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4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6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5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8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9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2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3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E2C6-E1A6-4C2E-966D-DA6A63AE01D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438A-A950-491C-8DF6-BBF235E4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5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87790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80960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74130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67300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60470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14848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69226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23604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7982" y="2632363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94620" y="2625435"/>
            <a:ext cx="340822" cy="340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02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cysun</dc:creator>
  <cp:lastModifiedBy>cysun</cp:lastModifiedBy>
  <cp:revision>2</cp:revision>
  <dcterms:created xsi:type="dcterms:W3CDTF">2021-05-31T05:35:34Z</dcterms:created>
  <dcterms:modified xsi:type="dcterms:W3CDTF">2021-05-31T06:20:33Z</dcterms:modified>
</cp:coreProperties>
</file>