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9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22623-D60C-41E2-A045-068CDB426F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A35C-E54C-47C7-A460-3A5ED0F73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7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12700" y="12700"/>
            <a:ext cx="254000" cy="254000"/>
          </a:xfrm>
          <a:prstGeom prst="diamond">
            <a:avLst/>
          </a:prstGeom>
          <a:solidFill>
            <a:srgbClr val="3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40000" y="5080000"/>
            <a:ext cx="254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10000" y="6350000"/>
            <a:ext cx="254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938000" y="6604000"/>
            <a:ext cx="254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6350000"/>
            <a:ext cx="254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smtClean="0"/>
              <a:t>Test 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cysun</dc:creator>
  <cp:lastModifiedBy>cysun</cp:lastModifiedBy>
  <cp:revision>1</cp:revision>
  <dcterms:created xsi:type="dcterms:W3CDTF">2021-05-12T08:47:03Z</dcterms:created>
  <dcterms:modified xsi:type="dcterms:W3CDTF">2021-05-12T08:47:03Z</dcterms:modified>
</cp:coreProperties>
</file>