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05"/>
    <p:restoredTop sz="94674"/>
  </p:normalViewPr>
  <p:slideViewPr>
    <p:cSldViewPr snapToGrid="0" snapToObjects="1" showGuides="1">
      <p:cViewPr varScale="1">
        <p:scale>
          <a:sx n="124" d="100"/>
          <a:sy n="124" d="100"/>
        </p:scale>
        <p:origin x="32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4C40-3A36-3143-B767-E2892BD53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C9357-6C81-BF41-AD44-859F500B3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AB76A-D414-F749-9922-503765E7D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2DFE-DFC8-1047-8687-6499774BB7BA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FEF82-8DD3-A848-9983-09B0513FD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F18CB-6A95-9144-BD16-45DC18A2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6CF6-2854-814C-8D7D-D2C0DD77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9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99464-14E9-6B4F-9D51-DDDDC7CD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0BF44-B128-6A4B-B6BC-1C56AEA68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FFFE8-EDFB-9540-BB70-724FF12A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2DFE-DFC8-1047-8687-6499774BB7BA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48CC1-7535-9A4A-B9F9-F9D0D49E7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EDD02-B220-2146-8574-09D42C87B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6CF6-2854-814C-8D7D-D2C0DD77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3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EB686-D4DB-614A-94AC-5B65A7910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BC2C4-0181-D44C-A21C-E0B9E6F13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679C8-72DC-DC40-BD53-392DD0AB9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2DFE-DFC8-1047-8687-6499774BB7BA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0AE99-2397-8D44-A828-36E4B784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399DE-5CB3-F949-9503-71AF6B58F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6CF6-2854-814C-8D7D-D2C0DD77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9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AC6F-23F8-B04C-B334-58C7B803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02B27-F3FD-A142-9FF9-C0DF543BC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41692-2F2E-8C40-AD06-2D6E7E7C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2DFE-DFC8-1047-8687-6499774BB7BA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2CCA5-1FAE-0244-A3AE-77D5CDA8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C432-F3FC-564F-8AC5-EE5EDF16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6CF6-2854-814C-8D7D-D2C0DD77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1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BE7B-0AF6-064D-B87E-83D009612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06786-04CA-9D48-B446-09E0390E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365EC-E56D-7644-ABC7-0EDB3B93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2DFE-DFC8-1047-8687-6499774BB7BA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34A89-2882-F54D-8A6F-5219CCE14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0DC35-9D9C-F84D-81E4-FB4526CC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6CF6-2854-814C-8D7D-D2C0DD77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4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28EA-861D-9949-BD84-09871343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4B7A5-5F4A-C542-A499-39D606B10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412EA-68DA-4B43-80E2-1BD05172F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73743-2CBA-7745-9EA0-870C2934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2DFE-DFC8-1047-8687-6499774BB7BA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40598-B2A0-C94E-871F-4814DC69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F5F60-9846-DA49-8B48-CAD6F83F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6CF6-2854-814C-8D7D-D2C0DD77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3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ECCD-B487-A04A-B174-F56C83533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5F04D-35FE-954A-B05A-45ACC4F63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8AC4E-33E7-EE43-9B5D-BC1AED0E1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88C2A-844C-F947-97FE-58607226B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82091-25D0-B648-A135-4183457B6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A7A93-CBA9-504D-82D4-70C8744AE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2DFE-DFC8-1047-8687-6499774BB7BA}" type="datetimeFigureOut">
              <a:rPr lang="en-US" smtClean="0"/>
              <a:t>11/6/19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610744-C663-824C-BB2C-67098F9C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360081-AD21-804B-AAC1-7431B241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6CF6-2854-814C-8D7D-D2C0DD77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5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26B96-921D-1844-AD39-BDB695BE3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A0E55-8EB1-5748-9DD3-C6AC24886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2DFE-DFC8-1047-8687-6499774BB7BA}" type="datetimeFigureOut">
              <a:rPr lang="en-US" smtClean="0"/>
              <a:t>11/6/19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8C427-D72F-0D48-87BC-D9EED993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C406F-3049-9240-AB29-E65942003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6CF6-2854-814C-8D7D-D2C0DD77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5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CF6EB-8624-C54E-8562-0C85AA24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2DFE-DFC8-1047-8687-6499774BB7BA}" type="datetimeFigureOut">
              <a:rPr lang="en-US" smtClean="0"/>
              <a:t>11/6/19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5C24B5-CEE0-C34E-A059-7153D69E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D394C-D2C2-FF4A-949B-87B7F67D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6CF6-2854-814C-8D7D-D2C0DD77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2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2B8C-8AFB-804B-A5BA-3C6E01D58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00140-0331-8A4F-B457-A64C61ED7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66EEA-19C5-944B-81E2-C44196E32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836DD-1607-B946-ABF0-FD3E6050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2DFE-DFC8-1047-8687-6499774BB7BA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0C7DF-79F8-0D47-B06B-888503823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7F1D6-04C8-EB45-B539-B1AE7769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6CF6-2854-814C-8D7D-D2C0DD77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1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25F3-84CD-C94B-A297-7E6AC0B9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767C2E-4DAA-5D44-9042-C6685C5D4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14B80-E589-334B-90BB-C3E157B33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3BA49-09B4-FE44-AC9E-55845587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2DFE-DFC8-1047-8687-6499774BB7BA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F1EE6-7476-814A-A193-C76CC465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80F29-E032-4241-A460-0BF59328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6CF6-2854-814C-8D7D-D2C0DD77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4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A2F52-31D3-3144-A069-55DE2914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22139-908A-7F44-8CAE-F102694F1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F967E-284D-BC49-B775-F25B59084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E2DFE-DFC8-1047-8687-6499774BB7BA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E23E0-8E86-0146-9AA4-4DCC4E3A6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36D3F-48AE-0A42-AC62-00BE6FBF6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E6CF6-2854-814C-8D7D-D2C0DD77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8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AA73F2-BAE1-4C41-9646-7213DF1E5E1F}"/>
              </a:ext>
            </a:extLst>
          </p:cNvPr>
          <p:cNvSpPr txBox="1"/>
          <p:nvPr/>
        </p:nvSpPr>
        <p:spPr>
          <a:xfrm>
            <a:off x="20810615" y="12784171"/>
            <a:ext cx="135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+mj-lt"/>
                <a:ea typeface="新細明體"/>
                <a:cs typeface="新細明體"/>
              </a:rPr>
              <a:t>4/6/2016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+mj-lt"/>
              <a:ea typeface="新細明體"/>
              <a:cs typeface="新細明體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D086EF8-7B8A-4F46-8F6E-8022F5F74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670766"/>
              </p:ext>
            </p:extLst>
          </p:nvPr>
        </p:nvGraphicFramePr>
        <p:xfrm>
          <a:off x="127000" y="152400"/>
          <a:ext cx="11861799" cy="6492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53933">
                  <a:extLst>
                    <a:ext uri="{9D8B030D-6E8A-4147-A177-3AD203B41FA5}">
                      <a16:colId xmlns:a16="http://schemas.microsoft.com/office/drawing/2014/main" val="873128064"/>
                    </a:ext>
                  </a:extLst>
                </a:gridCol>
                <a:gridCol w="3953933">
                  <a:extLst>
                    <a:ext uri="{9D8B030D-6E8A-4147-A177-3AD203B41FA5}">
                      <a16:colId xmlns:a16="http://schemas.microsoft.com/office/drawing/2014/main" val="2444653344"/>
                    </a:ext>
                  </a:extLst>
                </a:gridCol>
                <a:gridCol w="3953933">
                  <a:extLst>
                    <a:ext uri="{9D8B030D-6E8A-4147-A177-3AD203B41FA5}">
                      <a16:colId xmlns:a16="http://schemas.microsoft.com/office/drawing/2014/main" val="2530437037"/>
                    </a:ext>
                  </a:extLst>
                </a:gridCol>
              </a:tblGrid>
              <a:tr h="186267">
                <a:tc>
                  <a:txBody>
                    <a:bodyPr/>
                    <a:lstStyle/>
                    <a:p>
                      <a:r>
                        <a:rPr lang="zh-TW" altLang="en-US" sz="3600" b="0" dirty="0">
                          <a:solidFill>
                            <a:schemeClr val="tx1"/>
                          </a:solidFill>
                          <a:latin typeface="Heiti TC Medium" pitchFamily="2" charset="-128"/>
                          <a:ea typeface="Heiti TC Medium" pitchFamily="2" charset="-128"/>
                        </a:rPr>
                        <a:t>因為年輕人</a:t>
                      </a:r>
                      <a:r>
                        <a:rPr lang="en-US" altLang="zh-TW" sz="3600" b="0" dirty="0">
                          <a:solidFill>
                            <a:schemeClr val="tx1"/>
                          </a:solidFill>
                          <a:latin typeface="Heiti TC Medium" pitchFamily="2" charset="-128"/>
                          <a:ea typeface="Heiti TC Medium" pitchFamily="2" charset="-128"/>
                        </a:rPr>
                        <a:t>…</a:t>
                      </a:r>
                      <a:endParaRPr lang="en-US" sz="3600" b="0" dirty="0">
                        <a:solidFill>
                          <a:schemeClr val="tx1"/>
                        </a:solidFill>
                        <a:latin typeface="Heiti TC Medium" pitchFamily="2" charset="-128"/>
                        <a:ea typeface="Heiti TC Medium" pitchFamily="2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3600" b="0" dirty="0">
                          <a:solidFill>
                            <a:schemeClr val="tx1"/>
                          </a:solidFill>
                          <a:latin typeface="Heiti TC Medium" pitchFamily="2" charset="-128"/>
                          <a:ea typeface="Heiti TC Medium" pitchFamily="2" charset="-128"/>
                        </a:rPr>
                        <a:t>當王道銀行</a:t>
                      </a:r>
                      <a:r>
                        <a:rPr lang="en-US" altLang="zh-TW" sz="3600" b="0" dirty="0">
                          <a:solidFill>
                            <a:schemeClr val="tx1"/>
                          </a:solidFill>
                          <a:latin typeface="Heiti TC Medium" pitchFamily="2" charset="-128"/>
                          <a:ea typeface="Heiti TC Medium" pitchFamily="2" charset="-128"/>
                        </a:rPr>
                        <a:t>… </a:t>
                      </a:r>
                      <a:endParaRPr lang="en-US" sz="3600" b="0" dirty="0">
                        <a:solidFill>
                          <a:schemeClr val="tx1"/>
                        </a:solidFill>
                        <a:latin typeface="Heiti TC Medium" pitchFamily="2" charset="-128"/>
                        <a:ea typeface="Heiti TC Medium" pitchFamily="2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3600" b="0" dirty="0">
                          <a:solidFill>
                            <a:schemeClr val="tx1"/>
                          </a:solidFill>
                          <a:latin typeface="Heiti TC Medium" pitchFamily="2" charset="-128"/>
                          <a:ea typeface="Heiti TC Medium" pitchFamily="2" charset="-128"/>
                        </a:rPr>
                        <a:t>年輕人就會</a:t>
                      </a:r>
                      <a:r>
                        <a:rPr lang="en-US" altLang="zh-TW" sz="3600" b="0" dirty="0">
                          <a:solidFill>
                            <a:schemeClr val="tx1"/>
                          </a:solidFill>
                          <a:latin typeface="Heiti TC Medium" pitchFamily="2" charset="-128"/>
                          <a:ea typeface="Heiti TC Medium" pitchFamily="2" charset="-128"/>
                        </a:rPr>
                        <a:t>… </a:t>
                      </a:r>
                      <a:endParaRPr lang="en-US" sz="3600" b="0" dirty="0">
                        <a:solidFill>
                          <a:schemeClr val="tx1"/>
                        </a:solidFill>
                        <a:latin typeface="Heiti TC Medium" pitchFamily="2" charset="-128"/>
                        <a:ea typeface="Heiti TC Medium" pitchFamily="2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900716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資本額少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提供短期高利活存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被吸引半帳戶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08155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窮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提高免手續費次數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吸引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388525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愛網紅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找厲害的人代言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吸引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099462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重視期中考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期中考考很好、有優惠、考遭安慰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092230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有紅包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在過年期間有過年專案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吸引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842908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提供理財規劃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687615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喜歡出去玩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異業合作</a:t>
                      </a:r>
                      <a:r>
                        <a:rPr lang="en-US" altLang="zh-TW" dirty="0"/>
                        <a:t>(</a:t>
                      </a:r>
                      <a:r>
                        <a:rPr lang="zh-CN" altLang="en-US" dirty="0"/>
                        <a:t>旅遊、航空、</a:t>
                      </a:r>
                      <a:r>
                        <a:rPr lang="en-US" altLang="zh-TW" dirty="0" err="1"/>
                        <a:t>ktv</a:t>
                      </a:r>
                      <a:r>
                        <a:rPr lang="en-US" altLang="zh-TW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643131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喜歡漂亮的卡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好看的卡片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693858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禮物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首刷禮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879665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很窮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推薦碼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44502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很潮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跟年輕人常消費的店家合作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30014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很窮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滿額回饋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140258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很魯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卡友聯誼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269962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很不懂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校園徵才、理財活動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931101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愛回饋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隨機回饋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916700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愛集點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可以換禮物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784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92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1A3C6C-B630-004A-B82A-0216215C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1AA412-4220-9D4F-AE1E-371128A3A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BF6F5131-009D-DE49-82C0-59CAC5624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286614"/>
              </p:ext>
            </p:extLst>
          </p:nvPr>
        </p:nvGraphicFramePr>
        <p:xfrm>
          <a:off x="75629" y="0"/>
          <a:ext cx="11861799" cy="7040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53933">
                  <a:extLst>
                    <a:ext uri="{9D8B030D-6E8A-4147-A177-3AD203B41FA5}">
                      <a16:colId xmlns:a16="http://schemas.microsoft.com/office/drawing/2014/main" val="873128064"/>
                    </a:ext>
                  </a:extLst>
                </a:gridCol>
                <a:gridCol w="3953933">
                  <a:extLst>
                    <a:ext uri="{9D8B030D-6E8A-4147-A177-3AD203B41FA5}">
                      <a16:colId xmlns:a16="http://schemas.microsoft.com/office/drawing/2014/main" val="2444653344"/>
                    </a:ext>
                  </a:extLst>
                </a:gridCol>
                <a:gridCol w="3953933">
                  <a:extLst>
                    <a:ext uri="{9D8B030D-6E8A-4147-A177-3AD203B41FA5}">
                      <a16:colId xmlns:a16="http://schemas.microsoft.com/office/drawing/2014/main" val="2530437037"/>
                    </a:ext>
                  </a:extLst>
                </a:gridCol>
              </a:tblGrid>
              <a:tr h="186267">
                <a:tc>
                  <a:txBody>
                    <a:bodyPr/>
                    <a:lstStyle/>
                    <a:p>
                      <a:r>
                        <a:rPr lang="zh-TW" altLang="en-US" sz="3600" b="0" dirty="0">
                          <a:solidFill>
                            <a:schemeClr val="tx1"/>
                          </a:solidFill>
                          <a:latin typeface="Heiti TC Medium" pitchFamily="2" charset="-128"/>
                          <a:ea typeface="Heiti TC Medium" pitchFamily="2" charset="-128"/>
                        </a:rPr>
                        <a:t>因為年輕人</a:t>
                      </a:r>
                      <a:r>
                        <a:rPr lang="en-US" altLang="zh-TW" sz="3600" b="0" dirty="0">
                          <a:solidFill>
                            <a:schemeClr val="tx1"/>
                          </a:solidFill>
                          <a:latin typeface="Heiti TC Medium" pitchFamily="2" charset="-128"/>
                          <a:ea typeface="Heiti TC Medium" pitchFamily="2" charset="-128"/>
                        </a:rPr>
                        <a:t>…</a:t>
                      </a:r>
                      <a:endParaRPr lang="en-US" sz="3600" b="0" dirty="0">
                        <a:solidFill>
                          <a:schemeClr val="tx1"/>
                        </a:solidFill>
                        <a:latin typeface="Heiti TC Medium" pitchFamily="2" charset="-128"/>
                        <a:ea typeface="Heiti TC Medium" pitchFamily="2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3600" b="0" dirty="0">
                          <a:solidFill>
                            <a:schemeClr val="tx1"/>
                          </a:solidFill>
                          <a:latin typeface="Heiti TC Medium" pitchFamily="2" charset="-128"/>
                          <a:ea typeface="Heiti TC Medium" pitchFamily="2" charset="-128"/>
                        </a:rPr>
                        <a:t>當王道銀行</a:t>
                      </a:r>
                      <a:r>
                        <a:rPr lang="en-US" altLang="zh-TW" sz="3600" b="0" dirty="0">
                          <a:solidFill>
                            <a:schemeClr val="tx1"/>
                          </a:solidFill>
                          <a:latin typeface="Heiti TC Medium" pitchFamily="2" charset="-128"/>
                          <a:ea typeface="Heiti TC Medium" pitchFamily="2" charset="-128"/>
                        </a:rPr>
                        <a:t>… </a:t>
                      </a:r>
                      <a:endParaRPr lang="en-US" sz="3600" b="0" dirty="0">
                        <a:solidFill>
                          <a:schemeClr val="tx1"/>
                        </a:solidFill>
                        <a:latin typeface="Heiti TC Medium" pitchFamily="2" charset="-128"/>
                        <a:ea typeface="Heiti TC Medium" pitchFamily="2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3600" b="0" dirty="0">
                          <a:solidFill>
                            <a:schemeClr val="tx1"/>
                          </a:solidFill>
                          <a:latin typeface="Heiti TC Medium" pitchFamily="2" charset="-128"/>
                          <a:ea typeface="Heiti TC Medium" pitchFamily="2" charset="-128"/>
                        </a:rPr>
                        <a:t>年輕人就會</a:t>
                      </a:r>
                      <a:r>
                        <a:rPr lang="en-US" altLang="zh-TW" sz="3600" b="0" dirty="0">
                          <a:solidFill>
                            <a:schemeClr val="tx1"/>
                          </a:solidFill>
                          <a:latin typeface="Heiti TC Medium" pitchFamily="2" charset="-128"/>
                          <a:ea typeface="Heiti TC Medium" pitchFamily="2" charset="-128"/>
                        </a:rPr>
                        <a:t>… </a:t>
                      </a:r>
                      <a:endParaRPr lang="en-US" sz="3600" b="0" dirty="0">
                        <a:solidFill>
                          <a:schemeClr val="tx1"/>
                        </a:solidFill>
                        <a:latin typeface="Heiti TC Medium" pitchFamily="2" charset="-128"/>
                        <a:ea typeface="Heiti TC Medium" pitchFamily="2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900716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不會計帳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幫忙記帳、分析消費行為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08155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愛衝動購物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方便刷退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388525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愛衝動購物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超過一定金額會隨機所卡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099462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累積消費過多少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有回饋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092230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怕被發現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匿名假帳單、讓爸媽以為你花很少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842908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愛看電影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電影票合作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687615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很窮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刷悠遊卡有幾公里免費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643131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很魯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跟對方在同時刷了相同商品，配對成功！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693858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愛吃宵夜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夜間購物折價、夜貓族優惠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879665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討厭韓國魚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44502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很潮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Kuso</a:t>
                      </a:r>
                      <a:r>
                        <a:rPr lang="zh-CN" altLang="en-US" dirty="0"/>
                        <a:t>文宣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30014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覺得長輩很煩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供長輩理財觀念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140258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要寫作業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提供資料給學生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269962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找不到地方領錢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多設校園提款機、跨行面手續費、領錢送糖果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931101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愛出國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出國刷卡優惠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916700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繳學費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刷卡優惠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784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816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290BA4-75EC-8841-9EC7-26DD4E62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39F181-8053-4740-9B18-C9D2AB9F0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3832E7D7-513F-7F48-961D-4463206D1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540928"/>
              </p:ext>
            </p:extLst>
          </p:nvPr>
        </p:nvGraphicFramePr>
        <p:xfrm>
          <a:off x="165100" y="92467"/>
          <a:ext cx="11861799" cy="6248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53933">
                  <a:extLst>
                    <a:ext uri="{9D8B030D-6E8A-4147-A177-3AD203B41FA5}">
                      <a16:colId xmlns:a16="http://schemas.microsoft.com/office/drawing/2014/main" val="873128064"/>
                    </a:ext>
                  </a:extLst>
                </a:gridCol>
                <a:gridCol w="3953933">
                  <a:extLst>
                    <a:ext uri="{9D8B030D-6E8A-4147-A177-3AD203B41FA5}">
                      <a16:colId xmlns:a16="http://schemas.microsoft.com/office/drawing/2014/main" val="2444653344"/>
                    </a:ext>
                  </a:extLst>
                </a:gridCol>
                <a:gridCol w="3953933">
                  <a:extLst>
                    <a:ext uri="{9D8B030D-6E8A-4147-A177-3AD203B41FA5}">
                      <a16:colId xmlns:a16="http://schemas.microsoft.com/office/drawing/2014/main" val="2530437037"/>
                    </a:ext>
                  </a:extLst>
                </a:gridCol>
              </a:tblGrid>
              <a:tr h="186267">
                <a:tc>
                  <a:txBody>
                    <a:bodyPr/>
                    <a:lstStyle/>
                    <a:p>
                      <a:r>
                        <a:rPr lang="zh-TW" altLang="en-US" sz="3200" b="0" dirty="0">
                          <a:solidFill>
                            <a:schemeClr val="tx1"/>
                          </a:solidFill>
                          <a:latin typeface="Heiti TC Medium" pitchFamily="2" charset="-128"/>
                          <a:ea typeface="Heiti TC Medium" pitchFamily="2" charset="-128"/>
                        </a:rPr>
                        <a:t>因為年輕人</a:t>
                      </a:r>
                      <a:r>
                        <a:rPr lang="en-US" altLang="zh-TW" sz="3200" b="0" dirty="0">
                          <a:solidFill>
                            <a:schemeClr val="tx1"/>
                          </a:solidFill>
                          <a:latin typeface="Heiti TC Medium" pitchFamily="2" charset="-128"/>
                          <a:ea typeface="Heiti TC Medium" pitchFamily="2" charset="-128"/>
                        </a:rPr>
                        <a:t>…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Heiti TC Medium" pitchFamily="2" charset="-128"/>
                        <a:ea typeface="Heiti TC Medium" pitchFamily="2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3200" b="0" dirty="0">
                          <a:solidFill>
                            <a:schemeClr val="tx1"/>
                          </a:solidFill>
                          <a:latin typeface="Heiti TC Medium" pitchFamily="2" charset="-128"/>
                          <a:ea typeface="Heiti TC Medium" pitchFamily="2" charset="-128"/>
                        </a:rPr>
                        <a:t>當王道銀行</a:t>
                      </a:r>
                      <a:r>
                        <a:rPr lang="en-US" altLang="zh-TW" sz="3200" b="0" dirty="0">
                          <a:solidFill>
                            <a:schemeClr val="tx1"/>
                          </a:solidFill>
                          <a:latin typeface="Heiti TC Medium" pitchFamily="2" charset="-128"/>
                          <a:ea typeface="Heiti TC Medium" pitchFamily="2" charset="-128"/>
                        </a:rPr>
                        <a:t>… 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Heiti TC Medium" pitchFamily="2" charset="-128"/>
                        <a:ea typeface="Heiti TC Medium" pitchFamily="2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3200" b="0" dirty="0">
                          <a:solidFill>
                            <a:schemeClr val="tx1"/>
                          </a:solidFill>
                          <a:latin typeface="Heiti TC Medium" pitchFamily="2" charset="-128"/>
                          <a:ea typeface="Heiti TC Medium" pitchFamily="2" charset="-128"/>
                        </a:rPr>
                        <a:t>年輕人就會</a:t>
                      </a:r>
                      <a:r>
                        <a:rPr lang="en-US" altLang="zh-TW" sz="3200" b="0" dirty="0">
                          <a:solidFill>
                            <a:schemeClr val="tx1"/>
                          </a:solidFill>
                          <a:latin typeface="Heiti TC Medium" pitchFamily="2" charset="-128"/>
                          <a:ea typeface="Heiti TC Medium" pitchFamily="2" charset="-128"/>
                        </a:rPr>
                        <a:t>… 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Heiti TC Medium" pitchFamily="2" charset="-128"/>
                        <a:ea typeface="Heiti TC Medium" pitchFamily="2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900716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愛酗酒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幫你找酒友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08155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愛吃滷味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在提款機旁邊賣滷味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388525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愛過節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節日派對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099462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愛穿搭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提供穿搭建議、今日王道最美、最美提款穿搭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092230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愛滑手機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出理財手遊、玩手遊、賺現金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842908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愛睡覺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提供稅要的地方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687615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/>
                        <a:t>愛自拍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提款機是景點、拍貼機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643131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693858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879665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44502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不會計帳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幫忙記帳、分析消費行為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30014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很魯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卡友聯誼、跟對方在同時刷了相同商品，配對成功！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140258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愛吃滷味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在提款機旁邊賣滷味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269962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愛滑手機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出理財手遊、玩手遊、賺現金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784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799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408</Words>
  <Application>Microsoft Macintosh PowerPoint</Application>
  <PresentationFormat>寬螢幕</PresentationFormat>
  <Paragraphs>104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新細明體</vt:lpstr>
      <vt:lpstr>等线</vt:lpstr>
      <vt:lpstr>Heiti TC Medium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Yihsiu Chen</dc:creator>
  <cp:lastModifiedBy>Microsoft Office User</cp:lastModifiedBy>
  <cp:revision>6</cp:revision>
  <dcterms:created xsi:type="dcterms:W3CDTF">2019-11-06T01:45:33Z</dcterms:created>
  <dcterms:modified xsi:type="dcterms:W3CDTF">2019-11-06T07:05:05Z</dcterms:modified>
</cp:coreProperties>
</file>