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60" r:id="rId11"/>
    <p:sldId id="25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1BEB-657D-4C1A-A78D-E4CD861B08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EDAF-4239-4C5F-9D91-94BFFB0D347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Database Schema &amp;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用之前的</a:t>
            </a:r>
            <a:r>
              <a:rPr lang="en-US" altLang="zh-TW" dirty="0"/>
              <a:t>Database</a:t>
            </a:r>
            <a:r>
              <a:rPr lang="zh-TW" altLang="en-US" dirty="0"/>
              <a:t>圖片</a:t>
            </a:r>
            <a:r>
              <a:rPr lang="en-US" altLang="zh-TW" dirty="0"/>
              <a:t>? </a:t>
            </a:r>
            <a:r>
              <a:rPr lang="zh-TW" altLang="en-US" dirty="0"/>
              <a:t>我貼在下面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Strengths of MMA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Calculate the price based on the available car amount</a:t>
            </a:r>
            <a:endParaRPr lang="en-US" altLang="zh-TW"/>
          </a:p>
          <a:p>
            <a:r>
              <a:rPr lang="en-US" altLang="zh-TW"/>
              <a:t>Easy to maintain, update the availability table periodically</a:t>
            </a:r>
            <a:endParaRPr lang="en-US" altLang="zh-TW"/>
          </a:p>
          <a:p>
            <a:r>
              <a:rPr lang="en-US" altLang="zh-TW"/>
              <a:t>Quick algorithm to filter the available cars</a:t>
            </a:r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Database Schema-</a:t>
            </a:r>
            <a:r>
              <a:rPr lang="en-US" altLang="zh-TW" sz="2000" dirty="0"/>
              <a:t>Car System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0872" y="1269127"/>
            <a:ext cx="8460941" cy="5493584"/>
          </a:xfrm>
        </p:spPr>
        <p:txBody>
          <a:bodyPr>
            <a:normAutofit fontScale="60000"/>
          </a:bodyPr>
          <a:lstStyle/>
          <a:p>
            <a:r>
              <a:rPr lang="en-US" altLang="zh-TW" dirty="0"/>
              <a:t>Rental Spot to longitude and latitude (2 columns)</a:t>
            </a:r>
            <a:endParaRPr lang="en-US" altLang="zh-TW" dirty="0"/>
          </a:p>
          <a:p>
            <a:pPr lvl="1"/>
            <a:r>
              <a:rPr lang="en-US" altLang="zh-TW" b="1" u="sng" dirty="0"/>
              <a:t>Spot</a:t>
            </a:r>
            <a:r>
              <a:rPr lang="en-US" altLang="zh-TW" dirty="0"/>
              <a:t> / to longitude and latitude </a:t>
            </a:r>
            <a:endParaRPr lang="en-US" altLang="zh-TW" dirty="0"/>
          </a:p>
          <a:p>
            <a:r>
              <a:rPr lang="en-US" altLang="zh-TW" dirty="0"/>
              <a:t>Car All info (9 columns)</a:t>
            </a:r>
            <a:endParaRPr lang="en-US" altLang="zh-TW" dirty="0"/>
          </a:p>
          <a:p>
            <a:pPr lvl="1"/>
            <a:r>
              <a:rPr lang="en-US" altLang="zh-TW" b="1" u="sng" dirty="0"/>
              <a:t>Car ID</a:t>
            </a:r>
            <a:r>
              <a:rPr lang="en-US" altLang="zh-TW" b="1" dirty="0"/>
              <a:t> </a:t>
            </a:r>
            <a:r>
              <a:rPr lang="en-US" altLang="zh-TW" dirty="0"/>
              <a:t>/ </a:t>
            </a:r>
            <a:r>
              <a:rPr lang="en-US" altLang="zh-TW" dirty="0" err="1"/>
              <a:t>bmid</a:t>
            </a:r>
            <a:r>
              <a:rPr lang="en-US" altLang="zh-TW" dirty="0"/>
              <a:t> (brand &amp; model) / transportation type / sub type / brand ID / Model ID / price (per hour) / location / In used or not (0 or 1)</a:t>
            </a:r>
            <a:endParaRPr lang="en-US" altLang="zh-TW" dirty="0"/>
          </a:p>
          <a:p>
            <a:r>
              <a:rPr lang="en-US" altLang="zh-TW" dirty="0"/>
              <a:t>Car Status for each time unit	(5 columns)</a:t>
            </a:r>
            <a:endParaRPr lang="en-US" altLang="zh-TW" dirty="0"/>
          </a:p>
          <a:p>
            <a:pPr lvl="1"/>
            <a:r>
              <a:rPr lang="en-US" altLang="zh-TW" b="1" u="sng" dirty="0"/>
              <a:t>Status ID </a:t>
            </a:r>
            <a:r>
              <a:rPr lang="en-US" altLang="zh-TW" dirty="0"/>
              <a:t>/ time / location / </a:t>
            </a:r>
            <a:r>
              <a:rPr lang="en-US" altLang="zh-TW" dirty="0" err="1"/>
              <a:t>bmid</a:t>
            </a:r>
            <a:r>
              <a:rPr lang="en-US" altLang="zh-TW" dirty="0"/>
              <a:t> / Car Amount</a:t>
            </a:r>
            <a:endParaRPr lang="en-US" altLang="zh-TW" dirty="0"/>
          </a:p>
          <a:p>
            <a:r>
              <a:rPr lang="en-US" altLang="zh-TW" dirty="0"/>
              <a:t>Query Record (9 columns)</a:t>
            </a:r>
            <a:endParaRPr lang="en-US" altLang="zh-TW" dirty="0"/>
          </a:p>
          <a:p>
            <a:pPr lvl="1"/>
            <a:r>
              <a:rPr lang="en-US" altLang="zh-TW" b="1" u="sng" dirty="0"/>
              <a:t>QD ID </a:t>
            </a:r>
            <a:r>
              <a:rPr lang="en-US" altLang="zh-TW" dirty="0"/>
              <a:t>/ Query ID / Deal ID / query time / </a:t>
            </a:r>
            <a:r>
              <a:rPr lang="en-US" altLang="zh-TW" dirty="0" err="1"/>
              <a:t>bmid</a:t>
            </a:r>
            <a:r>
              <a:rPr lang="en-US" altLang="zh-TW" dirty="0"/>
              <a:t> (brand &amp; model) / rental starting time / rental ending time / location / price</a:t>
            </a:r>
            <a:endParaRPr lang="en-US" altLang="zh-TW" dirty="0"/>
          </a:p>
          <a:p>
            <a:r>
              <a:rPr lang="en-US" altLang="zh-TW" dirty="0"/>
              <a:t>Order Record (11 columns)</a:t>
            </a:r>
            <a:endParaRPr lang="en-US" altLang="zh-TW" dirty="0"/>
          </a:p>
          <a:p>
            <a:pPr lvl="1"/>
            <a:r>
              <a:rPr lang="en-US" altLang="zh-TW" b="1" u="sng" dirty="0"/>
              <a:t>Order ID</a:t>
            </a:r>
            <a:r>
              <a:rPr lang="en-US" altLang="zh-TW" dirty="0"/>
              <a:t> / User ID / </a:t>
            </a:r>
            <a:r>
              <a:rPr lang="en-US" altLang="zh-TW" dirty="0" err="1"/>
              <a:t>qd</a:t>
            </a:r>
            <a:r>
              <a:rPr lang="en-US" altLang="zh-TW" dirty="0"/>
              <a:t> ID / Car ID / Order time / </a:t>
            </a:r>
            <a:r>
              <a:rPr lang="en-US" altLang="zh-TW" dirty="0" err="1"/>
              <a:t>bmid</a:t>
            </a:r>
            <a:r>
              <a:rPr lang="en-US" altLang="zh-TW" dirty="0"/>
              <a:t> (brand &amp; model) / rental starting time / rental ending time / location / price / status</a:t>
            </a:r>
            <a:endParaRPr lang="en-US" altLang="zh-TW" dirty="0"/>
          </a:p>
          <a:p>
            <a:pPr lvl="1"/>
            <a:r>
              <a:rPr lang="en-US" altLang="zh-TW" dirty="0"/>
              <a:t>Status can be </a:t>
            </a:r>
            <a:endParaRPr lang="en-US" altLang="zh-TW" dirty="0"/>
          </a:p>
          <a:p>
            <a:pPr lvl="2"/>
            <a:r>
              <a:rPr lang="en-US" altLang="zh-TW" dirty="0"/>
              <a:t>Confirmed (Pending, </a:t>
            </a:r>
            <a:r>
              <a:rPr lang="en-US" altLang="zh-TW" dirty="0" err="1"/>
              <a:t>car_id</a:t>
            </a:r>
            <a:r>
              <a:rPr lang="en-US" altLang="zh-TW" dirty="0"/>
              <a:t> = null since car id is not assigned)</a:t>
            </a:r>
            <a:endParaRPr lang="en-US" altLang="zh-TW" dirty="0"/>
          </a:p>
          <a:p>
            <a:pPr lvl="2"/>
            <a:r>
              <a:rPr lang="en-US" altLang="zh-TW" dirty="0"/>
              <a:t>Activated (Ready to drive (within 10-20 minutes), assign car id)</a:t>
            </a:r>
            <a:endParaRPr lang="en-US" altLang="zh-TW" dirty="0"/>
          </a:p>
          <a:p>
            <a:pPr lvl="2"/>
            <a:r>
              <a:rPr lang="en-US" altLang="zh-TW" dirty="0"/>
              <a:t>Finished (Returned the car)</a:t>
            </a:r>
            <a:endParaRPr lang="en-US" altLang="zh-TW" dirty="0"/>
          </a:p>
          <a:p>
            <a:pPr lvl="2"/>
            <a:r>
              <a:rPr lang="en-US" altLang="zh-TW" dirty="0"/>
              <a:t>Canceled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in DB-</a:t>
            </a:r>
            <a:r>
              <a:rPr lang="en-US" altLang="zh-TW" sz="2000" dirty="0"/>
              <a:t>Car System 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Rental Spot to longitude and latitude (2 columns)</a:t>
            </a:r>
            <a:endParaRPr lang="en-US" altLang="zh-TW" sz="2400" dirty="0"/>
          </a:p>
          <a:p>
            <a:pPr lvl="1"/>
            <a:r>
              <a:rPr lang="en-US" altLang="zh-TW" sz="2000" b="1" u="sng" dirty="0"/>
              <a:t>Spot</a:t>
            </a:r>
            <a:r>
              <a:rPr lang="en-US" altLang="zh-TW" sz="2000" dirty="0"/>
              <a:t> / to longitude and latitude 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https://i.imgur.com/0KgVESi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63" y="1700808"/>
            <a:ext cx="74581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in DB-</a:t>
            </a:r>
            <a:r>
              <a:rPr lang="en-US" altLang="zh-TW" sz="2000" dirty="0"/>
              <a:t>Car System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407160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Car All info (9 columns)</a:t>
            </a:r>
            <a:endParaRPr lang="en-US" altLang="zh-TW" sz="2400" dirty="0"/>
          </a:p>
          <a:p>
            <a:pPr lvl="1"/>
            <a:r>
              <a:rPr lang="en-US" altLang="zh-TW" sz="2000" b="1" u="sng" dirty="0"/>
              <a:t>Car ID</a:t>
            </a:r>
            <a:r>
              <a:rPr lang="en-US" altLang="zh-TW" sz="2000" b="1" dirty="0"/>
              <a:t> </a:t>
            </a:r>
            <a:r>
              <a:rPr lang="en-US" altLang="zh-TW" sz="2000" dirty="0"/>
              <a:t>/ </a:t>
            </a:r>
            <a:r>
              <a:rPr lang="en-US" altLang="zh-TW" sz="2000" dirty="0" err="1"/>
              <a:t>bmid</a:t>
            </a:r>
            <a:r>
              <a:rPr lang="en-US" altLang="zh-TW" sz="2000" dirty="0"/>
              <a:t> (brand &amp; model) / transportation type / sub type / brand ID / Model ID / price (per hour) / location / In used or not (0 or 1)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2" descr="https://i.imgur.com/khxplOF.png">
            <a:hlinkClick r:id="rId1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8"/>
          <a:stretch>
            <a:fillRect/>
          </a:stretch>
        </p:blipFill>
        <p:spPr bwMode="auto">
          <a:xfrm>
            <a:off x="1866699" y="2449215"/>
            <a:ext cx="6658265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in DB-</a:t>
            </a:r>
            <a:r>
              <a:rPr lang="en-US" altLang="zh-TW" sz="2000" dirty="0"/>
              <a:t>Car System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Car Status for each time unit (5 columns)</a:t>
            </a:r>
            <a:endParaRPr lang="en-US" altLang="zh-TW" sz="2400" dirty="0"/>
          </a:p>
          <a:p>
            <a:pPr lvl="1"/>
            <a:r>
              <a:rPr lang="en-US" altLang="zh-TW" sz="2000" b="1" u="sng" dirty="0"/>
              <a:t>Status ID </a:t>
            </a:r>
            <a:r>
              <a:rPr lang="en-US" altLang="zh-TW" sz="2000" dirty="0"/>
              <a:t>/ time / location / </a:t>
            </a:r>
            <a:r>
              <a:rPr lang="en-US" altLang="zh-TW" sz="2000" dirty="0" err="1"/>
              <a:t>bmid</a:t>
            </a:r>
            <a:r>
              <a:rPr lang="en-US" altLang="zh-TW" sz="2000" dirty="0"/>
              <a:t> / Car Amount</a:t>
            </a:r>
            <a:endParaRPr lang="en-US" altLang="zh-TW" sz="2000" dirty="0"/>
          </a:p>
        </p:txBody>
      </p:sp>
      <p:pic>
        <p:nvPicPr>
          <p:cNvPr id="3" name="圖片 2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59" y="846863"/>
            <a:ext cx="4936700" cy="5163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in DB-</a:t>
            </a:r>
            <a:r>
              <a:rPr lang="en-US" altLang="zh-TW" sz="2000" dirty="0"/>
              <a:t>Car System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Query Record (9 columns)</a:t>
            </a:r>
            <a:endParaRPr lang="en-US" altLang="zh-TW" sz="2400" dirty="0"/>
          </a:p>
          <a:p>
            <a:pPr lvl="1"/>
            <a:r>
              <a:rPr lang="en-US" altLang="zh-TW" sz="2000" b="1" u="sng" dirty="0"/>
              <a:t>QD ID </a:t>
            </a:r>
            <a:r>
              <a:rPr lang="en-US" altLang="zh-TW" sz="2000" dirty="0"/>
              <a:t>/ Query ID / Deal ID / query time / </a:t>
            </a:r>
            <a:r>
              <a:rPr lang="en-US" altLang="zh-TW" sz="2000" dirty="0" err="1"/>
              <a:t>bmid</a:t>
            </a:r>
            <a:r>
              <a:rPr lang="en-US" altLang="zh-TW" sz="2000" dirty="0"/>
              <a:t> (brand &amp; model) / rental starting time / rental ending time / location / price</a:t>
            </a:r>
            <a:endParaRPr lang="en-US" altLang="zh-TW" sz="2000" dirty="0"/>
          </a:p>
        </p:txBody>
      </p:sp>
      <p:pic>
        <p:nvPicPr>
          <p:cNvPr id="2052" name="Picture 4" descr="https://i.imgur.com/1Ad5jcu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5" y="2839740"/>
            <a:ext cx="8968805" cy="414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in DB-</a:t>
            </a:r>
            <a:r>
              <a:rPr lang="en-US" altLang="zh-TW" sz="2000" dirty="0"/>
              <a:t>Car System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46247" y="1206261"/>
            <a:ext cx="8532948" cy="5781615"/>
          </a:xfrm>
        </p:spPr>
        <p:txBody>
          <a:bodyPr/>
          <a:lstStyle/>
          <a:p>
            <a:r>
              <a:rPr lang="en-US" altLang="zh-TW" sz="2400" dirty="0"/>
              <a:t>Order Record (11 columns)</a:t>
            </a:r>
            <a:endParaRPr lang="en-US" altLang="zh-TW" sz="2400" dirty="0"/>
          </a:p>
          <a:p>
            <a:pPr lvl="1"/>
            <a:r>
              <a:rPr lang="en-US" altLang="zh-TW" sz="2000" b="1" u="sng" dirty="0"/>
              <a:t>Order ID</a:t>
            </a:r>
            <a:r>
              <a:rPr lang="en-US" altLang="zh-TW" sz="2000" dirty="0"/>
              <a:t> / User ID / </a:t>
            </a:r>
            <a:r>
              <a:rPr lang="en-US" altLang="zh-TW" sz="2000" dirty="0" err="1"/>
              <a:t>qd</a:t>
            </a:r>
            <a:r>
              <a:rPr lang="en-US" altLang="zh-TW" sz="2000" dirty="0"/>
              <a:t> ID / Car ID / Order time / </a:t>
            </a:r>
            <a:r>
              <a:rPr lang="en-US" altLang="zh-TW" sz="2000" dirty="0" err="1"/>
              <a:t>bmid</a:t>
            </a:r>
            <a:r>
              <a:rPr lang="en-US" altLang="zh-TW" sz="2000" dirty="0"/>
              <a:t> (brand &amp; model) / rental starting time / rental ending time / location / price / status</a:t>
            </a:r>
            <a:endParaRPr lang="en-US" altLang="zh-TW" sz="2000" dirty="0"/>
          </a:p>
        </p:txBody>
      </p:sp>
      <p:pic>
        <p:nvPicPr>
          <p:cNvPr id="4098" name="Picture 2" descr="https://i.imgur.com/xfDxUvc.png">
            <a:hlinkClick r:id="rId1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9"/>
          <a:stretch>
            <a:fillRect/>
          </a:stretch>
        </p:blipFill>
        <p:spPr bwMode="auto">
          <a:xfrm>
            <a:off x="991677" y="2753251"/>
            <a:ext cx="8928992" cy="173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Matchmaking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MMA table contains date column each apart from an hour, rental site column, car type column</a:t>
            </a:r>
            <a:endParaRPr lang="en-US" altLang="zh-TW"/>
          </a:p>
          <a:p>
            <a:r>
              <a:rPr lang="en-US" altLang="zh-TW"/>
              <a:t>1. Choose the rental sites within 10 km</a:t>
            </a:r>
            <a:endParaRPr lang="en-US" altLang="zh-TW"/>
          </a:p>
          <a:p>
            <a:r>
              <a:rPr lang="en-US" altLang="zh-TW"/>
              <a:t>2. Choose the rental period time slots that user actully wanna take</a:t>
            </a:r>
            <a:endParaRPr lang="en-US" altLang="zh-TW"/>
          </a:p>
          <a:p>
            <a:r>
              <a:rPr lang="en-US" altLang="zh-TW"/>
              <a:t>3. Choose the car types, which amount are greater than 0</a:t>
            </a:r>
            <a:endParaRPr lang="en-US" altLang="zh-TW"/>
          </a:p>
          <a:p>
            <a:r>
              <a:rPr lang="en-US" altLang="zh-TW"/>
              <a:t>The reslut is availale car type list that user need. 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does data get updated?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用原本的</a:t>
            </a:r>
            <a:r>
              <a:rPr lang="en-US" altLang="zh-TW"/>
              <a:t>sequence diagram</a:t>
            </a:r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Presentation</Application>
  <PresentationFormat>寬螢幕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新細明體</vt:lpstr>
      <vt:lpstr>Microsoft YaHei</vt:lpstr>
      <vt:lpstr>Arial Unicode MS</vt:lpstr>
      <vt:lpstr>Office 佈景主題</vt:lpstr>
      <vt:lpstr>Database Schema &amp; Design</vt:lpstr>
      <vt:lpstr>Database Schema-Car System</vt:lpstr>
      <vt:lpstr>Data in DB-Car System </vt:lpstr>
      <vt:lpstr>Data in DB-Car System </vt:lpstr>
      <vt:lpstr>Data in DB-Car System </vt:lpstr>
      <vt:lpstr>Data in DB-Car System </vt:lpstr>
      <vt:lpstr>Data in DB-Car System </vt:lpstr>
      <vt:lpstr>Matchmaking Algorithm</vt:lpstr>
      <vt:lpstr>How does data get updated?</vt:lpstr>
      <vt:lpstr>Strengths of 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宜婕 劉</dc:creator>
  <cp:lastModifiedBy>wii76</cp:lastModifiedBy>
  <cp:revision>19</cp:revision>
  <dcterms:created xsi:type="dcterms:W3CDTF">2020-05-23T15:35:00Z</dcterms:created>
  <dcterms:modified xsi:type="dcterms:W3CDTF">2020-05-27T09:41:58Z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