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21386800"/>
  <p:notesSz cx="6858000" cy="9144000"/>
  <p:defaultTextStyle>
    <a:defPPr>
      <a:defRPr lang="zh-CN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FF15"/>
    <a:srgbClr val="9FFFC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4" d="100"/>
          <a:sy n="34" d="100"/>
        </p:scale>
        <p:origin x="-1644" y="-102"/>
      </p:cViewPr>
      <p:guideLst>
        <p:guide orient="horz" pos="6736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70998" y="6643772"/>
            <a:ext cx="25737979" cy="45843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41996" y="12119186"/>
            <a:ext cx="21195983" cy="54655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1952982" y="856465"/>
            <a:ext cx="6812994" cy="1824808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14000" y="856465"/>
            <a:ext cx="19934316" cy="182480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909" y="13743001"/>
            <a:ext cx="25737979" cy="4247656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91909" y="9064640"/>
            <a:ext cx="25737979" cy="4678361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14000" y="4990255"/>
            <a:ext cx="13373656" cy="14114300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392321" y="4990255"/>
            <a:ext cx="13373656" cy="14114300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14000" y="4787278"/>
            <a:ext cx="13378914" cy="1995110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14000" y="6782388"/>
            <a:ext cx="13378914" cy="12322165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5381808" y="4787278"/>
            <a:ext cx="13384170" cy="1995110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5381808" y="6782388"/>
            <a:ext cx="13384170" cy="12322165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4000" y="851511"/>
            <a:ext cx="9961903" cy="3623875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38630" y="851513"/>
            <a:ext cx="16927347" cy="18253041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14000" y="4475387"/>
            <a:ext cx="9961903" cy="14629167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5086" y="14970760"/>
            <a:ext cx="18167985" cy="1767383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935086" y="1910951"/>
            <a:ext cx="18167985" cy="12832080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35086" y="16738143"/>
            <a:ext cx="18167985" cy="2509977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13999" y="856464"/>
            <a:ext cx="27251978" cy="3564467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13999" y="4990255"/>
            <a:ext cx="27251978" cy="14114300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3999" y="19822397"/>
            <a:ext cx="7065327" cy="113864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345659" y="19822397"/>
            <a:ext cx="9588659" cy="113864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1700650" y="19822397"/>
            <a:ext cx="7065327" cy="1138649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0FF15">
            <a:alpha val="1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53377" y="1977964"/>
            <a:ext cx="12338997" cy="1406111"/>
          </a:xfrm>
          <a:prstGeom prst="rect">
            <a:avLst/>
          </a:prstGeom>
          <a:noFill/>
        </p:spPr>
        <p:txBody>
          <a:bodyPr wrap="none" lIns="295232" tIns="147616" rIns="295232" bIns="147616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</a:rPr>
              <a:t>Obesity and Overweight (72 pt)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96715" y="3621038"/>
            <a:ext cx="4169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Student name (36 pt)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2585" y="5835616"/>
            <a:ext cx="3730060" cy="1077218"/>
          </a:xfrm>
          <a:prstGeom prst="rect">
            <a:avLst/>
          </a:prstGeom>
          <a:gradFill>
            <a:gsLst>
              <a:gs pos="0">
                <a:srgbClr val="FFEFD1">
                  <a:alpha val="30000"/>
                </a:srgbClr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Subheading (36 pt)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Context (28 pt</a:t>
            </a:r>
            <a:r>
              <a:rPr lang="en-US" altLang="zh-CN" sz="2800" dirty="0" smtClean="0">
                <a:solidFill>
                  <a:schemeClr val="bg1"/>
                </a:solidFill>
              </a:rPr>
              <a:t>)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</Words>
  <PresentationFormat>自定义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CYZ</dc:creator>
  <cp:lastModifiedBy>lenovo</cp:lastModifiedBy>
  <cp:revision>2</cp:revision>
  <dcterms:created xsi:type="dcterms:W3CDTF">2019-10-28T01:00:06Z</dcterms:created>
  <dcterms:modified xsi:type="dcterms:W3CDTF">2019-10-28T01:16:51Z</dcterms:modified>
</cp:coreProperties>
</file>