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72DC-F716-40D8-9C13-574F3DC7F0F2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ABD5-0D4E-41D7-B252-4CD1989D7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611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72DC-F716-40D8-9C13-574F3DC7F0F2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ABD5-0D4E-41D7-B252-4CD1989D7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33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72DC-F716-40D8-9C13-574F3DC7F0F2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ABD5-0D4E-41D7-B252-4CD1989D7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42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72DC-F716-40D8-9C13-574F3DC7F0F2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ABD5-0D4E-41D7-B252-4CD1989D7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8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72DC-F716-40D8-9C13-574F3DC7F0F2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ABD5-0D4E-41D7-B252-4CD1989D7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562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72DC-F716-40D8-9C13-574F3DC7F0F2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ABD5-0D4E-41D7-B252-4CD1989D7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155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72DC-F716-40D8-9C13-574F3DC7F0F2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ABD5-0D4E-41D7-B252-4CD1989D7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25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72DC-F716-40D8-9C13-574F3DC7F0F2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ABD5-0D4E-41D7-B252-4CD1989D7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64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72DC-F716-40D8-9C13-574F3DC7F0F2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ABD5-0D4E-41D7-B252-4CD1989D7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86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72DC-F716-40D8-9C13-574F3DC7F0F2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ABD5-0D4E-41D7-B252-4CD1989D7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112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72DC-F716-40D8-9C13-574F3DC7F0F2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ABD5-0D4E-41D7-B252-4CD1989D7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894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772DC-F716-40D8-9C13-574F3DC7F0F2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AABD5-0D4E-41D7-B252-4CD1989D7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363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Relational Data Theory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7629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Relational Data Theory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                避免数据冗余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         确保属性之间的关系表示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        便于检查更新是否违反数据库的完整性的约束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3284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zh-CN" dirty="0"/>
              <a:t>Data Redundancy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838733"/>
            <a:ext cx="10515600" cy="3338229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 smtClean="0"/>
              <a:t>同一份数据存放了数遍。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9089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zh-CN" dirty="0" smtClean="0"/>
              <a:t> Update </a:t>
            </a:r>
            <a:r>
              <a:rPr lang="en-GB" altLang="zh-CN" dirty="0"/>
              <a:t>Anomalies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193575"/>
            <a:ext cx="10515600" cy="2983387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 smtClean="0"/>
              <a:t>更新异常是更新数据时由数据冗余引起的异常。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4638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zh-CN" dirty="0" smtClean="0"/>
              <a:t>Update Anomalies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sz="3600" dirty="0" smtClean="0"/>
              <a:t>类型： </a:t>
            </a:r>
            <a:r>
              <a:rPr lang="en-US" altLang="zh-CN" sz="3600" dirty="0" smtClean="0"/>
              <a:t>1.</a:t>
            </a:r>
            <a:r>
              <a:rPr lang="zh-CN" altLang="en-US" sz="3600" dirty="0" smtClean="0"/>
              <a:t>插入异常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/>
              <a:t>                         可能会因实体完整性而导致客观需要的数据无法插入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/>
              <a:t> </a:t>
            </a:r>
            <a:r>
              <a:rPr lang="en-US" altLang="zh-CN" sz="3600" dirty="0" smtClean="0"/>
              <a:t>             </a:t>
            </a:r>
          </a:p>
          <a:p>
            <a:pPr marL="0" indent="0">
              <a:buNone/>
            </a:pPr>
            <a:r>
              <a:rPr lang="en-US" altLang="zh-CN" sz="3600" dirty="0"/>
              <a:t> </a:t>
            </a:r>
            <a:r>
              <a:rPr lang="en-US" altLang="zh-CN" sz="3600" dirty="0" smtClean="0"/>
              <a:t>              2.</a:t>
            </a:r>
            <a:r>
              <a:rPr lang="zh-CN" altLang="en-US" sz="3600" dirty="0" smtClean="0"/>
              <a:t>删除异常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/>
              <a:t> </a:t>
            </a:r>
            <a:r>
              <a:rPr lang="en-US" altLang="zh-CN" sz="3600" dirty="0" smtClean="0"/>
              <a:t>                         </a:t>
            </a:r>
            <a:r>
              <a:rPr lang="zh-CN" altLang="en-US" sz="3600" dirty="0" smtClean="0"/>
              <a:t>删除数据时可能会连带删除某些必要数据</a:t>
            </a:r>
            <a:r>
              <a:rPr lang="en-US" altLang="zh-CN" sz="3600" dirty="0" smtClean="0"/>
              <a:t>             </a:t>
            </a:r>
          </a:p>
          <a:p>
            <a:pPr marL="0" indent="0">
              <a:buNone/>
            </a:pPr>
            <a:r>
              <a:rPr lang="en-US" altLang="zh-CN" sz="3600" dirty="0"/>
              <a:t> </a:t>
            </a:r>
            <a:r>
              <a:rPr lang="en-US" altLang="zh-CN" sz="3600" dirty="0" smtClean="0"/>
              <a:t>             </a:t>
            </a:r>
          </a:p>
          <a:p>
            <a:pPr marL="0" indent="0">
              <a:buNone/>
            </a:pPr>
            <a:r>
              <a:rPr lang="en-US" altLang="zh-CN" sz="3600" dirty="0"/>
              <a:t> </a:t>
            </a:r>
            <a:r>
              <a:rPr lang="en-US" altLang="zh-CN" sz="3600" dirty="0" smtClean="0"/>
              <a:t>              3.</a:t>
            </a:r>
            <a:r>
              <a:rPr lang="zh-CN" altLang="en-US" sz="3600" dirty="0" smtClean="0"/>
              <a:t>修改异常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/>
              <a:t> </a:t>
            </a:r>
            <a:r>
              <a:rPr lang="en-US" altLang="zh-CN" sz="3600" dirty="0" smtClean="0"/>
              <a:t>                          </a:t>
            </a:r>
            <a:r>
              <a:rPr lang="zh-CN" altLang="en-US" sz="3600" dirty="0" smtClean="0"/>
              <a:t>存在多出的同一数据只修改了部分位置的数据</a:t>
            </a:r>
            <a:endParaRPr lang="en-US" altLang="zh-CN" sz="3600" dirty="0" smtClean="0"/>
          </a:p>
          <a:p>
            <a:pPr marL="0" indent="0">
              <a:buNone/>
            </a:pP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3361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113</Words>
  <Application>Microsoft Office PowerPoint</Application>
  <PresentationFormat>宽屏</PresentationFormat>
  <Paragraphs>24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Relational Data Theory</vt:lpstr>
      <vt:lpstr>Relational Data Theory</vt:lpstr>
      <vt:lpstr>Data Redundancy</vt:lpstr>
      <vt:lpstr> Update Anomalies</vt:lpstr>
      <vt:lpstr>Update Anomalies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 Theory</dc:title>
  <dc:creator>ltb</dc:creator>
  <cp:lastModifiedBy>ltb</cp:lastModifiedBy>
  <cp:revision>8</cp:revision>
  <dcterms:created xsi:type="dcterms:W3CDTF">2017-03-31T09:35:55Z</dcterms:created>
  <dcterms:modified xsi:type="dcterms:W3CDTF">2017-03-31T16:18:12Z</dcterms:modified>
</cp:coreProperties>
</file>