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 autoAdjust="0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1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6EE67-8C70-0345-A353-E11E16466299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1923D-8A47-6C45-9DA0-AC761758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923D-8A47-6C45-9DA0-AC76175824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6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923D-8A47-6C45-9DA0-AC76175824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5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712E-2AAB-E443-8371-A636E94FB66C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99F78-B22C-CB4A-9CFE-597189BA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426" y="2534327"/>
            <a:ext cx="8049145" cy="1470025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chemeClr val="accent1"/>
                </a:solidFill>
                <a:latin typeface="Bookman Old Style" panose="02050604050505020204" pitchFamily="18" charset="0"/>
              </a:rPr>
              <a:t>Evalution</a:t>
            </a:r>
            <a:r>
              <a:rPr lang="en-US" sz="36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 and feedback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D666B-6A08-AEA7-DB5C-147A1AD9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79" y="529766"/>
            <a:ext cx="2149655" cy="7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AB02CF-1631-4334-C914-39C6E1D1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79" y="529766"/>
            <a:ext cx="2149655" cy="7288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342C15-44F4-CEF6-4B55-D939353ED206}"/>
              </a:ext>
            </a:extLst>
          </p:cNvPr>
          <p:cNvSpPr txBox="1">
            <a:spLocks/>
          </p:cNvSpPr>
          <p:nvPr/>
        </p:nvSpPr>
        <p:spPr>
          <a:xfrm>
            <a:off x="852755" y="1433295"/>
            <a:ext cx="8075488" cy="428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Certificate of attendance if required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Official feedback form from 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yDiv</a:t>
            </a: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Please spend 5 mins to think and evaluate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What went well?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What went badly?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Was it too much/ too little?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Did you have enough conceptual background?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How can we improve?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Are you confident?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We can talk together, or if you feel uncomfortable you can email us with your specific thoughts!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370DE6-A37E-445D-6141-4C0E28C57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46453" y="159187"/>
            <a:ext cx="8049145" cy="1470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6544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77</Words>
  <Application>Microsoft Macintosh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Office Theme</vt:lpstr>
      <vt:lpstr>Evalution and feedback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RAD-seq: a brief introduction</dc:title>
  <dc:creator>Chris Barratt</dc:creator>
  <cp:lastModifiedBy>Microsoft Office User</cp:lastModifiedBy>
  <cp:revision>518</cp:revision>
  <dcterms:created xsi:type="dcterms:W3CDTF">2019-03-07T06:17:27Z</dcterms:created>
  <dcterms:modified xsi:type="dcterms:W3CDTF">2022-06-17T13:16:32Z</dcterms:modified>
</cp:coreProperties>
</file>