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40" r:id="rId4"/>
  </p:sldMasterIdLst>
  <p:sldIdLst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0446-F738-42B6-9D7B-F5DA5BE4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9CE5C-731B-4F5B-BDD4-3A30D6C6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21DB-B770-432D-A2F2-040E7B01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B75F-650C-477E-A51D-73E1F92B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03EC-A49B-4426-AE50-E89E33B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5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B094-1D4A-42FA-BD2A-B5F781D5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025E4-8896-444A-80BF-0EEB87E04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571E-DFB6-4847-AA8F-FFD98AC0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D6F8-B89B-4C8D-81C4-703101E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F559-722F-4C8A-908F-29E8E63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93092-DCCC-4C9A-BA2E-898055D6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04A5D-E1BD-4586-B245-D210CDBF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FFD4-6155-4C87-AA28-49B02419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C515-CBC2-4A7E-8AC4-CF1BF9BE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88E3-E83B-476B-9E2E-4C6F4FD7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7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3A96-4E42-4D9C-B58A-9B4366C0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5A09-8579-4B2F-B522-45E4E753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0E1E-521A-4198-9B78-43A40637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AD98-9544-483D-8232-61F0525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6D50-CB2D-4705-B985-8085C1B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5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F98B-E8AB-457E-BB83-3DF859F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6517-F8D5-4BFC-AA39-3BA9A4E4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A38B-DFE5-45F5-962E-AF877A75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BE2F-93EE-461F-B723-39A25D87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9B7C-CA6F-4679-A283-8DFC66F8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351E-7680-473A-9ADE-DEE7756A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1082-58EE-46C4-AD91-ED19E1840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055A-BD3E-4EA4-93CA-DAA542DA1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D39D-C18C-465E-A3E3-E58A6F7B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0B3A-C28D-492C-BACA-231EC3D5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3A275-DE8F-45CF-8E09-CBC2798A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4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8FAD-E064-490B-A878-BE6EC086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A304-5AD3-4621-99B5-6E122DC9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5D62-466F-46BA-AA7B-86F64A83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D4913-FCBB-4E93-B5A8-46E080564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0C433-BFC6-4A0E-B394-AE8640BA8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62670-83AF-4EE6-B2D6-D24E268B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B7090-217E-4218-B8C3-2114479A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3A75-8D7E-4771-B6BE-489EB05E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8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1D5E-3A31-4804-81C7-2833F2A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E4443-1787-435B-A544-C8FA6F84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8C9D2-9E5B-40C9-94F4-03B25761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F396-518E-48F7-B9C6-B9C9959C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07AE-5057-4B73-A58F-66B35E78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5DA07-3FBE-45A5-BE34-4BF03AD6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A12C-F1D6-4742-96B4-EC8FBE13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7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6883-DAEB-4753-8DFB-F609DB66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B62A-BECA-4070-98C4-618D9C48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9D9D5-82B6-4455-8CEC-C4C221999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73F5-FD29-458F-8804-A1F6140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5A6CB-D711-43BC-A6F9-9E91EB7D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5DC9B-17B6-4CB9-8F68-93405BA1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29D1-E1A1-431B-9E4D-653AEF68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42F2-B56F-4122-9E04-4E01830D5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E5306-A072-46FD-9A0D-E48EA455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C63E-76BE-4031-854C-89D57617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DF26-E497-478B-9FD9-6567E60C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85A4-FF03-4FD5-9E8B-23BE6275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4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7F2D-0B21-4A9E-B171-79A18FD9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8EB0-4BDF-4EFD-B45A-BBF42B9A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07EA-6FAA-4520-A536-0D8674C7A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03-Sep-20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74FC-8915-48C4-B20D-B10D7891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EB91-339F-444A-84CD-761E0DC9F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3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C4FA-0022-46C8-ACA9-F3F0F76C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Ready with Voice based interaction</a:t>
            </a:r>
          </a:p>
        </p:txBody>
      </p:sp>
    </p:spTree>
    <p:extLst>
      <p:ext uri="{BB962C8B-B14F-4D97-AF65-F5344CB8AC3E}">
        <p14:creationId xmlns:p14="http://schemas.microsoft.com/office/powerpoint/2010/main" val="176378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2E57-96C0-473B-9C64-99A019EF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VUI, Why VUI, Why Alexa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2E57-96C0-473B-9C64-99A019EF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Module wise integration with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744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2E57-96C0-473B-9C64-99A019EF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My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38621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2E57-96C0-473B-9C64-99A019EF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Next</a:t>
            </a:r>
            <a:br>
              <a:rPr lang="en-US" dirty="0"/>
            </a:br>
            <a:r>
              <a:rPr lang="en-US" dirty="0"/>
              <a:t>- Authentication</a:t>
            </a:r>
            <a:br>
              <a:rPr lang="en-US" dirty="0"/>
            </a:br>
            <a:r>
              <a:rPr lang="en-US" dirty="0"/>
              <a:t>- Hosting backend</a:t>
            </a:r>
            <a:br>
              <a:rPr lang="en-US" dirty="0"/>
            </a:br>
            <a:r>
              <a:rPr lang="en-US" dirty="0"/>
              <a:t>- Scaling - Adding more modules</a:t>
            </a:r>
          </a:p>
        </p:txBody>
      </p:sp>
    </p:spTree>
    <p:extLst>
      <p:ext uri="{BB962C8B-B14F-4D97-AF65-F5344CB8AC3E}">
        <p14:creationId xmlns:p14="http://schemas.microsoft.com/office/powerpoint/2010/main" val="188349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Future Ready with Voice based interaction</vt:lpstr>
      <vt:lpstr>VUI, Why VUI, Why Alexa</vt:lpstr>
      <vt:lpstr>Approach - Module wise integration with the application</vt:lpstr>
      <vt:lpstr>Starting with My development plan</vt:lpstr>
      <vt:lpstr>What Next - Authentication - Hosting backend - Scaling - Adding more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2020-05-13T18:16:28Z</dcterms:created>
  <dcterms:modified xsi:type="dcterms:W3CDTF">2020-09-03T06:56:35Z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