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8"/>
  </p:notesMasterIdLst>
  <p:sldIdLst>
    <p:sldId id="313" r:id="rId2"/>
    <p:sldId id="293" r:id="rId3"/>
    <p:sldId id="327" r:id="rId4"/>
    <p:sldId id="328" r:id="rId5"/>
    <p:sldId id="333" r:id="rId6"/>
    <p:sldId id="349" r:id="rId7"/>
    <p:sldId id="335" r:id="rId8"/>
    <p:sldId id="336" r:id="rId9"/>
    <p:sldId id="337" r:id="rId10"/>
    <p:sldId id="338" r:id="rId11"/>
    <p:sldId id="339" r:id="rId12"/>
    <p:sldId id="340" r:id="rId13"/>
    <p:sldId id="350" r:id="rId14"/>
    <p:sldId id="351" r:id="rId15"/>
    <p:sldId id="352" r:id="rId16"/>
    <p:sldId id="354" r:id="rId17"/>
    <p:sldId id="342" r:id="rId18"/>
    <p:sldId id="343" r:id="rId19"/>
    <p:sldId id="344" r:id="rId20"/>
    <p:sldId id="345" r:id="rId21"/>
    <p:sldId id="346" r:id="rId22"/>
    <p:sldId id="347" r:id="rId23"/>
    <p:sldId id="348" r:id="rId24"/>
    <p:sldId id="323" r:id="rId25"/>
    <p:sldId id="317" r:id="rId26"/>
    <p:sldId id="35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AAE"/>
    <a:srgbClr val="FF8080"/>
    <a:srgbClr val="FF867F"/>
    <a:srgbClr val="4B9BC1"/>
    <a:srgbClr val="808080"/>
    <a:srgbClr val="2500FF"/>
    <a:srgbClr val="706BFF"/>
    <a:srgbClr val="BCBCBC"/>
    <a:srgbClr val="1A9850"/>
    <a:srgbClr val="6BAE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41"/>
    <p:restoredTop sz="72871"/>
  </p:normalViewPr>
  <p:slideViewPr>
    <p:cSldViewPr snapToGrid="0" snapToObjects="1">
      <p:cViewPr varScale="1">
        <p:scale>
          <a:sx n="90" d="100"/>
          <a:sy n="90" d="100"/>
        </p:scale>
        <p:origin x="9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CEA86C-46A4-B54F-8A61-C6B98DADAF97}" type="datetimeFigureOut">
              <a:rPr lang="en-US" smtClean="0"/>
              <a:t>3/6/20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18003-0FA4-4F4C-AF0F-9D7422333DF0}" type="slidenum">
              <a:rPr lang="en-US" smtClean="0"/>
              <a:t>‹#›</a:t>
            </a:fld>
            <a:endParaRPr lang="en-US"/>
          </a:p>
        </p:txBody>
      </p:sp>
    </p:spTree>
    <p:extLst>
      <p:ext uri="{BB962C8B-B14F-4D97-AF65-F5344CB8AC3E}">
        <p14:creationId xmlns:p14="http://schemas.microsoft.com/office/powerpoint/2010/main" val="174577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2</a:t>
            </a:fld>
            <a:endParaRPr lang="en-US"/>
          </a:p>
        </p:txBody>
      </p:sp>
    </p:spTree>
    <p:extLst>
      <p:ext uri="{BB962C8B-B14F-4D97-AF65-F5344CB8AC3E}">
        <p14:creationId xmlns:p14="http://schemas.microsoft.com/office/powerpoint/2010/main" val="1056713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11</a:t>
            </a:fld>
            <a:endParaRPr lang="en-US"/>
          </a:p>
        </p:txBody>
      </p:sp>
    </p:spTree>
    <p:extLst>
      <p:ext uri="{BB962C8B-B14F-4D97-AF65-F5344CB8AC3E}">
        <p14:creationId xmlns:p14="http://schemas.microsoft.com/office/powerpoint/2010/main" val="3643114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12</a:t>
            </a:fld>
            <a:endParaRPr lang="en-US"/>
          </a:p>
        </p:txBody>
      </p:sp>
    </p:spTree>
    <p:extLst>
      <p:ext uri="{BB962C8B-B14F-4D97-AF65-F5344CB8AC3E}">
        <p14:creationId xmlns:p14="http://schemas.microsoft.com/office/powerpoint/2010/main" val="1156435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13</a:t>
            </a:fld>
            <a:endParaRPr lang="en-US"/>
          </a:p>
        </p:txBody>
      </p:sp>
    </p:spTree>
    <p:extLst>
      <p:ext uri="{BB962C8B-B14F-4D97-AF65-F5344CB8AC3E}">
        <p14:creationId xmlns:p14="http://schemas.microsoft.com/office/powerpoint/2010/main" val="1790595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14</a:t>
            </a:fld>
            <a:endParaRPr lang="en-US"/>
          </a:p>
        </p:txBody>
      </p:sp>
    </p:spTree>
    <p:extLst>
      <p:ext uri="{BB962C8B-B14F-4D97-AF65-F5344CB8AC3E}">
        <p14:creationId xmlns:p14="http://schemas.microsoft.com/office/powerpoint/2010/main" val="1909208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better explain how it works.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beginning of your experiment is aligned with those</a:t>
            </a:r>
            <a:r>
              <a:rPr lang="en-US" baseline="0" dirty="0"/>
              <a:t> of the</a:t>
            </a:r>
            <a:r>
              <a:rPr lang="en-US" dirty="0"/>
              <a:t> other six players. When you has spent 10 min in this experiment, for example, the other six players also have spent 10 min in the experiment.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specific trial structures can be different. Different players might take different actions and encounter different trashcans.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15</a:t>
            </a:fld>
            <a:endParaRPr lang="en-US"/>
          </a:p>
        </p:txBody>
      </p:sp>
    </p:spTree>
    <p:extLst>
      <p:ext uri="{BB962C8B-B14F-4D97-AF65-F5344CB8AC3E}">
        <p14:creationId xmlns:p14="http://schemas.microsoft.com/office/powerpoint/2010/main" val="829828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it comes to payoff, we show your payoff for a trial. The duration of a trial covers multiple processes. Specifically, it includes searching for a trashcan, deciding whether to recycle it and the recycling process.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payoff you get for a trial is not a reward for a specific action. Instead, it is more like a reward for the entire time you spent in this trial.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Similarly, for the other six players, we show the average points they earned during the same period of time. In this example, </a:t>
            </a:r>
          </a:p>
        </p:txBody>
      </p:sp>
      <p:sp>
        <p:nvSpPr>
          <p:cNvPr id="4" name="Slide Number Placeholder 3"/>
          <p:cNvSpPr>
            <a:spLocks noGrp="1"/>
          </p:cNvSpPr>
          <p:nvPr>
            <p:ph type="sldNum" sz="quarter" idx="5"/>
          </p:nvPr>
        </p:nvSpPr>
        <p:spPr/>
        <p:txBody>
          <a:bodyPr/>
          <a:lstStyle/>
          <a:p>
            <a:fld id="{C4518003-0FA4-4F4C-AF0F-9D7422333DF0}" type="slidenum">
              <a:rPr lang="en-US" smtClean="0"/>
              <a:t>16</a:t>
            </a:fld>
            <a:endParaRPr lang="en-US"/>
          </a:p>
        </p:txBody>
      </p:sp>
    </p:spTree>
    <p:extLst>
      <p:ext uri="{BB962C8B-B14F-4D97-AF65-F5344CB8AC3E}">
        <p14:creationId xmlns:p14="http://schemas.microsoft.com/office/powerpoint/2010/main" val="856310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17</a:t>
            </a:fld>
            <a:endParaRPr lang="en-US"/>
          </a:p>
        </p:txBody>
      </p:sp>
    </p:spTree>
    <p:extLst>
      <p:ext uri="{BB962C8B-B14F-4D97-AF65-F5344CB8AC3E}">
        <p14:creationId xmlns:p14="http://schemas.microsoft.com/office/powerpoint/2010/main" val="80456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18</a:t>
            </a:fld>
            <a:endParaRPr lang="en-US"/>
          </a:p>
        </p:txBody>
      </p:sp>
    </p:spTree>
    <p:extLst>
      <p:ext uri="{BB962C8B-B14F-4D97-AF65-F5344CB8AC3E}">
        <p14:creationId xmlns:p14="http://schemas.microsoft.com/office/powerpoint/2010/main" val="1484076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19</a:t>
            </a:fld>
            <a:endParaRPr lang="en-US"/>
          </a:p>
        </p:txBody>
      </p:sp>
    </p:spTree>
    <p:extLst>
      <p:ext uri="{BB962C8B-B14F-4D97-AF65-F5344CB8AC3E}">
        <p14:creationId xmlns:p14="http://schemas.microsoft.com/office/powerpoint/2010/main" val="1209710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20</a:t>
            </a:fld>
            <a:endParaRPr lang="en-US"/>
          </a:p>
        </p:txBody>
      </p:sp>
    </p:spTree>
    <p:extLst>
      <p:ext uri="{BB962C8B-B14F-4D97-AF65-F5344CB8AC3E}">
        <p14:creationId xmlns:p14="http://schemas.microsoft.com/office/powerpoint/2010/main" val="2528895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some information. </a:t>
            </a:r>
          </a:p>
        </p:txBody>
      </p:sp>
      <p:sp>
        <p:nvSpPr>
          <p:cNvPr id="4" name="Slide Number Placeholder 3"/>
          <p:cNvSpPr>
            <a:spLocks noGrp="1"/>
          </p:cNvSpPr>
          <p:nvPr>
            <p:ph type="sldNum" sz="quarter" idx="5"/>
          </p:nvPr>
        </p:nvSpPr>
        <p:spPr/>
        <p:txBody>
          <a:bodyPr/>
          <a:lstStyle/>
          <a:p>
            <a:fld id="{BE38828B-86C6-FD4D-A810-628816F3D065}" type="slidenum">
              <a:rPr lang="en-US" smtClean="0"/>
              <a:t>3</a:t>
            </a:fld>
            <a:endParaRPr lang="en-US"/>
          </a:p>
        </p:txBody>
      </p:sp>
    </p:spTree>
    <p:extLst>
      <p:ext uri="{BB962C8B-B14F-4D97-AF65-F5344CB8AC3E}">
        <p14:creationId xmlns:p14="http://schemas.microsoft.com/office/powerpoint/2010/main" val="2844872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21</a:t>
            </a:fld>
            <a:endParaRPr lang="en-US"/>
          </a:p>
        </p:txBody>
      </p:sp>
    </p:spTree>
    <p:extLst>
      <p:ext uri="{BB962C8B-B14F-4D97-AF65-F5344CB8AC3E}">
        <p14:creationId xmlns:p14="http://schemas.microsoft.com/office/powerpoint/2010/main" val="2154178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22</a:t>
            </a:fld>
            <a:endParaRPr lang="en-US"/>
          </a:p>
        </p:txBody>
      </p:sp>
    </p:spTree>
    <p:extLst>
      <p:ext uri="{BB962C8B-B14F-4D97-AF65-F5344CB8AC3E}">
        <p14:creationId xmlns:p14="http://schemas.microsoft.com/office/powerpoint/2010/main" val="4269580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25</a:t>
            </a:fld>
            <a:endParaRPr lang="en-US"/>
          </a:p>
        </p:txBody>
      </p:sp>
    </p:spTree>
    <p:extLst>
      <p:ext uri="{BB962C8B-B14F-4D97-AF65-F5344CB8AC3E}">
        <p14:creationId xmlns:p14="http://schemas.microsoft.com/office/powerpoint/2010/main" val="3784432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26</a:t>
            </a:fld>
            <a:endParaRPr lang="en-US"/>
          </a:p>
        </p:txBody>
      </p:sp>
    </p:spTree>
    <p:extLst>
      <p:ext uri="{BB962C8B-B14F-4D97-AF65-F5344CB8AC3E}">
        <p14:creationId xmlns:p14="http://schemas.microsoft.com/office/powerpoint/2010/main" val="2887916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18003-0FA4-4F4C-AF0F-9D7422333DF0}" type="slidenum">
              <a:rPr lang="en-US" smtClean="0"/>
              <a:t>4</a:t>
            </a:fld>
            <a:endParaRPr lang="en-US"/>
          </a:p>
        </p:txBody>
      </p:sp>
    </p:spTree>
    <p:extLst>
      <p:ext uri="{BB962C8B-B14F-4D97-AF65-F5344CB8AC3E}">
        <p14:creationId xmlns:p14="http://schemas.microsoft.com/office/powerpoint/2010/main" val="2658043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38828B-86C6-FD4D-A810-628816F3D065}" type="slidenum">
              <a:rPr lang="en-US" smtClean="0"/>
              <a:t>5</a:t>
            </a:fld>
            <a:endParaRPr lang="en-US"/>
          </a:p>
        </p:txBody>
      </p:sp>
    </p:spTree>
    <p:extLst>
      <p:ext uri="{BB962C8B-B14F-4D97-AF65-F5344CB8AC3E}">
        <p14:creationId xmlns:p14="http://schemas.microsoft.com/office/powerpoint/2010/main" val="797645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38828B-86C6-FD4D-A810-628816F3D065}" type="slidenum">
              <a:rPr lang="en-US" smtClean="0"/>
              <a:t>6</a:t>
            </a:fld>
            <a:endParaRPr lang="en-US"/>
          </a:p>
        </p:txBody>
      </p:sp>
    </p:spTree>
    <p:extLst>
      <p:ext uri="{BB962C8B-B14F-4D97-AF65-F5344CB8AC3E}">
        <p14:creationId xmlns:p14="http://schemas.microsoft.com/office/powerpoint/2010/main" val="368295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7</a:t>
            </a:fld>
            <a:endParaRPr lang="en-US"/>
          </a:p>
        </p:txBody>
      </p:sp>
    </p:spTree>
    <p:extLst>
      <p:ext uri="{BB962C8B-B14F-4D97-AF65-F5344CB8AC3E}">
        <p14:creationId xmlns:p14="http://schemas.microsoft.com/office/powerpoint/2010/main" val="3897140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8</a:t>
            </a:fld>
            <a:endParaRPr lang="en-US"/>
          </a:p>
        </p:txBody>
      </p:sp>
    </p:spTree>
    <p:extLst>
      <p:ext uri="{BB962C8B-B14F-4D97-AF65-F5344CB8AC3E}">
        <p14:creationId xmlns:p14="http://schemas.microsoft.com/office/powerpoint/2010/main" val="257182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18003-0FA4-4F4C-AF0F-9D7422333DF0}" type="slidenum">
              <a:rPr lang="en-US" smtClean="0"/>
              <a:t>9</a:t>
            </a:fld>
            <a:endParaRPr lang="en-US"/>
          </a:p>
        </p:txBody>
      </p:sp>
    </p:spTree>
    <p:extLst>
      <p:ext uri="{BB962C8B-B14F-4D97-AF65-F5344CB8AC3E}">
        <p14:creationId xmlns:p14="http://schemas.microsoft.com/office/powerpoint/2010/main" val="1624636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decision making window is fixed. </a:t>
            </a:r>
          </a:p>
        </p:txBody>
      </p:sp>
      <p:sp>
        <p:nvSpPr>
          <p:cNvPr id="4" name="Slide Number Placeholder 3"/>
          <p:cNvSpPr>
            <a:spLocks noGrp="1"/>
          </p:cNvSpPr>
          <p:nvPr>
            <p:ph type="sldNum" sz="quarter" idx="10"/>
          </p:nvPr>
        </p:nvSpPr>
        <p:spPr/>
        <p:txBody>
          <a:bodyPr/>
          <a:lstStyle/>
          <a:p>
            <a:fld id="{C4518003-0FA4-4F4C-AF0F-9D7422333DF0}" type="slidenum">
              <a:rPr lang="en-US" smtClean="0"/>
              <a:t>10</a:t>
            </a:fld>
            <a:endParaRPr lang="en-US"/>
          </a:p>
        </p:txBody>
      </p:sp>
    </p:spTree>
    <p:extLst>
      <p:ext uri="{BB962C8B-B14F-4D97-AF65-F5344CB8AC3E}">
        <p14:creationId xmlns:p14="http://schemas.microsoft.com/office/powerpoint/2010/main" val="1219209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1059512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213767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45741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97029-4C51-4F4A-ACDB-F133846F9A96}" type="datetimeFigureOut">
              <a:rPr lang="en-US" smtClean="0"/>
              <a:t>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284388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197029-4C51-4F4A-ACDB-F133846F9A96}" type="datetimeFigureOut">
              <a:rPr lang="en-US" smtClean="0"/>
              <a:t>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156015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197029-4C51-4F4A-ACDB-F133846F9A96}" type="datetimeFigureOut">
              <a:rPr lang="en-US" smtClean="0"/>
              <a:t>3/6/20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71145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197029-4C51-4F4A-ACDB-F133846F9A96}" type="datetimeFigureOut">
              <a:rPr lang="en-US" smtClean="0"/>
              <a:t>3/6/20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18443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197029-4C51-4F4A-ACDB-F133846F9A96}" type="datetimeFigureOut">
              <a:rPr lang="en-US" smtClean="0"/>
              <a:t>3/6/20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91195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97029-4C51-4F4A-ACDB-F133846F9A96}" type="datetimeFigureOut">
              <a:rPr lang="en-US" smtClean="0"/>
              <a:t>3/6/20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66009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197029-4C51-4F4A-ACDB-F133846F9A96}" type="datetimeFigureOut">
              <a:rPr lang="en-US" smtClean="0"/>
              <a:t>3/6/20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232462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197029-4C51-4F4A-ACDB-F133846F9A96}" type="datetimeFigureOut">
              <a:rPr lang="en-US" smtClean="0"/>
              <a:t>3/6/20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9BD29-FFAD-D247-B06F-9C6EADD57283}" type="slidenum">
              <a:rPr lang="en-US" smtClean="0"/>
              <a:t>‹#›</a:t>
            </a:fld>
            <a:endParaRPr lang="en-US"/>
          </a:p>
        </p:txBody>
      </p:sp>
    </p:spTree>
    <p:extLst>
      <p:ext uri="{BB962C8B-B14F-4D97-AF65-F5344CB8AC3E}">
        <p14:creationId xmlns:p14="http://schemas.microsoft.com/office/powerpoint/2010/main" val="72523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97029-4C51-4F4A-ACDB-F133846F9A96}" type="datetimeFigureOut">
              <a:rPr lang="en-US" smtClean="0"/>
              <a:t>3/6/20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9BD29-FFAD-D247-B06F-9C6EADD57283}" type="slidenum">
              <a:rPr lang="en-US" smtClean="0"/>
              <a:t>‹#›</a:t>
            </a:fld>
            <a:endParaRPr lang="en-US"/>
          </a:p>
        </p:txBody>
      </p:sp>
    </p:spTree>
    <p:extLst>
      <p:ext uri="{BB962C8B-B14F-4D97-AF65-F5344CB8AC3E}">
        <p14:creationId xmlns:p14="http://schemas.microsoft.com/office/powerpoint/2010/main" val="119653099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tiff"/><Relationship Id="rId4" Type="http://schemas.openxmlformats.org/officeDocument/2006/relationships/image" Target="../media/image3.tif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tiff"/><Relationship Id="rId4" Type="http://schemas.openxmlformats.org/officeDocument/2006/relationships/image" Target="../media/image3.tif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tiff"/><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tiff"/><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tiff"/><Relationship Id="rId7" Type="http://schemas.microsoft.com/office/2007/relationships/hdphoto" Target="../media/hdphoto1.wdp"/><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tiff"/><Relationship Id="rId4" Type="http://schemas.openxmlformats.org/officeDocument/2006/relationships/image" Target="../media/image2.png"/><Relationship Id="rId9" Type="http://schemas.microsoft.com/office/2007/relationships/hdphoto" Target="../media/hdphoto2.wdp"/></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tiff"/><Relationship Id="rId7" Type="http://schemas.microsoft.com/office/2007/relationships/hdphoto" Target="../media/hdphoto1.wdp"/><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tiff"/><Relationship Id="rId4" Type="http://schemas.openxmlformats.org/officeDocument/2006/relationships/image" Target="../media/image2.png"/><Relationship Id="rId9"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tiff"/><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tiff"/><Relationship Id="rId5" Type="http://schemas.openxmlformats.org/officeDocument/2006/relationships/image" Target="../media/image10.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tiff"/><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35F4-EF59-EA4D-A357-7F16E7309AA3}"/>
              </a:ext>
            </a:extLst>
          </p:cNvPr>
          <p:cNvSpPr>
            <a:spLocks noGrp="1"/>
          </p:cNvSpPr>
          <p:nvPr>
            <p:ph type="title"/>
          </p:nvPr>
        </p:nvSpPr>
        <p:spPr/>
        <p:txBody>
          <a:bodyPr/>
          <a:lstStyle/>
          <a:p>
            <a:r>
              <a:rPr lang="en-US" dirty="0"/>
              <a:t>Recycle Man</a:t>
            </a:r>
          </a:p>
        </p:txBody>
      </p:sp>
      <p:sp>
        <p:nvSpPr>
          <p:cNvPr id="3" name="Text Placeholder 2">
            <a:extLst>
              <a:ext uri="{FF2B5EF4-FFF2-40B4-BE49-F238E27FC236}">
                <a16:creationId xmlns:a16="http://schemas.microsoft.com/office/drawing/2014/main" id="{B315834C-658F-344E-B9EB-EB68112E7429}"/>
              </a:ext>
            </a:extLst>
          </p:cNvPr>
          <p:cNvSpPr>
            <a:spLocks noGrp="1"/>
          </p:cNvSpPr>
          <p:nvPr>
            <p:ph type="body" idx="1"/>
          </p:nvPr>
        </p:nvSpPr>
        <p:spPr/>
        <p:txBody>
          <a:bodyPr/>
          <a:lstStyle/>
          <a:p>
            <a:r>
              <a:rPr lang="en-US" dirty="0"/>
              <a:t>Don’t waste your time</a:t>
            </a:r>
          </a:p>
        </p:txBody>
      </p:sp>
    </p:spTree>
    <p:extLst>
      <p:ext uri="{BB962C8B-B14F-4D97-AF65-F5344CB8AC3E}">
        <p14:creationId xmlns:p14="http://schemas.microsoft.com/office/powerpoint/2010/main" val="3068505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64" y="402076"/>
            <a:ext cx="10515600" cy="1325563"/>
          </a:xfrm>
        </p:spPr>
        <p:txBody>
          <a:bodyPr>
            <a:norm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recycle:</a:t>
            </a:r>
            <a:endParaRPr lang="en-US" sz="4800" b="1" dirty="0"/>
          </a:p>
        </p:txBody>
      </p:sp>
      <p:sp>
        <p:nvSpPr>
          <p:cNvPr id="4" name="TextBox 3"/>
          <p:cNvSpPr txBox="1"/>
          <p:nvPr/>
        </p:nvSpPr>
        <p:spPr>
          <a:xfrm>
            <a:off x="7413866" y="2205842"/>
            <a:ext cx="4320934" cy="3108543"/>
          </a:xfrm>
          <a:prstGeom prst="rect">
            <a:avLst/>
          </a:prstGeom>
          <a:noFill/>
        </p:spPr>
        <p:txBody>
          <a:bodyPr wrap="square" rtlCol="0">
            <a:spAutoFit/>
          </a:bodyPr>
          <a:lstStyle/>
          <a:p>
            <a:pPr algn="just"/>
            <a:r>
              <a:rPr lang="en-US" sz="2800" dirty="0"/>
              <a:t>If you decide to recycle (“K”) the trash can, the symbol turns blue. </a:t>
            </a:r>
          </a:p>
          <a:p>
            <a:pPr algn="just"/>
            <a:endParaRPr lang="en-US" sz="2800" dirty="0"/>
          </a:p>
          <a:p>
            <a:pPr algn="just"/>
            <a:r>
              <a:rPr lang="en-US" sz="2800" dirty="0"/>
              <a:t>Noticeably, the recycling doesn’t start  immediately after you make the decision! </a:t>
            </a:r>
          </a:p>
        </p:txBody>
      </p:sp>
      <p:grpSp>
        <p:nvGrpSpPr>
          <p:cNvPr id="6" name="Group 5">
            <a:extLst>
              <a:ext uri="{FF2B5EF4-FFF2-40B4-BE49-F238E27FC236}">
                <a16:creationId xmlns:a16="http://schemas.microsoft.com/office/drawing/2014/main" id="{49085939-83B9-C441-B235-03DB8BE11586}"/>
              </a:ext>
            </a:extLst>
          </p:cNvPr>
          <p:cNvGrpSpPr/>
          <p:nvPr/>
        </p:nvGrpSpPr>
        <p:grpSpPr>
          <a:xfrm>
            <a:off x="512064" y="2221992"/>
            <a:ext cx="5620969" cy="3555810"/>
            <a:chOff x="512064" y="2221992"/>
            <a:chExt cx="5620969" cy="3555810"/>
          </a:xfrm>
        </p:grpSpPr>
        <p:grpSp>
          <p:nvGrpSpPr>
            <p:cNvPr id="32" name="Group 31">
              <a:extLst>
                <a:ext uri="{FF2B5EF4-FFF2-40B4-BE49-F238E27FC236}">
                  <a16:creationId xmlns:a16="http://schemas.microsoft.com/office/drawing/2014/main" id="{1DC740C9-F53A-9F44-BE1C-14F155C44F68}"/>
                </a:ext>
              </a:extLst>
            </p:cNvPr>
            <p:cNvGrpSpPr/>
            <p:nvPr/>
          </p:nvGrpSpPr>
          <p:grpSpPr>
            <a:xfrm>
              <a:off x="512064" y="2221992"/>
              <a:ext cx="5620969" cy="3555810"/>
              <a:chOff x="512064" y="1847499"/>
              <a:chExt cx="5620969" cy="3555810"/>
            </a:xfrm>
          </p:grpSpPr>
          <p:grpSp>
            <p:nvGrpSpPr>
              <p:cNvPr id="33" name="Group 32">
                <a:extLst>
                  <a:ext uri="{FF2B5EF4-FFF2-40B4-BE49-F238E27FC236}">
                    <a16:creationId xmlns:a16="http://schemas.microsoft.com/office/drawing/2014/main" id="{ABB1D0DA-C6D6-924F-8305-FF40397506D0}"/>
                  </a:ext>
                </a:extLst>
              </p:cNvPr>
              <p:cNvGrpSpPr/>
              <p:nvPr/>
            </p:nvGrpSpPr>
            <p:grpSpPr>
              <a:xfrm>
                <a:off x="512064" y="1847499"/>
                <a:ext cx="5620969" cy="3555810"/>
                <a:chOff x="2975887" y="881775"/>
                <a:chExt cx="5620969" cy="3555810"/>
              </a:xfrm>
            </p:grpSpPr>
            <p:sp>
              <p:nvSpPr>
                <p:cNvPr id="37" name="Rectangle 36">
                  <a:extLst>
                    <a:ext uri="{FF2B5EF4-FFF2-40B4-BE49-F238E27FC236}">
                      <a16:creationId xmlns:a16="http://schemas.microsoft.com/office/drawing/2014/main" id="{E0766EAF-139E-0549-9ACF-1C9C78F75A26}"/>
                    </a:ext>
                  </a:extLst>
                </p:cNvPr>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38" name="Group 37">
                  <a:extLst>
                    <a:ext uri="{FF2B5EF4-FFF2-40B4-BE49-F238E27FC236}">
                      <a16:creationId xmlns:a16="http://schemas.microsoft.com/office/drawing/2014/main" id="{70F61CF3-6095-6743-9688-97AE869475E1}"/>
                    </a:ext>
                  </a:extLst>
                </p:cNvPr>
                <p:cNvGrpSpPr/>
                <p:nvPr/>
              </p:nvGrpSpPr>
              <p:grpSpPr>
                <a:xfrm>
                  <a:off x="5239019" y="1893387"/>
                  <a:ext cx="1078992" cy="1532586"/>
                  <a:chOff x="3605022" y="3528812"/>
                  <a:chExt cx="1078992" cy="1532586"/>
                </a:xfrm>
              </p:grpSpPr>
              <p:grpSp>
                <p:nvGrpSpPr>
                  <p:cNvPr id="39" name="Group 38">
                    <a:extLst>
                      <a:ext uri="{FF2B5EF4-FFF2-40B4-BE49-F238E27FC236}">
                        <a16:creationId xmlns:a16="http://schemas.microsoft.com/office/drawing/2014/main" id="{FC7A3559-C477-EA46-8397-C57F777BD18D}"/>
                      </a:ext>
                    </a:extLst>
                  </p:cNvPr>
                  <p:cNvGrpSpPr/>
                  <p:nvPr/>
                </p:nvGrpSpPr>
                <p:grpSpPr>
                  <a:xfrm>
                    <a:off x="3605022" y="3528812"/>
                    <a:ext cx="1078992" cy="1532586"/>
                    <a:chOff x="4778062" y="3477296"/>
                    <a:chExt cx="1078992" cy="1532586"/>
                  </a:xfrm>
                </p:grpSpPr>
                <p:sp>
                  <p:nvSpPr>
                    <p:cNvPr id="41" name="Rectangle 40">
                      <a:extLst>
                        <a:ext uri="{FF2B5EF4-FFF2-40B4-BE49-F238E27FC236}">
                          <a16:creationId xmlns:a16="http://schemas.microsoft.com/office/drawing/2014/main" id="{D6F58FAF-AAB4-524F-9A35-24E168D74782}"/>
                        </a:ext>
                      </a:extLst>
                    </p:cNvPr>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DCB64CBA-1A1A-1F46-B831-AD2E3AA53BED}"/>
                        </a:ext>
                      </a:extLst>
                    </p:cNvPr>
                    <p:cNvSpPr/>
                    <p:nvPr/>
                  </p:nvSpPr>
                  <p:spPr>
                    <a:xfrm>
                      <a:off x="4778062" y="4627035"/>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 name="Picture 39">
                    <a:extLst>
                      <a:ext uri="{FF2B5EF4-FFF2-40B4-BE49-F238E27FC236}">
                        <a16:creationId xmlns:a16="http://schemas.microsoft.com/office/drawing/2014/main" id="{4EE8B434-1908-6F40-8745-A74186A664FF}"/>
                      </a:ext>
                    </a:extLst>
                  </p:cNvPr>
                  <p:cNvPicPr>
                    <a:picLocks noChangeAspect="1"/>
                  </p:cNvPicPr>
                  <p:nvPr/>
                </p:nvPicPr>
                <p:blipFill>
                  <a:blip r:embed="rId3">
                    <a:duotone>
                      <a:prstClr val="black"/>
                      <a:srgbClr val="706BFF">
                        <a:tint val="45000"/>
                        <a:satMod val="400000"/>
                      </a:srgb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grpSp>
            <p:nvGrpSpPr>
              <p:cNvPr id="34" name="Group 33">
                <a:extLst>
                  <a:ext uri="{FF2B5EF4-FFF2-40B4-BE49-F238E27FC236}">
                    <a16:creationId xmlns:a16="http://schemas.microsoft.com/office/drawing/2014/main" id="{618D9CE1-C4A1-8A48-B22A-1744DFFD47DB}"/>
                  </a:ext>
                </a:extLst>
              </p:cNvPr>
              <p:cNvGrpSpPr/>
              <p:nvPr/>
            </p:nvGrpSpPr>
            <p:grpSpPr>
              <a:xfrm>
                <a:off x="1648292" y="4597779"/>
                <a:ext cx="3348507" cy="311177"/>
                <a:chOff x="1648294" y="4545528"/>
                <a:chExt cx="3348507" cy="311177"/>
              </a:xfrm>
            </p:grpSpPr>
            <p:sp>
              <p:nvSpPr>
                <p:cNvPr id="35" name="Rectangle 34">
                  <a:extLst>
                    <a:ext uri="{FF2B5EF4-FFF2-40B4-BE49-F238E27FC236}">
                      <a16:creationId xmlns:a16="http://schemas.microsoft.com/office/drawing/2014/main" id="{ABA1217C-F9F7-BD44-865A-B1C103045F4B}"/>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70B6BED9-1355-DC4E-A1BC-63E833E33DC5}"/>
                    </a:ext>
                  </a:extLst>
                </p:cNvPr>
                <p:cNvSpPr/>
                <p:nvPr/>
              </p:nvSpPr>
              <p:spPr>
                <a:xfrm flipV="1">
                  <a:off x="1648294" y="4571932"/>
                  <a:ext cx="4572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3" name="Picture 42">
              <a:extLst>
                <a:ext uri="{FF2B5EF4-FFF2-40B4-BE49-F238E27FC236}">
                  <a16:creationId xmlns:a16="http://schemas.microsoft.com/office/drawing/2014/main" id="{2C4C59C3-7727-A740-AAD5-6819D535E95A}"/>
                </a:ext>
              </a:extLst>
            </p:cNvPr>
            <p:cNvPicPr>
              <a:picLocks noChangeAspect="1"/>
            </p:cNvPicPr>
            <p:nvPr/>
          </p:nvPicPr>
          <p:blipFill rotWithShape="1">
            <a:blip r:embed="rId4"/>
            <a:srcRect l="38295" t="37178" r="39598" b="43948"/>
            <a:stretch/>
          </p:blipFill>
          <p:spPr>
            <a:xfrm>
              <a:off x="2968305" y="3590837"/>
              <a:ext cx="695459" cy="673413"/>
            </a:xfrm>
            <a:prstGeom prst="rect">
              <a:avLst/>
            </a:prstGeom>
          </p:spPr>
        </p:pic>
      </p:grpSp>
      <p:cxnSp>
        <p:nvCxnSpPr>
          <p:cNvPr id="18" name="Straight Connector 17">
            <a:extLst>
              <a:ext uri="{FF2B5EF4-FFF2-40B4-BE49-F238E27FC236}">
                <a16:creationId xmlns:a16="http://schemas.microsoft.com/office/drawing/2014/main" id="{072E6C88-846D-B743-BC8B-02C5C4C3197E}"/>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id="{C3E8AC4E-BD89-224C-A64A-23475F247B39}"/>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grpSp>
        <p:nvGrpSpPr>
          <p:cNvPr id="20" name="Group 19">
            <a:extLst>
              <a:ext uri="{FF2B5EF4-FFF2-40B4-BE49-F238E27FC236}">
                <a16:creationId xmlns:a16="http://schemas.microsoft.com/office/drawing/2014/main" id="{99F84F80-6ECC-DD41-9EED-0C2DB4EF6168}"/>
              </a:ext>
            </a:extLst>
          </p:cNvPr>
          <p:cNvGrpSpPr/>
          <p:nvPr/>
        </p:nvGrpSpPr>
        <p:grpSpPr>
          <a:xfrm>
            <a:off x="1706221" y="3704980"/>
            <a:ext cx="475797" cy="505187"/>
            <a:chOff x="1289019" y="4604987"/>
            <a:chExt cx="1051560" cy="1116516"/>
          </a:xfrm>
        </p:grpSpPr>
        <p:grpSp>
          <p:nvGrpSpPr>
            <p:cNvPr id="21" name="Group 20">
              <a:extLst>
                <a:ext uri="{FF2B5EF4-FFF2-40B4-BE49-F238E27FC236}">
                  <a16:creationId xmlns:a16="http://schemas.microsoft.com/office/drawing/2014/main" id="{AED7321D-23F6-944A-B666-84711C622AD9}"/>
                </a:ext>
              </a:extLst>
            </p:cNvPr>
            <p:cNvGrpSpPr/>
            <p:nvPr/>
          </p:nvGrpSpPr>
          <p:grpSpPr>
            <a:xfrm>
              <a:off x="1480811" y="4619276"/>
              <a:ext cx="639854" cy="1102227"/>
              <a:chOff x="722760" y="3579684"/>
              <a:chExt cx="470561" cy="810599"/>
            </a:xfrm>
          </p:grpSpPr>
          <p:sp>
            <p:nvSpPr>
              <p:cNvPr id="23" name="Oval 22">
                <a:extLst>
                  <a:ext uri="{FF2B5EF4-FFF2-40B4-BE49-F238E27FC236}">
                    <a16:creationId xmlns:a16="http://schemas.microsoft.com/office/drawing/2014/main" id="{E2B6BB5C-3732-3341-9145-887A6A22A6C2}"/>
                  </a:ext>
                </a:extLst>
              </p:cNvPr>
              <p:cNvSpPr/>
              <p:nvPr/>
            </p:nvSpPr>
            <p:spPr>
              <a:xfrm>
                <a:off x="767519" y="3579684"/>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24" name="Chord 23">
                <a:extLst>
                  <a:ext uri="{FF2B5EF4-FFF2-40B4-BE49-F238E27FC236}">
                    <a16:creationId xmlns:a16="http://schemas.microsoft.com/office/drawing/2014/main" id="{1981B58C-025C-EE40-9116-B90D571FCE0A}"/>
                  </a:ext>
                </a:extLst>
              </p:cNvPr>
              <p:cNvSpPr/>
              <p:nvPr/>
            </p:nvSpPr>
            <p:spPr>
              <a:xfrm rot="8100000">
                <a:off x="722760" y="3919722"/>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D8EA92D4-9424-694B-A325-28A40236F199}"/>
                </a:ext>
              </a:extLst>
            </p:cNvPr>
            <p:cNvSpPr/>
            <p:nvPr/>
          </p:nvSpPr>
          <p:spPr>
            <a:xfrm>
              <a:off x="1289019" y="4604987"/>
              <a:ext cx="1051560" cy="105437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6AD9B041-BE0C-C541-9B35-ADFFEA8CC75E}"/>
              </a:ext>
            </a:extLst>
          </p:cNvPr>
          <p:cNvGrpSpPr/>
          <p:nvPr/>
        </p:nvGrpSpPr>
        <p:grpSpPr>
          <a:xfrm>
            <a:off x="4224010" y="3706294"/>
            <a:ext cx="774051" cy="502559"/>
            <a:chOff x="4166857" y="3429467"/>
            <a:chExt cx="774051" cy="502559"/>
          </a:xfrm>
        </p:grpSpPr>
        <p:pic>
          <p:nvPicPr>
            <p:cNvPr id="26" name="Picture 25">
              <a:extLst>
                <a:ext uri="{FF2B5EF4-FFF2-40B4-BE49-F238E27FC236}">
                  <a16:creationId xmlns:a16="http://schemas.microsoft.com/office/drawing/2014/main" id="{BA8AE6A9-19DC-BE42-A87C-14F901D8CCCB}"/>
                </a:ext>
              </a:extLst>
            </p:cNvPr>
            <p:cNvPicPr>
              <a:picLocks noChangeAspect="1"/>
            </p:cNvPicPr>
            <p:nvPr/>
          </p:nvPicPr>
          <p:blipFill>
            <a:blip r:embed="rId5"/>
            <a:stretch>
              <a:fillRect/>
            </a:stretch>
          </p:blipFill>
          <p:spPr>
            <a:xfrm>
              <a:off x="4167277" y="3693105"/>
              <a:ext cx="238921" cy="238921"/>
            </a:xfrm>
            <a:prstGeom prst="rect">
              <a:avLst/>
            </a:prstGeom>
            <a:solidFill>
              <a:srgbClr val="FF0000"/>
            </a:solidFill>
          </p:spPr>
        </p:pic>
        <p:pic>
          <p:nvPicPr>
            <p:cNvPr id="27" name="Picture 26">
              <a:extLst>
                <a:ext uri="{FF2B5EF4-FFF2-40B4-BE49-F238E27FC236}">
                  <a16:creationId xmlns:a16="http://schemas.microsoft.com/office/drawing/2014/main" id="{28C876E9-47D3-1946-886E-16A8646A7CC7}"/>
                </a:ext>
              </a:extLst>
            </p:cNvPr>
            <p:cNvPicPr>
              <a:picLocks noChangeAspect="1"/>
            </p:cNvPicPr>
            <p:nvPr/>
          </p:nvPicPr>
          <p:blipFill>
            <a:blip r:embed="rId5"/>
            <a:stretch>
              <a:fillRect/>
            </a:stretch>
          </p:blipFill>
          <p:spPr>
            <a:xfrm>
              <a:off x="4166857" y="3429467"/>
              <a:ext cx="238921" cy="238921"/>
            </a:xfrm>
            <a:prstGeom prst="rect">
              <a:avLst/>
            </a:prstGeom>
            <a:solidFill>
              <a:srgbClr val="FF0000"/>
            </a:solidFill>
          </p:spPr>
        </p:pic>
        <p:pic>
          <p:nvPicPr>
            <p:cNvPr id="28" name="Picture 27">
              <a:extLst>
                <a:ext uri="{FF2B5EF4-FFF2-40B4-BE49-F238E27FC236}">
                  <a16:creationId xmlns:a16="http://schemas.microsoft.com/office/drawing/2014/main" id="{BB1AEDCE-2A67-854B-9E33-28F805426C27}"/>
                </a:ext>
              </a:extLst>
            </p:cNvPr>
            <p:cNvPicPr>
              <a:picLocks noChangeAspect="1"/>
            </p:cNvPicPr>
            <p:nvPr/>
          </p:nvPicPr>
          <p:blipFill>
            <a:blip r:embed="rId5"/>
            <a:stretch>
              <a:fillRect/>
            </a:stretch>
          </p:blipFill>
          <p:spPr>
            <a:xfrm>
              <a:off x="4435525" y="3430349"/>
              <a:ext cx="238921" cy="238921"/>
            </a:xfrm>
            <a:prstGeom prst="rect">
              <a:avLst/>
            </a:prstGeom>
            <a:solidFill>
              <a:srgbClr val="FF0000"/>
            </a:solidFill>
          </p:spPr>
        </p:pic>
        <p:pic>
          <p:nvPicPr>
            <p:cNvPr id="29" name="Picture 28">
              <a:extLst>
                <a:ext uri="{FF2B5EF4-FFF2-40B4-BE49-F238E27FC236}">
                  <a16:creationId xmlns:a16="http://schemas.microsoft.com/office/drawing/2014/main" id="{7066AC6F-A840-AB4B-A2DD-6916AA1D4194}"/>
                </a:ext>
              </a:extLst>
            </p:cNvPr>
            <p:cNvPicPr>
              <a:picLocks noChangeAspect="1"/>
            </p:cNvPicPr>
            <p:nvPr/>
          </p:nvPicPr>
          <p:blipFill>
            <a:blip r:embed="rId5"/>
            <a:stretch>
              <a:fillRect/>
            </a:stretch>
          </p:blipFill>
          <p:spPr>
            <a:xfrm>
              <a:off x="4435525" y="3688476"/>
              <a:ext cx="238921" cy="238921"/>
            </a:xfrm>
            <a:prstGeom prst="rect">
              <a:avLst/>
            </a:prstGeom>
            <a:solidFill>
              <a:srgbClr val="FF0000"/>
            </a:solidFill>
          </p:spPr>
        </p:pic>
        <p:pic>
          <p:nvPicPr>
            <p:cNvPr id="30" name="Picture 29">
              <a:extLst>
                <a:ext uri="{FF2B5EF4-FFF2-40B4-BE49-F238E27FC236}">
                  <a16:creationId xmlns:a16="http://schemas.microsoft.com/office/drawing/2014/main" id="{FAEC94BF-37CD-9342-854C-BC7C7828CE49}"/>
                </a:ext>
              </a:extLst>
            </p:cNvPr>
            <p:cNvPicPr>
              <a:picLocks noChangeAspect="1"/>
            </p:cNvPicPr>
            <p:nvPr/>
          </p:nvPicPr>
          <p:blipFill>
            <a:blip r:embed="rId5"/>
            <a:stretch>
              <a:fillRect/>
            </a:stretch>
          </p:blipFill>
          <p:spPr>
            <a:xfrm>
              <a:off x="4701987" y="3429467"/>
              <a:ext cx="238921" cy="238921"/>
            </a:xfrm>
            <a:prstGeom prst="rect">
              <a:avLst/>
            </a:prstGeom>
            <a:solidFill>
              <a:srgbClr val="FF0000"/>
            </a:solidFill>
          </p:spPr>
        </p:pic>
        <p:pic>
          <p:nvPicPr>
            <p:cNvPr id="31" name="Picture 30">
              <a:extLst>
                <a:ext uri="{FF2B5EF4-FFF2-40B4-BE49-F238E27FC236}">
                  <a16:creationId xmlns:a16="http://schemas.microsoft.com/office/drawing/2014/main" id="{B2E828F1-6080-404F-889B-3388492525FD}"/>
                </a:ext>
              </a:extLst>
            </p:cNvPr>
            <p:cNvPicPr>
              <a:picLocks noChangeAspect="1"/>
            </p:cNvPicPr>
            <p:nvPr/>
          </p:nvPicPr>
          <p:blipFill>
            <a:blip r:embed="rId5"/>
            <a:stretch>
              <a:fillRect/>
            </a:stretch>
          </p:blipFill>
          <p:spPr>
            <a:xfrm>
              <a:off x="4683415" y="3688476"/>
              <a:ext cx="238921" cy="238921"/>
            </a:xfrm>
            <a:prstGeom prst="rect">
              <a:avLst/>
            </a:prstGeom>
            <a:solidFill>
              <a:srgbClr val="FF0000"/>
            </a:solidFill>
          </p:spPr>
        </p:pic>
      </p:grpSp>
    </p:spTree>
    <p:extLst>
      <p:ext uri="{BB962C8B-B14F-4D97-AF65-F5344CB8AC3E}">
        <p14:creationId xmlns:p14="http://schemas.microsoft.com/office/powerpoint/2010/main" val="29795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recycle:</a:t>
            </a:r>
            <a:endParaRPr lang="en-US" sz="4800" b="1" dirty="0"/>
          </a:p>
        </p:txBody>
      </p:sp>
      <p:sp>
        <p:nvSpPr>
          <p:cNvPr id="4" name="TextBox 3"/>
          <p:cNvSpPr txBox="1"/>
          <p:nvPr/>
        </p:nvSpPr>
        <p:spPr>
          <a:xfrm>
            <a:off x="7079132" y="1657647"/>
            <a:ext cx="4661346" cy="3970318"/>
          </a:xfrm>
          <a:prstGeom prst="rect">
            <a:avLst/>
          </a:prstGeom>
          <a:noFill/>
        </p:spPr>
        <p:txBody>
          <a:bodyPr wrap="square" rtlCol="0">
            <a:spAutoFit/>
          </a:bodyPr>
          <a:lstStyle/>
          <a:p>
            <a:pPr algn="just"/>
            <a:r>
              <a:rPr lang="en-US" sz="2800" dirty="0"/>
              <a:t>The recycling starts after the blue bar disappears entirely. </a:t>
            </a:r>
          </a:p>
          <a:p>
            <a:pPr algn="just"/>
            <a:endParaRPr lang="en-US" sz="2800" dirty="0"/>
          </a:p>
          <a:p>
            <a:pPr algn="just"/>
            <a:r>
              <a:rPr lang="en-US" sz="2800" dirty="0"/>
              <a:t>As the recycling starts, the trash in the trashcan declines.</a:t>
            </a:r>
          </a:p>
          <a:p>
            <a:pPr algn="just"/>
            <a:endParaRPr lang="en-US" sz="2800" dirty="0"/>
          </a:p>
          <a:p>
            <a:pPr algn="just"/>
            <a:r>
              <a:rPr lang="en-US" sz="2800" dirty="0"/>
              <a:t> Once there is no trash in the trashcan, the recycling is completed.</a:t>
            </a:r>
          </a:p>
        </p:txBody>
      </p:sp>
      <p:grpSp>
        <p:nvGrpSpPr>
          <p:cNvPr id="28" name="Group 27">
            <a:extLst>
              <a:ext uri="{FF2B5EF4-FFF2-40B4-BE49-F238E27FC236}">
                <a16:creationId xmlns:a16="http://schemas.microsoft.com/office/drawing/2014/main" id="{5560067D-B746-3744-94CC-82FF46DA7DA6}"/>
              </a:ext>
            </a:extLst>
          </p:cNvPr>
          <p:cNvGrpSpPr/>
          <p:nvPr/>
        </p:nvGrpSpPr>
        <p:grpSpPr>
          <a:xfrm>
            <a:off x="512064" y="2221992"/>
            <a:ext cx="5620969" cy="3555810"/>
            <a:chOff x="512064" y="2221992"/>
            <a:chExt cx="5620969" cy="3555810"/>
          </a:xfrm>
        </p:grpSpPr>
        <p:grpSp>
          <p:nvGrpSpPr>
            <p:cNvPr id="31" name="Group 30">
              <a:extLst>
                <a:ext uri="{FF2B5EF4-FFF2-40B4-BE49-F238E27FC236}">
                  <a16:creationId xmlns:a16="http://schemas.microsoft.com/office/drawing/2014/main" id="{EFAC32EF-ABA8-0C45-82C6-C2AEDF398095}"/>
                </a:ext>
              </a:extLst>
            </p:cNvPr>
            <p:cNvGrpSpPr/>
            <p:nvPr/>
          </p:nvGrpSpPr>
          <p:grpSpPr>
            <a:xfrm>
              <a:off x="512064" y="2221992"/>
              <a:ext cx="5620969" cy="3555810"/>
              <a:chOff x="2975887" y="881775"/>
              <a:chExt cx="5620969" cy="3555810"/>
            </a:xfrm>
          </p:grpSpPr>
          <p:sp>
            <p:nvSpPr>
              <p:cNvPr id="35" name="Rectangle 34">
                <a:extLst>
                  <a:ext uri="{FF2B5EF4-FFF2-40B4-BE49-F238E27FC236}">
                    <a16:creationId xmlns:a16="http://schemas.microsoft.com/office/drawing/2014/main" id="{3D79B715-9144-0E4D-A5D5-9B24A4BFB916}"/>
                  </a:ext>
                </a:extLst>
              </p:cNvPr>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36" name="Group 35">
                <a:extLst>
                  <a:ext uri="{FF2B5EF4-FFF2-40B4-BE49-F238E27FC236}">
                    <a16:creationId xmlns:a16="http://schemas.microsoft.com/office/drawing/2014/main" id="{5379045C-D088-3D49-A28F-CC5954786C28}"/>
                  </a:ext>
                </a:extLst>
              </p:cNvPr>
              <p:cNvGrpSpPr/>
              <p:nvPr/>
            </p:nvGrpSpPr>
            <p:grpSpPr>
              <a:xfrm>
                <a:off x="5239019" y="1893387"/>
                <a:ext cx="1078992" cy="1532586"/>
                <a:chOff x="3605022" y="3528812"/>
                <a:chExt cx="1078992" cy="1532586"/>
              </a:xfrm>
            </p:grpSpPr>
            <p:grpSp>
              <p:nvGrpSpPr>
                <p:cNvPr id="37" name="Group 36">
                  <a:extLst>
                    <a:ext uri="{FF2B5EF4-FFF2-40B4-BE49-F238E27FC236}">
                      <a16:creationId xmlns:a16="http://schemas.microsoft.com/office/drawing/2014/main" id="{2072DF1A-0826-4045-9BED-7DD3971553B2}"/>
                    </a:ext>
                  </a:extLst>
                </p:cNvPr>
                <p:cNvGrpSpPr/>
                <p:nvPr/>
              </p:nvGrpSpPr>
              <p:grpSpPr>
                <a:xfrm>
                  <a:off x="3605022" y="3528812"/>
                  <a:ext cx="1078992" cy="1532586"/>
                  <a:chOff x="4778062" y="3477296"/>
                  <a:chExt cx="1078992" cy="1532586"/>
                </a:xfrm>
              </p:grpSpPr>
              <p:sp>
                <p:nvSpPr>
                  <p:cNvPr id="39" name="Rectangle 38">
                    <a:extLst>
                      <a:ext uri="{FF2B5EF4-FFF2-40B4-BE49-F238E27FC236}">
                        <a16:creationId xmlns:a16="http://schemas.microsoft.com/office/drawing/2014/main" id="{3C66AE2E-B7E7-9547-95DE-FC5B1F3A693D}"/>
                      </a:ext>
                    </a:extLst>
                  </p:cNvPr>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88ECF0DB-CF77-7D45-85B1-C53EE9D3F683}"/>
                      </a:ext>
                    </a:extLst>
                  </p:cNvPr>
                  <p:cNvSpPr/>
                  <p:nvPr/>
                </p:nvSpPr>
                <p:spPr>
                  <a:xfrm>
                    <a:off x="4778062" y="4865175"/>
                    <a:ext cx="1078992" cy="14470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a:extLst>
                    <a:ext uri="{FF2B5EF4-FFF2-40B4-BE49-F238E27FC236}">
                      <a16:creationId xmlns:a16="http://schemas.microsoft.com/office/drawing/2014/main" id="{7064A0CC-80FE-8145-AD65-EE35FC4DEBFF}"/>
                    </a:ext>
                  </a:extLst>
                </p:cNvPr>
                <p:cNvPicPr>
                  <a:picLocks noChangeAspect="1"/>
                </p:cNvPicPr>
                <p:nvPr/>
              </p:nvPicPr>
              <p:blipFill>
                <a:blip r:embed="rId3">
                  <a:duotone>
                    <a:prstClr val="black"/>
                    <a:srgbClr val="706BFF">
                      <a:tint val="45000"/>
                      <a:satMod val="400000"/>
                    </a:srgb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pic>
          <p:nvPicPr>
            <p:cNvPr id="30" name="Picture 29">
              <a:extLst>
                <a:ext uri="{FF2B5EF4-FFF2-40B4-BE49-F238E27FC236}">
                  <a16:creationId xmlns:a16="http://schemas.microsoft.com/office/drawing/2014/main" id="{96F047E3-6C8D-3B44-950D-6F5459DD82C4}"/>
                </a:ext>
              </a:extLst>
            </p:cNvPr>
            <p:cNvPicPr>
              <a:picLocks noChangeAspect="1"/>
            </p:cNvPicPr>
            <p:nvPr/>
          </p:nvPicPr>
          <p:blipFill rotWithShape="1">
            <a:blip r:embed="rId4"/>
            <a:srcRect l="38295" t="37178" r="39598" b="43948"/>
            <a:stretch/>
          </p:blipFill>
          <p:spPr>
            <a:xfrm>
              <a:off x="2968305" y="3590837"/>
              <a:ext cx="695459" cy="673413"/>
            </a:xfrm>
            <a:prstGeom prst="rect">
              <a:avLst/>
            </a:prstGeom>
          </p:spPr>
        </p:pic>
      </p:grpSp>
      <p:grpSp>
        <p:nvGrpSpPr>
          <p:cNvPr id="13" name="Group 12">
            <a:extLst>
              <a:ext uri="{FF2B5EF4-FFF2-40B4-BE49-F238E27FC236}">
                <a16:creationId xmlns:a16="http://schemas.microsoft.com/office/drawing/2014/main" id="{13AB4053-F0EA-674D-AEE1-6D927B116087}"/>
              </a:ext>
            </a:extLst>
          </p:cNvPr>
          <p:cNvGrpSpPr/>
          <p:nvPr/>
        </p:nvGrpSpPr>
        <p:grpSpPr>
          <a:xfrm>
            <a:off x="1706221" y="3704980"/>
            <a:ext cx="475797" cy="505187"/>
            <a:chOff x="1289019" y="4604987"/>
            <a:chExt cx="1051560" cy="1116516"/>
          </a:xfrm>
        </p:grpSpPr>
        <p:grpSp>
          <p:nvGrpSpPr>
            <p:cNvPr id="14" name="Group 13">
              <a:extLst>
                <a:ext uri="{FF2B5EF4-FFF2-40B4-BE49-F238E27FC236}">
                  <a16:creationId xmlns:a16="http://schemas.microsoft.com/office/drawing/2014/main" id="{6E5C3013-54F7-2449-B167-5B91627F4375}"/>
                </a:ext>
              </a:extLst>
            </p:cNvPr>
            <p:cNvGrpSpPr/>
            <p:nvPr/>
          </p:nvGrpSpPr>
          <p:grpSpPr>
            <a:xfrm>
              <a:off x="1480811" y="4619276"/>
              <a:ext cx="639854" cy="1102227"/>
              <a:chOff x="722760" y="3579684"/>
              <a:chExt cx="470561" cy="810599"/>
            </a:xfrm>
          </p:grpSpPr>
          <p:sp>
            <p:nvSpPr>
              <p:cNvPr id="16" name="Oval 15">
                <a:extLst>
                  <a:ext uri="{FF2B5EF4-FFF2-40B4-BE49-F238E27FC236}">
                    <a16:creationId xmlns:a16="http://schemas.microsoft.com/office/drawing/2014/main" id="{2EB43710-1C3F-A445-8BDF-AF831155B842}"/>
                  </a:ext>
                </a:extLst>
              </p:cNvPr>
              <p:cNvSpPr/>
              <p:nvPr/>
            </p:nvSpPr>
            <p:spPr>
              <a:xfrm>
                <a:off x="767519" y="3579684"/>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17" name="Chord 16">
                <a:extLst>
                  <a:ext uri="{FF2B5EF4-FFF2-40B4-BE49-F238E27FC236}">
                    <a16:creationId xmlns:a16="http://schemas.microsoft.com/office/drawing/2014/main" id="{D10D6F02-3AA8-824B-9759-92EEAEFC2D18}"/>
                  </a:ext>
                </a:extLst>
              </p:cNvPr>
              <p:cNvSpPr/>
              <p:nvPr/>
            </p:nvSpPr>
            <p:spPr>
              <a:xfrm rot="8100000">
                <a:off x="722760" y="3919722"/>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5D239BD3-F74F-4248-95C4-C3F4A24E1B60}"/>
                </a:ext>
              </a:extLst>
            </p:cNvPr>
            <p:cNvSpPr/>
            <p:nvPr/>
          </p:nvSpPr>
          <p:spPr>
            <a:xfrm>
              <a:off x="1289019" y="4604987"/>
              <a:ext cx="1051560" cy="105437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8DBCB6B6-74D0-C441-BE53-603AFB51ABA6}"/>
              </a:ext>
            </a:extLst>
          </p:cNvPr>
          <p:cNvGrpSpPr/>
          <p:nvPr/>
        </p:nvGrpSpPr>
        <p:grpSpPr>
          <a:xfrm>
            <a:off x="4224010" y="3706294"/>
            <a:ext cx="774051" cy="502559"/>
            <a:chOff x="4166857" y="3429467"/>
            <a:chExt cx="774051" cy="502559"/>
          </a:xfrm>
        </p:grpSpPr>
        <p:pic>
          <p:nvPicPr>
            <p:cNvPr id="19" name="Picture 18">
              <a:extLst>
                <a:ext uri="{FF2B5EF4-FFF2-40B4-BE49-F238E27FC236}">
                  <a16:creationId xmlns:a16="http://schemas.microsoft.com/office/drawing/2014/main" id="{217FE7AB-A20D-924A-8C5A-8846BF1FDD1D}"/>
                </a:ext>
              </a:extLst>
            </p:cNvPr>
            <p:cNvPicPr>
              <a:picLocks noChangeAspect="1"/>
            </p:cNvPicPr>
            <p:nvPr/>
          </p:nvPicPr>
          <p:blipFill>
            <a:blip r:embed="rId5"/>
            <a:stretch>
              <a:fillRect/>
            </a:stretch>
          </p:blipFill>
          <p:spPr>
            <a:xfrm>
              <a:off x="4167277" y="3693105"/>
              <a:ext cx="238921" cy="238921"/>
            </a:xfrm>
            <a:prstGeom prst="rect">
              <a:avLst/>
            </a:prstGeom>
            <a:solidFill>
              <a:srgbClr val="FF0000"/>
            </a:solidFill>
          </p:spPr>
        </p:pic>
        <p:pic>
          <p:nvPicPr>
            <p:cNvPr id="20" name="Picture 19">
              <a:extLst>
                <a:ext uri="{FF2B5EF4-FFF2-40B4-BE49-F238E27FC236}">
                  <a16:creationId xmlns:a16="http://schemas.microsoft.com/office/drawing/2014/main" id="{958A4EBC-4457-B34A-A7C4-D61E8A3ED117}"/>
                </a:ext>
              </a:extLst>
            </p:cNvPr>
            <p:cNvPicPr>
              <a:picLocks noChangeAspect="1"/>
            </p:cNvPicPr>
            <p:nvPr/>
          </p:nvPicPr>
          <p:blipFill>
            <a:blip r:embed="rId5"/>
            <a:stretch>
              <a:fillRect/>
            </a:stretch>
          </p:blipFill>
          <p:spPr>
            <a:xfrm>
              <a:off x="4166857" y="3429467"/>
              <a:ext cx="238921" cy="238921"/>
            </a:xfrm>
            <a:prstGeom prst="rect">
              <a:avLst/>
            </a:prstGeom>
            <a:solidFill>
              <a:srgbClr val="FF0000"/>
            </a:solidFill>
          </p:spPr>
        </p:pic>
        <p:pic>
          <p:nvPicPr>
            <p:cNvPr id="21" name="Picture 20">
              <a:extLst>
                <a:ext uri="{FF2B5EF4-FFF2-40B4-BE49-F238E27FC236}">
                  <a16:creationId xmlns:a16="http://schemas.microsoft.com/office/drawing/2014/main" id="{5D9BD6CF-2FE3-444F-B2F6-7C5A8E788159}"/>
                </a:ext>
              </a:extLst>
            </p:cNvPr>
            <p:cNvPicPr>
              <a:picLocks noChangeAspect="1"/>
            </p:cNvPicPr>
            <p:nvPr/>
          </p:nvPicPr>
          <p:blipFill>
            <a:blip r:embed="rId5"/>
            <a:stretch>
              <a:fillRect/>
            </a:stretch>
          </p:blipFill>
          <p:spPr>
            <a:xfrm>
              <a:off x="4435525" y="3430349"/>
              <a:ext cx="238921" cy="238921"/>
            </a:xfrm>
            <a:prstGeom prst="rect">
              <a:avLst/>
            </a:prstGeom>
            <a:solidFill>
              <a:srgbClr val="FF0000"/>
            </a:solidFill>
          </p:spPr>
        </p:pic>
        <p:pic>
          <p:nvPicPr>
            <p:cNvPr id="22" name="Picture 21">
              <a:extLst>
                <a:ext uri="{FF2B5EF4-FFF2-40B4-BE49-F238E27FC236}">
                  <a16:creationId xmlns:a16="http://schemas.microsoft.com/office/drawing/2014/main" id="{1FE4979A-7B35-EB47-AD44-C7FB88B0E89A}"/>
                </a:ext>
              </a:extLst>
            </p:cNvPr>
            <p:cNvPicPr>
              <a:picLocks noChangeAspect="1"/>
            </p:cNvPicPr>
            <p:nvPr/>
          </p:nvPicPr>
          <p:blipFill>
            <a:blip r:embed="rId5"/>
            <a:stretch>
              <a:fillRect/>
            </a:stretch>
          </p:blipFill>
          <p:spPr>
            <a:xfrm>
              <a:off x="4435525" y="3688476"/>
              <a:ext cx="238921" cy="238921"/>
            </a:xfrm>
            <a:prstGeom prst="rect">
              <a:avLst/>
            </a:prstGeom>
            <a:solidFill>
              <a:srgbClr val="FF0000"/>
            </a:solidFill>
          </p:spPr>
        </p:pic>
        <p:pic>
          <p:nvPicPr>
            <p:cNvPr id="23" name="Picture 22">
              <a:extLst>
                <a:ext uri="{FF2B5EF4-FFF2-40B4-BE49-F238E27FC236}">
                  <a16:creationId xmlns:a16="http://schemas.microsoft.com/office/drawing/2014/main" id="{F37023BE-C7ED-D149-8B83-1171A7DCE609}"/>
                </a:ext>
              </a:extLst>
            </p:cNvPr>
            <p:cNvPicPr>
              <a:picLocks noChangeAspect="1"/>
            </p:cNvPicPr>
            <p:nvPr/>
          </p:nvPicPr>
          <p:blipFill>
            <a:blip r:embed="rId5"/>
            <a:stretch>
              <a:fillRect/>
            </a:stretch>
          </p:blipFill>
          <p:spPr>
            <a:xfrm>
              <a:off x="4701987" y="3429467"/>
              <a:ext cx="238921" cy="238921"/>
            </a:xfrm>
            <a:prstGeom prst="rect">
              <a:avLst/>
            </a:prstGeom>
            <a:solidFill>
              <a:srgbClr val="FF0000"/>
            </a:solidFill>
          </p:spPr>
        </p:pic>
        <p:pic>
          <p:nvPicPr>
            <p:cNvPr id="24" name="Picture 23">
              <a:extLst>
                <a:ext uri="{FF2B5EF4-FFF2-40B4-BE49-F238E27FC236}">
                  <a16:creationId xmlns:a16="http://schemas.microsoft.com/office/drawing/2014/main" id="{4354D67E-1079-CA41-90B2-A8CB02EA66E9}"/>
                </a:ext>
              </a:extLst>
            </p:cNvPr>
            <p:cNvPicPr>
              <a:picLocks noChangeAspect="1"/>
            </p:cNvPicPr>
            <p:nvPr/>
          </p:nvPicPr>
          <p:blipFill>
            <a:blip r:embed="rId5"/>
            <a:stretch>
              <a:fillRect/>
            </a:stretch>
          </p:blipFill>
          <p:spPr>
            <a:xfrm>
              <a:off x="4683415" y="3688476"/>
              <a:ext cx="238921" cy="238921"/>
            </a:xfrm>
            <a:prstGeom prst="rect">
              <a:avLst/>
            </a:prstGeom>
            <a:solidFill>
              <a:srgbClr val="FF0000"/>
            </a:solidFill>
          </p:spPr>
        </p:pic>
      </p:grpSp>
    </p:spTree>
    <p:extLst>
      <p:ext uri="{BB962C8B-B14F-4D97-AF65-F5344CB8AC3E}">
        <p14:creationId xmlns:p14="http://schemas.microsoft.com/office/powerpoint/2010/main" val="1472295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recycle:</a:t>
            </a:r>
            <a:endParaRPr lang="en-US" sz="4800" b="1" dirty="0"/>
          </a:p>
        </p:txBody>
      </p:sp>
      <p:sp>
        <p:nvSpPr>
          <p:cNvPr id="6" name="TextBox 5"/>
          <p:cNvSpPr txBox="1"/>
          <p:nvPr/>
        </p:nvSpPr>
        <p:spPr>
          <a:xfrm>
            <a:off x="6804849" y="2239578"/>
            <a:ext cx="4789495" cy="2677656"/>
          </a:xfrm>
          <a:prstGeom prst="rect">
            <a:avLst/>
          </a:prstGeom>
          <a:noFill/>
        </p:spPr>
        <p:txBody>
          <a:bodyPr wrap="square" rtlCol="0">
            <a:spAutoFit/>
          </a:bodyPr>
          <a:lstStyle/>
          <a:p>
            <a:pPr algn="just"/>
            <a:r>
              <a:rPr lang="en-US" sz="2800" dirty="0"/>
              <a:t>Once the recycling is completed, the blue bar appears again, indicating that you start searching for the next trash can. </a:t>
            </a:r>
          </a:p>
          <a:p>
            <a:pPr algn="just"/>
            <a:endParaRPr lang="en-US" sz="2800" dirty="0"/>
          </a:p>
        </p:txBody>
      </p:sp>
      <p:grpSp>
        <p:nvGrpSpPr>
          <p:cNvPr id="7" name="Group 6">
            <a:extLst>
              <a:ext uri="{FF2B5EF4-FFF2-40B4-BE49-F238E27FC236}">
                <a16:creationId xmlns:a16="http://schemas.microsoft.com/office/drawing/2014/main" id="{A68B2867-71D7-3643-BFD9-691C78B28DAB}"/>
              </a:ext>
            </a:extLst>
          </p:cNvPr>
          <p:cNvGrpSpPr/>
          <p:nvPr/>
        </p:nvGrpSpPr>
        <p:grpSpPr>
          <a:xfrm>
            <a:off x="512064" y="2221992"/>
            <a:ext cx="5620969" cy="3557016"/>
            <a:chOff x="512064" y="2221992"/>
            <a:chExt cx="5620969" cy="3557016"/>
          </a:xfrm>
        </p:grpSpPr>
        <p:sp>
          <p:nvSpPr>
            <p:cNvPr id="5" name="Rectangle 4"/>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9BAAE"/>
                </a:solidFill>
              </a:endParaRPr>
            </a:p>
          </p:txBody>
        </p:sp>
        <p:sp>
          <p:nvSpPr>
            <p:cNvPr id="14" name="Rectangle 13">
              <a:extLst>
                <a:ext uri="{FF2B5EF4-FFF2-40B4-BE49-F238E27FC236}">
                  <a16:creationId xmlns:a16="http://schemas.microsoft.com/office/drawing/2014/main" id="{7A8A0CF4-067E-0949-A2AA-C7342A43F73C}"/>
                </a:ext>
              </a:extLst>
            </p:cNvPr>
            <p:cNvSpPr/>
            <p:nvPr/>
          </p:nvSpPr>
          <p:spPr>
            <a:xfrm>
              <a:off x="1729695" y="4944533"/>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0583BB15-0046-5C44-BB29-FC24C523509B}"/>
                </a:ext>
              </a:extLst>
            </p:cNvPr>
            <p:cNvSpPr/>
            <p:nvPr/>
          </p:nvSpPr>
          <p:spPr>
            <a:xfrm flipV="1">
              <a:off x="1706508" y="4970939"/>
              <a:ext cx="3346704"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8" name="Straight Connector 7">
            <a:extLst>
              <a:ext uri="{FF2B5EF4-FFF2-40B4-BE49-F238E27FC236}">
                <a16:creationId xmlns:a16="http://schemas.microsoft.com/office/drawing/2014/main" id="{63B6DCC2-AF72-8241-BA47-8228FAC5881A}"/>
              </a:ext>
            </a:extLst>
          </p:cNvPr>
          <p:cNvCxnSpPr>
            <a:cxnSpLocks/>
          </p:cNvCxnSpPr>
          <p:nvPr/>
        </p:nvCxnSpPr>
        <p:spPr>
          <a:xfrm>
            <a:off x="2544511" y="4788946"/>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23FC1010-F3D7-3D46-8D53-550BC3B36E20}"/>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69751"/>
            <a:ext cx="332998" cy="319195"/>
          </a:xfrm>
          <a:prstGeom prst="rect">
            <a:avLst/>
          </a:prstGeom>
          <a:noFill/>
        </p:spPr>
      </p:pic>
    </p:spTree>
    <p:extLst>
      <p:ext uri="{BB962C8B-B14F-4D97-AF65-F5344CB8AC3E}">
        <p14:creationId xmlns:p14="http://schemas.microsoft.com/office/powerpoint/2010/main" val="1861933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04849" y="1969621"/>
            <a:ext cx="4789495" cy="2246769"/>
          </a:xfrm>
          <a:prstGeom prst="rect">
            <a:avLst/>
          </a:prstGeom>
          <a:noFill/>
        </p:spPr>
        <p:txBody>
          <a:bodyPr wrap="square" rtlCol="0">
            <a:spAutoFit/>
          </a:bodyPr>
          <a:lstStyle/>
          <a:p>
            <a:pPr algn="just"/>
            <a:r>
              <a:rPr lang="en-US" sz="2800" dirty="0"/>
              <a:t>You might either recycle a soda can (1 point) or a soda bottle (3 points). And your payoff will appear while you are searching for the next trashcan. </a:t>
            </a:r>
          </a:p>
        </p:txBody>
      </p:sp>
      <p:grpSp>
        <p:nvGrpSpPr>
          <p:cNvPr id="8" name="Group 7">
            <a:extLst>
              <a:ext uri="{FF2B5EF4-FFF2-40B4-BE49-F238E27FC236}">
                <a16:creationId xmlns:a16="http://schemas.microsoft.com/office/drawing/2014/main" id="{122A216A-BD24-804F-AF21-D5A49F05CEB9}"/>
              </a:ext>
            </a:extLst>
          </p:cNvPr>
          <p:cNvGrpSpPr/>
          <p:nvPr/>
        </p:nvGrpSpPr>
        <p:grpSpPr>
          <a:xfrm>
            <a:off x="586205" y="541510"/>
            <a:ext cx="4152948" cy="2628035"/>
            <a:chOff x="586205" y="541510"/>
            <a:chExt cx="4152948" cy="2628035"/>
          </a:xfrm>
        </p:grpSpPr>
        <p:grpSp>
          <p:nvGrpSpPr>
            <p:cNvPr id="7" name="Group 6">
              <a:extLst>
                <a:ext uri="{FF2B5EF4-FFF2-40B4-BE49-F238E27FC236}">
                  <a16:creationId xmlns:a16="http://schemas.microsoft.com/office/drawing/2014/main" id="{A68B2867-71D7-3643-BFD9-691C78B28DAB}"/>
                </a:ext>
              </a:extLst>
            </p:cNvPr>
            <p:cNvGrpSpPr/>
            <p:nvPr/>
          </p:nvGrpSpPr>
          <p:grpSpPr>
            <a:xfrm>
              <a:off x="586205" y="541510"/>
              <a:ext cx="4152948" cy="2628035"/>
              <a:chOff x="512064" y="2221992"/>
              <a:chExt cx="5620969" cy="3557016"/>
            </a:xfrm>
          </p:grpSpPr>
          <p:sp>
            <p:nvSpPr>
              <p:cNvPr id="5" name="Rectangle 4"/>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Rectangle 13">
                <a:extLst>
                  <a:ext uri="{FF2B5EF4-FFF2-40B4-BE49-F238E27FC236}">
                    <a16:creationId xmlns:a16="http://schemas.microsoft.com/office/drawing/2014/main" id="{7A8A0CF4-067E-0949-A2AA-C7342A43F73C}"/>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0583BB15-0046-5C44-BB29-FC24C523509B}"/>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3C310922-2BCE-6944-A025-8086A0802B68}"/>
                </a:ext>
              </a:extLst>
            </p:cNvPr>
            <p:cNvPicPr>
              <a:picLocks noChangeAspect="1"/>
            </p:cNvPicPr>
            <p:nvPr/>
          </p:nvPicPr>
          <p:blipFill>
            <a:blip r:embed="rId3"/>
            <a:stretch>
              <a:fillRect/>
            </a:stretch>
          </p:blipFill>
          <p:spPr>
            <a:xfrm>
              <a:off x="2213875" y="1302564"/>
              <a:ext cx="789231" cy="793567"/>
            </a:xfrm>
            <a:prstGeom prst="rect">
              <a:avLst/>
            </a:prstGeom>
          </p:spPr>
        </p:pic>
        <p:sp>
          <p:nvSpPr>
            <p:cNvPr id="25" name="TextBox 24">
              <a:extLst>
                <a:ext uri="{FF2B5EF4-FFF2-40B4-BE49-F238E27FC236}">
                  <a16:creationId xmlns:a16="http://schemas.microsoft.com/office/drawing/2014/main" id="{C55775A8-5ABE-6548-9548-E1F77C874342}"/>
                </a:ext>
              </a:extLst>
            </p:cNvPr>
            <p:cNvSpPr txBox="1"/>
            <p:nvPr/>
          </p:nvSpPr>
          <p:spPr>
            <a:xfrm>
              <a:off x="1061595" y="830308"/>
              <a:ext cx="1244581" cy="646331"/>
            </a:xfrm>
            <a:prstGeom prst="rect">
              <a:avLst/>
            </a:prstGeom>
            <a:noFill/>
          </p:spPr>
          <p:txBody>
            <a:bodyPr wrap="square" rtlCol="0">
              <a:spAutoFit/>
            </a:bodyPr>
            <a:lstStyle/>
            <a:p>
              <a:pPr algn="ctr"/>
              <a:r>
                <a:rPr lang="en-US" sz="3600" b="1" dirty="0"/>
                <a:t>1</a:t>
              </a:r>
            </a:p>
          </p:txBody>
        </p:sp>
        <p:cxnSp>
          <p:nvCxnSpPr>
            <p:cNvPr id="28" name="Straight Connector 27">
              <a:extLst>
                <a:ext uri="{FF2B5EF4-FFF2-40B4-BE49-F238E27FC236}">
                  <a16:creationId xmlns:a16="http://schemas.microsoft.com/office/drawing/2014/main" id="{1533CF9E-F952-4B45-B664-4C3F0BFDDABA}"/>
                </a:ext>
              </a:extLst>
            </p:cNvPr>
            <p:cNvCxnSpPr>
              <a:cxnSpLocks/>
            </p:cNvCxnSpPr>
            <p:nvPr/>
          </p:nvCxnSpPr>
          <p:spPr>
            <a:xfrm>
              <a:off x="1990558" y="2271987"/>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29" name="Picture 28">
              <a:extLst>
                <a:ext uri="{FF2B5EF4-FFF2-40B4-BE49-F238E27FC236}">
                  <a16:creationId xmlns:a16="http://schemas.microsoft.com/office/drawing/2014/main" id="{449D74E8-170A-334B-839B-CB6AFEACA9A4}"/>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03571" y="2070915"/>
              <a:ext cx="166499" cy="159598"/>
            </a:xfrm>
            <a:prstGeom prst="rect">
              <a:avLst/>
            </a:prstGeom>
            <a:noFill/>
          </p:spPr>
        </p:pic>
        <p:grpSp>
          <p:nvGrpSpPr>
            <p:cNvPr id="23" name="Group 22">
              <a:extLst>
                <a:ext uri="{FF2B5EF4-FFF2-40B4-BE49-F238E27FC236}">
                  <a16:creationId xmlns:a16="http://schemas.microsoft.com/office/drawing/2014/main" id="{D9379257-1115-A248-B320-F32DE8A1EFE0}"/>
                </a:ext>
              </a:extLst>
            </p:cNvPr>
            <p:cNvGrpSpPr/>
            <p:nvPr/>
          </p:nvGrpSpPr>
          <p:grpSpPr>
            <a:xfrm>
              <a:off x="1464395" y="1473407"/>
              <a:ext cx="475797" cy="505187"/>
              <a:chOff x="1289019" y="4604987"/>
              <a:chExt cx="1051560" cy="1116516"/>
            </a:xfrm>
          </p:grpSpPr>
          <p:grpSp>
            <p:nvGrpSpPr>
              <p:cNvPr id="24" name="Group 23">
                <a:extLst>
                  <a:ext uri="{FF2B5EF4-FFF2-40B4-BE49-F238E27FC236}">
                    <a16:creationId xmlns:a16="http://schemas.microsoft.com/office/drawing/2014/main" id="{CCA963ED-FAF9-E740-A647-4E1BC82F50D1}"/>
                  </a:ext>
                </a:extLst>
              </p:cNvPr>
              <p:cNvGrpSpPr/>
              <p:nvPr/>
            </p:nvGrpSpPr>
            <p:grpSpPr>
              <a:xfrm>
                <a:off x="1480811" y="4619276"/>
                <a:ext cx="639854" cy="1102227"/>
                <a:chOff x="722760" y="3579684"/>
                <a:chExt cx="470561" cy="810599"/>
              </a:xfrm>
            </p:grpSpPr>
            <p:sp>
              <p:nvSpPr>
                <p:cNvPr id="31" name="Oval 30">
                  <a:extLst>
                    <a:ext uri="{FF2B5EF4-FFF2-40B4-BE49-F238E27FC236}">
                      <a16:creationId xmlns:a16="http://schemas.microsoft.com/office/drawing/2014/main" id="{2C8289A6-A08A-244D-852B-6F5E5677D428}"/>
                    </a:ext>
                  </a:extLst>
                </p:cNvPr>
                <p:cNvSpPr/>
                <p:nvPr/>
              </p:nvSpPr>
              <p:spPr>
                <a:xfrm>
                  <a:off x="767519" y="3579684"/>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2" name="Chord 31">
                  <a:extLst>
                    <a:ext uri="{FF2B5EF4-FFF2-40B4-BE49-F238E27FC236}">
                      <a16:creationId xmlns:a16="http://schemas.microsoft.com/office/drawing/2014/main" id="{6A40A9FA-6A4B-F746-9138-A9AD7E6D7DB0}"/>
                    </a:ext>
                  </a:extLst>
                </p:cNvPr>
                <p:cNvSpPr/>
                <p:nvPr/>
              </p:nvSpPr>
              <p:spPr>
                <a:xfrm rot="8100000">
                  <a:off x="722760" y="3919722"/>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6040FADD-254D-8F49-B18D-8F03841F9780}"/>
                  </a:ext>
                </a:extLst>
              </p:cNvPr>
              <p:cNvSpPr/>
              <p:nvPr/>
            </p:nvSpPr>
            <p:spPr>
              <a:xfrm>
                <a:off x="1289019" y="4604987"/>
                <a:ext cx="1051560" cy="105437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7D62D266-1C44-5B41-938A-E2F25B73B6BD}"/>
                </a:ext>
              </a:extLst>
            </p:cNvPr>
            <p:cNvGrpSpPr/>
            <p:nvPr/>
          </p:nvGrpSpPr>
          <p:grpSpPr>
            <a:xfrm>
              <a:off x="3196361" y="1489009"/>
              <a:ext cx="774051" cy="502559"/>
              <a:chOff x="4166857" y="3429467"/>
              <a:chExt cx="774051" cy="502559"/>
            </a:xfrm>
          </p:grpSpPr>
          <p:pic>
            <p:nvPicPr>
              <p:cNvPr id="34" name="Picture 33">
                <a:extLst>
                  <a:ext uri="{FF2B5EF4-FFF2-40B4-BE49-F238E27FC236}">
                    <a16:creationId xmlns:a16="http://schemas.microsoft.com/office/drawing/2014/main" id="{79EDADD5-C3CA-B349-8A53-09D587AEE5B9}"/>
                  </a:ext>
                </a:extLst>
              </p:cNvPr>
              <p:cNvPicPr>
                <a:picLocks noChangeAspect="1"/>
              </p:cNvPicPr>
              <p:nvPr/>
            </p:nvPicPr>
            <p:blipFill>
              <a:blip r:embed="rId5"/>
              <a:stretch>
                <a:fillRect/>
              </a:stretch>
            </p:blipFill>
            <p:spPr>
              <a:xfrm>
                <a:off x="4167277" y="3693105"/>
                <a:ext cx="238921" cy="238921"/>
              </a:xfrm>
              <a:prstGeom prst="rect">
                <a:avLst/>
              </a:prstGeom>
              <a:solidFill>
                <a:srgbClr val="FF0000"/>
              </a:solidFill>
            </p:spPr>
          </p:pic>
          <p:pic>
            <p:nvPicPr>
              <p:cNvPr id="35" name="Picture 34">
                <a:extLst>
                  <a:ext uri="{FF2B5EF4-FFF2-40B4-BE49-F238E27FC236}">
                    <a16:creationId xmlns:a16="http://schemas.microsoft.com/office/drawing/2014/main" id="{3664C09B-8CEE-9446-8EEE-A9F409B6927C}"/>
                  </a:ext>
                </a:extLst>
              </p:cNvPr>
              <p:cNvPicPr>
                <a:picLocks noChangeAspect="1"/>
              </p:cNvPicPr>
              <p:nvPr/>
            </p:nvPicPr>
            <p:blipFill>
              <a:blip r:embed="rId5"/>
              <a:stretch>
                <a:fillRect/>
              </a:stretch>
            </p:blipFill>
            <p:spPr>
              <a:xfrm>
                <a:off x="4166857" y="3429467"/>
                <a:ext cx="238921" cy="238921"/>
              </a:xfrm>
              <a:prstGeom prst="rect">
                <a:avLst/>
              </a:prstGeom>
              <a:solidFill>
                <a:srgbClr val="FF0000"/>
              </a:solidFill>
            </p:spPr>
          </p:pic>
          <p:pic>
            <p:nvPicPr>
              <p:cNvPr id="36" name="Picture 35">
                <a:extLst>
                  <a:ext uri="{FF2B5EF4-FFF2-40B4-BE49-F238E27FC236}">
                    <a16:creationId xmlns:a16="http://schemas.microsoft.com/office/drawing/2014/main" id="{C594674B-DB2B-D141-8961-D1454900D708}"/>
                  </a:ext>
                </a:extLst>
              </p:cNvPr>
              <p:cNvPicPr>
                <a:picLocks noChangeAspect="1"/>
              </p:cNvPicPr>
              <p:nvPr/>
            </p:nvPicPr>
            <p:blipFill>
              <a:blip r:embed="rId5"/>
              <a:stretch>
                <a:fillRect/>
              </a:stretch>
            </p:blipFill>
            <p:spPr>
              <a:xfrm>
                <a:off x="4435525" y="3430349"/>
                <a:ext cx="238921" cy="238921"/>
              </a:xfrm>
              <a:prstGeom prst="rect">
                <a:avLst/>
              </a:prstGeom>
              <a:solidFill>
                <a:srgbClr val="FF0000"/>
              </a:solidFill>
            </p:spPr>
          </p:pic>
          <p:pic>
            <p:nvPicPr>
              <p:cNvPr id="37" name="Picture 36">
                <a:extLst>
                  <a:ext uri="{FF2B5EF4-FFF2-40B4-BE49-F238E27FC236}">
                    <a16:creationId xmlns:a16="http://schemas.microsoft.com/office/drawing/2014/main" id="{DD15EF45-3FC1-3540-A35F-B4ED7020BDE1}"/>
                  </a:ext>
                </a:extLst>
              </p:cNvPr>
              <p:cNvPicPr>
                <a:picLocks noChangeAspect="1"/>
              </p:cNvPicPr>
              <p:nvPr/>
            </p:nvPicPr>
            <p:blipFill>
              <a:blip r:embed="rId5"/>
              <a:stretch>
                <a:fillRect/>
              </a:stretch>
            </p:blipFill>
            <p:spPr>
              <a:xfrm>
                <a:off x="4435525" y="3688476"/>
                <a:ext cx="238921" cy="238921"/>
              </a:xfrm>
              <a:prstGeom prst="rect">
                <a:avLst/>
              </a:prstGeom>
              <a:solidFill>
                <a:srgbClr val="FF0000"/>
              </a:solidFill>
            </p:spPr>
          </p:pic>
          <p:pic>
            <p:nvPicPr>
              <p:cNvPr id="38" name="Picture 37">
                <a:extLst>
                  <a:ext uri="{FF2B5EF4-FFF2-40B4-BE49-F238E27FC236}">
                    <a16:creationId xmlns:a16="http://schemas.microsoft.com/office/drawing/2014/main" id="{DDD7D615-8488-1D45-A34D-30E1438F133C}"/>
                  </a:ext>
                </a:extLst>
              </p:cNvPr>
              <p:cNvPicPr>
                <a:picLocks noChangeAspect="1"/>
              </p:cNvPicPr>
              <p:nvPr/>
            </p:nvPicPr>
            <p:blipFill>
              <a:blip r:embed="rId5"/>
              <a:stretch>
                <a:fillRect/>
              </a:stretch>
            </p:blipFill>
            <p:spPr>
              <a:xfrm>
                <a:off x="4701987" y="3429467"/>
                <a:ext cx="238921" cy="238921"/>
              </a:xfrm>
              <a:prstGeom prst="rect">
                <a:avLst/>
              </a:prstGeom>
              <a:solidFill>
                <a:srgbClr val="FF0000"/>
              </a:solidFill>
            </p:spPr>
          </p:pic>
          <p:pic>
            <p:nvPicPr>
              <p:cNvPr id="39" name="Picture 38">
                <a:extLst>
                  <a:ext uri="{FF2B5EF4-FFF2-40B4-BE49-F238E27FC236}">
                    <a16:creationId xmlns:a16="http://schemas.microsoft.com/office/drawing/2014/main" id="{75A006EB-6DFA-2C46-B523-EEFDEC83D143}"/>
                  </a:ext>
                </a:extLst>
              </p:cNvPr>
              <p:cNvPicPr>
                <a:picLocks noChangeAspect="1"/>
              </p:cNvPicPr>
              <p:nvPr/>
            </p:nvPicPr>
            <p:blipFill>
              <a:blip r:embed="rId5"/>
              <a:stretch>
                <a:fillRect/>
              </a:stretch>
            </p:blipFill>
            <p:spPr>
              <a:xfrm>
                <a:off x="4683415" y="3688476"/>
                <a:ext cx="238921" cy="238921"/>
              </a:xfrm>
              <a:prstGeom prst="rect">
                <a:avLst/>
              </a:prstGeom>
              <a:solidFill>
                <a:srgbClr val="FF0000"/>
              </a:solidFill>
            </p:spPr>
          </p:pic>
        </p:grpSp>
      </p:grpSp>
      <p:grpSp>
        <p:nvGrpSpPr>
          <p:cNvPr id="4" name="Group 3">
            <a:extLst>
              <a:ext uri="{FF2B5EF4-FFF2-40B4-BE49-F238E27FC236}">
                <a16:creationId xmlns:a16="http://schemas.microsoft.com/office/drawing/2014/main" id="{DC7D167F-D32F-9B4B-9CAF-313B5ACF100A}"/>
              </a:ext>
            </a:extLst>
          </p:cNvPr>
          <p:cNvGrpSpPr/>
          <p:nvPr/>
        </p:nvGrpSpPr>
        <p:grpSpPr>
          <a:xfrm>
            <a:off x="586205" y="3577584"/>
            <a:ext cx="4152948" cy="2628035"/>
            <a:chOff x="586205" y="3577584"/>
            <a:chExt cx="4152948" cy="2628035"/>
          </a:xfrm>
        </p:grpSpPr>
        <p:grpSp>
          <p:nvGrpSpPr>
            <p:cNvPr id="46" name="Group 45">
              <a:extLst>
                <a:ext uri="{FF2B5EF4-FFF2-40B4-BE49-F238E27FC236}">
                  <a16:creationId xmlns:a16="http://schemas.microsoft.com/office/drawing/2014/main" id="{FE55243C-D115-7048-B84D-EE66D6C268E8}"/>
                </a:ext>
              </a:extLst>
            </p:cNvPr>
            <p:cNvGrpSpPr/>
            <p:nvPr/>
          </p:nvGrpSpPr>
          <p:grpSpPr>
            <a:xfrm>
              <a:off x="1464395" y="4509481"/>
              <a:ext cx="475797" cy="505187"/>
              <a:chOff x="1289019" y="4604987"/>
              <a:chExt cx="1051560" cy="1116516"/>
            </a:xfrm>
          </p:grpSpPr>
          <p:grpSp>
            <p:nvGrpSpPr>
              <p:cNvPr id="47" name="Group 46">
                <a:extLst>
                  <a:ext uri="{FF2B5EF4-FFF2-40B4-BE49-F238E27FC236}">
                    <a16:creationId xmlns:a16="http://schemas.microsoft.com/office/drawing/2014/main" id="{3AF66592-4598-4A48-9197-9B158FDA6BEC}"/>
                  </a:ext>
                </a:extLst>
              </p:cNvPr>
              <p:cNvGrpSpPr/>
              <p:nvPr/>
            </p:nvGrpSpPr>
            <p:grpSpPr>
              <a:xfrm>
                <a:off x="1480811" y="4619276"/>
                <a:ext cx="639854" cy="1102227"/>
                <a:chOff x="722760" y="3579684"/>
                <a:chExt cx="470561" cy="810599"/>
              </a:xfrm>
            </p:grpSpPr>
            <p:sp>
              <p:nvSpPr>
                <p:cNvPr id="49" name="Oval 48">
                  <a:extLst>
                    <a:ext uri="{FF2B5EF4-FFF2-40B4-BE49-F238E27FC236}">
                      <a16:creationId xmlns:a16="http://schemas.microsoft.com/office/drawing/2014/main" id="{922576CE-120A-1A4F-879F-D4CC964838C6}"/>
                    </a:ext>
                  </a:extLst>
                </p:cNvPr>
                <p:cNvSpPr/>
                <p:nvPr/>
              </p:nvSpPr>
              <p:spPr>
                <a:xfrm>
                  <a:off x="767519" y="3579684"/>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50" name="Chord 49">
                  <a:extLst>
                    <a:ext uri="{FF2B5EF4-FFF2-40B4-BE49-F238E27FC236}">
                      <a16:creationId xmlns:a16="http://schemas.microsoft.com/office/drawing/2014/main" id="{EB829D28-0333-CB44-ABD1-2BDFEE038A82}"/>
                    </a:ext>
                  </a:extLst>
                </p:cNvPr>
                <p:cNvSpPr/>
                <p:nvPr/>
              </p:nvSpPr>
              <p:spPr>
                <a:xfrm rot="8100000">
                  <a:off x="722760" y="3919722"/>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C22E61BA-1601-9746-81D0-A02D5765E491}"/>
                  </a:ext>
                </a:extLst>
              </p:cNvPr>
              <p:cNvSpPr/>
              <p:nvPr/>
            </p:nvSpPr>
            <p:spPr>
              <a:xfrm>
                <a:off x="1289019" y="4604987"/>
                <a:ext cx="1051560" cy="105437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BE33B279-8AC8-EF49-9EE5-E502475215AE}"/>
                </a:ext>
              </a:extLst>
            </p:cNvPr>
            <p:cNvGrpSpPr/>
            <p:nvPr/>
          </p:nvGrpSpPr>
          <p:grpSpPr>
            <a:xfrm>
              <a:off x="3196361" y="4525083"/>
              <a:ext cx="774051" cy="502559"/>
              <a:chOff x="4166857" y="3429467"/>
              <a:chExt cx="774051" cy="502559"/>
            </a:xfrm>
          </p:grpSpPr>
          <p:pic>
            <p:nvPicPr>
              <p:cNvPr id="52" name="Picture 51">
                <a:extLst>
                  <a:ext uri="{FF2B5EF4-FFF2-40B4-BE49-F238E27FC236}">
                    <a16:creationId xmlns:a16="http://schemas.microsoft.com/office/drawing/2014/main" id="{AB613632-4121-CF4C-9EDD-CEA4FAD4FE71}"/>
                  </a:ext>
                </a:extLst>
              </p:cNvPr>
              <p:cNvPicPr>
                <a:picLocks noChangeAspect="1"/>
              </p:cNvPicPr>
              <p:nvPr/>
            </p:nvPicPr>
            <p:blipFill>
              <a:blip r:embed="rId5"/>
              <a:stretch>
                <a:fillRect/>
              </a:stretch>
            </p:blipFill>
            <p:spPr>
              <a:xfrm>
                <a:off x="4167277" y="3693105"/>
                <a:ext cx="238921" cy="238921"/>
              </a:xfrm>
              <a:prstGeom prst="rect">
                <a:avLst/>
              </a:prstGeom>
              <a:solidFill>
                <a:srgbClr val="FF0000"/>
              </a:solidFill>
            </p:spPr>
          </p:pic>
          <p:pic>
            <p:nvPicPr>
              <p:cNvPr id="53" name="Picture 52">
                <a:extLst>
                  <a:ext uri="{FF2B5EF4-FFF2-40B4-BE49-F238E27FC236}">
                    <a16:creationId xmlns:a16="http://schemas.microsoft.com/office/drawing/2014/main" id="{50C85242-EE93-1440-ACA6-86EFA93385D4}"/>
                  </a:ext>
                </a:extLst>
              </p:cNvPr>
              <p:cNvPicPr>
                <a:picLocks noChangeAspect="1"/>
              </p:cNvPicPr>
              <p:nvPr/>
            </p:nvPicPr>
            <p:blipFill>
              <a:blip r:embed="rId5"/>
              <a:stretch>
                <a:fillRect/>
              </a:stretch>
            </p:blipFill>
            <p:spPr>
              <a:xfrm>
                <a:off x="4166857" y="3429467"/>
                <a:ext cx="238921" cy="238921"/>
              </a:xfrm>
              <a:prstGeom prst="rect">
                <a:avLst/>
              </a:prstGeom>
              <a:solidFill>
                <a:srgbClr val="FF0000"/>
              </a:solidFill>
            </p:spPr>
          </p:pic>
          <p:pic>
            <p:nvPicPr>
              <p:cNvPr id="54" name="Picture 53">
                <a:extLst>
                  <a:ext uri="{FF2B5EF4-FFF2-40B4-BE49-F238E27FC236}">
                    <a16:creationId xmlns:a16="http://schemas.microsoft.com/office/drawing/2014/main" id="{A393D409-DCAC-1A48-8A74-EFFACFD41F68}"/>
                  </a:ext>
                </a:extLst>
              </p:cNvPr>
              <p:cNvPicPr>
                <a:picLocks noChangeAspect="1"/>
              </p:cNvPicPr>
              <p:nvPr/>
            </p:nvPicPr>
            <p:blipFill>
              <a:blip r:embed="rId5"/>
              <a:stretch>
                <a:fillRect/>
              </a:stretch>
            </p:blipFill>
            <p:spPr>
              <a:xfrm>
                <a:off x="4435525" y="3430349"/>
                <a:ext cx="238921" cy="238921"/>
              </a:xfrm>
              <a:prstGeom prst="rect">
                <a:avLst/>
              </a:prstGeom>
              <a:solidFill>
                <a:srgbClr val="FF0000"/>
              </a:solidFill>
            </p:spPr>
          </p:pic>
          <p:pic>
            <p:nvPicPr>
              <p:cNvPr id="55" name="Picture 54">
                <a:extLst>
                  <a:ext uri="{FF2B5EF4-FFF2-40B4-BE49-F238E27FC236}">
                    <a16:creationId xmlns:a16="http://schemas.microsoft.com/office/drawing/2014/main" id="{11EC0A27-6D0E-5E49-B725-DF0778E0A71F}"/>
                  </a:ext>
                </a:extLst>
              </p:cNvPr>
              <p:cNvPicPr>
                <a:picLocks noChangeAspect="1"/>
              </p:cNvPicPr>
              <p:nvPr/>
            </p:nvPicPr>
            <p:blipFill>
              <a:blip r:embed="rId5"/>
              <a:stretch>
                <a:fillRect/>
              </a:stretch>
            </p:blipFill>
            <p:spPr>
              <a:xfrm>
                <a:off x="4435525" y="3688476"/>
                <a:ext cx="238921" cy="238921"/>
              </a:xfrm>
              <a:prstGeom prst="rect">
                <a:avLst/>
              </a:prstGeom>
              <a:solidFill>
                <a:srgbClr val="FF0000"/>
              </a:solidFill>
            </p:spPr>
          </p:pic>
          <p:pic>
            <p:nvPicPr>
              <p:cNvPr id="56" name="Picture 55">
                <a:extLst>
                  <a:ext uri="{FF2B5EF4-FFF2-40B4-BE49-F238E27FC236}">
                    <a16:creationId xmlns:a16="http://schemas.microsoft.com/office/drawing/2014/main" id="{7C4413CB-BA2F-F84D-AC57-D4D5CD044EDA}"/>
                  </a:ext>
                </a:extLst>
              </p:cNvPr>
              <p:cNvPicPr>
                <a:picLocks noChangeAspect="1"/>
              </p:cNvPicPr>
              <p:nvPr/>
            </p:nvPicPr>
            <p:blipFill>
              <a:blip r:embed="rId5"/>
              <a:stretch>
                <a:fillRect/>
              </a:stretch>
            </p:blipFill>
            <p:spPr>
              <a:xfrm>
                <a:off x="4701987" y="3429467"/>
                <a:ext cx="238921" cy="238921"/>
              </a:xfrm>
              <a:prstGeom prst="rect">
                <a:avLst/>
              </a:prstGeom>
              <a:solidFill>
                <a:srgbClr val="FF0000"/>
              </a:solidFill>
            </p:spPr>
          </p:pic>
          <p:pic>
            <p:nvPicPr>
              <p:cNvPr id="57" name="Picture 56">
                <a:extLst>
                  <a:ext uri="{FF2B5EF4-FFF2-40B4-BE49-F238E27FC236}">
                    <a16:creationId xmlns:a16="http://schemas.microsoft.com/office/drawing/2014/main" id="{74774A4D-47B7-094B-9B78-BCF84EC837DD}"/>
                  </a:ext>
                </a:extLst>
              </p:cNvPr>
              <p:cNvPicPr>
                <a:picLocks noChangeAspect="1"/>
              </p:cNvPicPr>
              <p:nvPr/>
            </p:nvPicPr>
            <p:blipFill>
              <a:blip r:embed="rId5"/>
              <a:stretch>
                <a:fillRect/>
              </a:stretch>
            </p:blipFill>
            <p:spPr>
              <a:xfrm>
                <a:off x="4683415" y="3688476"/>
                <a:ext cx="238921" cy="238921"/>
              </a:xfrm>
              <a:prstGeom prst="rect">
                <a:avLst/>
              </a:prstGeom>
              <a:solidFill>
                <a:srgbClr val="FF0000"/>
              </a:solidFill>
            </p:spPr>
          </p:pic>
        </p:grpSp>
        <p:grpSp>
          <p:nvGrpSpPr>
            <p:cNvPr id="2" name="Group 1">
              <a:extLst>
                <a:ext uri="{FF2B5EF4-FFF2-40B4-BE49-F238E27FC236}">
                  <a16:creationId xmlns:a16="http://schemas.microsoft.com/office/drawing/2014/main" id="{671423C5-8B70-8549-AC6A-CE5EA8BAE0B6}"/>
                </a:ext>
              </a:extLst>
            </p:cNvPr>
            <p:cNvGrpSpPr/>
            <p:nvPr/>
          </p:nvGrpSpPr>
          <p:grpSpPr>
            <a:xfrm>
              <a:off x="586205" y="3577584"/>
              <a:ext cx="4152948" cy="2628035"/>
              <a:chOff x="5686865" y="4083763"/>
              <a:chExt cx="4152948" cy="2628035"/>
            </a:xfrm>
          </p:grpSpPr>
          <p:grpSp>
            <p:nvGrpSpPr>
              <p:cNvPr id="40" name="Group 39">
                <a:extLst>
                  <a:ext uri="{FF2B5EF4-FFF2-40B4-BE49-F238E27FC236}">
                    <a16:creationId xmlns:a16="http://schemas.microsoft.com/office/drawing/2014/main" id="{87598146-1E58-8249-BA2B-4C8C026E868C}"/>
                  </a:ext>
                </a:extLst>
              </p:cNvPr>
              <p:cNvGrpSpPr/>
              <p:nvPr/>
            </p:nvGrpSpPr>
            <p:grpSpPr>
              <a:xfrm>
                <a:off x="5686865" y="4083763"/>
                <a:ext cx="4152948" cy="2628035"/>
                <a:chOff x="512064" y="2221992"/>
                <a:chExt cx="5620969" cy="3557016"/>
              </a:xfrm>
            </p:grpSpPr>
            <p:sp>
              <p:nvSpPr>
                <p:cNvPr id="41" name="Rectangle 40">
                  <a:extLst>
                    <a:ext uri="{FF2B5EF4-FFF2-40B4-BE49-F238E27FC236}">
                      <a16:creationId xmlns:a16="http://schemas.microsoft.com/office/drawing/2014/main" id="{36904BA0-F784-A04A-B870-DE23B679CD55}"/>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2" name="Rectangle 41">
                  <a:extLst>
                    <a:ext uri="{FF2B5EF4-FFF2-40B4-BE49-F238E27FC236}">
                      <a16:creationId xmlns:a16="http://schemas.microsoft.com/office/drawing/2014/main" id="{3D89A752-96FF-0B4A-B649-4C87F5A57994}"/>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D59E8580-9B15-544C-9607-816191B6EF53}"/>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TextBox 44">
                <a:extLst>
                  <a:ext uri="{FF2B5EF4-FFF2-40B4-BE49-F238E27FC236}">
                    <a16:creationId xmlns:a16="http://schemas.microsoft.com/office/drawing/2014/main" id="{50A26A5A-4ADD-4847-9BE7-B43EAEEAD972}"/>
                  </a:ext>
                </a:extLst>
              </p:cNvPr>
              <p:cNvSpPr txBox="1"/>
              <p:nvPr/>
            </p:nvSpPr>
            <p:spPr>
              <a:xfrm>
                <a:off x="6190830" y="4372561"/>
                <a:ext cx="1244581" cy="646331"/>
              </a:xfrm>
              <a:prstGeom prst="rect">
                <a:avLst/>
              </a:prstGeom>
              <a:noFill/>
            </p:spPr>
            <p:txBody>
              <a:bodyPr wrap="square" rtlCol="0">
                <a:spAutoFit/>
              </a:bodyPr>
              <a:lstStyle/>
              <a:p>
                <a:pPr algn="ctr"/>
                <a:r>
                  <a:rPr lang="en-US" sz="3600" b="1" dirty="0"/>
                  <a:t>3</a:t>
                </a:r>
              </a:p>
            </p:txBody>
          </p:sp>
          <p:pic>
            <p:nvPicPr>
              <p:cNvPr id="58" name="Picture 57">
                <a:extLst>
                  <a:ext uri="{FF2B5EF4-FFF2-40B4-BE49-F238E27FC236}">
                    <a16:creationId xmlns:a16="http://schemas.microsoft.com/office/drawing/2014/main" id="{637F7949-A287-F148-BC38-10C5AB106AFD}"/>
                  </a:ext>
                </a:extLst>
              </p:cNvPr>
              <p:cNvPicPr>
                <a:picLocks noChangeAspect="1"/>
              </p:cNvPicPr>
              <p:nvPr/>
            </p:nvPicPr>
            <p:blipFill>
              <a:blip r:embed="rId6"/>
              <a:stretch>
                <a:fillRect/>
              </a:stretch>
            </p:blipFill>
            <p:spPr>
              <a:xfrm>
                <a:off x="7360399" y="4950995"/>
                <a:ext cx="782474" cy="665469"/>
              </a:xfrm>
              <a:prstGeom prst="rect">
                <a:avLst/>
              </a:prstGeom>
            </p:spPr>
          </p:pic>
        </p:grpSp>
        <p:cxnSp>
          <p:nvCxnSpPr>
            <p:cNvPr id="59" name="Straight Connector 58">
              <a:extLst>
                <a:ext uri="{FF2B5EF4-FFF2-40B4-BE49-F238E27FC236}">
                  <a16:creationId xmlns:a16="http://schemas.microsoft.com/office/drawing/2014/main" id="{86544B0D-3A10-DF4F-B33A-7D8A343510C3}"/>
                </a:ext>
              </a:extLst>
            </p:cNvPr>
            <p:cNvCxnSpPr>
              <a:cxnSpLocks/>
            </p:cNvCxnSpPr>
            <p:nvPr/>
          </p:nvCxnSpPr>
          <p:spPr>
            <a:xfrm>
              <a:off x="1998603" y="5356518"/>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60" name="Picture 59">
              <a:extLst>
                <a:ext uri="{FF2B5EF4-FFF2-40B4-BE49-F238E27FC236}">
                  <a16:creationId xmlns:a16="http://schemas.microsoft.com/office/drawing/2014/main" id="{D7A6E15D-07E7-474D-930D-906420C0EF50}"/>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11616" y="5155446"/>
              <a:ext cx="166499" cy="159598"/>
            </a:xfrm>
            <a:prstGeom prst="rect">
              <a:avLst/>
            </a:prstGeom>
            <a:noFill/>
          </p:spPr>
        </p:pic>
        <p:grpSp>
          <p:nvGrpSpPr>
            <p:cNvPr id="61" name="Group 60">
              <a:extLst>
                <a:ext uri="{FF2B5EF4-FFF2-40B4-BE49-F238E27FC236}">
                  <a16:creationId xmlns:a16="http://schemas.microsoft.com/office/drawing/2014/main" id="{542A8F43-BB90-7644-ADD3-EDEB2D606FBF}"/>
                </a:ext>
              </a:extLst>
            </p:cNvPr>
            <p:cNvGrpSpPr/>
            <p:nvPr/>
          </p:nvGrpSpPr>
          <p:grpSpPr>
            <a:xfrm>
              <a:off x="1491214" y="4494001"/>
              <a:ext cx="475797" cy="505187"/>
              <a:chOff x="1289019" y="4604987"/>
              <a:chExt cx="1051560" cy="1116516"/>
            </a:xfrm>
          </p:grpSpPr>
          <p:grpSp>
            <p:nvGrpSpPr>
              <p:cNvPr id="62" name="Group 61">
                <a:extLst>
                  <a:ext uri="{FF2B5EF4-FFF2-40B4-BE49-F238E27FC236}">
                    <a16:creationId xmlns:a16="http://schemas.microsoft.com/office/drawing/2014/main" id="{8E3338E8-CCC7-9D48-B612-BC731633248D}"/>
                  </a:ext>
                </a:extLst>
              </p:cNvPr>
              <p:cNvGrpSpPr/>
              <p:nvPr/>
            </p:nvGrpSpPr>
            <p:grpSpPr>
              <a:xfrm>
                <a:off x="1480811" y="4619276"/>
                <a:ext cx="639854" cy="1102227"/>
                <a:chOff x="722760" y="3579684"/>
                <a:chExt cx="470561" cy="810599"/>
              </a:xfrm>
            </p:grpSpPr>
            <p:sp>
              <p:nvSpPr>
                <p:cNvPr id="64" name="Oval 63">
                  <a:extLst>
                    <a:ext uri="{FF2B5EF4-FFF2-40B4-BE49-F238E27FC236}">
                      <a16:creationId xmlns:a16="http://schemas.microsoft.com/office/drawing/2014/main" id="{BF8FE874-4F90-5C4B-B53D-8666CE796B3E}"/>
                    </a:ext>
                  </a:extLst>
                </p:cNvPr>
                <p:cNvSpPr/>
                <p:nvPr/>
              </p:nvSpPr>
              <p:spPr>
                <a:xfrm>
                  <a:off x="767519" y="3579684"/>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65" name="Chord 64">
                  <a:extLst>
                    <a:ext uri="{FF2B5EF4-FFF2-40B4-BE49-F238E27FC236}">
                      <a16:creationId xmlns:a16="http://schemas.microsoft.com/office/drawing/2014/main" id="{A2701464-2BE4-6847-B95B-27AC57B33D18}"/>
                    </a:ext>
                  </a:extLst>
                </p:cNvPr>
                <p:cNvSpPr/>
                <p:nvPr/>
              </p:nvSpPr>
              <p:spPr>
                <a:xfrm rot="8100000">
                  <a:off x="722760" y="3919722"/>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62">
                <a:extLst>
                  <a:ext uri="{FF2B5EF4-FFF2-40B4-BE49-F238E27FC236}">
                    <a16:creationId xmlns:a16="http://schemas.microsoft.com/office/drawing/2014/main" id="{27BE8BD7-9E09-184D-B141-7DB651CAC53A}"/>
                  </a:ext>
                </a:extLst>
              </p:cNvPr>
              <p:cNvSpPr/>
              <p:nvPr/>
            </p:nvSpPr>
            <p:spPr>
              <a:xfrm>
                <a:off x="1289019" y="4604987"/>
                <a:ext cx="1051560" cy="105437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F0730641-CDDB-C848-A257-2E6ABB93A9BD}"/>
                </a:ext>
              </a:extLst>
            </p:cNvPr>
            <p:cNvGrpSpPr/>
            <p:nvPr/>
          </p:nvGrpSpPr>
          <p:grpSpPr>
            <a:xfrm>
              <a:off x="3223180" y="4509603"/>
              <a:ext cx="774051" cy="502559"/>
              <a:chOff x="4166857" y="3429467"/>
              <a:chExt cx="774051" cy="502559"/>
            </a:xfrm>
          </p:grpSpPr>
          <p:pic>
            <p:nvPicPr>
              <p:cNvPr id="67" name="Picture 66">
                <a:extLst>
                  <a:ext uri="{FF2B5EF4-FFF2-40B4-BE49-F238E27FC236}">
                    <a16:creationId xmlns:a16="http://schemas.microsoft.com/office/drawing/2014/main" id="{391B9DA9-934B-CF41-AEDD-303D4E36A986}"/>
                  </a:ext>
                </a:extLst>
              </p:cNvPr>
              <p:cNvPicPr>
                <a:picLocks noChangeAspect="1"/>
              </p:cNvPicPr>
              <p:nvPr/>
            </p:nvPicPr>
            <p:blipFill>
              <a:blip r:embed="rId5"/>
              <a:stretch>
                <a:fillRect/>
              </a:stretch>
            </p:blipFill>
            <p:spPr>
              <a:xfrm>
                <a:off x="4167277" y="3693105"/>
                <a:ext cx="238921" cy="238921"/>
              </a:xfrm>
              <a:prstGeom prst="rect">
                <a:avLst/>
              </a:prstGeom>
              <a:solidFill>
                <a:srgbClr val="FF0000"/>
              </a:solidFill>
            </p:spPr>
          </p:pic>
          <p:pic>
            <p:nvPicPr>
              <p:cNvPr id="68" name="Picture 67">
                <a:extLst>
                  <a:ext uri="{FF2B5EF4-FFF2-40B4-BE49-F238E27FC236}">
                    <a16:creationId xmlns:a16="http://schemas.microsoft.com/office/drawing/2014/main" id="{6289CE93-156F-DB46-98B3-E3D6D0D7C2C7}"/>
                  </a:ext>
                </a:extLst>
              </p:cNvPr>
              <p:cNvPicPr>
                <a:picLocks noChangeAspect="1"/>
              </p:cNvPicPr>
              <p:nvPr/>
            </p:nvPicPr>
            <p:blipFill>
              <a:blip r:embed="rId5"/>
              <a:stretch>
                <a:fillRect/>
              </a:stretch>
            </p:blipFill>
            <p:spPr>
              <a:xfrm>
                <a:off x="4166857" y="3429467"/>
                <a:ext cx="238921" cy="238921"/>
              </a:xfrm>
              <a:prstGeom prst="rect">
                <a:avLst/>
              </a:prstGeom>
              <a:solidFill>
                <a:srgbClr val="FF0000"/>
              </a:solidFill>
            </p:spPr>
          </p:pic>
          <p:pic>
            <p:nvPicPr>
              <p:cNvPr id="69" name="Picture 68">
                <a:extLst>
                  <a:ext uri="{FF2B5EF4-FFF2-40B4-BE49-F238E27FC236}">
                    <a16:creationId xmlns:a16="http://schemas.microsoft.com/office/drawing/2014/main" id="{702C456C-E45C-9245-91E7-7F80DF498D38}"/>
                  </a:ext>
                </a:extLst>
              </p:cNvPr>
              <p:cNvPicPr>
                <a:picLocks noChangeAspect="1"/>
              </p:cNvPicPr>
              <p:nvPr/>
            </p:nvPicPr>
            <p:blipFill>
              <a:blip r:embed="rId5"/>
              <a:stretch>
                <a:fillRect/>
              </a:stretch>
            </p:blipFill>
            <p:spPr>
              <a:xfrm>
                <a:off x="4435525" y="3430349"/>
                <a:ext cx="238921" cy="238921"/>
              </a:xfrm>
              <a:prstGeom prst="rect">
                <a:avLst/>
              </a:prstGeom>
              <a:solidFill>
                <a:srgbClr val="FF0000"/>
              </a:solidFill>
            </p:spPr>
          </p:pic>
          <p:pic>
            <p:nvPicPr>
              <p:cNvPr id="70" name="Picture 69">
                <a:extLst>
                  <a:ext uri="{FF2B5EF4-FFF2-40B4-BE49-F238E27FC236}">
                    <a16:creationId xmlns:a16="http://schemas.microsoft.com/office/drawing/2014/main" id="{259615FF-1EF9-4249-A9AF-0E4E79977F1E}"/>
                  </a:ext>
                </a:extLst>
              </p:cNvPr>
              <p:cNvPicPr>
                <a:picLocks noChangeAspect="1"/>
              </p:cNvPicPr>
              <p:nvPr/>
            </p:nvPicPr>
            <p:blipFill>
              <a:blip r:embed="rId5"/>
              <a:stretch>
                <a:fillRect/>
              </a:stretch>
            </p:blipFill>
            <p:spPr>
              <a:xfrm>
                <a:off x="4435525" y="3688476"/>
                <a:ext cx="238921" cy="238921"/>
              </a:xfrm>
              <a:prstGeom prst="rect">
                <a:avLst/>
              </a:prstGeom>
              <a:solidFill>
                <a:srgbClr val="FF0000"/>
              </a:solidFill>
            </p:spPr>
          </p:pic>
          <p:pic>
            <p:nvPicPr>
              <p:cNvPr id="71" name="Picture 70">
                <a:extLst>
                  <a:ext uri="{FF2B5EF4-FFF2-40B4-BE49-F238E27FC236}">
                    <a16:creationId xmlns:a16="http://schemas.microsoft.com/office/drawing/2014/main" id="{75E07F67-CCA7-4947-B200-99434B9C5877}"/>
                  </a:ext>
                </a:extLst>
              </p:cNvPr>
              <p:cNvPicPr>
                <a:picLocks noChangeAspect="1"/>
              </p:cNvPicPr>
              <p:nvPr/>
            </p:nvPicPr>
            <p:blipFill>
              <a:blip r:embed="rId5"/>
              <a:stretch>
                <a:fillRect/>
              </a:stretch>
            </p:blipFill>
            <p:spPr>
              <a:xfrm>
                <a:off x="4701987" y="3429467"/>
                <a:ext cx="238921" cy="238921"/>
              </a:xfrm>
              <a:prstGeom prst="rect">
                <a:avLst/>
              </a:prstGeom>
              <a:solidFill>
                <a:srgbClr val="FF0000"/>
              </a:solidFill>
            </p:spPr>
          </p:pic>
          <p:pic>
            <p:nvPicPr>
              <p:cNvPr id="72" name="Picture 71">
                <a:extLst>
                  <a:ext uri="{FF2B5EF4-FFF2-40B4-BE49-F238E27FC236}">
                    <a16:creationId xmlns:a16="http://schemas.microsoft.com/office/drawing/2014/main" id="{1E4BCB8D-6288-EC45-9344-D84312EDC8E0}"/>
                  </a:ext>
                </a:extLst>
              </p:cNvPr>
              <p:cNvPicPr>
                <a:picLocks noChangeAspect="1"/>
              </p:cNvPicPr>
              <p:nvPr/>
            </p:nvPicPr>
            <p:blipFill>
              <a:blip r:embed="rId5"/>
              <a:stretch>
                <a:fillRect/>
              </a:stretch>
            </p:blipFill>
            <p:spPr>
              <a:xfrm>
                <a:off x="4683415" y="3688476"/>
                <a:ext cx="238921" cy="238921"/>
              </a:xfrm>
              <a:prstGeom prst="rect">
                <a:avLst/>
              </a:prstGeom>
              <a:solidFill>
                <a:srgbClr val="FF0000"/>
              </a:solidFill>
            </p:spPr>
          </p:pic>
        </p:grpSp>
      </p:grpSp>
    </p:spTree>
    <p:extLst>
      <p:ext uri="{BB962C8B-B14F-4D97-AF65-F5344CB8AC3E}">
        <p14:creationId xmlns:p14="http://schemas.microsoft.com/office/powerpoint/2010/main" val="102791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04849" y="1969621"/>
            <a:ext cx="4789495" cy="3970318"/>
          </a:xfrm>
          <a:prstGeom prst="rect">
            <a:avLst/>
          </a:prstGeom>
          <a:noFill/>
        </p:spPr>
        <p:txBody>
          <a:bodyPr wrap="square" rtlCol="0">
            <a:spAutoFit/>
          </a:bodyPr>
          <a:lstStyle/>
          <a:p>
            <a:pPr algn="just"/>
            <a:r>
              <a:rPr lang="en-US" sz="2800" dirty="0"/>
              <a:t>Remember you are in a “multi-player” mode. </a:t>
            </a:r>
          </a:p>
          <a:p>
            <a:pPr algn="just"/>
            <a:endParaRPr lang="en-US" sz="2800" dirty="0"/>
          </a:p>
          <a:p>
            <a:pPr algn="just"/>
            <a:r>
              <a:rPr lang="en-US" sz="2800" dirty="0"/>
              <a:t>After your own payoff appears, the average payoff which the other six players accumulated in the same time period also appears</a:t>
            </a:r>
          </a:p>
          <a:p>
            <a:pPr algn="just"/>
            <a:endParaRPr lang="en-US" sz="2800" dirty="0"/>
          </a:p>
        </p:txBody>
      </p:sp>
      <p:grpSp>
        <p:nvGrpSpPr>
          <p:cNvPr id="4" name="Group 3">
            <a:extLst>
              <a:ext uri="{FF2B5EF4-FFF2-40B4-BE49-F238E27FC236}">
                <a16:creationId xmlns:a16="http://schemas.microsoft.com/office/drawing/2014/main" id="{E852E0E6-C805-C142-B078-8311796D8B85}"/>
              </a:ext>
            </a:extLst>
          </p:cNvPr>
          <p:cNvGrpSpPr/>
          <p:nvPr/>
        </p:nvGrpSpPr>
        <p:grpSpPr>
          <a:xfrm>
            <a:off x="572063" y="479202"/>
            <a:ext cx="4152948" cy="2628035"/>
            <a:chOff x="6230589" y="610962"/>
            <a:chExt cx="4152948" cy="2628035"/>
          </a:xfrm>
        </p:grpSpPr>
        <p:grpSp>
          <p:nvGrpSpPr>
            <p:cNvPr id="30" name="Group 29">
              <a:extLst>
                <a:ext uri="{FF2B5EF4-FFF2-40B4-BE49-F238E27FC236}">
                  <a16:creationId xmlns:a16="http://schemas.microsoft.com/office/drawing/2014/main" id="{6FE44117-76C7-D240-8C9B-E80B53193045}"/>
                </a:ext>
              </a:extLst>
            </p:cNvPr>
            <p:cNvGrpSpPr/>
            <p:nvPr/>
          </p:nvGrpSpPr>
          <p:grpSpPr>
            <a:xfrm>
              <a:off x="6230589" y="610962"/>
              <a:ext cx="4152948" cy="2628035"/>
              <a:chOff x="586205" y="541510"/>
              <a:chExt cx="4152948" cy="2628035"/>
            </a:xfrm>
          </p:grpSpPr>
          <p:grpSp>
            <p:nvGrpSpPr>
              <p:cNvPr id="31" name="Group 30">
                <a:extLst>
                  <a:ext uri="{FF2B5EF4-FFF2-40B4-BE49-F238E27FC236}">
                    <a16:creationId xmlns:a16="http://schemas.microsoft.com/office/drawing/2014/main" id="{6C25F04C-321C-4244-B572-8D8A7F114239}"/>
                  </a:ext>
                </a:extLst>
              </p:cNvPr>
              <p:cNvGrpSpPr/>
              <p:nvPr/>
            </p:nvGrpSpPr>
            <p:grpSpPr>
              <a:xfrm>
                <a:off x="586205" y="541510"/>
                <a:ext cx="4152948" cy="2628035"/>
                <a:chOff x="512064" y="2221992"/>
                <a:chExt cx="5620969" cy="3557016"/>
              </a:xfrm>
            </p:grpSpPr>
            <p:sp>
              <p:nvSpPr>
                <p:cNvPr id="48" name="Rectangle 47">
                  <a:extLst>
                    <a:ext uri="{FF2B5EF4-FFF2-40B4-BE49-F238E27FC236}">
                      <a16:creationId xmlns:a16="http://schemas.microsoft.com/office/drawing/2014/main" id="{AB676AA2-D944-1444-8A65-11906C02E360}"/>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9" name="Rectangle 48">
                  <a:extLst>
                    <a:ext uri="{FF2B5EF4-FFF2-40B4-BE49-F238E27FC236}">
                      <a16:creationId xmlns:a16="http://schemas.microsoft.com/office/drawing/2014/main" id="{68FD9221-570C-5D4B-AE08-EC299C9DDC88}"/>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Rectangle 49">
                  <a:extLst>
                    <a:ext uri="{FF2B5EF4-FFF2-40B4-BE49-F238E27FC236}">
                      <a16:creationId xmlns:a16="http://schemas.microsoft.com/office/drawing/2014/main" id="{0CFA4C74-FB10-B040-BD71-A7145E0710BA}"/>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2" name="Picture 31">
                <a:extLst>
                  <a:ext uri="{FF2B5EF4-FFF2-40B4-BE49-F238E27FC236}">
                    <a16:creationId xmlns:a16="http://schemas.microsoft.com/office/drawing/2014/main" id="{16F8576A-5990-DE40-9280-2792DAC164AC}"/>
                  </a:ext>
                </a:extLst>
              </p:cNvPr>
              <p:cNvPicPr>
                <a:picLocks noChangeAspect="1"/>
              </p:cNvPicPr>
              <p:nvPr/>
            </p:nvPicPr>
            <p:blipFill>
              <a:blip r:embed="rId3"/>
              <a:stretch>
                <a:fillRect/>
              </a:stretch>
            </p:blipFill>
            <p:spPr>
              <a:xfrm>
                <a:off x="2213875" y="1302564"/>
                <a:ext cx="789231" cy="793567"/>
              </a:xfrm>
              <a:prstGeom prst="rect">
                <a:avLst/>
              </a:prstGeom>
            </p:spPr>
          </p:pic>
          <p:sp>
            <p:nvSpPr>
              <p:cNvPr id="33" name="TextBox 32">
                <a:extLst>
                  <a:ext uri="{FF2B5EF4-FFF2-40B4-BE49-F238E27FC236}">
                    <a16:creationId xmlns:a16="http://schemas.microsoft.com/office/drawing/2014/main" id="{902733C7-79F1-F34C-931E-7E01DFAFB024}"/>
                  </a:ext>
                </a:extLst>
              </p:cNvPr>
              <p:cNvSpPr txBox="1"/>
              <p:nvPr/>
            </p:nvSpPr>
            <p:spPr>
              <a:xfrm>
                <a:off x="1061595" y="830308"/>
                <a:ext cx="1244581" cy="646331"/>
              </a:xfrm>
              <a:prstGeom prst="rect">
                <a:avLst/>
              </a:prstGeom>
              <a:noFill/>
            </p:spPr>
            <p:txBody>
              <a:bodyPr wrap="square" rtlCol="0">
                <a:spAutoFit/>
              </a:bodyPr>
              <a:lstStyle/>
              <a:p>
                <a:pPr algn="ctr"/>
                <a:r>
                  <a:rPr lang="en-US" sz="3600" b="1" dirty="0"/>
                  <a:t>1</a:t>
                </a:r>
              </a:p>
            </p:txBody>
          </p:sp>
          <p:cxnSp>
            <p:nvCxnSpPr>
              <p:cNvPr id="34" name="Straight Connector 33">
                <a:extLst>
                  <a:ext uri="{FF2B5EF4-FFF2-40B4-BE49-F238E27FC236}">
                    <a16:creationId xmlns:a16="http://schemas.microsoft.com/office/drawing/2014/main" id="{4CEBEC18-C297-6249-8D4B-19513145369B}"/>
                  </a:ext>
                </a:extLst>
              </p:cNvPr>
              <p:cNvCxnSpPr>
                <a:cxnSpLocks/>
              </p:cNvCxnSpPr>
              <p:nvPr/>
            </p:nvCxnSpPr>
            <p:spPr>
              <a:xfrm>
                <a:off x="1990558" y="2271987"/>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35" name="Picture 34">
                <a:extLst>
                  <a:ext uri="{FF2B5EF4-FFF2-40B4-BE49-F238E27FC236}">
                    <a16:creationId xmlns:a16="http://schemas.microsoft.com/office/drawing/2014/main" id="{4163F56E-1243-FA45-B895-4659B3DD7B93}"/>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03571" y="2070915"/>
                <a:ext cx="166499" cy="159598"/>
              </a:xfrm>
              <a:prstGeom prst="rect">
                <a:avLst/>
              </a:prstGeom>
              <a:noFill/>
            </p:spPr>
          </p:pic>
          <p:grpSp>
            <p:nvGrpSpPr>
              <p:cNvPr id="36" name="Group 35">
                <a:extLst>
                  <a:ext uri="{FF2B5EF4-FFF2-40B4-BE49-F238E27FC236}">
                    <a16:creationId xmlns:a16="http://schemas.microsoft.com/office/drawing/2014/main" id="{4E7BF5CF-7011-8240-B193-7A310C3205D5}"/>
                  </a:ext>
                </a:extLst>
              </p:cNvPr>
              <p:cNvGrpSpPr/>
              <p:nvPr/>
            </p:nvGrpSpPr>
            <p:grpSpPr>
              <a:xfrm>
                <a:off x="1464395" y="1473407"/>
                <a:ext cx="475797" cy="505187"/>
                <a:chOff x="1289019" y="4604987"/>
                <a:chExt cx="1051560" cy="1116516"/>
              </a:xfrm>
            </p:grpSpPr>
            <p:grpSp>
              <p:nvGrpSpPr>
                <p:cNvPr id="44" name="Group 43">
                  <a:extLst>
                    <a:ext uri="{FF2B5EF4-FFF2-40B4-BE49-F238E27FC236}">
                      <a16:creationId xmlns:a16="http://schemas.microsoft.com/office/drawing/2014/main" id="{97B8B0B4-D7FC-8E40-B90C-CA1378DC5E17}"/>
                    </a:ext>
                  </a:extLst>
                </p:cNvPr>
                <p:cNvGrpSpPr/>
                <p:nvPr/>
              </p:nvGrpSpPr>
              <p:grpSpPr>
                <a:xfrm>
                  <a:off x="1480811" y="4619276"/>
                  <a:ext cx="639854" cy="1102227"/>
                  <a:chOff x="722760" y="3579684"/>
                  <a:chExt cx="470561" cy="810599"/>
                </a:xfrm>
              </p:grpSpPr>
              <p:sp>
                <p:nvSpPr>
                  <p:cNvPr id="46" name="Oval 45">
                    <a:extLst>
                      <a:ext uri="{FF2B5EF4-FFF2-40B4-BE49-F238E27FC236}">
                        <a16:creationId xmlns:a16="http://schemas.microsoft.com/office/drawing/2014/main" id="{91AF4B9C-9B32-A941-9EBA-A2FAFDC22BB0}"/>
                      </a:ext>
                    </a:extLst>
                  </p:cNvPr>
                  <p:cNvSpPr/>
                  <p:nvPr/>
                </p:nvSpPr>
                <p:spPr>
                  <a:xfrm>
                    <a:off x="767519" y="3579684"/>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47" name="Chord 46">
                    <a:extLst>
                      <a:ext uri="{FF2B5EF4-FFF2-40B4-BE49-F238E27FC236}">
                        <a16:creationId xmlns:a16="http://schemas.microsoft.com/office/drawing/2014/main" id="{FB9C8AC9-8C95-274E-A45E-80EC13DBFA1B}"/>
                      </a:ext>
                    </a:extLst>
                  </p:cNvPr>
                  <p:cNvSpPr/>
                  <p:nvPr/>
                </p:nvSpPr>
                <p:spPr>
                  <a:xfrm rot="8100000">
                    <a:off x="722760" y="3919722"/>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9EF5467F-F87B-B243-8D5D-0D031182D551}"/>
                    </a:ext>
                  </a:extLst>
                </p:cNvPr>
                <p:cNvSpPr/>
                <p:nvPr/>
              </p:nvSpPr>
              <p:spPr>
                <a:xfrm>
                  <a:off x="1289019" y="4604987"/>
                  <a:ext cx="1051560" cy="105437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75E21344-2E99-7B41-9BFC-B3839674E7C5}"/>
                  </a:ext>
                </a:extLst>
              </p:cNvPr>
              <p:cNvGrpSpPr/>
              <p:nvPr/>
            </p:nvGrpSpPr>
            <p:grpSpPr>
              <a:xfrm>
                <a:off x="3196361" y="1489009"/>
                <a:ext cx="774051" cy="502559"/>
                <a:chOff x="4166857" y="3429467"/>
                <a:chExt cx="774051" cy="502559"/>
              </a:xfrm>
            </p:grpSpPr>
            <p:pic>
              <p:nvPicPr>
                <p:cNvPr id="38" name="Picture 37">
                  <a:extLst>
                    <a:ext uri="{FF2B5EF4-FFF2-40B4-BE49-F238E27FC236}">
                      <a16:creationId xmlns:a16="http://schemas.microsoft.com/office/drawing/2014/main" id="{A0CE4B79-0D1E-9A4E-8978-D7A86B2905D6}"/>
                    </a:ext>
                  </a:extLst>
                </p:cNvPr>
                <p:cNvPicPr>
                  <a:picLocks noChangeAspect="1"/>
                </p:cNvPicPr>
                <p:nvPr/>
              </p:nvPicPr>
              <p:blipFill>
                <a:blip r:embed="rId5"/>
                <a:stretch>
                  <a:fillRect/>
                </a:stretch>
              </p:blipFill>
              <p:spPr>
                <a:xfrm>
                  <a:off x="4167277" y="3693105"/>
                  <a:ext cx="238921" cy="238921"/>
                </a:xfrm>
                <a:prstGeom prst="rect">
                  <a:avLst/>
                </a:prstGeom>
                <a:solidFill>
                  <a:srgbClr val="FF0000"/>
                </a:solidFill>
              </p:spPr>
            </p:pic>
            <p:pic>
              <p:nvPicPr>
                <p:cNvPr id="39" name="Picture 38">
                  <a:extLst>
                    <a:ext uri="{FF2B5EF4-FFF2-40B4-BE49-F238E27FC236}">
                      <a16:creationId xmlns:a16="http://schemas.microsoft.com/office/drawing/2014/main" id="{AECBD106-F6F8-1F48-83BF-106BA09E3E2F}"/>
                    </a:ext>
                  </a:extLst>
                </p:cNvPr>
                <p:cNvPicPr>
                  <a:picLocks noChangeAspect="1"/>
                </p:cNvPicPr>
                <p:nvPr/>
              </p:nvPicPr>
              <p:blipFill>
                <a:blip r:embed="rId5"/>
                <a:stretch>
                  <a:fillRect/>
                </a:stretch>
              </p:blipFill>
              <p:spPr>
                <a:xfrm>
                  <a:off x="4166857" y="3429467"/>
                  <a:ext cx="238921" cy="238921"/>
                </a:xfrm>
                <a:prstGeom prst="rect">
                  <a:avLst/>
                </a:prstGeom>
                <a:solidFill>
                  <a:srgbClr val="FF0000"/>
                </a:solidFill>
              </p:spPr>
            </p:pic>
            <p:pic>
              <p:nvPicPr>
                <p:cNvPr id="40" name="Picture 39">
                  <a:extLst>
                    <a:ext uri="{FF2B5EF4-FFF2-40B4-BE49-F238E27FC236}">
                      <a16:creationId xmlns:a16="http://schemas.microsoft.com/office/drawing/2014/main" id="{950DCB19-41DD-C24B-862A-1DDC5E205F2B}"/>
                    </a:ext>
                  </a:extLst>
                </p:cNvPr>
                <p:cNvPicPr>
                  <a:picLocks noChangeAspect="1"/>
                </p:cNvPicPr>
                <p:nvPr/>
              </p:nvPicPr>
              <p:blipFill>
                <a:blip r:embed="rId5"/>
                <a:stretch>
                  <a:fillRect/>
                </a:stretch>
              </p:blipFill>
              <p:spPr>
                <a:xfrm>
                  <a:off x="4435525" y="3430349"/>
                  <a:ext cx="238921" cy="238921"/>
                </a:xfrm>
                <a:prstGeom prst="rect">
                  <a:avLst/>
                </a:prstGeom>
                <a:solidFill>
                  <a:srgbClr val="FF0000"/>
                </a:solidFill>
              </p:spPr>
            </p:pic>
            <p:pic>
              <p:nvPicPr>
                <p:cNvPr id="41" name="Picture 40">
                  <a:extLst>
                    <a:ext uri="{FF2B5EF4-FFF2-40B4-BE49-F238E27FC236}">
                      <a16:creationId xmlns:a16="http://schemas.microsoft.com/office/drawing/2014/main" id="{0B91B0B1-22DF-5D4F-BA9B-04924CEECC6A}"/>
                    </a:ext>
                  </a:extLst>
                </p:cNvPr>
                <p:cNvPicPr>
                  <a:picLocks noChangeAspect="1"/>
                </p:cNvPicPr>
                <p:nvPr/>
              </p:nvPicPr>
              <p:blipFill>
                <a:blip r:embed="rId5"/>
                <a:stretch>
                  <a:fillRect/>
                </a:stretch>
              </p:blipFill>
              <p:spPr>
                <a:xfrm>
                  <a:off x="4435525" y="3688476"/>
                  <a:ext cx="238921" cy="238921"/>
                </a:xfrm>
                <a:prstGeom prst="rect">
                  <a:avLst/>
                </a:prstGeom>
                <a:solidFill>
                  <a:srgbClr val="FF0000"/>
                </a:solidFill>
              </p:spPr>
            </p:pic>
            <p:pic>
              <p:nvPicPr>
                <p:cNvPr id="42" name="Picture 41">
                  <a:extLst>
                    <a:ext uri="{FF2B5EF4-FFF2-40B4-BE49-F238E27FC236}">
                      <a16:creationId xmlns:a16="http://schemas.microsoft.com/office/drawing/2014/main" id="{EBB32739-378C-0A41-B331-B447259AA0AE}"/>
                    </a:ext>
                  </a:extLst>
                </p:cNvPr>
                <p:cNvPicPr>
                  <a:picLocks noChangeAspect="1"/>
                </p:cNvPicPr>
                <p:nvPr/>
              </p:nvPicPr>
              <p:blipFill>
                <a:blip r:embed="rId5"/>
                <a:stretch>
                  <a:fillRect/>
                </a:stretch>
              </p:blipFill>
              <p:spPr>
                <a:xfrm>
                  <a:off x="4701987" y="3429467"/>
                  <a:ext cx="238921" cy="238921"/>
                </a:xfrm>
                <a:prstGeom prst="rect">
                  <a:avLst/>
                </a:prstGeom>
                <a:solidFill>
                  <a:srgbClr val="FF0000"/>
                </a:solidFill>
              </p:spPr>
            </p:pic>
            <p:pic>
              <p:nvPicPr>
                <p:cNvPr id="43" name="Picture 42">
                  <a:extLst>
                    <a:ext uri="{FF2B5EF4-FFF2-40B4-BE49-F238E27FC236}">
                      <a16:creationId xmlns:a16="http://schemas.microsoft.com/office/drawing/2014/main" id="{CEBEB846-E314-ED41-B7CC-A92F0D494BD6}"/>
                    </a:ext>
                  </a:extLst>
                </p:cNvPr>
                <p:cNvPicPr>
                  <a:picLocks noChangeAspect="1"/>
                </p:cNvPicPr>
                <p:nvPr/>
              </p:nvPicPr>
              <p:blipFill>
                <a:blip r:embed="rId5"/>
                <a:stretch>
                  <a:fillRect/>
                </a:stretch>
              </p:blipFill>
              <p:spPr>
                <a:xfrm>
                  <a:off x="4683415" y="3688476"/>
                  <a:ext cx="238921" cy="238921"/>
                </a:xfrm>
                <a:prstGeom prst="rect">
                  <a:avLst/>
                </a:prstGeom>
                <a:solidFill>
                  <a:srgbClr val="FF0000"/>
                </a:solidFill>
              </p:spPr>
            </p:pic>
          </p:grpSp>
        </p:grpSp>
        <p:sp>
          <p:nvSpPr>
            <p:cNvPr id="51" name="TextBox 50">
              <a:extLst>
                <a:ext uri="{FF2B5EF4-FFF2-40B4-BE49-F238E27FC236}">
                  <a16:creationId xmlns:a16="http://schemas.microsoft.com/office/drawing/2014/main" id="{A29E6CBF-ECE4-3348-A7F7-9206A16CDF2A}"/>
                </a:ext>
              </a:extLst>
            </p:cNvPr>
            <p:cNvSpPr txBox="1"/>
            <p:nvPr/>
          </p:nvSpPr>
          <p:spPr>
            <a:xfrm>
              <a:off x="8890775" y="955362"/>
              <a:ext cx="1236991" cy="584775"/>
            </a:xfrm>
            <a:prstGeom prst="rect">
              <a:avLst/>
            </a:prstGeom>
            <a:noFill/>
          </p:spPr>
          <p:txBody>
            <a:bodyPr wrap="square" rtlCol="0">
              <a:spAutoFit/>
            </a:bodyPr>
            <a:lstStyle/>
            <a:p>
              <a:r>
                <a:rPr lang="en-US" sz="3200" b="1" dirty="0">
                  <a:solidFill>
                    <a:srgbClr val="FF0000"/>
                  </a:solidFill>
                </a:rPr>
                <a:t>1.2</a:t>
              </a:r>
            </a:p>
          </p:txBody>
        </p:sp>
      </p:grpSp>
      <p:grpSp>
        <p:nvGrpSpPr>
          <p:cNvPr id="8" name="Group 7">
            <a:extLst>
              <a:ext uri="{FF2B5EF4-FFF2-40B4-BE49-F238E27FC236}">
                <a16:creationId xmlns:a16="http://schemas.microsoft.com/office/drawing/2014/main" id="{70F97453-E4F2-3740-B90C-FA78156E871C}"/>
              </a:ext>
            </a:extLst>
          </p:cNvPr>
          <p:cNvGrpSpPr/>
          <p:nvPr/>
        </p:nvGrpSpPr>
        <p:grpSpPr>
          <a:xfrm>
            <a:off x="586205" y="3577584"/>
            <a:ext cx="4152948" cy="2628035"/>
            <a:chOff x="586205" y="3577584"/>
            <a:chExt cx="4152948" cy="2628035"/>
          </a:xfrm>
        </p:grpSpPr>
        <p:grpSp>
          <p:nvGrpSpPr>
            <p:cNvPr id="52" name="Group 51">
              <a:extLst>
                <a:ext uri="{FF2B5EF4-FFF2-40B4-BE49-F238E27FC236}">
                  <a16:creationId xmlns:a16="http://schemas.microsoft.com/office/drawing/2014/main" id="{6CC33310-8370-A149-8817-7B79C6750912}"/>
                </a:ext>
              </a:extLst>
            </p:cNvPr>
            <p:cNvGrpSpPr/>
            <p:nvPr/>
          </p:nvGrpSpPr>
          <p:grpSpPr>
            <a:xfrm>
              <a:off x="586205" y="3577584"/>
              <a:ext cx="4152948" cy="2628035"/>
              <a:chOff x="586205" y="3577584"/>
              <a:chExt cx="4152948" cy="2628035"/>
            </a:xfrm>
          </p:grpSpPr>
          <p:grpSp>
            <p:nvGrpSpPr>
              <p:cNvPr id="53" name="Group 52">
                <a:extLst>
                  <a:ext uri="{FF2B5EF4-FFF2-40B4-BE49-F238E27FC236}">
                    <a16:creationId xmlns:a16="http://schemas.microsoft.com/office/drawing/2014/main" id="{C9581ED3-220A-CC40-ABE4-0AA29135D8BA}"/>
                  </a:ext>
                </a:extLst>
              </p:cNvPr>
              <p:cNvGrpSpPr/>
              <p:nvPr/>
            </p:nvGrpSpPr>
            <p:grpSpPr>
              <a:xfrm>
                <a:off x="1464395" y="4509481"/>
                <a:ext cx="475797" cy="505187"/>
                <a:chOff x="1289019" y="4604987"/>
                <a:chExt cx="1051560" cy="1116516"/>
              </a:xfrm>
            </p:grpSpPr>
            <p:grpSp>
              <p:nvGrpSpPr>
                <p:cNvPr id="82" name="Group 81">
                  <a:extLst>
                    <a:ext uri="{FF2B5EF4-FFF2-40B4-BE49-F238E27FC236}">
                      <a16:creationId xmlns:a16="http://schemas.microsoft.com/office/drawing/2014/main" id="{766F6B3E-800E-0549-ADED-2FC3C2E63AA9}"/>
                    </a:ext>
                  </a:extLst>
                </p:cNvPr>
                <p:cNvGrpSpPr/>
                <p:nvPr/>
              </p:nvGrpSpPr>
              <p:grpSpPr>
                <a:xfrm>
                  <a:off x="1480811" y="4619276"/>
                  <a:ext cx="639854" cy="1102227"/>
                  <a:chOff x="722760" y="3579684"/>
                  <a:chExt cx="470561" cy="810599"/>
                </a:xfrm>
              </p:grpSpPr>
              <p:sp>
                <p:nvSpPr>
                  <p:cNvPr id="84" name="Oval 83">
                    <a:extLst>
                      <a:ext uri="{FF2B5EF4-FFF2-40B4-BE49-F238E27FC236}">
                        <a16:creationId xmlns:a16="http://schemas.microsoft.com/office/drawing/2014/main" id="{FE00D4D2-D6AD-694C-BCD3-E1CBD450CB1E}"/>
                      </a:ext>
                    </a:extLst>
                  </p:cNvPr>
                  <p:cNvSpPr/>
                  <p:nvPr/>
                </p:nvSpPr>
                <p:spPr>
                  <a:xfrm>
                    <a:off x="767519" y="3579684"/>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85" name="Chord 84">
                    <a:extLst>
                      <a:ext uri="{FF2B5EF4-FFF2-40B4-BE49-F238E27FC236}">
                        <a16:creationId xmlns:a16="http://schemas.microsoft.com/office/drawing/2014/main" id="{53EEDF95-5E42-6442-B033-F7D5E7137BB0}"/>
                      </a:ext>
                    </a:extLst>
                  </p:cNvPr>
                  <p:cNvSpPr/>
                  <p:nvPr/>
                </p:nvSpPr>
                <p:spPr>
                  <a:xfrm rot="8100000">
                    <a:off x="722760" y="3919722"/>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82">
                  <a:extLst>
                    <a:ext uri="{FF2B5EF4-FFF2-40B4-BE49-F238E27FC236}">
                      <a16:creationId xmlns:a16="http://schemas.microsoft.com/office/drawing/2014/main" id="{FE362480-551C-B948-807D-0506D552595B}"/>
                    </a:ext>
                  </a:extLst>
                </p:cNvPr>
                <p:cNvSpPr/>
                <p:nvPr/>
              </p:nvSpPr>
              <p:spPr>
                <a:xfrm>
                  <a:off x="1289019" y="4604987"/>
                  <a:ext cx="1051560" cy="105437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87156BE5-3D80-834C-A4E6-D0E3288CC238}"/>
                  </a:ext>
                </a:extLst>
              </p:cNvPr>
              <p:cNvGrpSpPr/>
              <p:nvPr/>
            </p:nvGrpSpPr>
            <p:grpSpPr>
              <a:xfrm>
                <a:off x="3196361" y="4525083"/>
                <a:ext cx="774051" cy="502559"/>
                <a:chOff x="4166857" y="3429467"/>
                <a:chExt cx="774051" cy="502559"/>
              </a:xfrm>
            </p:grpSpPr>
            <p:pic>
              <p:nvPicPr>
                <p:cNvPr id="76" name="Picture 75">
                  <a:extLst>
                    <a:ext uri="{FF2B5EF4-FFF2-40B4-BE49-F238E27FC236}">
                      <a16:creationId xmlns:a16="http://schemas.microsoft.com/office/drawing/2014/main" id="{F0ED1D75-963B-084C-87A1-70DD845B3013}"/>
                    </a:ext>
                  </a:extLst>
                </p:cNvPr>
                <p:cNvPicPr>
                  <a:picLocks noChangeAspect="1"/>
                </p:cNvPicPr>
                <p:nvPr/>
              </p:nvPicPr>
              <p:blipFill>
                <a:blip r:embed="rId5"/>
                <a:stretch>
                  <a:fillRect/>
                </a:stretch>
              </p:blipFill>
              <p:spPr>
                <a:xfrm>
                  <a:off x="4167277" y="3693105"/>
                  <a:ext cx="238921" cy="238921"/>
                </a:xfrm>
                <a:prstGeom prst="rect">
                  <a:avLst/>
                </a:prstGeom>
                <a:solidFill>
                  <a:srgbClr val="FF0000"/>
                </a:solidFill>
              </p:spPr>
            </p:pic>
            <p:pic>
              <p:nvPicPr>
                <p:cNvPr id="77" name="Picture 76">
                  <a:extLst>
                    <a:ext uri="{FF2B5EF4-FFF2-40B4-BE49-F238E27FC236}">
                      <a16:creationId xmlns:a16="http://schemas.microsoft.com/office/drawing/2014/main" id="{C35D531C-7D93-7642-AD78-8C2518699C2A}"/>
                    </a:ext>
                  </a:extLst>
                </p:cNvPr>
                <p:cNvPicPr>
                  <a:picLocks noChangeAspect="1"/>
                </p:cNvPicPr>
                <p:nvPr/>
              </p:nvPicPr>
              <p:blipFill>
                <a:blip r:embed="rId5"/>
                <a:stretch>
                  <a:fillRect/>
                </a:stretch>
              </p:blipFill>
              <p:spPr>
                <a:xfrm>
                  <a:off x="4166857" y="3429467"/>
                  <a:ext cx="238921" cy="238921"/>
                </a:xfrm>
                <a:prstGeom prst="rect">
                  <a:avLst/>
                </a:prstGeom>
                <a:solidFill>
                  <a:srgbClr val="FF0000"/>
                </a:solidFill>
              </p:spPr>
            </p:pic>
            <p:pic>
              <p:nvPicPr>
                <p:cNvPr id="78" name="Picture 77">
                  <a:extLst>
                    <a:ext uri="{FF2B5EF4-FFF2-40B4-BE49-F238E27FC236}">
                      <a16:creationId xmlns:a16="http://schemas.microsoft.com/office/drawing/2014/main" id="{C8AE03FA-72C6-6640-82E1-E50EF318F486}"/>
                    </a:ext>
                  </a:extLst>
                </p:cNvPr>
                <p:cNvPicPr>
                  <a:picLocks noChangeAspect="1"/>
                </p:cNvPicPr>
                <p:nvPr/>
              </p:nvPicPr>
              <p:blipFill>
                <a:blip r:embed="rId5"/>
                <a:stretch>
                  <a:fillRect/>
                </a:stretch>
              </p:blipFill>
              <p:spPr>
                <a:xfrm>
                  <a:off x="4435525" y="3430349"/>
                  <a:ext cx="238921" cy="238921"/>
                </a:xfrm>
                <a:prstGeom prst="rect">
                  <a:avLst/>
                </a:prstGeom>
                <a:solidFill>
                  <a:srgbClr val="FF0000"/>
                </a:solidFill>
              </p:spPr>
            </p:pic>
            <p:pic>
              <p:nvPicPr>
                <p:cNvPr id="79" name="Picture 78">
                  <a:extLst>
                    <a:ext uri="{FF2B5EF4-FFF2-40B4-BE49-F238E27FC236}">
                      <a16:creationId xmlns:a16="http://schemas.microsoft.com/office/drawing/2014/main" id="{8E061DDD-3AAA-6B4C-BF57-A80B3FC4189D}"/>
                    </a:ext>
                  </a:extLst>
                </p:cNvPr>
                <p:cNvPicPr>
                  <a:picLocks noChangeAspect="1"/>
                </p:cNvPicPr>
                <p:nvPr/>
              </p:nvPicPr>
              <p:blipFill>
                <a:blip r:embed="rId5"/>
                <a:stretch>
                  <a:fillRect/>
                </a:stretch>
              </p:blipFill>
              <p:spPr>
                <a:xfrm>
                  <a:off x="4435525" y="3688476"/>
                  <a:ext cx="238921" cy="238921"/>
                </a:xfrm>
                <a:prstGeom prst="rect">
                  <a:avLst/>
                </a:prstGeom>
                <a:solidFill>
                  <a:srgbClr val="FF0000"/>
                </a:solidFill>
              </p:spPr>
            </p:pic>
            <p:pic>
              <p:nvPicPr>
                <p:cNvPr id="80" name="Picture 79">
                  <a:extLst>
                    <a:ext uri="{FF2B5EF4-FFF2-40B4-BE49-F238E27FC236}">
                      <a16:creationId xmlns:a16="http://schemas.microsoft.com/office/drawing/2014/main" id="{13727220-5CFF-2B4C-A694-C0F97344E831}"/>
                    </a:ext>
                  </a:extLst>
                </p:cNvPr>
                <p:cNvPicPr>
                  <a:picLocks noChangeAspect="1"/>
                </p:cNvPicPr>
                <p:nvPr/>
              </p:nvPicPr>
              <p:blipFill>
                <a:blip r:embed="rId5"/>
                <a:stretch>
                  <a:fillRect/>
                </a:stretch>
              </p:blipFill>
              <p:spPr>
                <a:xfrm>
                  <a:off x="4701987" y="3429467"/>
                  <a:ext cx="238921" cy="238921"/>
                </a:xfrm>
                <a:prstGeom prst="rect">
                  <a:avLst/>
                </a:prstGeom>
                <a:solidFill>
                  <a:srgbClr val="FF0000"/>
                </a:solidFill>
              </p:spPr>
            </p:pic>
            <p:pic>
              <p:nvPicPr>
                <p:cNvPr id="81" name="Picture 80">
                  <a:extLst>
                    <a:ext uri="{FF2B5EF4-FFF2-40B4-BE49-F238E27FC236}">
                      <a16:creationId xmlns:a16="http://schemas.microsoft.com/office/drawing/2014/main" id="{F961647E-3A5A-FC46-9AB7-2C6A8065C006}"/>
                    </a:ext>
                  </a:extLst>
                </p:cNvPr>
                <p:cNvPicPr>
                  <a:picLocks noChangeAspect="1"/>
                </p:cNvPicPr>
                <p:nvPr/>
              </p:nvPicPr>
              <p:blipFill>
                <a:blip r:embed="rId5"/>
                <a:stretch>
                  <a:fillRect/>
                </a:stretch>
              </p:blipFill>
              <p:spPr>
                <a:xfrm>
                  <a:off x="4683415" y="3688476"/>
                  <a:ext cx="238921" cy="238921"/>
                </a:xfrm>
                <a:prstGeom prst="rect">
                  <a:avLst/>
                </a:prstGeom>
                <a:solidFill>
                  <a:srgbClr val="FF0000"/>
                </a:solidFill>
              </p:spPr>
            </p:pic>
          </p:grpSp>
          <p:grpSp>
            <p:nvGrpSpPr>
              <p:cNvPr id="55" name="Group 54">
                <a:extLst>
                  <a:ext uri="{FF2B5EF4-FFF2-40B4-BE49-F238E27FC236}">
                    <a16:creationId xmlns:a16="http://schemas.microsoft.com/office/drawing/2014/main" id="{63BB175F-A778-5B4E-8918-C0E65A5A8BBE}"/>
                  </a:ext>
                </a:extLst>
              </p:cNvPr>
              <p:cNvGrpSpPr/>
              <p:nvPr/>
            </p:nvGrpSpPr>
            <p:grpSpPr>
              <a:xfrm>
                <a:off x="586205" y="3577584"/>
                <a:ext cx="4152948" cy="2628035"/>
                <a:chOff x="5686865" y="4083763"/>
                <a:chExt cx="4152948" cy="2628035"/>
              </a:xfrm>
            </p:grpSpPr>
            <p:grpSp>
              <p:nvGrpSpPr>
                <p:cNvPr id="70" name="Group 69">
                  <a:extLst>
                    <a:ext uri="{FF2B5EF4-FFF2-40B4-BE49-F238E27FC236}">
                      <a16:creationId xmlns:a16="http://schemas.microsoft.com/office/drawing/2014/main" id="{7F34F331-5EF7-5A4C-BBC7-EA6ED2D13723}"/>
                    </a:ext>
                  </a:extLst>
                </p:cNvPr>
                <p:cNvGrpSpPr/>
                <p:nvPr/>
              </p:nvGrpSpPr>
              <p:grpSpPr>
                <a:xfrm>
                  <a:off x="5686865" y="4083763"/>
                  <a:ext cx="4152948" cy="2628035"/>
                  <a:chOff x="512064" y="2221992"/>
                  <a:chExt cx="5620969" cy="3557016"/>
                </a:xfrm>
              </p:grpSpPr>
              <p:sp>
                <p:nvSpPr>
                  <p:cNvPr id="73" name="Rectangle 72">
                    <a:extLst>
                      <a:ext uri="{FF2B5EF4-FFF2-40B4-BE49-F238E27FC236}">
                        <a16:creationId xmlns:a16="http://schemas.microsoft.com/office/drawing/2014/main" id="{1DBAE141-B33E-DE49-8DFB-5053E03DF9CF}"/>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4" name="Rectangle 73">
                    <a:extLst>
                      <a:ext uri="{FF2B5EF4-FFF2-40B4-BE49-F238E27FC236}">
                        <a16:creationId xmlns:a16="http://schemas.microsoft.com/office/drawing/2014/main" id="{586F8E43-16F2-5E4E-8BC8-6D7E96B658A8}"/>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5" name="Rectangle 74">
                    <a:extLst>
                      <a:ext uri="{FF2B5EF4-FFF2-40B4-BE49-F238E27FC236}">
                        <a16:creationId xmlns:a16="http://schemas.microsoft.com/office/drawing/2014/main" id="{5692BC6C-4064-AE43-BF48-F65235786860}"/>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1" name="TextBox 70">
                  <a:extLst>
                    <a:ext uri="{FF2B5EF4-FFF2-40B4-BE49-F238E27FC236}">
                      <a16:creationId xmlns:a16="http://schemas.microsoft.com/office/drawing/2014/main" id="{1894689F-7BF7-7B4C-ACA3-556EE80D447D}"/>
                    </a:ext>
                  </a:extLst>
                </p:cNvPr>
                <p:cNvSpPr txBox="1"/>
                <p:nvPr/>
              </p:nvSpPr>
              <p:spPr>
                <a:xfrm>
                  <a:off x="6190830" y="4372561"/>
                  <a:ext cx="1244581" cy="646331"/>
                </a:xfrm>
                <a:prstGeom prst="rect">
                  <a:avLst/>
                </a:prstGeom>
                <a:noFill/>
              </p:spPr>
              <p:txBody>
                <a:bodyPr wrap="square" rtlCol="0">
                  <a:spAutoFit/>
                </a:bodyPr>
                <a:lstStyle/>
                <a:p>
                  <a:pPr algn="ctr"/>
                  <a:r>
                    <a:rPr lang="en-US" sz="3600" b="1" dirty="0"/>
                    <a:t>3</a:t>
                  </a:r>
                </a:p>
              </p:txBody>
            </p:sp>
            <p:pic>
              <p:nvPicPr>
                <p:cNvPr id="72" name="Picture 71">
                  <a:extLst>
                    <a:ext uri="{FF2B5EF4-FFF2-40B4-BE49-F238E27FC236}">
                      <a16:creationId xmlns:a16="http://schemas.microsoft.com/office/drawing/2014/main" id="{B25BBE6F-E13B-F14A-AC31-B1D607224648}"/>
                    </a:ext>
                  </a:extLst>
                </p:cNvPr>
                <p:cNvPicPr>
                  <a:picLocks noChangeAspect="1"/>
                </p:cNvPicPr>
                <p:nvPr/>
              </p:nvPicPr>
              <p:blipFill>
                <a:blip r:embed="rId6"/>
                <a:stretch>
                  <a:fillRect/>
                </a:stretch>
              </p:blipFill>
              <p:spPr>
                <a:xfrm>
                  <a:off x="7360399" y="4950995"/>
                  <a:ext cx="782474" cy="665469"/>
                </a:xfrm>
                <a:prstGeom prst="rect">
                  <a:avLst/>
                </a:prstGeom>
              </p:spPr>
            </p:pic>
          </p:grpSp>
          <p:cxnSp>
            <p:nvCxnSpPr>
              <p:cNvPr id="56" name="Straight Connector 55">
                <a:extLst>
                  <a:ext uri="{FF2B5EF4-FFF2-40B4-BE49-F238E27FC236}">
                    <a16:creationId xmlns:a16="http://schemas.microsoft.com/office/drawing/2014/main" id="{468DE9CC-B07C-134F-9C1E-65BD08D5EA56}"/>
                  </a:ext>
                </a:extLst>
              </p:cNvPr>
              <p:cNvCxnSpPr>
                <a:cxnSpLocks/>
              </p:cNvCxnSpPr>
              <p:nvPr/>
            </p:nvCxnSpPr>
            <p:spPr>
              <a:xfrm>
                <a:off x="1998603" y="5356518"/>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57" name="Picture 56">
                <a:extLst>
                  <a:ext uri="{FF2B5EF4-FFF2-40B4-BE49-F238E27FC236}">
                    <a16:creationId xmlns:a16="http://schemas.microsoft.com/office/drawing/2014/main" id="{21CCA31D-FAD1-F24E-8E58-4047A0B161D9}"/>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1911616" y="5155446"/>
                <a:ext cx="166499" cy="159598"/>
              </a:xfrm>
              <a:prstGeom prst="rect">
                <a:avLst/>
              </a:prstGeom>
              <a:noFill/>
            </p:spPr>
          </p:pic>
          <p:grpSp>
            <p:nvGrpSpPr>
              <p:cNvPr id="58" name="Group 57">
                <a:extLst>
                  <a:ext uri="{FF2B5EF4-FFF2-40B4-BE49-F238E27FC236}">
                    <a16:creationId xmlns:a16="http://schemas.microsoft.com/office/drawing/2014/main" id="{A2A54C8B-D224-B742-ADDB-E8383A970E15}"/>
                  </a:ext>
                </a:extLst>
              </p:cNvPr>
              <p:cNvGrpSpPr/>
              <p:nvPr/>
            </p:nvGrpSpPr>
            <p:grpSpPr>
              <a:xfrm>
                <a:off x="1491214" y="4494001"/>
                <a:ext cx="475797" cy="505187"/>
                <a:chOff x="1289019" y="4604987"/>
                <a:chExt cx="1051560" cy="1116516"/>
              </a:xfrm>
            </p:grpSpPr>
            <p:grpSp>
              <p:nvGrpSpPr>
                <p:cNvPr id="66" name="Group 65">
                  <a:extLst>
                    <a:ext uri="{FF2B5EF4-FFF2-40B4-BE49-F238E27FC236}">
                      <a16:creationId xmlns:a16="http://schemas.microsoft.com/office/drawing/2014/main" id="{BABF88F2-2775-A14E-9B22-10A69EB4289C}"/>
                    </a:ext>
                  </a:extLst>
                </p:cNvPr>
                <p:cNvGrpSpPr/>
                <p:nvPr/>
              </p:nvGrpSpPr>
              <p:grpSpPr>
                <a:xfrm>
                  <a:off x="1480811" y="4619276"/>
                  <a:ext cx="639854" cy="1102227"/>
                  <a:chOff x="722760" y="3579684"/>
                  <a:chExt cx="470561" cy="810599"/>
                </a:xfrm>
              </p:grpSpPr>
              <p:sp>
                <p:nvSpPr>
                  <p:cNvPr id="68" name="Oval 67">
                    <a:extLst>
                      <a:ext uri="{FF2B5EF4-FFF2-40B4-BE49-F238E27FC236}">
                        <a16:creationId xmlns:a16="http://schemas.microsoft.com/office/drawing/2014/main" id="{DDC187D4-24C5-F84B-A603-3D3F976A474E}"/>
                      </a:ext>
                    </a:extLst>
                  </p:cNvPr>
                  <p:cNvSpPr/>
                  <p:nvPr/>
                </p:nvSpPr>
                <p:spPr>
                  <a:xfrm>
                    <a:off x="767519" y="3579684"/>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69" name="Chord 68">
                    <a:extLst>
                      <a:ext uri="{FF2B5EF4-FFF2-40B4-BE49-F238E27FC236}">
                        <a16:creationId xmlns:a16="http://schemas.microsoft.com/office/drawing/2014/main" id="{B604B66B-51E6-E748-A192-AE6F58698E6D}"/>
                      </a:ext>
                    </a:extLst>
                  </p:cNvPr>
                  <p:cNvSpPr/>
                  <p:nvPr/>
                </p:nvSpPr>
                <p:spPr>
                  <a:xfrm rot="8100000">
                    <a:off x="722760" y="3919722"/>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ectangle 66">
                  <a:extLst>
                    <a:ext uri="{FF2B5EF4-FFF2-40B4-BE49-F238E27FC236}">
                      <a16:creationId xmlns:a16="http://schemas.microsoft.com/office/drawing/2014/main" id="{E6A21327-C9D3-5C42-889A-32373139572A}"/>
                    </a:ext>
                  </a:extLst>
                </p:cNvPr>
                <p:cNvSpPr/>
                <p:nvPr/>
              </p:nvSpPr>
              <p:spPr>
                <a:xfrm>
                  <a:off x="1289019" y="4604987"/>
                  <a:ext cx="1051560" cy="105437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0FB5D47C-2744-D347-88A6-0EEECFFEE531}"/>
                  </a:ext>
                </a:extLst>
              </p:cNvPr>
              <p:cNvGrpSpPr/>
              <p:nvPr/>
            </p:nvGrpSpPr>
            <p:grpSpPr>
              <a:xfrm>
                <a:off x="3223180" y="4509603"/>
                <a:ext cx="774051" cy="502559"/>
                <a:chOff x="4166857" y="3429467"/>
                <a:chExt cx="774051" cy="502559"/>
              </a:xfrm>
            </p:grpSpPr>
            <p:pic>
              <p:nvPicPr>
                <p:cNvPr id="60" name="Picture 59">
                  <a:extLst>
                    <a:ext uri="{FF2B5EF4-FFF2-40B4-BE49-F238E27FC236}">
                      <a16:creationId xmlns:a16="http://schemas.microsoft.com/office/drawing/2014/main" id="{0588CE73-3434-954D-8BC8-571488B1E636}"/>
                    </a:ext>
                  </a:extLst>
                </p:cNvPr>
                <p:cNvPicPr>
                  <a:picLocks noChangeAspect="1"/>
                </p:cNvPicPr>
                <p:nvPr/>
              </p:nvPicPr>
              <p:blipFill>
                <a:blip r:embed="rId5"/>
                <a:stretch>
                  <a:fillRect/>
                </a:stretch>
              </p:blipFill>
              <p:spPr>
                <a:xfrm>
                  <a:off x="4167277" y="3693105"/>
                  <a:ext cx="238921" cy="238921"/>
                </a:xfrm>
                <a:prstGeom prst="rect">
                  <a:avLst/>
                </a:prstGeom>
                <a:solidFill>
                  <a:srgbClr val="FF0000"/>
                </a:solidFill>
              </p:spPr>
            </p:pic>
            <p:pic>
              <p:nvPicPr>
                <p:cNvPr id="61" name="Picture 60">
                  <a:extLst>
                    <a:ext uri="{FF2B5EF4-FFF2-40B4-BE49-F238E27FC236}">
                      <a16:creationId xmlns:a16="http://schemas.microsoft.com/office/drawing/2014/main" id="{A9C5BB98-9CDF-FF42-93FE-2EAE8884A906}"/>
                    </a:ext>
                  </a:extLst>
                </p:cNvPr>
                <p:cNvPicPr>
                  <a:picLocks noChangeAspect="1"/>
                </p:cNvPicPr>
                <p:nvPr/>
              </p:nvPicPr>
              <p:blipFill>
                <a:blip r:embed="rId5"/>
                <a:stretch>
                  <a:fillRect/>
                </a:stretch>
              </p:blipFill>
              <p:spPr>
                <a:xfrm>
                  <a:off x="4166857" y="3429467"/>
                  <a:ext cx="238921" cy="238921"/>
                </a:xfrm>
                <a:prstGeom prst="rect">
                  <a:avLst/>
                </a:prstGeom>
                <a:solidFill>
                  <a:srgbClr val="FF0000"/>
                </a:solidFill>
              </p:spPr>
            </p:pic>
            <p:pic>
              <p:nvPicPr>
                <p:cNvPr id="62" name="Picture 61">
                  <a:extLst>
                    <a:ext uri="{FF2B5EF4-FFF2-40B4-BE49-F238E27FC236}">
                      <a16:creationId xmlns:a16="http://schemas.microsoft.com/office/drawing/2014/main" id="{297E25ED-3E0E-AB46-BD21-A4907AE61275}"/>
                    </a:ext>
                  </a:extLst>
                </p:cNvPr>
                <p:cNvPicPr>
                  <a:picLocks noChangeAspect="1"/>
                </p:cNvPicPr>
                <p:nvPr/>
              </p:nvPicPr>
              <p:blipFill>
                <a:blip r:embed="rId5"/>
                <a:stretch>
                  <a:fillRect/>
                </a:stretch>
              </p:blipFill>
              <p:spPr>
                <a:xfrm>
                  <a:off x="4435525" y="3430349"/>
                  <a:ext cx="238921" cy="238921"/>
                </a:xfrm>
                <a:prstGeom prst="rect">
                  <a:avLst/>
                </a:prstGeom>
                <a:solidFill>
                  <a:srgbClr val="FF0000"/>
                </a:solidFill>
              </p:spPr>
            </p:pic>
            <p:pic>
              <p:nvPicPr>
                <p:cNvPr id="63" name="Picture 62">
                  <a:extLst>
                    <a:ext uri="{FF2B5EF4-FFF2-40B4-BE49-F238E27FC236}">
                      <a16:creationId xmlns:a16="http://schemas.microsoft.com/office/drawing/2014/main" id="{8EE214E2-1468-AD40-9E2A-7B8EC79748EA}"/>
                    </a:ext>
                  </a:extLst>
                </p:cNvPr>
                <p:cNvPicPr>
                  <a:picLocks noChangeAspect="1"/>
                </p:cNvPicPr>
                <p:nvPr/>
              </p:nvPicPr>
              <p:blipFill>
                <a:blip r:embed="rId5"/>
                <a:stretch>
                  <a:fillRect/>
                </a:stretch>
              </p:blipFill>
              <p:spPr>
                <a:xfrm>
                  <a:off x="4435525" y="3688476"/>
                  <a:ext cx="238921" cy="238921"/>
                </a:xfrm>
                <a:prstGeom prst="rect">
                  <a:avLst/>
                </a:prstGeom>
                <a:solidFill>
                  <a:srgbClr val="FF0000"/>
                </a:solidFill>
              </p:spPr>
            </p:pic>
            <p:pic>
              <p:nvPicPr>
                <p:cNvPr id="64" name="Picture 63">
                  <a:extLst>
                    <a:ext uri="{FF2B5EF4-FFF2-40B4-BE49-F238E27FC236}">
                      <a16:creationId xmlns:a16="http://schemas.microsoft.com/office/drawing/2014/main" id="{74CD8936-770E-BF4E-B8A2-2237E6BF2311}"/>
                    </a:ext>
                  </a:extLst>
                </p:cNvPr>
                <p:cNvPicPr>
                  <a:picLocks noChangeAspect="1"/>
                </p:cNvPicPr>
                <p:nvPr/>
              </p:nvPicPr>
              <p:blipFill>
                <a:blip r:embed="rId5"/>
                <a:stretch>
                  <a:fillRect/>
                </a:stretch>
              </p:blipFill>
              <p:spPr>
                <a:xfrm>
                  <a:off x="4701987" y="3429467"/>
                  <a:ext cx="238921" cy="238921"/>
                </a:xfrm>
                <a:prstGeom prst="rect">
                  <a:avLst/>
                </a:prstGeom>
                <a:solidFill>
                  <a:srgbClr val="FF0000"/>
                </a:solidFill>
              </p:spPr>
            </p:pic>
            <p:pic>
              <p:nvPicPr>
                <p:cNvPr id="65" name="Picture 64">
                  <a:extLst>
                    <a:ext uri="{FF2B5EF4-FFF2-40B4-BE49-F238E27FC236}">
                      <a16:creationId xmlns:a16="http://schemas.microsoft.com/office/drawing/2014/main" id="{6D36790A-C36A-BF4C-8FA8-4EB55F12AC2F}"/>
                    </a:ext>
                  </a:extLst>
                </p:cNvPr>
                <p:cNvPicPr>
                  <a:picLocks noChangeAspect="1"/>
                </p:cNvPicPr>
                <p:nvPr/>
              </p:nvPicPr>
              <p:blipFill>
                <a:blip r:embed="rId5"/>
                <a:stretch>
                  <a:fillRect/>
                </a:stretch>
              </p:blipFill>
              <p:spPr>
                <a:xfrm>
                  <a:off x="4683415" y="3688476"/>
                  <a:ext cx="238921" cy="238921"/>
                </a:xfrm>
                <a:prstGeom prst="rect">
                  <a:avLst/>
                </a:prstGeom>
                <a:solidFill>
                  <a:srgbClr val="FF0000"/>
                </a:solidFill>
              </p:spPr>
            </p:pic>
          </p:grpSp>
        </p:grpSp>
        <p:sp>
          <p:nvSpPr>
            <p:cNvPr id="86" name="TextBox 85">
              <a:extLst>
                <a:ext uri="{FF2B5EF4-FFF2-40B4-BE49-F238E27FC236}">
                  <a16:creationId xmlns:a16="http://schemas.microsoft.com/office/drawing/2014/main" id="{92D1D6A3-E5F0-0F4D-AB45-229FA87DBD92}"/>
                </a:ext>
              </a:extLst>
            </p:cNvPr>
            <p:cNvSpPr txBox="1"/>
            <p:nvPr/>
          </p:nvSpPr>
          <p:spPr>
            <a:xfrm>
              <a:off x="3199741" y="3830156"/>
              <a:ext cx="1236991" cy="584775"/>
            </a:xfrm>
            <a:prstGeom prst="rect">
              <a:avLst/>
            </a:prstGeom>
            <a:noFill/>
          </p:spPr>
          <p:txBody>
            <a:bodyPr wrap="square" rtlCol="0">
              <a:spAutoFit/>
            </a:bodyPr>
            <a:lstStyle/>
            <a:p>
              <a:r>
                <a:rPr lang="en-US" sz="3200" b="1" dirty="0">
                  <a:solidFill>
                    <a:srgbClr val="FF0000"/>
                  </a:solidFill>
                </a:rPr>
                <a:t>1.2</a:t>
              </a:r>
            </a:p>
          </p:txBody>
        </p:sp>
      </p:grpSp>
    </p:spTree>
    <p:extLst>
      <p:ext uri="{BB962C8B-B14F-4D97-AF65-F5344CB8AC3E}">
        <p14:creationId xmlns:p14="http://schemas.microsoft.com/office/powerpoint/2010/main" val="1045042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5E8FAEF-1EFF-5341-A01F-B7906A58EB9D}"/>
              </a:ext>
            </a:extLst>
          </p:cNvPr>
          <p:cNvGrpSpPr/>
          <p:nvPr/>
        </p:nvGrpSpPr>
        <p:grpSpPr>
          <a:xfrm>
            <a:off x="2162213" y="1420814"/>
            <a:ext cx="9651985" cy="540788"/>
            <a:chOff x="409613" y="1776598"/>
            <a:chExt cx="9651985" cy="540788"/>
          </a:xfrm>
        </p:grpSpPr>
        <p:sp>
          <p:nvSpPr>
            <p:cNvPr id="4" name="TextBox 3">
              <a:extLst>
                <a:ext uri="{FF2B5EF4-FFF2-40B4-BE49-F238E27FC236}">
                  <a16:creationId xmlns:a16="http://schemas.microsoft.com/office/drawing/2014/main" id="{2AF08CC0-3F31-DF4B-9CEA-6EC50A47F804}"/>
                </a:ext>
              </a:extLst>
            </p:cNvPr>
            <p:cNvSpPr txBox="1"/>
            <p:nvPr/>
          </p:nvSpPr>
          <p:spPr>
            <a:xfrm>
              <a:off x="9223398" y="1855721"/>
              <a:ext cx="838200" cy="461665"/>
            </a:xfrm>
            <a:prstGeom prst="rect">
              <a:avLst/>
            </a:prstGeom>
            <a:noFill/>
          </p:spPr>
          <p:txBody>
            <a:bodyPr wrap="square" rtlCol="0">
              <a:spAutoFit/>
            </a:bodyPr>
            <a:lstStyle/>
            <a:p>
              <a:r>
                <a:rPr lang="en-US" sz="2400" dirty="0"/>
                <a:t>...</a:t>
              </a:r>
            </a:p>
          </p:txBody>
        </p:sp>
        <p:sp>
          <p:nvSpPr>
            <p:cNvPr id="13" name="TextBox 12">
              <a:extLst>
                <a:ext uri="{FF2B5EF4-FFF2-40B4-BE49-F238E27FC236}">
                  <a16:creationId xmlns:a16="http://schemas.microsoft.com/office/drawing/2014/main" id="{C1B94B09-62AD-2D40-8D6D-4147B3CF67CC}"/>
                </a:ext>
              </a:extLst>
            </p:cNvPr>
            <p:cNvSpPr txBox="1"/>
            <p:nvPr/>
          </p:nvSpPr>
          <p:spPr>
            <a:xfrm>
              <a:off x="409613" y="1776598"/>
              <a:ext cx="838200" cy="461665"/>
            </a:xfrm>
            <a:prstGeom prst="rect">
              <a:avLst/>
            </a:prstGeom>
            <a:noFill/>
          </p:spPr>
          <p:txBody>
            <a:bodyPr wrap="square" rtlCol="0">
              <a:spAutoFit/>
            </a:bodyPr>
            <a:lstStyle/>
            <a:p>
              <a:r>
                <a:rPr lang="en-US" sz="2400" dirty="0"/>
                <a:t>...</a:t>
              </a:r>
            </a:p>
          </p:txBody>
        </p:sp>
      </p:grpSp>
      <p:grpSp>
        <p:nvGrpSpPr>
          <p:cNvPr id="6" name="Group 5">
            <a:extLst>
              <a:ext uri="{FF2B5EF4-FFF2-40B4-BE49-F238E27FC236}">
                <a16:creationId xmlns:a16="http://schemas.microsoft.com/office/drawing/2014/main" id="{E25BFCE9-4648-5247-AFE2-E842BC6A5EB8}"/>
              </a:ext>
            </a:extLst>
          </p:cNvPr>
          <p:cNvGrpSpPr/>
          <p:nvPr/>
        </p:nvGrpSpPr>
        <p:grpSpPr>
          <a:xfrm>
            <a:off x="1374189" y="3401181"/>
            <a:ext cx="392027" cy="3138065"/>
            <a:chOff x="889221" y="3369050"/>
            <a:chExt cx="392027" cy="3194414"/>
          </a:xfrm>
        </p:grpSpPr>
        <p:pic>
          <p:nvPicPr>
            <p:cNvPr id="15" name="Picture 14">
              <a:extLst>
                <a:ext uri="{FF2B5EF4-FFF2-40B4-BE49-F238E27FC236}">
                  <a16:creationId xmlns:a16="http://schemas.microsoft.com/office/drawing/2014/main" id="{3F13AA8C-9ACF-144D-8FF9-207E08474BC5}"/>
                </a:ext>
              </a:extLst>
            </p:cNvPr>
            <p:cNvPicPr>
              <a:picLocks noChangeAspect="1"/>
            </p:cNvPicPr>
            <p:nvPr/>
          </p:nvPicPr>
          <p:blipFill>
            <a:blip r:embed="rId3"/>
            <a:stretch>
              <a:fillRect/>
            </a:stretch>
          </p:blipFill>
          <p:spPr>
            <a:xfrm>
              <a:off x="903602" y="3369050"/>
              <a:ext cx="377646" cy="377646"/>
            </a:xfrm>
            <a:prstGeom prst="rect">
              <a:avLst/>
            </a:prstGeom>
            <a:solidFill>
              <a:srgbClr val="FF0000"/>
            </a:solidFill>
          </p:spPr>
        </p:pic>
        <p:pic>
          <p:nvPicPr>
            <p:cNvPr id="17" name="Picture 16">
              <a:extLst>
                <a:ext uri="{FF2B5EF4-FFF2-40B4-BE49-F238E27FC236}">
                  <a16:creationId xmlns:a16="http://schemas.microsoft.com/office/drawing/2014/main" id="{4EFF4C86-BF12-8945-818A-02B48A1ED72D}"/>
                </a:ext>
              </a:extLst>
            </p:cNvPr>
            <p:cNvPicPr>
              <a:picLocks noChangeAspect="1"/>
            </p:cNvPicPr>
            <p:nvPr/>
          </p:nvPicPr>
          <p:blipFill>
            <a:blip r:embed="rId3"/>
            <a:stretch>
              <a:fillRect/>
            </a:stretch>
          </p:blipFill>
          <p:spPr>
            <a:xfrm>
              <a:off x="889221" y="6185818"/>
              <a:ext cx="377646" cy="377646"/>
            </a:xfrm>
            <a:prstGeom prst="rect">
              <a:avLst/>
            </a:prstGeom>
            <a:solidFill>
              <a:srgbClr val="FF0000"/>
            </a:solidFill>
          </p:spPr>
        </p:pic>
      </p:grpSp>
      <p:cxnSp>
        <p:nvCxnSpPr>
          <p:cNvPr id="8" name="Straight Connector 7">
            <a:extLst>
              <a:ext uri="{FF2B5EF4-FFF2-40B4-BE49-F238E27FC236}">
                <a16:creationId xmlns:a16="http://schemas.microsoft.com/office/drawing/2014/main" id="{C31CC10D-73EE-B241-B9C9-57C477E95860}"/>
              </a:ext>
            </a:extLst>
          </p:cNvPr>
          <p:cNvCxnSpPr/>
          <p:nvPr/>
        </p:nvCxnSpPr>
        <p:spPr>
          <a:xfrm>
            <a:off x="2011680" y="929640"/>
            <a:ext cx="0" cy="576072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291145D-B17C-524C-AA9A-9537BA07CFC1}"/>
              </a:ext>
            </a:extLst>
          </p:cNvPr>
          <p:cNvSpPr txBox="1"/>
          <p:nvPr/>
        </p:nvSpPr>
        <p:spPr>
          <a:xfrm>
            <a:off x="1377869" y="433449"/>
            <a:ext cx="1386840" cy="369332"/>
          </a:xfrm>
          <a:prstGeom prst="rect">
            <a:avLst/>
          </a:prstGeom>
          <a:noFill/>
        </p:spPr>
        <p:txBody>
          <a:bodyPr wrap="square" rtlCol="0">
            <a:spAutoFit/>
          </a:bodyPr>
          <a:lstStyle/>
          <a:p>
            <a:r>
              <a:rPr lang="en-US" dirty="0"/>
              <a:t>Task Starts</a:t>
            </a:r>
          </a:p>
        </p:txBody>
      </p:sp>
      <p:grpSp>
        <p:nvGrpSpPr>
          <p:cNvPr id="12" name="Group 11">
            <a:extLst>
              <a:ext uri="{FF2B5EF4-FFF2-40B4-BE49-F238E27FC236}">
                <a16:creationId xmlns:a16="http://schemas.microsoft.com/office/drawing/2014/main" id="{D0025525-C36E-1C47-A746-5FC26B1D8BF6}"/>
              </a:ext>
            </a:extLst>
          </p:cNvPr>
          <p:cNvGrpSpPr/>
          <p:nvPr/>
        </p:nvGrpSpPr>
        <p:grpSpPr>
          <a:xfrm>
            <a:off x="1214190" y="1532208"/>
            <a:ext cx="639854" cy="1102227"/>
            <a:chOff x="742049" y="1556693"/>
            <a:chExt cx="639854" cy="1102227"/>
          </a:xfrm>
        </p:grpSpPr>
        <p:sp>
          <p:nvSpPr>
            <p:cNvPr id="34" name="Oval 33">
              <a:extLst>
                <a:ext uri="{FF2B5EF4-FFF2-40B4-BE49-F238E27FC236}">
                  <a16:creationId xmlns:a16="http://schemas.microsoft.com/office/drawing/2014/main" id="{E6321CBF-B199-3640-BCFB-588232AFBC07}"/>
                </a:ext>
              </a:extLst>
            </p:cNvPr>
            <p:cNvSpPr/>
            <p:nvPr/>
          </p:nvSpPr>
          <p:spPr>
            <a:xfrm>
              <a:off x="802911" y="1556693"/>
              <a:ext cx="485065" cy="48506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7" name="Chord 36">
              <a:extLst>
                <a:ext uri="{FF2B5EF4-FFF2-40B4-BE49-F238E27FC236}">
                  <a16:creationId xmlns:a16="http://schemas.microsoft.com/office/drawing/2014/main" id="{097E5BEA-6346-AA48-B8EB-8D2041EFC3BE}"/>
                </a:ext>
              </a:extLst>
            </p:cNvPr>
            <p:cNvSpPr/>
            <p:nvPr/>
          </p:nvSpPr>
          <p:spPr>
            <a:xfrm rot="8100000">
              <a:off x="742049" y="2019066"/>
              <a:ext cx="639854" cy="639854"/>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C537AE5F-1C25-8C4B-95C6-1DA3C8765BF2}"/>
              </a:ext>
            </a:extLst>
          </p:cNvPr>
          <p:cNvCxnSpPr/>
          <p:nvPr/>
        </p:nvCxnSpPr>
        <p:spPr>
          <a:xfrm>
            <a:off x="2011680" y="2041758"/>
            <a:ext cx="953719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585E1B9-2CE9-FC46-B259-BEB7034DBDED}"/>
              </a:ext>
            </a:extLst>
          </p:cNvPr>
          <p:cNvCxnSpPr/>
          <p:nvPr/>
        </p:nvCxnSpPr>
        <p:spPr>
          <a:xfrm>
            <a:off x="2036760" y="3580998"/>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371A8F3-0706-2049-A263-D532BA13A249}"/>
              </a:ext>
            </a:extLst>
          </p:cNvPr>
          <p:cNvCxnSpPr/>
          <p:nvPr/>
        </p:nvCxnSpPr>
        <p:spPr>
          <a:xfrm>
            <a:off x="2036760" y="6339438"/>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2945917" y="1262046"/>
            <a:ext cx="410055" cy="582436"/>
            <a:chOff x="3556668" y="503963"/>
            <a:chExt cx="1078992" cy="1532586"/>
          </a:xfrm>
        </p:grpSpPr>
        <p:grpSp>
          <p:nvGrpSpPr>
            <p:cNvPr id="2" name="Group 1"/>
            <p:cNvGrpSpPr/>
            <p:nvPr/>
          </p:nvGrpSpPr>
          <p:grpSpPr>
            <a:xfrm>
              <a:off x="3556668" y="503963"/>
              <a:ext cx="1078992" cy="1532586"/>
              <a:chOff x="3556668" y="503963"/>
              <a:chExt cx="1078992" cy="1532586"/>
            </a:xfrm>
          </p:grpSpPr>
          <p:sp>
            <p:nvSpPr>
              <p:cNvPr id="48" name="Rectangle 47"/>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49" name="Picture 48">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50" name="Rectangle 49"/>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7" name="Group 6"/>
          <p:cNvGrpSpPr/>
          <p:nvPr/>
        </p:nvGrpSpPr>
        <p:grpSpPr>
          <a:xfrm>
            <a:off x="3563138" y="1262046"/>
            <a:ext cx="410055" cy="582436"/>
            <a:chOff x="4280559" y="1250383"/>
            <a:chExt cx="410055" cy="582436"/>
          </a:xfrm>
        </p:grpSpPr>
        <p:grpSp>
          <p:nvGrpSpPr>
            <p:cNvPr id="52" name="Group 51"/>
            <p:cNvGrpSpPr/>
            <p:nvPr/>
          </p:nvGrpSpPr>
          <p:grpSpPr>
            <a:xfrm>
              <a:off x="4280559" y="1250383"/>
              <a:ext cx="410055" cy="582436"/>
              <a:chOff x="3556668" y="503963"/>
              <a:chExt cx="1078992" cy="1532586"/>
            </a:xfrm>
          </p:grpSpPr>
          <p:sp>
            <p:nvSpPr>
              <p:cNvPr id="55" name="Rectangle 54"/>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54" name="Rectangle 5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57" name="Picture 56">
              <a:extLst>
                <a:ext uri="{FF2B5EF4-FFF2-40B4-BE49-F238E27FC236}">
                  <a16:creationId xmlns:a16="http://schemas.microsoft.com/office/drawing/2014/main"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61" name="Rectangle 60">
            <a:extLst>
              <a:ext uri="{FF2B5EF4-FFF2-40B4-BE49-F238E27FC236}">
                <a16:creationId xmlns:a16="http://schemas.microsoft.com/office/drawing/2014/main" id="{78A91A13-300A-1D46-83F0-9FDCDC1E5089}"/>
              </a:ext>
            </a:extLst>
          </p:cNvPr>
          <p:cNvSpPr/>
          <p:nvPr/>
        </p:nvSpPr>
        <p:spPr>
          <a:xfrm flipV="1">
            <a:off x="5147543" y="1551223"/>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5955544" y="1267807"/>
            <a:ext cx="410055" cy="582436"/>
            <a:chOff x="6894958" y="1266386"/>
            <a:chExt cx="410055" cy="582436"/>
          </a:xfrm>
        </p:grpSpPr>
        <p:grpSp>
          <p:nvGrpSpPr>
            <p:cNvPr id="63" name="Group 62"/>
            <p:cNvGrpSpPr/>
            <p:nvPr/>
          </p:nvGrpSpPr>
          <p:grpSpPr>
            <a:xfrm>
              <a:off x="6894958" y="1266386"/>
              <a:ext cx="410055" cy="582436"/>
              <a:chOff x="3556668" y="503963"/>
              <a:chExt cx="1078992" cy="1532586"/>
            </a:xfrm>
          </p:grpSpPr>
          <p:sp>
            <p:nvSpPr>
              <p:cNvPr id="66" name="Rectangle 65"/>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65" name="Rectangle 64"/>
              <p:cNvSpPr/>
              <p:nvPr/>
            </p:nvSpPr>
            <p:spPr>
              <a:xfrm>
                <a:off x="3557463" y="1162245"/>
                <a:ext cx="1058681" cy="81987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68" name="Picture 67">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6964368" y="1404553"/>
              <a:ext cx="271237" cy="259994"/>
            </a:xfrm>
            <a:prstGeom prst="rect">
              <a:avLst/>
            </a:prstGeom>
            <a:noFill/>
          </p:spPr>
        </p:pic>
      </p:grpSp>
      <p:grpSp>
        <p:nvGrpSpPr>
          <p:cNvPr id="16" name="Group 15"/>
          <p:cNvGrpSpPr/>
          <p:nvPr/>
        </p:nvGrpSpPr>
        <p:grpSpPr>
          <a:xfrm>
            <a:off x="6500618" y="1255219"/>
            <a:ext cx="411782" cy="582436"/>
            <a:chOff x="7435473" y="1239900"/>
            <a:chExt cx="411782" cy="582436"/>
          </a:xfrm>
        </p:grpSpPr>
        <p:grpSp>
          <p:nvGrpSpPr>
            <p:cNvPr id="69" name="Group 68"/>
            <p:cNvGrpSpPr/>
            <p:nvPr/>
          </p:nvGrpSpPr>
          <p:grpSpPr>
            <a:xfrm>
              <a:off x="7435473" y="1239900"/>
              <a:ext cx="411782" cy="582436"/>
              <a:chOff x="3556668" y="503963"/>
              <a:chExt cx="1083537" cy="1532586"/>
            </a:xfrm>
          </p:grpSpPr>
          <p:sp>
            <p:nvSpPr>
              <p:cNvPr id="70" name="Rectangle 69"/>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71" name="Rectangle 70"/>
              <p:cNvSpPr/>
              <p:nvPr/>
            </p:nvSpPr>
            <p:spPr>
              <a:xfrm>
                <a:off x="3557463" y="1323159"/>
                <a:ext cx="1082742" cy="67370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75" name="Picture 74">
              <a:extLst>
                <a:ext uri="{FF2B5EF4-FFF2-40B4-BE49-F238E27FC236}">
                  <a16:creationId xmlns:a16="http://schemas.microsoft.com/office/drawing/2014/main" id="{2C4C59C3-7727-A740-AAD5-6819D535E95A}"/>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7481470" y="1407813"/>
              <a:ext cx="274320" cy="265624"/>
            </a:xfrm>
            <a:prstGeom prst="rect">
              <a:avLst/>
            </a:prstGeom>
          </p:spPr>
        </p:pic>
      </p:grpSp>
      <p:sp>
        <p:nvSpPr>
          <p:cNvPr id="77" name="Rectangle 76">
            <a:extLst>
              <a:ext uri="{FF2B5EF4-FFF2-40B4-BE49-F238E27FC236}">
                <a16:creationId xmlns:a16="http://schemas.microsoft.com/office/drawing/2014/main" id="{78A91A13-300A-1D46-83F0-9FDCDC1E5089}"/>
              </a:ext>
            </a:extLst>
          </p:cNvPr>
          <p:cNvSpPr/>
          <p:nvPr/>
        </p:nvSpPr>
        <p:spPr>
          <a:xfrm flipV="1">
            <a:off x="4396700" y="3037975"/>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9" name="Group 78"/>
          <p:cNvGrpSpPr/>
          <p:nvPr/>
        </p:nvGrpSpPr>
        <p:grpSpPr>
          <a:xfrm>
            <a:off x="5145662" y="2812789"/>
            <a:ext cx="410055" cy="582436"/>
            <a:chOff x="3556668" y="503963"/>
            <a:chExt cx="1078992" cy="1532586"/>
          </a:xfrm>
        </p:grpSpPr>
        <p:grpSp>
          <p:nvGrpSpPr>
            <p:cNvPr id="80" name="Group 79"/>
            <p:cNvGrpSpPr/>
            <p:nvPr/>
          </p:nvGrpSpPr>
          <p:grpSpPr>
            <a:xfrm>
              <a:off x="3556668" y="503963"/>
              <a:ext cx="1078992" cy="1532586"/>
              <a:chOff x="3556668" y="503963"/>
              <a:chExt cx="1078992" cy="1532586"/>
            </a:xfrm>
          </p:grpSpPr>
          <p:sp>
            <p:nvSpPr>
              <p:cNvPr id="82" name="Rectangle 81"/>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83" name="Picture 82">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81" name="Rectangle 80"/>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0" name="Group 9"/>
          <p:cNvGrpSpPr/>
          <p:nvPr/>
        </p:nvGrpSpPr>
        <p:grpSpPr>
          <a:xfrm>
            <a:off x="5775306" y="2837238"/>
            <a:ext cx="410055" cy="582436"/>
            <a:chOff x="5775306" y="2837238"/>
            <a:chExt cx="410055" cy="582436"/>
          </a:xfrm>
        </p:grpSpPr>
        <p:grpSp>
          <p:nvGrpSpPr>
            <p:cNvPr id="88" name="Group 87"/>
            <p:cNvGrpSpPr/>
            <p:nvPr/>
          </p:nvGrpSpPr>
          <p:grpSpPr>
            <a:xfrm>
              <a:off x="5775306" y="2837238"/>
              <a:ext cx="410055" cy="582436"/>
              <a:chOff x="3556668" y="503963"/>
              <a:chExt cx="1078992" cy="1532586"/>
            </a:xfrm>
          </p:grpSpPr>
          <p:sp>
            <p:nvSpPr>
              <p:cNvPr id="90" name="Rectangle 89"/>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91" name="Rectangle 90"/>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51" name="Picture 50"/>
            <p:cNvPicPr>
              <a:picLocks noChangeAspect="1"/>
            </p:cNvPicPr>
            <p:nvPr/>
          </p:nvPicPr>
          <p:blipFill rotWithShape="1">
            <a:blip r:embed="rId8">
              <a:extLst>
                <a:ext uri="{BEBA8EAE-BF5A-486C-A8C5-ECC9F3942E4B}">
                  <a14:imgProps xmlns:a14="http://schemas.microsoft.com/office/drawing/2010/main">
                    <a14:imgLayer r:embed="rId9">
                      <a14:imgEffect>
                        <a14:backgroundRemoval t="34404" b="58945" l="35246" r="88730">
                          <a14:foregroundMark x1="41598" y1="59174" x2="41598" y2="59174"/>
                          <a14:foregroundMark x1="42828" y1="37156" x2="42828" y2="37615"/>
                          <a14:foregroundMark x1="43852" y1="46560" x2="43852" y2="46560"/>
                          <a14:foregroundMark x1="43852" y1="46560" x2="43852" y2="46560"/>
                          <a14:foregroundMark x1="70902" y1="39908" x2="70902" y2="39908"/>
                          <a14:foregroundMark x1="88730" y1="54128" x2="88730" y2="54128"/>
                        </a14:backgroundRemoval>
                      </a14:imgEffect>
                    </a14:imgLayer>
                  </a14:imgProps>
                </a:ext>
              </a:extLst>
            </a:blip>
            <a:srcRect l="33930" t="32721" r="50977" b="49036"/>
            <a:stretch/>
          </p:blipFill>
          <p:spPr>
            <a:xfrm>
              <a:off x="5838895" y="2896199"/>
              <a:ext cx="274320" cy="296247"/>
            </a:xfrm>
            <a:prstGeom prst="rect">
              <a:avLst/>
            </a:prstGeom>
          </p:spPr>
        </p:pic>
      </p:grpSp>
      <p:sp>
        <p:nvSpPr>
          <p:cNvPr id="56" name="Rectangle 55">
            <a:extLst>
              <a:ext uri="{FF2B5EF4-FFF2-40B4-BE49-F238E27FC236}">
                <a16:creationId xmlns:a16="http://schemas.microsoft.com/office/drawing/2014/main" id="{78A91A13-300A-1D46-83F0-9FDCDC1E5089}"/>
              </a:ext>
            </a:extLst>
          </p:cNvPr>
          <p:cNvSpPr/>
          <p:nvPr/>
        </p:nvSpPr>
        <p:spPr>
          <a:xfrm flipV="1">
            <a:off x="6798799" y="3068533"/>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78A91A13-300A-1D46-83F0-9FDCDC1E5089}"/>
              </a:ext>
            </a:extLst>
          </p:cNvPr>
          <p:cNvSpPr/>
          <p:nvPr/>
        </p:nvSpPr>
        <p:spPr>
          <a:xfrm flipV="1">
            <a:off x="9504695" y="1559856"/>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p:cNvGrpSpPr/>
          <p:nvPr/>
        </p:nvGrpSpPr>
        <p:grpSpPr>
          <a:xfrm>
            <a:off x="7587628" y="2811489"/>
            <a:ext cx="410055" cy="582436"/>
            <a:chOff x="3556668" y="503963"/>
            <a:chExt cx="1078992" cy="1532586"/>
          </a:xfrm>
        </p:grpSpPr>
        <p:grpSp>
          <p:nvGrpSpPr>
            <p:cNvPr id="78" name="Group 77"/>
            <p:cNvGrpSpPr/>
            <p:nvPr/>
          </p:nvGrpSpPr>
          <p:grpSpPr>
            <a:xfrm>
              <a:off x="3556668" y="503963"/>
              <a:ext cx="1078992" cy="1532586"/>
              <a:chOff x="3556668" y="503963"/>
              <a:chExt cx="1078992" cy="1532586"/>
            </a:xfrm>
          </p:grpSpPr>
          <p:sp>
            <p:nvSpPr>
              <p:cNvPr id="85" name="Rectangle 84"/>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86" name="Picture 85">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84" name="Rectangle 8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87" name="Group 86"/>
          <p:cNvGrpSpPr/>
          <p:nvPr/>
        </p:nvGrpSpPr>
        <p:grpSpPr>
          <a:xfrm>
            <a:off x="8139727" y="2837238"/>
            <a:ext cx="410055" cy="582436"/>
            <a:chOff x="4280559" y="1250383"/>
            <a:chExt cx="410055" cy="582436"/>
          </a:xfrm>
        </p:grpSpPr>
        <p:grpSp>
          <p:nvGrpSpPr>
            <p:cNvPr id="89" name="Group 88"/>
            <p:cNvGrpSpPr/>
            <p:nvPr/>
          </p:nvGrpSpPr>
          <p:grpSpPr>
            <a:xfrm>
              <a:off x="4280559" y="1250383"/>
              <a:ext cx="410055" cy="582436"/>
              <a:chOff x="3556668" y="503963"/>
              <a:chExt cx="1078992" cy="1532586"/>
            </a:xfrm>
          </p:grpSpPr>
          <p:sp>
            <p:nvSpPr>
              <p:cNvPr id="93" name="Rectangle 92"/>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94" name="Rectangle 9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92" name="Picture 91">
              <a:extLst>
                <a:ext uri="{FF2B5EF4-FFF2-40B4-BE49-F238E27FC236}">
                  <a16:creationId xmlns:a16="http://schemas.microsoft.com/office/drawing/2014/main"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95" name="Rectangle 94">
            <a:extLst>
              <a:ext uri="{FF2B5EF4-FFF2-40B4-BE49-F238E27FC236}">
                <a16:creationId xmlns:a16="http://schemas.microsoft.com/office/drawing/2014/main" id="{78A91A13-300A-1D46-83F0-9FDCDC1E5089}"/>
              </a:ext>
            </a:extLst>
          </p:cNvPr>
          <p:cNvSpPr/>
          <p:nvPr/>
        </p:nvSpPr>
        <p:spPr>
          <a:xfrm flipV="1">
            <a:off x="9322134" y="3103259"/>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id="{2AF08CC0-3F31-DF4B-9CEA-6EC50A47F804}"/>
              </a:ext>
            </a:extLst>
          </p:cNvPr>
          <p:cNvSpPr txBox="1"/>
          <p:nvPr/>
        </p:nvSpPr>
        <p:spPr>
          <a:xfrm>
            <a:off x="11023277" y="3004884"/>
            <a:ext cx="838200" cy="461665"/>
          </a:xfrm>
          <a:prstGeom prst="rect">
            <a:avLst/>
          </a:prstGeom>
          <a:noFill/>
        </p:spPr>
        <p:txBody>
          <a:bodyPr wrap="square" rtlCol="0">
            <a:spAutoFit/>
          </a:bodyPr>
          <a:lstStyle/>
          <a:p>
            <a:r>
              <a:rPr lang="en-US" sz="2400" dirty="0"/>
              <a:t>...</a:t>
            </a:r>
          </a:p>
        </p:txBody>
      </p:sp>
      <p:sp>
        <p:nvSpPr>
          <p:cNvPr id="112" name="TextBox 111">
            <a:extLst>
              <a:ext uri="{FF2B5EF4-FFF2-40B4-BE49-F238E27FC236}">
                <a16:creationId xmlns:a16="http://schemas.microsoft.com/office/drawing/2014/main" id="{C1B94B09-62AD-2D40-8D6D-4147B3CF67CC}"/>
              </a:ext>
            </a:extLst>
          </p:cNvPr>
          <p:cNvSpPr txBox="1"/>
          <p:nvPr/>
        </p:nvSpPr>
        <p:spPr>
          <a:xfrm>
            <a:off x="2195402" y="2956600"/>
            <a:ext cx="838200" cy="461665"/>
          </a:xfrm>
          <a:prstGeom prst="rect">
            <a:avLst/>
          </a:prstGeom>
          <a:noFill/>
        </p:spPr>
        <p:txBody>
          <a:bodyPr wrap="square" rtlCol="0">
            <a:spAutoFit/>
          </a:bodyPr>
          <a:lstStyle/>
          <a:p>
            <a:r>
              <a:rPr lang="en-US" sz="2400" dirty="0"/>
              <a:t>...</a:t>
            </a:r>
          </a:p>
        </p:txBody>
      </p:sp>
      <p:grpSp>
        <p:nvGrpSpPr>
          <p:cNvPr id="113" name="Group 112"/>
          <p:cNvGrpSpPr/>
          <p:nvPr/>
        </p:nvGrpSpPr>
        <p:grpSpPr>
          <a:xfrm>
            <a:off x="2945917" y="5736432"/>
            <a:ext cx="410055" cy="582436"/>
            <a:chOff x="5775306" y="2837238"/>
            <a:chExt cx="410055" cy="582436"/>
          </a:xfrm>
        </p:grpSpPr>
        <p:grpSp>
          <p:nvGrpSpPr>
            <p:cNvPr id="114" name="Group 113"/>
            <p:cNvGrpSpPr/>
            <p:nvPr/>
          </p:nvGrpSpPr>
          <p:grpSpPr>
            <a:xfrm>
              <a:off x="5775306" y="2837238"/>
              <a:ext cx="410055" cy="582436"/>
              <a:chOff x="3556668" y="503963"/>
              <a:chExt cx="1078992" cy="1532586"/>
            </a:xfrm>
          </p:grpSpPr>
          <p:sp>
            <p:nvSpPr>
              <p:cNvPr id="116" name="Rectangle 115"/>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17" name="Rectangle 116"/>
              <p:cNvSpPr/>
              <p:nvPr/>
            </p:nvSpPr>
            <p:spPr>
              <a:xfrm>
                <a:off x="3557463" y="666119"/>
                <a:ext cx="1058681" cy="1323353"/>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15" name="Picture 114"/>
            <p:cNvPicPr>
              <a:picLocks noChangeAspect="1"/>
            </p:cNvPicPr>
            <p:nvPr/>
          </p:nvPicPr>
          <p:blipFill rotWithShape="1">
            <a:blip r:embed="rId8">
              <a:extLst>
                <a:ext uri="{BEBA8EAE-BF5A-486C-A8C5-ECC9F3942E4B}">
                  <a14:imgProps xmlns:a14="http://schemas.microsoft.com/office/drawing/2010/main">
                    <a14:imgLayer r:embed="rId9">
                      <a14:imgEffect>
                        <a14:backgroundRemoval t="34404" b="58945" l="35246" r="88730">
                          <a14:foregroundMark x1="41598" y1="59174" x2="41598" y2="59174"/>
                          <a14:foregroundMark x1="42828" y1="37156" x2="42828" y2="37615"/>
                          <a14:foregroundMark x1="43852" y1="46560" x2="43852" y2="46560"/>
                          <a14:foregroundMark x1="43852" y1="46560" x2="43852" y2="46560"/>
                          <a14:foregroundMark x1="70902" y1="39908" x2="70902" y2="39908"/>
                          <a14:foregroundMark x1="88730" y1="54128" x2="88730" y2="54128"/>
                        </a14:backgroundRemoval>
                      </a14:imgEffect>
                    </a14:imgLayer>
                  </a14:imgProps>
                </a:ext>
              </a:extLst>
            </a:blip>
            <a:srcRect l="33930" t="32721" r="50977" b="49036"/>
            <a:stretch/>
          </p:blipFill>
          <p:spPr>
            <a:xfrm>
              <a:off x="5838895" y="2896199"/>
              <a:ext cx="274320" cy="296247"/>
            </a:xfrm>
            <a:prstGeom prst="rect">
              <a:avLst/>
            </a:prstGeom>
          </p:spPr>
        </p:pic>
      </p:grpSp>
      <p:sp>
        <p:nvSpPr>
          <p:cNvPr id="118" name="Rectangle 117">
            <a:extLst>
              <a:ext uri="{FF2B5EF4-FFF2-40B4-BE49-F238E27FC236}">
                <a16:creationId xmlns:a16="http://schemas.microsoft.com/office/drawing/2014/main" id="{78A91A13-300A-1D46-83F0-9FDCDC1E5089}"/>
              </a:ext>
            </a:extLst>
          </p:cNvPr>
          <p:cNvSpPr/>
          <p:nvPr/>
        </p:nvSpPr>
        <p:spPr>
          <a:xfrm flipV="1">
            <a:off x="3411017" y="6082702"/>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0" name="Group 119"/>
          <p:cNvGrpSpPr/>
          <p:nvPr/>
        </p:nvGrpSpPr>
        <p:grpSpPr>
          <a:xfrm>
            <a:off x="4180703" y="5771695"/>
            <a:ext cx="410055" cy="582436"/>
            <a:chOff x="3556668" y="503963"/>
            <a:chExt cx="1078992" cy="1532586"/>
          </a:xfrm>
        </p:grpSpPr>
        <p:grpSp>
          <p:nvGrpSpPr>
            <p:cNvPr id="121" name="Group 120"/>
            <p:cNvGrpSpPr/>
            <p:nvPr/>
          </p:nvGrpSpPr>
          <p:grpSpPr>
            <a:xfrm>
              <a:off x="3556668" y="503963"/>
              <a:ext cx="1078992" cy="1532586"/>
              <a:chOff x="3556668" y="503963"/>
              <a:chExt cx="1078992" cy="1532586"/>
            </a:xfrm>
          </p:grpSpPr>
          <p:sp>
            <p:nvSpPr>
              <p:cNvPr id="123" name="Rectangle 122"/>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24" name="Picture 123">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122" name="Rectangle 121"/>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25" name="Group 124"/>
          <p:cNvGrpSpPr/>
          <p:nvPr/>
        </p:nvGrpSpPr>
        <p:grpSpPr>
          <a:xfrm>
            <a:off x="4732802" y="5771318"/>
            <a:ext cx="410055" cy="582436"/>
            <a:chOff x="4280559" y="1250383"/>
            <a:chExt cx="410055" cy="582436"/>
          </a:xfrm>
        </p:grpSpPr>
        <p:grpSp>
          <p:nvGrpSpPr>
            <p:cNvPr id="126" name="Group 125"/>
            <p:cNvGrpSpPr/>
            <p:nvPr/>
          </p:nvGrpSpPr>
          <p:grpSpPr>
            <a:xfrm>
              <a:off x="4280559" y="1250383"/>
              <a:ext cx="410055" cy="582436"/>
              <a:chOff x="3556668" y="503963"/>
              <a:chExt cx="1078992" cy="1532586"/>
            </a:xfrm>
          </p:grpSpPr>
          <p:sp>
            <p:nvSpPr>
              <p:cNvPr id="128" name="Rectangle 127"/>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29" name="Rectangle 128"/>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27" name="Picture 126">
              <a:extLst>
                <a:ext uri="{FF2B5EF4-FFF2-40B4-BE49-F238E27FC236}">
                  <a16:creationId xmlns:a16="http://schemas.microsoft.com/office/drawing/2014/main"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grpSp>
        <p:nvGrpSpPr>
          <p:cNvPr id="96" name="Group 95">
            <a:extLst>
              <a:ext uri="{FF2B5EF4-FFF2-40B4-BE49-F238E27FC236}">
                <a16:creationId xmlns:a16="http://schemas.microsoft.com/office/drawing/2014/main" id="{7CD69CEA-D4AF-A14E-A79D-6970B5D4416E}"/>
              </a:ext>
            </a:extLst>
          </p:cNvPr>
          <p:cNvGrpSpPr/>
          <p:nvPr/>
        </p:nvGrpSpPr>
        <p:grpSpPr>
          <a:xfrm>
            <a:off x="6986669" y="5736018"/>
            <a:ext cx="410055" cy="582436"/>
            <a:chOff x="3556668" y="503963"/>
            <a:chExt cx="1078992" cy="1532586"/>
          </a:xfrm>
        </p:grpSpPr>
        <p:grpSp>
          <p:nvGrpSpPr>
            <p:cNvPr id="97" name="Group 96">
              <a:extLst>
                <a:ext uri="{FF2B5EF4-FFF2-40B4-BE49-F238E27FC236}">
                  <a16:creationId xmlns:a16="http://schemas.microsoft.com/office/drawing/2014/main" id="{26E697DA-6B00-CE4C-B2AF-EE6485AA0078}"/>
                </a:ext>
              </a:extLst>
            </p:cNvPr>
            <p:cNvGrpSpPr/>
            <p:nvPr/>
          </p:nvGrpSpPr>
          <p:grpSpPr>
            <a:xfrm>
              <a:off x="3556668" y="503963"/>
              <a:ext cx="1078992" cy="1532586"/>
              <a:chOff x="3556668" y="503963"/>
              <a:chExt cx="1078992" cy="1532586"/>
            </a:xfrm>
          </p:grpSpPr>
          <p:sp>
            <p:nvSpPr>
              <p:cNvPr id="99" name="Rectangle 98">
                <a:extLst>
                  <a:ext uri="{FF2B5EF4-FFF2-40B4-BE49-F238E27FC236}">
                    <a16:creationId xmlns:a16="http://schemas.microsoft.com/office/drawing/2014/main" id="{328B6DD8-1197-7141-A866-8AB7FBAFC733}"/>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00" name="Picture 99">
                <a:extLst>
                  <a:ext uri="{FF2B5EF4-FFF2-40B4-BE49-F238E27FC236}">
                    <a16:creationId xmlns:a16="http://schemas.microsoft.com/office/drawing/2014/main" id="{E8EC83C4-46C7-DD45-8EA9-63811DE565F1}"/>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98" name="Rectangle 97">
              <a:extLst>
                <a:ext uri="{FF2B5EF4-FFF2-40B4-BE49-F238E27FC236}">
                  <a16:creationId xmlns:a16="http://schemas.microsoft.com/office/drawing/2014/main" id="{C37B1EDC-C0E7-BE45-806B-92EE15B7D19F}"/>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01" name="Group 100">
            <a:extLst>
              <a:ext uri="{FF2B5EF4-FFF2-40B4-BE49-F238E27FC236}">
                <a16:creationId xmlns:a16="http://schemas.microsoft.com/office/drawing/2014/main" id="{3DC2D82E-A91A-5145-AE88-C19A6A8595CC}"/>
              </a:ext>
            </a:extLst>
          </p:cNvPr>
          <p:cNvGrpSpPr/>
          <p:nvPr/>
        </p:nvGrpSpPr>
        <p:grpSpPr>
          <a:xfrm>
            <a:off x="7538768" y="5735641"/>
            <a:ext cx="410055" cy="582436"/>
            <a:chOff x="4280559" y="1250383"/>
            <a:chExt cx="410055" cy="582436"/>
          </a:xfrm>
        </p:grpSpPr>
        <p:grpSp>
          <p:nvGrpSpPr>
            <p:cNvPr id="102" name="Group 101">
              <a:extLst>
                <a:ext uri="{FF2B5EF4-FFF2-40B4-BE49-F238E27FC236}">
                  <a16:creationId xmlns:a16="http://schemas.microsoft.com/office/drawing/2014/main" id="{BA607156-6592-5248-AEF4-8AA7A74322AC}"/>
                </a:ext>
              </a:extLst>
            </p:cNvPr>
            <p:cNvGrpSpPr/>
            <p:nvPr/>
          </p:nvGrpSpPr>
          <p:grpSpPr>
            <a:xfrm>
              <a:off x="4280559" y="1250383"/>
              <a:ext cx="410055" cy="582436"/>
              <a:chOff x="3556668" y="503963"/>
              <a:chExt cx="1078992" cy="1532586"/>
            </a:xfrm>
          </p:grpSpPr>
          <p:sp>
            <p:nvSpPr>
              <p:cNvPr id="104" name="Rectangle 103">
                <a:extLst>
                  <a:ext uri="{FF2B5EF4-FFF2-40B4-BE49-F238E27FC236}">
                    <a16:creationId xmlns:a16="http://schemas.microsoft.com/office/drawing/2014/main" id="{D248A77C-8E63-F747-B125-0AE22F728438}"/>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05" name="Rectangle 104">
                <a:extLst>
                  <a:ext uri="{FF2B5EF4-FFF2-40B4-BE49-F238E27FC236}">
                    <a16:creationId xmlns:a16="http://schemas.microsoft.com/office/drawing/2014/main" id="{E6DAEF7E-864C-4A4A-84F8-71E7FF935591}"/>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03" name="Picture 102">
              <a:extLst>
                <a:ext uri="{FF2B5EF4-FFF2-40B4-BE49-F238E27FC236}">
                  <a16:creationId xmlns:a16="http://schemas.microsoft.com/office/drawing/2014/main" id="{35193DCC-B0A7-754C-990D-3F921679B461}"/>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106" name="Rectangle 105">
            <a:extLst>
              <a:ext uri="{FF2B5EF4-FFF2-40B4-BE49-F238E27FC236}">
                <a16:creationId xmlns:a16="http://schemas.microsoft.com/office/drawing/2014/main" id="{2F328CEE-C139-A441-BE1D-E469B7704F2C}"/>
              </a:ext>
            </a:extLst>
          </p:cNvPr>
          <p:cNvSpPr/>
          <p:nvPr/>
        </p:nvSpPr>
        <p:spPr>
          <a:xfrm flipV="1">
            <a:off x="6278026" y="6019276"/>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5B9ED655-F906-3845-AAEE-BEFB83D7B292}"/>
              </a:ext>
            </a:extLst>
          </p:cNvPr>
          <p:cNvSpPr txBox="1"/>
          <p:nvPr/>
        </p:nvSpPr>
        <p:spPr>
          <a:xfrm>
            <a:off x="1275052" y="4194254"/>
            <a:ext cx="838200" cy="584775"/>
          </a:xfrm>
          <a:prstGeom prst="rect">
            <a:avLst/>
          </a:prstGeom>
          <a:noFill/>
        </p:spPr>
        <p:txBody>
          <a:bodyPr wrap="square" rtlCol="0">
            <a:spAutoFit/>
          </a:bodyPr>
          <a:lstStyle/>
          <a:p>
            <a:r>
              <a:rPr lang="en-US" sz="3200" dirty="0"/>
              <a:t>...</a:t>
            </a:r>
          </a:p>
        </p:txBody>
      </p:sp>
      <p:sp>
        <p:nvSpPr>
          <p:cNvPr id="109" name="Rectangle 108">
            <a:extLst>
              <a:ext uri="{FF2B5EF4-FFF2-40B4-BE49-F238E27FC236}">
                <a16:creationId xmlns:a16="http://schemas.microsoft.com/office/drawing/2014/main" id="{741F7571-4391-F44C-8D88-68CC8ADFD485}"/>
              </a:ext>
            </a:extLst>
          </p:cNvPr>
          <p:cNvSpPr/>
          <p:nvPr/>
        </p:nvSpPr>
        <p:spPr>
          <a:xfrm flipV="1">
            <a:off x="8887844" y="5967739"/>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96CEFCAD-A9FE-6E43-913C-65B683E31560}"/>
              </a:ext>
            </a:extLst>
          </p:cNvPr>
          <p:cNvGrpSpPr/>
          <p:nvPr/>
        </p:nvGrpSpPr>
        <p:grpSpPr>
          <a:xfrm>
            <a:off x="9579984" y="5735641"/>
            <a:ext cx="411975" cy="582436"/>
            <a:chOff x="9579984" y="5735641"/>
            <a:chExt cx="411975" cy="582436"/>
          </a:xfrm>
        </p:grpSpPr>
        <p:sp>
          <p:nvSpPr>
            <p:cNvPr id="134" name="Rectangle 133">
              <a:extLst>
                <a:ext uri="{FF2B5EF4-FFF2-40B4-BE49-F238E27FC236}">
                  <a16:creationId xmlns:a16="http://schemas.microsoft.com/office/drawing/2014/main" id="{C86B1359-9D19-924E-8C4D-31018E22AC28}"/>
                </a:ext>
              </a:extLst>
            </p:cNvPr>
            <p:cNvSpPr/>
            <p:nvPr/>
          </p:nvSpPr>
          <p:spPr>
            <a:xfrm>
              <a:off x="9581904" y="5735641"/>
              <a:ext cx="410055" cy="58243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41" name="Rectangle 140">
              <a:extLst>
                <a:ext uri="{FF2B5EF4-FFF2-40B4-BE49-F238E27FC236}">
                  <a16:creationId xmlns:a16="http://schemas.microsoft.com/office/drawing/2014/main" id="{A90C9B84-EAEA-D94B-B44C-755F753A1ADA}"/>
                </a:ext>
              </a:extLst>
            </p:cNvPr>
            <p:cNvSpPr/>
            <p:nvPr/>
          </p:nvSpPr>
          <p:spPr>
            <a:xfrm>
              <a:off x="9579984" y="5845488"/>
              <a:ext cx="402336" cy="45720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pic>
          <p:nvPicPr>
            <p:cNvPr id="142" name="Picture 141">
              <a:extLst>
                <a:ext uri="{FF2B5EF4-FFF2-40B4-BE49-F238E27FC236}">
                  <a16:creationId xmlns:a16="http://schemas.microsoft.com/office/drawing/2014/main" id="{7AC07AB2-C01C-0C42-B3F1-096755FBA0C3}"/>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9649263" y="5871402"/>
              <a:ext cx="271237" cy="259994"/>
            </a:xfrm>
            <a:prstGeom prst="rect">
              <a:avLst/>
            </a:prstGeom>
            <a:noFill/>
          </p:spPr>
        </p:pic>
      </p:grpSp>
      <p:grpSp>
        <p:nvGrpSpPr>
          <p:cNvPr id="19" name="Group 18">
            <a:extLst>
              <a:ext uri="{FF2B5EF4-FFF2-40B4-BE49-F238E27FC236}">
                <a16:creationId xmlns:a16="http://schemas.microsoft.com/office/drawing/2014/main" id="{65D4B8DC-7F41-834E-87CA-908E4FDAA563}"/>
              </a:ext>
            </a:extLst>
          </p:cNvPr>
          <p:cNvGrpSpPr/>
          <p:nvPr/>
        </p:nvGrpSpPr>
        <p:grpSpPr>
          <a:xfrm>
            <a:off x="10134003" y="5735264"/>
            <a:ext cx="410055" cy="582436"/>
            <a:chOff x="10134003" y="5735264"/>
            <a:chExt cx="410055" cy="582436"/>
          </a:xfrm>
        </p:grpSpPr>
        <p:grpSp>
          <p:nvGrpSpPr>
            <p:cNvPr id="137" name="Group 136">
              <a:extLst>
                <a:ext uri="{FF2B5EF4-FFF2-40B4-BE49-F238E27FC236}">
                  <a16:creationId xmlns:a16="http://schemas.microsoft.com/office/drawing/2014/main" id="{65747244-09E7-6247-8933-AAD1FD09BB23}"/>
                </a:ext>
              </a:extLst>
            </p:cNvPr>
            <p:cNvGrpSpPr/>
            <p:nvPr/>
          </p:nvGrpSpPr>
          <p:grpSpPr>
            <a:xfrm>
              <a:off x="10134003" y="5735264"/>
              <a:ext cx="410055" cy="582436"/>
              <a:chOff x="3556668" y="503963"/>
              <a:chExt cx="1078992" cy="1532586"/>
            </a:xfrm>
          </p:grpSpPr>
          <p:sp>
            <p:nvSpPr>
              <p:cNvPr id="139" name="Rectangle 138">
                <a:extLst>
                  <a:ext uri="{FF2B5EF4-FFF2-40B4-BE49-F238E27FC236}">
                    <a16:creationId xmlns:a16="http://schemas.microsoft.com/office/drawing/2014/main" id="{6D732C82-A007-9243-A616-D7A2EFF361EA}"/>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40" name="Rectangle 139">
                <a:extLst>
                  <a:ext uri="{FF2B5EF4-FFF2-40B4-BE49-F238E27FC236}">
                    <a16:creationId xmlns:a16="http://schemas.microsoft.com/office/drawing/2014/main" id="{D311A2E9-86D2-7245-8DFA-66F1AF1211AB}"/>
                  </a:ext>
                </a:extLst>
              </p:cNvPr>
              <p:cNvSpPr/>
              <p:nvPr/>
            </p:nvSpPr>
            <p:spPr>
              <a:xfrm>
                <a:off x="3557463" y="769747"/>
                <a:ext cx="1058681" cy="1203048"/>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43" name="Picture 142">
              <a:extLst>
                <a:ext uri="{FF2B5EF4-FFF2-40B4-BE49-F238E27FC236}">
                  <a16:creationId xmlns:a16="http://schemas.microsoft.com/office/drawing/2014/main" id="{FAA8E5D7-BD57-FC48-B8B8-39660E3E4DBD}"/>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10192625" y="5901786"/>
              <a:ext cx="274320" cy="265624"/>
            </a:xfrm>
            <a:prstGeom prst="rect">
              <a:avLst/>
            </a:prstGeom>
          </p:spPr>
        </p:pic>
      </p:grpSp>
      <p:pic>
        <p:nvPicPr>
          <p:cNvPr id="144" name="Picture 143">
            <a:extLst>
              <a:ext uri="{FF2B5EF4-FFF2-40B4-BE49-F238E27FC236}">
                <a16:creationId xmlns:a16="http://schemas.microsoft.com/office/drawing/2014/main" id="{31DE37A7-3BC7-3F46-84AD-418ED946B146}"/>
              </a:ext>
            </a:extLst>
          </p:cNvPr>
          <p:cNvPicPr>
            <a:picLocks noChangeAspect="1"/>
          </p:cNvPicPr>
          <p:nvPr/>
        </p:nvPicPr>
        <p:blipFill>
          <a:blip r:embed="rId3"/>
          <a:stretch>
            <a:fillRect/>
          </a:stretch>
        </p:blipFill>
        <p:spPr>
          <a:xfrm>
            <a:off x="1370284" y="5308659"/>
            <a:ext cx="377646" cy="370984"/>
          </a:xfrm>
          <a:prstGeom prst="rect">
            <a:avLst/>
          </a:prstGeom>
          <a:solidFill>
            <a:srgbClr val="FF0000"/>
          </a:solidFill>
        </p:spPr>
      </p:pic>
      <p:cxnSp>
        <p:nvCxnSpPr>
          <p:cNvPr id="145" name="Straight Arrow Connector 144">
            <a:extLst>
              <a:ext uri="{FF2B5EF4-FFF2-40B4-BE49-F238E27FC236}">
                <a16:creationId xmlns:a16="http://schemas.microsoft.com/office/drawing/2014/main" id="{6BDA4257-FAC5-3C4D-9C16-99AFA16BBED3}"/>
              </a:ext>
            </a:extLst>
          </p:cNvPr>
          <p:cNvCxnSpPr/>
          <p:nvPr/>
        </p:nvCxnSpPr>
        <p:spPr>
          <a:xfrm>
            <a:off x="1975141" y="5534161"/>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826E921B-E015-0444-8EA4-9AE4465C71B2}"/>
              </a:ext>
            </a:extLst>
          </p:cNvPr>
          <p:cNvSpPr/>
          <p:nvPr/>
        </p:nvSpPr>
        <p:spPr>
          <a:xfrm flipV="1">
            <a:off x="2843753" y="5129618"/>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id="{0DDDABDD-F689-7F40-87A1-44306E2834F7}"/>
              </a:ext>
            </a:extLst>
          </p:cNvPr>
          <p:cNvSpPr txBox="1"/>
          <p:nvPr/>
        </p:nvSpPr>
        <p:spPr>
          <a:xfrm>
            <a:off x="2174492" y="4855402"/>
            <a:ext cx="838200" cy="461665"/>
          </a:xfrm>
          <a:prstGeom prst="rect">
            <a:avLst/>
          </a:prstGeom>
          <a:noFill/>
        </p:spPr>
        <p:txBody>
          <a:bodyPr wrap="square" rtlCol="0">
            <a:spAutoFit/>
          </a:bodyPr>
          <a:lstStyle/>
          <a:p>
            <a:r>
              <a:rPr lang="en-US" sz="2400" dirty="0"/>
              <a:t>...</a:t>
            </a:r>
          </a:p>
        </p:txBody>
      </p:sp>
      <p:sp>
        <p:nvSpPr>
          <p:cNvPr id="148" name="TextBox 147">
            <a:extLst>
              <a:ext uri="{FF2B5EF4-FFF2-40B4-BE49-F238E27FC236}">
                <a16:creationId xmlns:a16="http://schemas.microsoft.com/office/drawing/2014/main" id="{B1DD1F95-0D50-9741-9F24-689043FD0A55}"/>
              </a:ext>
            </a:extLst>
          </p:cNvPr>
          <p:cNvSpPr txBox="1"/>
          <p:nvPr/>
        </p:nvSpPr>
        <p:spPr>
          <a:xfrm>
            <a:off x="2166354" y="5771318"/>
            <a:ext cx="838200" cy="461665"/>
          </a:xfrm>
          <a:prstGeom prst="rect">
            <a:avLst/>
          </a:prstGeom>
          <a:noFill/>
        </p:spPr>
        <p:txBody>
          <a:bodyPr wrap="square" rtlCol="0">
            <a:spAutoFit/>
          </a:bodyPr>
          <a:lstStyle/>
          <a:p>
            <a:r>
              <a:rPr lang="en-US" sz="2400" dirty="0"/>
              <a:t>...</a:t>
            </a:r>
          </a:p>
        </p:txBody>
      </p:sp>
      <p:sp>
        <p:nvSpPr>
          <p:cNvPr id="149" name="TextBox 148">
            <a:extLst>
              <a:ext uri="{FF2B5EF4-FFF2-40B4-BE49-F238E27FC236}">
                <a16:creationId xmlns:a16="http://schemas.microsoft.com/office/drawing/2014/main" id="{E231CEB1-6EBC-AB44-B258-A3CAE200EE30}"/>
              </a:ext>
            </a:extLst>
          </p:cNvPr>
          <p:cNvSpPr txBox="1"/>
          <p:nvPr/>
        </p:nvSpPr>
        <p:spPr>
          <a:xfrm>
            <a:off x="10975998" y="4953579"/>
            <a:ext cx="838200" cy="461665"/>
          </a:xfrm>
          <a:prstGeom prst="rect">
            <a:avLst/>
          </a:prstGeom>
          <a:noFill/>
        </p:spPr>
        <p:txBody>
          <a:bodyPr wrap="square" rtlCol="0">
            <a:spAutoFit/>
          </a:bodyPr>
          <a:lstStyle/>
          <a:p>
            <a:r>
              <a:rPr lang="en-US" sz="2400" dirty="0"/>
              <a:t>...</a:t>
            </a:r>
          </a:p>
        </p:txBody>
      </p:sp>
      <p:sp>
        <p:nvSpPr>
          <p:cNvPr id="150" name="TextBox 149">
            <a:extLst>
              <a:ext uri="{FF2B5EF4-FFF2-40B4-BE49-F238E27FC236}">
                <a16:creationId xmlns:a16="http://schemas.microsoft.com/office/drawing/2014/main" id="{C9192EE0-F31E-1349-9D13-5B0D60E0B7AD}"/>
              </a:ext>
            </a:extLst>
          </p:cNvPr>
          <p:cNvSpPr txBox="1"/>
          <p:nvPr/>
        </p:nvSpPr>
        <p:spPr>
          <a:xfrm>
            <a:off x="10975998" y="5853374"/>
            <a:ext cx="838200" cy="461665"/>
          </a:xfrm>
          <a:prstGeom prst="rect">
            <a:avLst/>
          </a:prstGeom>
          <a:noFill/>
        </p:spPr>
        <p:txBody>
          <a:bodyPr wrap="square" rtlCol="0">
            <a:spAutoFit/>
          </a:bodyPr>
          <a:lstStyle/>
          <a:p>
            <a:r>
              <a:rPr lang="en-US" sz="2400" dirty="0"/>
              <a:t>...</a:t>
            </a:r>
          </a:p>
        </p:txBody>
      </p:sp>
      <p:grpSp>
        <p:nvGrpSpPr>
          <p:cNvPr id="162" name="Group 161">
            <a:extLst>
              <a:ext uri="{FF2B5EF4-FFF2-40B4-BE49-F238E27FC236}">
                <a16:creationId xmlns:a16="http://schemas.microsoft.com/office/drawing/2014/main" id="{9CEE0C78-2878-7644-8173-0989FA78D519}"/>
              </a:ext>
            </a:extLst>
          </p:cNvPr>
          <p:cNvGrpSpPr/>
          <p:nvPr/>
        </p:nvGrpSpPr>
        <p:grpSpPr>
          <a:xfrm>
            <a:off x="3567699" y="4877108"/>
            <a:ext cx="411975" cy="582436"/>
            <a:chOff x="9579984" y="5735641"/>
            <a:chExt cx="411975" cy="582436"/>
          </a:xfrm>
        </p:grpSpPr>
        <p:sp>
          <p:nvSpPr>
            <p:cNvPr id="163" name="Rectangle 162">
              <a:extLst>
                <a:ext uri="{FF2B5EF4-FFF2-40B4-BE49-F238E27FC236}">
                  <a16:creationId xmlns:a16="http://schemas.microsoft.com/office/drawing/2014/main" id="{51F42B5E-B24C-5049-869C-F855BF67F362}"/>
                </a:ext>
              </a:extLst>
            </p:cNvPr>
            <p:cNvSpPr/>
            <p:nvPr/>
          </p:nvSpPr>
          <p:spPr>
            <a:xfrm>
              <a:off x="9581904" y="5735641"/>
              <a:ext cx="410055" cy="58243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64" name="Rectangle 163">
              <a:extLst>
                <a:ext uri="{FF2B5EF4-FFF2-40B4-BE49-F238E27FC236}">
                  <a16:creationId xmlns:a16="http://schemas.microsoft.com/office/drawing/2014/main" id="{D28BBA10-609F-8048-95B5-D3B95D4989F5}"/>
                </a:ext>
              </a:extLst>
            </p:cNvPr>
            <p:cNvSpPr/>
            <p:nvPr/>
          </p:nvSpPr>
          <p:spPr>
            <a:xfrm>
              <a:off x="9579984" y="5845488"/>
              <a:ext cx="402336" cy="45720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pic>
          <p:nvPicPr>
            <p:cNvPr id="165" name="Picture 164">
              <a:extLst>
                <a:ext uri="{FF2B5EF4-FFF2-40B4-BE49-F238E27FC236}">
                  <a16:creationId xmlns:a16="http://schemas.microsoft.com/office/drawing/2014/main" id="{2E7D13AC-5D09-5844-A736-D885A6C535E3}"/>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9649263" y="5871402"/>
              <a:ext cx="271237" cy="259994"/>
            </a:xfrm>
            <a:prstGeom prst="rect">
              <a:avLst/>
            </a:prstGeom>
            <a:noFill/>
          </p:spPr>
        </p:pic>
      </p:grpSp>
      <p:grpSp>
        <p:nvGrpSpPr>
          <p:cNvPr id="166" name="Group 165">
            <a:extLst>
              <a:ext uri="{FF2B5EF4-FFF2-40B4-BE49-F238E27FC236}">
                <a16:creationId xmlns:a16="http://schemas.microsoft.com/office/drawing/2014/main" id="{43091681-3BC0-2B48-AF71-92F96815FE00}"/>
              </a:ext>
            </a:extLst>
          </p:cNvPr>
          <p:cNvGrpSpPr/>
          <p:nvPr/>
        </p:nvGrpSpPr>
        <p:grpSpPr>
          <a:xfrm>
            <a:off x="4121718" y="4876731"/>
            <a:ext cx="410055" cy="582436"/>
            <a:chOff x="10134003" y="5735264"/>
            <a:chExt cx="410055" cy="582436"/>
          </a:xfrm>
        </p:grpSpPr>
        <p:grpSp>
          <p:nvGrpSpPr>
            <p:cNvPr id="167" name="Group 166">
              <a:extLst>
                <a:ext uri="{FF2B5EF4-FFF2-40B4-BE49-F238E27FC236}">
                  <a16:creationId xmlns:a16="http://schemas.microsoft.com/office/drawing/2014/main" id="{3006771F-E50E-864E-BF30-ABB04948E124}"/>
                </a:ext>
              </a:extLst>
            </p:cNvPr>
            <p:cNvGrpSpPr/>
            <p:nvPr/>
          </p:nvGrpSpPr>
          <p:grpSpPr>
            <a:xfrm>
              <a:off x="10134003" y="5735264"/>
              <a:ext cx="410055" cy="582436"/>
              <a:chOff x="3556668" y="503963"/>
              <a:chExt cx="1078992" cy="1532586"/>
            </a:xfrm>
          </p:grpSpPr>
          <p:sp>
            <p:nvSpPr>
              <p:cNvPr id="169" name="Rectangle 168">
                <a:extLst>
                  <a:ext uri="{FF2B5EF4-FFF2-40B4-BE49-F238E27FC236}">
                    <a16:creationId xmlns:a16="http://schemas.microsoft.com/office/drawing/2014/main" id="{5150BAEE-94FB-BB44-A645-BD64A4FD5100}"/>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70" name="Rectangle 169">
                <a:extLst>
                  <a:ext uri="{FF2B5EF4-FFF2-40B4-BE49-F238E27FC236}">
                    <a16:creationId xmlns:a16="http://schemas.microsoft.com/office/drawing/2014/main" id="{CEFC05DF-692E-4947-AAD2-5FCE465DE733}"/>
                  </a:ext>
                </a:extLst>
              </p:cNvPr>
              <p:cNvSpPr/>
              <p:nvPr/>
            </p:nvSpPr>
            <p:spPr>
              <a:xfrm>
                <a:off x="3557463" y="769747"/>
                <a:ext cx="1058681" cy="1203048"/>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68" name="Picture 167">
              <a:extLst>
                <a:ext uri="{FF2B5EF4-FFF2-40B4-BE49-F238E27FC236}">
                  <a16:creationId xmlns:a16="http://schemas.microsoft.com/office/drawing/2014/main" id="{3976EA98-547D-9C41-A194-46BD5AE29562}"/>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10192625" y="5901786"/>
              <a:ext cx="274320" cy="265624"/>
            </a:xfrm>
            <a:prstGeom prst="rect">
              <a:avLst/>
            </a:prstGeom>
          </p:spPr>
        </p:pic>
      </p:grpSp>
      <p:sp>
        <p:nvSpPr>
          <p:cNvPr id="171" name="Rectangle 170">
            <a:extLst>
              <a:ext uri="{FF2B5EF4-FFF2-40B4-BE49-F238E27FC236}">
                <a16:creationId xmlns:a16="http://schemas.microsoft.com/office/drawing/2014/main" id="{EA8B0F9F-E199-2847-A831-A903BFA7D6BB}"/>
              </a:ext>
            </a:extLst>
          </p:cNvPr>
          <p:cNvSpPr/>
          <p:nvPr/>
        </p:nvSpPr>
        <p:spPr>
          <a:xfrm flipV="1">
            <a:off x="9549864" y="5018255"/>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2" name="Group 171">
            <a:extLst>
              <a:ext uri="{FF2B5EF4-FFF2-40B4-BE49-F238E27FC236}">
                <a16:creationId xmlns:a16="http://schemas.microsoft.com/office/drawing/2014/main" id="{68007D9C-5439-4F48-B903-7F30F937AD67}"/>
              </a:ext>
            </a:extLst>
          </p:cNvPr>
          <p:cNvGrpSpPr/>
          <p:nvPr/>
        </p:nvGrpSpPr>
        <p:grpSpPr>
          <a:xfrm>
            <a:off x="10230465" y="4838400"/>
            <a:ext cx="410055" cy="582436"/>
            <a:chOff x="3556668" y="503963"/>
            <a:chExt cx="1078992" cy="1532586"/>
          </a:xfrm>
        </p:grpSpPr>
        <p:grpSp>
          <p:nvGrpSpPr>
            <p:cNvPr id="173" name="Group 172">
              <a:extLst>
                <a:ext uri="{FF2B5EF4-FFF2-40B4-BE49-F238E27FC236}">
                  <a16:creationId xmlns:a16="http://schemas.microsoft.com/office/drawing/2014/main" id="{1AD6F15B-5691-CF4F-9072-7F311D08EC24}"/>
                </a:ext>
              </a:extLst>
            </p:cNvPr>
            <p:cNvGrpSpPr/>
            <p:nvPr/>
          </p:nvGrpSpPr>
          <p:grpSpPr>
            <a:xfrm>
              <a:off x="3556668" y="503963"/>
              <a:ext cx="1078992" cy="1532586"/>
              <a:chOff x="3556668" y="503963"/>
              <a:chExt cx="1078992" cy="1532586"/>
            </a:xfrm>
          </p:grpSpPr>
          <p:sp>
            <p:nvSpPr>
              <p:cNvPr id="175" name="Rectangle 174">
                <a:extLst>
                  <a:ext uri="{FF2B5EF4-FFF2-40B4-BE49-F238E27FC236}">
                    <a16:creationId xmlns:a16="http://schemas.microsoft.com/office/drawing/2014/main" id="{11A38807-3D0A-8548-9E09-00562968FD71}"/>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76" name="Picture 175">
                <a:extLst>
                  <a:ext uri="{FF2B5EF4-FFF2-40B4-BE49-F238E27FC236}">
                    <a16:creationId xmlns:a16="http://schemas.microsoft.com/office/drawing/2014/main" id="{1FEE96DD-AF49-034D-8391-F18103E92BB0}"/>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174" name="Rectangle 173">
              <a:extLst>
                <a:ext uri="{FF2B5EF4-FFF2-40B4-BE49-F238E27FC236}">
                  <a16:creationId xmlns:a16="http://schemas.microsoft.com/office/drawing/2014/main" id="{F314C111-6529-C847-890A-9317ED8AF591}"/>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sp>
        <p:nvSpPr>
          <p:cNvPr id="180" name="TextBox 179">
            <a:extLst>
              <a:ext uri="{FF2B5EF4-FFF2-40B4-BE49-F238E27FC236}">
                <a16:creationId xmlns:a16="http://schemas.microsoft.com/office/drawing/2014/main" id="{060AFDA2-5132-F14D-9FDB-F037317C5778}"/>
              </a:ext>
            </a:extLst>
          </p:cNvPr>
          <p:cNvSpPr txBox="1"/>
          <p:nvPr/>
        </p:nvSpPr>
        <p:spPr>
          <a:xfrm>
            <a:off x="7110623" y="4234018"/>
            <a:ext cx="838200" cy="584775"/>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228763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5E8FAEF-1EFF-5341-A01F-B7906A58EB9D}"/>
              </a:ext>
            </a:extLst>
          </p:cNvPr>
          <p:cNvGrpSpPr/>
          <p:nvPr/>
        </p:nvGrpSpPr>
        <p:grpSpPr>
          <a:xfrm>
            <a:off x="2162213" y="1420814"/>
            <a:ext cx="9651985" cy="540788"/>
            <a:chOff x="409613" y="1776598"/>
            <a:chExt cx="9651985" cy="540788"/>
          </a:xfrm>
        </p:grpSpPr>
        <p:sp>
          <p:nvSpPr>
            <p:cNvPr id="4" name="TextBox 3">
              <a:extLst>
                <a:ext uri="{FF2B5EF4-FFF2-40B4-BE49-F238E27FC236}">
                  <a16:creationId xmlns:a16="http://schemas.microsoft.com/office/drawing/2014/main" id="{2AF08CC0-3F31-DF4B-9CEA-6EC50A47F804}"/>
                </a:ext>
              </a:extLst>
            </p:cNvPr>
            <p:cNvSpPr txBox="1"/>
            <p:nvPr/>
          </p:nvSpPr>
          <p:spPr>
            <a:xfrm>
              <a:off x="9223398" y="1855721"/>
              <a:ext cx="838200" cy="461665"/>
            </a:xfrm>
            <a:prstGeom prst="rect">
              <a:avLst/>
            </a:prstGeom>
            <a:noFill/>
          </p:spPr>
          <p:txBody>
            <a:bodyPr wrap="square" rtlCol="0">
              <a:spAutoFit/>
            </a:bodyPr>
            <a:lstStyle/>
            <a:p>
              <a:r>
                <a:rPr lang="en-US" sz="2400" dirty="0"/>
                <a:t>...</a:t>
              </a:r>
            </a:p>
          </p:txBody>
        </p:sp>
        <p:sp>
          <p:nvSpPr>
            <p:cNvPr id="13" name="TextBox 12">
              <a:extLst>
                <a:ext uri="{FF2B5EF4-FFF2-40B4-BE49-F238E27FC236}">
                  <a16:creationId xmlns:a16="http://schemas.microsoft.com/office/drawing/2014/main" id="{C1B94B09-62AD-2D40-8D6D-4147B3CF67CC}"/>
                </a:ext>
              </a:extLst>
            </p:cNvPr>
            <p:cNvSpPr txBox="1"/>
            <p:nvPr/>
          </p:nvSpPr>
          <p:spPr>
            <a:xfrm>
              <a:off x="409613" y="1776598"/>
              <a:ext cx="838200" cy="461665"/>
            </a:xfrm>
            <a:prstGeom prst="rect">
              <a:avLst/>
            </a:prstGeom>
            <a:noFill/>
          </p:spPr>
          <p:txBody>
            <a:bodyPr wrap="square" rtlCol="0">
              <a:spAutoFit/>
            </a:bodyPr>
            <a:lstStyle/>
            <a:p>
              <a:r>
                <a:rPr lang="en-US" sz="2400" dirty="0"/>
                <a:t>...</a:t>
              </a:r>
            </a:p>
          </p:txBody>
        </p:sp>
      </p:grpSp>
      <p:grpSp>
        <p:nvGrpSpPr>
          <p:cNvPr id="6" name="Group 5">
            <a:extLst>
              <a:ext uri="{FF2B5EF4-FFF2-40B4-BE49-F238E27FC236}">
                <a16:creationId xmlns:a16="http://schemas.microsoft.com/office/drawing/2014/main" id="{E25BFCE9-4648-5247-AFE2-E842BC6A5EB8}"/>
              </a:ext>
            </a:extLst>
          </p:cNvPr>
          <p:cNvGrpSpPr/>
          <p:nvPr/>
        </p:nvGrpSpPr>
        <p:grpSpPr>
          <a:xfrm>
            <a:off x="1374189" y="3401181"/>
            <a:ext cx="392027" cy="3138065"/>
            <a:chOff x="889221" y="3369050"/>
            <a:chExt cx="392027" cy="3194414"/>
          </a:xfrm>
        </p:grpSpPr>
        <p:pic>
          <p:nvPicPr>
            <p:cNvPr id="15" name="Picture 14">
              <a:extLst>
                <a:ext uri="{FF2B5EF4-FFF2-40B4-BE49-F238E27FC236}">
                  <a16:creationId xmlns:a16="http://schemas.microsoft.com/office/drawing/2014/main" id="{3F13AA8C-9ACF-144D-8FF9-207E08474BC5}"/>
                </a:ext>
              </a:extLst>
            </p:cNvPr>
            <p:cNvPicPr>
              <a:picLocks noChangeAspect="1"/>
            </p:cNvPicPr>
            <p:nvPr/>
          </p:nvPicPr>
          <p:blipFill>
            <a:blip r:embed="rId3"/>
            <a:stretch>
              <a:fillRect/>
            </a:stretch>
          </p:blipFill>
          <p:spPr>
            <a:xfrm>
              <a:off x="903602" y="3369050"/>
              <a:ext cx="377646" cy="377646"/>
            </a:xfrm>
            <a:prstGeom prst="rect">
              <a:avLst/>
            </a:prstGeom>
            <a:solidFill>
              <a:srgbClr val="FF0000"/>
            </a:solidFill>
          </p:spPr>
        </p:pic>
        <p:pic>
          <p:nvPicPr>
            <p:cNvPr id="17" name="Picture 16">
              <a:extLst>
                <a:ext uri="{FF2B5EF4-FFF2-40B4-BE49-F238E27FC236}">
                  <a16:creationId xmlns:a16="http://schemas.microsoft.com/office/drawing/2014/main" id="{4EFF4C86-BF12-8945-818A-02B48A1ED72D}"/>
                </a:ext>
              </a:extLst>
            </p:cNvPr>
            <p:cNvPicPr>
              <a:picLocks noChangeAspect="1"/>
            </p:cNvPicPr>
            <p:nvPr/>
          </p:nvPicPr>
          <p:blipFill>
            <a:blip r:embed="rId3"/>
            <a:stretch>
              <a:fillRect/>
            </a:stretch>
          </p:blipFill>
          <p:spPr>
            <a:xfrm>
              <a:off x="889221" y="6185818"/>
              <a:ext cx="377646" cy="377646"/>
            </a:xfrm>
            <a:prstGeom prst="rect">
              <a:avLst/>
            </a:prstGeom>
            <a:solidFill>
              <a:srgbClr val="FF0000"/>
            </a:solidFill>
          </p:spPr>
        </p:pic>
      </p:grpSp>
      <p:cxnSp>
        <p:nvCxnSpPr>
          <p:cNvPr id="8" name="Straight Connector 7">
            <a:extLst>
              <a:ext uri="{FF2B5EF4-FFF2-40B4-BE49-F238E27FC236}">
                <a16:creationId xmlns:a16="http://schemas.microsoft.com/office/drawing/2014/main" id="{C31CC10D-73EE-B241-B9C9-57C477E95860}"/>
              </a:ext>
            </a:extLst>
          </p:cNvPr>
          <p:cNvCxnSpPr/>
          <p:nvPr/>
        </p:nvCxnSpPr>
        <p:spPr>
          <a:xfrm>
            <a:off x="2011680" y="929640"/>
            <a:ext cx="0" cy="576072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291145D-B17C-524C-AA9A-9537BA07CFC1}"/>
              </a:ext>
            </a:extLst>
          </p:cNvPr>
          <p:cNvSpPr txBox="1"/>
          <p:nvPr/>
        </p:nvSpPr>
        <p:spPr>
          <a:xfrm>
            <a:off x="1377869" y="433449"/>
            <a:ext cx="1386840" cy="369332"/>
          </a:xfrm>
          <a:prstGeom prst="rect">
            <a:avLst/>
          </a:prstGeom>
          <a:noFill/>
        </p:spPr>
        <p:txBody>
          <a:bodyPr wrap="square" rtlCol="0">
            <a:spAutoFit/>
          </a:bodyPr>
          <a:lstStyle/>
          <a:p>
            <a:r>
              <a:rPr lang="en-US" dirty="0"/>
              <a:t>Task Starts</a:t>
            </a:r>
          </a:p>
        </p:txBody>
      </p:sp>
      <p:grpSp>
        <p:nvGrpSpPr>
          <p:cNvPr id="12" name="Group 11">
            <a:extLst>
              <a:ext uri="{FF2B5EF4-FFF2-40B4-BE49-F238E27FC236}">
                <a16:creationId xmlns:a16="http://schemas.microsoft.com/office/drawing/2014/main" id="{D0025525-C36E-1C47-A746-5FC26B1D8BF6}"/>
              </a:ext>
            </a:extLst>
          </p:cNvPr>
          <p:cNvGrpSpPr/>
          <p:nvPr/>
        </p:nvGrpSpPr>
        <p:grpSpPr>
          <a:xfrm>
            <a:off x="1214190" y="1532208"/>
            <a:ext cx="639854" cy="1102227"/>
            <a:chOff x="742049" y="1556693"/>
            <a:chExt cx="639854" cy="1102227"/>
          </a:xfrm>
        </p:grpSpPr>
        <p:sp>
          <p:nvSpPr>
            <p:cNvPr id="34" name="Oval 33">
              <a:extLst>
                <a:ext uri="{FF2B5EF4-FFF2-40B4-BE49-F238E27FC236}">
                  <a16:creationId xmlns:a16="http://schemas.microsoft.com/office/drawing/2014/main" id="{E6321CBF-B199-3640-BCFB-588232AFBC07}"/>
                </a:ext>
              </a:extLst>
            </p:cNvPr>
            <p:cNvSpPr/>
            <p:nvPr/>
          </p:nvSpPr>
          <p:spPr>
            <a:xfrm>
              <a:off x="802911" y="1556693"/>
              <a:ext cx="485065" cy="48506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7" name="Chord 36">
              <a:extLst>
                <a:ext uri="{FF2B5EF4-FFF2-40B4-BE49-F238E27FC236}">
                  <a16:creationId xmlns:a16="http://schemas.microsoft.com/office/drawing/2014/main" id="{097E5BEA-6346-AA48-B8EB-8D2041EFC3BE}"/>
                </a:ext>
              </a:extLst>
            </p:cNvPr>
            <p:cNvSpPr/>
            <p:nvPr/>
          </p:nvSpPr>
          <p:spPr>
            <a:xfrm rot="8100000">
              <a:off x="742049" y="2019066"/>
              <a:ext cx="639854" cy="639854"/>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C537AE5F-1C25-8C4B-95C6-1DA3C8765BF2}"/>
              </a:ext>
            </a:extLst>
          </p:cNvPr>
          <p:cNvCxnSpPr/>
          <p:nvPr/>
        </p:nvCxnSpPr>
        <p:spPr>
          <a:xfrm>
            <a:off x="2011680" y="2041758"/>
            <a:ext cx="953719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585E1B9-2CE9-FC46-B259-BEB7034DBDED}"/>
              </a:ext>
            </a:extLst>
          </p:cNvPr>
          <p:cNvCxnSpPr/>
          <p:nvPr/>
        </p:nvCxnSpPr>
        <p:spPr>
          <a:xfrm>
            <a:off x="2036760" y="3580998"/>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371A8F3-0706-2049-A263-D532BA13A249}"/>
              </a:ext>
            </a:extLst>
          </p:cNvPr>
          <p:cNvCxnSpPr/>
          <p:nvPr/>
        </p:nvCxnSpPr>
        <p:spPr>
          <a:xfrm>
            <a:off x="2036760" y="6339438"/>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2945917" y="1262046"/>
            <a:ext cx="410055" cy="582436"/>
            <a:chOff x="3556668" y="503963"/>
            <a:chExt cx="1078992" cy="1532586"/>
          </a:xfrm>
        </p:grpSpPr>
        <p:grpSp>
          <p:nvGrpSpPr>
            <p:cNvPr id="2" name="Group 1"/>
            <p:cNvGrpSpPr/>
            <p:nvPr/>
          </p:nvGrpSpPr>
          <p:grpSpPr>
            <a:xfrm>
              <a:off x="3556668" y="503963"/>
              <a:ext cx="1078992" cy="1532586"/>
              <a:chOff x="3556668" y="503963"/>
              <a:chExt cx="1078992" cy="1532586"/>
            </a:xfrm>
          </p:grpSpPr>
          <p:sp>
            <p:nvSpPr>
              <p:cNvPr id="48" name="Rectangle 47"/>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49" name="Picture 48">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50" name="Rectangle 49"/>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7" name="Group 6"/>
          <p:cNvGrpSpPr/>
          <p:nvPr/>
        </p:nvGrpSpPr>
        <p:grpSpPr>
          <a:xfrm>
            <a:off x="3563138" y="1262046"/>
            <a:ext cx="410055" cy="582436"/>
            <a:chOff x="4280559" y="1250383"/>
            <a:chExt cx="410055" cy="582436"/>
          </a:xfrm>
        </p:grpSpPr>
        <p:grpSp>
          <p:nvGrpSpPr>
            <p:cNvPr id="52" name="Group 51"/>
            <p:cNvGrpSpPr/>
            <p:nvPr/>
          </p:nvGrpSpPr>
          <p:grpSpPr>
            <a:xfrm>
              <a:off x="4280559" y="1250383"/>
              <a:ext cx="410055" cy="582436"/>
              <a:chOff x="3556668" y="503963"/>
              <a:chExt cx="1078992" cy="1532586"/>
            </a:xfrm>
          </p:grpSpPr>
          <p:sp>
            <p:nvSpPr>
              <p:cNvPr id="55" name="Rectangle 54"/>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54" name="Rectangle 5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57" name="Picture 56">
              <a:extLst>
                <a:ext uri="{FF2B5EF4-FFF2-40B4-BE49-F238E27FC236}">
                  <a16:creationId xmlns:a16="http://schemas.microsoft.com/office/drawing/2014/main"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61" name="Rectangle 60">
            <a:extLst>
              <a:ext uri="{FF2B5EF4-FFF2-40B4-BE49-F238E27FC236}">
                <a16:creationId xmlns:a16="http://schemas.microsoft.com/office/drawing/2014/main" id="{78A91A13-300A-1D46-83F0-9FDCDC1E5089}"/>
              </a:ext>
            </a:extLst>
          </p:cNvPr>
          <p:cNvSpPr/>
          <p:nvPr/>
        </p:nvSpPr>
        <p:spPr>
          <a:xfrm flipV="1">
            <a:off x="5147543" y="1551223"/>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5955544" y="1267807"/>
            <a:ext cx="410055" cy="582436"/>
            <a:chOff x="6894958" y="1266386"/>
            <a:chExt cx="410055" cy="582436"/>
          </a:xfrm>
        </p:grpSpPr>
        <p:grpSp>
          <p:nvGrpSpPr>
            <p:cNvPr id="63" name="Group 62"/>
            <p:cNvGrpSpPr/>
            <p:nvPr/>
          </p:nvGrpSpPr>
          <p:grpSpPr>
            <a:xfrm>
              <a:off x="6894958" y="1266386"/>
              <a:ext cx="410055" cy="582436"/>
              <a:chOff x="3556668" y="503963"/>
              <a:chExt cx="1078992" cy="1532586"/>
            </a:xfrm>
          </p:grpSpPr>
          <p:sp>
            <p:nvSpPr>
              <p:cNvPr id="66" name="Rectangle 65"/>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65" name="Rectangle 64"/>
              <p:cNvSpPr/>
              <p:nvPr/>
            </p:nvSpPr>
            <p:spPr>
              <a:xfrm>
                <a:off x="3557463" y="1162245"/>
                <a:ext cx="1058681" cy="81987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68" name="Picture 67">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6964368" y="1404553"/>
              <a:ext cx="271237" cy="259994"/>
            </a:xfrm>
            <a:prstGeom prst="rect">
              <a:avLst/>
            </a:prstGeom>
            <a:noFill/>
          </p:spPr>
        </p:pic>
      </p:grpSp>
      <p:grpSp>
        <p:nvGrpSpPr>
          <p:cNvPr id="16" name="Group 15"/>
          <p:cNvGrpSpPr/>
          <p:nvPr/>
        </p:nvGrpSpPr>
        <p:grpSpPr>
          <a:xfrm>
            <a:off x="6500618" y="1255219"/>
            <a:ext cx="411782" cy="582436"/>
            <a:chOff x="7435473" y="1239900"/>
            <a:chExt cx="411782" cy="582436"/>
          </a:xfrm>
        </p:grpSpPr>
        <p:grpSp>
          <p:nvGrpSpPr>
            <p:cNvPr id="69" name="Group 68"/>
            <p:cNvGrpSpPr/>
            <p:nvPr/>
          </p:nvGrpSpPr>
          <p:grpSpPr>
            <a:xfrm>
              <a:off x="7435473" y="1239900"/>
              <a:ext cx="411782" cy="582436"/>
              <a:chOff x="3556668" y="503963"/>
              <a:chExt cx="1083537" cy="1532586"/>
            </a:xfrm>
          </p:grpSpPr>
          <p:sp>
            <p:nvSpPr>
              <p:cNvPr id="70" name="Rectangle 69"/>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71" name="Rectangle 70"/>
              <p:cNvSpPr/>
              <p:nvPr/>
            </p:nvSpPr>
            <p:spPr>
              <a:xfrm>
                <a:off x="3557463" y="1323159"/>
                <a:ext cx="1082742" cy="67370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75" name="Picture 74">
              <a:extLst>
                <a:ext uri="{FF2B5EF4-FFF2-40B4-BE49-F238E27FC236}">
                  <a16:creationId xmlns:a16="http://schemas.microsoft.com/office/drawing/2014/main" id="{2C4C59C3-7727-A740-AAD5-6819D535E95A}"/>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7481470" y="1407813"/>
              <a:ext cx="274320" cy="265624"/>
            </a:xfrm>
            <a:prstGeom prst="rect">
              <a:avLst/>
            </a:prstGeom>
          </p:spPr>
        </p:pic>
      </p:grpSp>
      <p:sp>
        <p:nvSpPr>
          <p:cNvPr id="77" name="Rectangle 76">
            <a:extLst>
              <a:ext uri="{FF2B5EF4-FFF2-40B4-BE49-F238E27FC236}">
                <a16:creationId xmlns:a16="http://schemas.microsoft.com/office/drawing/2014/main" id="{78A91A13-300A-1D46-83F0-9FDCDC1E5089}"/>
              </a:ext>
            </a:extLst>
          </p:cNvPr>
          <p:cNvSpPr/>
          <p:nvPr/>
        </p:nvSpPr>
        <p:spPr>
          <a:xfrm flipV="1">
            <a:off x="4396700" y="3037975"/>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9" name="Group 78"/>
          <p:cNvGrpSpPr/>
          <p:nvPr/>
        </p:nvGrpSpPr>
        <p:grpSpPr>
          <a:xfrm>
            <a:off x="5145662" y="2812789"/>
            <a:ext cx="410055" cy="582436"/>
            <a:chOff x="3556668" y="503963"/>
            <a:chExt cx="1078992" cy="1532586"/>
          </a:xfrm>
        </p:grpSpPr>
        <p:grpSp>
          <p:nvGrpSpPr>
            <p:cNvPr id="80" name="Group 79"/>
            <p:cNvGrpSpPr/>
            <p:nvPr/>
          </p:nvGrpSpPr>
          <p:grpSpPr>
            <a:xfrm>
              <a:off x="3556668" y="503963"/>
              <a:ext cx="1078992" cy="1532586"/>
              <a:chOff x="3556668" y="503963"/>
              <a:chExt cx="1078992" cy="1532586"/>
            </a:xfrm>
          </p:grpSpPr>
          <p:sp>
            <p:nvSpPr>
              <p:cNvPr id="82" name="Rectangle 81"/>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83" name="Picture 82">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81" name="Rectangle 80"/>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0" name="Group 9"/>
          <p:cNvGrpSpPr/>
          <p:nvPr/>
        </p:nvGrpSpPr>
        <p:grpSpPr>
          <a:xfrm>
            <a:off x="5775306" y="2837238"/>
            <a:ext cx="410055" cy="582436"/>
            <a:chOff x="5775306" y="2837238"/>
            <a:chExt cx="410055" cy="582436"/>
          </a:xfrm>
        </p:grpSpPr>
        <p:grpSp>
          <p:nvGrpSpPr>
            <p:cNvPr id="88" name="Group 87"/>
            <p:cNvGrpSpPr/>
            <p:nvPr/>
          </p:nvGrpSpPr>
          <p:grpSpPr>
            <a:xfrm>
              <a:off x="5775306" y="2837238"/>
              <a:ext cx="410055" cy="582436"/>
              <a:chOff x="3556668" y="503963"/>
              <a:chExt cx="1078992" cy="1532586"/>
            </a:xfrm>
          </p:grpSpPr>
          <p:sp>
            <p:nvSpPr>
              <p:cNvPr id="90" name="Rectangle 89"/>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91" name="Rectangle 90"/>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51" name="Picture 50"/>
            <p:cNvPicPr>
              <a:picLocks noChangeAspect="1"/>
            </p:cNvPicPr>
            <p:nvPr/>
          </p:nvPicPr>
          <p:blipFill rotWithShape="1">
            <a:blip r:embed="rId8">
              <a:extLst>
                <a:ext uri="{BEBA8EAE-BF5A-486C-A8C5-ECC9F3942E4B}">
                  <a14:imgProps xmlns:a14="http://schemas.microsoft.com/office/drawing/2010/main">
                    <a14:imgLayer r:embed="rId9">
                      <a14:imgEffect>
                        <a14:backgroundRemoval t="34404" b="58945" l="35246" r="88730">
                          <a14:foregroundMark x1="41598" y1="59174" x2="41598" y2="59174"/>
                          <a14:foregroundMark x1="42828" y1="37156" x2="42828" y2="37615"/>
                          <a14:foregroundMark x1="43852" y1="46560" x2="43852" y2="46560"/>
                          <a14:foregroundMark x1="43852" y1="46560" x2="43852" y2="46560"/>
                          <a14:foregroundMark x1="70902" y1="39908" x2="70902" y2="39908"/>
                          <a14:foregroundMark x1="88730" y1="54128" x2="88730" y2="54128"/>
                        </a14:backgroundRemoval>
                      </a14:imgEffect>
                    </a14:imgLayer>
                  </a14:imgProps>
                </a:ext>
              </a:extLst>
            </a:blip>
            <a:srcRect l="33930" t="32721" r="50977" b="49036"/>
            <a:stretch/>
          </p:blipFill>
          <p:spPr>
            <a:xfrm>
              <a:off x="5838895" y="2896199"/>
              <a:ext cx="274320" cy="296247"/>
            </a:xfrm>
            <a:prstGeom prst="rect">
              <a:avLst/>
            </a:prstGeom>
          </p:spPr>
        </p:pic>
      </p:grpSp>
      <p:sp>
        <p:nvSpPr>
          <p:cNvPr id="56" name="Rectangle 55">
            <a:extLst>
              <a:ext uri="{FF2B5EF4-FFF2-40B4-BE49-F238E27FC236}">
                <a16:creationId xmlns:a16="http://schemas.microsoft.com/office/drawing/2014/main" id="{78A91A13-300A-1D46-83F0-9FDCDC1E5089}"/>
              </a:ext>
            </a:extLst>
          </p:cNvPr>
          <p:cNvSpPr/>
          <p:nvPr/>
        </p:nvSpPr>
        <p:spPr>
          <a:xfrm flipV="1">
            <a:off x="6798799" y="3068533"/>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78A91A13-300A-1D46-83F0-9FDCDC1E5089}"/>
              </a:ext>
            </a:extLst>
          </p:cNvPr>
          <p:cNvSpPr/>
          <p:nvPr/>
        </p:nvSpPr>
        <p:spPr>
          <a:xfrm flipV="1">
            <a:off x="9504695" y="1559856"/>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p:cNvGrpSpPr/>
          <p:nvPr/>
        </p:nvGrpSpPr>
        <p:grpSpPr>
          <a:xfrm>
            <a:off x="7587628" y="2811489"/>
            <a:ext cx="410055" cy="582436"/>
            <a:chOff x="3556668" y="503963"/>
            <a:chExt cx="1078992" cy="1532586"/>
          </a:xfrm>
        </p:grpSpPr>
        <p:grpSp>
          <p:nvGrpSpPr>
            <p:cNvPr id="78" name="Group 77"/>
            <p:cNvGrpSpPr/>
            <p:nvPr/>
          </p:nvGrpSpPr>
          <p:grpSpPr>
            <a:xfrm>
              <a:off x="3556668" y="503963"/>
              <a:ext cx="1078992" cy="1532586"/>
              <a:chOff x="3556668" y="503963"/>
              <a:chExt cx="1078992" cy="1532586"/>
            </a:xfrm>
          </p:grpSpPr>
          <p:sp>
            <p:nvSpPr>
              <p:cNvPr id="85" name="Rectangle 84"/>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86" name="Picture 85">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84" name="Rectangle 8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87" name="Group 86"/>
          <p:cNvGrpSpPr/>
          <p:nvPr/>
        </p:nvGrpSpPr>
        <p:grpSpPr>
          <a:xfrm>
            <a:off x="8139727" y="2837238"/>
            <a:ext cx="410055" cy="582436"/>
            <a:chOff x="4280559" y="1250383"/>
            <a:chExt cx="410055" cy="582436"/>
          </a:xfrm>
        </p:grpSpPr>
        <p:grpSp>
          <p:nvGrpSpPr>
            <p:cNvPr id="89" name="Group 88"/>
            <p:cNvGrpSpPr/>
            <p:nvPr/>
          </p:nvGrpSpPr>
          <p:grpSpPr>
            <a:xfrm>
              <a:off x="4280559" y="1250383"/>
              <a:ext cx="410055" cy="582436"/>
              <a:chOff x="3556668" y="503963"/>
              <a:chExt cx="1078992" cy="1532586"/>
            </a:xfrm>
          </p:grpSpPr>
          <p:sp>
            <p:nvSpPr>
              <p:cNvPr id="93" name="Rectangle 92"/>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94" name="Rectangle 93"/>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92" name="Picture 91">
              <a:extLst>
                <a:ext uri="{FF2B5EF4-FFF2-40B4-BE49-F238E27FC236}">
                  <a16:creationId xmlns:a16="http://schemas.microsoft.com/office/drawing/2014/main"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95" name="Rectangle 94">
            <a:extLst>
              <a:ext uri="{FF2B5EF4-FFF2-40B4-BE49-F238E27FC236}">
                <a16:creationId xmlns:a16="http://schemas.microsoft.com/office/drawing/2014/main" id="{78A91A13-300A-1D46-83F0-9FDCDC1E5089}"/>
              </a:ext>
            </a:extLst>
          </p:cNvPr>
          <p:cNvSpPr/>
          <p:nvPr/>
        </p:nvSpPr>
        <p:spPr>
          <a:xfrm flipV="1">
            <a:off x="9322134" y="3103259"/>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id="{2AF08CC0-3F31-DF4B-9CEA-6EC50A47F804}"/>
              </a:ext>
            </a:extLst>
          </p:cNvPr>
          <p:cNvSpPr txBox="1"/>
          <p:nvPr/>
        </p:nvSpPr>
        <p:spPr>
          <a:xfrm>
            <a:off x="11023277" y="3004884"/>
            <a:ext cx="838200" cy="461665"/>
          </a:xfrm>
          <a:prstGeom prst="rect">
            <a:avLst/>
          </a:prstGeom>
          <a:noFill/>
        </p:spPr>
        <p:txBody>
          <a:bodyPr wrap="square" rtlCol="0">
            <a:spAutoFit/>
          </a:bodyPr>
          <a:lstStyle/>
          <a:p>
            <a:r>
              <a:rPr lang="en-US" sz="2400" dirty="0"/>
              <a:t>...</a:t>
            </a:r>
          </a:p>
        </p:txBody>
      </p:sp>
      <p:sp>
        <p:nvSpPr>
          <p:cNvPr id="112" name="TextBox 111">
            <a:extLst>
              <a:ext uri="{FF2B5EF4-FFF2-40B4-BE49-F238E27FC236}">
                <a16:creationId xmlns:a16="http://schemas.microsoft.com/office/drawing/2014/main" id="{C1B94B09-62AD-2D40-8D6D-4147B3CF67CC}"/>
              </a:ext>
            </a:extLst>
          </p:cNvPr>
          <p:cNvSpPr txBox="1"/>
          <p:nvPr/>
        </p:nvSpPr>
        <p:spPr>
          <a:xfrm>
            <a:off x="2195402" y="2956600"/>
            <a:ext cx="838200" cy="461665"/>
          </a:xfrm>
          <a:prstGeom prst="rect">
            <a:avLst/>
          </a:prstGeom>
          <a:noFill/>
        </p:spPr>
        <p:txBody>
          <a:bodyPr wrap="square" rtlCol="0">
            <a:spAutoFit/>
          </a:bodyPr>
          <a:lstStyle/>
          <a:p>
            <a:r>
              <a:rPr lang="en-US" sz="2400" dirty="0"/>
              <a:t>...</a:t>
            </a:r>
          </a:p>
        </p:txBody>
      </p:sp>
      <p:grpSp>
        <p:nvGrpSpPr>
          <p:cNvPr id="113" name="Group 112"/>
          <p:cNvGrpSpPr/>
          <p:nvPr/>
        </p:nvGrpSpPr>
        <p:grpSpPr>
          <a:xfrm>
            <a:off x="2945917" y="5781402"/>
            <a:ext cx="410055" cy="582436"/>
            <a:chOff x="5775306" y="2837238"/>
            <a:chExt cx="410055" cy="582436"/>
          </a:xfrm>
        </p:grpSpPr>
        <p:grpSp>
          <p:nvGrpSpPr>
            <p:cNvPr id="114" name="Group 113"/>
            <p:cNvGrpSpPr/>
            <p:nvPr/>
          </p:nvGrpSpPr>
          <p:grpSpPr>
            <a:xfrm>
              <a:off x="5775306" y="2837238"/>
              <a:ext cx="410055" cy="582436"/>
              <a:chOff x="3556668" y="503963"/>
              <a:chExt cx="1078992" cy="1532586"/>
            </a:xfrm>
          </p:grpSpPr>
          <p:sp>
            <p:nvSpPr>
              <p:cNvPr id="116" name="Rectangle 115"/>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17" name="Rectangle 116"/>
              <p:cNvSpPr/>
              <p:nvPr/>
            </p:nvSpPr>
            <p:spPr>
              <a:xfrm>
                <a:off x="3557463" y="666119"/>
                <a:ext cx="1058681" cy="1323353"/>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15" name="Picture 114"/>
            <p:cNvPicPr>
              <a:picLocks noChangeAspect="1"/>
            </p:cNvPicPr>
            <p:nvPr/>
          </p:nvPicPr>
          <p:blipFill rotWithShape="1">
            <a:blip r:embed="rId8">
              <a:extLst>
                <a:ext uri="{BEBA8EAE-BF5A-486C-A8C5-ECC9F3942E4B}">
                  <a14:imgProps xmlns:a14="http://schemas.microsoft.com/office/drawing/2010/main">
                    <a14:imgLayer r:embed="rId9">
                      <a14:imgEffect>
                        <a14:backgroundRemoval t="34404" b="58945" l="35246" r="88730">
                          <a14:foregroundMark x1="41598" y1="59174" x2="41598" y2="59174"/>
                          <a14:foregroundMark x1="42828" y1="37156" x2="42828" y2="37615"/>
                          <a14:foregroundMark x1="43852" y1="46560" x2="43852" y2="46560"/>
                          <a14:foregroundMark x1="43852" y1="46560" x2="43852" y2="46560"/>
                          <a14:foregroundMark x1="70902" y1="39908" x2="70902" y2="39908"/>
                          <a14:foregroundMark x1="88730" y1="54128" x2="88730" y2="54128"/>
                        </a14:backgroundRemoval>
                      </a14:imgEffect>
                    </a14:imgLayer>
                  </a14:imgProps>
                </a:ext>
              </a:extLst>
            </a:blip>
            <a:srcRect l="33930" t="32721" r="50977" b="49036"/>
            <a:stretch/>
          </p:blipFill>
          <p:spPr>
            <a:xfrm>
              <a:off x="5838895" y="2896199"/>
              <a:ext cx="274320" cy="296247"/>
            </a:xfrm>
            <a:prstGeom prst="rect">
              <a:avLst/>
            </a:prstGeom>
          </p:spPr>
        </p:pic>
      </p:grpSp>
      <p:sp>
        <p:nvSpPr>
          <p:cNvPr id="118" name="Rectangle 117">
            <a:extLst>
              <a:ext uri="{FF2B5EF4-FFF2-40B4-BE49-F238E27FC236}">
                <a16:creationId xmlns:a16="http://schemas.microsoft.com/office/drawing/2014/main" id="{78A91A13-300A-1D46-83F0-9FDCDC1E5089}"/>
              </a:ext>
            </a:extLst>
          </p:cNvPr>
          <p:cNvSpPr/>
          <p:nvPr/>
        </p:nvSpPr>
        <p:spPr>
          <a:xfrm flipV="1">
            <a:off x="3411017" y="6082702"/>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0" name="Group 119"/>
          <p:cNvGrpSpPr/>
          <p:nvPr/>
        </p:nvGrpSpPr>
        <p:grpSpPr>
          <a:xfrm>
            <a:off x="4180703" y="5771695"/>
            <a:ext cx="410055" cy="582436"/>
            <a:chOff x="3556668" y="503963"/>
            <a:chExt cx="1078992" cy="1532586"/>
          </a:xfrm>
        </p:grpSpPr>
        <p:grpSp>
          <p:nvGrpSpPr>
            <p:cNvPr id="121" name="Group 120"/>
            <p:cNvGrpSpPr/>
            <p:nvPr/>
          </p:nvGrpSpPr>
          <p:grpSpPr>
            <a:xfrm>
              <a:off x="3556668" y="503963"/>
              <a:ext cx="1078992" cy="1532586"/>
              <a:chOff x="3556668" y="503963"/>
              <a:chExt cx="1078992" cy="1532586"/>
            </a:xfrm>
          </p:grpSpPr>
          <p:sp>
            <p:nvSpPr>
              <p:cNvPr id="123" name="Rectangle 122"/>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24" name="Picture 123">
                <a:extLst>
                  <a:ext uri="{FF2B5EF4-FFF2-40B4-BE49-F238E27FC236}">
                    <a16:creationId xmlns:a16="http://schemas.microsoft.com/office/drawing/2014/main" id="{285C9102-3522-3547-805E-9DA73DC64DDB}"/>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122" name="Rectangle 121"/>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25" name="Group 124"/>
          <p:cNvGrpSpPr/>
          <p:nvPr/>
        </p:nvGrpSpPr>
        <p:grpSpPr>
          <a:xfrm>
            <a:off x="4732802" y="5771318"/>
            <a:ext cx="410055" cy="582436"/>
            <a:chOff x="4280559" y="1250383"/>
            <a:chExt cx="410055" cy="582436"/>
          </a:xfrm>
        </p:grpSpPr>
        <p:grpSp>
          <p:nvGrpSpPr>
            <p:cNvPr id="126" name="Group 125"/>
            <p:cNvGrpSpPr/>
            <p:nvPr/>
          </p:nvGrpSpPr>
          <p:grpSpPr>
            <a:xfrm>
              <a:off x="4280559" y="1250383"/>
              <a:ext cx="410055" cy="582436"/>
              <a:chOff x="3556668" y="503963"/>
              <a:chExt cx="1078992" cy="1532586"/>
            </a:xfrm>
          </p:grpSpPr>
          <p:sp>
            <p:nvSpPr>
              <p:cNvPr id="128" name="Rectangle 127"/>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29" name="Rectangle 128"/>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27" name="Picture 126">
              <a:extLst>
                <a:ext uri="{FF2B5EF4-FFF2-40B4-BE49-F238E27FC236}">
                  <a16:creationId xmlns:a16="http://schemas.microsoft.com/office/drawing/2014/main" id="{2C4C59C3-7727-A740-AAD5-6819D535E95A}"/>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130" name="Rectangle 129">
            <a:extLst>
              <a:ext uri="{FF2B5EF4-FFF2-40B4-BE49-F238E27FC236}">
                <a16:creationId xmlns:a16="http://schemas.microsoft.com/office/drawing/2014/main" id="{4C5A8ACF-8B4D-D740-865E-1F58D62317E0}"/>
              </a:ext>
            </a:extLst>
          </p:cNvPr>
          <p:cNvSpPr/>
          <p:nvPr/>
        </p:nvSpPr>
        <p:spPr>
          <a:xfrm>
            <a:off x="5157448" y="1094112"/>
            <a:ext cx="4354760" cy="5245326"/>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7CD69CEA-D4AF-A14E-A79D-6970B5D4416E}"/>
              </a:ext>
            </a:extLst>
          </p:cNvPr>
          <p:cNvGrpSpPr/>
          <p:nvPr/>
        </p:nvGrpSpPr>
        <p:grpSpPr>
          <a:xfrm>
            <a:off x="6986669" y="5736018"/>
            <a:ext cx="410055" cy="582436"/>
            <a:chOff x="3556668" y="503963"/>
            <a:chExt cx="1078992" cy="1532586"/>
          </a:xfrm>
        </p:grpSpPr>
        <p:grpSp>
          <p:nvGrpSpPr>
            <p:cNvPr id="97" name="Group 96">
              <a:extLst>
                <a:ext uri="{FF2B5EF4-FFF2-40B4-BE49-F238E27FC236}">
                  <a16:creationId xmlns:a16="http://schemas.microsoft.com/office/drawing/2014/main" id="{26E697DA-6B00-CE4C-B2AF-EE6485AA0078}"/>
                </a:ext>
              </a:extLst>
            </p:cNvPr>
            <p:cNvGrpSpPr/>
            <p:nvPr/>
          </p:nvGrpSpPr>
          <p:grpSpPr>
            <a:xfrm>
              <a:off x="3556668" y="503963"/>
              <a:ext cx="1078992" cy="1532586"/>
              <a:chOff x="3556668" y="503963"/>
              <a:chExt cx="1078992" cy="1532586"/>
            </a:xfrm>
          </p:grpSpPr>
          <p:sp>
            <p:nvSpPr>
              <p:cNvPr id="99" name="Rectangle 98">
                <a:extLst>
                  <a:ext uri="{FF2B5EF4-FFF2-40B4-BE49-F238E27FC236}">
                    <a16:creationId xmlns:a16="http://schemas.microsoft.com/office/drawing/2014/main" id="{328B6DD8-1197-7141-A866-8AB7FBAFC733}"/>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00" name="Picture 99">
                <a:extLst>
                  <a:ext uri="{FF2B5EF4-FFF2-40B4-BE49-F238E27FC236}">
                    <a16:creationId xmlns:a16="http://schemas.microsoft.com/office/drawing/2014/main" id="{E8EC83C4-46C7-DD45-8EA9-63811DE565F1}"/>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98" name="Rectangle 97">
              <a:extLst>
                <a:ext uri="{FF2B5EF4-FFF2-40B4-BE49-F238E27FC236}">
                  <a16:creationId xmlns:a16="http://schemas.microsoft.com/office/drawing/2014/main" id="{C37B1EDC-C0E7-BE45-806B-92EE15B7D19F}"/>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grpSp>
        <p:nvGrpSpPr>
          <p:cNvPr id="101" name="Group 100">
            <a:extLst>
              <a:ext uri="{FF2B5EF4-FFF2-40B4-BE49-F238E27FC236}">
                <a16:creationId xmlns:a16="http://schemas.microsoft.com/office/drawing/2014/main" id="{3DC2D82E-A91A-5145-AE88-C19A6A8595CC}"/>
              </a:ext>
            </a:extLst>
          </p:cNvPr>
          <p:cNvGrpSpPr/>
          <p:nvPr/>
        </p:nvGrpSpPr>
        <p:grpSpPr>
          <a:xfrm>
            <a:off x="7538768" y="5735641"/>
            <a:ext cx="410055" cy="582436"/>
            <a:chOff x="4280559" y="1250383"/>
            <a:chExt cx="410055" cy="582436"/>
          </a:xfrm>
        </p:grpSpPr>
        <p:grpSp>
          <p:nvGrpSpPr>
            <p:cNvPr id="102" name="Group 101">
              <a:extLst>
                <a:ext uri="{FF2B5EF4-FFF2-40B4-BE49-F238E27FC236}">
                  <a16:creationId xmlns:a16="http://schemas.microsoft.com/office/drawing/2014/main" id="{BA607156-6592-5248-AEF4-8AA7A74322AC}"/>
                </a:ext>
              </a:extLst>
            </p:cNvPr>
            <p:cNvGrpSpPr/>
            <p:nvPr/>
          </p:nvGrpSpPr>
          <p:grpSpPr>
            <a:xfrm>
              <a:off x="4280559" y="1250383"/>
              <a:ext cx="410055" cy="582436"/>
              <a:chOff x="3556668" y="503963"/>
              <a:chExt cx="1078992" cy="1532586"/>
            </a:xfrm>
          </p:grpSpPr>
          <p:sp>
            <p:nvSpPr>
              <p:cNvPr id="104" name="Rectangle 103">
                <a:extLst>
                  <a:ext uri="{FF2B5EF4-FFF2-40B4-BE49-F238E27FC236}">
                    <a16:creationId xmlns:a16="http://schemas.microsoft.com/office/drawing/2014/main" id="{D248A77C-8E63-F747-B125-0AE22F728438}"/>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05" name="Rectangle 104">
                <a:extLst>
                  <a:ext uri="{FF2B5EF4-FFF2-40B4-BE49-F238E27FC236}">
                    <a16:creationId xmlns:a16="http://schemas.microsoft.com/office/drawing/2014/main" id="{E6DAEF7E-864C-4A4A-84F8-71E7FF935591}"/>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03" name="Picture 102">
              <a:extLst>
                <a:ext uri="{FF2B5EF4-FFF2-40B4-BE49-F238E27FC236}">
                  <a16:creationId xmlns:a16="http://schemas.microsoft.com/office/drawing/2014/main" id="{35193DCC-B0A7-754C-990D-3F921679B461}"/>
                </a:ext>
              </a:extLst>
            </p:cNvPr>
            <p:cNvPicPr>
              <a:picLocks noChangeAspect="1"/>
            </p:cNvPicPr>
            <p:nvPr/>
          </p:nvPicPr>
          <p:blipFill rotWithShape="1">
            <a:blip r:embed="rId5"/>
            <a:srcRect l="38295" t="37178" r="39598" b="43948"/>
            <a:stretch/>
          </p:blipFill>
          <p:spPr>
            <a:xfrm>
              <a:off x="4344147" y="1378123"/>
              <a:ext cx="274320" cy="265624"/>
            </a:xfrm>
            <a:prstGeom prst="rect">
              <a:avLst/>
            </a:prstGeom>
          </p:spPr>
        </p:pic>
      </p:grpSp>
      <p:sp>
        <p:nvSpPr>
          <p:cNvPr id="106" name="Rectangle 105">
            <a:extLst>
              <a:ext uri="{FF2B5EF4-FFF2-40B4-BE49-F238E27FC236}">
                <a16:creationId xmlns:a16="http://schemas.microsoft.com/office/drawing/2014/main" id="{2F328CEE-C139-A441-BE1D-E469B7704F2C}"/>
              </a:ext>
            </a:extLst>
          </p:cNvPr>
          <p:cNvSpPr/>
          <p:nvPr/>
        </p:nvSpPr>
        <p:spPr>
          <a:xfrm flipV="1">
            <a:off x="6278026" y="6019276"/>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5B9ED655-F906-3845-AAEE-BEFB83D7B292}"/>
              </a:ext>
            </a:extLst>
          </p:cNvPr>
          <p:cNvSpPr txBox="1"/>
          <p:nvPr/>
        </p:nvSpPr>
        <p:spPr>
          <a:xfrm>
            <a:off x="1275052" y="4194254"/>
            <a:ext cx="838200" cy="584775"/>
          </a:xfrm>
          <a:prstGeom prst="rect">
            <a:avLst/>
          </a:prstGeom>
          <a:noFill/>
        </p:spPr>
        <p:txBody>
          <a:bodyPr wrap="square" rtlCol="0">
            <a:spAutoFit/>
          </a:bodyPr>
          <a:lstStyle/>
          <a:p>
            <a:r>
              <a:rPr lang="en-US" sz="3200" dirty="0"/>
              <a:t>...</a:t>
            </a:r>
          </a:p>
        </p:txBody>
      </p:sp>
      <p:sp>
        <p:nvSpPr>
          <p:cNvPr id="109" name="Rectangle 108">
            <a:extLst>
              <a:ext uri="{FF2B5EF4-FFF2-40B4-BE49-F238E27FC236}">
                <a16:creationId xmlns:a16="http://schemas.microsoft.com/office/drawing/2014/main" id="{741F7571-4391-F44C-8D88-68CC8ADFD485}"/>
              </a:ext>
            </a:extLst>
          </p:cNvPr>
          <p:cNvSpPr/>
          <p:nvPr/>
        </p:nvSpPr>
        <p:spPr>
          <a:xfrm flipV="1">
            <a:off x="8887844" y="5967739"/>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96CEFCAD-A9FE-6E43-913C-65B683E31560}"/>
              </a:ext>
            </a:extLst>
          </p:cNvPr>
          <p:cNvGrpSpPr/>
          <p:nvPr/>
        </p:nvGrpSpPr>
        <p:grpSpPr>
          <a:xfrm>
            <a:off x="9579984" y="5735641"/>
            <a:ext cx="411975" cy="582436"/>
            <a:chOff x="9579984" y="5735641"/>
            <a:chExt cx="411975" cy="582436"/>
          </a:xfrm>
        </p:grpSpPr>
        <p:sp>
          <p:nvSpPr>
            <p:cNvPr id="134" name="Rectangle 133">
              <a:extLst>
                <a:ext uri="{FF2B5EF4-FFF2-40B4-BE49-F238E27FC236}">
                  <a16:creationId xmlns:a16="http://schemas.microsoft.com/office/drawing/2014/main" id="{C86B1359-9D19-924E-8C4D-31018E22AC28}"/>
                </a:ext>
              </a:extLst>
            </p:cNvPr>
            <p:cNvSpPr/>
            <p:nvPr/>
          </p:nvSpPr>
          <p:spPr>
            <a:xfrm>
              <a:off x="9581904" y="5735641"/>
              <a:ext cx="410055" cy="58243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41" name="Rectangle 140">
              <a:extLst>
                <a:ext uri="{FF2B5EF4-FFF2-40B4-BE49-F238E27FC236}">
                  <a16:creationId xmlns:a16="http://schemas.microsoft.com/office/drawing/2014/main" id="{A90C9B84-EAEA-D94B-B44C-755F753A1ADA}"/>
                </a:ext>
              </a:extLst>
            </p:cNvPr>
            <p:cNvSpPr/>
            <p:nvPr/>
          </p:nvSpPr>
          <p:spPr>
            <a:xfrm>
              <a:off x="9579984" y="5845488"/>
              <a:ext cx="402336" cy="45720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pic>
          <p:nvPicPr>
            <p:cNvPr id="142" name="Picture 141">
              <a:extLst>
                <a:ext uri="{FF2B5EF4-FFF2-40B4-BE49-F238E27FC236}">
                  <a16:creationId xmlns:a16="http://schemas.microsoft.com/office/drawing/2014/main" id="{7AC07AB2-C01C-0C42-B3F1-096755FBA0C3}"/>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9649263" y="5871402"/>
              <a:ext cx="271237" cy="259994"/>
            </a:xfrm>
            <a:prstGeom prst="rect">
              <a:avLst/>
            </a:prstGeom>
            <a:noFill/>
          </p:spPr>
        </p:pic>
      </p:grpSp>
      <p:grpSp>
        <p:nvGrpSpPr>
          <p:cNvPr id="19" name="Group 18">
            <a:extLst>
              <a:ext uri="{FF2B5EF4-FFF2-40B4-BE49-F238E27FC236}">
                <a16:creationId xmlns:a16="http://schemas.microsoft.com/office/drawing/2014/main" id="{65D4B8DC-7F41-834E-87CA-908E4FDAA563}"/>
              </a:ext>
            </a:extLst>
          </p:cNvPr>
          <p:cNvGrpSpPr/>
          <p:nvPr/>
        </p:nvGrpSpPr>
        <p:grpSpPr>
          <a:xfrm>
            <a:off x="10134003" y="5735264"/>
            <a:ext cx="410055" cy="582436"/>
            <a:chOff x="10134003" y="5735264"/>
            <a:chExt cx="410055" cy="582436"/>
          </a:xfrm>
        </p:grpSpPr>
        <p:grpSp>
          <p:nvGrpSpPr>
            <p:cNvPr id="137" name="Group 136">
              <a:extLst>
                <a:ext uri="{FF2B5EF4-FFF2-40B4-BE49-F238E27FC236}">
                  <a16:creationId xmlns:a16="http://schemas.microsoft.com/office/drawing/2014/main" id="{65747244-09E7-6247-8933-AAD1FD09BB23}"/>
                </a:ext>
              </a:extLst>
            </p:cNvPr>
            <p:cNvGrpSpPr/>
            <p:nvPr/>
          </p:nvGrpSpPr>
          <p:grpSpPr>
            <a:xfrm>
              <a:off x="10134003" y="5735264"/>
              <a:ext cx="410055" cy="582436"/>
              <a:chOff x="3556668" y="503963"/>
              <a:chExt cx="1078992" cy="1532586"/>
            </a:xfrm>
          </p:grpSpPr>
          <p:sp>
            <p:nvSpPr>
              <p:cNvPr id="139" name="Rectangle 138">
                <a:extLst>
                  <a:ext uri="{FF2B5EF4-FFF2-40B4-BE49-F238E27FC236}">
                    <a16:creationId xmlns:a16="http://schemas.microsoft.com/office/drawing/2014/main" id="{6D732C82-A007-9243-A616-D7A2EFF361EA}"/>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40" name="Rectangle 139">
                <a:extLst>
                  <a:ext uri="{FF2B5EF4-FFF2-40B4-BE49-F238E27FC236}">
                    <a16:creationId xmlns:a16="http://schemas.microsoft.com/office/drawing/2014/main" id="{D311A2E9-86D2-7245-8DFA-66F1AF1211AB}"/>
                  </a:ext>
                </a:extLst>
              </p:cNvPr>
              <p:cNvSpPr/>
              <p:nvPr/>
            </p:nvSpPr>
            <p:spPr>
              <a:xfrm>
                <a:off x="3557463" y="769747"/>
                <a:ext cx="1058681" cy="1203048"/>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43" name="Picture 142">
              <a:extLst>
                <a:ext uri="{FF2B5EF4-FFF2-40B4-BE49-F238E27FC236}">
                  <a16:creationId xmlns:a16="http://schemas.microsoft.com/office/drawing/2014/main" id="{FAA8E5D7-BD57-FC48-B8B8-39660E3E4DBD}"/>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10192625" y="5901786"/>
              <a:ext cx="274320" cy="265624"/>
            </a:xfrm>
            <a:prstGeom prst="rect">
              <a:avLst/>
            </a:prstGeom>
          </p:spPr>
        </p:pic>
      </p:grpSp>
      <p:pic>
        <p:nvPicPr>
          <p:cNvPr id="144" name="Picture 143">
            <a:extLst>
              <a:ext uri="{FF2B5EF4-FFF2-40B4-BE49-F238E27FC236}">
                <a16:creationId xmlns:a16="http://schemas.microsoft.com/office/drawing/2014/main" id="{31DE37A7-3BC7-3F46-84AD-418ED946B146}"/>
              </a:ext>
            </a:extLst>
          </p:cNvPr>
          <p:cNvPicPr>
            <a:picLocks noChangeAspect="1"/>
          </p:cNvPicPr>
          <p:nvPr/>
        </p:nvPicPr>
        <p:blipFill>
          <a:blip r:embed="rId3"/>
          <a:stretch>
            <a:fillRect/>
          </a:stretch>
        </p:blipFill>
        <p:spPr>
          <a:xfrm>
            <a:off x="1370284" y="5308659"/>
            <a:ext cx="377646" cy="370984"/>
          </a:xfrm>
          <a:prstGeom prst="rect">
            <a:avLst/>
          </a:prstGeom>
          <a:solidFill>
            <a:srgbClr val="FF0000"/>
          </a:solidFill>
        </p:spPr>
      </p:pic>
      <p:cxnSp>
        <p:nvCxnSpPr>
          <p:cNvPr id="145" name="Straight Arrow Connector 144">
            <a:extLst>
              <a:ext uri="{FF2B5EF4-FFF2-40B4-BE49-F238E27FC236}">
                <a16:creationId xmlns:a16="http://schemas.microsoft.com/office/drawing/2014/main" id="{6BDA4257-FAC5-3C4D-9C16-99AFA16BBED3}"/>
              </a:ext>
            </a:extLst>
          </p:cNvPr>
          <p:cNvCxnSpPr/>
          <p:nvPr/>
        </p:nvCxnSpPr>
        <p:spPr>
          <a:xfrm>
            <a:off x="1975141" y="5534161"/>
            <a:ext cx="953262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826E921B-E015-0444-8EA4-9AE4465C71B2}"/>
              </a:ext>
            </a:extLst>
          </p:cNvPr>
          <p:cNvSpPr/>
          <p:nvPr/>
        </p:nvSpPr>
        <p:spPr>
          <a:xfrm flipV="1">
            <a:off x="2843753" y="5129618"/>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id="{0DDDABDD-F689-7F40-87A1-44306E2834F7}"/>
              </a:ext>
            </a:extLst>
          </p:cNvPr>
          <p:cNvSpPr txBox="1"/>
          <p:nvPr/>
        </p:nvSpPr>
        <p:spPr>
          <a:xfrm>
            <a:off x="2174492" y="4855402"/>
            <a:ext cx="838200" cy="461665"/>
          </a:xfrm>
          <a:prstGeom prst="rect">
            <a:avLst/>
          </a:prstGeom>
          <a:noFill/>
        </p:spPr>
        <p:txBody>
          <a:bodyPr wrap="square" rtlCol="0">
            <a:spAutoFit/>
          </a:bodyPr>
          <a:lstStyle/>
          <a:p>
            <a:r>
              <a:rPr lang="en-US" sz="2400" dirty="0"/>
              <a:t>...</a:t>
            </a:r>
          </a:p>
        </p:txBody>
      </p:sp>
      <p:sp>
        <p:nvSpPr>
          <p:cNvPr id="148" name="TextBox 147">
            <a:extLst>
              <a:ext uri="{FF2B5EF4-FFF2-40B4-BE49-F238E27FC236}">
                <a16:creationId xmlns:a16="http://schemas.microsoft.com/office/drawing/2014/main" id="{B1DD1F95-0D50-9741-9F24-689043FD0A55}"/>
              </a:ext>
            </a:extLst>
          </p:cNvPr>
          <p:cNvSpPr txBox="1"/>
          <p:nvPr/>
        </p:nvSpPr>
        <p:spPr>
          <a:xfrm>
            <a:off x="2166354" y="5771318"/>
            <a:ext cx="838200" cy="461665"/>
          </a:xfrm>
          <a:prstGeom prst="rect">
            <a:avLst/>
          </a:prstGeom>
          <a:noFill/>
        </p:spPr>
        <p:txBody>
          <a:bodyPr wrap="square" rtlCol="0">
            <a:spAutoFit/>
          </a:bodyPr>
          <a:lstStyle/>
          <a:p>
            <a:r>
              <a:rPr lang="en-US" sz="2400" dirty="0"/>
              <a:t>...</a:t>
            </a:r>
          </a:p>
        </p:txBody>
      </p:sp>
      <p:sp>
        <p:nvSpPr>
          <p:cNvPr id="149" name="TextBox 148">
            <a:extLst>
              <a:ext uri="{FF2B5EF4-FFF2-40B4-BE49-F238E27FC236}">
                <a16:creationId xmlns:a16="http://schemas.microsoft.com/office/drawing/2014/main" id="{E231CEB1-6EBC-AB44-B258-A3CAE200EE30}"/>
              </a:ext>
            </a:extLst>
          </p:cNvPr>
          <p:cNvSpPr txBox="1"/>
          <p:nvPr/>
        </p:nvSpPr>
        <p:spPr>
          <a:xfrm>
            <a:off x="10975998" y="4953579"/>
            <a:ext cx="838200" cy="461665"/>
          </a:xfrm>
          <a:prstGeom prst="rect">
            <a:avLst/>
          </a:prstGeom>
          <a:noFill/>
        </p:spPr>
        <p:txBody>
          <a:bodyPr wrap="square" rtlCol="0">
            <a:spAutoFit/>
          </a:bodyPr>
          <a:lstStyle/>
          <a:p>
            <a:r>
              <a:rPr lang="en-US" sz="2400" dirty="0"/>
              <a:t>...</a:t>
            </a:r>
          </a:p>
        </p:txBody>
      </p:sp>
      <p:sp>
        <p:nvSpPr>
          <p:cNvPr id="150" name="TextBox 149">
            <a:extLst>
              <a:ext uri="{FF2B5EF4-FFF2-40B4-BE49-F238E27FC236}">
                <a16:creationId xmlns:a16="http://schemas.microsoft.com/office/drawing/2014/main" id="{C9192EE0-F31E-1349-9D13-5B0D60E0B7AD}"/>
              </a:ext>
            </a:extLst>
          </p:cNvPr>
          <p:cNvSpPr txBox="1"/>
          <p:nvPr/>
        </p:nvSpPr>
        <p:spPr>
          <a:xfrm>
            <a:off x="10975998" y="5853374"/>
            <a:ext cx="838200" cy="461665"/>
          </a:xfrm>
          <a:prstGeom prst="rect">
            <a:avLst/>
          </a:prstGeom>
          <a:noFill/>
        </p:spPr>
        <p:txBody>
          <a:bodyPr wrap="square" rtlCol="0">
            <a:spAutoFit/>
          </a:bodyPr>
          <a:lstStyle/>
          <a:p>
            <a:r>
              <a:rPr lang="en-US" sz="2400" dirty="0"/>
              <a:t>...</a:t>
            </a:r>
          </a:p>
        </p:txBody>
      </p:sp>
      <p:grpSp>
        <p:nvGrpSpPr>
          <p:cNvPr id="162" name="Group 161">
            <a:extLst>
              <a:ext uri="{FF2B5EF4-FFF2-40B4-BE49-F238E27FC236}">
                <a16:creationId xmlns:a16="http://schemas.microsoft.com/office/drawing/2014/main" id="{9CEE0C78-2878-7644-8173-0989FA78D519}"/>
              </a:ext>
            </a:extLst>
          </p:cNvPr>
          <p:cNvGrpSpPr/>
          <p:nvPr/>
        </p:nvGrpSpPr>
        <p:grpSpPr>
          <a:xfrm>
            <a:off x="3567699" y="4877108"/>
            <a:ext cx="411975" cy="582436"/>
            <a:chOff x="9579984" y="5735641"/>
            <a:chExt cx="411975" cy="582436"/>
          </a:xfrm>
        </p:grpSpPr>
        <p:sp>
          <p:nvSpPr>
            <p:cNvPr id="163" name="Rectangle 162">
              <a:extLst>
                <a:ext uri="{FF2B5EF4-FFF2-40B4-BE49-F238E27FC236}">
                  <a16:creationId xmlns:a16="http://schemas.microsoft.com/office/drawing/2014/main" id="{51F42B5E-B24C-5049-869C-F855BF67F362}"/>
                </a:ext>
              </a:extLst>
            </p:cNvPr>
            <p:cNvSpPr/>
            <p:nvPr/>
          </p:nvSpPr>
          <p:spPr>
            <a:xfrm>
              <a:off x="9581904" y="5735641"/>
              <a:ext cx="410055" cy="58243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64" name="Rectangle 163">
              <a:extLst>
                <a:ext uri="{FF2B5EF4-FFF2-40B4-BE49-F238E27FC236}">
                  <a16:creationId xmlns:a16="http://schemas.microsoft.com/office/drawing/2014/main" id="{D28BBA10-609F-8048-95B5-D3B95D4989F5}"/>
                </a:ext>
              </a:extLst>
            </p:cNvPr>
            <p:cNvSpPr/>
            <p:nvPr/>
          </p:nvSpPr>
          <p:spPr>
            <a:xfrm>
              <a:off x="9579984" y="5845488"/>
              <a:ext cx="402336" cy="457200"/>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pic>
          <p:nvPicPr>
            <p:cNvPr id="165" name="Picture 164">
              <a:extLst>
                <a:ext uri="{FF2B5EF4-FFF2-40B4-BE49-F238E27FC236}">
                  <a16:creationId xmlns:a16="http://schemas.microsoft.com/office/drawing/2014/main" id="{2E7D13AC-5D09-5844-A736-D885A6C535E3}"/>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9649263" y="5871402"/>
              <a:ext cx="271237" cy="259994"/>
            </a:xfrm>
            <a:prstGeom prst="rect">
              <a:avLst/>
            </a:prstGeom>
            <a:noFill/>
          </p:spPr>
        </p:pic>
      </p:grpSp>
      <p:grpSp>
        <p:nvGrpSpPr>
          <p:cNvPr id="166" name="Group 165">
            <a:extLst>
              <a:ext uri="{FF2B5EF4-FFF2-40B4-BE49-F238E27FC236}">
                <a16:creationId xmlns:a16="http://schemas.microsoft.com/office/drawing/2014/main" id="{43091681-3BC0-2B48-AF71-92F96815FE00}"/>
              </a:ext>
            </a:extLst>
          </p:cNvPr>
          <p:cNvGrpSpPr/>
          <p:nvPr/>
        </p:nvGrpSpPr>
        <p:grpSpPr>
          <a:xfrm>
            <a:off x="4121718" y="4876731"/>
            <a:ext cx="410055" cy="582436"/>
            <a:chOff x="10134003" y="5735264"/>
            <a:chExt cx="410055" cy="582436"/>
          </a:xfrm>
        </p:grpSpPr>
        <p:grpSp>
          <p:nvGrpSpPr>
            <p:cNvPr id="167" name="Group 166">
              <a:extLst>
                <a:ext uri="{FF2B5EF4-FFF2-40B4-BE49-F238E27FC236}">
                  <a16:creationId xmlns:a16="http://schemas.microsoft.com/office/drawing/2014/main" id="{3006771F-E50E-864E-BF30-ABB04948E124}"/>
                </a:ext>
              </a:extLst>
            </p:cNvPr>
            <p:cNvGrpSpPr/>
            <p:nvPr/>
          </p:nvGrpSpPr>
          <p:grpSpPr>
            <a:xfrm>
              <a:off x="10134003" y="5735264"/>
              <a:ext cx="410055" cy="582436"/>
              <a:chOff x="3556668" y="503963"/>
              <a:chExt cx="1078992" cy="1532586"/>
            </a:xfrm>
          </p:grpSpPr>
          <p:sp>
            <p:nvSpPr>
              <p:cNvPr id="169" name="Rectangle 168">
                <a:extLst>
                  <a:ext uri="{FF2B5EF4-FFF2-40B4-BE49-F238E27FC236}">
                    <a16:creationId xmlns:a16="http://schemas.microsoft.com/office/drawing/2014/main" id="{5150BAEE-94FB-BB44-A645-BD64A4FD5100}"/>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70" name="Rectangle 169">
                <a:extLst>
                  <a:ext uri="{FF2B5EF4-FFF2-40B4-BE49-F238E27FC236}">
                    <a16:creationId xmlns:a16="http://schemas.microsoft.com/office/drawing/2014/main" id="{CEFC05DF-692E-4947-AAD2-5FCE465DE733}"/>
                  </a:ext>
                </a:extLst>
              </p:cNvPr>
              <p:cNvSpPr/>
              <p:nvPr/>
            </p:nvSpPr>
            <p:spPr>
              <a:xfrm>
                <a:off x="3557463" y="769747"/>
                <a:ext cx="1058681" cy="1203048"/>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68" name="Picture 167">
              <a:extLst>
                <a:ext uri="{FF2B5EF4-FFF2-40B4-BE49-F238E27FC236}">
                  <a16:creationId xmlns:a16="http://schemas.microsoft.com/office/drawing/2014/main" id="{3976EA98-547D-9C41-A194-46BD5AE29562}"/>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9065" b="54165" l="40506" r="58191">
                          <a14:foregroundMark x1="55851" y1="48131" x2="55851" y2="48131"/>
                          <a14:foregroundMark x1="51596" y1="40888" x2="51596" y2="40888"/>
                          <a14:foregroundMark x1="51596" y1="40888" x2="51596" y2="40888"/>
                        </a14:backgroundRemoval>
                      </a14:imgEffect>
                    </a14:imgLayer>
                  </a14:imgProps>
                </a:ext>
              </a:extLst>
            </a:blip>
            <a:srcRect l="38295" t="37178" r="39598" b="43948"/>
            <a:stretch/>
          </p:blipFill>
          <p:spPr>
            <a:xfrm>
              <a:off x="10192625" y="5901786"/>
              <a:ext cx="274320" cy="265624"/>
            </a:xfrm>
            <a:prstGeom prst="rect">
              <a:avLst/>
            </a:prstGeom>
          </p:spPr>
        </p:pic>
      </p:grpSp>
      <p:sp>
        <p:nvSpPr>
          <p:cNvPr id="171" name="Rectangle 170">
            <a:extLst>
              <a:ext uri="{FF2B5EF4-FFF2-40B4-BE49-F238E27FC236}">
                <a16:creationId xmlns:a16="http://schemas.microsoft.com/office/drawing/2014/main" id="{EA8B0F9F-E199-2847-A831-A903BFA7D6BB}"/>
              </a:ext>
            </a:extLst>
          </p:cNvPr>
          <p:cNvSpPr/>
          <p:nvPr/>
        </p:nvSpPr>
        <p:spPr>
          <a:xfrm flipV="1">
            <a:off x="9549864" y="5018255"/>
            <a:ext cx="640080" cy="82329"/>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2" name="Group 171">
            <a:extLst>
              <a:ext uri="{FF2B5EF4-FFF2-40B4-BE49-F238E27FC236}">
                <a16:creationId xmlns:a16="http://schemas.microsoft.com/office/drawing/2014/main" id="{68007D9C-5439-4F48-B903-7F30F937AD67}"/>
              </a:ext>
            </a:extLst>
          </p:cNvPr>
          <p:cNvGrpSpPr/>
          <p:nvPr/>
        </p:nvGrpSpPr>
        <p:grpSpPr>
          <a:xfrm>
            <a:off x="10230465" y="4838400"/>
            <a:ext cx="410055" cy="582436"/>
            <a:chOff x="3556668" y="503963"/>
            <a:chExt cx="1078992" cy="1532586"/>
          </a:xfrm>
        </p:grpSpPr>
        <p:grpSp>
          <p:nvGrpSpPr>
            <p:cNvPr id="173" name="Group 172">
              <a:extLst>
                <a:ext uri="{FF2B5EF4-FFF2-40B4-BE49-F238E27FC236}">
                  <a16:creationId xmlns:a16="http://schemas.microsoft.com/office/drawing/2014/main" id="{1AD6F15B-5691-CF4F-9072-7F311D08EC24}"/>
                </a:ext>
              </a:extLst>
            </p:cNvPr>
            <p:cNvGrpSpPr/>
            <p:nvPr/>
          </p:nvGrpSpPr>
          <p:grpSpPr>
            <a:xfrm>
              <a:off x="3556668" y="503963"/>
              <a:ext cx="1078992" cy="1532586"/>
              <a:chOff x="3556668" y="503963"/>
              <a:chExt cx="1078992" cy="1532586"/>
            </a:xfrm>
          </p:grpSpPr>
          <p:sp>
            <p:nvSpPr>
              <p:cNvPr id="175" name="Rectangle 174">
                <a:extLst>
                  <a:ext uri="{FF2B5EF4-FFF2-40B4-BE49-F238E27FC236}">
                    <a16:creationId xmlns:a16="http://schemas.microsoft.com/office/drawing/2014/main" id="{11A38807-3D0A-8548-9E09-00562968FD71}"/>
                  </a:ext>
                </a:extLst>
              </p:cNvPr>
              <p:cNvSpPr/>
              <p:nvPr/>
            </p:nvSpPr>
            <p:spPr>
              <a:xfrm>
                <a:off x="3556668" y="503963"/>
                <a:ext cx="1078992" cy="1532586"/>
              </a:xfrm>
              <a:prstGeom prst="rect">
                <a:avLst/>
              </a:prstGeom>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pic>
            <p:nvPicPr>
              <p:cNvPr id="176" name="Picture 175">
                <a:extLst>
                  <a:ext uri="{FF2B5EF4-FFF2-40B4-BE49-F238E27FC236}">
                    <a16:creationId xmlns:a16="http://schemas.microsoft.com/office/drawing/2014/main" id="{1FEE96DD-AF49-034D-8391-F18103E92BB0}"/>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33912" y="861196"/>
                <a:ext cx="713716" cy="684132"/>
              </a:xfrm>
              <a:prstGeom prst="rect">
                <a:avLst/>
              </a:prstGeom>
              <a:noFill/>
            </p:spPr>
          </p:pic>
        </p:grpSp>
        <p:sp>
          <p:nvSpPr>
            <p:cNvPr id="174" name="Rectangle 173">
              <a:extLst>
                <a:ext uri="{FF2B5EF4-FFF2-40B4-BE49-F238E27FC236}">
                  <a16:creationId xmlns:a16="http://schemas.microsoft.com/office/drawing/2014/main" id="{F314C111-6529-C847-890A-9317ED8AF591}"/>
                </a:ext>
              </a:extLst>
            </p:cNvPr>
            <p:cNvSpPr/>
            <p:nvPr/>
          </p:nvSpPr>
          <p:spPr>
            <a:xfrm>
              <a:off x="3557463" y="1559824"/>
              <a:ext cx="1058681"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sp>
        <p:nvSpPr>
          <p:cNvPr id="180" name="TextBox 179">
            <a:extLst>
              <a:ext uri="{FF2B5EF4-FFF2-40B4-BE49-F238E27FC236}">
                <a16:creationId xmlns:a16="http://schemas.microsoft.com/office/drawing/2014/main" id="{060AFDA2-5132-F14D-9FDB-F037317C5778}"/>
              </a:ext>
            </a:extLst>
          </p:cNvPr>
          <p:cNvSpPr txBox="1"/>
          <p:nvPr/>
        </p:nvSpPr>
        <p:spPr>
          <a:xfrm>
            <a:off x="7110623" y="4234018"/>
            <a:ext cx="838200" cy="584775"/>
          </a:xfrm>
          <a:prstGeom prst="rect">
            <a:avLst/>
          </a:prstGeom>
          <a:noFill/>
        </p:spPr>
        <p:txBody>
          <a:bodyPr wrap="square" rtlCol="0">
            <a:spAutoFit/>
          </a:bodyPr>
          <a:lstStyle/>
          <a:p>
            <a:r>
              <a:rPr lang="en-US" sz="3200" dirty="0"/>
              <a:t>...</a:t>
            </a:r>
          </a:p>
        </p:txBody>
      </p:sp>
      <p:sp>
        <p:nvSpPr>
          <p:cNvPr id="132" name="TextBox 131">
            <a:extLst>
              <a:ext uri="{FF2B5EF4-FFF2-40B4-BE49-F238E27FC236}">
                <a16:creationId xmlns:a16="http://schemas.microsoft.com/office/drawing/2014/main" id="{6A8708B9-8785-AA4F-B4B1-4C38ED2003AA}"/>
              </a:ext>
            </a:extLst>
          </p:cNvPr>
          <p:cNvSpPr txBox="1"/>
          <p:nvPr/>
        </p:nvSpPr>
        <p:spPr>
          <a:xfrm>
            <a:off x="6365599" y="46633"/>
            <a:ext cx="759992" cy="646331"/>
          </a:xfrm>
          <a:prstGeom prst="rect">
            <a:avLst/>
          </a:prstGeom>
          <a:noFill/>
        </p:spPr>
        <p:txBody>
          <a:bodyPr wrap="square" rtlCol="0">
            <a:spAutoFit/>
          </a:bodyPr>
          <a:lstStyle/>
          <a:p>
            <a:pPr algn="ctr"/>
            <a:r>
              <a:rPr lang="en-US" sz="3600" b="1" dirty="0"/>
              <a:t>1</a:t>
            </a:r>
          </a:p>
        </p:txBody>
      </p:sp>
      <p:pic>
        <p:nvPicPr>
          <p:cNvPr id="133" name="Picture 132">
            <a:extLst>
              <a:ext uri="{FF2B5EF4-FFF2-40B4-BE49-F238E27FC236}">
                <a16:creationId xmlns:a16="http://schemas.microsoft.com/office/drawing/2014/main" id="{2D413375-A4EC-B544-9704-83A55283CF91}"/>
              </a:ext>
            </a:extLst>
          </p:cNvPr>
          <p:cNvPicPr>
            <a:picLocks noChangeAspect="1"/>
          </p:cNvPicPr>
          <p:nvPr/>
        </p:nvPicPr>
        <p:blipFill>
          <a:blip r:embed="rId3"/>
          <a:stretch>
            <a:fillRect/>
          </a:stretch>
        </p:blipFill>
        <p:spPr>
          <a:xfrm>
            <a:off x="7328637" y="592600"/>
            <a:ext cx="415639" cy="415639"/>
          </a:xfrm>
          <a:prstGeom prst="rect">
            <a:avLst/>
          </a:prstGeom>
          <a:solidFill>
            <a:srgbClr val="FF0000"/>
          </a:solidFill>
        </p:spPr>
      </p:pic>
      <p:sp>
        <p:nvSpPr>
          <p:cNvPr id="135" name="TextBox 134">
            <a:extLst>
              <a:ext uri="{FF2B5EF4-FFF2-40B4-BE49-F238E27FC236}">
                <a16:creationId xmlns:a16="http://schemas.microsoft.com/office/drawing/2014/main" id="{DDBE717B-814F-6948-B59F-ACB39AB59025}"/>
              </a:ext>
            </a:extLst>
          </p:cNvPr>
          <p:cNvSpPr txBox="1"/>
          <p:nvPr/>
        </p:nvSpPr>
        <p:spPr>
          <a:xfrm>
            <a:off x="7125591" y="77410"/>
            <a:ext cx="755357" cy="584775"/>
          </a:xfrm>
          <a:prstGeom prst="rect">
            <a:avLst/>
          </a:prstGeom>
          <a:noFill/>
        </p:spPr>
        <p:txBody>
          <a:bodyPr wrap="square" rtlCol="0">
            <a:spAutoFit/>
          </a:bodyPr>
          <a:lstStyle/>
          <a:p>
            <a:r>
              <a:rPr lang="en-US" sz="3200" b="1" dirty="0">
                <a:solidFill>
                  <a:srgbClr val="FF0000"/>
                </a:solidFill>
              </a:rPr>
              <a:t>1.2</a:t>
            </a:r>
          </a:p>
        </p:txBody>
      </p:sp>
      <p:grpSp>
        <p:nvGrpSpPr>
          <p:cNvPr id="136" name="Group 135">
            <a:extLst>
              <a:ext uri="{FF2B5EF4-FFF2-40B4-BE49-F238E27FC236}">
                <a16:creationId xmlns:a16="http://schemas.microsoft.com/office/drawing/2014/main" id="{FBB2B6B0-3631-2142-9EDF-6C5F269B5A68}"/>
              </a:ext>
            </a:extLst>
          </p:cNvPr>
          <p:cNvGrpSpPr>
            <a:grpSpLocks/>
          </p:cNvGrpSpPr>
          <p:nvPr/>
        </p:nvGrpSpPr>
        <p:grpSpPr>
          <a:xfrm>
            <a:off x="6532193" y="592014"/>
            <a:ext cx="450395" cy="450395"/>
            <a:chOff x="1289019" y="4604987"/>
            <a:chExt cx="1051560" cy="1116516"/>
          </a:xfrm>
        </p:grpSpPr>
        <p:grpSp>
          <p:nvGrpSpPr>
            <p:cNvPr id="138" name="Group 137">
              <a:extLst>
                <a:ext uri="{FF2B5EF4-FFF2-40B4-BE49-F238E27FC236}">
                  <a16:creationId xmlns:a16="http://schemas.microsoft.com/office/drawing/2014/main" id="{EF8C4479-F8BC-8043-ABCB-193567A1E7F1}"/>
                </a:ext>
              </a:extLst>
            </p:cNvPr>
            <p:cNvGrpSpPr/>
            <p:nvPr/>
          </p:nvGrpSpPr>
          <p:grpSpPr>
            <a:xfrm>
              <a:off x="1480811" y="4619276"/>
              <a:ext cx="639854" cy="1102227"/>
              <a:chOff x="722760" y="3579684"/>
              <a:chExt cx="470561" cy="810599"/>
            </a:xfrm>
          </p:grpSpPr>
          <p:sp>
            <p:nvSpPr>
              <p:cNvPr id="152" name="Oval 151">
                <a:extLst>
                  <a:ext uri="{FF2B5EF4-FFF2-40B4-BE49-F238E27FC236}">
                    <a16:creationId xmlns:a16="http://schemas.microsoft.com/office/drawing/2014/main" id="{40D83293-F044-8F49-85E2-8197BA4AA321}"/>
                  </a:ext>
                </a:extLst>
              </p:cNvPr>
              <p:cNvSpPr/>
              <p:nvPr/>
            </p:nvSpPr>
            <p:spPr>
              <a:xfrm>
                <a:off x="767519" y="3579684"/>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153" name="Chord 152">
                <a:extLst>
                  <a:ext uri="{FF2B5EF4-FFF2-40B4-BE49-F238E27FC236}">
                    <a16:creationId xmlns:a16="http://schemas.microsoft.com/office/drawing/2014/main" id="{D6E59FC1-551E-9048-993F-7BDA1D011B82}"/>
                  </a:ext>
                </a:extLst>
              </p:cNvPr>
              <p:cNvSpPr/>
              <p:nvPr/>
            </p:nvSpPr>
            <p:spPr>
              <a:xfrm rot="8100000">
                <a:off x="722760" y="3919722"/>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1" name="Rectangle 150">
              <a:extLst>
                <a:ext uri="{FF2B5EF4-FFF2-40B4-BE49-F238E27FC236}">
                  <a16:creationId xmlns:a16="http://schemas.microsoft.com/office/drawing/2014/main" id="{8443481A-7BC7-7146-AAE8-8043BE864314}"/>
                </a:ext>
              </a:extLst>
            </p:cNvPr>
            <p:cNvSpPr/>
            <p:nvPr/>
          </p:nvSpPr>
          <p:spPr>
            <a:xfrm>
              <a:off x="1289019" y="4604987"/>
              <a:ext cx="1051560" cy="105437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9903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800" b="1" dirty="0" err="1"/>
              <a:t>If</a:t>
            </a:r>
            <a:r>
              <a:rPr lang="de-DE" sz="4800" b="1" dirty="0"/>
              <a:t> </a:t>
            </a:r>
            <a:r>
              <a:rPr lang="de-DE" sz="4800" b="1" dirty="0" err="1"/>
              <a:t>you</a:t>
            </a:r>
            <a:r>
              <a:rPr lang="de-DE" sz="4800" b="1" dirty="0"/>
              <a:t> </a:t>
            </a:r>
            <a:r>
              <a:rPr lang="en-GB" sz="4800" b="1" dirty="0"/>
              <a:t>decide</a:t>
            </a:r>
            <a:r>
              <a:rPr lang="de-DE" sz="4800" b="1" dirty="0"/>
              <a:t> </a:t>
            </a:r>
            <a:r>
              <a:rPr lang="de-DE" sz="4800" b="1" dirty="0" err="1"/>
              <a:t>to</a:t>
            </a:r>
            <a:r>
              <a:rPr lang="de-DE" sz="4800" b="1" dirty="0"/>
              <a:t> </a:t>
            </a:r>
            <a:r>
              <a:rPr lang="de-DE" sz="4800" b="1" dirty="0" err="1"/>
              <a:t>forgo</a:t>
            </a:r>
            <a:r>
              <a:rPr lang="de-DE" sz="4800" b="1" dirty="0"/>
              <a:t>:</a:t>
            </a:r>
            <a:endParaRPr lang="en-US" sz="4800" b="1" dirty="0"/>
          </a:p>
        </p:txBody>
      </p:sp>
      <p:grpSp>
        <p:nvGrpSpPr>
          <p:cNvPr id="3" name="Group 2">
            <a:extLst>
              <a:ext uri="{FF2B5EF4-FFF2-40B4-BE49-F238E27FC236}">
                <a16:creationId xmlns:a16="http://schemas.microsoft.com/office/drawing/2014/main" id="{C344F5E1-1428-FD49-870E-114B28C2735C}"/>
              </a:ext>
            </a:extLst>
          </p:cNvPr>
          <p:cNvGrpSpPr/>
          <p:nvPr/>
        </p:nvGrpSpPr>
        <p:grpSpPr>
          <a:xfrm>
            <a:off x="512064" y="2221992"/>
            <a:ext cx="5620969" cy="3555810"/>
            <a:chOff x="1097280" y="1873448"/>
            <a:chExt cx="5620969" cy="3555810"/>
          </a:xfrm>
        </p:grpSpPr>
        <p:grpSp>
          <p:nvGrpSpPr>
            <p:cNvPr id="17" name="Group 16"/>
            <p:cNvGrpSpPr/>
            <p:nvPr/>
          </p:nvGrpSpPr>
          <p:grpSpPr>
            <a:xfrm>
              <a:off x="1097280" y="1873448"/>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2" name="Group 11"/>
              <p:cNvGrpSpPr/>
              <p:nvPr/>
            </p:nvGrpSpPr>
            <p:grpSpPr>
              <a:xfrm>
                <a:off x="5239019" y="1893387"/>
                <a:ext cx="1094704" cy="1532586"/>
                <a:chOff x="4778062" y="3477296"/>
                <a:chExt cx="1094704" cy="1532586"/>
              </a:xfrm>
            </p:grpSpPr>
            <p:sp>
              <p:nvSpPr>
                <p:cNvPr id="14" name="Rectangle 13"/>
                <p:cNvSpPr/>
                <p:nvPr/>
              </p:nvSpPr>
              <p:spPr>
                <a:xfrm>
                  <a:off x="4778062" y="3477296"/>
                  <a:ext cx="1081826" cy="1532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4778062" y="4627035"/>
                  <a:ext cx="1094704" cy="382847"/>
                </a:xfrm>
                <a:prstGeom prst="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 name="Picture 3"/>
            <p:cNvPicPr>
              <a:picLocks noChangeAspect="1"/>
            </p:cNvPicPr>
            <p:nvPr/>
          </p:nvPicPr>
          <p:blipFill rotWithShape="1">
            <a:blip r:embed="rId3"/>
            <a:srcRect l="33930" t="32721" r="50977" b="49036"/>
            <a:stretch/>
          </p:blipFill>
          <p:spPr>
            <a:xfrm>
              <a:off x="3609146" y="3213461"/>
              <a:ext cx="584357" cy="631065"/>
            </a:xfrm>
            <a:prstGeom prst="rect">
              <a:avLst/>
            </a:prstGeom>
          </p:spPr>
        </p:pic>
        <p:grpSp>
          <p:nvGrpSpPr>
            <p:cNvPr id="11" name="Group 10"/>
            <p:cNvGrpSpPr/>
            <p:nvPr/>
          </p:nvGrpSpPr>
          <p:grpSpPr>
            <a:xfrm>
              <a:off x="2395470" y="4626771"/>
              <a:ext cx="3348507" cy="296215"/>
              <a:chOff x="3915177" y="5003441"/>
              <a:chExt cx="3348507" cy="296215"/>
            </a:xfrm>
          </p:grpSpPr>
          <p:sp>
            <p:nvSpPr>
              <p:cNvPr id="13" name="Rectangle 12"/>
              <p:cNvSpPr/>
              <p:nvPr/>
            </p:nvSpPr>
            <p:spPr>
              <a:xfrm>
                <a:off x="3915177" y="5003441"/>
                <a:ext cx="3348507" cy="2962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p:cNvSpPr/>
              <p:nvPr/>
            </p:nvSpPr>
            <p:spPr>
              <a:xfrm flipV="1">
                <a:off x="3947373" y="5037569"/>
                <a:ext cx="731520" cy="245950"/>
              </a:xfrm>
              <a:prstGeom prst="rect">
                <a:avLst/>
              </a:prstGeom>
              <a:solidFill>
                <a:srgbClr val="4B9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 name="Rectangle 6"/>
          <p:cNvSpPr/>
          <p:nvPr/>
        </p:nvSpPr>
        <p:spPr>
          <a:xfrm>
            <a:off x="7392472" y="1873448"/>
            <a:ext cx="4416907" cy="3108543"/>
          </a:xfrm>
          <a:prstGeom prst="rect">
            <a:avLst/>
          </a:prstGeom>
        </p:spPr>
        <p:txBody>
          <a:bodyPr wrap="square">
            <a:spAutoFit/>
          </a:bodyPr>
          <a:lstStyle/>
          <a:p>
            <a:r>
              <a:rPr lang="en-US" sz="2800" dirty="0"/>
              <a:t>If you  forgo (“D”) a trash can, the symbol turns red. </a:t>
            </a:r>
          </a:p>
          <a:p>
            <a:endParaRPr lang="en-US" sz="2800" dirty="0"/>
          </a:p>
          <a:p>
            <a:r>
              <a:rPr lang="en-US" sz="2800" dirty="0"/>
              <a:t>You don’t not spend any time recycling on the forgone trial yet you still need to wait until the blue bar disappears.</a:t>
            </a:r>
          </a:p>
        </p:txBody>
      </p:sp>
      <p:cxnSp>
        <p:nvCxnSpPr>
          <p:cNvPr id="19" name="Straight Connector 18">
            <a:extLst>
              <a:ext uri="{FF2B5EF4-FFF2-40B4-BE49-F238E27FC236}">
                <a16:creationId xmlns:a16="http://schemas.microsoft.com/office/drawing/2014/main" id="{697C1A87-98CF-CA4D-B441-8F7EE5D0F6F1}"/>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289CFEB4-3819-9341-8F14-99ADE99DE6D5}"/>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grpSp>
        <p:nvGrpSpPr>
          <p:cNvPr id="46" name="Group 45">
            <a:extLst>
              <a:ext uri="{FF2B5EF4-FFF2-40B4-BE49-F238E27FC236}">
                <a16:creationId xmlns:a16="http://schemas.microsoft.com/office/drawing/2014/main" id="{653521AC-5663-8143-9401-CD514DEB26A7}"/>
              </a:ext>
            </a:extLst>
          </p:cNvPr>
          <p:cNvGrpSpPr/>
          <p:nvPr/>
        </p:nvGrpSpPr>
        <p:grpSpPr>
          <a:xfrm>
            <a:off x="1706221" y="3704980"/>
            <a:ext cx="475797" cy="505187"/>
            <a:chOff x="1289019" y="4604987"/>
            <a:chExt cx="1051560" cy="1116516"/>
          </a:xfrm>
        </p:grpSpPr>
        <p:grpSp>
          <p:nvGrpSpPr>
            <p:cNvPr id="47" name="Group 46">
              <a:extLst>
                <a:ext uri="{FF2B5EF4-FFF2-40B4-BE49-F238E27FC236}">
                  <a16:creationId xmlns:a16="http://schemas.microsoft.com/office/drawing/2014/main" id="{337BD0C9-E695-0A49-B350-A6AC26C1D574}"/>
                </a:ext>
              </a:extLst>
            </p:cNvPr>
            <p:cNvGrpSpPr/>
            <p:nvPr/>
          </p:nvGrpSpPr>
          <p:grpSpPr>
            <a:xfrm>
              <a:off x="1480811" y="4619276"/>
              <a:ext cx="639854" cy="1102227"/>
              <a:chOff x="722760" y="3579684"/>
              <a:chExt cx="470561" cy="810599"/>
            </a:xfrm>
          </p:grpSpPr>
          <p:sp>
            <p:nvSpPr>
              <p:cNvPr id="49" name="Oval 48">
                <a:extLst>
                  <a:ext uri="{FF2B5EF4-FFF2-40B4-BE49-F238E27FC236}">
                    <a16:creationId xmlns:a16="http://schemas.microsoft.com/office/drawing/2014/main" id="{4417FE21-4CD8-9849-8AE8-FB3D2B52C458}"/>
                  </a:ext>
                </a:extLst>
              </p:cNvPr>
              <p:cNvSpPr/>
              <p:nvPr/>
            </p:nvSpPr>
            <p:spPr>
              <a:xfrm>
                <a:off x="767519" y="3579684"/>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50" name="Chord 49">
                <a:extLst>
                  <a:ext uri="{FF2B5EF4-FFF2-40B4-BE49-F238E27FC236}">
                    <a16:creationId xmlns:a16="http://schemas.microsoft.com/office/drawing/2014/main" id="{7155B690-7E65-094F-891E-622A500F18BD}"/>
                  </a:ext>
                </a:extLst>
              </p:cNvPr>
              <p:cNvSpPr/>
              <p:nvPr/>
            </p:nvSpPr>
            <p:spPr>
              <a:xfrm rot="8100000">
                <a:off x="722760" y="3919722"/>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7E72D73F-D252-E14D-AAAE-A843A8560962}"/>
                </a:ext>
              </a:extLst>
            </p:cNvPr>
            <p:cNvSpPr/>
            <p:nvPr/>
          </p:nvSpPr>
          <p:spPr>
            <a:xfrm>
              <a:off x="1289019" y="4604987"/>
              <a:ext cx="1051560" cy="105437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1EF458CD-CC41-3F4C-A71A-71727A330F30}"/>
              </a:ext>
            </a:extLst>
          </p:cNvPr>
          <p:cNvGrpSpPr/>
          <p:nvPr/>
        </p:nvGrpSpPr>
        <p:grpSpPr>
          <a:xfrm>
            <a:off x="4224010" y="3706294"/>
            <a:ext cx="774051" cy="502559"/>
            <a:chOff x="4166857" y="3429467"/>
            <a:chExt cx="774051" cy="502559"/>
          </a:xfrm>
        </p:grpSpPr>
        <p:pic>
          <p:nvPicPr>
            <p:cNvPr id="52" name="Picture 51">
              <a:extLst>
                <a:ext uri="{FF2B5EF4-FFF2-40B4-BE49-F238E27FC236}">
                  <a16:creationId xmlns:a16="http://schemas.microsoft.com/office/drawing/2014/main" id="{4A234E27-86BD-EB40-8B1D-B4B47D3593BA}"/>
                </a:ext>
              </a:extLst>
            </p:cNvPr>
            <p:cNvPicPr>
              <a:picLocks noChangeAspect="1"/>
            </p:cNvPicPr>
            <p:nvPr/>
          </p:nvPicPr>
          <p:blipFill>
            <a:blip r:embed="rId5"/>
            <a:stretch>
              <a:fillRect/>
            </a:stretch>
          </p:blipFill>
          <p:spPr>
            <a:xfrm>
              <a:off x="4167277" y="3693105"/>
              <a:ext cx="238921" cy="238921"/>
            </a:xfrm>
            <a:prstGeom prst="rect">
              <a:avLst/>
            </a:prstGeom>
            <a:solidFill>
              <a:srgbClr val="FF0000"/>
            </a:solidFill>
          </p:spPr>
        </p:pic>
        <p:pic>
          <p:nvPicPr>
            <p:cNvPr id="53" name="Picture 52">
              <a:extLst>
                <a:ext uri="{FF2B5EF4-FFF2-40B4-BE49-F238E27FC236}">
                  <a16:creationId xmlns:a16="http://schemas.microsoft.com/office/drawing/2014/main" id="{99312473-8D01-194C-B336-95A6979CC658}"/>
                </a:ext>
              </a:extLst>
            </p:cNvPr>
            <p:cNvPicPr>
              <a:picLocks noChangeAspect="1"/>
            </p:cNvPicPr>
            <p:nvPr/>
          </p:nvPicPr>
          <p:blipFill>
            <a:blip r:embed="rId5"/>
            <a:stretch>
              <a:fillRect/>
            </a:stretch>
          </p:blipFill>
          <p:spPr>
            <a:xfrm>
              <a:off x="4166857" y="3429467"/>
              <a:ext cx="238921" cy="238921"/>
            </a:xfrm>
            <a:prstGeom prst="rect">
              <a:avLst/>
            </a:prstGeom>
            <a:solidFill>
              <a:srgbClr val="FF0000"/>
            </a:solidFill>
          </p:spPr>
        </p:pic>
        <p:pic>
          <p:nvPicPr>
            <p:cNvPr id="54" name="Picture 53">
              <a:extLst>
                <a:ext uri="{FF2B5EF4-FFF2-40B4-BE49-F238E27FC236}">
                  <a16:creationId xmlns:a16="http://schemas.microsoft.com/office/drawing/2014/main" id="{FC075431-A884-7143-B072-312BA17DE947}"/>
                </a:ext>
              </a:extLst>
            </p:cNvPr>
            <p:cNvPicPr>
              <a:picLocks noChangeAspect="1"/>
            </p:cNvPicPr>
            <p:nvPr/>
          </p:nvPicPr>
          <p:blipFill>
            <a:blip r:embed="rId5"/>
            <a:stretch>
              <a:fillRect/>
            </a:stretch>
          </p:blipFill>
          <p:spPr>
            <a:xfrm>
              <a:off x="4435525" y="3430349"/>
              <a:ext cx="238921" cy="238921"/>
            </a:xfrm>
            <a:prstGeom prst="rect">
              <a:avLst/>
            </a:prstGeom>
            <a:solidFill>
              <a:srgbClr val="FF0000"/>
            </a:solidFill>
          </p:spPr>
        </p:pic>
        <p:pic>
          <p:nvPicPr>
            <p:cNvPr id="55" name="Picture 54">
              <a:extLst>
                <a:ext uri="{FF2B5EF4-FFF2-40B4-BE49-F238E27FC236}">
                  <a16:creationId xmlns:a16="http://schemas.microsoft.com/office/drawing/2014/main" id="{FA4E4DED-9F82-C14D-81E2-7905F28083C2}"/>
                </a:ext>
              </a:extLst>
            </p:cNvPr>
            <p:cNvPicPr>
              <a:picLocks noChangeAspect="1"/>
            </p:cNvPicPr>
            <p:nvPr/>
          </p:nvPicPr>
          <p:blipFill>
            <a:blip r:embed="rId5"/>
            <a:stretch>
              <a:fillRect/>
            </a:stretch>
          </p:blipFill>
          <p:spPr>
            <a:xfrm>
              <a:off x="4435525" y="3688476"/>
              <a:ext cx="238921" cy="238921"/>
            </a:xfrm>
            <a:prstGeom prst="rect">
              <a:avLst/>
            </a:prstGeom>
            <a:solidFill>
              <a:srgbClr val="FF0000"/>
            </a:solidFill>
          </p:spPr>
        </p:pic>
        <p:pic>
          <p:nvPicPr>
            <p:cNvPr id="56" name="Picture 55">
              <a:extLst>
                <a:ext uri="{FF2B5EF4-FFF2-40B4-BE49-F238E27FC236}">
                  <a16:creationId xmlns:a16="http://schemas.microsoft.com/office/drawing/2014/main" id="{ABACDF60-A58C-8241-918F-8318CA5FDFA2}"/>
                </a:ext>
              </a:extLst>
            </p:cNvPr>
            <p:cNvPicPr>
              <a:picLocks noChangeAspect="1"/>
            </p:cNvPicPr>
            <p:nvPr/>
          </p:nvPicPr>
          <p:blipFill>
            <a:blip r:embed="rId5"/>
            <a:stretch>
              <a:fillRect/>
            </a:stretch>
          </p:blipFill>
          <p:spPr>
            <a:xfrm>
              <a:off x="4701987" y="3429467"/>
              <a:ext cx="238921" cy="238921"/>
            </a:xfrm>
            <a:prstGeom prst="rect">
              <a:avLst/>
            </a:prstGeom>
            <a:solidFill>
              <a:srgbClr val="FF0000"/>
            </a:solidFill>
          </p:spPr>
        </p:pic>
        <p:pic>
          <p:nvPicPr>
            <p:cNvPr id="57" name="Picture 56">
              <a:extLst>
                <a:ext uri="{FF2B5EF4-FFF2-40B4-BE49-F238E27FC236}">
                  <a16:creationId xmlns:a16="http://schemas.microsoft.com/office/drawing/2014/main" id="{8338C157-90C6-2C42-8544-15868DCE1A38}"/>
                </a:ext>
              </a:extLst>
            </p:cNvPr>
            <p:cNvPicPr>
              <a:picLocks noChangeAspect="1"/>
            </p:cNvPicPr>
            <p:nvPr/>
          </p:nvPicPr>
          <p:blipFill>
            <a:blip r:embed="rId5"/>
            <a:stretch>
              <a:fillRect/>
            </a:stretch>
          </p:blipFill>
          <p:spPr>
            <a:xfrm>
              <a:off x="4683415" y="3688476"/>
              <a:ext cx="238921" cy="238921"/>
            </a:xfrm>
            <a:prstGeom prst="rect">
              <a:avLst/>
            </a:prstGeom>
            <a:solidFill>
              <a:srgbClr val="FF0000"/>
            </a:solidFill>
          </p:spPr>
        </p:pic>
      </p:grpSp>
    </p:spTree>
    <p:extLst>
      <p:ext uri="{BB962C8B-B14F-4D97-AF65-F5344CB8AC3E}">
        <p14:creationId xmlns:p14="http://schemas.microsoft.com/office/powerpoint/2010/main" val="1699665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4800" b="1" dirty="0" err="1"/>
              <a:t>If</a:t>
            </a:r>
            <a:r>
              <a:rPr lang="de-DE" sz="4800" b="1" dirty="0"/>
              <a:t> </a:t>
            </a:r>
            <a:r>
              <a:rPr lang="de-DE" sz="4800" b="1" dirty="0" err="1"/>
              <a:t>you</a:t>
            </a:r>
            <a:r>
              <a:rPr lang="de-DE" sz="4800" b="1" dirty="0"/>
              <a:t> </a:t>
            </a:r>
            <a:r>
              <a:rPr lang="de-DE" sz="4800" b="1" dirty="0" err="1"/>
              <a:t>decide</a:t>
            </a:r>
            <a:r>
              <a:rPr lang="de-DE" sz="4800" b="1" dirty="0"/>
              <a:t> </a:t>
            </a:r>
            <a:r>
              <a:rPr lang="de-DE" sz="4800" b="1" dirty="0" err="1"/>
              <a:t>to</a:t>
            </a:r>
            <a:r>
              <a:rPr lang="de-DE" sz="4800" b="1" dirty="0"/>
              <a:t> </a:t>
            </a:r>
            <a:r>
              <a:rPr lang="de-DE" sz="4800" b="1" dirty="0" err="1"/>
              <a:t>forgo</a:t>
            </a:r>
            <a:r>
              <a:rPr lang="de-DE" sz="4800" b="1" dirty="0"/>
              <a:t>:</a:t>
            </a:r>
            <a:endParaRPr lang="en-US" sz="4800" b="1" dirty="0"/>
          </a:p>
        </p:txBody>
      </p:sp>
      <p:sp>
        <p:nvSpPr>
          <p:cNvPr id="3" name="Rectangle 2"/>
          <p:cNvSpPr/>
          <p:nvPr/>
        </p:nvSpPr>
        <p:spPr>
          <a:xfrm>
            <a:off x="6712085" y="1873448"/>
            <a:ext cx="4641715" cy="2677656"/>
          </a:xfrm>
          <a:prstGeom prst="rect">
            <a:avLst/>
          </a:prstGeom>
        </p:spPr>
        <p:txBody>
          <a:bodyPr wrap="square">
            <a:spAutoFit/>
          </a:bodyPr>
          <a:lstStyle/>
          <a:p>
            <a:r>
              <a:rPr lang="en-US" sz="2800" dirty="0"/>
              <a:t>As soon as the blue bar disappears, you start searching the next trash can.</a:t>
            </a:r>
          </a:p>
          <a:p>
            <a:endParaRPr lang="en-US" sz="2800" dirty="0"/>
          </a:p>
          <a:p>
            <a:r>
              <a:rPr lang="en-US" sz="2800" dirty="0"/>
              <a:t>You don’t earn any reward in the forgone trial. </a:t>
            </a:r>
          </a:p>
        </p:txBody>
      </p:sp>
      <p:grpSp>
        <p:nvGrpSpPr>
          <p:cNvPr id="15" name="Group 14">
            <a:extLst>
              <a:ext uri="{FF2B5EF4-FFF2-40B4-BE49-F238E27FC236}">
                <a16:creationId xmlns:a16="http://schemas.microsoft.com/office/drawing/2014/main" id="{1A3B53ED-61BE-9C49-8A45-4A8C448DEB26}"/>
              </a:ext>
            </a:extLst>
          </p:cNvPr>
          <p:cNvGrpSpPr/>
          <p:nvPr/>
        </p:nvGrpSpPr>
        <p:grpSpPr>
          <a:xfrm>
            <a:off x="578297" y="2201503"/>
            <a:ext cx="5620969" cy="3557016"/>
            <a:chOff x="512064" y="2221992"/>
            <a:chExt cx="5620969" cy="3557016"/>
          </a:xfrm>
        </p:grpSpPr>
        <p:sp>
          <p:nvSpPr>
            <p:cNvPr id="17" name="Rectangle 16">
              <a:extLst>
                <a:ext uri="{FF2B5EF4-FFF2-40B4-BE49-F238E27FC236}">
                  <a16:creationId xmlns:a16="http://schemas.microsoft.com/office/drawing/2014/main" id="{24FC7DA2-4F30-7C4C-8158-507B442E1016}"/>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Rectangle 19">
              <a:extLst>
                <a:ext uri="{FF2B5EF4-FFF2-40B4-BE49-F238E27FC236}">
                  <a16:creationId xmlns:a16="http://schemas.microsoft.com/office/drawing/2014/main" id="{9CD7E27B-011E-A040-B844-F737257D8D1E}"/>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857DCCFA-9949-C246-BB9C-60F45091E100}"/>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1" name="Straight Connector 10">
            <a:extLst>
              <a:ext uri="{FF2B5EF4-FFF2-40B4-BE49-F238E27FC236}">
                <a16:creationId xmlns:a16="http://schemas.microsoft.com/office/drawing/2014/main" id="{A832D687-9E21-344F-A8D5-F37B804856B0}"/>
              </a:ext>
            </a:extLst>
          </p:cNvPr>
          <p:cNvCxnSpPr>
            <a:cxnSpLocks/>
          </p:cNvCxnSpPr>
          <p:nvPr/>
        </p:nvCxnSpPr>
        <p:spPr>
          <a:xfrm>
            <a:off x="2524633" y="4510650"/>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EE45724E-FA24-FB4B-B751-BA140E8A38A3}"/>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58134" y="4191455"/>
            <a:ext cx="332998" cy="319195"/>
          </a:xfrm>
          <a:prstGeom prst="rect">
            <a:avLst/>
          </a:prstGeom>
          <a:noFill/>
        </p:spPr>
      </p:pic>
      <p:grpSp>
        <p:nvGrpSpPr>
          <p:cNvPr id="44" name="Group 43">
            <a:extLst>
              <a:ext uri="{FF2B5EF4-FFF2-40B4-BE49-F238E27FC236}">
                <a16:creationId xmlns:a16="http://schemas.microsoft.com/office/drawing/2014/main" id="{AEE4EDFF-A6EC-834A-98E0-EBCAB37E1D28}"/>
              </a:ext>
            </a:extLst>
          </p:cNvPr>
          <p:cNvGrpSpPr/>
          <p:nvPr/>
        </p:nvGrpSpPr>
        <p:grpSpPr>
          <a:xfrm>
            <a:off x="1706221" y="3704980"/>
            <a:ext cx="475797" cy="505187"/>
            <a:chOff x="1289019" y="4604987"/>
            <a:chExt cx="1051560" cy="1116516"/>
          </a:xfrm>
        </p:grpSpPr>
        <p:grpSp>
          <p:nvGrpSpPr>
            <p:cNvPr id="45" name="Group 44">
              <a:extLst>
                <a:ext uri="{FF2B5EF4-FFF2-40B4-BE49-F238E27FC236}">
                  <a16:creationId xmlns:a16="http://schemas.microsoft.com/office/drawing/2014/main" id="{0AE7465E-6040-724A-A0E0-472CDB0D7A99}"/>
                </a:ext>
              </a:extLst>
            </p:cNvPr>
            <p:cNvGrpSpPr/>
            <p:nvPr/>
          </p:nvGrpSpPr>
          <p:grpSpPr>
            <a:xfrm>
              <a:off x="1480811" y="4619276"/>
              <a:ext cx="639854" cy="1102227"/>
              <a:chOff x="722760" y="3579684"/>
              <a:chExt cx="470561" cy="810599"/>
            </a:xfrm>
          </p:grpSpPr>
          <p:sp>
            <p:nvSpPr>
              <p:cNvPr id="47" name="Oval 46">
                <a:extLst>
                  <a:ext uri="{FF2B5EF4-FFF2-40B4-BE49-F238E27FC236}">
                    <a16:creationId xmlns:a16="http://schemas.microsoft.com/office/drawing/2014/main" id="{CCF44370-0C99-FC47-BE05-3DA6526E8932}"/>
                  </a:ext>
                </a:extLst>
              </p:cNvPr>
              <p:cNvSpPr/>
              <p:nvPr/>
            </p:nvSpPr>
            <p:spPr>
              <a:xfrm>
                <a:off x="767519" y="3579684"/>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48" name="Chord 47">
                <a:extLst>
                  <a:ext uri="{FF2B5EF4-FFF2-40B4-BE49-F238E27FC236}">
                    <a16:creationId xmlns:a16="http://schemas.microsoft.com/office/drawing/2014/main" id="{6186BDF6-C959-1D48-BE8F-9D5DD49FAD8A}"/>
                  </a:ext>
                </a:extLst>
              </p:cNvPr>
              <p:cNvSpPr/>
              <p:nvPr/>
            </p:nvSpPr>
            <p:spPr>
              <a:xfrm rot="8100000">
                <a:off x="722760" y="3919722"/>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509A6837-BD2D-D04D-8758-1937FD990063}"/>
                </a:ext>
              </a:extLst>
            </p:cNvPr>
            <p:cNvSpPr/>
            <p:nvPr/>
          </p:nvSpPr>
          <p:spPr>
            <a:xfrm>
              <a:off x="1289019" y="4604987"/>
              <a:ext cx="1051560" cy="105437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F0312987-25FF-A145-8B0D-B8ABC1B1B438}"/>
              </a:ext>
            </a:extLst>
          </p:cNvPr>
          <p:cNvGrpSpPr/>
          <p:nvPr/>
        </p:nvGrpSpPr>
        <p:grpSpPr>
          <a:xfrm>
            <a:off x="4224010" y="3706294"/>
            <a:ext cx="774051" cy="502559"/>
            <a:chOff x="4166857" y="3429467"/>
            <a:chExt cx="774051" cy="502559"/>
          </a:xfrm>
        </p:grpSpPr>
        <p:pic>
          <p:nvPicPr>
            <p:cNvPr id="50" name="Picture 49">
              <a:extLst>
                <a:ext uri="{FF2B5EF4-FFF2-40B4-BE49-F238E27FC236}">
                  <a16:creationId xmlns:a16="http://schemas.microsoft.com/office/drawing/2014/main" id="{8D783F90-AF37-B247-BBE4-6D99E9D51479}"/>
                </a:ext>
              </a:extLst>
            </p:cNvPr>
            <p:cNvPicPr>
              <a:picLocks noChangeAspect="1"/>
            </p:cNvPicPr>
            <p:nvPr/>
          </p:nvPicPr>
          <p:blipFill>
            <a:blip r:embed="rId4"/>
            <a:stretch>
              <a:fillRect/>
            </a:stretch>
          </p:blipFill>
          <p:spPr>
            <a:xfrm>
              <a:off x="4167277" y="3693105"/>
              <a:ext cx="238921" cy="238921"/>
            </a:xfrm>
            <a:prstGeom prst="rect">
              <a:avLst/>
            </a:prstGeom>
            <a:solidFill>
              <a:srgbClr val="FF0000"/>
            </a:solidFill>
          </p:spPr>
        </p:pic>
        <p:pic>
          <p:nvPicPr>
            <p:cNvPr id="51" name="Picture 50">
              <a:extLst>
                <a:ext uri="{FF2B5EF4-FFF2-40B4-BE49-F238E27FC236}">
                  <a16:creationId xmlns:a16="http://schemas.microsoft.com/office/drawing/2014/main" id="{EBC35479-7FAE-E647-AED6-6E03EDB79D04}"/>
                </a:ext>
              </a:extLst>
            </p:cNvPr>
            <p:cNvPicPr>
              <a:picLocks noChangeAspect="1"/>
            </p:cNvPicPr>
            <p:nvPr/>
          </p:nvPicPr>
          <p:blipFill>
            <a:blip r:embed="rId4"/>
            <a:stretch>
              <a:fillRect/>
            </a:stretch>
          </p:blipFill>
          <p:spPr>
            <a:xfrm>
              <a:off x="4166857" y="3429467"/>
              <a:ext cx="238921" cy="238921"/>
            </a:xfrm>
            <a:prstGeom prst="rect">
              <a:avLst/>
            </a:prstGeom>
            <a:solidFill>
              <a:srgbClr val="FF0000"/>
            </a:solidFill>
          </p:spPr>
        </p:pic>
        <p:pic>
          <p:nvPicPr>
            <p:cNvPr id="52" name="Picture 51">
              <a:extLst>
                <a:ext uri="{FF2B5EF4-FFF2-40B4-BE49-F238E27FC236}">
                  <a16:creationId xmlns:a16="http://schemas.microsoft.com/office/drawing/2014/main" id="{3BA898A9-BD18-1949-A9D7-D94479C107A0}"/>
                </a:ext>
              </a:extLst>
            </p:cNvPr>
            <p:cNvPicPr>
              <a:picLocks noChangeAspect="1"/>
            </p:cNvPicPr>
            <p:nvPr/>
          </p:nvPicPr>
          <p:blipFill>
            <a:blip r:embed="rId4"/>
            <a:stretch>
              <a:fillRect/>
            </a:stretch>
          </p:blipFill>
          <p:spPr>
            <a:xfrm>
              <a:off x="4435525" y="3430349"/>
              <a:ext cx="238921" cy="238921"/>
            </a:xfrm>
            <a:prstGeom prst="rect">
              <a:avLst/>
            </a:prstGeom>
            <a:solidFill>
              <a:srgbClr val="FF0000"/>
            </a:solidFill>
          </p:spPr>
        </p:pic>
        <p:pic>
          <p:nvPicPr>
            <p:cNvPr id="53" name="Picture 52">
              <a:extLst>
                <a:ext uri="{FF2B5EF4-FFF2-40B4-BE49-F238E27FC236}">
                  <a16:creationId xmlns:a16="http://schemas.microsoft.com/office/drawing/2014/main" id="{63F51933-6D58-3F44-BAC6-787FDF94E88A}"/>
                </a:ext>
              </a:extLst>
            </p:cNvPr>
            <p:cNvPicPr>
              <a:picLocks noChangeAspect="1"/>
            </p:cNvPicPr>
            <p:nvPr/>
          </p:nvPicPr>
          <p:blipFill>
            <a:blip r:embed="rId4"/>
            <a:stretch>
              <a:fillRect/>
            </a:stretch>
          </p:blipFill>
          <p:spPr>
            <a:xfrm>
              <a:off x="4435525" y="3688476"/>
              <a:ext cx="238921" cy="238921"/>
            </a:xfrm>
            <a:prstGeom prst="rect">
              <a:avLst/>
            </a:prstGeom>
            <a:solidFill>
              <a:srgbClr val="FF0000"/>
            </a:solidFill>
          </p:spPr>
        </p:pic>
        <p:pic>
          <p:nvPicPr>
            <p:cNvPr id="54" name="Picture 53">
              <a:extLst>
                <a:ext uri="{FF2B5EF4-FFF2-40B4-BE49-F238E27FC236}">
                  <a16:creationId xmlns:a16="http://schemas.microsoft.com/office/drawing/2014/main" id="{9D35DF51-24B6-A94D-9E4C-FF45E0DC1922}"/>
                </a:ext>
              </a:extLst>
            </p:cNvPr>
            <p:cNvPicPr>
              <a:picLocks noChangeAspect="1"/>
            </p:cNvPicPr>
            <p:nvPr/>
          </p:nvPicPr>
          <p:blipFill>
            <a:blip r:embed="rId4"/>
            <a:stretch>
              <a:fillRect/>
            </a:stretch>
          </p:blipFill>
          <p:spPr>
            <a:xfrm>
              <a:off x="4701987" y="3429467"/>
              <a:ext cx="238921" cy="238921"/>
            </a:xfrm>
            <a:prstGeom prst="rect">
              <a:avLst/>
            </a:prstGeom>
            <a:solidFill>
              <a:srgbClr val="FF0000"/>
            </a:solidFill>
          </p:spPr>
        </p:pic>
        <p:pic>
          <p:nvPicPr>
            <p:cNvPr id="55" name="Picture 54">
              <a:extLst>
                <a:ext uri="{FF2B5EF4-FFF2-40B4-BE49-F238E27FC236}">
                  <a16:creationId xmlns:a16="http://schemas.microsoft.com/office/drawing/2014/main" id="{FEB67873-DDA3-0B4B-8780-596541750AFC}"/>
                </a:ext>
              </a:extLst>
            </p:cNvPr>
            <p:cNvPicPr>
              <a:picLocks noChangeAspect="1"/>
            </p:cNvPicPr>
            <p:nvPr/>
          </p:nvPicPr>
          <p:blipFill>
            <a:blip r:embed="rId4"/>
            <a:stretch>
              <a:fillRect/>
            </a:stretch>
          </p:blipFill>
          <p:spPr>
            <a:xfrm>
              <a:off x="4683415" y="3688476"/>
              <a:ext cx="238921" cy="238921"/>
            </a:xfrm>
            <a:prstGeom prst="rect">
              <a:avLst/>
            </a:prstGeom>
            <a:solidFill>
              <a:srgbClr val="FF0000"/>
            </a:solidFill>
          </p:spPr>
        </p:pic>
      </p:grpSp>
      <p:sp>
        <p:nvSpPr>
          <p:cNvPr id="56" name="TextBox 55">
            <a:extLst>
              <a:ext uri="{FF2B5EF4-FFF2-40B4-BE49-F238E27FC236}">
                <a16:creationId xmlns:a16="http://schemas.microsoft.com/office/drawing/2014/main" id="{5B8970E4-CC38-8B42-BFCE-8A0E1818315A}"/>
              </a:ext>
            </a:extLst>
          </p:cNvPr>
          <p:cNvSpPr txBox="1"/>
          <p:nvPr/>
        </p:nvSpPr>
        <p:spPr>
          <a:xfrm>
            <a:off x="1266855" y="2905680"/>
            <a:ext cx="1244581" cy="646331"/>
          </a:xfrm>
          <a:prstGeom prst="rect">
            <a:avLst/>
          </a:prstGeom>
          <a:noFill/>
        </p:spPr>
        <p:txBody>
          <a:bodyPr wrap="square" rtlCol="0">
            <a:spAutoFit/>
          </a:bodyPr>
          <a:lstStyle/>
          <a:p>
            <a:pPr algn="ctr"/>
            <a:r>
              <a:rPr lang="en-US" sz="3600" b="1" dirty="0"/>
              <a:t>0</a:t>
            </a:r>
          </a:p>
        </p:txBody>
      </p:sp>
      <p:sp>
        <p:nvSpPr>
          <p:cNvPr id="57" name="TextBox 56">
            <a:extLst>
              <a:ext uri="{FF2B5EF4-FFF2-40B4-BE49-F238E27FC236}">
                <a16:creationId xmlns:a16="http://schemas.microsoft.com/office/drawing/2014/main" id="{AFD897F4-8E11-A741-9F65-FAA2CA5DAE55}"/>
              </a:ext>
            </a:extLst>
          </p:cNvPr>
          <p:cNvSpPr txBox="1"/>
          <p:nvPr/>
        </p:nvSpPr>
        <p:spPr>
          <a:xfrm>
            <a:off x="4140644" y="2857921"/>
            <a:ext cx="1236991" cy="584775"/>
          </a:xfrm>
          <a:prstGeom prst="rect">
            <a:avLst/>
          </a:prstGeom>
          <a:noFill/>
        </p:spPr>
        <p:txBody>
          <a:bodyPr wrap="square" rtlCol="0">
            <a:spAutoFit/>
          </a:bodyPr>
          <a:lstStyle/>
          <a:p>
            <a:r>
              <a:rPr lang="en-US" sz="3200" b="1" dirty="0">
                <a:solidFill>
                  <a:srgbClr val="FF0000"/>
                </a:solidFill>
              </a:rPr>
              <a:t>1.2</a:t>
            </a:r>
          </a:p>
        </p:txBody>
      </p:sp>
    </p:spTree>
    <p:extLst>
      <p:ext uri="{BB962C8B-B14F-4D97-AF65-F5344CB8AC3E}">
        <p14:creationId xmlns:p14="http://schemas.microsoft.com/office/powerpoint/2010/main" val="2336763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If you miss a trial:</a:t>
            </a:r>
          </a:p>
        </p:txBody>
      </p:sp>
      <p:sp>
        <p:nvSpPr>
          <p:cNvPr id="3" name="TextBox 2"/>
          <p:cNvSpPr txBox="1"/>
          <p:nvPr/>
        </p:nvSpPr>
        <p:spPr>
          <a:xfrm>
            <a:off x="6602107" y="2541106"/>
            <a:ext cx="5043523" cy="1384995"/>
          </a:xfrm>
          <a:prstGeom prst="rect">
            <a:avLst/>
          </a:prstGeom>
          <a:noFill/>
        </p:spPr>
        <p:txBody>
          <a:bodyPr wrap="square" rtlCol="0">
            <a:spAutoFit/>
          </a:bodyPr>
          <a:lstStyle/>
          <a:p>
            <a:pPr algn="just"/>
            <a:r>
              <a:rPr lang="en-US" sz="2800" dirty="0"/>
              <a:t>If you don’t make the decision before the blue bar disappears entirely, you miss a trial.</a:t>
            </a:r>
          </a:p>
        </p:txBody>
      </p:sp>
      <p:grpSp>
        <p:nvGrpSpPr>
          <p:cNvPr id="6" name="Group 5">
            <a:extLst>
              <a:ext uri="{FF2B5EF4-FFF2-40B4-BE49-F238E27FC236}">
                <a16:creationId xmlns:a16="http://schemas.microsoft.com/office/drawing/2014/main" id="{13A3785B-9FA9-384C-A3A8-1ACE88C8136D}"/>
              </a:ext>
            </a:extLst>
          </p:cNvPr>
          <p:cNvGrpSpPr/>
          <p:nvPr/>
        </p:nvGrpSpPr>
        <p:grpSpPr>
          <a:xfrm>
            <a:off x="512064" y="2221992"/>
            <a:ext cx="5620969" cy="3555810"/>
            <a:chOff x="512064" y="2221992"/>
            <a:chExt cx="5620969" cy="3555810"/>
          </a:xfrm>
        </p:grpSpPr>
        <p:grpSp>
          <p:nvGrpSpPr>
            <p:cNvPr id="4" name="Group 3">
              <a:extLst>
                <a:ext uri="{FF2B5EF4-FFF2-40B4-BE49-F238E27FC236}">
                  <a16:creationId xmlns:a16="http://schemas.microsoft.com/office/drawing/2014/main" id="{7650BA6B-0200-F247-936C-D92D157A90DB}"/>
                </a:ext>
              </a:extLst>
            </p:cNvPr>
            <p:cNvGrpSpPr/>
            <p:nvPr/>
          </p:nvGrpSpPr>
          <p:grpSpPr>
            <a:xfrm>
              <a:off x="512064" y="2221992"/>
              <a:ext cx="5620969" cy="3555810"/>
              <a:chOff x="1097280" y="1873448"/>
              <a:chExt cx="5620969" cy="3555810"/>
            </a:xfrm>
          </p:grpSpPr>
          <p:grpSp>
            <p:nvGrpSpPr>
              <p:cNvPr id="17" name="Group 16"/>
              <p:cNvGrpSpPr/>
              <p:nvPr/>
            </p:nvGrpSpPr>
            <p:grpSpPr>
              <a:xfrm>
                <a:off x="1097280" y="1873448"/>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1" name="Group 10"/>
                <p:cNvGrpSpPr/>
                <p:nvPr/>
              </p:nvGrpSpPr>
              <p:grpSpPr>
                <a:xfrm>
                  <a:off x="5239019" y="1893387"/>
                  <a:ext cx="1078992" cy="1532586"/>
                  <a:chOff x="3605022" y="3528812"/>
                  <a:chExt cx="1078992" cy="1532586"/>
                </a:xfrm>
              </p:grpSpPr>
              <p:sp>
                <p:nvSpPr>
                  <p:cNvPr id="14" name="Rectangle 13"/>
                  <p:cNvSpPr/>
                  <p:nvPr/>
                </p:nvSpPr>
                <p:spPr>
                  <a:xfrm>
                    <a:off x="3605022" y="3528812"/>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285C9102-3522-3547-805E-9DA73DC64DDB}"/>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sp>
            <p:nvSpPr>
              <p:cNvPr id="16" name="Rectangle 15"/>
              <p:cNvSpPr/>
              <p:nvPr/>
            </p:nvSpPr>
            <p:spPr>
              <a:xfrm>
                <a:off x="2395470" y="4626771"/>
                <a:ext cx="3348507" cy="2962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7F5E3A5-EFD9-3741-ADD3-868CF91A1BE9}"/>
                </a:ext>
              </a:extLst>
            </p:cNvPr>
            <p:cNvSpPr/>
            <p:nvPr/>
          </p:nvSpPr>
          <p:spPr>
            <a:xfrm>
              <a:off x="2775196" y="4383343"/>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a:extLst>
              <a:ext uri="{FF2B5EF4-FFF2-40B4-BE49-F238E27FC236}">
                <a16:creationId xmlns:a16="http://schemas.microsoft.com/office/drawing/2014/main" id="{121BB70D-CD03-BB46-B902-33FB0ABEC8D4}"/>
              </a:ext>
            </a:extLst>
          </p:cNvPr>
          <p:cNvCxnSpPr>
            <a:cxnSpLocks/>
          </p:cNvCxnSpPr>
          <p:nvPr/>
        </p:nvCxnSpPr>
        <p:spPr>
          <a:xfrm>
            <a:off x="2524633" y="4769067"/>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id="{4907BAC3-60FC-D84C-92DE-592B8366B8C4}"/>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58134" y="4449872"/>
            <a:ext cx="332998" cy="319195"/>
          </a:xfrm>
          <a:prstGeom prst="rect">
            <a:avLst/>
          </a:prstGeom>
          <a:noFill/>
        </p:spPr>
      </p:pic>
      <p:grpSp>
        <p:nvGrpSpPr>
          <p:cNvPr id="22" name="Group 21">
            <a:extLst>
              <a:ext uri="{FF2B5EF4-FFF2-40B4-BE49-F238E27FC236}">
                <a16:creationId xmlns:a16="http://schemas.microsoft.com/office/drawing/2014/main" id="{BD6C7183-6B73-C745-98AB-3FD802C797FF}"/>
              </a:ext>
            </a:extLst>
          </p:cNvPr>
          <p:cNvGrpSpPr/>
          <p:nvPr/>
        </p:nvGrpSpPr>
        <p:grpSpPr>
          <a:xfrm>
            <a:off x="1706221" y="3704980"/>
            <a:ext cx="475797" cy="505187"/>
            <a:chOff x="1289019" y="4604987"/>
            <a:chExt cx="1051560" cy="1116516"/>
          </a:xfrm>
        </p:grpSpPr>
        <p:grpSp>
          <p:nvGrpSpPr>
            <p:cNvPr id="23" name="Group 22">
              <a:extLst>
                <a:ext uri="{FF2B5EF4-FFF2-40B4-BE49-F238E27FC236}">
                  <a16:creationId xmlns:a16="http://schemas.microsoft.com/office/drawing/2014/main" id="{D410D8E2-D13E-B848-A80B-3D3475545200}"/>
                </a:ext>
              </a:extLst>
            </p:cNvPr>
            <p:cNvGrpSpPr/>
            <p:nvPr/>
          </p:nvGrpSpPr>
          <p:grpSpPr>
            <a:xfrm>
              <a:off x="1480811" y="4619276"/>
              <a:ext cx="639854" cy="1102227"/>
              <a:chOff x="722760" y="3579684"/>
              <a:chExt cx="470561" cy="810599"/>
            </a:xfrm>
          </p:grpSpPr>
          <p:sp>
            <p:nvSpPr>
              <p:cNvPr id="25" name="Oval 24">
                <a:extLst>
                  <a:ext uri="{FF2B5EF4-FFF2-40B4-BE49-F238E27FC236}">
                    <a16:creationId xmlns:a16="http://schemas.microsoft.com/office/drawing/2014/main" id="{7C3EF3C2-53B1-1342-B157-6A69428E6B4C}"/>
                  </a:ext>
                </a:extLst>
              </p:cNvPr>
              <p:cNvSpPr/>
              <p:nvPr/>
            </p:nvSpPr>
            <p:spPr>
              <a:xfrm>
                <a:off x="767519" y="3579684"/>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26" name="Chord 25">
                <a:extLst>
                  <a:ext uri="{FF2B5EF4-FFF2-40B4-BE49-F238E27FC236}">
                    <a16:creationId xmlns:a16="http://schemas.microsoft.com/office/drawing/2014/main" id="{CBDCD02C-1D2C-EE4C-9EF7-8F994F5008CD}"/>
                  </a:ext>
                </a:extLst>
              </p:cNvPr>
              <p:cNvSpPr/>
              <p:nvPr/>
            </p:nvSpPr>
            <p:spPr>
              <a:xfrm rot="8100000">
                <a:off x="722760" y="3919722"/>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AF7AB64C-F184-7949-9D91-ED2BD0F5AAB5}"/>
                </a:ext>
              </a:extLst>
            </p:cNvPr>
            <p:cNvSpPr/>
            <p:nvPr/>
          </p:nvSpPr>
          <p:spPr>
            <a:xfrm>
              <a:off x="1289019" y="4604987"/>
              <a:ext cx="1051560" cy="105437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02A9754D-AA57-F643-BF37-91D18F12B9D3}"/>
              </a:ext>
            </a:extLst>
          </p:cNvPr>
          <p:cNvGrpSpPr/>
          <p:nvPr/>
        </p:nvGrpSpPr>
        <p:grpSpPr>
          <a:xfrm>
            <a:off x="4224010" y="3706294"/>
            <a:ext cx="774051" cy="502559"/>
            <a:chOff x="4166857" y="3429467"/>
            <a:chExt cx="774051" cy="502559"/>
          </a:xfrm>
        </p:grpSpPr>
        <p:pic>
          <p:nvPicPr>
            <p:cNvPr id="28" name="Picture 27">
              <a:extLst>
                <a:ext uri="{FF2B5EF4-FFF2-40B4-BE49-F238E27FC236}">
                  <a16:creationId xmlns:a16="http://schemas.microsoft.com/office/drawing/2014/main" id="{796EE103-B1ED-9B4E-95AF-474064881E7E}"/>
                </a:ext>
              </a:extLst>
            </p:cNvPr>
            <p:cNvPicPr>
              <a:picLocks noChangeAspect="1"/>
            </p:cNvPicPr>
            <p:nvPr/>
          </p:nvPicPr>
          <p:blipFill>
            <a:blip r:embed="rId4"/>
            <a:stretch>
              <a:fillRect/>
            </a:stretch>
          </p:blipFill>
          <p:spPr>
            <a:xfrm>
              <a:off x="4167277" y="3693105"/>
              <a:ext cx="238921" cy="238921"/>
            </a:xfrm>
            <a:prstGeom prst="rect">
              <a:avLst/>
            </a:prstGeom>
            <a:solidFill>
              <a:srgbClr val="FF0000"/>
            </a:solidFill>
          </p:spPr>
        </p:pic>
        <p:pic>
          <p:nvPicPr>
            <p:cNvPr id="29" name="Picture 28">
              <a:extLst>
                <a:ext uri="{FF2B5EF4-FFF2-40B4-BE49-F238E27FC236}">
                  <a16:creationId xmlns:a16="http://schemas.microsoft.com/office/drawing/2014/main" id="{10A910FD-C7FA-2D41-87B8-367F3B43AD66}"/>
                </a:ext>
              </a:extLst>
            </p:cNvPr>
            <p:cNvPicPr>
              <a:picLocks noChangeAspect="1"/>
            </p:cNvPicPr>
            <p:nvPr/>
          </p:nvPicPr>
          <p:blipFill>
            <a:blip r:embed="rId4"/>
            <a:stretch>
              <a:fillRect/>
            </a:stretch>
          </p:blipFill>
          <p:spPr>
            <a:xfrm>
              <a:off x="4166857" y="3429467"/>
              <a:ext cx="238921" cy="238921"/>
            </a:xfrm>
            <a:prstGeom prst="rect">
              <a:avLst/>
            </a:prstGeom>
            <a:solidFill>
              <a:srgbClr val="FF0000"/>
            </a:solidFill>
          </p:spPr>
        </p:pic>
        <p:pic>
          <p:nvPicPr>
            <p:cNvPr id="30" name="Picture 29">
              <a:extLst>
                <a:ext uri="{FF2B5EF4-FFF2-40B4-BE49-F238E27FC236}">
                  <a16:creationId xmlns:a16="http://schemas.microsoft.com/office/drawing/2014/main" id="{B46B4C2A-CA10-FB43-8195-A1704296D1A3}"/>
                </a:ext>
              </a:extLst>
            </p:cNvPr>
            <p:cNvPicPr>
              <a:picLocks noChangeAspect="1"/>
            </p:cNvPicPr>
            <p:nvPr/>
          </p:nvPicPr>
          <p:blipFill>
            <a:blip r:embed="rId4"/>
            <a:stretch>
              <a:fillRect/>
            </a:stretch>
          </p:blipFill>
          <p:spPr>
            <a:xfrm>
              <a:off x="4435525" y="3430349"/>
              <a:ext cx="238921" cy="238921"/>
            </a:xfrm>
            <a:prstGeom prst="rect">
              <a:avLst/>
            </a:prstGeom>
            <a:solidFill>
              <a:srgbClr val="FF0000"/>
            </a:solidFill>
          </p:spPr>
        </p:pic>
        <p:pic>
          <p:nvPicPr>
            <p:cNvPr id="31" name="Picture 30">
              <a:extLst>
                <a:ext uri="{FF2B5EF4-FFF2-40B4-BE49-F238E27FC236}">
                  <a16:creationId xmlns:a16="http://schemas.microsoft.com/office/drawing/2014/main" id="{AC4ED684-4458-614A-8A96-399B6D8FB7BB}"/>
                </a:ext>
              </a:extLst>
            </p:cNvPr>
            <p:cNvPicPr>
              <a:picLocks noChangeAspect="1"/>
            </p:cNvPicPr>
            <p:nvPr/>
          </p:nvPicPr>
          <p:blipFill>
            <a:blip r:embed="rId4"/>
            <a:stretch>
              <a:fillRect/>
            </a:stretch>
          </p:blipFill>
          <p:spPr>
            <a:xfrm>
              <a:off x="4435525" y="3688476"/>
              <a:ext cx="238921" cy="238921"/>
            </a:xfrm>
            <a:prstGeom prst="rect">
              <a:avLst/>
            </a:prstGeom>
            <a:solidFill>
              <a:srgbClr val="FF0000"/>
            </a:solidFill>
          </p:spPr>
        </p:pic>
        <p:pic>
          <p:nvPicPr>
            <p:cNvPr id="32" name="Picture 31">
              <a:extLst>
                <a:ext uri="{FF2B5EF4-FFF2-40B4-BE49-F238E27FC236}">
                  <a16:creationId xmlns:a16="http://schemas.microsoft.com/office/drawing/2014/main" id="{55071C14-E7D0-5640-9449-89F554AD9ECC}"/>
                </a:ext>
              </a:extLst>
            </p:cNvPr>
            <p:cNvPicPr>
              <a:picLocks noChangeAspect="1"/>
            </p:cNvPicPr>
            <p:nvPr/>
          </p:nvPicPr>
          <p:blipFill>
            <a:blip r:embed="rId4"/>
            <a:stretch>
              <a:fillRect/>
            </a:stretch>
          </p:blipFill>
          <p:spPr>
            <a:xfrm>
              <a:off x="4701987" y="3429467"/>
              <a:ext cx="238921" cy="238921"/>
            </a:xfrm>
            <a:prstGeom prst="rect">
              <a:avLst/>
            </a:prstGeom>
            <a:solidFill>
              <a:srgbClr val="FF0000"/>
            </a:solidFill>
          </p:spPr>
        </p:pic>
        <p:pic>
          <p:nvPicPr>
            <p:cNvPr id="33" name="Picture 32">
              <a:extLst>
                <a:ext uri="{FF2B5EF4-FFF2-40B4-BE49-F238E27FC236}">
                  <a16:creationId xmlns:a16="http://schemas.microsoft.com/office/drawing/2014/main" id="{484794E6-03E4-2C4C-BDD8-16385F988BA2}"/>
                </a:ext>
              </a:extLst>
            </p:cNvPr>
            <p:cNvPicPr>
              <a:picLocks noChangeAspect="1"/>
            </p:cNvPicPr>
            <p:nvPr/>
          </p:nvPicPr>
          <p:blipFill>
            <a:blip r:embed="rId4"/>
            <a:stretch>
              <a:fillRect/>
            </a:stretch>
          </p:blipFill>
          <p:spPr>
            <a:xfrm>
              <a:off x="4683415" y="3688476"/>
              <a:ext cx="238921" cy="238921"/>
            </a:xfrm>
            <a:prstGeom prst="rect">
              <a:avLst/>
            </a:prstGeom>
            <a:solidFill>
              <a:srgbClr val="FF0000"/>
            </a:solidFill>
          </p:spPr>
        </p:pic>
      </p:grpSp>
    </p:spTree>
    <p:extLst>
      <p:ext uri="{BB962C8B-B14F-4D97-AF65-F5344CB8AC3E}">
        <p14:creationId xmlns:p14="http://schemas.microsoft.com/office/powerpoint/2010/main" val="305211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06337A-1EF2-1D47-8A30-46833909EF89}"/>
              </a:ext>
            </a:extLst>
          </p:cNvPr>
          <p:cNvSpPr txBox="1"/>
          <p:nvPr/>
        </p:nvSpPr>
        <p:spPr>
          <a:xfrm>
            <a:off x="999565" y="1038616"/>
            <a:ext cx="9901238" cy="3046988"/>
          </a:xfrm>
          <a:prstGeom prst="rect">
            <a:avLst/>
          </a:prstGeom>
          <a:noFill/>
        </p:spPr>
        <p:txBody>
          <a:bodyPr wrap="square" rtlCol="0">
            <a:spAutoFit/>
          </a:bodyPr>
          <a:lstStyle/>
          <a:p>
            <a:pPr algn="just"/>
            <a:r>
              <a:rPr lang="en-US" sz="3200" dirty="0"/>
              <a:t>The main experiment will take 40 mins.</a:t>
            </a:r>
          </a:p>
          <a:p>
            <a:pPr algn="just"/>
            <a:endParaRPr lang="en-US" sz="3200" dirty="0"/>
          </a:p>
          <a:p>
            <a:pPr algn="just"/>
            <a:r>
              <a:rPr lang="en-US" sz="3200" dirty="0"/>
              <a:t>You will receive $12 per hour as the baseline payment for participating. In addition, for every 20 points you earn in the experiment, you will receive extra $1. </a:t>
            </a:r>
          </a:p>
          <a:p>
            <a:pPr algn="just"/>
            <a:endParaRPr lang="en-US" sz="3200" dirty="0"/>
          </a:p>
        </p:txBody>
      </p:sp>
    </p:spTree>
    <p:extLst>
      <p:ext uri="{BB962C8B-B14F-4D97-AF65-F5344CB8AC3E}">
        <p14:creationId xmlns:p14="http://schemas.microsoft.com/office/powerpoint/2010/main" val="2077339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If you miss a trial:</a:t>
            </a:r>
            <a:endParaRPr lang="en-US" sz="1100" b="1" dirty="0"/>
          </a:p>
        </p:txBody>
      </p:sp>
      <p:sp>
        <p:nvSpPr>
          <p:cNvPr id="3" name="TextBox 2"/>
          <p:cNvSpPr txBox="1"/>
          <p:nvPr/>
        </p:nvSpPr>
        <p:spPr>
          <a:xfrm>
            <a:off x="6750444" y="2221992"/>
            <a:ext cx="3830624" cy="1384995"/>
          </a:xfrm>
          <a:prstGeom prst="rect">
            <a:avLst/>
          </a:prstGeom>
          <a:noFill/>
        </p:spPr>
        <p:txBody>
          <a:bodyPr wrap="square" rtlCol="0">
            <a:spAutoFit/>
          </a:bodyPr>
          <a:lstStyle/>
          <a:p>
            <a:r>
              <a:rPr lang="en-US" sz="2800" dirty="0"/>
              <a:t>You will be penalized with a 2 point loss if you miss a trial.</a:t>
            </a:r>
          </a:p>
        </p:txBody>
      </p:sp>
      <p:grpSp>
        <p:nvGrpSpPr>
          <p:cNvPr id="12" name="Group 11">
            <a:extLst>
              <a:ext uri="{FF2B5EF4-FFF2-40B4-BE49-F238E27FC236}">
                <a16:creationId xmlns:a16="http://schemas.microsoft.com/office/drawing/2014/main" id="{EE47BFAA-42DB-BC45-9A0F-8E697498F0FE}"/>
              </a:ext>
            </a:extLst>
          </p:cNvPr>
          <p:cNvGrpSpPr/>
          <p:nvPr/>
        </p:nvGrpSpPr>
        <p:grpSpPr>
          <a:xfrm>
            <a:off x="512064" y="2221992"/>
            <a:ext cx="5620969" cy="3557016"/>
            <a:chOff x="512064" y="2221992"/>
            <a:chExt cx="5620969" cy="3557016"/>
          </a:xfrm>
        </p:grpSpPr>
        <p:sp>
          <p:nvSpPr>
            <p:cNvPr id="13" name="Rectangle 12">
              <a:extLst>
                <a:ext uri="{FF2B5EF4-FFF2-40B4-BE49-F238E27FC236}">
                  <a16:creationId xmlns:a16="http://schemas.microsoft.com/office/drawing/2014/main" id="{09B3025D-BFFA-2447-BB21-D3ABDE638701}"/>
                </a:ext>
              </a:extLst>
            </p:cNvPr>
            <p:cNvSpPr/>
            <p:nvPr/>
          </p:nvSpPr>
          <p:spPr>
            <a:xfrm>
              <a:off x="512064" y="2221992"/>
              <a:ext cx="5620969" cy="3557016"/>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Rectangle 13">
              <a:extLst>
                <a:ext uri="{FF2B5EF4-FFF2-40B4-BE49-F238E27FC236}">
                  <a16:creationId xmlns:a16="http://schemas.microsoft.com/office/drawing/2014/main" id="{A33761B8-DE8E-8D4F-8190-F6CA90409F21}"/>
                </a:ext>
              </a:extLst>
            </p:cNvPr>
            <p:cNvSpPr/>
            <p:nvPr/>
          </p:nvSpPr>
          <p:spPr>
            <a:xfrm>
              <a:off x="1706508" y="468129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936E4F3F-1DD1-644B-8C6B-3C6A26F08B6C}"/>
                </a:ext>
              </a:extLst>
            </p:cNvPr>
            <p:cNvSpPr/>
            <p:nvPr/>
          </p:nvSpPr>
          <p:spPr>
            <a:xfrm flipV="1">
              <a:off x="1706508" y="4707696"/>
              <a:ext cx="3200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7" name="Straight Connector 16">
            <a:extLst>
              <a:ext uri="{FF2B5EF4-FFF2-40B4-BE49-F238E27FC236}">
                <a16:creationId xmlns:a16="http://schemas.microsoft.com/office/drawing/2014/main" id="{90FB6F54-06E2-2049-97ED-423B79138DA0}"/>
              </a:ext>
            </a:extLst>
          </p:cNvPr>
          <p:cNvCxnSpPr>
            <a:cxnSpLocks/>
          </p:cNvCxnSpPr>
          <p:nvPr/>
        </p:nvCxnSpPr>
        <p:spPr>
          <a:xfrm>
            <a:off x="2524633" y="4510650"/>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22" name="Picture 21">
            <a:extLst>
              <a:ext uri="{FF2B5EF4-FFF2-40B4-BE49-F238E27FC236}">
                <a16:creationId xmlns:a16="http://schemas.microsoft.com/office/drawing/2014/main" id="{E8E3CA6A-B502-D34C-BEFE-0C0A667CA43A}"/>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58134" y="4191455"/>
            <a:ext cx="332998" cy="319195"/>
          </a:xfrm>
          <a:prstGeom prst="rect">
            <a:avLst/>
          </a:prstGeom>
          <a:noFill/>
        </p:spPr>
      </p:pic>
      <p:grpSp>
        <p:nvGrpSpPr>
          <p:cNvPr id="18" name="Group 17">
            <a:extLst>
              <a:ext uri="{FF2B5EF4-FFF2-40B4-BE49-F238E27FC236}">
                <a16:creationId xmlns:a16="http://schemas.microsoft.com/office/drawing/2014/main" id="{BAB1FE8D-2918-D847-9374-2C2D1D237648}"/>
              </a:ext>
            </a:extLst>
          </p:cNvPr>
          <p:cNvGrpSpPr/>
          <p:nvPr/>
        </p:nvGrpSpPr>
        <p:grpSpPr>
          <a:xfrm>
            <a:off x="1706221" y="3704980"/>
            <a:ext cx="475797" cy="505187"/>
            <a:chOff x="1289019" y="4604987"/>
            <a:chExt cx="1051560" cy="1116516"/>
          </a:xfrm>
        </p:grpSpPr>
        <p:grpSp>
          <p:nvGrpSpPr>
            <p:cNvPr id="19" name="Group 18">
              <a:extLst>
                <a:ext uri="{FF2B5EF4-FFF2-40B4-BE49-F238E27FC236}">
                  <a16:creationId xmlns:a16="http://schemas.microsoft.com/office/drawing/2014/main" id="{CE6CB389-B38D-764D-9987-A3742F7EB10D}"/>
                </a:ext>
              </a:extLst>
            </p:cNvPr>
            <p:cNvGrpSpPr/>
            <p:nvPr/>
          </p:nvGrpSpPr>
          <p:grpSpPr>
            <a:xfrm>
              <a:off x="1480811" y="4619276"/>
              <a:ext cx="639854" cy="1102227"/>
              <a:chOff x="722760" y="3579684"/>
              <a:chExt cx="470561" cy="810599"/>
            </a:xfrm>
          </p:grpSpPr>
          <p:sp>
            <p:nvSpPr>
              <p:cNvPr id="21" name="Oval 20">
                <a:extLst>
                  <a:ext uri="{FF2B5EF4-FFF2-40B4-BE49-F238E27FC236}">
                    <a16:creationId xmlns:a16="http://schemas.microsoft.com/office/drawing/2014/main" id="{E7B97536-5E08-9845-A6A9-0E24E8A1E2F8}"/>
                  </a:ext>
                </a:extLst>
              </p:cNvPr>
              <p:cNvSpPr/>
              <p:nvPr/>
            </p:nvSpPr>
            <p:spPr>
              <a:xfrm>
                <a:off x="767519" y="3579684"/>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24" name="Chord 23">
                <a:extLst>
                  <a:ext uri="{FF2B5EF4-FFF2-40B4-BE49-F238E27FC236}">
                    <a16:creationId xmlns:a16="http://schemas.microsoft.com/office/drawing/2014/main" id="{E95D76BE-8680-AA41-B2AB-235ECFDA5990}"/>
                  </a:ext>
                </a:extLst>
              </p:cNvPr>
              <p:cNvSpPr/>
              <p:nvPr/>
            </p:nvSpPr>
            <p:spPr>
              <a:xfrm rot="8100000">
                <a:off x="722760" y="3919722"/>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6FE3D2DF-5E18-C34A-940F-2ACF67D445DF}"/>
                </a:ext>
              </a:extLst>
            </p:cNvPr>
            <p:cNvSpPr/>
            <p:nvPr/>
          </p:nvSpPr>
          <p:spPr>
            <a:xfrm>
              <a:off x="1289019" y="4604987"/>
              <a:ext cx="1051560" cy="105437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3953F45A-AC6D-324B-9203-9F6CC5EFC8D1}"/>
              </a:ext>
            </a:extLst>
          </p:cNvPr>
          <p:cNvGrpSpPr/>
          <p:nvPr/>
        </p:nvGrpSpPr>
        <p:grpSpPr>
          <a:xfrm>
            <a:off x="4224010" y="3706294"/>
            <a:ext cx="774051" cy="502559"/>
            <a:chOff x="4166857" y="3429467"/>
            <a:chExt cx="774051" cy="502559"/>
          </a:xfrm>
        </p:grpSpPr>
        <p:pic>
          <p:nvPicPr>
            <p:cNvPr id="26" name="Picture 25">
              <a:extLst>
                <a:ext uri="{FF2B5EF4-FFF2-40B4-BE49-F238E27FC236}">
                  <a16:creationId xmlns:a16="http://schemas.microsoft.com/office/drawing/2014/main" id="{BD73398B-65C5-D14E-888A-B6BD41C57D73}"/>
                </a:ext>
              </a:extLst>
            </p:cNvPr>
            <p:cNvPicPr>
              <a:picLocks noChangeAspect="1"/>
            </p:cNvPicPr>
            <p:nvPr/>
          </p:nvPicPr>
          <p:blipFill>
            <a:blip r:embed="rId4"/>
            <a:stretch>
              <a:fillRect/>
            </a:stretch>
          </p:blipFill>
          <p:spPr>
            <a:xfrm>
              <a:off x="4167277" y="3693105"/>
              <a:ext cx="238921" cy="238921"/>
            </a:xfrm>
            <a:prstGeom prst="rect">
              <a:avLst/>
            </a:prstGeom>
            <a:solidFill>
              <a:srgbClr val="FF0000"/>
            </a:solidFill>
          </p:spPr>
        </p:pic>
        <p:pic>
          <p:nvPicPr>
            <p:cNvPr id="27" name="Picture 26">
              <a:extLst>
                <a:ext uri="{FF2B5EF4-FFF2-40B4-BE49-F238E27FC236}">
                  <a16:creationId xmlns:a16="http://schemas.microsoft.com/office/drawing/2014/main" id="{8247828D-CA2F-F64A-981B-D69538416270}"/>
                </a:ext>
              </a:extLst>
            </p:cNvPr>
            <p:cNvPicPr>
              <a:picLocks noChangeAspect="1"/>
            </p:cNvPicPr>
            <p:nvPr/>
          </p:nvPicPr>
          <p:blipFill>
            <a:blip r:embed="rId4"/>
            <a:stretch>
              <a:fillRect/>
            </a:stretch>
          </p:blipFill>
          <p:spPr>
            <a:xfrm>
              <a:off x="4166857" y="3429467"/>
              <a:ext cx="238921" cy="238921"/>
            </a:xfrm>
            <a:prstGeom prst="rect">
              <a:avLst/>
            </a:prstGeom>
            <a:solidFill>
              <a:srgbClr val="FF0000"/>
            </a:solidFill>
          </p:spPr>
        </p:pic>
        <p:pic>
          <p:nvPicPr>
            <p:cNvPr id="28" name="Picture 27">
              <a:extLst>
                <a:ext uri="{FF2B5EF4-FFF2-40B4-BE49-F238E27FC236}">
                  <a16:creationId xmlns:a16="http://schemas.microsoft.com/office/drawing/2014/main" id="{693B8B33-B873-4B4A-A3B2-FC6F5E0F2B8F}"/>
                </a:ext>
              </a:extLst>
            </p:cNvPr>
            <p:cNvPicPr>
              <a:picLocks noChangeAspect="1"/>
            </p:cNvPicPr>
            <p:nvPr/>
          </p:nvPicPr>
          <p:blipFill>
            <a:blip r:embed="rId4"/>
            <a:stretch>
              <a:fillRect/>
            </a:stretch>
          </p:blipFill>
          <p:spPr>
            <a:xfrm>
              <a:off x="4435525" y="3430349"/>
              <a:ext cx="238921" cy="238921"/>
            </a:xfrm>
            <a:prstGeom prst="rect">
              <a:avLst/>
            </a:prstGeom>
            <a:solidFill>
              <a:srgbClr val="FF0000"/>
            </a:solidFill>
          </p:spPr>
        </p:pic>
        <p:pic>
          <p:nvPicPr>
            <p:cNvPr id="29" name="Picture 28">
              <a:extLst>
                <a:ext uri="{FF2B5EF4-FFF2-40B4-BE49-F238E27FC236}">
                  <a16:creationId xmlns:a16="http://schemas.microsoft.com/office/drawing/2014/main" id="{A71572A1-5959-EE46-BA78-5CD20B4F3DE5}"/>
                </a:ext>
              </a:extLst>
            </p:cNvPr>
            <p:cNvPicPr>
              <a:picLocks noChangeAspect="1"/>
            </p:cNvPicPr>
            <p:nvPr/>
          </p:nvPicPr>
          <p:blipFill>
            <a:blip r:embed="rId4"/>
            <a:stretch>
              <a:fillRect/>
            </a:stretch>
          </p:blipFill>
          <p:spPr>
            <a:xfrm>
              <a:off x="4435525" y="3688476"/>
              <a:ext cx="238921" cy="238921"/>
            </a:xfrm>
            <a:prstGeom prst="rect">
              <a:avLst/>
            </a:prstGeom>
            <a:solidFill>
              <a:srgbClr val="FF0000"/>
            </a:solidFill>
          </p:spPr>
        </p:pic>
        <p:pic>
          <p:nvPicPr>
            <p:cNvPr id="30" name="Picture 29">
              <a:extLst>
                <a:ext uri="{FF2B5EF4-FFF2-40B4-BE49-F238E27FC236}">
                  <a16:creationId xmlns:a16="http://schemas.microsoft.com/office/drawing/2014/main" id="{FF0F89C3-E927-A141-A9E2-3248E0FD3047}"/>
                </a:ext>
              </a:extLst>
            </p:cNvPr>
            <p:cNvPicPr>
              <a:picLocks noChangeAspect="1"/>
            </p:cNvPicPr>
            <p:nvPr/>
          </p:nvPicPr>
          <p:blipFill>
            <a:blip r:embed="rId4"/>
            <a:stretch>
              <a:fillRect/>
            </a:stretch>
          </p:blipFill>
          <p:spPr>
            <a:xfrm>
              <a:off x="4701987" y="3429467"/>
              <a:ext cx="238921" cy="238921"/>
            </a:xfrm>
            <a:prstGeom prst="rect">
              <a:avLst/>
            </a:prstGeom>
            <a:solidFill>
              <a:srgbClr val="FF0000"/>
            </a:solidFill>
          </p:spPr>
        </p:pic>
        <p:pic>
          <p:nvPicPr>
            <p:cNvPr id="31" name="Picture 30">
              <a:extLst>
                <a:ext uri="{FF2B5EF4-FFF2-40B4-BE49-F238E27FC236}">
                  <a16:creationId xmlns:a16="http://schemas.microsoft.com/office/drawing/2014/main" id="{D074D3BF-3276-844D-9B8A-80D1429AE25A}"/>
                </a:ext>
              </a:extLst>
            </p:cNvPr>
            <p:cNvPicPr>
              <a:picLocks noChangeAspect="1"/>
            </p:cNvPicPr>
            <p:nvPr/>
          </p:nvPicPr>
          <p:blipFill>
            <a:blip r:embed="rId4"/>
            <a:stretch>
              <a:fillRect/>
            </a:stretch>
          </p:blipFill>
          <p:spPr>
            <a:xfrm>
              <a:off x="4683415" y="3688476"/>
              <a:ext cx="238921" cy="238921"/>
            </a:xfrm>
            <a:prstGeom prst="rect">
              <a:avLst/>
            </a:prstGeom>
            <a:solidFill>
              <a:srgbClr val="FF0000"/>
            </a:solidFill>
          </p:spPr>
        </p:pic>
      </p:grpSp>
      <p:sp>
        <p:nvSpPr>
          <p:cNvPr id="32" name="TextBox 31">
            <a:extLst>
              <a:ext uri="{FF2B5EF4-FFF2-40B4-BE49-F238E27FC236}">
                <a16:creationId xmlns:a16="http://schemas.microsoft.com/office/drawing/2014/main" id="{5836696E-AF59-6347-BF26-2BF2F9F902B1}"/>
              </a:ext>
            </a:extLst>
          </p:cNvPr>
          <p:cNvSpPr txBox="1"/>
          <p:nvPr/>
        </p:nvSpPr>
        <p:spPr>
          <a:xfrm>
            <a:off x="1266855" y="2905680"/>
            <a:ext cx="1244581" cy="646331"/>
          </a:xfrm>
          <a:prstGeom prst="rect">
            <a:avLst/>
          </a:prstGeom>
          <a:noFill/>
        </p:spPr>
        <p:txBody>
          <a:bodyPr wrap="square" rtlCol="0">
            <a:spAutoFit/>
          </a:bodyPr>
          <a:lstStyle/>
          <a:p>
            <a:pPr algn="ctr"/>
            <a:r>
              <a:rPr lang="en-US" sz="3600" b="1" dirty="0"/>
              <a:t>-2</a:t>
            </a:r>
          </a:p>
        </p:txBody>
      </p:sp>
      <p:sp>
        <p:nvSpPr>
          <p:cNvPr id="33" name="TextBox 32">
            <a:extLst>
              <a:ext uri="{FF2B5EF4-FFF2-40B4-BE49-F238E27FC236}">
                <a16:creationId xmlns:a16="http://schemas.microsoft.com/office/drawing/2014/main" id="{B4A0DCD0-376C-C449-826F-F94B85062E6C}"/>
              </a:ext>
            </a:extLst>
          </p:cNvPr>
          <p:cNvSpPr txBox="1"/>
          <p:nvPr/>
        </p:nvSpPr>
        <p:spPr>
          <a:xfrm>
            <a:off x="4140644" y="2857921"/>
            <a:ext cx="1236991" cy="584775"/>
          </a:xfrm>
          <a:prstGeom prst="rect">
            <a:avLst/>
          </a:prstGeom>
          <a:noFill/>
        </p:spPr>
        <p:txBody>
          <a:bodyPr wrap="square" rtlCol="0">
            <a:spAutoFit/>
          </a:bodyPr>
          <a:lstStyle/>
          <a:p>
            <a:r>
              <a:rPr lang="en-US" sz="3200" b="1" dirty="0">
                <a:solidFill>
                  <a:srgbClr val="FF0000"/>
                </a:solidFill>
              </a:rPr>
              <a:t>1.2</a:t>
            </a:r>
          </a:p>
        </p:txBody>
      </p:sp>
    </p:spTree>
    <p:extLst>
      <p:ext uri="{BB962C8B-B14F-4D97-AF65-F5344CB8AC3E}">
        <p14:creationId xmlns:p14="http://schemas.microsoft.com/office/powerpoint/2010/main" val="2505559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84663" y="2205318"/>
            <a:ext cx="9345909" cy="2881810"/>
            <a:chOff x="1715465" y="3002758"/>
            <a:chExt cx="7057645" cy="2176224"/>
          </a:xfrm>
        </p:grpSpPr>
        <p:sp>
          <p:nvSpPr>
            <p:cNvPr id="5" name="Rounded Rectangle 4"/>
            <p:cNvSpPr/>
            <p:nvPr/>
          </p:nvSpPr>
          <p:spPr>
            <a:xfrm>
              <a:off x="1715465" y="3303688"/>
              <a:ext cx="1389888" cy="694944"/>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Decision</a:t>
              </a:r>
            </a:p>
          </p:txBody>
        </p:sp>
        <p:sp>
          <p:nvSpPr>
            <p:cNvPr id="15" name="Rounded Rectangle 14"/>
            <p:cNvSpPr/>
            <p:nvPr/>
          </p:nvSpPr>
          <p:spPr>
            <a:xfrm>
              <a:off x="3798775" y="3002758"/>
              <a:ext cx="1389888" cy="480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Recycle</a:t>
              </a:r>
            </a:p>
          </p:txBody>
        </p:sp>
        <p:sp>
          <p:nvSpPr>
            <p:cNvPr id="19" name="Rounded Rectangle 18"/>
            <p:cNvSpPr/>
            <p:nvPr/>
          </p:nvSpPr>
          <p:spPr>
            <a:xfrm>
              <a:off x="3798775" y="3722812"/>
              <a:ext cx="1389888" cy="480036"/>
            </a:xfrm>
            <a:prstGeom prst="roundRect">
              <a:avLst/>
            </a:prstGeom>
            <a:solidFill>
              <a:srgbClr val="D430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Forgo</a:t>
              </a:r>
            </a:p>
          </p:txBody>
        </p:sp>
        <p:sp>
          <p:nvSpPr>
            <p:cNvPr id="21" name="Rounded Rectangle 20"/>
            <p:cNvSpPr/>
            <p:nvPr/>
          </p:nvSpPr>
          <p:spPr>
            <a:xfrm>
              <a:off x="7118623" y="3325798"/>
              <a:ext cx="1654487" cy="694944"/>
            </a:xfrm>
            <a:prstGeom prst="roundRect">
              <a:avLst/>
            </a:prstGeom>
            <a:solidFill>
              <a:srgbClr val="6A5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Your Payoff</a:t>
              </a:r>
            </a:p>
            <a:p>
              <a:pPr algn="ctr"/>
              <a:r>
                <a:rPr lang="en-US" sz="2000" dirty="0"/>
                <a:t>Others’ Average </a:t>
              </a:r>
            </a:p>
          </p:txBody>
        </p:sp>
        <p:sp>
          <p:nvSpPr>
            <p:cNvPr id="22" name="Rounded Rectangle 21"/>
            <p:cNvSpPr/>
            <p:nvPr/>
          </p:nvSpPr>
          <p:spPr>
            <a:xfrm>
              <a:off x="5354778" y="3002758"/>
              <a:ext cx="1389888" cy="480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Recycling</a:t>
              </a:r>
            </a:p>
          </p:txBody>
        </p:sp>
        <p:cxnSp>
          <p:nvCxnSpPr>
            <p:cNvPr id="8" name="Straight Arrow Connector 7"/>
            <p:cNvCxnSpPr>
              <a:stCxn id="5" idx="3"/>
              <a:endCxn id="15" idx="1"/>
            </p:cNvCxnSpPr>
            <p:nvPr/>
          </p:nvCxnSpPr>
          <p:spPr>
            <a:xfrm flipV="1">
              <a:off x="3105353" y="3242776"/>
              <a:ext cx="693422" cy="40838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5" idx="3"/>
              <a:endCxn id="19" idx="1"/>
            </p:cNvCxnSpPr>
            <p:nvPr/>
          </p:nvCxnSpPr>
          <p:spPr>
            <a:xfrm>
              <a:off x="3105353" y="3651160"/>
              <a:ext cx="693422" cy="31167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22" idx="3"/>
              <a:endCxn id="21" idx="1"/>
            </p:cNvCxnSpPr>
            <p:nvPr/>
          </p:nvCxnSpPr>
          <p:spPr>
            <a:xfrm>
              <a:off x="6744666" y="3242776"/>
              <a:ext cx="373957" cy="43049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9" idx="3"/>
              <a:endCxn id="21" idx="1"/>
            </p:cNvCxnSpPr>
            <p:nvPr/>
          </p:nvCxnSpPr>
          <p:spPr>
            <a:xfrm flipV="1">
              <a:off x="5188663" y="3673270"/>
              <a:ext cx="1929960" cy="28956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5" idx="3"/>
              <a:endCxn id="22" idx="1"/>
            </p:cNvCxnSpPr>
            <p:nvPr/>
          </p:nvCxnSpPr>
          <p:spPr>
            <a:xfrm>
              <a:off x="5188663" y="3242776"/>
              <a:ext cx="166115" cy="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6" name="Elbow Connector 35"/>
            <p:cNvCxnSpPr>
              <a:stCxn id="21" idx="3"/>
            </p:cNvCxnSpPr>
            <p:nvPr/>
          </p:nvCxnSpPr>
          <p:spPr>
            <a:xfrm flipH="1">
              <a:off x="5525036" y="3673270"/>
              <a:ext cx="3248074" cy="1505712"/>
            </a:xfrm>
            <a:prstGeom prst="bentConnector3">
              <a:avLst>
                <a:gd name="adj1" fmla="val -5315"/>
              </a:avLst>
            </a:prstGeom>
            <a:ln w="50800">
              <a:prstDash val="sysDot"/>
              <a:tailEnd type="triangle"/>
            </a:ln>
          </p:spPr>
          <p:style>
            <a:lnRef idx="1">
              <a:schemeClr val="dk1"/>
            </a:lnRef>
            <a:fillRef idx="0">
              <a:schemeClr val="dk1"/>
            </a:fillRef>
            <a:effectRef idx="0">
              <a:schemeClr val="dk1"/>
            </a:effectRef>
            <a:fontRef idx="minor">
              <a:schemeClr val="tx1"/>
            </a:fontRef>
          </p:style>
        </p:cxnSp>
        <p:cxnSp>
          <p:nvCxnSpPr>
            <p:cNvPr id="37" name="Elbow Connector 36"/>
            <p:cNvCxnSpPr>
              <a:endCxn id="5" idx="2"/>
            </p:cNvCxnSpPr>
            <p:nvPr/>
          </p:nvCxnSpPr>
          <p:spPr>
            <a:xfrm rot="10800000">
              <a:off x="2410410" y="3998632"/>
              <a:ext cx="3114627" cy="1180350"/>
            </a:xfrm>
            <a:prstGeom prst="bentConnector2">
              <a:avLst/>
            </a:prstGeom>
            <a:ln w="50800">
              <a:prstDash val="sysDot"/>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563098" y="4676992"/>
              <a:ext cx="4973247" cy="441598"/>
            </a:xfrm>
            <a:prstGeom prst="rect">
              <a:avLst/>
            </a:prstGeom>
            <a:noFill/>
          </p:spPr>
          <p:txBody>
            <a:bodyPr wrap="square" rtlCol="0">
              <a:spAutoFit/>
            </a:bodyPr>
            <a:lstStyle/>
            <a:p>
              <a:r>
                <a:rPr lang="en-US" sz="3200" b="1" dirty="0"/>
                <a:t>Searching for a new trashcan</a:t>
              </a:r>
            </a:p>
          </p:txBody>
        </p:sp>
      </p:grpSp>
      <p:sp>
        <p:nvSpPr>
          <p:cNvPr id="9" name="TextBox 8">
            <a:extLst>
              <a:ext uri="{FF2B5EF4-FFF2-40B4-BE49-F238E27FC236}">
                <a16:creationId xmlns:a16="http://schemas.microsoft.com/office/drawing/2014/main" id="{A076F46F-719D-934F-8E02-ED0EA600A027}"/>
              </a:ext>
            </a:extLst>
          </p:cNvPr>
          <p:cNvSpPr txBox="1"/>
          <p:nvPr/>
        </p:nvSpPr>
        <p:spPr>
          <a:xfrm>
            <a:off x="765039" y="556689"/>
            <a:ext cx="10077785" cy="707886"/>
          </a:xfrm>
          <a:prstGeom prst="rect">
            <a:avLst/>
          </a:prstGeom>
          <a:noFill/>
        </p:spPr>
        <p:txBody>
          <a:bodyPr wrap="square" rtlCol="0">
            <a:spAutoFit/>
          </a:bodyPr>
          <a:lstStyle/>
          <a:p>
            <a:pPr algn="just"/>
            <a:r>
              <a:rPr lang="en-US" sz="4000" dirty="0"/>
              <a:t>Summaries: </a:t>
            </a:r>
          </a:p>
        </p:txBody>
      </p:sp>
    </p:spTree>
    <p:extLst>
      <p:ext uri="{BB962C8B-B14F-4D97-AF65-F5344CB8AC3E}">
        <p14:creationId xmlns:p14="http://schemas.microsoft.com/office/powerpoint/2010/main" val="3827383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54E4A4D-5DBA-9E4C-B79E-8F251835DAC8}"/>
              </a:ext>
            </a:extLst>
          </p:cNvPr>
          <p:cNvSpPr txBox="1"/>
          <p:nvPr/>
        </p:nvSpPr>
        <p:spPr>
          <a:xfrm>
            <a:off x="959618" y="979468"/>
            <a:ext cx="10378486" cy="4031873"/>
          </a:xfrm>
          <a:prstGeom prst="rect">
            <a:avLst/>
          </a:prstGeom>
          <a:noFill/>
        </p:spPr>
        <p:txBody>
          <a:bodyPr wrap="square" rtlCol="0">
            <a:spAutoFit/>
          </a:bodyPr>
          <a:lstStyle/>
          <a:p>
            <a:pPr algn="just"/>
            <a:endParaRPr lang="en-US" sz="3200" dirty="0"/>
          </a:p>
          <a:p>
            <a:pPr marL="457200" indent="-457200" algn="just">
              <a:buFont typeface="Arial" panose="020B0604020202020204" pitchFamily="34" charset="0"/>
              <a:buChar char="•"/>
            </a:pPr>
            <a:r>
              <a:rPr lang="en-US" sz="2800" dirty="0"/>
              <a:t>A fuller trashcan requires longer time to recycle.</a:t>
            </a:r>
          </a:p>
          <a:p>
            <a:pPr algn="just"/>
            <a:endParaRPr lang="en-US" sz="2800" u="sng" dirty="0"/>
          </a:p>
          <a:p>
            <a:pPr marL="457200" indent="-457200" algn="just">
              <a:buFont typeface="Arial" panose="020B0604020202020204" pitchFamily="34" charset="0"/>
              <a:buChar char="•"/>
            </a:pPr>
            <a:r>
              <a:rPr lang="en-US" sz="2800" dirty="0"/>
              <a:t>To maximize rewards in the 40 mins, you should decide whether a trashcan is worth recycling based on how full it is. </a:t>
            </a:r>
          </a:p>
          <a:p>
            <a:pPr algn="just"/>
            <a:endParaRPr lang="en-US" sz="2800" u="sng" dirty="0"/>
          </a:p>
          <a:p>
            <a:pPr marL="457200" indent="-457200" algn="just">
              <a:buFont typeface="Arial" panose="020B0604020202020204" pitchFamily="34" charset="0"/>
              <a:buChar char="•"/>
            </a:pPr>
            <a:r>
              <a:rPr lang="en-US" sz="2800" dirty="0"/>
              <a:t>You will be shown how many points you earned in each trial, along with the average number of points the other six players earned in the same time period.</a:t>
            </a:r>
            <a:endParaRPr lang="en-US" sz="3200" dirty="0"/>
          </a:p>
        </p:txBody>
      </p:sp>
      <p:sp>
        <p:nvSpPr>
          <p:cNvPr id="4" name="TextBox 3">
            <a:extLst>
              <a:ext uri="{FF2B5EF4-FFF2-40B4-BE49-F238E27FC236}">
                <a16:creationId xmlns:a16="http://schemas.microsoft.com/office/drawing/2014/main" id="{B39B56B0-6D9B-2148-8092-864D313EA084}"/>
              </a:ext>
            </a:extLst>
          </p:cNvPr>
          <p:cNvSpPr txBox="1"/>
          <p:nvPr/>
        </p:nvSpPr>
        <p:spPr>
          <a:xfrm>
            <a:off x="723475" y="459707"/>
            <a:ext cx="10077785" cy="707886"/>
          </a:xfrm>
          <a:prstGeom prst="rect">
            <a:avLst/>
          </a:prstGeom>
          <a:noFill/>
        </p:spPr>
        <p:txBody>
          <a:bodyPr wrap="square" rtlCol="0">
            <a:spAutoFit/>
          </a:bodyPr>
          <a:lstStyle/>
          <a:p>
            <a:pPr algn="just"/>
            <a:r>
              <a:rPr lang="en-US" sz="4000" dirty="0"/>
              <a:t>Summaries: </a:t>
            </a:r>
          </a:p>
        </p:txBody>
      </p:sp>
    </p:spTree>
    <p:extLst>
      <p:ext uri="{BB962C8B-B14F-4D97-AF65-F5344CB8AC3E}">
        <p14:creationId xmlns:p14="http://schemas.microsoft.com/office/powerpoint/2010/main" val="1298636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1597-5DF4-A641-BC44-E339FB483E86}"/>
              </a:ext>
            </a:extLst>
          </p:cNvPr>
          <p:cNvSpPr>
            <a:spLocks noGrp="1"/>
          </p:cNvSpPr>
          <p:nvPr>
            <p:ph type="title"/>
          </p:nvPr>
        </p:nvSpPr>
        <p:spPr/>
        <p:txBody>
          <a:bodyPr/>
          <a:lstStyle/>
          <a:p>
            <a:r>
              <a:rPr lang="en-US" b="1" dirty="0"/>
              <a:t>Quiz:</a:t>
            </a:r>
          </a:p>
        </p:txBody>
      </p:sp>
      <p:sp>
        <p:nvSpPr>
          <p:cNvPr id="3" name="TextBox 2">
            <a:extLst>
              <a:ext uri="{FF2B5EF4-FFF2-40B4-BE49-F238E27FC236}">
                <a16:creationId xmlns:a16="http://schemas.microsoft.com/office/drawing/2014/main" id="{807C1E46-9399-3049-838C-4DA65A514E76}"/>
              </a:ext>
            </a:extLst>
          </p:cNvPr>
          <p:cNvSpPr txBox="1"/>
          <p:nvPr/>
        </p:nvSpPr>
        <p:spPr>
          <a:xfrm>
            <a:off x="1070517" y="1516566"/>
            <a:ext cx="8943278" cy="1815882"/>
          </a:xfrm>
          <a:prstGeom prst="rect">
            <a:avLst/>
          </a:prstGeom>
          <a:noFill/>
        </p:spPr>
        <p:txBody>
          <a:bodyPr wrap="square" rtlCol="0">
            <a:spAutoFit/>
          </a:bodyPr>
          <a:lstStyle/>
          <a:p>
            <a:r>
              <a:rPr lang="en-US" sz="2800" dirty="0"/>
              <a:t>1.Which trashcan is more worth to recycle:</a:t>
            </a:r>
          </a:p>
          <a:p>
            <a:pPr marL="514350" indent="-514350">
              <a:buAutoNum type="alphaUcPeriod"/>
            </a:pPr>
            <a:r>
              <a:rPr lang="en-US" sz="2800" dirty="0"/>
              <a:t>A fuller one</a:t>
            </a:r>
          </a:p>
          <a:p>
            <a:pPr marL="514350" indent="-514350">
              <a:buAutoNum type="alphaUcPeriod"/>
            </a:pPr>
            <a:r>
              <a:rPr lang="en-US" sz="2800" dirty="0"/>
              <a:t>A less fuller one</a:t>
            </a:r>
          </a:p>
          <a:p>
            <a:r>
              <a:rPr lang="en-US" sz="2800" dirty="0"/>
              <a:t> </a:t>
            </a:r>
          </a:p>
        </p:txBody>
      </p:sp>
    </p:spTree>
    <p:extLst>
      <p:ext uri="{BB962C8B-B14F-4D97-AF65-F5344CB8AC3E}">
        <p14:creationId xmlns:p14="http://schemas.microsoft.com/office/powerpoint/2010/main" val="2221050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5C8B-1E26-B846-B511-25FF552C5E92}"/>
              </a:ext>
            </a:extLst>
          </p:cNvPr>
          <p:cNvSpPr>
            <a:spLocks noGrp="1"/>
          </p:cNvSpPr>
          <p:nvPr>
            <p:ph type="title"/>
          </p:nvPr>
        </p:nvSpPr>
        <p:spPr/>
        <p:txBody>
          <a:bodyPr/>
          <a:lstStyle/>
          <a:p>
            <a:r>
              <a:rPr lang="en-US" b="1" dirty="0"/>
              <a:t>Practice:</a:t>
            </a:r>
          </a:p>
        </p:txBody>
      </p:sp>
      <p:sp>
        <p:nvSpPr>
          <p:cNvPr id="3" name="TextBox 2">
            <a:extLst>
              <a:ext uri="{FF2B5EF4-FFF2-40B4-BE49-F238E27FC236}">
                <a16:creationId xmlns:a16="http://schemas.microsoft.com/office/drawing/2014/main" id="{B3DB914E-9B6B-0F4F-B99D-03CBB15A5197}"/>
              </a:ext>
            </a:extLst>
          </p:cNvPr>
          <p:cNvSpPr txBox="1"/>
          <p:nvPr/>
        </p:nvSpPr>
        <p:spPr>
          <a:xfrm>
            <a:off x="1025912" y="1690688"/>
            <a:ext cx="9656956" cy="1815882"/>
          </a:xfrm>
          <a:prstGeom prst="rect">
            <a:avLst/>
          </a:prstGeom>
          <a:noFill/>
        </p:spPr>
        <p:txBody>
          <a:bodyPr wrap="square" rtlCol="0">
            <a:spAutoFit/>
          </a:bodyPr>
          <a:lstStyle/>
          <a:p>
            <a:r>
              <a:rPr lang="en-US" sz="2800" dirty="0"/>
              <a:t>You will go through several practice trials.</a:t>
            </a:r>
          </a:p>
          <a:p>
            <a:endParaRPr lang="en-US" sz="2800" dirty="0"/>
          </a:p>
          <a:p>
            <a:r>
              <a:rPr lang="en-US" sz="2800" dirty="0"/>
              <a:t>They only serve for demonstration purposes and are not related with the main experiment. </a:t>
            </a:r>
          </a:p>
        </p:txBody>
      </p:sp>
    </p:spTree>
    <p:extLst>
      <p:ext uri="{BB962C8B-B14F-4D97-AF65-F5344CB8AC3E}">
        <p14:creationId xmlns:p14="http://schemas.microsoft.com/office/powerpoint/2010/main" val="976180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96881-96C8-554A-B5E8-FF250F813023}"/>
              </a:ext>
            </a:extLst>
          </p:cNvPr>
          <p:cNvSpPr txBox="1"/>
          <p:nvPr/>
        </p:nvSpPr>
        <p:spPr>
          <a:xfrm>
            <a:off x="627529" y="555812"/>
            <a:ext cx="9932895" cy="1815882"/>
          </a:xfrm>
          <a:prstGeom prst="rect">
            <a:avLst/>
          </a:prstGeom>
          <a:noFill/>
        </p:spPr>
        <p:txBody>
          <a:bodyPr wrap="square" rtlCol="0">
            <a:spAutoFit/>
          </a:bodyPr>
          <a:lstStyle/>
          <a:p>
            <a:r>
              <a:rPr lang="en-US" sz="2800" dirty="0"/>
              <a:t>You and the other six players will search for and recycle trashcans in two different campuses. </a:t>
            </a:r>
          </a:p>
          <a:p>
            <a:endParaRPr lang="en-US" sz="2800" dirty="0"/>
          </a:p>
          <a:p>
            <a:r>
              <a:rPr lang="en-US" sz="2800" dirty="0"/>
              <a:t>You will all spend a 20-min block in each campus. </a:t>
            </a:r>
          </a:p>
        </p:txBody>
      </p:sp>
      <p:grpSp>
        <p:nvGrpSpPr>
          <p:cNvPr id="27" name="Group 26">
            <a:extLst>
              <a:ext uri="{FF2B5EF4-FFF2-40B4-BE49-F238E27FC236}">
                <a16:creationId xmlns:a16="http://schemas.microsoft.com/office/drawing/2014/main" id="{577FCE36-3FE0-9A46-B4DA-AAD90F1F8899}"/>
              </a:ext>
            </a:extLst>
          </p:cNvPr>
          <p:cNvGrpSpPr/>
          <p:nvPr/>
        </p:nvGrpSpPr>
        <p:grpSpPr>
          <a:xfrm>
            <a:off x="627529" y="2963646"/>
            <a:ext cx="4227361" cy="2674217"/>
            <a:chOff x="511288" y="1855519"/>
            <a:chExt cx="5620969" cy="3555810"/>
          </a:xfrm>
        </p:grpSpPr>
        <p:grpSp>
          <p:nvGrpSpPr>
            <p:cNvPr id="28" name="Group 27">
              <a:extLst>
                <a:ext uri="{FF2B5EF4-FFF2-40B4-BE49-F238E27FC236}">
                  <a16:creationId xmlns:a16="http://schemas.microsoft.com/office/drawing/2014/main" id="{7E778A53-D8E2-254C-8970-85B3E9249531}"/>
                </a:ext>
              </a:extLst>
            </p:cNvPr>
            <p:cNvGrpSpPr/>
            <p:nvPr/>
          </p:nvGrpSpPr>
          <p:grpSpPr>
            <a:xfrm>
              <a:off x="511288" y="1855519"/>
              <a:ext cx="5620969" cy="3555810"/>
              <a:chOff x="2975887" y="881775"/>
              <a:chExt cx="5620969" cy="3555810"/>
            </a:xfrm>
          </p:grpSpPr>
          <p:sp>
            <p:nvSpPr>
              <p:cNvPr id="32" name="Rectangle 31">
                <a:extLst>
                  <a:ext uri="{FF2B5EF4-FFF2-40B4-BE49-F238E27FC236}">
                    <a16:creationId xmlns:a16="http://schemas.microsoft.com/office/drawing/2014/main" id="{EC6356A6-6638-4344-B9E4-D5D8179CE32D}"/>
                  </a:ext>
                </a:extLst>
              </p:cNvPr>
              <p:cNvSpPr/>
              <p:nvPr/>
            </p:nvSpPr>
            <p:spPr>
              <a:xfrm>
                <a:off x="2975887" y="881775"/>
                <a:ext cx="5620969" cy="3555810"/>
              </a:xfrm>
              <a:prstGeom prst="rect">
                <a:avLst/>
              </a:prstGeom>
              <a:blipFill dpi="0" rotWithShape="1">
                <a:blip r:embed="rId3">
                  <a:alphaModFix amt="7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33" name="Group 32">
                <a:extLst>
                  <a:ext uri="{FF2B5EF4-FFF2-40B4-BE49-F238E27FC236}">
                    <a16:creationId xmlns:a16="http://schemas.microsoft.com/office/drawing/2014/main" id="{F4E1FD54-64A3-264C-A8FC-61F133E62873}"/>
                  </a:ext>
                </a:extLst>
              </p:cNvPr>
              <p:cNvGrpSpPr/>
              <p:nvPr/>
            </p:nvGrpSpPr>
            <p:grpSpPr>
              <a:xfrm>
                <a:off x="5291276" y="1441631"/>
                <a:ext cx="1078992" cy="1532586"/>
                <a:chOff x="3657279" y="3077056"/>
                <a:chExt cx="1078992" cy="1532586"/>
              </a:xfrm>
            </p:grpSpPr>
            <p:grpSp>
              <p:nvGrpSpPr>
                <p:cNvPr id="34" name="Group 33">
                  <a:extLst>
                    <a:ext uri="{FF2B5EF4-FFF2-40B4-BE49-F238E27FC236}">
                      <a16:creationId xmlns:a16="http://schemas.microsoft.com/office/drawing/2014/main" id="{F7E2D83F-CB54-C448-A560-D2A5610C77AE}"/>
                    </a:ext>
                  </a:extLst>
                </p:cNvPr>
                <p:cNvGrpSpPr/>
                <p:nvPr/>
              </p:nvGrpSpPr>
              <p:grpSpPr>
                <a:xfrm>
                  <a:off x="3657279" y="3077056"/>
                  <a:ext cx="1078992" cy="1532586"/>
                  <a:chOff x="4830319" y="3025540"/>
                  <a:chExt cx="1078992" cy="1532586"/>
                </a:xfrm>
              </p:grpSpPr>
              <p:sp>
                <p:nvSpPr>
                  <p:cNvPr id="36" name="Rectangle 35">
                    <a:extLst>
                      <a:ext uri="{FF2B5EF4-FFF2-40B4-BE49-F238E27FC236}">
                        <a16:creationId xmlns:a16="http://schemas.microsoft.com/office/drawing/2014/main" id="{87430858-8306-694D-973B-EFF0F0E436F2}"/>
                      </a:ext>
                    </a:extLst>
                  </p:cNvPr>
                  <p:cNvSpPr/>
                  <p:nvPr/>
                </p:nvSpPr>
                <p:spPr>
                  <a:xfrm>
                    <a:off x="4830319" y="3025540"/>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302EC55B-F8CD-6145-B387-2A8DE7211941}"/>
                      </a:ext>
                    </a:extLst>
                  </p:cNvPr>
                  <p:cNvSpPr/>
                  <p:nvPr/>
                </p:nvSpPr>
                <p:spPr>
                  <a:xfrm>
                    <a:off x="4830319" y="4175279"/>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a:extLst>
                    <a:ext uri="{FF2B5EF4-FFF2-40B4-BE49-F238E27FC236}">
                      <a16:creationId xmlns:a16="http://schemas.microsoft.com/office/drawing/2014/main" id="{D90CA736-3C0E-F447-ABA6-46F4BB9680F3}"/>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834523" y="3434289"/>
                  <a:ext cx="713716" cy="684132"/>
                </a:xfrm>
                <a:prstGeom prst="rect">
                  <a:avLst/>
                </a:prstGeom>
                <a:noFill/>
              </p:spPr>
            </p:pic>
          </p:grpSp>
        </p:grpSp>
        <p:grpSp>
          <p:nvGrpSpPr>
            <p:cNvPr id="29" name="Group 28">
              <a:extLst>
                <a:ext uri="{FF2B5EF4-FFF2-40B4-BE49-F238E27FC236}">
                  <a16:creationId xmlns:a16="http://schemas.microsoft.com/office/drawing/2014/main" id="{F9BD2F1B-C89B-5B40-A5BC-586FF7C01658}"/>
                </a:ext>
              </a:extLst>
            </p:cNvPr>
            <p:cNvGrpSpPr/>
            <p:nvPr/>
          </p:nvGrpSpPr>
          <p:grpSpPr>
            <a:xfrm>
              <a:off x="1700549" y="4146023"/>
              <a:ext cx="3348507" cy="311177"/>
              <a:chOff x="1700551" y="4093772"/>
              <a:chExt cx="3348507" cy="311177"/>
            </a:xfrm>
          </p:grpSpPr>
          <p:sp>
            <p:nvSpPr>
              <p:cNvPr id="30" name="Rectangle 29">
                <a:extLst>
                  <a:ext uri="{FF2B5EF4-FFF2-40B4-BE49-F238E27FC236}">
                    <a16:creationId xmlns:a16="http://schemas.microsoft.com/office/drawing/2014/main" id="{F2E0849F-F737-104C-B927-720B3E841B57}"/>
                  </a:ext>
                </a:extLst>
              </p:cNvPr>
              <p:cNvSpPr/>
              <p:nvPr/>
            </p:nvSpPr>
            <p:spPr>
              <a:xfrm>
                <a:off x="1700551" y="4093772"/>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2463980A-2838-7A48-9D5D-EE92650DC23D}"/>
                  </a:ext>
                </a:extLst>
              </p:cNvPr>
              <p:cNvSpPr/>
              <p:nvPr/>
            </p:nvSpPr>
            <p:spPr>
              <a:xfrm flipV="1">
                <a:off x="1700551" y="4120176"/>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8" name="TextBox 37">
            <a:extLst>
              <a:ext uri="{FF2B5EF4-FFF2-40B4-BE49-F238E27FC236}">
                <a16:creationId xmlns:a16="http://schemas.microsoft.com/office/drawing/2014/main" id="{E90B4689-352C-4E49-B0FA-A3AE4E3C4B94}"/>
              </a:ext>
            </a:extLst>
          </p:cNvPr>
          <p:cNvSpPr txBox="1"/>
          <p:nvPr/>
        </p:nvSpPr>
        <p:spPr>
          <a:xfrm>
            <a:off x="2240974" y="5786819"/>
            <a:ext cx="2906242" cy="369332"/>
          </a:xfrm>
          <a:prstGeom prst="rect">
            <a:avLst/>
          </a:prstGeom>
          <a:noFill/>
        </p:spPr>
        <p:txBody>
          <a:bodyPr wrap="square" rtlCol="0">
            <a:spAutoFit/>
          </a:bodyPr>
          <a:lstStyle/>
          <a:p>
            <a:r>
              <a:rPr lang="en-US" b="1" dirty="0"/>
              <a:t>Campus 1</a:t>
            </a:r>
          </a:p>
        </p:txBody>
      </p:sp>
      <p:cxnSp>
        <p:nvCxnSpPr>
          <p:cNvPr id="39" name="Straight Connector 38">
            <a:extLst>
              <a:ext uri="{FF2B5EF4-FFF2-40B4-BE49-F238E27FC236}">
                <a16:creationId xmlns:a16="http://schemas.microsoft.com/office/drawing/2014/main" id="{DACABCB8-A8C7-914F-813C-A6C10E182AE0}"/>
              </a:ext>
            </a:extLst>
          </p:cNvPr>
          <p:cNvCxnSpPr>
            <a:cxnSpLocks/>
          </p:cNvCxnSpPr>
          <p:nvPr/>
        </p:nvCxnSpPr>
        <p:spPr>
          <a:xfrm>
            <a:off x="2206850" y="4629352"/>
            <a:ext cx="0" cy="381284"/>
          </a:xfrm>
          <a:prstGeom prst="line">
            <a:avLst/>
          </a:prstGeom>
          <a:ln w="38100"/>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39BDDEA-4AD0-9E49-8BAD-FB5987F5B396}"/>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119863" y="4428280"/>
            <a:ext cx="166499" cy="159598"/>
          </a:xfrm>
          <a:prstGeom prst="rect">
            <a:avLst/>
          </a:prstGeom>
          <a:noFill/>
        </p:spPr>
      </p:pic>
      <p:grpSp>
        <p:nvGrpSpPr>
          <p:cNvPr id="41" name="Group 40">
            <a:extLst>
              <a:ext uri="{FF2B5EF4-FFF2-40B4-BE49-F238E27FC236}">
                <a16:creationId xmlns:a16="http://schemas.microsoft.com/office/drawing/2014/main" id="{2F8F5E31-5240-FB4A-ACAD-3A2118E6E5BA}"/>
              </a:ext>
            </a:extLst>
          </p:cNvPr>
          <p:cNvGrpSpPr/>
          <p:nvPr/>
        </p:nvGrpSpPr>
        <p:grpSpPr>
          <a:xfrm>
            <a:off x="6333063" y="2912272"/>
            <a:ext cx="4227361" cy="2674217"/>
            <a:chOff x="511288" y="1855519"/>
            <a:chExt cx="5620969" cy="3555810"/>
          </a:xfrm>
        </p:grpSpPr>
        <p:grpSp>
          <p:nvGrpSpPr>
            <p:cNvPr id="42" name="Group 41">
              <a:extLst>
                <a:ext uri="{FF2B5EF4-FFF2-40B4-BE49-F238E27FC236}">
                  <a16:creationId xmlns:a16="http://schemas.microsoft.com/office/drawing/2014/main" id="{F7CA617F-9F26-1A41-AC67-346F0CC8E858}"/>
                </a:ext>
              </a:extLst>
            </p:cNvPr>
            <p:cNvGrpSpPr/>
            <p:nvPr/>
          </p:nvGrpSpPr>
          <p:grpSpPr>
            <a:xfrm>
              <a:off x="511288" y="1855519"/>
              <a:ext cx="5620969" cy="3555810"/>
              <a:chOff x="2975887" y="881775"/>
              <a:chExt cx="5620969" cy="3555810"/>
            </a:xfrm>
          </p:grpSpPr>
          <p:sp>
            <p:nvSpPr>
              <p:cNvPr id="46" name="Rectangle 45">
                <a:extLst>
                  <a:ext uri="{FF2B5EF4-FFF2-40B4-BE49-F238E27FC236}">
                    <a16:creationId xmlns:a16="http://schemas.microsoft.com/office/drawing/2014/main" id="{A367169A-045E-AA4B-9637-A2502A6E2E7C}"/>
                  </a:ext>
                </a:extLst>
              </p:cNvPr>
              <p:cNvSpPr/>
              <p:nvPr/>
            </p:nvSpPr>
            <p:spPr>
              <a:xfrm>
                <a:off x="2975887" y="881775"/>
                <a:ext cx="5620969" cy="3555810"/>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47" name="Group 46">
                <a:extLst>
                  <a:ext uri="{FF2B5EF4-FFF2-40B4-BE49-F238E27FC236}">
                    <a16:creationId xmlns:a16="http://schemas.microsoft.com/office/drawing/2014/main" id="{1341A88D-6D76-9648-9611-F46904FCF15C}"/>
                  </a:ext>
                </a:extLst>
              </p:cNvPr>
              <p:cNvGrpSpPr/>
              <p:nvPr/>
            </p:nvGrpSpPr>
            <p:grpSpPr>
              <a:xfrm>
                <a:off x="5378542" y="1393101"/>
                <a:ext cx="1078992" cy="1552521"/>
                <a:chOff x="3744545" y="3028526"/>
                <a:chExt cx="1078992" cy="1552521"/>
              </a:xfrm>
            </p:grpSpPr>
            <p:grpSp>
              <p:nvGrpSpPr>
                <p:cNvPr id="48" name="Group 47">
                  <a:extLst>
                    <a:ext uri="{FF2B5EF4-FFF2-40B4-BE49-F238E27FC236}">
                      <a16:creationId xmlns:a16="http://schemas.microsoft.com/office/drawing/2014/main" id="{63210C52-9F5F-D540-B50A-608F7DF2A3D7}"/>
                    </a:ext>
                  </a:extLst>
                </p:cNvPr>
                <p:cNvGrpSpPr/>
                <p:nvPr/>
              </p:nvGrpSpPr>
              <p:grpSpPr>
                <a:xfrm>
                  <a:off x="3744545" y="3028526"/>
                  <a:ext cx="1078992" cy="1552521"/>
                  <a:chOff x="4917585" y="2977010"/>
                  <a:chExt cx="1078992" cy="1552521"/>
                </a:xfrm>
              </p:grpSpPr>
              <p:sp>
                <p:nvSpPr>
                  <p:cNvPr id="50" name="Rectangle 49">
                    <a:extLst>
                      <a:ext uri="{FF2B5EF4-FFF2-40B4-BE49-F238E27FC236}">
                        <a16:creationId xmlns:a16="http://schemas.microsoft.com/office/drawing/2014/main" id="{410E60F8-1242-9949-9F02-F33240123FE9}"/>
                      </a:ext>
                    </a:extLst>
                  </p:cNvPr>
                  <p:cNvSpPr/>
                  <p:nvPr/>
                </p:nvSpPr>
                <p:spPr>
                  <a:xfrm>
                    <a:off x="4917585" y="2977010"/>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50">
                    <a:extLst>
                      <a:ext uri="{FF2B5EF4-FFF2-40B4-BE49-F238E27FC236}">
                        <a16:creationId xmlns:a16="http://schemas.microsoft.com/office/drawing/2014/main" id="{70EAB36A-153B-D643-8703-AC8A178DED52}"/>
                      </a:ext>
                    </a:extLst>
                  </p:cNvPr>
                  <p:cNvSpPr/>
                  <p:nvPr/>
                </p:nvSpPr>
                <p:spPr>
                  <a:xfrm>
                    <a:off x="4917585" y="4146682"/>
                    <a:ext cx="1078992" cy="382849"/>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a:extLst>
                    <a:ext uri="{FF2B5EF4-FFF2-40B4-BE49-F238E27FC236}">
                      <a16:creationId xmlns:a16="http://schemas.microsoft.com/office/drawing/2014/main" id="{4F963A0A-7667-DE46-99B3-A349FE519270}"/>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921789" y="3405690"/>
                  <a:ext cx="713716" cy="684132"/>
                </a:xfrm>
                <a:prstGeom prst="rect">
                  <a:avLst/>
                </a:prstGeom>
                <a:noFill/>
              </p:spPr>
            </p:pic>
          </p:grpSp>
        </p:grpSp>
        <p:grpSp>
          <p:nvGrpSpPr>
            <p:cNvPr id="43" name="Group 42">
              <a:extLst>
                <a:ext uri="{FF2B5EF4-FFF2-40B4-BE49-F238E27FC236}">
                  <a16:creationId xmlns:a16="http://schemas.microsoft.com/office/drawing/2014/main" id="{27A470A3-84C0-A646-B52A-DC09B5EE2E2F}"/>
                </a:ext>
              </a:extLst>
            </p:cNvPr>
            <p:cNvGrpSpPr/>
            <p:nvPr/>
          </p:nvGrpSpPr>
          <p:grpSpPr>
            <a:xfrm>
              <a:off x="1787815" y="4117425"/>
              <a:ext cx="3348507" cy="311177"/>
              <a:chOff x="1787817" y="4065174"/>
              <a:chExt cx="3348507" cy="311177"/>
            </a:xfrm>
          </p:grpSpPr>
          <p:sp>
            <p:nvSpPr>
              <p:cNvPr id="44" name="Rectangle 43">
                <a:extLst>
                  <a:ext uri="{FF2B5EF4-FFF2-40B4-BE49-F238E27FC236}">
                    <a16:creationId xmlns:a16="http://schemas.microsoft.com/office/drawing/2014/main" id="{F09689DD-A5C5-F54F-9B55-A21617FA641B}"/>
                  </a:ext>
                </a:extLst>
              </p:cNvPr>
              <p:cNvSpPr/>
              <p:nvPr/>
            </p:nvSpPr>
            <p:spPr>
              <a:xfrm>
                <a:off x="1787817" y="4065174"/>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id="{FA1B9121-1AED-4C40-8C0C-B51B0CE8AC1B}"/>
                  </a:ext>
                </a:extLst>
              </p:cNvPr>
              <p:cNvSpPr/>
              <p:nvPr/>
            </p:nvSpPr>
            <p:spPr>
              <a:xfrm flipV="1">
                <a:off x="1787817" y="4091578"/>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2" name="TextBox 51">
            <a:extLst>
              <a:ext uri="{FF2B5EF4-FFF2-40B4-BE49-F238E27FC236}">
                <a16:creationId xmlns:a16="http://schemas.microsoft.com/office/drawing/2014/main" id="{44E2641D-F215-D24E-866C-746B64D2DE46}"/>
              </a:ext>
            </a:extLst>
          </p:cNvPr>
          <p:cNvSpPr txBox="1"/>
          <p:nvPr/>
        </p:nvSpPr>
        <p:spPr>
          <a:xfrm>
            <a:off x="8020811" y="5735445"/>
            <a:ext cx="2906242" cy="369332"/>
          </a:xfrm>
          <a:prstGeom prst="rect">
            <a:avLst/>
          </a:prstGeom>
          <a:noFill/>
        </p:spPr>
        <p:txBody>
          <a:bodyPr wrap="square" rtlCol="0">
            <a:spAutoFit/>
          </a:bodyPr>
          <a:lstStyle/>
          <a:p>
            <a:r>
              <a:rPr lang="en-US" b="1" dirty="0"/>
              <a:t>Campus 2</a:t>
            </a:r>
          </a:p>
        </p:txBody>
      </p:sp>
      <p:cxnSp>
        <p:nvCxnSpPr>
          <p:cNvPr id="53" name="Straight Connector 52">
            <a:extLst>
              <a:ext uri="{FF2B5EF4-FFF2-40B4-BE49-F238E27FC236}">
                <a16:creationId xmlns:a16="http://schemas.microsoft.com/office/drawing/2014/main" id="{7C2C7AE2-5F34-E74D-844C-115102E9AB35}"/>
              </a:ext>
            </a:extLst>
          </p:cNvPr>
          <p:cNvCxnSpPr>
            <a:cxnSpLocks/>
          </p:cNvCxnSpPr>
          <p:nvPr/>
        </p:nvCxnSpPr>
        <p:spPr>
          <a:xfrm>
            <a:off x="7980793" y="4554614"/>
            <a:ext cx="0" cy="381284"/>
          </a:xfrm>
          <a:prstGeom prst="line">
            <a:avLst/>
          </a:prstGeom>
          <a:ln w="38100"/>
        </p:spPr>
        <p:style>
          <a:lnRef idx="1">
            <a:schemeClr val="dk1"/>
          </a:lnRef>
          <a:fillRef idx="0">
            <a:schemeClr val="dk1"/>
          </a:fillRef>
          <a:effectRef idx="0">
            <a:schemeClr val="dk1"/>
          </a:effectRef>
          <a:fontRef idx="minor">
            <a:schemeClr val="tx1"/>
          </a:fontRef>
        </p:style>
      </p:cxnSp>
      <p:grpSp>
        <p:nvGrpSpPr>
          <p:cNvPr id="72" name="Group 71">
            <a:extLst>
              <a:ext uri="{FF2B5EF4-FFF2-40B4-BE49-F238E27FC236}">
                <a16:creationId xmlns:a16="http://schemas.microsoft.com/office/drawing/2014/main" id="{648387F6-9312-C046-AE0E-EA6C88C60E5E}"/>
              </a:ext>
            </a:extLst>
          </p:cNvPr>
          <p:cNvGrpSpPr/>
          <p:nvPr/>
        </p:nvGrpSpPr>
        <p:grpSpPr>
          <a:xfrm>
            <a:off x="1391878" y="3744193"/>
            <a:ext cx="475797" cy="505187"/>
            <a:chOff x="1289019" y="4604987"/>
            <a:chExt cx="1051560" cy="1116516"/>
          </a:xfrm>
        </p:grpSpPr>
        <p:grpSp>
          <p:nvGrpSpPr>
            <p:cNvPr id="73" name="Group 72">
              <a:extLst>
                <a:ext uri="{FF2B5EF4-FFF2-40B4-BE49-F238E27FC236}">
                  <a16:creationId xmlns:a16="http://schemas.microsoft.com/office/drawing/2014/main" id="{C3970EEB-91DD-FF44-B075-787A82568DF6}"/>
                </a:ext>
              </a:extLst>
            </p:cNvPr>
            <p:cNvGrpSpPr/>
            <p:nvPr/>
          </p:nvGrpSpPr>
          <p:grpSpPr>
            <a:xfrm>
              <a:off x="1480811" y="4619276"/>
              <a:ext cx="639854" cy="1102227"/>
              <a:chOff x="722760" y="3579684"/>
              <a:chExt cx="470561" cy="810599"/>
            </a:xfrm>
          </p:grpSpPr>
          <p:sp>
            <p:nvSpPr>
              <p:cNvPr id="75" name="Oval 74">
                <a:extLst>
                  <a:ext uri="{FF2B5EF4-FFF2-40B4-BE49-F238E27FC236}">
                    <a16:creationId xmlns:a16="http://schemas.microsoft.com/office/drawing/2014/main" id="{9FA50B77-24AF-244D-8F82-CB5E59A8DF91}"/>
                  </a:ext>
                </a:extLst>
              </p:cNvPr>
              <p:cNvSpPr/>
              <p:nvPr/>
            </p:nvSpPr>
            <p:spPr>
              <a:xfrm>
                <a:off x="767519" y="3579684"/>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76" name="Chord 75">
                <a:extLst>
                  <a:ext uri="{FF2B5EF4-FFF2-40B4-BE49-F238E27FC236}">
                    <a16:creationId xmlns:a16="http://schemas.microsoft.com/office/drawing/2014/main" id="{E510A267-E073-6F4B-831B-467AE1CF280A}"/>
                  </a:ext>
                </a:extLst>
              </p:cNvPr>
              <p:cNvSpPr/>
              <p:nvPr/>
            </p:nvSpPr>
            <p:spPr>
              <a:xfrm rot="8100000">
                <a:off x="722760" y="3919722"/>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ectangle 73">
              <a:extLst>
                <a:ext uri="{FF2B5EF4-FFF2-40B4-BE49-F238E27FC236}">
                  <a16:creationId xmlns:a16="http://schemas.microsoft.com/office/drawing/2014/main" id="{7084BD69-6DFF-2B40-A5D8-A21DC1E765C2}"/>
                </a:ext>
              </a:extLst>
            </p:cNvPr>
            <p:cNvSpPr/>
            <p:nvPr/>
          </p:nvSpPr>
          <p:spPr>
            <a:xfrm>
              <a:off x="1289019" y="4604987"/>
              <a:ext cx="1051560" cy="105437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3445E11C-E146-8D4B-9355-207558780626}"/>
              </a:ext>
            </a:extLst>
          </p:cNvPr>
          <p:cNvGrpSpPr/>
          <p:nvPr/>
        </p:nvGrpSpPr>
        <p:grpSpPr>
          <a:xfrm>
            <a:off x="3578632" y="3718706"/>
            <a:ext cx="774051" cy="502559"/>
            <a:chOff x="4166857" y="3429467"/>
            <a:chExt cx="774051" cy="502559"/>
          </a:xfrm>
        </p:grpSpPr>
        <p:pic>
          <p:nvPicPr>
            <p:cNvPr id="78" name="Picture 77">
              <a:extLst>
                <a:ext uri="{FF2B5EF4-FFF2-40B4-BE49-F238E27FC236}">
                  <a16:creationId xmlns:a16="http://schemas.microsoft.com/office/drawing/2014/main" id="{1E2448F0-A302-0749-9BBB-CBAE2413301B}"/>
                </a:ext>
              </a:extLst>
            </p:cNvPr>
            <p:cNvPicPr>
              <a:picLocks noChangeAspect="1"/>
            </p:cNvPicPr>
            <p:nvPr/>
          </p:nvPicPr>
          <p:blipFill>
            <a:blip r:embed="rId6"/>
            <a:stretch>
              <a:fillRect/>
            </a:stretch>
          </p:blipFill>
          <p:spPr>
            <a:xfrm>
              <a:off x="4167277" y="3693105"/>
              <a:ext cx="238921" cy="238921"/>
            </a:xfrm>
            <a:prstGeom prst="rect">
              <a:avLst/>
            </a:prstGeom>
            <a:solidFill>
              <a:srgbClr val="FF0000"/>
            </a:solidFill>
          </p:spPr>
        </p:pic>
        <p:pic>
          <p:nvPicPr>
            <p:cNvPr id="79" name="Picture 78">
              <a:extLst>
                <a:ext uri="{FF2B5EF4-FFF2-40B4-BE49-F238E27FC236}">
                  <a16:creationId xmlns:a16="http://schemas.microsoft.com/office/drawing/2014/main" id="{3CB06A58-5C8B-CA4D-9067-3CBCD4349FFF}"/>
                </a:ext>
              </a:extLst>
            </p:cNvPr>
            <p:cNvPicPr>
              <a:picLocks noChangeAspect="1"/>
            </p:cNvPicPr>
            <p:nvPr/>
          </p:nvPicPr>
          <p:blipFill>
            <a:blip r:embed="rId6"/>
            <a:stretch>
              <a:fillRect/>
            </a:stretch>
          </p:blipFill>
          <p:spPr>
            <a:xfrm>
              <a:off x="4166857" y="3429467"/>
              <a:ext cx="238921" cy="238921"/>
            </a:xfrm>
            <a:prstGeom prst="rect">
              <a:avLst/>
            </a:prstGeom>
            <a:solidFill>
              <a:srgbClr val="FF0000"/>
            </a:solidFill>
          </p:spPr>
        </p:pic>
        <p:pic>
          <p:nvPicPr>
            <p:cNvPr id="80" name="Picture 79">
              <a:extLst>
                <a:ext uri="{FF2B5EF4-FFF2-40B4-BE49-F238E27FC236}">
                  <a16:creationId xmlns:a16="http://schemas.microsoft.com/office/drawing/2014/main" id="{C8D7F597-E1E7-FA46-8051-23770599E76B}"/>
                </a:ext>
              </a:extLst>
            </p:cNvPr>
            <p:cNvPicPr>
              <a:picLocks noChangeAspect="1"/>
            </p:cNvPicPr>
            <p:nvPr/>
          </p:nvPicPr>
          <p:blipFill>
            <a:blip r:embed="rId6"/>
            <a:stretch>
              <a:fillRect/>
            </a:stretch>
          </p:blipFill>
          <p:spPr>
            <a:xfrm>
              <a:off x="4435525" y="3430349"/>
              <a:ext cx="238921" cy="238921"/>
            </a:xfrm>
            <a:prstGeom prst="rect">
              <a:avLst/>
            </a:prstGeom>
            <a:solidFill>
              <a:srgbClr val="FF0000"/>
            </a:solidFill>
          </p:spPr>
        </p:pic>
        <p:pic>
          <p:nvPicPr>
            <p:cNvPr id="81" name="Picture 80">
              <a:extLst>
                <a:ext uri="{FF2B5EF4-FFF2-40B4-BE49-F238E27FC236}">
                  <a16:creationId xmlns:a16="http://schemas.microsoft.com/office/drawing/2014/main" id="{62769EB0-0332-AD4E-98D4-689BF21C55AC}"/>
                </a:ext>
              </a:extLst>
            </p:cNvPr>
            <p:cNvPicPr>
              <a:picLocks noChangeAspect="1"/>
            </p:cNvPicPr>
            <p:nvPr/>
          </p:nvPicPr>
          <p:blipFill>
            <a:blip r:embed="rId6"/>
            <a:stretch>
              <a:fillRect/>
            </a:stretch>
          </p:blipFill>
          <p:spPr>
            <a:xfrm>
              <a:off x="4435525" y="3688476"/>
              <a:ext cx="238921" cy="238921"/>
            </a:xfrm>
            <a:prstGeom prst="rect">
              <a:avLst/>
            </a:prstGeom>
            <a:solidFill>
              <a:srgbClr val="FF0000"/>
            </a:solidFill>
          </p:spPr>
        </p:pic>
        <p:pic>
          <p:nvPicPr>
            <p:cNvPr id="82" name="Picture 81">
              <a:extLst>
                <a:ext uri="{FF2B5EF4-FFF2-40B4-BE49-F238E27FC236}">
                  <a16:creationId xmlns:a16="http://schemas.microsoft.com/office/drawing/2014/main" id="{C24F3A62-490E-8646-90A5-8012D51482A0}"/>
                </a:ext>
              </a:extLst>
            </p:cNvPr>
            <p:cNvPicPr>
              <a:picLocks noChangeAspect="1"/>
            </p:cNvPicPr>
            <p:nvPr/>
          </p:nvPicPr>
          <p:blipFill>
            <a:blip r:embed="rId6"/>
            <a:stretch>
              <a:fillRect/>
            </a:stretch>
          </p:blipFill>
          <p:spPr>
            <a:xfrm>
              <a:off x="4701987" y="3429467"/>
              <a:ext cx="238921" cy="238921"/>
            </a:xfrm>
            <a:prstGeom prst="rect">
              <a:avLst/>
            </a:prstGeom>
            <a:solidFill>
              <a:srgbClr val="FF0000"/>
            </a:solidFill>
          </p:spPr>
        </p:pic>
        <p:pic>
          <p:nvPicPr>
            <p:cNvPr id="83" name="Picture 82">
              <a:extLst>
                <a:ext uri="{FF2B5EF4-FFF2-40B4-BE49-F238E27FC236}">
                  <a16:creationId xmlns:a16="http://schemas.microsoft.com/office/drawing/2014/main" id="{4505BFF6-4ADC-2E4F-B616-705EC62FA292}"/>
                </a:ext>
              </a:extLst>
            </p:cNvPr>
            <p:cNvPicPr>
              <a:picLocks noChangeAspect="1"/>
            </p:cNvPicPr>
            <p:nvPr/>
          </p:nvPicPr>
          <p:blipFill>
            <a:blip r:embed="rId6"/>
            <a:stretch>
              <a:fillRect/>
            </a:stretch>
          </p:blipFill>
          <p:spPr>
            <a:xfrm>
              <a:off x="4683415" y="3688476"/>
              <a:ext cx="238921" cy="238921"/>
            </a:xfrm>
            <a:prstGeom prst="rect">
              <a:avLst/>
            </a:prstGeom>
            <a:solidFill>
              <a:srgbClr val="FF0000"/>
            </a:solidFill>
          </p:spPr>
        </p:pic>
      </p:grpSp>
      <p:grpSp>
        <p:nvGrpSpPr>
          <p:cNvPr id="84" name="Group 83">
            <a:extLst>
              <a:ext uri="{FF2B5EF4-FFF2-40B4-BE49-F238E27FC236}">
                <a16:creationId xmlns:a16="http://schemas.microsoft.com/office/drawing/2014/main" id="{D6AD7F11-7E22-464B-AA1F-EA25CE427121}"/>
              </a:ext>
            </a:extLst>
          </p:cNvPr>
          <p:cNvGrpSpPr/>
          <p:nvPr/>
        </p:nvGrpSpPr>
        <p:grpSpPr>
          <a:xfrm>
            <a:off x="7055201" y="3668857"/>
            <a:ext cx="475797" cy="505187"/>
            <a:chOff x="1289019" y="4604987"/>
            <a:chExt cx="1051560" cy="1116516"/>
          </a:xfrm>
        </p:grpSpPr>
        <p:grpSp>
          <p:nvGrpSpPr>
            <p:cNvPr id="85" name="Group 84">
              <a:extLst>
                <a:ext uri="{FF2B5EF4-FFF2-40B4-BE49-F238E27FC236}">
                  <a16:creationId xmlns:a16="http://schemas.microsoft.com/office/drawing/2014/main" id="{8EE2D05B-C76C-464B-B1D1-69EE172B93A7}"/>
                </a:ext>
              </a:extLst>
            </p:cNvPr>
            <p:cNvGrpSpPr/>
            <p:nvPr/>
          </p:nvGrpSpPr>
          <p:grpSpPr>
            <a:xfrm>
              <a:off x="1480811" y="4619276"/>
              <a:ext cx="639854" cy="1102227"/>
              <a:chOff x="722760" y="3579684"/>
              <a:chExt cx="470561" cy="810599"/>
            </a:xfrm>
          </p:grpSpPr>
          <p:sp>
            <p:nvSpPr>
              <p:cNvPr id="87" name="Oval 86">
                <a:extLst>
                  <a:ext uri="{FF2B5EF4-FFF2-40B4-BE49-F238E27FC236}">
                    <a16:creationId xmlns:a16="http://schemas.microsoft.com/office/drawing/2014/main" id="{BF9E605D-0345-534F-8FBD-8A54B202CF20}"/>
                  </a:ext>
                </a:extLst>
              </p:cNvPr>
              <p:cNvSpPr/>
              <p:nvPr/>
            </p:nvSpPr>
            <p:spPr>
              <a:xfrm>
                <a:off x="767519" y="3579684"/>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88" name="Chord 87">
                <a:extLst>
                  <a:ext uri="{FF2B5EF4-FFF2-40B4-BE49-F238E27FC236}">
                    <a16:creationId xmlns:a16="http://schemas.microsoft.com/office/drawing/2014/main" id="{35C51816-C08F-D144-B2E1-07F29E6E09ED}"/>
                  </a:ext>
                </a:extLst>
              </p:cNvPr>
              <p:cNvSpPr/>
              <p:nvPr/>
            </p:nvSpPr>
            <p:spPr>
              <a:xfrm rot="8100000">
                <a:off x="722760" y="3919722"/>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a:extLst>
                <a:ext uri="{FF2B5EF4-FFF2-40B4-BE49-F238E27FC236}">
                  <a16:creationId xmlns:a16="http://schemas.microsoft.com/office/drawing/2014/main" id="{8AE807C9-6211-B248-854D-348213D75151}"/>
                </a:ext>
              </a:extLst>
            </p:cNvPr>
            <p:cNvSpPr/>
            <p:nvPr/>
          </p:nvSpPr>
          <p:spPr>
            <a:xfrm>
              <a:off x="1289019" y="4604987"/>
              <a:ext cx="1051560" cy="105437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2169F1E8-7292-184F-AA17-25D7E2696125}"/>
              </a:ext>
            </a:extLst>
          </p:cNvPr>
          <p:cNvGrpSpPr/>
          <p:nvPr/>
        </p:nvGrpSpPr>
        <p:grpSpPr>
          <a:xfrm>
            <a:off x="9241955" y="3643370"/>
            <a:ext cx="774051" cy="502559"/>
            <a:chOff x="4166857" y="3429467"/>
            <a:chExt cx="774051" cy="502559"/>
          </a:xfrm>
        </p:grpSpPr>
        <p:pic>
          <p:nvPicPr>
            <p:cNvPr id="90" name="Picture 89">
              <a:extLst>
                <a:ext uri="{FF2B5EF4-FFF2-40B4-BE49-F238E27FC236}">
                  <a16:creationId xmlns:a16="http://schemas.microsoft.com/office/drawing/2014/main" id="{153E925C-485B-984F-967A-008E62ACC8B4}"/>
                </a:ext>
              </a:extLst>
            </p:cNvPr>
            <p:cNvPicPr>
              <a:picLocks noChangeAspect="1"/>
            </p:cNvPicPr>
            <p:nvPr/>
          </p:nvPicPr>
          <p:blipFill>
            <a:blip r:embed="rId6"/>
            <a:stretch>
              <a:fillRect/>
            </a:stretch>
          </p:blipFill>
          <p:spPr>
            <a:xfrm>
              <a:off x="4167277" y="3693105"/>
              <a:ext cx="238921" cy="238921"/>
            </a:xfrm>
            <a:prstGeom prst="rect">
              <a:avLst/>
            </a:prstGeom>
            <a:solidFill>
              <a:srgbClr val="FF0000"/>
            </a:solidFill>
          </p:spPr>
        </p:pic>
        <p:pic>
          <p:nvPicPr>
            <p:cNvPr id="91" name="Picture 90">
              <a:extLst>
                <a:ext uri="{FF2B5EF4-FFF2-40B4-BE49-F238E27FC236}">
                  <a16:creationId xmlns:a16="http://schemas.microsoft.com/office/drawing/2014/main" id="{8F227F16-D20B-2A42-8DD9-F48240DF3894}"/>
                </a:ext>
              </a:extLst>
            </p:cNvPr>
            <p:cNvPicPr>
              <a:picLocks noChangeAspect="1"/>
            </p:cNvPicPr>
            <p:nvPr/>
          </p:nvPicPr>
          <p:blipFill>
            <a:blip r:embed="rId6"/>
            <a:stretch>
              <a:fillRect/>
            </a:stretch>
          </p:blipFill>
          <p:spPr>
            <a:xfrm>
              <a:off x="4166857" y="3429467"/>
              <a:ext cx="238921" cy="238921"/>
            </a:xfrm>
            <a:prstGeom prst="rect">
              <a:avLst/>
            </a:prstGeom>
            <a:solidFill>
              <a:srgbClr val="FF0000"/>
            </a:solidFill>
          </p:spPr>
        </p:pic>
        <p:pic>
          <p:nvPicPr>
            <p:cNvPr id="92" name="Picture 91">
              <a:extLst>
                <a:ext uri="{FF2B5EF4-FFF2-40B4-BE49-F238E27FC236}">
                  <a16:creationId xmlns:a16="http://schemas.microsoft.com/office/drawing/2014/main" id="{CC579CD1-D928-E642-85D2-62D0E241B257}"/>
                </a:ext>
              </a:extLst>
            </p:cNvPr>
            <p:cNvPicPr>
              <a:picLocks noChangeAspect="1"/>
            </p:cNvPicPr>
            <p:nvPr/>
          </p:nvPicPr>
          <p:blipFill>
            <a:blip r:embed="rId6"/>
            <a:stretch>
              <a:fillRect/>
            </a:stretch>
          </p:blipFill>
          <p:spPr>
            <a:xfrm>
              <a:off x="4435525" y="3430349"/>
              <a:ext cx="238921" cy="238921"/>
            </a:xfrm>
            <a:prstGeom prst="rect">
              <a:avLst/>
            </a:prstGeom>
            <a:solidFill>
              <a:srgbClr val="FF0000"/>
            </a:solidFill>
          </p:spPr>
        </p:pic>
        <p:pic>
          <p:nvPicPr>
            <p:cNvPr id="93" name="Picture 92">
              <a:extLst>
                <a:ext uri="{FF2B5EF4-FFF2-40B4-BE49-F238E27FC236}">
                  <a16:creationId xmlns:a16="http://schemas.microsoft.com/office/drawing/2014/main" id="{608CFB71-DE5F-8B4E-93CE-E42C5C94CBEB}"/>
                </a:ext>
              </a:extLst>
            </p:cNvPr>
            <p:cNvPicPr>
              <a:picLocks noChangeAspect="1"/>
            </p:cNvPicPr>
            <p:nvPr/>
          </p:nvPicPr>
          <p:blipFill>
            <a:blip r:embed="rId6"/>
            <a:stretch>
              <a:fillRect/>
            </a:stretch>
          </p:blipFill>
          <p:spPr>
            <a:xfrm>
              <a:off x="4435525" y="3688476"/>
              <a:ext cx="238921" cy="238921"/>
            </a:xfrm>
            <a:prstGeom prst="rect">
              <a:avLst/>
            </a:prstGeom>
            <a:solidFill>
              <a:srgbClr val="FF0000"/>
            </a:solidFill>
          </p:spPr>
        </p:pic>
        <p:pic>
          <p:nvPicPr>
            <p:cNvPr id="94" name="Picture 93">
              <a:extLst>
                <a:ext uri="{FF2B5EF4-FFF2-40B4-BE49-F238E27FC236}">
                  <a16:creationId xmlns:a16="http://schemas.microsoft.com/office/drawing/2014/main" id="{9BE82129-89EA-6641-A023-B26325759275}"/>
                </a:ext>
              </a:extLst>
            </p:cNvPr>
            <p:cNvPicPr>
              <a:picLocks noChangeAspect="1"/>
            </p:cNvPicPr>
            <p:nvPr/>
          </p:nvPicPr>
          <p:blipFill>
            <a:blip r:embed="rId6"/>
            <a:stretch>
              <a:fillRect/>
            </a:stretch>
          </p:blipFill>
          <p:spPr>
            <a:xfrm>
              <a:off x="4701987" y="3429467"/>
              <a:ext cx="238921" cy="238921"/>
            </a:xfrm>
            <a:prstGeom prst="rect">
              <a:avLst/>
            </a:prstGeom>
            <a:solidFill>
              <a:srgbClr val="FF0000"/>
            </a:solidFill>
          </p:spPr>
        </p:pic>
        <p:pic>
          <p:nvPicPr>
            <p:cNvPr id="95" name="Picture 94">
              <a:extLst>
                <a:ext uri="{FF2B5EF4-FFF2-40B4-BE49-F238E27FC236}">
                  <a16:creationId xmlns:a16="http://schemas.microsoft.com/office/drawing/2014/main" id="{E08B9948-9B74-2840-8C28-7862F17AE7E8}"/>
                </a:ext>
              </a:extLst>
            </p:cNvPr>
            <p:cNvPicPr>
              <a:picLocks noChangeAspect="1"/>
            </p:cNvPicPr>
            <p:nvPr/>
          </p:nvPicPr>
          <p:blipFill>
            <a:blip r:embed="rId6"/>
            <a:stretch>
              <a:fillRect/>
            </a:stretch>
          </p:blipFill>
          <p:spPr>
            <a:xfrm>
              <a:off x="4683415" y="3688476"/>
              <a:ext cx="238921" cy="238921"/>
            </a:xfrm>
            <a:prstGeom prst="rect">
              <a:avLst/>
            </a:prstGeom>
            <a:solidFill>
              <a:srgbClr val="FF0000"/>
            </a:solidFill>
          </p:spPr>
        </p:pic>
      </p:grpSp>
    </p:spTree>
    <p:extLst>
      <p:ext uri="{BB962C8B-B14F-4D97-AF65-F5344CB8AC3E}">
        <p14:creationId xmlns:p14="http://schemas.microsoft.com/office/powerpoint/2010/main" val="1071109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1C2B0E07-5BF3-9843-9327-831341566101}"/>
              </a:ext>
            </a:extLst>
          </p:cNvPr>
          <p:cNvSpPr/>
          <p:nvPr/>
        </p:nvSpPr>
        <p:spPr>
          <a:xfrm>
            <a:off x="6034382" y="2393182"/>
            <a:ext cx="5038344" cy="3575304"/>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6" name="Rectangle 135">
            <a:extLst>
              <a:ext uri="{FF2B5EF4-FFF2-40B4-BE49-F238E27FC236}">
                <a16:creationId xmlns:a16="http://schemas.microsoft.com/office/drawing/2014/main" id="{77C2D825-E144-C44A-B8BA-7FC2B4A949D6}"/>
              </a:ext>
            </a:extLst>
          </p:cNvPr>
          <p:cNvSpPr/>
          <p:nvPr/>
        </p:nvSpPr>
        <p:spPr>
          <a:xfrm>
            <a:off x="983085" y="2413947"/>
            <a:ext cx="5041965" cy="3578369"/>
          </a:xfrm>
          <a:prstGeom prst="rect">
            <a:avLst/>
          </a:prstGeom>
          <a:blipFill dpi="0" rotWithShape="1">
            <a:blip r:embed="rId4">
              <a:alphaModFix amt="7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6" name="Group 5">
            <a:extLst>
              <a:ext uri="{FF2B5EF4-FFF2-40B4-BE49-F238E27FC236}">
                <a16:creationId xmlns:a16="http://schemas.microsoft.com/office/drawing/2014/main" id="{E25BFCE9-4648-5247-AFE2-E842BC6A5EB8}"/>
              </a:ext>
            </a:extLst>
          </p:cNvPr>
          <p:cNvGrpSpPr/>
          <p:nvPr/>
        </p:nvGrpSpPr>
        <p:grpSpPr>
          <a:xfrm>
            <a:off x="533296" y="3740747"/>
            <a:ext cx="278303" cy="2227739"/>
            <a:chOff x="889221" y="3369050"/>
            <a:chExt cx="392027" cy="3194414"/>
          </a:xfrm>
        </p:grpSpPr>
        <p:pic>
          <p:nvPicPr>
            <p:cNvPr id="15" name="Picture 14">
              <a:extLst>
                <a:ext uri="{FF2B5EF4-FFF2-40B4-BE49-F238E27FC236}">
                  <a16:creationId xmlns:a16="http://schemas.microsoft.com/office/drawing/2014/main" id="{3F13AA8C-9ACF-144D-8FF9-207E08474BC5}"/>
                </a:ext>
              </a:extLst>
            </p:cNvPr>
            <p:cNvPicPr>
              <a:picLocks noChangeAspect="1"/>
            </p:cNvPicPr>
            <p:nvPr/>
          </p:nvPicPr>
          <p:blipFill>
            <a:blip r:embed="rId5"/>
            <a:stretch>
              <a:fillRect/>
            </a:stretch>
          </p:blipFill>
          <p:spPr>
            <a:xfrm>
              <a:off x="903602" y="3369050"/>
              <a:ext cx="377646" cy="377646"/>
            </a:xfrm>
            <a:prstGeom prst="rect">
              <a:avLst/>
            </a:prstGeom>
            <a:solidFill>
              <a:srgbClr val="FF0000"/>
            </a:solidFill>
          </p:spPr>
        </p:pic>
        <p:pic>
          <p:nvPicPr>
            <p:cNvPr id="17" name="Picture 16">
              <a:extLst>
                <a:ext uri="{FF2B5EF4-FFF2-40B4-BE49-F238E27FC236}">
                  <a16:creationId xmlns:a16="http://schemas.microsoft.com/office/drawing/2014/main" id="{4EFF4C86-BF12-8945-818A-02B48A1ED72D}"/>
                </a:ext>
              </a:extLst>
            </p:cNvPr>
            <p:cNvPicPr>
              <a:picLocks noChangeAspect="1"/>
            </p:cNvPicPr>
            <p:nvPr/>
          </p:nvPicPr>
          <p:blipFill>
            <a:blip r:embed="rId5"/>
            <a:stretch>
              <a:fillRect/>
            </a:stretch>
          </p:blipFill>
          <p:spPr>
            <a:xfrm>
              <a:off x="889221" y="6185818"/>
              <a:ext cx="377646" cy="377646"/>
            </a:xfrm>
            <a:prstGeom prst="rect">
              <a:avLst/>
            </a:prstGeom>
            <a:solidFill>
              <a:srgbClr val="FF0000"/>
            </a:solidFill>
          </p:spPr>
        </p:pic>
      </p:grpSp>
      <p:cxnSp>
        <p:nvCxnSpPr>
          <p:cNvPr id="8" name="Straight Connector 7">
            <a:extLst>
              <a:ext uri="{FF2B5EF4-FFF2-40B4-BE49-F238E27FC236}">
                <a16:creationId xmlns:a16="http://schemas.microsoft.com/office/drawing/2014/main" id="{C31CC10D-73EE-B241-B9C9-57C477E95860}"/>
              </a:ext>
            </a:extLst>
          </p:cNvPr>
          <p:cNvCxnSpPr>
            <a:cxnSpLocks/>
          </p:cNvCxnSpPr>
          <p:nvPr/>
        </p:nvCxnSpPr>
        <p:spPr>
          <a:xfrm>
            <a:off x="985856" y="1708879"/>
            <a:ext cx="0" cy="436688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291145D-B17C-524C-AA9A-9537BA07CFC1}"/>
              </a:ext>
            </a:extLst>
          </p:cNvPr>
          <p:cNvSpPr txBox="1"/>
          <p:nvPr/>
        </p:nvSpPr>
        <p:spPr>
          <a:xfrm>
            <a:off x="641131" y="1196293"/>
            <a:ext cx="984530" cy="369332"/>
          </a:xfrm>
          <a:prstGeom prst="rect">
            <a:avLst/>
          </a:prstGeom>
          <a:noFill/>
        </p:spPr>
        <p:txBody>
          <a:bodyPr wrap="square" rtlCol="0">
            <a:spAutoFit/>
          </a:bodyPr>
          <a:lstStyle/>
          <a:p>
            <a:r>
              <a:rPr lang="en-US" b="1" dirty="0"/>
              <a:t>Block1</a:t>
            </a:r>
          </a:p>
        </p:txBody>
      </p:sp>
      <p:cxnSp>
        <p:nvCxnSpPr>
          <p:cNvPr id="11" name="Straight Arrow Connector 10">
            <a:extLst>
              <a:ext uri="{FF2B5EF4-FFF2-40B4-BE49-F238E27FC236}">
                <a16:creationId xmlns:a16="http://schemas.microsoft.com/office/drawing/2014/main" id="{C537AE5F-1C25-8C4B-95C6-1DA3C8765BF2}"/>
              </a:ext>
            </a:extLst>
          </p:cNvPr>
          <p:cNvCxnSpPr>
            <a:cxnSpLocks/>
          </p:cNvCxnSpPr>
          <p:nvPr/>
        </p:nvCxnSpPr>
        <p:spPr>
          <a:xfrm>
            <a:off x="985856" y="2775681"/>
            <a:ext cx="100584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585E1B9-2CE9-FC46-B259-BEB7034DBDED}"/>
              </a:ext>
            </a:extLst>
          </p:cNvPr>
          <p:cNvCxnSpPr>
            <a:cxnSpLocks/>
          </p:cNvCxnSpPr>
          <p:nvPr/>
        </p:nvCxnSpPr>
        <p:spPr>
          <a:xfrm>
            <a:off x="1003660" y="3868400"/>
            <a:ext cx="1005840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371A8F3-0706-2049-A263-D532BA13A249}"/>
              </a:ext>
            </a:extLst>
          </p:cNvPr>
          <p:cNvCxnSpPr/>
          <p:nvPr/>
        </p:nvCxnSpPr>
        <p:spPr>
          <a:xfrm>
            <a:off x="1003660" y="5826640"/>
            <a:ext cx="1005840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5B9ED655-F906-3845-AAEE-BEFB83D7B292}"/>
              </a:ext>
            </a:extLst>
          </p:cNvPr>
          <p:cNvSpPr txBox="1"/>
          <p:nvPr/>
        </p:nvSpPr>
        <p:spPr>
          <a:xfrm>
            <a:off x="462917" y="4303756"/>
            <a:ext cx="595045" cy="415137"/>
          </a:xfrm>
          <a:prstGeom prst="rect">
            <a:avLst/>
          </a:prstGeom>
          <a:noFill/>
        </p:spPr>
        <p:txBody>
          <a:bodyPr wrap="square" rtlCol="0">
            <a:spAutoFit/>
          </a:bodyPr>
          <a:lstStyle/>
          <a:p>
            <a:r>
              <a:rPr lang="en-US" sz="3200" dirty="0"/>
              <a:t>...</a:t>
            </a:r>
          </a:p>
        </p:txBody>
      </p:sp>
      <p:pic>
        <p:nvPicPr>
          <p:cNvPr id="144" name="Picture 143">
            <a:extLst>
              <a:ext uri="{FF2B5EF4-FFF2-40B4-BE49-F238E27FC236}">
                <a16:creationId xmlns:a16="http://schemas.microsoft.com/office/drawing/2014/main" id="{31DE37A7-3BC7-3F46-84AD-418ED946B146}"/>
              </a:ext>
            </a:extLst>
          </p:cNvPr>
          <p:cNvPicPr>
            <a:picLocks noChangeAspect="1"/>
          </p:cNvPicPr>
          <p:nvPr/>
        </p:nvPicPr>
        <p:blipFill>
          <a:blip r:embed="rId5"/>
          <a:stretch>
            <a:fillRect/>
          </a:stretch>
        </p:blipFill>
        <p:spPr>
          <a:xfrm>
            <a:off x="530523" y="5094882"/>
            <a:ext cx="268094" cy="263365"/>
          </a:xfrm>
          <a:prstGeom prst="rect">
            <a:avLst/>
          </a:prstGeom>
          <a:solidFill>
            <a:srgbClr val="FF0000"/>
          </a:solidFill>
        </p:spPr>
      </p:pic>
      <p:cxnSp>
        <p:nvCxnSpPr>
          <p:cNvPr id="145" name="Straight Arrow Connector 144">
            <a:extLst>
              <a:ext uri="{FF2B5EF4-FFF2-40B4-BE49-F238E27FC236}">
                <a16:creationId xmlns:a16="http://schemas.microsoft.com/office/drawing/2014/main" id="{6BDA4257-FAC5-3C4D-9C16-99AFA16BBED3}"/>
              </a:ext>
            </a:extLst>
          </p:cNvPr>
          <p:cNvCxnSpPr/>
          <p:nvPr/>
        </p:nvCxnSpPr>
        <p:spPr>
          <a:xfrm>
            <a:off x="959916" y="5254967"/>
            <a:ext cx="10058400"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FCC00D1-783A-B148-B00D-46B4884F40A5}"/>
              </a:ext>
            </a:extLst>
          </p:cNvPr>
          <p:cNvCxnSpPr>
            <a:cxnSpLocks/>
          </p:cNvCxnSpPr>
          <p:nvPr/>
        </p:nvCxnSpPr>
        <p:spPr>
          <a:xfrm>
            <a:off x="6025050" y="1684958"/>
            <a:ext cx="0" cy="436688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7851D3D9-BBF5-3046-8CFD-CEDB9DF42500}"/>
              </a:ext>
            </a:extLst>
          </p:cNvPr>
          <p:cNvSpPr txBox="1"/>
          <p:nvPr/>
        </p:nvSpPr>
        <p:spPr>
          <a:xfrm>
            <a:off x="6132391" y="1139302"/>
            <a:ext cx="984530" cy="369332"/>
          </a:xfrm>
          <a:prstGeom prst="rect">
            <a:avLst/>
          </a:prstGeom>
          <a:noFill/>
        </p:spPr>
        <p:txBody>
          <a:bodyPr wrap="square" rtlCol="0">
            <a:spAutoFit/>
          </a:bodyPr>
          <a:lstStyle/>
          <a:p>
            <a:r>
              <a:rPr lang="en-US" b="1" dirty="0"/>
              <a:t>Block2</a:t>
            </a:r>
          </a:p>
        </p:txBody>
      </p:sp>
      <p:grpSp>
        <p:nvGrpSpPr>
          <p:cNvPr id="21" name="Group 20">
            <a:extLst>
              <a:ext uri="{FF2B5EF4-FFF2-40B4-BE49-F238E27FC236}">
                <a16:creationId xmlns:a16="http://schemas.microsoft.com/office/drawing/2014/main" id="{F519D537-F6DE-E446-8FE4-4D58EA7699D4}"/>
              </a:ext>
            </a:extLst>
          </p:cNvPr>
          <p:cNvGrpSpPr/>
          <p:nvPr/>
        </p:nvGrpSpPr>
        <p:grpSpPr>
          <a:xfrm>
            <a:off x="335802" y="2561820"/>
            <a:ext cx="475797" cy="505187"/>
            <a:chOff x="1289019" y="4604987"/>
            <a:chExt cx="1051560" cy="1116516"/>
          </a:xfrm>
        </p:grpSpPr>
        <p:grpSp>
          <p:nvGrpSpPr>
            <p:cNvPr id="22" name="Group 21">
              <a:extLst>
                <a:ext uri="{FF2B5EF4-FFF2-40B4-BE49-F238E27FC236}">
                  <a16:creationId xmlns:a16="http://schemas.microsoft.com/office/drawing/2014/main" id="{C78CC0B5-B07C-7A4A-95CE-7A2A7F491D33}"/>
                </a:ext>
              </a:extLst>
            </p:cNvPr>
            <p:cNvGrpSpPr/>
            <p:nvPr/>
          </p:nvGrpSpPr>
          <p:grpSpPr>
            <a:xfrm>
              <a:off x="1480811" y="4619276"/>
              <a:ext cx="639854" cy="1102227"/>
              <a:chOff x="722760" y="3579684"/>
              <a:chExt cx="470561" cy="810599"/>
            </a:xfrm>
          </p:grpSpPr>
          <p:sp>
            <p:nvSpPr>
              <p:cNvPr id="24" name="Oval 23">
                <a:extLst>
                  <a:ext uri="{FF2B5EF4-FFF2-40B4-BE49-F238E27FC236}">
                    <a16:creationId xmlns:a16="http://schemas.microsoft.com/office/drawing/2014/main" id="{66235192-3BBB-D844-82F9-A78951C68647}"/>
                  </a:ext>
                </a:extLst>
              </p:cNvPr>
              <p:cNvSpPr/>
              <p:nvPr/>
            </p:nvSpPr>
            <p:spPr>
              <a:xfrm>
                <a:off x="767519" y="3579684"/>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25" name="Chord 24">
                <a:extLst>
                  <a:ext uri="{FF2B5EF4-FFF2-40B4-BE49-F238E27FC236}">
                    <a16:creationId xmlns:a16="http://schemas.microsoft.com/office/drawing/2014/main" id="{42B97319-FA6E-2744-AB28-BAB76A13831A}"/>
                  </a:ext>
                </a:extLst>
              </p:cNvPr>
              <p:cNvSpPr/>
              <p:nvPr/>
            </p:nvSpPr>
            <p:spPr>
              <a:xfrm rot="8100000">
                <a:off x="722760" y="3919722"/>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674A1BC-B76A-9345-BD7F-844683674287}"/>
                </a:ext>
              </a:extLst>
            </p:cNvPr>
            <p:cNvSpPr/>
            <p:nvPr/>
          </p:nvSpPr>
          <p:spPr>
            <a:xfrm>
              <a:off x="1289019" y="4604987"/>
              <a:ext cx="1051560" cy="105437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3177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BFD7D309-4DE6-5F49-B0AC-5BB11CF38902}"/>
              </a:ext>
            </a:extLst>
          </p:cNvPr>
          <p:cNvSpPr txBox="1"/>
          <p:nvPr/>
        </p:nvSpPr>
        <p:spPr>
          <a:xfrm>
            <a:off x="903602" y="1251043"/>
            <a:ext cx="10105293" cy="4154984"/>
          </a:xfrm>
          <a:prstGeom prst="rect">
            <a:avLst/>
          </a:prstGeom>
          <a:noFill/>
        </p:spPr>
        <p:txBody>
          <a:bodyPr wrap="square" rtlCol="0">
            <a:spAutoFit/>
          </a:bodyPr>
          <a:lstStyle/>
          <a:p>
            <a:pPr algn="just"/>
            <a:r>
              <a:rPr lang="en-US" sz="2400" dirty="0"/>
              <a:t>You will be matched with another six players to play the “Recycle Man” experiment. This is how it works: </a:t>
            </a:r>
          </a:p>
          <a:p>
            <a:pPr algn="just"/>
            <a:endParaRPr lang="en-US" sz="2400" dirty="0"/>
          </a:p>
          <a:p>
            <a:pPr algn="just"/>
            <a:r>
              <a:rPr lang="en-US" sz="2400" dirty="0"/>
              <a:t>We recruited six participants previously. Each of them completed the “Recycle Man” experiment in a </a:t>
            </a:r>
            <a:r>
              <a:rPr lang="en-US" sz="2400" dirty="0">
                <a:solidFill>
                  <a:srgbClr val="FF0000"/>
                </a:solidFill>
              </a:rPr>
              <a:t>single-player mode</a:t>
            </a:r>
            <a:r>
              <a:rPr lang="en-US" sz="2400" dirty="0"/>
              <a:t>. </a:t>
            </a:r>
          </a:p>
          <a:p>
            <a:pPr algn="just"/>
            <a:endParaRPr lang="en-US" sz="2400" dirty="0"/>
          </a:p>
          <a:p>
            <a:pPr algn="just"/>
            <a:r>
              <a:rPr lang="en-US" sz="2400" dirty="0"/>
              <a:t>During the experiment, the computer will reveal the performance of these six previous players </a:t>
            </a:r>
            <a:r>
              <a:rPr lang="en-US" sz="2400" dirty="0">
                <a:solidFill>
                  <a:srgbClr val="FF0000"/>
                </a:solidFill>
              </a:rPr>
              <a:t>in real time</a:t>
            </a:r>
            <a:r>
              <a:rPr lang="en-US" sz="2400" dirty="0"/>
              <a:t>. </a:t>
            </a:r>
          </a:p>
          <a:p>
            <a:pPr algn="just"/>
            <a:endParaRPr lang="en-US" sz="2400" dirty="0"/>
          </a:p>
          <a:p>
            <a:pPr algn="just"/>
            <a:r>
              <a:rPr lang="en-US" sz="2400" dirty="0"/>
              <a:t>We aim to give you a “multi-player” game experience. It’s as if you are doing the experiment with six others, starting at the same time. </a:t>
            </a:r>
          </a:p>
        </p:txBody>
      </p:sp>
      <p:sp>
        <p:nvSpPr>
          <p:cNvPr id="2" name="TextBox 1">
            <a:extLst>
              <a:ext uri="{FF2B5EF4-FFF2-40B4-BE49-F238E27FC236}">
                <a16:creationId xmlns:a16="http://schemas.microsoft.com/office/drawing/2014/main" id="{8B53FC35-F18C-5A4F-8B18-BF00907826CB}"/>
              </a:ext>
            </a:extLst>
          </p:cNvPr>
          <p:cNvSpPr txBox="1"/>
          <p:nvPr/>
        </p:nvSpPr>
        <p:spPr>
          <a:xfrm>
            <a:off x="903602" y="281354"/>
            <a:ext cx="5127921" cy="769441"/>
          </a:xfrm>
          <a:prstGeom prst="rect">
            <a:avLst/>
          </a:prstGeom>
          <a:noFill/>
        </p:spPr>
        <p:txBody>
          <a:bodyPr wrap="square" rtlCol="0">
            <a:spAutoFit/>
          </a:bodyPr>
          <a:lstStyle/>
          <a:p>
            <a:r>
              <a:rPr lang="en-US" sz="4400" dirty="0">
                <a:latin typeface="+mj-lt"/>
              </a:rPr>
              <a:t>Basic settings </a:t>
            </a:r>
          </a:p>
        </p:txBody>
      </p:sp>
    </p:spTree>
    <p:extLst>
      <p:ext uri="{BB962C8B-B14F-4D97-AF65-F5344CB8AC3E}">
        <p14:creationId xmlns:p14="http://schemas.microsoft.com/office/powerpoint/2010/main" val="2455836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67">
            <a:extLst>
              <a:ext uri="{FF2B5EF4-FFF2-40B4-BE49-F238E27FC236}">
                <a16:creationId xmlns:a16="http://schemas.microsoft.com/office/drawing/2014/main" id="{3CB3B5CF-5CDB-9246-A3B9-D44F9A3FBBAB}"/>
              </a:ext>
            </a:extLst>
          </p:cNvPr>
          <p:cNvSpPr txBox="1"/>
          <p:nvPr/>
        </p:nvSpPr>
        <p:spPr>
          <a:xfrm>
            <a:off x="903602" y="281354"/>
            <a:ext cx="5127921" cy="769441"/>
          </a:xfrm>
          <a:prstGeom prst="rect">
            <a:avLst/>
          </a:prstGeom>
          <a:noFill/>
        </p:spPr>
        <p:txBody>
          <a:bodyPr wrap="square" rtlCol="0">
            <a:spAutoFit/>
          </a:bodyPr>
          <a:lstStyle/>
          <a:p>
            <a:r>
              <a:rPr lang="en-US" sz="4400" dirty="0">
                <a:latin typeface="+mj-lt"/>
              </a:rPr>
              <a:t>Basic settings </a:t>
            </a:r>
          </a:p>
        </p:txBody>
      </p:sp>
      <p:cxnSp>
        <p:nvCxnSpPr>
          <p:cNvPr id="12" name="Straight Arrow Connector 11">
            <a:extLst>
              <a:ext uri="{FF2B5EF4-FFF2-40B4-BE49-F238E27FC236}">
                <a16:creationId xmlns:a16="http://schemas.microsoft.com/office/drawing/2014/main" id="{C6D64D01-83FE-F745-83A8-8AD2DB9FFE56}"/>
              </a:ext>
            </a:extLst>
          </p:cNvPr>
          <p:cNvCxnSpPr/>
          <p:nvPr/>
        </p:nvCxnSpPr>
        <p:spPr>
          <a:xfrm>
            <a:off x="1089948" y="1586070"/>
            <a:ext cx="0" cy="46959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054277E-4727-E843-B463-DE5073F893EC}"/>
              </a:ext>
            </a:extLst>
          </p:cNvPr>
          <p:cNvSpPr txBox="1"/>
          <p:nvPr/>
        </p:nvSpPr>
        <p:spPr>
          <a:xfrm>
            <a:off x="272263" y="3703230"/>
            <a:ext cx="1635369" cy="461665"/>
          </a:xfrm>
          <a:prstGeom prst="rect">
            <a:avLst/>
          </a:prstGeom>
          <a:noFill/>
        </p:spPr>
        <p:txBody>
          <a:bodyPr wrap="square" rtlCol="0">
            <a:spAutoFit/>
          </a:bodyPr>
          <a:lstStyle/>
          <a:p>
            <a:r>
              <a:rPr lang="en-US" sz="2400" dirty="0"/>
              <a:t>Time  </a:t>
            </a:r>
          </a:p>
        </p:txBody>
      </p:sp>
      <p:cxnSp>
        <p:nvCxnSpPr>
          <p:cNvPr id="15" name="Straight Connector 14">
            <a:extLst>
              <a:ext uri="{FF2B5EF4-FFF2-40B4-BE49-F238E27FC236}">
                <a16:creationId xmlns:a16="http://schemas.microsoft.com/office/drawing/2014/main" id="{E37C0ACB-F739-8343-87D5-7826867D22AD}"/>
              </a:ext>
            </a:extLst>
          </p:cNvPr>
          <p:cNvCxnSpPr/>
          <p:nvPr/>
        </p:nvCxnSpPr>
        <p:spPr>
          <a:xfrm>
            <a:off x="1266091" y="3934062"/>
            <a:ext cx="5539154"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4A0A27F2-58CE-BE47-B849-A46F209C16DF}"/>
              </a:ext>
            </a:extLst>
          </p:cNvPr>
          <p:cNvGrpSpPr/>
          <p:nvPr/>
        </p:nvGrpSpPr>
        <p:grpSpPr>
          <a:xfrm>
            <a:off x="1572547" y="1692150"/>
            <a:ext cx="1336431" cy="2011080"/>
            <a:chOff x="1660470" y="695016"/>
            <a:chExt cx="1336431" cy="2011080"/>
          </a:xfrm>
        </p:grpSpPr>
        <p:pic>
          <p:nvPicPr>
            <p:cNvPr id="16" name="Picture 15">
              <a:extLst>
                <a:ext uri="{FF2B5EF4-FFF2-40B4-BE49-F238E27FC236}">
                  <a16:creationId xmlns:a16="http://schemas.microsoft.com/office/drawing/2014/main" id="{1164240B-41F0-744F-AF93-9775ABCF839D}"/>
                </a:ext>
              </a:extLst>
            </p:cNvPr>
            <p:cNvPicPr>
              <a:picLocks noChangeAspect="1"/>
            </p:cNvPicPr>
            <p:nvPr/>
          </p:nvPicPr>
          <p:blipFill>
            <a:blip r:embed="rId3"/>
            <a:stretch>
              <a:fillRect/>
            </a:stretch>
          </p:blipFill>
          <p:spPr>
            <a:xfrm>
              <a:off x="1678055" y="695016"/>
              <a:ext cx="377646" cy="377646"/>
            </a:xfrm>
            <a:prstGeom prst="rect">
              <a:avLst/>
            </a:prstGeom>
            <a:solidFill>
              <a:srgbClr val="FF0000"/>
            </a:solidFill>
          </p:spPr>
        </p:pic>
        <p:pic>
          <p:nvPicPr>
            <p:cNvPr id="17" name="Picture 16">
              <a:extLst>
                <a:ext uri="{FF2B5EF4-FFF2-40B4-BE49-F238E27FC236}">
                  <a16:creationId xmlns:a16="http://schemas.microsoft.com/office/drawing/2014/main" id="{88C9BF64-CC74-F24A-A0BA-8C73251CD72B}"/>
                </a:ext>
              </a:extLst>
            </p:cNvPr>
            <p:cNvPicPr>
              <a:picLocks noChangeAspect="1"/>
            </p:cNvPicPr>
            <p:nvPr/>
          </p:nvPicPr>
          <p:blipFill>
            <a:blip r:embed="rId3"/>
            <a:stretch>
              <a:fillRect/>
            </a:stretch>
          </p:blipFill>
          <p:spPr>
            <a:xfrm>
              <a:off x="1693941" y="1242664"/>
              <a:ext cx="377646" cy="377646"/>
            </a:xfrm>
            <a:prstGeom prst="rect">
              <a:avLst/>
            </a:prstGeom>
            <a:solidFill>
              <a:srgbClr val="FF0000"/>
            </a:solidFill>
          </p:spPr>
        </p:pic>
        <p:pic>
          <p:nvPicPr>
            <p:cNvPr id="18" name="Picture 17">
              <a:extLst>
                <a:ext uri="{FF2B5EF4-FFF2-40B4-BE49-F238E27FC236}">
                  <a16:creationId xmlns:a16="http://schemas.microsoft.com/office/drawing/2014/main" id="{74678D44-74D1-CF48-94D7-653A30DBED7F}"/>
                </a:ext>
              </a:extLst>
            </p:cNvPr>
            <p:cNvPicPr>
              <a:picLocks noChangeAspect="1"/>
            </p:cNvPicPr>
            <p:nvPr/>
          </p:nvPicPr>
          <p:blipFill>
            <a:blip r:embed="rId3"/>
            <a:stretch>
              <a:fillRect/>
            </a:stretch>
          </p:blipFill>
          <p:spPr>
            <a:xfrm>
              <a:off x="1693941" y="2328450"/>
              <a:ext cx="377646" cy="377646"/>
            </a:xfrm>
            <a:prstGeom prst="rect">
              <a:avLst/>
            </a:prstGeom>
            <a:solidFill>
              <a:srgbClr val="FF0000"/>
            </a:solidFill>
          </p:spPr>
        </p:pic>
        <p:sp>
          <p:nvSpPr>
            <p:cNvPr id="21" name="TextBox 20">
              <a:extLst>
                <a:ext uri="{FF2B5EF4-FFF2-40B4-BE49-F238E27FC236}">
                  <a16:creationId xmlns:a16="http://schemas.microsoft.com/office/drawing/2014/main" id="{8123B4E5-1812-3B46-B228-2D4F281F2648}"/>
                </a:ext>
              </a:extLst>
            </p:cNvPr>
            <p:cNvSpPr txBox="1"/>
            <p:nvPr/>
          </p:nvSpPr>
          <p:spPr>
            <a:xfrm>
              <a:off x="1660470" y="1596991"/>
              <a:ext cx="1336431" cy="584775"/>
            </a:xfrm>
            <a:prstGeom prst="rect">
              <a:avLst/>
            </a:prstGeom>
            <a:noFill/>
          </p:spPr>
          <p:txBody>
            <a:bodyPr wrap="square" rtlCol="0">
              <a:spAutoFit/>
            </a:bodyPr>
            <a:lstStyle/>
            <a:p>
              <a:r>
                <a:rPr lang="en-US" sz="3200" dirty="0"/>
                <a:t>…</a:t>
              </a:r>
            </a:p>
          </p:txBody>
        </p:sp>
      </p:grpSp>
      <p:grpSp>
        <p:nvGrpSpPr>
          <p:cNvPr id="27" name="Group 26">
            <a:extLst>
              <a:ext uri="{FF2B5EF4-FFF2-40B4-BE49-F238E27FC236}">
                <a16:creationId xmlns:a16="http://schemas.microsoft.com/office/drawing/2014/main" id="{DDAB0DC4-27C0-B44E-8255-0A71F0A627B0}"/>
              </a:ext>
            </a:extLst>
          </p:cNvPr>
          <p:cNvGrpSpPr/>
          <p:nvPr/>
        </p:nvGrpSpPr>
        <p:grpSpPr>
          <a:xfrm>
            <a:off x="3859822" y="1559966"/>
            <a:ext cx="3160594" cy="1874802"/>
            <a:chOff x="3947745" y="562832"/>
            <a:chExt cx="3160594" cy="1874802"/>
          </a:xfrm>
        </p:grpSpPr>
        <p:grpSp>
          <p:nvGrpSpPr>
            <p:cNvPr id="25" name="Group 24">
              <a:extLst>
                <a:ext uri="{FF2B5EF4-FFF2-40B4-BE49-F238E27FC236}">
                  <a16:creationId xmlns:a16="http://schemas.microsoft.com/office/drawing/2014/main" id="{31409E78-19D3-BE49-B919-110E44344DCB}"/>
                </a:ext>
              </a:extLst>
            </p:cNvPr>
            <p:cNvGrpSpPr/>
            <p:nvPr/>
          </p:nvGrpSpPr>
          <p:grpSpPr>
            <a:xfrm>
              <a:off x="3947745" y="1072662"/>
              <a:ext cx="2156995" cy="1364972"/>
              <a:chOff x="4123591" y="1072662"/>
              <a:chExt cx="2156995" cy="1364972"/>
            </a:xfrm>
          </p:grpSpPr>
          <p:sp>
            <p:nvSpPr>
              <p:cNvPr id="23" name="Rectangle 22">
                <a:extLst>
                  <a:ext uri="{FF2B5EF4-FFF2-40B4-BE49-F238E27FC236}">
                    <a16:creationId xmlns:a16="http://schemas.microsoft.com/office/drawing/2014/main" id="{58CD6A05-2B14-F747-8426-F7B1DC7C63A5}"/>
                  </a:ext>
                </a:extLst>
              </p:cNvPr>
              <p:cNvSpPr/>
              <p:nvPr/>
            </p:nvSpPr>
            <p:spPr>
              <a:xfrm>
                <a:off x="4123591" y="1072662"/>
                <a:ext cx="2156995" cy="1364972"/>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24" name="Picture 23">
                <a:extLst>
                  <a:ext uri="{FF2B5EF4-FFF2-40B4-BE49-F238E27FC236}">
                    <a16:creationId xmlns:a16="http://schemas.microsoft.com/office/drawing/2014/main" id="{2845F484-DBF2-F945-B44C-09BF04AE376F}"/>
                  </a:ext>
                </a:extLst>
              </p:cNvPr>
              <p:cNvPicPr>
                <a:picLocks noChangeAspect="1"/>
              </p:cNvPicPr>
              <p:nvPr/>
            </p:nvPicPr>
            <p:blipFill>
              <a:blip r:embed="rId3"/>
              <a:stretch>
                <a:fillRect/>
              </a:stretch>
            </p:blipFill>
            <p:spPr>
              <a:xfrm>
                <a:off x="5008215" y="1596991"/>
                <a:ext cx="377646" cy="377646"/>
              </a:xfrm>
              <a:prstGeom prst="rect">
                <a:avLst/>
              </a:prstGeom>
              <a:solidFill>
                <a:srgbClr val="FF0000"/>
              </a:solidFill>
            </p:spPr>
          </p:pic>
        </p:grpSp>
        <p:sp>
          <p:nvSpPr>
            <p:cNvPr id="26" name="TextBox 25">
              <a:extLst>
                <a:ext uri="{FF2B5EF4-FFF2-40B4-BE49-F238E27FC236}">
                  <a16:creationId xmlns:a16="http://schemas.microsoft.com/office/drawing/2014/main" id="{F10DC6AA-DDDA-5742-986F-FAE842C01992}"/>
                </a:ext>
              </a:extLst>
            </p:cNvPr>
            <p:cNvSpPr txBox="1"/>
            <p:nvPr/>
          </p:nvSpPr>
          <p:spPr>
            <a:xfrm>
              <a:off x="4176346" y="562832"/>
              <a:ext cx="2931993" cy="461665"/>
            </a:xfrm>
            <a:prstGeom prst="rect">
              <a:avLst/>
            </a:prstGeom>
            <a:noFill/>
          </p:spPr>
          <p:txBody>
            <a:bodyPr wrap="square" rtlCol="0">
              <a:spAutoFit/>
            </a:bodyPr>
            <a:lstStyle/>
            <a:p>
              <a:r>
                <a:rPr lang="en-US" sz="2400" dirty="0"/>
                <a:t>Single-Player</a:t>
              </a:r>
            </a:p>
          </p:txBody>
        </p:sp>
      </p:grpSp>
      <p:grpSp>
        <p:nvGrpSpPr>
          <p:cNvPr id="54" name="Group 53">
            <a:extLst>
              <a:ext uri="{FF2B5EF4-FFF2-40B4-BE49-F238E27FC236}">
                <a16:creationId xmlns:a16="http://schemas.microsoft.com/office/drawing/2014/main" id="{AE46AA02-D4A4-814D-9781-B216AD647177}"/>
              </a:ext>
            </a:extLst>
          </p:cNvPr>
          <p:cNvGrpSpPr/>
          <p:nvPr/>
        </p:nvGrpSpPr>
        <p:grpSpPr>
          <a:xfrm>
            <a:off x="3877407" y="4187654"/>
            <a:ext cx="3160594" cy="1874802"/>
            <a:chOff x="3947745" y="3419123"/>
            <a:chExt cx="3160594" cy="1874802"/>
          </a:xfrm>
        </p:grpSpPr>
        <p:grpSp>
          <p:nvGrpSpPr>
            <p:cNvPr id="28" name="Group 27">
              <a:extLst>
                <a:ext uri="{FF2B5EF4-FFF2-40B4-BE49-F238E27FC236}">
                  <a16:creationId xmlns:a16="http://schemas.microsoft.com/office/drawing/2014/main" id="{7ABE351E-4DAC-434E-AA66-45C37D852D8F}"/>
                </a:ext>
              </a:extLst>
            </p:cNvPr>
            <p:cNvGrpSpPr/>
            <p:nvPr/>
          </p:nvGrpSpPr>
          <p:grpSpPr>
            <a:xfrm>
              <a:off x="3947745" y="3419123"/>
              <a:ext cx="3160594" cy="1874802"/>
              <a:chOff x="3947745" y="562832"/>
              <a:chExt cx="3160594" cy="1874802"/>
            </a:xfrm>
          </p:grpSpPr>
          <p:sp>
            <p:nvSpPr>
              <p:cNvPr id="31" name="Rectangle 30">
                <a:extLst>
                  <a:ext uri="{FF2B5EF4-FFF2-40B4-BE49-F238E27FC236}">
                    <a16:creationId xmlns:a16="http://schemas.microsoft.com/office/drawing/2014/main" id="{CE73E892-F483-F440-AA86-D51F9EEA1FFD}"/>
                  </a:ext>
                </a:extLst>
              </p:cNvPr>
              <p:cNvSpPr/>
              <p:nvPr/>
            </p:nvSpPr>
            <p:spPr>
              <a:xfrm>
                <a:off x="3947745" y="1072662"/>
                <a:ext cx="2156995" cy="1364972"/>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TextBox 29">
                <a:extLst>
                  <a:ext uri="{FF2B5EF4-FFF2-40B4-BE49-F238E27FC236}">
                    <a16:creationId xmlns:a16="http://schemas.microsoft.com/office/drawing/2014/main" id="{F3DF19D5-1D77-2E4B-8620-153BBE46C878}"/>
                  </a:ext>
                </a:extLst>
              </p:cNvPr>
              <p:cNvSpPr txBox="1"/>
              <p:nvPr/>
            </p:nvSpPr>
            <p:spPr>
              <a:xfrm>
                <a:off x="4176346" y="562832"/>
                <a:ext cx="2931993" cy="461665"/>
              </a:xfrm>
              <a:prstGeom prst="rect">
                <a:avLst/>
              </a:prstGeom>
              <a:noFill/>
            </p:spPr>
            <p:txBody>
              <a:bodyPr wrap="square" rtlCol="0">
                <a:spAutoFit/>
              </a:bodyPr>
              <a:lstStyle/>
              <a:p>
                <a:r>
                  <a:rPr lang="en-US" sz="2400" dirty="0"/>
                  <a:t>Multi-Player</a:t>
                </a:r>
              </a:p>
            </p:txBody>
          </p:sp>
        </p:grpSp>
        <p:grpSp>
          <p:nvGrpSpPr>
            <p:cNvPr id="39" name="Group 38">
              <a:extLst>
                <a:ext uri="{FF2B5EF4-FFF2-40B4-BE49-F238E27FC236}">
                  <a16:creationId xmlns:a16="http://schemas.microsoft.com/office/drawing/2014/main" id="{C4703F81-03DE-0C4C-91CE-72C42568AC77}"/>
                </a:ext>
              </a:extLst>
            </p:cNvPr>
            <p:cNvGrpSpPr/>
            <p:nvPr/>
          </p:nvGrpSpPr>
          <p:grpSpPr>
            <a:xfrm>
              <a:off x="5138195" y="4305359"/>
              <a:ext cx="814682" cy="567453"/>
              <a:chOff x="1373243" y="4736275"/>
              <a:chExt cx="2165249" cy="1508167"/>
            </a:xfrm>
          </p:grpSpPr>
          <p:grpSp>
            <p:nvGrpSpPr>
              <p:cNvPr id="40" name="Group 39">
                <a:extLst>
                  <a:ext uri="{FF2B5EF4-FFF2-40B4-BE49-F238E27FC236}">
                    <a16:creationId xmlns:a16="http://schemas.microsoft.com/office/drawing/2014/main" id="{E87D8E41-E858-5740-AB00-5776FB5BF9A0}"/>
                  </a:ext>
                </a:extLst>
              </p:cNvPr>
              <p:cNvGrpSpPr/>
              <p:nvPr/>
            </p:nvGrpSpPr>
            <p:grpSpPr>
              <a:xfrm>
                <a:off x="1373243" y="4736275"/>
                <a:ext cx="2165249" cy="1508167"/>
                <a:chOff x="4140548" y="2173184"/>
                <a:chExt cx="2165249" cy="1508167"/>
              </a:xfrm>
              <a:solidFill>
                <a:srgbClr val="FF0000"/>
              </a:solidFill>
            </p:grpSpPr>
            <p:sp>
              <p:nvSpPr>
                <p:cNvPr id="46" name="Rectangle 45">
                  <a:extLst>
                    <a:ext uri="{FF2B5EF4-FFF2-40B4-BE49-F238E27FC236}">
                      <a16:creationId xmlns:a16="http://schemas.microsoft.com/office/drawing/2014/main" id="{EDA86CA9-66A3-D244-B0E7-6D12BD34D3AC}"/>
                    </a:ext>
                  </a:extLst>
                </p:cNvPr>
                <p:cNvSpPr/>
                <p:nvPr/>
              </p:nvSpPr>
              <p:spPr>
                <a:xfrm>
                  <a:off x="4140548" y="2173184"/>
                  <a:ext cx="2165249" cy="1508167"/>
                </a:xfrm>
                <a:prstGeom prst="rect">
                  <a:avLst/>
                </a:prstGeom>
                <a:grpFill/>
                <a:ln w="50800" cmpd="sng">
                  <a:solidFill>
                    <a:srgbClr val="FF000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endParaRPr>
                </a:p>
              </p:txBody>
            </p:sp>
            <p:pic>
              <p:nvPicPr>
                <p:cNvPr id="47" name="Picture 46">
                  <a:extLst>
                    <a:ext uri="{FF2B5EF4-FFF2-40B4-BE49-F238E27FC236}">
                      <a16:creationId xmlns:a16="http://schemas.microsoft.com/office/drawing/2014/main" id="{81AC4CAC-B15F-FB4D-86A6-F72F02AEB638}"/>
                    </a:ext>
                  </a:extLst>
                </p:cNvPr>
                <p:cNvPicPr>
                  <a:picLocks noChangeAspect="1"/>
                </p:cNvPicPr>
                <p:nvPr/>
              </p:nvPicPr>
              <p:blipFill>
                <a:blip r:embed="rId3"/>
                <a:stretch>
                  <a:fillRect/>
                </a:stretch>
              </p:blipFill>
              <p:spPr>
                <a:xfrm>
                  <a:off x="4243789" y="2939570"/>
                  <a:ext cx="635000" cy="635000"/>
                </a:xfrm>
                <a:prstGeom prst="rect">
                  <a:avLst/>
                </a:prstGeom>
                <a:grpFill/>
              </p:spPr>
            </p:pic>
          </p:grpSp>
          <p:pic>
            <p:nvPicPr>
              <p:cNvPr id="41" name="Picture 40">
                <a:extLst>
                  <a:ext uri="{FF2B5EF4-FFF2-40B4-BE49-F238E27FC236}">
                    <a16:creationId xmlns:a16="http://schemas.microsoft.com/office/drawing/2014/main" id="{AA7D23B5-103B-674D-A208-83DFD28F4CCA}"/>
                  </a:ext>
                </a:extLst>
              </p:cNvPr>
              <p:cNvPicPr>
                <a:picLocks noChangeAspect="1"/>
              </p:cNvPicPr>
              <p:nvPr/>
            </p:nvPicPr>
            <p:blipFill>
              <a:blip r:embed="rId3"/>
              <a:stretch>
                <a:fillRect/>
              </a:stretch>
            </p:blipFill>
            <p:spPr>
              <a:xfrm>
                <a:off x="1475369" y="4801968"/>
                <a:ext cx="635000" cy="635000"/>
              </a:xfrm>
              <a:prstGeom prst="rect">
                <a:avLst/>
              </a:prstGeom>
              <a:solidFill>
                <a:srgbClr val="FF0000"/>
              </a:solidFill>
            </p:spPr>
          </p:pic>
          <p:pic>
            <p:nvPicPr>
              <p:cNvPr id="42" name="Picture 41">
                <a:extLst>
                  <a:ext uri="{FF2B5EF4-FFF2-40B4-BE49-F238E27FC236}">
                    <a16:creationId xmlns:a16="http://schemas.microsoft.com/office/drawing/2014/main" id="{D9099CF7-ADAF-594A-B3B5-31D47013F962}"/>
                  </a:ext>
                </a:extLst>
              </p:cNvPr>
              <p:cNvPicPr>
                <a:picLocks noChangeAspect="1"/>
              </p:cNvPicPr>
              <p:nvPr/>
            </p:nvPicPr>
            <p:blipFill>
              <a:blip r:embed="rId3"/>
              <a:stretch>
                <a:fillRect/>
              </a:stretch>
            </p:blipFill>
            <p:spPr>
              <a:xfrm>
                <a:off x="2189430" y="4804311"/>
                <a:ext cx="635000" cy="635000"/>
              </a:xfrm>
              <a:prstGeom prst="rect">
                <a:avLst/>
              </a:prstGeom>
              <a:solidFill>
                <a:srgbClr val="FF0000"/>
              </a:solidFill>
            </p:spPr>
          </p:pic>
          <p:pic>
            <p:nvPicPr>
              <p:cNvPr id="43" name="Picture 42">
                <a:extLst>
                  <a:ext uri="{FF2B5EF4-FFF2-40B4-BE49-F238E27FC236}">
                    <a16:creationId xmlns:a16="http://schemas.microsoft.com/office/drawing/2014/main" id="{B15212FF-D20F-3B49-97F7-486B5459611D}"/>
                  </a:ext>
                </a:extLst>
              </p:cNvPr>
              <p:cNvPicPr>
                <a:picLocks noChangeAspect="1"/>
              </p:cNvPicPr>
              <p:nvPr/>
            </p:nvPicPr>
            <p:blipFill>
              <a:blip r:embed="rId3"/>
              <a:stretch>
                <a:fillRect/>
              </a:stretch>
            </p:blipFill>
            <p:spPr>
              <a:xfrm>
                <a:off x="2189430" y="5490358"/>
                <a:ext cx="635000" cy="635000"/>
              </a:xfrm>
              <a:prstGeom prst="rect">
                <a:avLst/>
              </a:prstGeom>
              <a:solidFill>
                <a:srgbClr val="FF0000"/>
              </a:solidFill>
            </p:spPr>
          </p:pic>
          <p:pic>
            <p:nvPicPr>
              <p:cNvPr id="44" name="Picture 43">
                <a:extLst>
                  <a:ext uri="{FF2B5EF4-FFF2-40B4-BE49-F238E27FC236}">
                    <a16:creationId xmlns:a16="http://schemas.microsoft.com/office/drawing/2014/main" id="{0923F528-F6DC-FD44-B5B2-6ED6370CB4B7}"/>
                  </a:ext>
                </a:extLst>
              </p:cNvPr>
              <p:cNvPicPr>
                <a:picLocks noChangeAspect="1"/>
              </p:cNvPicPr>
              <p:nvPr/>
            </p:nvPicPr>
            <p:blipFill>
              <a:blip r:embed="rId3"/>
              <a:stretch>
                <a:fillRect/>
              </a:stretch>
            </p:blipFill>
            <p:spPr>
              <a:xfrm>
                <a:off x="2897628" y="4801968"/>
                <a:ext cx="635000" cy="635000"/>
              </a:xfrm>
              <a:prstGeom prst="rect">
                <a:avLst/>
              </a:prstGeom>
              <a:solidFill>
                <a:srgbClr val="FF0000"/>
              </a:solidFill>
            </p:spPr>
          </p:pic>
          <p:pic>
            <p:nvPicPr>
              <p:cNvPr id="45" name="Picture 44">
                <a:extLst>
                  <a:ext uri="{FF2B5EF4-FFF2-40B4-BE49-F238E27FC236}">
                    <a16:creationId xmlns:a16="http://schemas.microsoft.com/office/drawing/2014/main" id="{AA2896E9-430E-9D45-AC64-9A7D0AFBFAAA}"/>
                  </a:ext>
                </a:extLst>
              </p:cNvPr>
              <p:cNvPicPr>
                <a:picLocks noChangeAspect="1"/>
              </p:cNvPicPr>
              <p:nvPr/>
            </p:nvPicPr>
            <p:blipFill>
              <a:blip r:embed="rId3"/>
              <a:stretch>
                <a:fillRect/>
              </a:stretch>
            </p:blipFill>
            <p:spPr>
              <a:xfrm>
                <a:off x="2848269" y="5490358"/>
                <a:ext cx="635000" cy="635000"/>
              </a:xfrm>
              <a:prstGeom prst="rect">
                <a:avLst/>
              </a:prstGeom>
              <a:solidFill>
                <a:srgbClr val="FF0000"/>
              </a:solidFill>
            </p:spPr>
          </p:pic>
        </p:grpSp>
        <p:grpSp>
          <p:nvGrpSpPr>
            <p:cNvPr id="50" name="Group 49">
              <a:extLst>
                <a:ext uri="{FF2B5EF4-FFF2-40B4-BE49-F238E27FC236}">
                  <a16:creationId xmlns:a16="http://schemas.microsoft.com/office/drawing/2014/main" id="{7226B251-F315-1144-8BC0-3EAD0311FEEC}"/>
                </a:ext>
              </a:extLst>
            </p:cNvPr>
            <p:cNvGrpSpPr/>
            <p:nvPr/>
          </p:nvGrpSpPr>
          <p:grpSpPr>
            <a:xfrm>
              <a:off x="4233766" y="4221049"/>
              <a:ext cx="400935" cy="690662"/>
              <a:chOff x="1650377" y="3753185"/>
              <a:chExt cx="470562" cy="810599"/>
            </a:xfrm>
          </p:grpSpPr>
          <p:sp>
            <p:nvSpPr>
              <p:cNvPr id="52" name="Oval 51">
                <a:extLst>
                  <a:ext uri="{FF2B5EF4-FFF2-40B4-BE49-F238E27FC236}">
                    <a16:creationId xmlns:a16="http://schemas.microsoft.com/office/drawing/2014/main" id="{9170EEEC-7337-9044-AA40-71CDBB43E182}"/>
                  </a:ext>
                </a:extLst>
              </p:cNvPr>
              <p:cNvSpPr/>
              <p:nvPr/>
            </p:nvSpPr>
            <p:spPr>
              <a:xfrm>
                <a:off x="1695135" y="3753185"/>
                <a:ext cx="356726" cy="356725"/>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53" name="Chord 52">
                <a:extLst>
                  <a:ext uri="{FF2B5EF4-FFF2-40B4-BE49-F238E27FC236}">
                    <a16:creationId xmlns:a16="http://schemas.microsoft.com/office/drawing/2014/main" id="{2347758C-F8BD-8947-8A71-17EB0D080590}"/>
                  </a:ext>
                </a:extLst>
              </p:cNvPr>
              <p:cNvSpPr/>
              <p:nvPr/>
            </p:nvSpPr>
            <p:spPr>
              <a:xfrm rot="8100000">
                <a:off x="1650377" y="4093225"/>
                <a:ext cx="470562" cy="470559"/>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4" name="Group 63">
            <a:extLst>
              <a:ext uri="{FF2B5EF4-FFF2-40B4-BE49-F238E27FC236}">
                <a16:creationId xmlns:a16="http://schemas.microsoft.com/office/drawing/2014/main" id="{E2A84AC7-72E2-C14E-960D-4C213289BCBF}"/>
              </a:ext>
            </a:extLst>
          </p:cNvPr>
          <p:cNvGrpSpPr/>
          <p:nvPr/>
        </p:nvGrpSpPr>
        <p:grpSpPr>
          <a:xfrm>
            <a:off x="6175080" y="2734697"/>
            <a:ext cx="1685245" cy="2605339"/>
            <a:chOff x="6104740" y="1737563"/>
            <a:chExt cx="1685245" cy="2605339"/>
          </a:xfrm>
        </p:grpSpPr>
        <p:cxnSp>
          <p:nvCxnSpPr>
            <p:cNvPr id="56" name="Straight Arrow Connector 55">
              <a:extLst>
                <a:ext uri="{FF2B5EF4-FFF2-40B4-BE49-F238E27FC236}">
                  <a16:creationId xmlns:a16="http://schemas.microsoft.com/office/drawing/2014/main" id="{BA9BDB27-1135-FE45-B8D6-75865675BDBA}"/>
                </a:ext>
              </a:extLst>
            </p:cNvPr>
            <p:cNvCxnSpPr>
              <a:cxnSpLocks/>
            </p:cNvCxnSpPr>
            <p:nvPr/>
          </p:nvCxnSpPr>
          <p:spPr>
            <a:xfrm flipH="1">
              <a:off x="6186256" y="4342902"/>
              <a:ext cx="160372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902A61B-B0FE-834D-AC71-4CFDA4C05BCC}"/>
                </a:ext>
              </a:extLst>
            </p:cNvPr>
            <p:cNvCxnSpPr>
              <a:cxnSpLocks/>
            </p:cNvCxnSpPr>
            <p:nvPr/>
          </p:nvCxnSpPr>
          <p:spPr>
            <a:xfrm>
              <a:off x="7772400" y="1737563"/>
              <a:ext cx="0" cy="26053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49AAAFE-C6A9-284E-945B-1E2109A44F8F}"/>
                </a:ext>
              </a:extLst>
            </p:cNvPr>
            <p:cNvCxnSpPr/>
            <p:nvPr/>
          </p:nvCxnSpPr>
          <p:spPr>
            <a:xfrm>
              <a:off x="6104740" y="1746036"/>
              <a:ext cx="16676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A32665E3-DA83-254A-9F1A-3ABA0BEA5527}"/>
              </a:ext>
            </a:extLst>
          </p:cNvPr>
          <p:cNvSpPr txBox="1"/>
          <p:nvPr/>
        </p:nvSpPr>
        <p:spPr>
          <a:xfrm>
            <a:off x="6256596" y="2343016"/>
            <a:ext cx="2461846" cy="369332"/>
          </a:xfrm>
          <a:prstGeom prst="rect">
            <a:avLst/>
          </a:prstGeom>
          <a:noFill/>
        </p:spPr>
        <p:txBody>
          <a:bodyPr wrap="square" rtlCol="0">
            <a:spAutoFit/>
          </a:bodyPr>
          <a:lstStyle/>
          <a:p>
            <a:r>
              <a:rPr lang="en-US" dirty="0"/>
              <a:t>Record</a:t>
            </a:r>
          </a:p>
        </p:txBody>
      </p:sp>
      <p:sp>
        <p:nvSpPr>
          <p:cNvPr id="66" name="TextBox 65">
            <a:extLst>
              <a:ext uri="{FF2B5EF4-FFF2-40B4-BE49-F238E27FC236}">
                <a16:creationId xmlns:a16="http://schemas.microsoft.com/office/drawing/2014/main" id="{16F35E44-7022-624A-A9CE-280CFCCC5997}"/>
              </a:ext>
            </a:extLst>
          </p:cNvPr>
          <p:cNvSpPr txBox="1"/>
          <p:nvPr/>
        </p:nvSpPr>
        <p:spPr>
          <a:xfrm>
            <a:off x="6234924" y="5456677"/>
            <a:ext cx="2461846" cy="369332"/>
          </a:xfrm>
          <a:prstGeom prst="rect">
            <a:avLst/>
          </a:prstGeom>
          <a:noFill/>
        </p:spPr>
        <p:txBody>
          <a:bodyPr wrap="square" rtlCol="0">
            <a:spAutoFit/>
          </a:bodyPr>
          <a:lstStyle/>
          <a:p>
            <a:r>
              <a:rPr lang="en-US" dirty="0"/>
              <a:t>Play back in real time </a:t>
            </a:r>
          </a:p>
        </p:txBody>
      </p:sp>
      <p:sp>
        <p:nvSpPr>
          <p:cNvPr id="2" name="Rectangle 1">
            <a:extLst>
              <a:ext uri="{FF2B5EF4-FFF2-40B4-BE49-F238E27FC236}">
                <a16:creationId xmlns:a16="http://schemas.microsoft.com/office/drawing/2014/main" id="{058B5CD1-649E-A24B-BD6E-1C2057477036}"/>
              </a:ext>
            </a:extLst>
          </p:cNvPr>
          <p:cNvSpPr/>
          <p:nvPr/>
        </p:nvSpPr>
        <p:spPr>
          <a:xfrm>
            <a:off x="4006850" y="4956447"/>
            <a:ext cx="702919" cy="70291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206C6455-A937-8444-95C0-80C7F5AC0D81}"/>
              </a:ext>
            </a:extLst>
          </p:cNvPr>
          <p:cNvGrpSpPr/>
          <p:nvPr/>
        </p:nvGrpSpPr>
        <p:grpSpPr>
          <a:xfrm>
            <a:off x="1289019" y="4604987"/>
            <a:ext cx="1051560" cy="1116516"/>
            <a:chOff x="1289019" y="4604987"/>
            <a:chExt cx="1051560" cy="1116516"/>
          </a:xfrm>
        </p:grpSpPr>
        <p:grpSp>
          <p:nvGrpSpPr>
            <p:cNvPr id="37" name="Group 36">
              <a:extLst>
                <a:ext uri="{FF2B5EF4-FFF2-40B4-BE49-F238E27FC236}">
                  <a16:creationId xmlns:a16="http://schemas.microsoft.com/office/drawing/2014/main" id="{18C79DBA-8A08-8B4D-B888-C19BED4F98A3}"/>
                </a:ext>
              </a:extLst>
            </p:cNvPr>
            <p:cNvGrpSpPr/>
            <p:nvPr/>
          </p:nvGrpSpPr>
          <p:grpSpPr>
            <a:xfrm>
              <a:off x="1480811" y="4619276"/>
              <a:ext cx="639854" cy="1102227"/>
              <a:chOff x="722760" y="3579684"/>
              <a:chExt cx="470561" cy="810599"/>
            </a:xfrm>
          </p:grpSpPr>
          <p:sp>
            <p:nvSpPr>
              <p:cNvPr id="34" name="Oval 33">
                <a:extLst>
                  <a:ext uri="{FF2B5EF4-FFF2-40B4-BE49-F238E27FC236}">
                    <a16:creationId xmlns:a16="http://schemas.microsoft.com/office/drawing/2014/main" id="{C137EA27-FC5F-854A-8CDE-8C8279006FC8}"/>
                  </a:ext>
                </a:extLst>
              </p:cNvPr>
              <p:cNvSpPr/>
              <p:nvPr/>
            </p:nvSpPr>
            <p:spPr>
              <a:xfrm>
                <a:off x="767519" y="3579684"/>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35" name="Chord 34">
                <a:extLst>
                  <a:ext uri="{FF2B5EF4-FFF2-40B4-BE49-F238E27FC236}">
                    <a16:creationId xmlns:a16="http://schemas.microsoft.com/office/drawing/2014/main" id="{2CF91EF7-DA1F-4847-A4CD-E0BC8164A12C}"/>
                  </a:ext>
                </a:extLst>
              </p:cNvPr>
              <p:cNvSpPr/>
              <p:nvPr/>
            </p:nvSpPr>
            <p:spPr>
              <a:xfrm rot="8100000">
                <a:off x="722760" y="3919722"/>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A3A4E6EB-DE07-4841-B793-F37E84C1BFA4}"/>
                </a:ext>
              </a:extLst>
            </p:cNvPr>
            <p:cNvSpPr/>
            <p:nvPr/>
          </p:nvSpPr>
          <p:spPr>
            <a:xfrm>
              <a:off x="1289019" y="4604987"/>
              <a:ext cx="1051560" cy="105437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491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BFD7D309-4DE6-5F49-B0AC-5BB11CF38902}"/>
              </a:ext>
            </a:extLst>
          </p:cNvPr>
          <p:cNvSpPr txBox="1"/>
          <p:nvPr/>
        </p:nvSpPr>
        <p:spPr>
          <a:xfrm>
            <a:off x="976092" y="1347939"/>
            <a:ext cx="10105293" cy="4524315"/>
          </a:xfrm>
          <a:prstGeom prst="rect">
            <a:avLst/>
          </a:prstGeom>
          <a:noFill/>
        </p:spPr>
        <p:txBody>
          <a:bodyPr wrap="square" rtlCol="0">
            <a:spAutoFit/>
          </a:bodyPr>
          <a:lstStyle/>
          <a:p>
            <a:pPr algn="just"/>
            <a:endParaRPr lang="en-US" sz="2400" dirty="0"/>
          </a:p>
          <a:p>
            <a:pPr algn="just"/>
            <a:r>
              <a:rPr lang="en-US" sz="2400" dirty="0"/>
              <a:t>In the “Recycle Man” experiment, you search and recycle trashcans to earn rewards.</a:t>
            </a:r>
          </a:p>
          <a:p>
            <a:pPr algn="just"/>
            <a:endParaRPr lang="en-US" sz="2400" dirty="0"/>
          </a:p>
          <a:p>
            <a:pPr algn="just"/>
            <a:r>
              <a:rPr lang="en-US" sz="2400" dirty="0"/>
              <a:t>On each trial, you spend some time searching for a trashcan and deciding whether to recycle it.</a:t>
            </a:r>
          </a:p>
          <a:p>
            <a:pPr algn="just"/>
            <a:endParaRPr lang="en-US" sz="2400" dirty="0"/>
          </a:p>
          <a:p>
            <a:pPr algn="just"/>
            <a:r>
              <a:rPr lang="en-US" sz="2400" dirty="0"/>
              <a:t>To recycle a trashcan, you need to empty the trash in it first. Different trashcans contain different amounts of trash. Emptying fuller trashcans takes more time. </a:t>
            </a:r>
          </a:p>
          <a:p>
            <a:pPr algn="just"/>
            <a:endParaRPr lang="en-US" sz="2400" dirty="0"/>
          </a:p>
          <a:p>
            <a:pPr algn="just"/>
            <a:r>
              <a:rPr lang="en-US" sz="2400" u="sng" dirty="0"/>
              <a:t>To maximize total earnings in the 40 mins, you should decide whether a trashcan is worth recycling based on how full it is. </a:t>
            </a:r>
          </a:p>
        </p:txBody>
      </p:sp>
      <p:sp>
        <p:nvSpPr>
          <p:cNvPr id="2" name="TextBox 1">
            <a:extLst>
              <a:ext uri="{FF2B5EF4-FFF2-40B4-BE49-F238E27FC236}">
                <a16:creationId xmlns:a16="http://schemas.microsoft.com/office/drawing/2014/main" id="{65A9AB70-A1ED-0B4F-8D30-1A779D70D680}"/>
              </a:ext>
            </a:extLst>
          </p:cNvPr>
          <p:cNvSpPr txBox="1"/>
          <p:nvPr/>
        </p:nvSpPr>
        <p:spPr>
          <a:xfrm>
            <a:off x="976092" y="382050"/>
            <a:ext cx="7832005" cy="769441"/>
          </a:xfrm>
          <a:prstGeom prst="rect">
            <a:avLst/>
          </a:prstGeom>
          <a:noFill/>
        </p:spPr>
        <p:txBody>
          <a:bodyPr wrap="square" rtlCol="0">
            <a:spAutoFit/>
          </a:bodyPr>
          <a:lstStyle/>
          <a:p>
            <a:r>
              <a:rPr lang="en-US" sz="4400" dirty="0">
                <a:latin typeface="+mj-lt"/>
              </a:rPr>
              <a:t>“Recycle Man” Experiment</a:t>
            </a:r>
          </a:p>
        </p:txBody>
      </p:sp>
    </p:spTree>
    <p:extLst>
      <p:ext uri="{BB962C8B-B14F-4D97-AF65-F5344CB8AC3E}">
        <p14:creationId xmlns:p14="http://schemas.microsoft.com/office/powerpoint/2010/main" val="1842691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BFD7D309-4DE6-5F49-B0AC-5BB11CF38902}"/>
              </a:ext>
            </a:extLst>
          </p:cNvPr>
          <p:cNvSpPr txBox="1"/>
          <p:nvPr/>
        </p:nvSpPr>
        <p:spPr>
          <a:xfrm>
            <a:off x="976092" y="1347939"/>
            <a:ext cx="10105293" cy="2677656"/>
          </a:xfrm>
          <a:prstGeom prst="rect">
            <a:avLst/>
          </a:prstGeom>
          <a:noFill/>
        </p:spPr>
        <p:txBody>
          <a:bodyPr wrap="square" rtlCol="0">
            <a:spAutoFit/>
          </a:bodyPr>
          <a:lstStyle/>
          <a:p>
            <a:pPr algn="just"/>
            <a:r>
              <a:rPr lang="en-US" sz="2400" dirty="0"/>
              <a:t>After removing all the trash, you can find either a soda can which worth 1 point, or a soda bottle which worth 3 points. </a:t>
            </a:r>
          </a:p>
          <a:p>
            <a:pPr algn="just"/>
            <a:endParaRPr lang="en-US" sz="2400" dirty="0"/>
          </a:p>
          <a:p>
            <a:pPr algn="just"/>
            <a:endParaRPr lang="en-US" sz="2400" dirty="0"/>
          </a:p>
          <a:p>
            <a:pPr algn="just"/>
            <a:r>
              <a:rPr lang="en-US" sz="2400" dirty="0"/>
              <a:t>When you complete the recycling, you will be shown how many points you earned in this trial, along with the average number of points the other six players earned in the same time period. </a:t>
            </a:r>
          </a:p>
        </p:txBody>
      </p:sp>
      <p:sp>
        <p:nvSpPr>
          <p:cNvPr id="2" name="TextBox 1">
            <a:extLst>
              <a:ext uri="{FF2B5EF4-FFF2-40B4-BE49-F238E27FC236}">
                <a16:creationId xmlns:a16="http://schemas.microsoft.com/office/drawing/2014/main" id="{65A9AB70-A1ED-0B4F-8D30-1A779D70D680}"/>
              </a:ext>
            </a:extLst>
          </p:cNvPr>
          <p:cNvSpPr txBox="1"/>
          <p:nvPr/>
        </p:nvSpPr>
        <p:spPr>
          <a:xfrm>
            <a:off x="976092" y="382050"/>
            <a:ext cx="7832005" cy="769441"/>
          </a:xfrm>
          <a:prstGeom prst="rect">
            <a:avLst/>
          </a:prstGeom>
          <a:noFill/>
        </p:spPr>
        <p:txBody>
          <a:bodyPr wrap="square" rtlCol="0">
            <a:spAutoFit/>
          </a:bodyPr>
          <a:lstStyle/>
          <a:p>
            <a:r>
              <a:rPr lang="en-US" sz="4400" dirty="0">
                <a:latin typeface="+mj-lt"/>
              </a:rPr>
              <a:t>“Recycle Man” Experiment</a:t>
            </a:r>
          </a:p>
        </p:txBody>
      </p:sp>
    </p:spTree>
    <p:extLst>
      <p:ext uri="{BB962C8B-B14F-4D97-AF65-F5344CB8AC3E}">
        <p14:creationId xmlns:p14="http://schemas.microsoft.com/office/powerpoint/2010/main" val="182551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270037" y="1754442"/>
            <a:ext cx="4497893" cy="4023360"/>
          </a:xfrm>
        </p:spPr>
        <p:txBody>
          <a:bodyPr>
            <a:normAutofit lnSpcReduction="10000"/>
          </a:bodyPr>
          <a:lstStyle/>
          <a:p>
            <a:pPr marL="0" indent="0" algn="just">
              <a:buNone/>
            </a:pPr>
            <a:r>
              <a:rPr lang="en-US" dirty="0"/>
              <a:t>Y</a:t>
            </a:r>
            <a:r>
              <a:rPr lang="en-US" sz="2800" dirty="0"/>
              <a:t>ou start each trial by searching for a trashcan. </a:t>
            </a:r>
          </a:p>
          <a:p>
            <a:pPr marL="0" indent="0" algn="just">
              <a:buNone/>
            </a:pPr>
            <a:endParaRPr lang="en-US" dirty="0"/>
          </a:p>
          <a:p>
            <a:pPr marL="0" indent="0" algn="just">
              <a:buNone/>
            </a:pPr>
            <a:r>
              <a:rPr lang="en-US" dirty="0"/>
              <a:t>The </a:t>
            </a:r>
            <a:r>
              <a:rPr lang="en-US" sz="2800" dirty="0"/>
              <a:t>shrinking </a:t>
            </a:r>
            <a:r>
              <a:rPr lang="en-US" sz="2800" dirty="0">
                <a:solidFill>
                  <a:srgbClr val="00B0F0"/>
                </a:solidFill>
              </a:rPr>
              <a:t>blue</a:t>
            </a:r>
            <a:r>
              <a:rPr lang="en-US" sz="2800" dirty="0"/>
              <a:t> bar  indicates the elapsed time since you start searching.</a:t>
            </a:r>
          </a:p>
          <a:p>
            <a:pPr marL="0" indent="0" algn="just">
              <a:buNone/>
            </a:pPr>
            <a:endParaRPr lang="en-US" dirty="0"/>
          </a:p>
          <a:p>
            <a:pPr marL="0" indent="0" algn="just">
              <a:buNone/>
            </a:pPr>
            <a:r>
              <a:rPr lang="en-US" sz="2800" dirty="0"/>
              <a:t>The recycling marker indicates when the trashcan would pop up.</a:t>
            </a:r>
          </a:p>
          <a:p>
            <a:pPr marL="0" indent="0" algn="just">
              <a:buNone/>
            </a:pPr>
            <a:endParaRPr lang="en-US" dirty="0"/>
          </a:p>
        </p:txBody>
      </p:sp>
      <p:grpSp>
        <p:nvGrpSpPr>
          <p:cNvPr id="17" name="Group 16">
            <a:extLst>
              <a:ext uri="{FF2B5EF4-FFF2-40B4-BE49-F238E27FC236}">
                <a16:creationId xmlns:a16="http://schemas.microsoft.com/office/drawing/2014/main" id="{33134089-27A8-2944-8C2C-722E17DB11CD}"/>
              </a:ext>
            </a:extLst>
          </p:cNvPr>
          <p:cNvGrpSpPr/>
          <p:nvPr/>
        </p:nvGrpSpPr>
        <p:grpSpPr>
          <a:xfrm>
            <a:off x="512064" y="2221992"/>
            <a:ext cx="5620969" cy="3555810"/>
            <a:chOff x="512064" y="2221992"/>
            <a:chExt cx="5620969" cy="3555810"/>
          </a:xfrm>
        </p:grpSpPr>
        <p:grpSp>
          <p:nvGrpSpPr>
            <p:cNvPr id="9" name="Group 8">
              <a:extLst>
                <a:ext uri="{FF2B5EF4-FFF2-40B4-BE49-F238E27FC236}">
                  <a16:creationId xmlns:a16="http://schemas.microsoft.com/office/drawing/2014/main" id="{CB3EFDAD-124D-124D-BDA6-C9B2C3B8A779}"/>
                </a:ext>
              </a:extLst>
            </p:cNvPr>
            <p:cNvGrpSpPr/>
            <p:nvPr/>
          </p:nvGrpSpPr>
          <p:grpSpPr>
            <a:xfrm>
              <a:off x="512064" y="2221992"/>
              <a:ext cx="5620969" cy="3555810"/>
              <a:chOff x="511288" y="1855519"/>
              <a:chExt cx="5620969" cy="3555810"/>
            </a:xfrm>
          </p:grpSpPr>
          <p:sp>
            <p:nvSpPr>
              <p:cNvPr id="14" name="Rectangle 13">
                <a:extLst>
                  <a:ext uri="{FF2B5EF4-FFF2-40B4-BE49-F238E27FC236}">
                    <a16:creationId xmlns:a16="http://schemas.microsoft.com/office/drawing/2014/main" id="{6CB783F2-F6EC-9E43-B5C8-A6384D3C9F25}"/>
                  </a:ext>
                </a:extLst>
              </p:cNvPr>
              <p:cNvSpPr/>
              <p:nvPr/>
            </p:nvSpPr>
            <p:spPr>
              <a:xfrm>
                <a:off x="511288" y="1855519"/>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1" name="Group 10">
                <a:extLst>
                  <a:ext uri="{FF2B5EF4-FFF2-40B4-BE49-F238E27FC236}">
                    <a16:creationId xmlns:a16="http://schemas.microsoft.com/office/drawing/2014/main" id="{C06CCFEE-FF58-2541-AC37-6BAAF8D34868}"/>
                  </a:ext>
                </a:extLst>
              </p:cNvPr>
              <p:cNvGrpSpPr/>
              <p:nvPr/>
            </p:nvGrpSpPr>
            <p:grpSpPr>
              <a:xfrm>
                <a:off x="1648292" y="4597779"/>
                <a:ext cx="3348507" cy="311177"/>
                <a:chOff x="1648294" y="4545528"/>
                <a:chExt cx="3348507" cy="311177"/>
              </a:xfrm>
            </p:grpSpPr>
            <p:sp>
              <p:nvSpPr>
                <p:cNvPr id="12" name="Rectangle 11">
                  <a:extLst>
                    <a:ext uri="{FF2B5EF4-FFF2-40B4-BE49-F238E27FC236}">
                      <a16:creationId xmlns:a16="http://schemas.microsoft.com/office/drawing/2014/main" id="{A567BA71-4B2E-6845-A188-7302FD01661A}"/>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78A91A13-300A-1D46-83F0-9FDCDC1E5089}"/>
                    </a:ext>
                  </a:extLst>
                </p:cNvPr>
                <p:cNvSpPr/>
                <p:nvPr/>
              </p:nvSpPr>
              <p:spPr>
                <a:xfrm flipV="1">
                  <a:off x="1648294" y="4571932"/>
                  <a:ext cx="329184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6" name="Straight Connector 5">
              <a:extLst>
                <a:ext uri="{FF2B5EF4-FFF2-40B4-BE49-F238E27FC236}">
                  <a16:creationId xmlns:a16="http://schemas.microsoft.com/office/drawing/2014/main" id="{F6555F21-29EB-D643-B31C-D3ABA159D7F5}"/>
                </a:ext>
              </a:extLst>
            </p:cNvPr>
            <p:cNvCxnSpPr>
              <a:cxnSpLocks/>
            </p:cNvCxnSpPr>
            <p:nvPr/>
          </p:nvCxnSpPr>
          <p:spPr>
            <a:xfrm>
              <a:off x="2504657" y="4805228"/>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624170F1-A36C-B449-ABAF-E52B0050CDE8}"/>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38158" y="4486033"/>
              <a:ext cx="332998" cy="319195"/>
            </a:xfrm>
            <a:prstGeom prst="rect">
              <a:avLst/>
            </a:prstGeom>
            <a:noFill/>
          </p:spPr>
        </p:pic>
      </p:grpSp>
      <p:grpSp>
        <p:nvGrpSpPr>
          <p:cNvPr id="44" name="Group 43">
            <a:extLst>
              <a:ext uri="{FF2B5EF4-FFF2-40B4-BE49-F238E27FC236}">
                <a16:creationId xmlns:a16="http://schemas.microsoft.com/office/drawing/2014/main" id="{9F17BED2-B16D-9441-860F-7C49CEC4B7C3}"/>
              </a:ext>
            </a:extLst>
          </p:cNvPr>
          <p:cNvGrpSpPr/>
          <p:nvPr/>
        </p:nvGrpSpPr>
        <p:grpSpPr>
          <a:xfrm>
            <a:off x="1706221" y="3704980"/>
            <a:ext cx="475797" cy="505187"/>
            <a:chOff x="1289019" y="4604987"/>
            <a:chExt cx="1051560" cy="1116516"/>
          </a:xfrm>
        </p:grpSpPr>
        <p:grpSp>
          <p:nvGrpSpPr>
            <p:cNvPr id="45" name="Group 44">
              <a:extLst>
                <a:ext uri="{FF2B5EF4-FFF2-40B4-BE49-F238E27FC236}">
                  <a16:creationId xmlns:a16="http://schemas.microsoft.com/office/drawing/2014/main" id="{E3C91AE7-4D55-934A-9764-EE82E3E689A1}"/>
                </a:ext>
              </a:extLst>
            </p:cNvPr>
            <p:cNvGrpSpPr/>
            <p:nvPr/>
          </p:nvGrpSpPr>
          <p:grpSpPr>
            <a:xfrm>
              <a:off x="1480811" y="4619276"/>
              <a:ext cx="639854" cy="1102227"/>
              <a:chOff x="722760" y="3579684"/>
              <a:chExt cx="470561" cy="810599"/>
            </a:xfrm>
          </p:grpSpPr>
          <p:sp>
            <p:nvSpPr>
              <p:cNvPr id="47" name="Oval 46">
                <a:extLst>
                  <a:ext uri="{FF2B5EF4-FFF2-40B4-BE49-F238E27FC236}">
                    <a16:creationId xmlns:a16="http://schemas.microsoft.com/office/drawing/2014/main" id="{50A9FA26-77AD-9940-B0B4-B52A3E1E908D}"/>
                  </a:ext>
                </a:extLst>
              </p:cNvPr>
              <p:cNvSpPr/>
              <p:nvPr/>
            </p:nvSpPr>
            <p:spPr>
              <a:xfrm>
                <a:off x="767519" y="3579684"/>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48" name="Chord 47">
                <a:extLst>
                  <a:ext uri="{FF2B5EF4-FFF2-40B4-BE49-F238E27FC236}">
                    <a16:creationId xmlns:a16="http://schemas.microsoft.com/office/drawing/2014/main" id="{9DEEE21E-D02B-D347-8A89-FA4BB7B4DC3E}"/>
                  </a:ext>
                </a:extLst>
              </p:cNvPr>
              <p:cNvSpPr/>
              <p:nvPr/>
            </p:nvSpPr>
            <p:spPr>
              <a:xfrm rot="8100000">
                <a:off x="722760" y="3919722"/>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7941114E-9F1E-9645-8E92-41500FA25F21}"/>
                </a:ext>
              </a:extLst>
            </p:cNvPr>
            <p:cNvSpPr/>
            <p:nvPr/>
          </p:nvSpPr>
          <p:spPr>
            <a:xfrm>
              <a:off x="1289019" y="4604987"/>
              <a:ext cx="1051560" cy="105437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D8F1891C-3DB3-1345-B6AA-49D4BC5734DA}"/>
              </a:ext>
            </a:extLst>
          </p:cNvPr>
          <p:cNvGrpSpPr/>
          <p:nvPr/>
        </p:nvGrpSpPr>
        <p:grpSpPr>
          <a:xfrm>
            <a:off x="4224010" y="3706294"/>
            <a:ext cx="774051" cy="502559"/>
            <a:chOff x="4166857" y="3429467"/>
            <a:chExt cx="774051" cy="502559"/>
          </a:xfrm>
        </p:grpSpPr>
        <p:pic>
          <p:nvPicPr>
            <p:cNvPr id="50" name="Picture 49">
              <a:extLst>
                <a:ext uri="{FF2B5EF4-FFF2-40B4-BE49-F238E27FC236}">
                  <a16:creationId xmlns:a16="http://schemas.microsoft.com/office/drawing/2014/main" id="{02214026-D500-254D-A3E0-CB4DE2486D88}"/>
                </a:ext>
              </a:extLst>
            </p:cNvPr>
            <p:cNvPicPr>
              <a:picLocks noChangeAspect="1"/>
            </p:cNvPicPr>
            <p:nvPr/>
          </p:nvPicPr>
          <p:blipFill>
            <a:blip r:embed="rId4"/>
            <a:stretch>
              <a:fillRect/>
            </a:stretch>
          </p:blipFill>
          <p:spPr>
            <a:xfrm>
              <a:off x="4167277" y="3693105"/>
              <a:ext cx="238921" cy="238921"/>
            </a:xfrm>
            <a:prstGeom prst="rect">
              <a:avLst/>
            </a:prstGeom>
            <a:solidFill>
              <a:srgbClr val="FF0000"/>
            </a:solidFill>
          </p:spPr>
        </p:pic>
        <p:pic>
          <p:nvPicPr>
            <p:cNvPr id="51" name="Picture 50">
              <a:extLst>
                <a:ext uri="{FF2B5EF4-FFF2-40B4-BE49-F238E27FC236}">
                  <a16:creationId xmlns:a16="http://schemas.microsoft.com/office/drawing/2014/main" id="{12E04994-7778-B44F-AF14-88C1D31A6406}"/>
                </a:ext>
              </a:extLst>
            </p:cNvPr>
            <p:cNvPicPr>
              <a:picLocks noChangeAspect="1"/>
            </p:cNvPicPr>
            <p:nvPr/>
          </p:nvPicPr>
          <p:blipFill>
            <a:blip r:embed="rId4"/>
            <a:stretch>
              <a:fillRect/>
            </a:stretch>
          </p:blipFill>
          <p:spPr>
            <a:xfrm>
              <a:off x="4166857" y="3429467"/>
              <a:ext cx="238921" cy="238921"/>
            </a:xfrm>
            <a:prstGeom prst="rect">
              <a:avLst/>
            </a:prstGeom>
            <a:solidFill>
              <a:srgbClr val="FF0000"/>
            </a:solidFill>
          </p:spPr>
        </p:pic>
        <p:pic>
          <p:nvPicPr>
            <p:cNvPr id="52" name="Picture 51">
              <a:extLst>
                <a:ext uri="{FF2B5EF4-FFF2-40B4-BE49-F238E27FC236}">
                  <a16:creationId xmlns:a16="http://schemas.microsoft.com/office/drawing/2014/main" id="{E4B811D3-AC5D-0442-B678-611C7ADAF5E0}"/>
                </a:ext>
              </a:extLst>
            </p:cNvPr>
            <p:cNvPicPr>
              <a:picLocks noChangeAspect="1"/>
            </p:cNvPicPr>
            <p:nvPr/>
          </p:nvPicPr>
          <p:blipFill>
            <a:blip r:embed="rId4"/>
            <a:stretch>
              <a:fillRect/>
            </a:stretch>
          </p:blipFill>
          <p:spPr>
            <a:xfrm>
              <a:off x="4435525" y="3430349"/>
              <a:ext cx="238921" cy="238921"/>
            </a:xfrm>
            <a:prstGeom prst="rect">
              <a:avLst/>
            </a:prstGeom>
            <a:solidFill>
              <a:srgbClr val="FF0000"/>
            </a:solidFill>
          </p:spPr>
        </p:pic>
        <p:pic>
          <p:nvPicPr>
            <p:cNvPr id="53" name="Picture 52">
              <a:extLst>
                <a:ext uri="{FF2B5EF4-FFF2-40B4-BE49-F238E27FC236}">
                  <a16:creationId xmlns:a16="http://schemas.microsoft.com/office/drawing/2014/main" id="{3A43B724-FD98-554A-9657-4FE0E33C6C93}"/>
                </a:ext>
              </a:extLst>
            </p:cNvPr>
            <p:cNvPicPr>
              <a:picLocks noChangeAspect="1"/>
            </p:cNvPicPr>
            <p:nvPr/>
          </p:nvPicPr>
          <p:blipFill>
            <a:blip r:embed="rId4"/>
            <a:stretch>
              <a:fillRect/>
            </a:stretch>
          </p:blipFill>
          <p:spPr>
            <a:xfrm>
              <a:off x="4435525" y="3688476"/>
              <a:ext cx="238921" cy="238921"/>
            </a:xfrm>
            <a:prstGeom prst="rect">
              <a:avLst/>
            </a:prstGeom>
            <a:solidFill>
              <a:srgbClr val="FF0000"/>
            </a:solidFill>
          </p:spPr>
        </p:pic>
        <p:pic>
          <p:nvPicPr>
            <p:cNvPr id="54" name="Picture 53">
              <a:extLst>
                <a:ext uri="{FF2B5EF4-FFF2-40B4-BE49-F238E27FC236}">
                  <a16:creationId xmlns:a16="http://schemas.microsoft.com/office/drawing/2014/main" id="{6064B0AC-0495-114C-A2F4-DC715C119439}"/>
                </a:ext>
              </a:extLst>
            </p:cNvPr>
            <p:cNvPicPr>
              <a:picLocks noChangeAspect="1"/>
            </p:cNvPicPr>
            <p:nvPr/>
          </p:nvPicPr>
          <p:blipFill>
            <a:blip r:embed="rId4"/>
            <a:stretch>
              <a:fillRect/>
            </a:stretch>
          </p:blipFill>
          <p:spPr>
            <a:xfrm>
              <a:off x="4701987" y="3429467"/>
              <a:ext cx="238921" cy="238921"/>
            </a:xfrm>
            <a:prstGeom prst="rect">
              <a:avLst/>
            </a:prstGeom>
            <a:solidFill>
              <a:srgbClr val="FF0000"/>
            </a:solidFill>
          </p:spPr>
        </p:pic>
        <p:pic>
          <p:nvPicPr>
            <p:cNvPr id="55" name="Picture 54">
              <a:extLst>
                <a:ext uri="{FF2B5EF4-FFF2-40B4-BE49-F238E27FC236}">
                  <a16:creationId xmlns:a16="http://schemas.microsoft.com/office/drawing/2014/main" id="{2DA7BF46-BC60-2C4C-A240-937C3377B5FD}"/>
                </a:ext>
              </a:extLst>
            </p:cNvPr>
            <p:cNvPicPr>
              <a:picLocks noChangeAspect="1"/>
            </p:cNvPicPr>
            <p:nvPr/>
          </p:nvPicPr>
          <p:blipFill>
            <a:blip r:embed="rId4"/>
            <a:stretch>
              <a:fillRect/>
            </a:stretch>
          </p:blipFill>
          <p:spPr>
            <a:xfrm>
              <a:off x="4683415" y="3688476"/>
              <a:ext cx="238921" cy="238921"/>
            </a:xfrm>
            <a:prstGeom prst="rect">
              <a:avLst/>
            </a:prstGeom>
            <a:solidFill>
              <a:srgbClr val="FF0000"/>
            </a:solidFill>
          </p:spPr>
        </p:pic>
      </p:grpSp>
    </p:spTree>
    <p:extLst>
      <p:ext uri="{BB962C8B-B14F-4D97-AF65-F5344CB8AC3E}">
        <p14:creationId xmlns:p14="http://schemas.microsoft.com/office/powerpoint/2010/main" val="427038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327102" y="1546232"/>
            <a:ext cx="4005329" cy="3108543"/>
          </a:xfrm>
          <a:prstGeom prst="rect">
            <a:avLst/>
          </a:prstGeom>
          <a:noFill/>
        </p:spPr>
        <p:txBody>
          <a:bodyPr wrap="square" rtlCol="0">
            <a:spAutoFit/>
          </a:bodyPr>
          <a:lstStyle/>
          <a:p>
            <a:pPr algn="just"/>
            <a:r>
              <a:rPr lang="en-US" sz="2800" dirty="0"/>
              <a:t>Once the blue bar reaches the recycling marker, a trashcan pops up.</a:t>
            </a:r>
          </a:p>
          <a:p>
            <a:pPr algn="just"/>
            <a:endParaRPr lang="en-US" sz="2800" dirty="0"/>
          </a:p>
          <a:p>
            <a:pPr algn="just"/>
            <a:r>
              <a:rPr lang="en-US" sz="2800" dirty="0"/>
              <a:t>The amount of trash is indicated by the grey bar.</a:t>
            </a:r>
          </a:p>
          <a:p>
            <a:pPr algn="just"/>
            <a:endParaRPr lang="en-US" sz="2800" dirty="0"/>
          </a:p>
        </p:txBody>
      </p:sp>
      <p:grpSp>
        <p:nvGrpSpPr>
          <p:cNvPr id="2" name="Group 1">
            <a:extLst>
              <a:ext uri="{FF2B5EF4-FFF2-40B4-BE49-F238E27FC236}">
                <a16:creationId xmlns:a16="http://schemas.microsoft.com/office/drawing/2014/main" id="{C94012DE-1ADF-404D-8D0D-A22CCF04E0E0}"/>
              </a:ext>
            </a:extLst>
          </p:cNvPr>
          <p:cNvGrpSpPr/>
          <p:nvPr/>
        </p:nvGrpSpPr>
        <p:grpSpPr>
          <a:xfrm>
            <a:off x="512064" y="2221992"/>
            <a:ext cx="5620969" cy="3555810"/>
            <a:chOff x="511288" y="1855519"/>
            <a:chExt cx="5620969" cy="3555810"/>
          </a:xfrm>
        </p:grpSpPr>
        <p:grpSp>
          <p:nvGrpSpPr>
            <p:cNvPr id="17" name="Group 16"/>
            <p:cNvGrpSpPr/>
            <p:nvPr/>
          </p:nvGrpSpPr>
          <p:grpSpPr>
            <a:xfrm>
              <a:off x="511288" y="1855519"/>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9BAAE"/>
                  </a:solidFill>
                </a:endParaRPr>
              </a:p>
            </p:txBody>
          </p:sp>
          <p:grpSp>
            <p:nvGrpSpPr>
              <p:cNvPr id="11" name="Group 10"/>
              <p:cNvGrpSpPr/>
              <p:nvPr/>
            </p:nvGrpSpPr>
            <p:grpSpPr>
              <a:xfrm>
                <a:off x="5239019" y="1893387"/>
                <a:ext cx="1078992" cy="1532586"/>
                <a:chOff x="3605022" y="3528812"/>
                <a:chExt cx="1078992" cy="1532586"/>
              </a:xfrm>
            </p:grpSpPr>
            <p:grpSp>
              <p:nvGrpSpPr>
                <p:cNvPr id="12" name="Group 11"/>
                <p:cNvGrpSpPr/>
                <p:nvPr/>
              </p:nvGrpSpPr>
              <p:grpSpPr>
                <a:xfrm>
                  <a:off x="3605022" y="3528812"/>
                  <a:ext cx="1078992" cy="1532586"/>
                  <a:chOff x="4778062" y="3477296"/>
                  <a:chExt cx="1078992" cy="1532586"/>
                </a:xfrm>
              </p:grpSpPr>
              <p:sp>
                <p:nvSpPr>
                  <p:cNvPr id="14" name="Rectangle 13"/>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5" name="Rectangle 14"/>
                  <p:cNvSpPr/>
                  <p:nvPr/>
                </p:nvSpPr>
                <p:spPr>
                  <a:xfrm>
                    <a:off x="4778062" y="4627035"/>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3" name="Picture 12">
                  <a:extLst>
                    <a:ext uri="{FF2B5EF4-FFF2-40B4-BE49-F238E27FC236}">
                      <a16:creationId xmlns:a16="http://schemas.microsoft.com/office/drawing/2014/main" id="{285C9102-3522-3547-805E-9DA73DC64DDB}"/>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grpSp>
          <p:nvGrpSpPr>
            <p:cNvPr id="24" name="Group 23">
              <a:extLst>
                <a:ext uri="{FF2B5EF4-FFF2-40B4-BE49-F238E27FC236}">
                  <a16:creationId xmlns:a16="http://schemas.microsoft.com/office/drawing/2014/main" id="{D0AFDAC7-1FE5-EB42-8181-C65BAA6FDB73}"/>
                </a:ext>
              </a:extLst>
            </p:cNvPr>
            <p:cNvGrpSpPr/>
            <p:nvPr/>
          </p:nvGrpSpPr>
          <p:grpSpPr>
            <a:xfrm>
              <a:off x="1648292" y="4597779"/>
              <a:ext cx="3348507" cy="311177"/>
              <a:chOff x="1648294" y="4545528"/>
              <a:chExt cx="3348507" cy="311177"/>
            </a:xfrm>
          </p:grpSpPr>
          <p:sp>
            <p:nvSpPr>
              <p:cNvPr id="25" name="Rectangle 24">
                <a:extLst>
                  <a:ext uri="{FF2B5EF4-FFF2-40B4-BE49-F238E27FC236}">
                    <a16:creationId xmlns:a16="http://schemas.microsoft.com/office/drawing/2014/main" id="{12194E41-85FA-9045-955F-5B8400C47194}"/>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26" name="Rectangle 25">
                <a:extLst>
                  <a:ext uri="{FF2B5EF4-FFF2-40B4-BE49-F238E27FC236}">
                    <a16:creationId xmlns:a16="http://schemas.microsoft.com/office/drawing/2014/main" id="{84A1C552-903D-084D-9B4E-0FF69DB7ECB0}"/>
                  </a:ext>
                </a:extLst>
              </p:cNvPr>
              <p:cNvSpPr/>
              <p:nvPr/>
            </p:nvSpPr>
            <p:spPr>
              <a:xfrm flipV="1">
                <a:off x="1648294" y="4571932"/>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9BAAE"/>
                  </a:solidFill>
                </a:endParaRPr>
              </a:p>
            </p:txBody>
          </p:sp>
        </p:grpSp>
      </p:grpSp>
      <p:cxnSp>
        <p:nvCxnSpPr>
          <p:cNvPr id="16" name="Straight Connector 15">
            <a:extLst>
              <a:ext uri="{FF2B5EF4-FFF2-40B4-BE49-F238E27FC236}">
                <a16:creationId xmlns:a16="http://schemas.microsoft.com/office/drawing/2014/main" id="{FAF34530-E477-074E-ABF6-842CAC6DF9C1}"/>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id="{C0A6F961-1865-A742-90FC-2B9F69866B67}"/>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grpSp>
        <p:nvGrpSpPr>
          <p:cNvPr id="19" name="Group 18">
            <a:extLst>
              <a:ext uri="{FF2B5EF4-FFF2-40B4-BE49-F238E27FC236}">
                <a16:creationId xmlns:a16="http://schemas.microsoft.com/office/drawing/2014/main" id="{232BC5A4-CD08-5F48-B15A-E1F8846EFADB}"/>
              </a:ext>
            </a:extLst>
          </p:cNvPr>
          <p:cNvGrpSpPr/>
          <p:nvPr/>
        </p:nvGrpSpPr>
        <p:grpSpPr>
          <a:xfrm>
            <a:off x="1706221" y="3704980"/>
            <a:ext cx="475797" cy="505187"/>
            <a:chOff x="1289019" y="4604987"/>
            <a:chExt cx="1051560" cy="1116516"/>
          </a:xfrm>
        </p:grpSpPr>
        <p:grpSp>
          <p:nvGrpSpPr>
            <p:cNvPr id="20" name="Group 19">
              <a:extLst>
                <a:ext uri="{FF2B5EF4-FFF2-40B4-BE49-F238E27FC236}">
                  <a16:creationId xmlns:a16="http://schemas.microsoft.com/office/drawing/2014/main" id="{2FC37DF2-4EFF-2B4F-8E1B-5877E7F26761}"/>
                </a:ext>
              </a:extLst>
            </p:cNvPr>
            <p:cNvGrpSpPr/>
            <p:nvPr/>
          </p:nvGrpSpPr>
          <p:grpSpPr>
            <a:xfrm>
              <a:off x="1480811" y="4619276"/>
              <a:ext cx="639854" cy="1102227"/>
              <a:chOff x="722760" y="3579684"/>
              <a:chExt cx="470561" cy="810599"/>
            </a:xfrm>
          </p:grpSpPr>
          <p:sp>
            <p:nvSpPr>
              <p:cNvPr id="23" name="Oval 22">
                <a:extLst>
                  <a:ext uri="{FF2B5EF4-FFF2-40B4-BE49-F238E27FC236}">
                    <a16:creationId xmlns:a16="http://schemas.microsoft.com/office/drawing/2014/main" id="{35BD2B5D-7011-4047-A459-DC3B8BFEC1DD}"/>
                  </a:ext>
                </a:extLst>
              </p:cNvPr>
              <p:cNvSpPr/>
              <p:nvPr/>
            </p:nvSpPr>
            <p:spPr>
              <a:xfrm>
                <a:off x="767519" y="3579684"/>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27" name="Chord 26">
                <a:extLst>
                  <a:ext uri="{FF2B5EF4-FFF2-40B4-BE49-F238E27FC236}">
                    <a16:creationId xmlns:a16="http://schemas.microsoft.com/office/drawing/2014/main" id="{BCA61164-317D-3745-AD2A-F7DB473FAB6B}"/>
                  </a:ext>
                </a:extLst>
              </p:cNvPr>
              <p:cNvSpPr/>
              <p:nvPr/>
            </p:nvSpPr>
            <p:spPr>
              <a:xfrm rot="8100000">
                <a:off x="722760" y="3919722"/>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69F3E5C7-3423-4C45-A13C-8F5CB5DF5CC9}"/>
                </a:ext>
              </a:extLst>
            </p:cNvPr>
            <p:cNvSpPr/>
            <p:nvPr/>
          </p:nvSpPr>
          <p:spPr>
            <a:xfrm>
              <a:off x="1289019" y="4604987"/>
              <a:ext cx="1051560" cy="105437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81D510FE-AB18-3247-AD11-90FD5C8B48EE}"/>
              </a:ext>
            </a:extLst>
          </p:cNvPr>
          <p:cNvGrpSpPr/>
          <p:nvPr/>
        </p:nvGrpSpPr>
        <p:grpSpPr>
          <a:xfrm>
            <a:off x="4224010" y="3706294"/>
            <a:ext cx="774051" cy="502559"/>
            <a:chOff x="4166857" y="3429467"/>
            <a:chExt cx="774051" cy="502559"/>
          </a:xfrm>
        </p:grpSpPr>
        <p:pic>
          <p:nvPicPr>
            <p:cNvPr id="29" name="Picture 28">
              <a:extLst>
                <a:ext uri="{FF2B5EF4-FFF2-40B4-BE49-F238E27FC236}">
                  <a16:creationId xmlns:a16="http://schemas.microsoft.com/office/drawing/2014/main" id="{68AB0BCF-79F0-0B49-9E72-EF1C5AD7D173}"/>
                </a:ext>
              </a:extLst>
            </p:cNvPr>
            <p:cNvPicPr>
              <a:picLocks noChangeAspect="1"/>
            </p:cNvPicPr>
            <p:nvPr/>
          </p:nvPicPr>
          <p:blipFill>
            <a:blip r:embed="rId4"/>
            <a:stretch>
              <a:fillRect/>
            </a:stretch>
          </p:blipFill>
          <p:spPr>
            <a:xfrm>
              <a:off x="4167277" y="3693105"/>
              <a:ext cx="238921" cy="238921"/>
            </a:xfrm>
            <a:prstGeom prst="rect">
              <a:avLst/>
            </a:prstGeom>
            <a:solidFill>
              <a:srgbClr val="FF0000"/>
            </a:solidFill>
          </p:spPr>
        </p:pic>
        <p:pic>
          <p:nvPicPr>
            <p:cNvPr id="30" name="Picture 29">
              <a:extLst>
                <a:ext uri="{FF2B5EF4-FFF2-40B4-BE49-F238E27FC236}">
                  <a16:creationId xmlns:a16="http://schemas.microsoft.com/office/drawing/2014/main" id="{9F30C2FC-286C-2546-B07D-B89E4F6B485F}"/>
                </a:ext>
              </a:extLst>
            </p:cNvPr>
            <p:cNvPicPr>
              <a:picLocks noChangeAspect="1"/>
            </p:cNvPicPr>
            <p:nvPr/>
          </p:nvPicPr>
          <p:blipFill>
            <a:blip r:embed="rId4"/>
            <a:stretch>
              <a:fillRect/>
            </a:stretch>
          </p:blipFill>
          <p:spPr>
            <a:xfrm>
              <a:off x="4166857" y="3429467"/>
              <a:ext cx="238921" cy="238921"/>
            </a:xfrm>
            <a:prstGeom prst="rect">
              <a:avLst/>
            </a:prstGeom>
            <a:solidFill>
              <a:srgbClr val="FF0000"/>
            </a:solidFill>
          </p:spPr>
        </p:pic>
        <p:pic>
          <p:nvPicPr>
            <p:cNvPr id="31" name="Picture 30">
              <a:extLst>
                <a:ext uri="{FF2B5EF4-FFF2-40B4-BE49-F238E27FC236}">
                  <a16:creationId xmlns:a16="http://schemas.microsoft.com/office/drawing/2014/main" id="{8470DDCC-15DC-6B46-9342-EBE43DE5FA30}"/>
                </a:ext>
              </a:extLst>
            </p:cNvPr>
            <p:cNvPicPr>
              <a:picLocks noChangeAspect="1"/>
            </p:cNvPicPr>
            <p:nvPr/>
          </p:nvPicPr>
          <p:blipFill>
            <a:blip r:embed="rId4"/>
            <a:stretch>
              <a:fillRect/>
            </a:stretch>
          </p:blipFill>
          <p:spPr>
            <a:xfrm>
              <a:off x="4435525" y="3430349"/>
              <a:ext cx="238921" cy="238921"/>
            </a:xfrm>
            <a:prstGeom prst="rect">
              <a:avLst/>
            </a:prstGeom>
            <a:solidFill>
              <a:srgbClr val="FF0000"/>
            </a:solidFill>
          </p:spPr>
        </p:pic>
        <p:pic>
          <p:nvPicPr>
            <p:cNvPr id="32" name="Picture 31">
              <a:extLst>
                <a:ext uri="{FF2B5EF4-FFF2-40B4-BE49-F238E27FC236}">
                  <a16:creationId xmlns:a16="http://schemas.microsoft.com/office/drawing/2014/main" id="{85BBB2C3-ACFE-3E4A-BDCD-F3B5B5B25C83}"/>
                </a:ext>
              </a:extLst>
            </p:cNvPr>
            <p:cNvPicPr>
              <a:picLocks noChangeAspect="1"/>
            </p:cNvPicPr>
            <p:nvPr/>
          </p:nvPicPr>
          <p:blipFill>
            <a:blip r:embed="rId4"/>
            <a:stretch>
              <a:fillRect/>
            </a:stretch>
          </p:blipFill>
          <p:spPr>
            <a:xfrm>
              <a:off x="4435525" y="3688476"/>
              <a:ext cx="238921" cy="238921"/>
            </a:xfrm>
            <a:prstGeom prst="rect">
              <a:avLst/>
            </a:prstGeom>
            <a:solidFill>
              <a:srgbClr val="FF0000"/>
            </a:solidFill>
          </p:spPr>
        </p:pic>
        <p:pic>
          <p:nvPicPr>
            <p:cNvPr id="33" name="Picture 32">
              <a:extLst>
                <a:ext uri="{FF2B5EF4-FFF2-40B4-BE49-F238E27FC236}">
                  <a16:creationId xmlns:a16="http://schemas.microsoft.com/office/drawing/2014/main" id="{525488CD-D31D-5C46-986B-A039BF65FB22}"/>
                </a:ext>
              </a:extLst>
            </p:cNvPr>
            <p:cNvPicPr>
              <a:picLocks noChangeAspect="1"/>
            </p:cNvPicPr>
            <p:nvPr/>
          </p:nvPicPr>
          <p:blipFill>
            <a:blip r:embed="rId4"/>
            <a:stretch>
              <a:fillRect/>
            </a:stretch>
          </p:blipFill>
          <p:spPr>
            <a:xfrm>
              <a:off x="4701987" y="3429467"/>
              <a:ext cx="238921" cy="238921"/>
            </a:xfrm>
            <a:prstGeom prst="rect">
              <a:avLst/>
            </a:prstGeom>
            <a:solidFill>
              <a:srgbClr val="FF0000"/>
            </a:solidFill>
          </p:spPr>
        </p:pic>
        <p:pic>
          <p:nvPicPr>
            <p:cNvPr id="34" name="Picture 33">
              <a:extLst>
                <a:ext uri="{FF2B5EF4-FFF2-40B4-BE49-F238E27FC236}">
                  <a16:creationId xmlns:a16="http://schemas.microsoft.com/office/drawing/2014/main" id="{99FC7A6B-6ED3-5548-9B59-84D6EC1EA860}"/>
                </a:ext>
              </a:extLst>
            </p:cNvPr>
            <p:cNvPicPr>
              <a:picLocks noChangeAspect="1"/>
            </p:cNvPicPr>
            <p:nvPr/>
          </p:nvPicPr>
          <p:blipFill>
            <a:blip r:embed="rId4"/>
            <a:stretch>
              <a:fillRect/>
            </a:stretch>
          </p:blipFill>
          <p:spPr>
            <a:xfrm>
              <a:off x="4683415" y="3688476"/>
              <a:ext cx="238921" cy="238921"/>
            </a:xfrm>
            <a:prstGeom prst="rect">
              <a:avLst/>
            </a:prstGeom>
            <a:solidFill>
              <a:srgbClr val="FF0000"/>
            </a:solidFill>
          </p:spPr>
        </p:pic>
      </p:grpSp>
    </p:spTree>
    <p:extLst>
      <p:ext uri="{BB962C8B-B14F-4D97-AF65-F5344CB8AC3E}">
        <p14:creationId xmlns:p14="http://schemas.microsoft.com/office/powerpoint/2010/main" val="394858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270037" y="959347"/>
            <a:ext cx="4005329" cy="5262979"/>
          </a:xfrm>
          <a:prstGeom prst="rect">
            <a:avLst/>
          </a:prstGeom>
          <a:noFill/>
        </p:spPr>
        <p:txBody>
          <a:bodyPr wrap="square" rtlCol="0">
            <a:spAutoFit/>
          </a:bodyPr>
          <a:lstStyle/>
          <a:p>
            <a:pPr algn="just"/>
            <a:r>
              <a:rPr lang="en-US" sz="2800" dirty="0"/>
              <a:t>You should decide whether to recycle or forgo this trash can.</a:t>
            </a:r>
          </a:p>
          <a:p>
            <a:pPr algn="just"/>
            <a:r>
              <a:rPr lang="en-US" sz="2800" b="1" dirty="0"/>
              <a:t>K: recycle</a:t>
            </a:r>
          </a:p>
          <a:p>
            <a:pPr algn="just"/>
            <a:r>
              <a:rPr lang="en-US" sz="2800" b="1" dirty="0"/>
              <a:t>D: forgo</a:t>
            </a:r>
          </a:p>
          <a:p>
            <a:pPr algn="just"/>
            <a:endParaRPr lang="en-US" sz="2800" dirty="0"/>
          </a:p>
          <a:p>
            <a:pPr algn="just"/>
            <a:r>
              <a:rPr lang="en-US" sz="2800" dirty="0"/>
              <a:t>You have a fixed duration to make the decision.</a:t>
            </a:r>
          </a:p>
          <a:p>
            <a:pPr algn="just"/>
            <a:r>
              <a:rPr lang="en-US" sz="2800" dirty="0"/>
              <a:t>You should make the decision before the blue bar vanishes.</a:t>
            </a:r>
          </a:p>
          <a:p>
            <a:pPr algn="just"/>
            <a:endParaRPr lang="en-US" sz="2800" dirty="0"/>
          </a:p>
        </p:txBody>
      </p:sp>
      <p:grpSp>
        <p:nvGrpSpPr>
          <p:cNvPr id="2" name="Group 1">
            <a:extLst>
              <a:ext uri="{FF2B5EF4-FFF2-40B4-BE49-F238E27FC236}">
                <a16:creationId xmlns:a16="http://schemas.microsoft.com/office/drawing/2014/main" id="{C94012DE-1ADF-404D-8D0D-A22CCF04E0E0}"/>
              </a:ext>
            </a:extLst>
          </p:cNvPr>
          <p:cNvGrpSpPr/>
          <p:nvPr/>
        </p:nvGrpSpPr>
        <p:grpSpPr>
          <a:xfrm>
            <a:off x="512064" y="2221992"/>
            <a:ext cx="5620969" cy="3555810"/>
            <a:chOff x="511288" y="1855519"/>
            <a:chExt cx="5620969" cy="3555810"/>
          </a:xfrm>
        </p:grpSpPr>
        <p:grpSp>
          <p:nvGrpSpPr>
            <p:cNvPr id="17" name="Group 16"/>
            <p:cNvGrpSpPr/>
            <p:nvPr/>
          </p:nvGrpSpPr>
          <p:grpSpPr>
            <a:xfrm>
              <a:off x="511288" y="1855519"/>
              <a:ext cx="5620969" cy="3555810"/>
              <a:chOff x="2975887" y="881775"/>
              <a:chExt cx="5620969" cy="3555810"/>
            </a:xfrm>
          </p:grpSpPr>
          <p:sp>
            <p:nvSpPr>
              <p:cNvPr id="5" name="Rectangle 4"/>
              <p:cNvSpPr/>
              <p:nvPr/>
            </p:nvSpPr>
            <p:spPr>
              <a:xfrm>
                <a:off x="2975887" y="881775"/>
                <a:ext cx="5620969" cy="3555810"/>
              </a:xfrm>
              <a:prstGeom prst="rect">
                <a:avLst/>
              </a:prstGeom>
              <a:solidFill>
                <a:srgbClr val="F9BA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9BAAE"/>
                  </a:solidFill>
                </a:endParaRPr>
              </a:p>
            </p:txBody>
          </p:sp>
          <p:grpSp>
            <p:nvGrpSpPr>
              <p:cNvPr id="11" name="Group 10"/>
              <p:cNvGrpSpPr/>
              <p:nvPr/>
            </p:nvGrpSpPr>
            <p:grpSpPr>
              <a:xfrm>
                <a:off x="5239019" y="1893387"/>
                <a:ext cx="1078992" cy="1532586"/>
                <a:chOff x="3605022" y="3528812"/>
                <a:chExt cx="1078992" cy="1532586"/>
              </a:xfrm>
            </p:grpSpPr>
            <p:grpSp>
              <p:nvGrpSpPr>
                <p:cNvPr id="12" name="Group 11"/>
                <p:cNvGrpSpPr/>
                <p:nvPr/>
              </p:nvGrpSpPr>
              <p:grpSpPr>
                <a:xfrm>
                  <a:off x="3605022" y="3528812"/>
                  <a:ext cx="1078992" cy="1532586"/>
                  <a:chOff x="4778062" y="3477296"/>
                  <a:chExt cx="1078992" cy="1532586"/>
                </a:xfrm>
              </p:grpSpPr>
              <p:sp>
                <p:nvSpPr>
                  <p:cNvPr id="14" name="Rectangle 13"/>
                  <p:cNvSpPr/>
                  <p:nvPr/>
                </p:nvSpPr>
                <p:spPr>
                  <a:xfrm>
                    <a:off x="4778062" y="3477296"/>
                    <a:ext cx="1078992" cy="15325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15" name="Rectangle 14"/>
                  <p:cNvSpPr/>
                  <p:nvPr/>
                </p:nvSpPr>
                <p:spPr>
                  <a:xfrm>
                    <a:off x="4778062" y="4627035"/>
                    <a:ext cx="1078992" cy="382847"/>
                  </a:xfrm>
                  <a:prstGeom prst="rect">
                    <a:avLst/>
                  </a:prstGeom>
                  <a:solidFill>
                    <a:srgbClr val="BCBCB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BAAE"/>
                      </a:solidFill>
                    </a:endParaRPr>
                  </a:p>
                </p:txBody>
              </p:sp>
            </p:grpSp>
            <p:pic>
              <p:nvPicPr>
                <p:cNvPr id="13" name="Picture 12">
                  <a:extLst>
                    <a:ext uri="{FF2B5EF4-FFF2-40B4-BE49-F238E27FC236}">
                      <a16:creationId xmlns:a16="http://schemas.microsoft.com/office/drawing/2014/main" id="{285C9102-3522-3547-805E-9DA73DC64DDB}"/>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3782266" y="3886045"/>
                  <a:ext cx="713716" cy="684132"/>
                </a:xfrm>
                <a:prstGeom prst="rect">
                  <a:avLst/>
                </a:prstGeom>
                <a:noFill/>
              </p:spPr>
            </p:pic>
          </p:grpSp>
        </p:grpSp>
        <p:grpSp>
          <p:nvGrpSpPr>
            <p:cNvPr id="24" name="Group 23">
              <a:extLst>
                <a:ext uri="{FF2B5EF4-FFF2-40B4-BE49-F238E27FC236}">
                  <a16:creationId xmlns:a16="http://schemas.microsoft.com/office/drawing/2014/main" id="{D0AFDAC7-1FE5-EB42-8181-C65BAA6FDB73}"/>
                </a:ext>
              </a:extLst>
            </p:cNvPr>
            <p:cNvGrpSpPr/>
            <p:nvPr/>
          </p:nvGrpSpPr>
          <p:grpSpPr>
            <a:xfrm>
              <a:off x="1648292" y="4597779"/>
              <a:ext cx="3348507" cy="311177"/>
              <a:chOff x="1648294" y="4545528"/>
              <a:chExt cx="3348507" cy="311177"/>
            </a:xfrm>
          </p:grpSpPr>
          <p:sp>
            <p:nvSpPr>
              <p:cNvPr id="25" name="Rectangle 24">
                <a:extLst>
                  <a:ext uri="{FF2B5EF4-FFF2-40B4-BE49-F238E27FC236}">
                    <a16:creationId xmlns:a16="http://schemas.microsoft.com/office/drawing/2014/main" id="{12194E41-85FA-9045-955F-5B8400C47194}"/>
                  </a:ext>
                </a:extLst>
              </p:cNvPr>
              <p:cNvSpPr/>
              <p:nvPr/>
            </p:nvSpPr>
            <p:spPr>
              <a:xfrm>
                <a:off x="1648294" y="4545528"/>
                <a:ext cx="3348507" cy="311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9BAAE"/>
                  </a:solidFill>
                </a:endParaRPr>
              </a:p>
            </p:txBody>
          </p:sp>
          <p:sp>
            <p:nvSpPr>
              <p:cNvPr id="26" name="Rectangle 25">
                <a:extLst>
                  <a:ext uri="{FF2B5EF4-FFF2-40B4-BE49-F238E27FC236}">
                    <a16:creationId xmlns:a16="http://schemas.microsoft.com/office/drawing/2014/main" id="{84A1C552-903D-084D-9B4E-0FF69DB7ECB0}"/>
                  </a:ext>
                </a:extLst>
              </p:cNvPr>
              <p:cNvSpPr/>
              <p:nvPr/>
            </p:nvSpPr>
            <p:spPr>
              <a:xfrm flipV="1">
                <a:off x="1648294" y="4571932"/>
                <a:ext cx="914400" cy="258367"/>
              </a:xfrm>
              <a:prstGeom prst="rect">
                <a:avLst/>
              </a:prstGeom>
              <a:solidFill>
                <a:srgbClr val="4B9B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9BAAE"/>
                  </a:solidFill>
                </a:endParaRPr>
              </a:p>
            </p:txBody>
          </p:sp>
        </p:grpSp>
      </p:grpSp>
      <p:cxnSp>
        <p:nvCxnSpPr>
          <p:cNvPr id="16" name="Straight Connector 15">
            <a:extLst>
              <a:ext uri="{FF2B5EF4-FFF2-40B4-BE49-F238E27FC236}">
                <a16:creationId xmlns:a16="http://schemas.microsoft.com/office/drawing/2014/main" id="{FAF34530-E477-074E-ABF6-842CAC6DF9C1}"/>
              </a:ext>
            </a:extLst>
          </p:cNvPr>
          <p:cNvCxnSpPr>
            <a:cxnSpLocks/>
          </p:cNvCxnSpPr>
          <p:nvPr/>
        </p:nvCxnSpPr>
        <p:spPr>
          <a:xfrm>
            <a:off x="2544511" y="4808824"/>
            <a:ext cx="0" cy="641416"/>
          </a:xfrm>
          <a:prstGeom prst="line">
            <a:avLst/>
          </a:prstGeom>
          <a:ln w="38100"/>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id="{C0A6F961-1865-A742-90FC-2B9F69866B67}"/>
              </a:ext>
            </a:extLst>
          </p:cNvPr>
          <p:cNvPicPr>
            <a:picLocks noChangeAspect="1"/>
          </p:cNvPicPr>
          <p:nvPr/>
        </p:nvPicPr>
        <p:blipFill>
          <a:blip r:embed="rId3">
            <a:duotone>
              <a:prstClr val="black"/>
              <a:schemeClr val="tx1">
                <a:tint val="45000"/>
                <a:satMod val="400000"/>
              </a:schemeClr>
            </a:duotone>
            <a:extLst>
              <a:ext uri="{BEBA8EAE-BF5A-486C-A8C5-ECC9F3942E4B}">
                <a14:imgProps xmlns:a14="http://schemas.microsoft.com/office/drawing/2010/main">
                  <a14:imgLayer>
                    <a14:imgEffect>
                      <a14:brightnessContrast bright="-100000" contrast="100000"/>
                    </a14:imgEffect>
                  </a14:imgLayer>
                </a14:imgProps>
              </a:ext>
            </a:extLst>
          </a:blip>
          <a:stretch>
            <a:fillRect/>
          </a:stretch>
        </p:blipFill>
        <p:spPr>
          <a:xfrm>
            <a:off x="2378012" y="4489629"/>
            <a:ext cx="332998" cy="319195"/>
          </a:xfrm>
          <a:prstGeom prst="rect">
            <a:avLst/>
          </a:prstGeom>
          <a:noFill/>
        </p:spPr>
      </p:pic>
      <p:grpSp>
        <p:nvGrpSpPr>
          <p:cNvPr id="19" name="Group 18">
            <a:extLst>
              <a:ext uri="{FF2B5EF4-FFF2-40B4-BE49-F238E27FC236}">
                <a16:creationId xmlns:a16="http://schemas.microsoft.com/office/drawing/2014/main" id="{9CD6BDBD-A0EF-7548-B1C5-AA39957FF546}"/>
              </a:ext>
            </a:extLst>
          </p:cNvPr>
          <p:cNvGrpSpPr/>
          <p:nvPr/>
        </p:nvGrpSpPr>
        <p:grpSpPr>
          <a:xfrm>
            <a:off x="1706221" y="3704980"/>
            <a:ext cx="475797" cy="505187"/>
            <a:chOff x="1289019" y="4604987"/>
            <a:chExt cx="1051560" cy="1116516"/>
          </a:xfrm>
        </p:grpSpPr>
        <p:grpSp>
          <p:nvGrpSpPr>
            <p:cNvPr id="20" name="Group 19">
              <a:extLst>
                <a:ext uri="{FF2B5EF4-FFF2-40B4-BE49-F238E27FC236}">
                  <a16:creationId xmlns:a16="http://schemas.microsoft.com/office/drawing/2014/main" id="{1A2EDAFD-29B0-C543-936C-9D02D8267673}"/>
                </a:ext>
              </a:extLst>
            </p:cNvPr>
            <p:cNvGrpSpPr/>
            <p:nvPr/>
          </p:nvGrpSpPr>
          <p:grpSpPr>
            <a:xfrm>
              <a:off x="1480811" y="4619276"/>
              <a:ext cx="639854" cy="1102227"/>
              <a:chOff x="722760" y="3579684"/>
              <a:chExt cx="470561" cy="810599"/>
            </a:xfrm>
          </p:grpSpPr>
          <p:sp>
            <p:nvSpPr>
              <p:cNvPr id="23" name="Oval 22">
                <a:extLst>
                  <a:ext uri="{FF2B5EF4-FFF2-40B4-BE49-F238E27FC236}">
                    <a16:creationId xmlns:a16="http://schemas.microsoft.com/office/drawing/2014/main" id="{A3FAAC0F-F174-1F42-8858-EAFE5E57CF18}"/>
                  </a:ext>
                </a:extLst>
              </p:cNvPr>
              <p:cNvSpPr/>
              <p:nvPr/>
            </p:nvSpPr>
            <p:spPr>
              <a:xfrm>
                <a:off x="767519" y="3579684"/>
                <a:ext cx="356726" cy="356726"/>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27" name="Chord 26">
                <a:extLst>
                  <a:ext uri="{FF2B5EF4-FFF2-40B4-BE49-F238E27FC236}">
                    <a16:creationId xmlns:a16="http://schemas.microsoft.com/office/drawing/2014/main" id="{5CA3AA83-7EC1-2843-BF1F-24B97F970007}"/>
                  </a:ext>
                </a:extLst>
              </p:cNvPr>
              <p:cNvSpPr/>
              <p:nvPr/>
            </p:nvSpPr>
            <p:spPr>
              <a:xfrm rot="8100000">
                <a:off x="722760" y="3919722"/>
                <a:ext cx="470561" cy="470561"/>
              </a:xfrm>
              <a:prstGeom prst="chord">
                <a:avLst>
                  <a:gd name="adj1" fmla="val 58550"/>
                  <a:gd name="adj2" fmla="val 16200000"/>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D90F3DCF-3E11-CB49-A698-9A38905E913D}"/>
                </a:ext>
              </a:extLst>
            </p:cNvPr>
            <p:cNvSpPr/>
            <p:nvPr/>
          </p:nvSpPr>
          <p:spPr>
            <a:xfrm>
              <a:off x="1289019" y="4604987"/>
              <a:ext cx="1051560" cy="105437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4145359B-1CAB-4645-B083-8C8D0DE8ECDE}"/>
              </a:ext>
            </a:extLst>
          </p:cNvPr>
          <p:cNvGrpSpPr/>
          <p:nvPr/>
        </p:nvGrpSpPr>
        <p:grpSpPr>
          <a:xfrm>
            <a:off x="4224010" y="3706294"/>
            <a:ext cx="774051" cy="502559"/>
            <a:chOff x="4166857" y="3429467"/>
            <a:chExt cx="774051" cy="502559"/>
          </a:xfrm>
        </p:grpSpPr>
        <p:pic>
          <p:nvPicPr>
            <p:cNvPr id="29" name="Picture 28">
              <a:extLst>
                <a:ext uri="{FF2B5EF4-FFF2-40B4-BE49-F238E27FC236}">
                  <a16:creationId xmlns:a16="http://schemas.microsoft.com/office/drawing/2014/main" id="{44C93C6D-E7BB-8E4A-9760-F6DB6B524745}"/>
                </a:ext>
              </a:extLst>
            </p:cNvPr>
            <p:cNvPicPr>
              <a:picLocks noChangeAspect="1"/>
            </p:cNvPicPr>
            <p:nvPr/>
          </p:nvPicPr>
          <p:blipFill>
            <a:blip r:embed="rId4"/>
            <a:stretch>
              <a:fillRect/>
            </a:stretch>
          </p:blipFill>
          <p:spPr>
            <a:xfrm>
              <a:off x="4167277" y="3693105"/>
              <a:ext cx="238921" cy="238921"/>
            </a:xfrm>
            <a:prstGeom prst="rect">
              <a:avLst/>
            </a:prstGeom>
            <a:solidFill>
              <a:srgbClr val="FF0000"/>
            </a:solidFill>
          </p:spPr>
        </p:pic>
        <p:pic>
          <p:nvPicPr>
            <p:cNvPr id="30" name="Picture 29">
              <a:extLst>
                <a:ext uri="{FF2B5EF4-FFF2-40B4-BE49-F238E27FC236}">
                  <a16:creationId xmlns:a16="http://schemas.microsoft.com/office/drawing/2014/main" id="{BE6E9716-C788-A34B-B7AF-D29A8666E7F8}"/>
                </a:ext>
              </a:extLst>
            </p:cNvPr>
            <p:cNvPicPr>
              <a:picLocks noChangeAspect="1"/>
            </p:cNvPicPr>
            <p:nvPr/>
          </p:nvPicPr>
          <p:blipFill>
            <a:blip r:embed="rId4"/>
            <a:stretch>
              <a:fillRect/>
            </a:stretch>
          </p:blipFill>
          <p:spPr>
            <a:xfrm>
              <a:off x="4166857" y="3429467"/>
              <a:ext cx="238921" cy="238921"/>
            </a:xfrm>
            <a:prstGeom prst="rect">
              <a:avLst/>
            </a:prstGeom>
            <a:solidFill>
              <a:srgbClr val="FF0000"/>
            </a:solidFill>
          </p:spPr>
        </p:pic>
        <p:pic>
          <p:nvPicPr>
            <p:cNvPr id="31" name="Picture 30">
              <a:extLst>
                <a:ext uri="{FF2B5EF4-FFF2-40B4-BE49-F238E27FC236}">
                  <a16:creationId xmlns:a16="http://schemas.microsoft.com/office/drawing/2014/main" id="{3D5A366F-E905-3C43-B079-54F25C5B10E5}"/>
                </a:ext>
              </a:extLst>
            </p:cNvPr>
            <p:cNvPicPr>
              <a:picLocks noChangeAspect="1"/>
            </p:cNvPicPr>
            <p:nvPr/>
          </p:nvPicPr>
          <p:blipFill>
            <a:blip r:embed="rId4"/>
            <a:stretch>
              <a:fillRect/>
            </a:stretch>
          </p:blipFill>
          <p:spPr>
            <a:xfrm>
              <a:off x="4435525" y="3430349"/>
              <a:ext cx="238921" cy="238921"/>
            </a:xfrm>
            <a:prstGeom prst="rect">
              <a:avLst/>
            </a:prstGeom>
            <a:solidFill>
              <a:srgbClr val="FF0000"/>
            </a:solidFill>
          </p:spPr>
        </p:pic>
        <p:pic>
          <p:nvPicPr>
            <p:cNvPr id="32" name="Picture 31">
              <a:extLst>
                <a:ext uri="{FF2B5EF4-FFF2-40B4-BE49-F238E27FC236}">
                  <a16:creationId xmlns:a16="http://schemas.microsoft.com/office/drawing/2014/main" id="{597D12F1-6FD7-2148-A924-F22A1D5F4919}"/>
                </a:ext>
              </a:extLst>
            </p:cNvPr>
            <p:cNvPicPr>
              <a:picLocks noChangeAspect="1"/>
            </p:cNvPicPr>
            <p:nvPr/>
          </p:nvPicPr>
          <p:blipFill>
            <a:blip r:embed="rId4"/>
            <a:stretch>
              <a:fillRect/>
            </a:stretch>
          </p:blipFill>
          <p:spPr>
            <a:xfrm>
              <a:off x="4435525" y="3688476"/>
              <a:ext cx="238921" cy="238921"/>
            </a:xfrm>
            <a:prstGeom prst="rect">
              <a:avLst/>
            </a:prstGeom>
            <a:solidFill>
              <a:srgbClr val="FF0000"/>
            </a:solidFill>
          </p:spPr>
        </p:pic>
        <p:pic>
          <p:nvPicPr>
            <p:cNvPr id="33" name="Picture 32">
              <a:extLst>
                <a:ext uri="{FF2B5EF4-FFF2-40B4-BE49-F238E27FC236}">
                  <a16:creationId xmlns:a16="http://schemas.microsoft.com/office/drawing/2014/main" id="{10B86FA4-44B2-B64B-ABBB-2E4906510683}"/>
                </a:ext>
              </a:extLst>
            </p:cNvPr>
            <p:cNvPicPr>
              <a:picLocks noChangeAspect="1"/>
            </p:cNvPicPr>
            <p:nvPr/>
          </p:nvPicPr>
          <p:blipFill>
            <a:blip r:embed="rId4"/>
            <a:stretch>
              <a:fillRect/>
            </a:stretch>
          </p:blipFill>
          <p:spPr>
            <a:xfrm>
              <a:off x="4701987" y="3429467"/>
              <a:ext cx="238921" cy="238921"/>
            </a:xfrm>
            <a:prstGeom prst="rect">
              <a:avLst/>
            </a:prstGeom>
            <a:solidFill>
              <a:srgbClr val="FF0000"/>
            </a:solidFill>
          </p:spPr>
        </p:pic>
        <p:pic>
          <p:nvPicPr>
            <p:cNvPr id="34" name="Picture 33">
              <a:extLst>
                <a:ext uri="{FF2B5EF4-FFF2-40B4-BE49-F238E27FC236}">
                  <a16:creationId xmlns:a16="http://schemas.microsoft.com/office/drawing/2014/main" id="{D5D0C2B2-F64B-7A46-AEB8-C1B3B637C1AB}"/>
                </a:ext>
              </a:extLst>
            </p:cNvPr>
            <p:cNvPicPr>
              <a:picLocks noChangeAspect="1"/>
            </p:cNvPicPr>
            <p:nvPr/>
          </p:nvPicPr>
          <p:blipFill>
            <a:blip r:embed="rId4"/>
            <a:stretch>
              <a:fillRect/>
            </a:stretch>
          </p:blipFill>
          <p:spPr>
            <a:xfrm>
              <a:off x="4683415" y="3688476"/>
              <a:ext cx="238921" cy="238921"/>
            </a:xfrm>
            <a:prstGeom prst="rect">
              <a:avLst/>
            </a:prstGeom>
            <a:solidFill>
              <a:srgbClr val="FF0000"/>
            </a:solidFill>
          </p:spPr>
        </p:pic>
      </p:grpSp>
    </p:spTree>
    <p:extLst>
      <p:ext uri="{BB962C8B-B14F-4D97-AF65-F5344CB8AC3E}">
        <p14:creationId xmlns:p14="http://schemas.microsoft.com/office/powerpoint/2010/main" val="374668407"/>
      </p:ext>
    </p:extLst>
  </p:cSld>
  <p:clrMapOvr>
    <a:masterClrMapping/>
  </p:clrMapOvr>
</p:sld>
</file>

<file path=ppt/theme/theme1.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13491</TotalTime>
  <Words>1114</Words>
  <Application>Microsoft Macintosh PowerPoint</Application>
  <PresentationFormat>Widescreen</PresentationFormat>
  <Paragraphs>177</Paragraphs>
  <Slides>26</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Recycle Man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you decide to recycle:</vt:lpstr>
      <vt:lpstr>If you decide to recycle:</vt:lpstr>
      <vt:lpstr>If you decide to recycle:</vt:lpstr>
      <vt:lpstr>PowerPoint Presentation</vt:lpstr>
      <vt:lpstr>PowerPoint Presentation</vt:lpstr>
      <vt:lpstr>PowerPoint Presentation</vt:lpstr>
      <vt:lpstr>PowerPoint Presentation</vt:lpstr>
      <vt:lpstr>If you decide to forgo:</vt:lpstr>
      <vt:lpstr>If you decide to forgo:</vt:lpstr>
      <vt:lpstr>If you miss a trial:</vt:lpstr>
      <vt:lpstr>If you miss a trial:</vt:lpstr>
      <vt:lpstr>PowerPoint Presentation</vt:lpstr>
      <vt:lpstr>PowerPoint Presentation</vt:lpstr>
      <vt:lpstr>Quiz:</vt:lpstr>
      <vt:lpstr>Practice:</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Li, Tiantian</dc:creator>
  <cp:lastModifiedBy>Microsoft Office User</cp:lastModifiedBy>
  <cp:revision>1033</cp:revision>
  <dcterms:created xsi:type="dcterms:W3CDTF">2019-11-04T18:01:13Z</dcterms:created>
  <dcterms:modified xsi:type="dcterms:W3CDTF">2020-03-06T20:59:21Z</dcterms:modified>
</cp:coreProperties>
</file>