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8" r:id="rId2"/>
    <p:sldId id="261" r:id="rId3"/>
    <p:sldId id="262" r:id="rId4"/>
    <p:sldId id="265" r:id="rId5"/>
    <p:sldId id="266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5"/>
    <a:srgbClr val="E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C4C4-5FC9-473D-99A4-D4975699E713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4C9D-9CAE-4731-B299-0FE2F3A1B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6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3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1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2F6-0310-49D8-A989-D214749561C2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/>
          <p:cNvGrpSpPr/>
          <p:nvPr/>
        </p:nvGrpSpPr>
        <p:grpSpPr>
          <a:xfrm>
            <a:off x="1155699" y="1092200"/>
            <a:ext cx="7594603" cy="2517486"/>
            <a:chOff x="1121834" y="1092200"/>
            <a:chExt cx="7594603" cy="2517486"/>
          </a:xfrm>
        </p:grpSpPr>
        <p:sp>
          <p:nvSpPr>
            <p:cNvPr id="10" name="직사각형 9"/>
            <p:cNvSpPr/>
            <p:nvPr/>
          </p:nvSpPr>
          <p:spPr>
            <a:xfrm>
              <a:off x="4422248" y="2001633"/>
              <a:ext cx="998537" cy="6912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Resume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등록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17485" y="2915094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Career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개별 인증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Reume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21834" y="1092200"/>
              <a:ext cx="1003299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로그인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17485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Resume Builder</a:t>
              </a:r>
            </a:p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(Read &amp; Writeable)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65311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채용 공고 리스트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>
              <a:stCxn id="4" idx="3"/>
            </p:cNvCxnSpPr>
            <p:nvPr/>
          </p:nvCxnSpPr>
          <p:spPr>
            <a:xfrm>
              <a:off x="2125133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271309" y="1786792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271309" y="2696225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2"/>
              <a:endCxn id="10" idx="0"/>
            </p:cNvCxnSpPr>
            <p:nvPr/>
          </p:nvCxnSpPr>
          <p:spPr>
            <a:xfrm>
              <a:off x="4919135" y="1786792"/>
              <a:ext cx="2382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flipV="1">
              <a:off x="3772959" y="1439496"/>
              <a:ext cx="12700" cy="1818866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6" idx="1"/>
            </p:cNvCxnSpPr>
            <p:nvPr/>
          </p:nvCxnSpPr>
          <p:spPr>
            <a:xfrm>
              <a:off x="3772959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0" idx="2"/>
              <a:endCxn id="12" idx="0"/>
            </p:cNvCxnSpPr>
            <p:nvPr/>
          </p:nvCxnSpPr>
          <p:spPr>
            <a:xfrm flipH="1">
              <a:off x="4919135" y="2692928"/>
              <a:ext cx="2382" cy="222166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2" idx="3"/>
              <a:endCxn id="6" idx="3"/>
            </p:cNvCxnSpPr>
            <p:nvPr/>
          </p:nvCxnSpPr>
          <p:spPr>
            <a:xfrm flipV="1">
              <a:off x="5420785" y="1439496"/>
              <a:ext cx="12700" cy="1822894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3"/>
              <a:endCxn id="8" idx="1"/>
            </p:cNvCxnSpPr>
            <p:nvPr/>
          </p:nvCxnSpPr>
          <p:spPr>
            <a:xfrm>
              <a:off x="5420785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7713137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채용 지원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5" name="직선 화살표 연결선 54"/>
            <p:cNvCxnSpPr>
              <a:stCxn id="8" idx="3"/>
              <a:endCxn id="44" idx="1"/>
            </p:cNvCxnSpPr>
            <p:nvPr/>
          </p:nvCxnSpPr>
          <p:spPr>
            <a:xfrm>
              <a:off x="7068611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/>
            <p:cNvSpPr/>
            <p:nvPr/>
          </p:nvSpPr>
          <p:spPr>
            <a:xfrm>
              <a:off x="6065311" y="2001633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상세보기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94" name="직선 화살표 연결선 193"/>
            <p:cNvCxnSpPr>
              <a:stCxn id="8" idx="2"/>
              <a:endCxn id="181" idx="0"/>
            </p:cNvCxnSpPr>
            <p:nvPr/>
          </p:nvCxnSpPr>
          <p:spPr>
            <a:xfrm>
              <a:off x="6566961" y="1786792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꺾인 연결선 196"/>
            <p:cNvCxnSpPr>
              <a:stCxn id="181" idx="2"/>
              <a:endCxn id="44" idx="2"/>
            </p:cNvCxnSpPr>
            <p:nvPr/>
          </p:nvCxnSpPr>
          <p:spPr>
            <a:xfrm rot="5400000" flipH="1" flipV="1">
              <a:off x="6936157" y="1417596"/>
              <a:ext cx="909433" cy="1647826"/>
            </a:xfrm>
            <a:prstGeom prst="bentConnector3">
              <a:avLst>
                <a:gd name="adj1" fmla="val -25137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제목 2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구직자</a:t>
            </a:r>
            <a:r>
              <a:rPr lang="en-US" altLang="ko-KR" dirty="0"/>
              <a:t> </a:t>
            </a:r>
            <a:r>
              <a:rPr lang="en-US" altLang="ko-KR" dirty="0" smtClean="0"/>
              <a:t>Front-End </a:t>
            </a:r>
            <a:r>
              <a:rPr lang="en-US" altLang="ko-KR" dirty="0"/>
              <a:t>Demo </a:t>
            </a:r>
            <a:r>
              <a:rPr lang="ko-KR" altLang="en-US" dirty="0"/>
              <a:t>시나리오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2737906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094843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06367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6038322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038322" y="1936706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4843" y="4118053"/>
            <a:ext cx="6524222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빨간 색이 핵심 페이지</a:t>
            </a:r>
            <a:r>
              <a:rPr lang="en-US" altLang="ko-KR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</a:rPr>
              <a:t>그리고</a:t>
            </a:r>
            <a:r>
              <a:rPr lang="en-US" altLang="ko-KR" sz="2400" dirty="0" smtClean="0">
                <a:solidFill>
                  <a:srgbClr val="C00000"/>
                </a:solidFill>
              </a:rPr>
              <a:t>, </a:t>
            </a:r>
            <a:r>
              <a:rPr lang="ko-KR" altLang="en-US" sz="2400" dirty="0" smtClean="0">
                <a:solidFill>
                  <a:srgbClr val="C00000"/>
                </a:solidFill>
              </a:rPr>
              <a:t>인증 버튼 눌렀을 때</a:t>
            </a:r>
            <a:r>
              <a:rPr lang="en-US" altLang="ko-KR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ko-KR" altLang="en-US" sz="2400" dirty="0" err="1" smtClean="0">
                <a:solidFill>
                  <a:srgbClr val="C00000"/>
                </a:solidFill>
              </a:rPr>
              <a:t>프로세싱</a:t>
            </a:r>
            <a:r>
              <a:rPr lang="ko-KR" altLang="en-US" sz="2400" dirty="0" smtClean="0">
                <a:solidFill>
                  <a:srgbClr val="C00000"/>
                </a:solidFill>
              </a:rPr>
              <a:t> 돌아가는 메시지 페이지 및 팝업 틀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(</a:t>
            </a:r>
            <a:r>
              <a:rPr lang="ko-KR" altLang="en-US" sz="2400" dirty="0" smtClean="0">
                <a:solidFill>
                  <a:srgbClr val="C00000"/>
                </a:solidFill>
              </a:rPr>
              <a:t>텍스트는 바뀌니까</a:t>
            </a:r>
            <a:r>
              <a:rPr lang="en-US" altLang="ko-KR" sz="2400" dirty="0" smtClean="0">
                <a:solidFill>
                  <a:srgbClr val="C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퍼블</a:t>
            </a:r>
            <a:r>
              <a:rPr lang="ko-KR" altLang="en-US" sz="2400" dirty="0" smtClean="0">
                <a:solidFill>
                  <a:srgbClr val="C00000"/>
                </a:solidFill>
              </a:rPr>
              <a:t> 할 때 적용하면 되니까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  <a:endParaRPr lang="ko-KR" alt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03524" y="2001633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53730" y="1994670"/>
            <a:ext cx="998537" cy="6912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Resume Builder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(Read Only)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699" y="1092200"/>
            <a:ext cx="1003299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3524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채용 공고 리스트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1350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지원자 리스트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>
            <a:off x="2158998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9" idx="0"/>
          </p:cNvCxnSpPr>
          <p:nvPr/>
        </p:nvCxnSpPr>
        <p:spPr>
          <a:xfrm>
            <a:off x="3305174" y="1786792"/>
            <a:ext cx="0" cy="2148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10" idx="0"/>
          </p:cNvCxnSpPr>
          <p:nvPr/>
        </p:nvCxnSpPr>
        <p:spPr>
          <a:xfrm flipH="1">
            <a:off x="4952999" y="1786792"/>
            <a:ext cx="1" cy="20787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1"/>
          </p:cNvCxnSpPr>
          <p:nvPr/>
        </p:nvCxnSpPr>
        <p:spPr>
          <a:xfrm flipV="1">
            <a:off x="3806824" y="1439496"/>
            <a:ext cx="644526" cy="90943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3"/>
            <a:endCxn id="6" idx="1"/>
          </p:cNvCxnSpPr>
          <p:nvPr/>
        </p:nvCxnSpPr>
        <p:spPr>
          <a:xfrm>
            <a:off x="3806824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747002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채용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예비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10" idx="3"/>
          </p:cNvCxnSpPr>
          <p:nvPr/>
        </p:nvCxnSpPr>
        <p:spPr>
          <a:xfrm>
            <a:off x="5452267" y="2340318"/>
            <a:ext cx="643733" cy="861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96000" y="2902455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10" idx="2"/>
            <a:endCxn id="38" idx="1"/>
          </p:cNvCxnSpPr>
          <p:nvPr/>
        </p:nvCxnSpPr>
        <p:spPr>
          <a:xfrm rot="16200000" flipH="1">
            <a:off x="5242606" y="2396357"/>
            <a:ext cx="563786" cy="1143001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6597650" y="2683586"/>
            <a:ext cx="0" cy="218869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4" idx="1"/>
          </p:cNvCxnSpPr>
          <p:nvPr/>
        </p:nvCxnSpPr>
        <p:spPr>
          <a:xfrm>
            <a:off x="7102476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44" idx="2"/>
          </p:cNvCxnSpPr>
          <p:nvPr/>
        </p:nvCxnSpPr>
        <p:spPr>
          <a:xfrm flipV="1">
            <a:off x="7099300" y="1786792"/>
            <a:ext cx="1149352" cy="56213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8" idx="3"/>
            <a:endCxn id="44" idx="2"/>
          </p:cNvCxnSpPr>
          <p:nvPr/>
        </p:nvCxnSpPr>
        <p:spPr>
          <a:xfrm flipV="1">
            <a:off x="7099300" y="1786792"/>
            <a:ext cx="1149352" cy="1462959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파트너사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채용하는 회사</a:t>
            </a:r>
            <a:r>
              <a:rPr lang="en-US" altLang="ko-KR" dirty="0" smtClean="0"/>
              <a:t>) Front-End Demo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03524" y="20101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699" y="1092200"/>
            <a:ext cx="1003299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3524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 현황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>
            <a:off x="2158998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9" idx="0"/>
          </p:cNvCxnSpPr>
          <p:nvPr/>
        </p:nvCxnSpPr>
        <p:spPr>
          <a:xfrm>
            <a:off x="3305174" y="1786792"/>
            <a:ext cx="0" cy="22330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 Admin </a:t>
            </a:r>
            <a:r>
              <a:rPr lang="en-US" altLang="ko-KR" dirty="0"/>
              <a:t>Demo </a:t>
            </a:r>
            <a:r>
              <a:rPr lang="ko-KR" altLang="en-US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41727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 6. Resume builder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723048" y="124813"/>
            <a:ext cx="973666" cy="973666"/>
            <a:chOff x="863600" y="745067"/>
            <a:chExt cx="1168400" cy="1168400"/>
          </a:xfrm>
        </p:grpSpPr>
        <p:sp>
          <p:nvSpPr>
            <p:cNvPr id="3" name="타원 2"/>
            <p:cNvSpPr/>
            <p:nvPr/>
          </p:nvSpPr>
          <p:spPr>
            <a:xfrm>
              <a:off x="863600" y="745067"/>
              <a:ext cx="1168400" cy="1168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5934" y="787401"/>
              <a:ext cx="1083733" cy="108373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1019" y="1066799"/>
            <a:ext cx="7336156" cy="440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7220" y="1098479"/>
            <a:ext cx="1708571" cy="286380"/>
            <a:chOff x="1195761" y="1098479"/>
            <a:chExt cx="1708571" cy="286380"/>
          </a:xfrm>
        </p:grpSpPr>
        <p:sp>
          <p:nvSpPr>
            <p:cNvPr id="9" name="TextBox 8"/>
            <p:cNvSpPr txBox="1"/>
            <p:nvPr/>
          </p:nvSpPr>
          <p:spPr>
            <a:xfrm>
              <a:off x="2072373" y="1276794"/>
              <a:ext cx="8319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195761" y="1098479"/>
              <a:ext cx="876612" cy="286380"/>
              <a:chOff x="1227667" y="1093717"/>
              <a:chExt cx="876612" cy="28638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667" y="1228382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5052059" y="1254355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0315" y="1254355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381" y="1254355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8267" y="1117263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220" y="1991407"/>
            <a:ext cx="7197514" cy="942293"/>
          </a:xfrm>
          <a:prstGeom prst="roundRect">
            <a:avLst>
              <a:gd name="adj" fmla="val 333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" y="1636953"/>
            <a:ext cx="11669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5604" y="1760063"/>
            <a:ext cx="72295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ebius" panose="02080503040300020004" pitchFamily="18" charset="0"/>
              </a:rPr>
              <a:t> &gt; Career Path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7220" y="188317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00536" y="2085200"/>
            <a:ext cx="695600" cy="754380"/>
            <a:chOff x="2710830" y="1268760"/>
            <a:chExt cx="1728192" cy="1728192"/>
          </a:xfrm>
        </p:grpSpPr>
        <p:sp>
          <p:nvSpPr>
            <p:cNvPr id="37" name="직사각형 36"/>
            <p:cNvSpPr/>
            <p:nvPr/>
          </p:nvSpPr>
          <p:spPr>
            <a:xfrm>
              <a:off x="2710830" y="1268760"/>
              <a:ext cx="1728192" cy="1728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479452" y="2085200"/>
            <a:ext cx="6244544" cy="754380"/>
            <a:chOff x="1479452" y="2085200"/>
            <a:chExt cx="6244544" cy="754380"/>
          </a:xfrm>
        </p:grpSpPr>
        <p:grpSp>
          <p:nvGrpSpPr>
            <p:cNvPr id="20" name="그룹 19"/>
            <p:cNvGrpSpPr/>
            <p:nvPr/>
          </p:nvGrpSpPr>
          <p:grpSpPr>
            <a:xfrm>
              <a:off x="1479452" y="2085200"/>
              <a:ext cx="6244544" cy="251460"/>
              <a:chOff x="1479452" y="2085200"/>
              <a:chExt cx="6244544" cy="25146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479452" y="2085200"/>
                <a:ext cx="3122273" cy="251460"/>
                <a:chOff x="1227232" y="3063240"/>
                <a:chExt cx="3413348" cy="251460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227232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이름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992352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강유미</a:t>
                  </a: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4601723" y="2085200"/>
                <a:ext cx="3122273" cy="251460"/>
                <a:chOff x="925707" y="3063240"/>
                <a:chExt cx="3413348" cy="25146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925707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주민등록번호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690827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830517-2******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1479452" y="2336660"/>
              <a:ext cx="6244544" cy="251460"/>
              <a:chOff x="2435378" y="2085200"/>
              <a:chExt cx="4464495" cy="25146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2435378" y="2085200"/>
                <a:ext cx="2232248" cy="251460"/>
                <a:chOff x="1227232" y="3063240"/>
                <a:chExt cx="3413348" cy="251460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1227232" y="3063240"/>
                  <a:ext cx="76511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전화번호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(HP)</a:t>
                  </a:r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992350" y="3063240"/>
                  <a:ext cx="264823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010-1234-5678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4667625" y="2085200"/>
                <a:ext cx="2232248" cy="251460"/>
                <a:chOff x="925707" y="3063240"/>
                <a:chExt cx="3413348" cy="251460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925707" y="3063240"/>
                  <a:ext cx="76511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이메일</a:t>
                  </a:r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690826" y="3063240"/>
                  <a:ext cx="264822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Kangyumi@skcareer.com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26" name="그룹 125"/>
            <p:cNvGrpSpPr/>
            <p:nvPr/>
          </p:nvGrpSpPr>
          <p:grpSpPr>
            <a:xfrm>
              <a:off x="1479453" y="2588120"/>
              <a:ext cx="6244543" cy="251460"/>
              <a:chOff x="1227233" y="3063240"/>
              <a:chExt cx="6826692" cy="25146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227233" y="3063240"/>
                <a:ext cx="764779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주소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: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992012" y="3063240"/>
                <a:ext cx="6061913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sp>
        <p:nvSpPr>
          <p:cNvPr id="132" name="모서리가 둥근 직사각형 131"/>
          <p:cNvSpPr/>
          <p:nvPr/>
        </p:nvSpPr>
        <p:spPr>
          <a:xfrm>
            <a:off x="617220" y="3027494"/>
            <a:ext cx="7197514" cy="2062456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3013" y="3062049"/>
            <a:ext cx="2436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</a:p>
        </p:txBody>
      </p:sp>
      <p:sp>
        <p:nvSpPr>
          <p:cNvPr id="471" name="직사각형 470"/>
          <p:cNvSpPr/>
          <p:nvPr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41" name="그룹 540"/>
          <p:cNvGrpSpPr/>
          <p:nvPr/>
        </p:nvGrpSpPr>
        <p:grpSpPr>
          <a:xfrm>
            <a:off x="697782" y="3262779"/>
            <a:ext cx="7026214" cy="251460"/>
            <a:chOff x="697782" y="3260373"/>
            <a:chExt cx="7026214" cy="251460"/>
          </a:xfrm>
        </p:grpSpPr>
        <p:sp>
          <p:nvSpPr>
            <p:cNvPr id="256" name="직사각형 255"/>
            <p:cNvSpPr/>
            <p:nvPr/>
          </p:nvSpPr>
          <p:spPr>
            <a:xfrm>
              <a:off x="697782" y="3260373"/>
              <a:ext cx="509046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학위구분</a:t>
              </a:r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1207434" y="3260373"/>
              <a:ext cx="100117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학교명</a:t>
              </a: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2208607" y="3260373"/>
              <a:ext cx="100251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학과명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3209781" y="3260373"/>
              <a:ext cx="98438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입학 연월일</a:t>
              </a: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194159" y="3260373"/>
              <a:ext cx="9865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연월일</a:t>
              </a:r>
            </a:p>
          </p:txBody>
        </p:sp>
        <p:sp>
          <p:nvSpPr>
            <p:cNvPr id="537" name="직사각형 536"/>
            <p:cNvSpPr/>
            <p:nvPr/>
          </p:nvSpPr>
          <p:spPr>
            <a:xfrm>
              <a:off x="5180878" y="3260373"/>
              <a:ext cx="538167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구분</a:t>
              </a:r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5719045" y="3260373"/>
              <a:ext cx="60808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학점</a:t>
              </a: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6756951" y="3260373"/>
              <a:ext cx="55700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진행 상황</a:t>
              </a:r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7311993" y="3260373"/>
              <a:ext cx="4120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인증</a:t>
              </a: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327130" y="3260373"/>
              <a:ext cx="43164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파일 첨부</a:t>
              </a: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697782" y="3553740"/>
            <a:ext cx="6582736" cy="180620"/>
            <a:chOff x="697782" y="5588760"/>
            <a:chExt cx="6582736" cy="180620"/>
          </a:xfrm>
        </p:grpSpPr>
        <p:sp>
          <p:nvSpPr>
            <p:cNvPr id="296" name="직사각형 295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불가</a:t>
              </a:r>
              <a:endPara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25" name="모서리가 둥근 직사각형 324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중졸</a:t>
                </a:r>
              </a:p>
            </p:txBody>
          </p:sp>
          <p:pic>
            <p:nvPicPr>
              <p:cNvPr id="326" name="그림 3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298" name="그룹 297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23" name="모서리가 둥근 직사각형 322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신림중학교</a:t>
                </a:r>
              </a:p>
            </p:txBody>
          </p:sp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00" name="그룹 299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1991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19" name="모서리가 둥근 직사각형 318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20" name="그림 3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1" name="그룹 300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13" name="모서리가 둥근 직사각형 312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15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14" name="그룹 313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16" name="그림 3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2" name="그룹 301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11" name="모서리가 둥근 직사각형 310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12" name="그림 3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04" name="그룹 303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09" name="모서리가 둥근 직사각형 308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10" name="그림 30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</p:grpSp>
      <p:grpSp>
        <p:nvGrpSpPr>
          <p:cNvPr id="327" name="그룹 326"/>
          <p:cNvGrpSpPr/>
          <p:nvPr/>
        </p:nvGrpSpPr>
        <p:grpSpPr>
          <a:xfrm>
            <a:off x="697782" y="3803747"/>
            <a:ext cx="7026214" cy="180620"/>
            <a:chOff x="697782" y="5588760"/>
            <a:chExt cx="7026214" cy="180620"/>
          </a:xfrm>
        </p:grpSpPr>
        <p:sp>
          <p:nvSpPr>
            <p:cNvPr id="328" name="직사각형 327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  <a:endParaRPr lang="ko-KR" altLang="en-US" sz="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57" name="모서리가 둥근 직사각형 356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고졸</a:t>
                </a:r>
              </a:p>
            </p:txBody>
          </p:sp>
          <p:pic>
            <p:nvPicPr>
              <p:cNvPr id="358" name="그림 3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30" name="그룹 329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55" name="모서리가 둥근 직사각형 35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신림고등학교</a:t>
                </a:r>
              </a:p>
            </p:txBody>
          </p:sp>
          <p:pic>
            <p:nvPicPr>
              <p:cNvPr id="356" name="그림 35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2" name="그룹 331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50" name="그룹 3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51" name="모서리가 둥근 직사각형 350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52" name="그림 3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3" name="그룹 332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48" name="그림 34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4" name="그룹 333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44" name="그림 3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35" name="모서리가 둥근 직사각형 334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42" name="그림 3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</p:grpSp>
      <p:grpSp>
        <p:nvGrpSpPr>
          <p:cNvPr id="359" name="그룹 358"/>
          <p:cNvGrpSpPr/>
          <p:nvPr/>
        </p:nvGrpSpPr>
        <p:grpSpPr>
          <a:xfrm>
            <a:off x="697782" y="4053753"/>
            <a:ext cx="7026214" cy="180620"/>
            <a:chOff x="697782" y="5588760"/>
            <a:chExt cx="7026214" cy="180620"/>
          </a:xfrm>
        </p:grpSpPr>
        <p:sp>
          <p:nvSpPr>
            <p:cNvPr id="360" name="직사각형 359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실패</a:t>
              </a:r>
            </a:p>
          </p:txBody>
        </p:sp>
        <p:grpSp>
          <p:nvGrpSpPr>
            <p:cNvPr id="361" name="그룹 360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89" name="모서리가 둥근 직사각형 388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학사</a:t>
                </a:r>
              </a:p>
            </p:txBody>
          </p:sp>
          <p:pic>
            <p:nvPicPr>
              <p:cNvPr id="390" name="그림 38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62" name="그룹 361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87" name="모서리가 둥근 직사각형 386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</a:t>
                </a:r>
              </a:p>
            </p:txBody>
          </p:sp>
          <p:pic>
            <p:nvPicPr>
              <p:cNvPr id="388" name="그림 38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3" name="그룹 362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385" name="모서리가 둥근 직사각형 38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멀티미디어공학과</a:t>
                </a:r>
              </a:p>
            </p:txBody>
          </p:sp>
          <p:pic>
            <p:nvPicPr>
              <p:cNvPr id="386" name="그림 38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4" name="그룹 363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81" name="모서리가 둥근 직사각형 380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82" name="그룹 381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83" name="모서리가 둥근 직사각형 382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4" name="그림 38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5" name="그룹 364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77" name="모서리가 둥근 직사각형 376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78" name="그룹 377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79" name="모서리가 둥근 직사각형 378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0" name="그림 3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6" name="그룹 365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75" name="모서리가 둥근 직사각형 374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67" name="모서리가 둥근 직사각형 366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68" name="그룹 367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73" name="모서리가 둥근 직사각형 372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369" name="그룹 368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370" name="모서리가 둥근 직사각형 369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4.5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391" name="그룹 390"/>
          <p:cNvGrpSpPr/>
          <p:nvPr/>
        </p:nvGrpSpPr>
        <p:grpSpPr>
          <a:xfrm>
            <a:off x="697782" y="4303759"/>
            <a:ext cx="7026214" cy="180620"/>
            <a:chOff x="697782" y="5588760"/>
            <a:chExt cx="7026214" cy="180620"/>
          </a:xfrm>
        </p:grpSpPr>
        <p:sp>
          <p:nvSpPr>
            <p:cNvPr id="392" name="직사각형 391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grpSp>
          <p:nvGrpSpPr>
            <p:cNvPr id="393" name="그룹 392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22" name="모서리가 둥근 직사각형 421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석사</a:t>
                </a:r>
              </a:p>
            </p:txBody>
          </p:sp>
          <p:pic>
            <p:nvPicPr>
              <p:cNvPr id="423" name="그림 4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94" name="그룹 393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20" name="모서리가 둥근 직사각형 419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21" name="그림 420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5" name="그룹 394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18" name="모서리가 둥근 직사각형 417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19" name="그림 4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6" name="그룹 395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14" name="모서리가 둥근 직사각형 41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5" name="그룹 41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6" name="모서리가 둥근 직사각형 415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7" name="그림 4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7" name="그룹 396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10" name="모서리가 둥근 직사각형 409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25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1" name="그룹 410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2" name="모서리가 둥근 직사각형 41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3" name="그림 4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8" name="그룹 397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08" name="모서리가 둥근 직사각형 40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09" name="그림 4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99" name="모서리가 둥근 직사각형 398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  <p:grpSp>
          <p:nvGrpSpPr>
            <p:cNvPr id="400" name="그룹 399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06" name="모서리가 둥근 직사각형 405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407" name="그림 40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01" name="그룹 400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5" name="모서리가 둥근 직사각형 404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24" name="그룹 423"/>
          <p:cNvGrpSpPr/>
          <p:nvPr/>
        </p:nvGrpSpPr>
        <p:grpSpPr>
          <a:xfrm>
            <a:off x="697782" y="4553766"/>
            <a:ext cx="7026214" cy="180620"/>
            <a:chOff x="697782" y="5588760"/>
            <a:chExt cx="7026214" cy="180620"/>
          </a:xfrm>
        </p:grpSpPr>
        <p:sp>
          <p:nvSpPr>
            <p:cNvPr id="426" name="직사각형 425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grpSp>
          <p:nvGrpSpPr>
            <p:cNvPr id="427" name="그룹 426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68" name="모서리가 둥근 직사각형 46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박사</a:t>
                </a:r>
              </a:p>
            </p:txBody>
          </p:sp>
          <p:pic>
            <p:nvPicPr>
              <p:cNvPr id="469" name="그림 4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28" name="그룹 427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66" name="모서리가 둥근 직사각형 465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67" name="그림 46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29" name="그룹 428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59" name="모서리가 둥근 직사각형 458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65" name="그림 46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30" name="그룹 429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54" name="모서리가 둥근 직사각형 45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5" name="그룹 45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7" name="모서리가 둥근 직사각형 45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8" name="그림 4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1" name="그룹 430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48" name="모서리가 둥근 직사각형 447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2009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2" name="모서리가 둥근 직사각형 45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3" name="그림 4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2" name="그룹 431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46" name="모서리가 둥근 직사각형 445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47" name="그림 4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433" name="모서리가 둥근 직사각형 432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34" name="그룹 433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40" name="모서리가 둥근 직사각형 439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441" name="그림 4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36" name="그룹 435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3.9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9" name="모서리가 둥근 직사각형 438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35" name="그룹 434"/>
          <p:cNvGrpSpPr/>
          <p:nvPr/>
        </p:nvGrpSpPr>
        <p:grpSpPr>
          <a:xfrm>
            <a:off x="2179015" y="2367305"/>
            <a:ext cx="2299493" cy="180620"/>
            <a:chOff x="1579350" y="2367305"/>
            <a:chExt cx="2299493" cy="18062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42" name="그룹 441"/>
          <p:cNvGrpSpPr/>
          <p:nvPr/>
        </p:nvGrpSpPr>
        <p:grpSpPr>
          <a:xfrm>
            <a:off x="2895981" y="2624833"/>
            <a:ext cx="4705108" cy="180620"/>
            <a:chOff x="-701461" y="2367305"/>
            <a:chExt cx="4705108" cy="180620"/>
          </a:xfrm>
        </p:grpSpPr>
        <p:sp>
          <p:nvSpPr>
            <p:cNvPr id="443" name="모서리가 둥근 직사각형 442"/>
            <p:cNvSpPr/>
            <p:nvPr/>
          </p:nvSpPr>
          <p:spPr>
            <a:xfrm>
              <a:off x="-701461" y="2367305"/>
              <a:ext cx="470510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서울특별시 성동구 상원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길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5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21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64" name="그룹 463"/>
          <p:cNvGrpSpPr/>
          <p:nvPr/>
        </p:nvGrpSpPr>
        <p:grpSpPr>
          <a:xfrm>
            <a:off x="2181316" y="2624833"/>
            <a:ext cx="589133" cy="180620"/>
            <a:chOff x="2137217" y="2624833"/>
            <a:chExt cx="589133" cy="180620"/>
          </a:xfrm>
        </p:grpSpPr>
        <p:sp>
          <p:nvSpPr>
            <p:cNvPr id="445" name="모서리가 둥근 직사각형 444"/>
            <p:cNvSpPr/>
            <p:nvPr/>
          </p:nvSpPr>
          <p:spPr>
            <a:xfrm>
              <a:off x="2137217" y="2624833"/>
              <a:ext cx="40913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04779</a:t>
              </a:r>
              <a:endPara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63" name="그룹 462"/>
            <p:cNvGrpSpPr/>
            <p:nvPr/>
          </p:nvGrpSpPr>
          <p:grpSpPr>
            <a:xfrm>
              <a:off x="2546350" y="2624833"/>
              <a:ext cx="180000" cy="180620"/>
              <a:chOff x="2546350" y="2624833"/>
              <a:chExt cx="180000" cy="18062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2546350" y="2624833"/>
                <a:ext cx="180000" cy="180620"/>
              </a:xfrm>
              <a:prstGeom prst="roundRect">
                <a:avLst>
                  <a:gd name="adj" fmla="val 875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51" name="그림 4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56" y="2658049"/>
                <a:ext cx="112088" cy="111705"/>
              </a:xfrm>
              <a:prstGeom prst="rect">
                <a:avLst/>
              </a:prstGeom>
            </p:spPr>
          </p:pic>
        </p:grpSp>
      </p:grpSp>
      <p:grpSp>
        <p:nvGrpSpPr>
          <p:cNvPr id="490" name="그룹 489"/>
          <p:cNvGrpSpPr/>
          <p:nvPr/>
        </p:nvGrpSpPr>
        <p:grpSpPr>
          <a:xfrm>
            <a:off x="5301595" y="2367305"/>
            <a:ext cx="2299493" cy="180620"/>
            <a:chOff x="1579350" y="2367305"/>
            <a:chExt cx="2299493" cy="180620"/>
          </a:xfrm>
        </p:grpSpPr>
        <p:sp>
          <p:nvSpPr>
            <p:cNvPr id="491" name="모서리가 둥근 직사각형 490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kangyumi@skcareer.com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411654" y="6567971"/>
            <a:ext cx="18899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작업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</a:rPr>
              <a:t>중</a:t>
            </a:r>
            <a:r>
              <a:rPr lang="en-US" altLang="ko-KR" sz="2400" dirty="0" smtClean="0">
                <a:solidFill>
                  <a:srgbClr val="C00000"/>
                </a:solidFill>
              </a:rPr>
              <a:t>… </a:t>
            </a:r>
            <a:r>
              <a:rPr lang="ko-KR" altLang="en-US" sz="2400" dirty="0" smtClean="0">
                <a:solidFill>
                  <a:srgbClr val="C00000"/>
                </a:solidFill>
              </a:rPr>
              <a:t>계속</a:t>
            </a:r>
          </a:p>
        </p:txBody>
      </p:sp>
      <p:sp>
        <p:nvSpPr>
          <p:cNvPr id="803" name="모서리가 둥근 직사각형 802"/>
          <p:cNvSpPr/>
          <p:nvPr/>
        </p:nvSpPr>
        <p:spPr>
          <a:xfrm>
            <a:off x="617220" y="5182375"/>
            <a:ext cx="7197514" cy="1818827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703013" y="5216931"/>
            <a:ext cx="79829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97782" y="4811082"/>
            <a:ext cx="180000" cy="180620"/>
            <a:chOff x="1175889" y="4790497"/>
            <a:chExt cx="180000" cy="180620"/>
          </a:xfrm>
        </p:grpSpPr>
        <p:sp>
          <p:nvSpPr>
            <p:cNvPr id="221" name="직사각형 220"/>
            <p:cNvSpPr/>
            <p:nvPr/>
          </p:nvSpPr>
          <p:spPr>
            <a:xfrm>
              <a:off x="1175889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71" y="4821942"/>
              <a:ext cx="117729" cy="11772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945675" y="4811082"/>
            <a:ext cx="180000" cy="180620"/>
            <a:chOff x="1452661" y="4790497"/>
            <a:chExt cx="180000" cy="180620"/>
          </a:xfrm>
        </p:grpSpPr>
        <p:sp>
          <p:nvSpPr>
            <p:cNvPr id="224" name="직사각형 223"/>
            <p:cNvSpPr/>
            <p:nvPr/>
          </p:nvSpPr>
          <p:spPr>
            <a:xfrm>
              <a:off x="1452661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796" y="4875376"/>
              <a:ext cx="117729" cy="10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7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 6. Resume builder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723048" y="124813"/>
            <a:ext cx="973666" cy="973666"/>
            <a:chOff x="863600" y="745067"/>
            <a:chExt cx="1168400" cy="1168400"/>
          </a:xfrm>
        </p:grpSpPr>
        <p:sp>
          <p:nvSpPr>
            <p:cNvPr id="3" name="타원 2"/>
            <p:cNvSpPr/>
            <p:nvPr/>
          </p:nvSpPr>
          <p:spPr>
            <a:xfrm>
              <a:off x="863600" y="745067"/>
              <a:ext cx="1168400" cy="1168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5934" y="787401"/>
              <a:ext cx="1083733" cy="108373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1019" y="1066799"/>
            <a:ext cx="7336156" cy="440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7220" y="1098479"/>
            <a:ext cx="1708571" cy="286380"/>
            <a:chOff x="1195761" y="1098479"/>
            <a:chExt cx="1708571" cy="286380"/>
          </a:xfrm>
        </p:grpSpPr>
        <p:sp>
          <p:nvSpPr>
            <p:cNvPr id="9" name="TextBox 8"/>
            <p:cNvSpPr txBox="1"/>
            <p:nvPr/>
          </p:nvSpPr>
          <p:spPr>
            <a:xfrm>
              <a:off x="2072373" y="1276794"/>
              <a:ext cx="8319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195761" y="1098479"/>
              <a:ext cx="876612" cy="286380"/>
              <a:chOff x="1227667" y="1093717"/>
              <a:chExt cx="876612" cy="28638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667" y="1228382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5052059" y="1254355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0315" y="1254355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381" y="1254355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8267" y="1117263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220" y="1991407"/>
            <a:ext cx="7197514" cy="942293"/>
          </a:xfrm>
          <a:prstGeom prst="roundRect">
            <a:avLst>
              <a:gd name="adj" fmla="val 333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" y="163695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5652" y="1760063"/>
            <a:ext cx="57227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ebius" panose="02080503040300020004" pitchFamily="18" charset="0"/>
              </a:rPr>
              <a:t> &gt; Careers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7220" y="188317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직사각형 470"/>
          <p:cNvSpPr/>
          <p:nvPr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35" name="그룹 434"/>
          <p:cNvGrpSpPr/>
          <p:nvPr/>
        </p:nvGrpSpPr>
        <p:grpSpPr>
          <a:xfrm>
            <a:off x="5934075" y="2050183"/>
            <a:ext cx="1203841" cy="180620"/>
            <a:chOff x="2675002" y="2367305"/>
            <a:chExt cx="1203841" cy="18062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2675002" y="2367305"/>
              <a:ext cx="1203841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42" name="그룹 441"/>
          <p:cNvGrpSpPr/>
          <p:nvPr/>
        </p:nvGrpSpPr>
        <p:grpSpPr>
          <a:xfrm>
            <a:off x="2895981" y="2624833"/>
            <a:ext cx="4705108" cy="180620"/>
            <a:chOff x="-701461" y="2367305"/>
            <a:chExt cx="4705108" cy="180620"/>
          </a:xfrm>
        </p:grpSpPr>
        <p:sp>
          <p:nvSpPr>
            <p:cNvPr id="443" name="모서리가 둥근 직사각형 442"/>
            <p:cNvSpPr/>
            <p:nvPr/>
          </p:nvSpPr>
          <p:spPr>
            <a:xfrm>
              <a:off x="-701461" y="2367305"/>
              <a:ext cx="470510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서울특별시 성동구 상원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길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5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21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64" name="그룹 463"/>
          <p:cNvGrpSpPr/>
          <p:nvPr/>
        </p:nvGrpSpPr>
        <p:grpSpPr>
          <a:xfrm>
            <a:off x="2181316" y="2624833"/>
            <a:ext cx="589133" cy="180620"/>
            <a:chOff x="2137217" y="2624833"/>
            <a:chExt cx="589133" cy="180620"/>
          </a:xfrm>
        </p:grpSpPr>
        <p:sp>
          <p:nvSpPr>
            <p:cNvPr id="445" name="모서리가 둥근 직사각형 444"/>
            <p:cNvSpPr/>
            <p:nvPr/>
          </p:nvSpPr>
          <p:spPr>
            <a:xfrm>
              <a:off x="2137217" y="2624833"/>
              <a:ext cx="40913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04779</a:t>
              </a:r>
              <a:endPara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63" name="그룹 462"/>
            <p:cNvGrpSpPr/>
            <p:nvPr/>
          </p:nvGrpSpPr>
          <p:grpSpPr>
            <a:xfrm>
              <a:off x="2546350" y="2624833"/>
              <a:ext cx="180000" cy="180620"/>
              <a:chOff x="2546350" y="2624833"/>
              <a:chExt cx="180000" cy="18062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2546350" y="2624833"/>
                <a:ext cx="180000" cy="180620"/>
              </a:xfrm>
              <a:prstGeom prst="roundRect">
                <a:avLst>
                  <a:gd name="adj" fmla="val 875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51" name="그림 4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56" y="2658049"/>
                <a:ext cx="112088" cy="111705"/>
              </a:xfrm>
              <a:prstGeom prst="rect">
                <a:avLst/>
              </a:prstGeom>
            </p:spPr>
          </p:pic>
        </p:grpSp>
      </p:grpSp>
      <p:grpSp>
        <p:nvGrpSpPr>
          <p:cNvPr id="490" name="그룹 489"/>
          <p:cNvGrpSpPr/>
          <p:nvPr/>
        </p:nvGrpSpPr>
        <p:grpSpPr>
          <a:xfrm>
            <a:off x="5301595" y="2367305"/>
            <a:ext cx="2299493" cy="180620"/>
            <a:chOff x="1579350" y="2367305"/>
            <a:chExt cx="2299493" cy="180620"/>
          </a:xfrm>
        </p:grpSpPr>
        <p:sp>
          <p:nvSpPr>
            <p:cNvPr id="491" name="모서리가 둥근 직사각형 490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kangyumi@skcareer.com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sp>
        <p:nvSpPr>
          <p:cNvPr id="226" name="모서리가 둥근 직사각형 225"/>
          <p:cNvSpPr/>
          <p:nvPr/>
        </p:nvSpPr>
        <p:spPr>
          <a:xfrm>
            <a:off x="7221710" y="2059185"/>
            <a:ext cx="379378" cy="162616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</a:p>
        </p:txBody>
      </p:sp>
      <p:grpSp>
        <p:nvGrpSpPr>
          <p:cNvPr id="227" name="그룹 226"/>
          <p:cNvGrpSpPr/>
          <p:nvPr/>
        </p:nvGrpSpPr>
        <p:grpSpPr>
          <a:xfrm>
            <a:off x="4646614" y="2050183"/>
            <a:ext cx="1203841" cy="180620"/>
            <a:chOff x="2675002" y="2367305"/>
            <a:chExt cx="1203841" cy="180620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2675002" y="2367305"/>
              <a:ext cx="1203841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58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뫼비우스 Regular" panose="02000700060000000000" pitchFamily="2" charset="-127"/>
            <a:ea typeface="뫼비우스 Regular" panose="0200070006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314</Words>
  <Application>Microsoft Macintosh PowerPoint</Application>
  <PresentationFormat>A4 용지(210x297mm)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뫼비우스 Bold</vt:lpstr>
      <vt:lpstr>뫼비우스 Regular</vt:lpstr>
      <vt:lpstr>Arial</vt:lpstr>
      <vt:lpstr>Calibri</vt:lpstr>
      <vt:lpstr>Calibri Light</vt:lpstr>
      <vt:lpstr>Moebius</vt:lpstr>
      <vt:lpstr>Office 테마</vt:lpstr>
      <vt:lpstr>1. 구직자 Front-End Demo 시나리오</vt:lpstr>
      <vt:lpstr>2. 파트너사(채용하는 회사) Front-End Demo 시나리오</vt:lpstr>
      <vt:lpstr>3. 관리자 Admin Demo 시나리오</vt:lpstr>
      <vt:lpstr>… 6. Resume builder</vt:lpstr>
      <vt:lpstr>… 6. Resume builder</vt:lpstr>
    </vt:vector>
  </TitlesOfParts>
  <Company>Cidow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경일</dc:creator>
  <cp:lastModifiedBy>Microsoft Office 사용자</cp:lastModifiedBy>
  <cp:revision>36</cp:revision>
  <dcterms:created xsi:type="dcterms:W3CDTF">2018-12-26T01:00:43Z</dcterms:created>
  <dcterms:modified xsi:type="dcterms:W3CDTF">2019-01-02T05:53:14Z</dcterms:modified>
</cp:coreProperties>
</file>