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maticSC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22198a46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22198a46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18f4893d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b18f4893d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990362b7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990362b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b18f4893d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b18f4893d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d990362b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d990362b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18f4893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18f4893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990362b7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990362b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990362b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990362b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18f4893d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18f4893d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22198a46b_0_6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22198a46b_0_6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157a69385e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157a69385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157a69385e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157a69385e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990362b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990362b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720000" y="1467400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195550" y="3293000"/>
            <a:ext cx="47529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2" type="subTitle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3" type="subTitle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4" type="subTitle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6" type="subTitle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5" type="title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07325" y="2806750"/>
            <a:ext cx="2338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707325" y="3036450"/>
            <a:ext cx="2338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hasCustomPrompt="1" idx="3" type="title"/>
          </p:nvPr>
        </p:nvSpPr>
        <p:spPr>
          <a:xfrm>
            <a:off x="1517175" y="1931624"/>
            <a:ext cx="7191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/>
          <p:nvPr>
            <p:ph idx="4" type="subTitle"/>
          </p:nvPr>
        </p:nvSpPr>
        <p:spPr>
          <a:xfrm>
            <a:off x="3402600" y="2806750"/>
            <a:ext cx="2338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5" type="subTitle"/>
          </p:nvPr>
        </p:nvSpPr>
        <p:spPr>
          <a:xfrm>
            <a:off x="3402600" y="3036450"/>
            <a:ext cx="2338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hasCustomPrompt="1" idx="6" type="title"/>
          </p:nvPr>
        </p:nvSpPr>
        <p:spPr>
          <a:xfrm>
            <a:off x="4212450" y="1931624"/>
            <a:ext cx="7191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idx="7" type="subTitle"/>
          </p:nvPr>
        </p:nvSpPr>
        <p:spPr>
          <a:xfrm>
            <a:off x="6097875" y="2806750"/>
            <a:ext cx="2338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8" type="subTitle"/>
          </p:nvPr>
        </p:nvSpPr>
        <p:spPr>
          <a:xfrm>
            <a:off x="6097875" y="3036450"/>
            <a:ext cx="2338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9" type="title"/>
          </p:nvPr>
        </p:nvSpPr>
        <p:spPr>
          <a:xfrm>
            <a:off x="6907725" y="1931624"/>
            <a:ext cx="7191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93350" y="3201275"/>
            <a:ext cx="39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593350" y="1293350"/>
            <a:ext cx="39573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490113" y="3056400"/>
            <a:ext cx="48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490113" y="1514400"/>
            <a:ext cx="4889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8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512913" y="1828398"/>
            <a:ext cx="33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hasCustomPrompt="1" idx="2" type="title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8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2379323" y="1821925"/>
            <a:ext cx="45657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2379325" y="2873425"/>
            <a:ext cx="3728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hasCustomPrompt="1" idx="2" type="title"/>
          </p:nvPr>
        </p:nvSpPr>
        <p:spPr>
          <a:xfrm>
            <a:off x="1249013" y="2206250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1" name="Google Shape;81;p19"/>
          <p:cNvSpPr txBox="1"/>
          <p:nvPr>
            <p:ph idx="2" type="subTitle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2" name="Google Shape;82;p19"/>
          <p:cNvSpPr txBox="1"/>
          <p:nvPr>
            <p:ph idx="3" type="subTitle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3" name="Google Shape;83;p19"/>
          <p:cNvSpPr txBox="1"/>
          <p:nvPr>
            <p:ph idx="4" type="subTitle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5" type="subTitle"/>
          </p:nvPr>
        </p:nvSpPr>
        <p:spPr>
          <a:xfrm>
            <a:off x="2674150" y="1155375"/>
            <a:ext cx="3783900" cy="413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3941400" y="1576844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2" type="subTitle"/>
          </p:nvPr>
        </p:nvSpPr>
        <p:spPr>
          <a:xfrm>
            <a:off x="2543700" y="3196732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3" type="subTitle"/>
          </p:nvPr>
        </p:nvSpPr>
        <p:spPr>
          <a:xfrm>
            <a:off x="2543700" y="3449325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4" type="subTitle"/>
          </p:nvPr>
        </p:nvSpPr>
        <p:spPr>
          <a:xfrm>
            <a:off x="3941400" y="1829438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900513" y="2052448"/>
            <a:ext cx="33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900588" y="2992650"/>
            <a:ext cx="334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720000" y="2160700"/>
            <a:ext cx="24996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subTitle"/>
          </p:nvPr>
        </p:nvSpPr>
        <p:spPr>
          <a:xfrm>
            <a:off x="2272850" y="1133856"/>
            <a:ext cx="4586700" cy="210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3" type="subTitle"/>
          </p:nvPr>
        </p:nvSpPr>
        <p:spPr>
          <a:xfrm>
            <a:off x="720000" y="3655050"/>
            <a:ext cx="2499600" cy="64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7" name="Google Shape;97;p21"/>
          <p:cNvSpPr txBox="1"/>
          <p:nvPr>
            <p:ph idx="4" type="subTitle"/>
          </p:nvPr>
        </p:nvSpPr>
        <p:spPr>
          <a:xfrm>
            <a:off x="5924400" y="2160700"/>
            <a:ext cx="24996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8" name="Google Shape;98;p21"/>
          <p:cNvSpPr txBox="1"/>
          <p:nvPr>
            <p:ph idx="5" type="subTitle"/>
          </p:nvPr>
        </p:nvSpPr>
        <p:spPr>
          <a:xfrm>
            <a:off x="5924400" y="3655050"/>
            <a:ext cx="2499600" cy="64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21"/>
          <p:cNvSpPr txBox="1"/>
          <p:nvPr>
            <p:ph idx="6" type="subTitle"/>
          </p:nvPr>
        </p:nvSpPr>
        <p:spPr>
          <a:xfrm>
            <a:off x="720000" y="1845500"/>
            <a:ext cx="2499600" cy="413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7" type="subTitle"/>
          </p:nvPr>
        </p:nvSpPr>
        <p:spPr>
          <a:xfrm>
            <a:off x="720000" y="3342252"/>
            <a:ext cx="2499600" cy="413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8" type="subTitle"/>
          </p:nvPr>
        </p:nvSpPr>
        <p:spPr>
          <a:xfrm>
            <a:off x="5924400" y="1845500"/>
            <a:ext cx="2499600" cy="413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9" type="subTitle"/>
          </p:nvPr>
        </p:nvSpPr>
        <p:spPr>
          <a:xfrm>
            <a:off x="5924400" y="3342250"/>
            <a:ext cx="2499600" cy="413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72000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subTitle"/>
          </p:nvPr>
        </p:nvSpPr>
        <p:spPr>
          <a:xfrm>
            <a:off x="6764050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6" name="Google Shape;106;p22"/>
          <p:cNvSpPr txBox="1"/>
          <p:nvPr>
            <p:ph idx="3" type="subTitle"/>
          </p:nvPr>
        </p:nvSpPr>
        <p:spPr>
          <a:xfrm>
            <a:off x="72000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7" name="Google Shape;107;p22"/>
          <p:cNvSpPr txBox="1"/>
          <p:nvPr>
            <p:ph idx="4" type="subTitle"/>
          </p:nvPr>
        </p:nvSpPr>
        <p:spPr>
          <a:xfrm>
            <a:off x="6764050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5" type="subTitle"/>
          </p:nvPr>
        </p:nvSpPr>
        <p:spPr>
          <a:xfrm>
            <a:off x="2807750" y="1133173"/>
            <a:ext cx="3516600" cy="213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6" type="subTitle"/>
          </p:nvPr>
        </p:nvSpPr>
        <p:spPr>
          <a:xfrm>
            <a:off x="3742025" y="212217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1" name="Google Shape;111;p22"/>
          <p:cNvSpPr txBox="1"/>
          <p:nvPr>
            <p:ph idx="7" type="subTitle"/>
          </p:nvPr>
        </p:nvSpPr>
        <p:spPr>
          <a:xfrm>
            <a:off x="3742025" y="362255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719988" y="1427500"/>
            <a:ext cx="2732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2" type="subTitle"/>
          </p:nvPr>
        </p:nvSpPr>
        <p:spPr>
          <a:xfrm>
            <a:off x="3205650" y="1427500"/>
            <a:ext cx="2732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3" type="subTitle"/>
          </p:nvPr>
        </p:nvSpPr>
        <p:spPr>
          <a:xfrm>
            <a:off x="3452837" y="17017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4" type="subTitle"/>
          </p:nvPr>
        </p:nvSpPr>
        <p:spPr>
          <a:xfrm>
            <a:off x="967175" y="17017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5" type="subTitle"/>
          </p:nvPr>
        </p:nvSpPr>
        <p:spPr>
          <a:xfrm>
            <a:off x="5691315" y="1427500"/>
            <a:ext cx="2732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6" type="subTitle"/>
          </p:nvPr>
        </p:nvSpPr>
        <p:spPr>
          <a:xfrm>
            <a:off x="5938503" y="17017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7" type="subTitle"/>
          </p:nvPr>
        </p:nvSpPr>
        <p:spPr>
          <a:xfrm>
            <a:off x="1962890" y="3302800"/>
            <a:ext cx="2732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8" type="subTitle"/>
          </p:nvPr>
        </p:nvSpPr>
        <p:spPr>
          <a:xfrm>
            <a:off x="2210065" y="35770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9" type="subTitle"/>
          </p:nvPr>
        </p:nvSpPr>
        <p:spPr>
          <a:xfrm>
            <a:off x="4448400" y="3302800"/>
            <a:ext cx="2732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3" type="subTitle"/>
          </p:nvPr>
        </p:nvSpPr>
        <p:spPr>
          <a:xfrm>
            <a:off x="4695575" y="35770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719975" y="1381200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2" type="subTitle"/>
          </p:nvPr>
        </p:nvSpPr>
        <p:spPr>
          <a:xfrm>
            <a:off x="720000" y="1655450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3" type="subTitle"/>
          </p:nvPr>
        </p:nvSpPr>
        <p:spPr>
          <a:xfrm>
            <a:off x="719975" y="2486150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4" type="subTitle"/>
          </p:nvPr>
        </p:nvSpPr>
        <p:spPr>
          <a:xfrm>
            <a:off x="720000" y="2760400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5" type="subTitle"/>
          </p:nvPr>
        </p:nvSpPr>
        <p:spPr>
          <a:xfrm>
            <a:off x="719975" y="3538875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6" type="subTitle"/>
          </p:nvPr>
        </p:nvSpPr>
        <p:spPr>
          <a:xfrm>
            <a:off x="720000" y="3813125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7" type="subTitle"/>
          </p:nvPr>
        </p:nvSpPr>
        <p:spPr>
          <a:xfrm>
            <a:off x="5734175" y="1381200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8" type="subTitle"/>
          </p:nvPr>
        </p:nvSpPr>
        <p:spPr>
          <a:xfrm>
            <a:off x="5734200" y="1655450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9" type="subTitle"/>
          </p:nvPr>
        </p:nvSpPr>
        <p:spPr>
          <a:xfrm>
            <a:off x="5734175" y="2486150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13" type="subTitle"/>
          </p:nvPr>
        </p:nvSpPr>
        <p:spPr>
          <a:xfrm>
            <a:off x="5734200" y="2760400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4" type="subTitle"/>
          </p:nvPr>
        </p:nvSpPr>
        <p:spPr>
          <a:xfrm>
            <a:off x="5734175" y="3538875"/>
            <a:ext cx="2689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5" type="subTitle"/>
          </p:nvPr>
        </p:nvSpPr>
        <p:spPr>
          <a:xfrm>
            <a:off x="5734200" y="3813125"/>
            <a:ext cx="26898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719975" y="251460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2" type="subTitle"/>
          </p:nvPr>
        </p:nvSpPr>
        <p:spPr>
          <a:xfrm>
            <a:off x="3452838" y="251460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3" type="subTitle"/>
          </p:nvPr>
        </p:nvSpPr>
        <p:spPr>
          <a:xfrm>
            <a:off x="3452858" y="27888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4" type="subTitle"/>
          </p:nvPr>
        </p:nvSpPr>
        <p:spPr>
          <a:xfrm>
            <a:off x="720000" y="27888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5" type="subTitle"/>
          </p:nvPr>
        </p:nvSpPr>
        <p:spPr>
          <a:xfrm>
            <a:off x="6185688" y="251460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6" type="subTitle"/>
          </p:nvPr>
        </p:nvSpPr>
        <p:spPr>
          <a:xfrm>
            <a:off x="6185703" y="2788850"/>
            <a:ext cx="22383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720000" y="3276210"/>
            <a:ext cx="2356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2" type="subTitle"/>
          </p:nvPr>
        </p:nvSpPr>
        <p:spPr>
          <a:xfrm>
            <a:off x="720000" y="3550460"/>
            <a:ext cx="23568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3" type="subTitle"/>
          </p:nvPr>
        </p:nvSpPr>
        <p:spPr>
          <a:xfrm>
            <a:off x="3393600" y="3276200"/>
            <a:ext cx="2356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4" type="subTitle"/>
          </p:nvPr>
        </p:nvSpPr>
        <p:spPr>
          <a:xfrm>
            <a:off x="3393600" y="3550438"/>
            <a:ext cx="23568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5" type="subTitle"/>
          </p:nvPr>
        </p:nvSpPr>
        <p:spPr>
          <a:xfrm>
            <a:off x="6067250" y="3276210"/>
            <a:ext cx="2356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6" type="subTitle"/>
          </p:nvPr>
        </p:nvSpPr>
        <p:spPr>
          <a:xfrm>
            <a:off x="6067250" y="3550460"/>
            <a:ext cx="23568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56" name="Google Shape;156;p27"/>
          <p:cNvGrpSpPr/>
          <p:nvPr/>
        </p:nvGrpSpPr>
        <p:grpSpPr>
          <a:xfrm>
            <a:off x="642900" y="1714500"/>
            <a:ext cx="7857751" cy="2895575"/>
            <a:chOff x="642900" y="1714500"/>
            <a:chExt cx="7857751" cy="2895575"/>
          </a:xfrm>
        </p:grpSpPr>
        <p:sp>
          <p:nvSpPr>
            <p:cNvPr id="157" name="Google Shape;157;p27"/>
            <p:cNvSpPr/>
            <p:nvPr/>
          </p:nvSpPr>
          <p:spPr>
            <a:xfrm>
              <a:off x="642900" y="1714500"/>
              <a:ext cx="7857600" cy="288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cxnSp>
          <p:nvCxnSpPr>
            <p:cNvPr id="158" name="Google Shape;158;p27"/>
            <p:cNvCxnSpPr/>
            <p:nvPr/>
          </p:nvCxnSpPr>
          <p:spPr>
            <a:xfrm>
              <a:off x="6350492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7"/>
            <p:cNvCxnSpPr/>
            <p:nvPr/>
          </p:nvCxnSpPr>
          <p:spPr>
            <a:xfrm>
              <a:off x="7424133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7"/>
            <p:cNvCxnSpPr/>
            <p:nvPr/>
          </p:nvCxnSpPr>
          <p:spPr>
            <a:xfrm>
              <a:off x="8497775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7"/>
            <p:cNvCxnSpPr/>
            <p:nvPr/>
          </p:nvCxnSpPr>
          <p:spPr>
            <a:xfrm rot="10800000">
              <a:off x="6886351" y="2024867"/>
              <a:ext cx="0" cy="32286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7"/>
            <p:cNvCxnSpPr/>
            <p:nvPr/>
          </p:nvCxnSpPr>
          <p:spPr>
            <a:xfrm rot="10800000">
              <a:off x="6886351" y="1060546"/>
              <a:ext cx="0" cy="32286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7"/>
            <p:cNvCxnSpPr/>
            <p:nvPr/>
          </p:nvCxnSpPr>
          <p:spPr>
            <a:xfrm>
              <a:off x="5276867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7"/>
            <p:cNvCxnSpPr/>
            <p:nvPr/>
          </p:nvCxnSpPr>
          <p:spPr>
            <a:xfrm>
              <a:off x="1721342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7"/>
            <p:cNvCxnSpPr/>
            <p:nvPr/>
          </p:nvCxnSpPr>
          <p:spPr>
            <a:xfrm>
              <a:off x="2794983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7"/>
            <p:cNvCxnSpPr/>
            <p:nvPr/>
          </p:nvCxnSpPr>
          <p:spPr>
            <a:xfrm>
              <a:off x="3868625" y="1719275"/>
              <a:ext cx="0" cy="289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7"/>
            <p:cNvCxnSpPr/>
            <p:nvPr/>
          </p:nvCxnSpPr>
          <p:spPr>
            <a:xfrm rot="10800000">
              <a:off x="2257201" y="2024867"/>
              <a:ext cx="0" cy="32286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7"/>
            <p:cNvCxnSpPr/>
            <p:nvPr/>
          </p:nvCxnSpPr>
          <p:spPr>
            <a:xfrm rot="10800000">
              <a:off x="2257201" y="1060546"/>
              <a:ext cx="0" cy="32286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" name="Google Shape;169;p27"/>
          <p:cNvGrpSpPr/>
          <p:nvPr/>
        </p:nvGrpSpPr>
        <p:grpSpPr>
          <a:xfrm>
            <a:off x="4169956" y="2661444"/>
            <a:ext cx="804088" cy="1001736"/>
            <a:chOff x="-1778892" y="2016220"/>
            <a:chExt cx="891846" cy="1111064"/>
          </a:xfrm>
        </p:grpSpPr>
        <p:sp>
          <p:nvSpPr>
            <p:cNvPr id="170" name="Google Shape;170;p27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rgbClr val="CECECE"/>
            </a:solidFill>
            <a:ln cap="flat" cmpd="sng" w="38100">
              <a:solidFill>
                <a:srgbClr val="5E5E5E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27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72" name="Google Shape;172;p27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rgbClr val="CECECE"/>
              </a:solidFill>
              <a:ln cap="flat" cmpd="sng" w="38100">
                <a:solidFill>
                  <a:srgbClr val="5E5E5E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 cap="flat" cmpd="sng" w="38100">
                <a:solidFill>
                  <a:srgbClr val="5E5E5E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27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E3E9ED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7" name="Google Shape;177;p28"/>
          <p:cNvSpPr/>
          <p:nvPr/>
        </p:nvSpPr>
        <p:spPr>
          <a:xfrm>
            <a:off x="1829900" y="1926800"/>
            <a:ext cx="5467800" cy="26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178" name="Google Shape;178;p28"/>
          <p:cNvCxnSpPr/>
          <p:nvPr/>
        </p:nvCxnSpPr>
        <p:spPr>
          <a:xfrm>
            <a:off x="4565925" y="1928234"/>
            <a:ext cx="0" cy="2679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>
            <a:off x="5931950" y="1928234"/>
            <a:ext cx="0" cy="2679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3199400" y="3266994"/>
            <a:ext cx="4098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8"/>
          <p:cNvCxnSpPr/>
          <p:nvPr/>
        </p:nvCxnSpPr>
        <p:spPr>
          <a:xfrm>
            <a:off x="3199900" y="1929527"/>
            <a:ext cx="0" cy="2678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" name="Google Shape;182;p28"/>
          <p:cNvGrpSpPr/>
          <p:nvPr/>
        </p:nvGrpSpPr>
        <p:grpSpPr>
          <a:xfrm>
            <a:off x="2116881" y="2765732"/>
            <a:ext cx="804088" cy="1001736"/>
            <a:chOff x="-1778892" y="2016220"/>
            <a:chExt cx="891846" cy="1111064"/>
          </a:xfrm>
        </p:grpSpPr>
        <p:sp>
          <p:nvSpPr>
            <p:cNvPr id="183" name="Google Shape;183;p28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rgbClr val="CECECE"/>
            </a:solidFill>
            <a:ln cap="flat" cmpd="sng" w="38100">
              <a:solidFill>
                <a:srgbClr val="5E5E5E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2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85" name="Google Shape;185;p2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rgbClr val="CECECE"/>
              </a:solidFill>
              <a:ln cap="flat" cmpd="sng" w="38100">
                <a:solidFill>
                  <a:srgbClr val="5E5E5E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 cap="flat" cmpd="sng" w="38100">
                <a:solidFill>
                  <a:srgbClr val="5E5E5E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28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rgbClr val="E3E9ED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3">
  <p:cSld name="CUSTOM_1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719975" y="158115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2" type="subTitle"/>
          </p:nvPr>
        </p:nvSpPr>
        <p:spPr>
          <a:xfrm>
            <a:off x="3452838" y="158115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3" type="subTitle"/>
          </p:nvPr>
        </p:nvSpPr>
        <p:spPr>
          <a:xfrm>
            <a:off x="3452857" y="1855400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4" type="subTitle"/>
          </p:nvPr>
        </p:nvSpPr>
        <p:spPr>
          <a:xfrm>
            <a:off x="720000" y="1855400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5" type="subTitle"/>
          </p:nvPr>
        </p:nvSpPr>
        <p:spPr>
          <a:xfrm>
            <a:off x="6185688" y="1581150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6" type="subTitle"/>
          </p:nvPr>
        </p:nvSpPr>
        <p:spPr>
          <a:xfrm>
            <a:off x="6185701" y="1855400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7" type="subTitle"/>
          </p:nvPr>
        </p:nvSpPr>
        <p:spPr>
          <a:xfrm>
            <a:off x="719975" y="3152775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8" type="subTitle"/>
          </p:nvPr>
        </p:nvSpPr>
        <p:spPr>
          <a:xfrm>
            <a:off x="3452838" y="3152775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9" type="subTitle"/>
          </p:nvPr>
        </p:nvSpPr>
        <p:spPr>
          <a:xfrm>
            <a:off x="3452857" y="3427025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3" type="subTitle"/>
          </p:nvPr>
        </p:nvSpPr>
        <p:spPr>
          <a:xfrm>
            <a:off x="720000" y="3427025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4" type="subTitle"/>
          </p:nvPr>
        </p:nvSpPr>
        <p:spPr>
          <a:xfrm>
            <a:off x="6185688" y="3152775"/>
            <a:ext cx="2238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15" type="subTitle"/>
          </p:nvPr>
        </p:nvSpPr>
        <p:spPr>
          <a:xfrm>
            <a:off x="6185701" y="3427025"/>
            <a:ext cx="22383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4496350" y="1468525"/>
            <a:ext cx="37950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4496200" y="2865275"/>
            <a:ext cx="37950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hasCustomPrompt="1" type="title"/>
          </p:nvPr>
        </p:nvSpPr>
        <p:spPr>
          <a:xfrm>
            <a:off x="2627550" y="715375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7" name="Google Shape;207;p31"/>
          <p:cNvSpPr txBox="1"/>
          <p:nvPr>
            <p:ph idx="1" type="subTitle"/>
          </p:nvPr>
        </p:nvSpPr>
        <p:spPr>
          <a:xfrm>
            <a:off x="2627550" y="1372800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hasCustomPrompt="1" idx="2" type="title"/>
          </p:nvPr>
        </p:nvSpPr>
        <p:spPr>
          <a:xfrm>
            <a:off x="2627550" y="2048875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9" name="Google Shape;209;p31"/>
          <p:cNvSpPr txBox="1"/>
          <p:nvPr>
            <p:ph idx="3" type="subTitle"/>
          </p:nvPr>
        </p:nvSpPr>
        <p:spPr>
          <a:xfrm>
            <a:off x="2627550" y="2706350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hasCustomPrompt="1" idx="4" type="title"/>
          </p:nvPr>
        </p:nvSpPr>
        <p:spPr>
          <a:xfrm>
            <a:off x="2627550" y="3386025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11" name="Google Shape;211;p31"/>
          <p:cNvSpPr txBox="1"/>
          <p:nvPr>
            <p:ph idx="5" type="subTitle"/>
          </p:nvPr>
        </p:nvSpPr>
        <p:spPr>
          <a:xfrm>
            <a:off x="2627550" y="4039925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hasCustomPrompt="1" type="title"/>
          </p:nvPr>
        </p:nvSpPr>
        <p:spPr>
          <a:xfrm>
            <a:off x="713663" y="3147325"/>
            <a:ext cx="2269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14" name="Google Shape;214;p32"/>
          <p:cNvSpPr txBox="1"/>
          <p:nvPr>
            <p:ph idx="1" type="subTitle"/>
          </p:nvPr>
        </p:nvSpPr>
        <p:spPr>
          <a:xfrm>
            <a:off x="713663" y="3804750"/>
            <a:ext cx="2269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hasCustomPrompt="1" idx="2" type="title"/>
          </p:nvPr>
        </p:nvSpPr>
        <p:spPr>
          <a:xfrm>
            <a:off x="3443438" y="3147325"/>
            <a:ext cx="2269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16" name="Google Shape;216;p32"/>
          <p:cNvSpPr txBox="1"/>
          <p:nvPr>
            <p:ph idx="3" type="subTitle"/>
          </p:nvPr>
        </p:nvSpPr>
        <p:spPr>
          <a:xfrm>
            <a:off x="3443438" y="3804750"/>
            <a:ext cx="2269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hasCustomPrompt="1" idx="4" type="title"/>
          </p:nvPr>
        </p:nvSpPr>
        <p:spPr>
          <a:xfrm>
            <a:off x="6160538" y="3147325"/>
            <a:ext cx="2269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18" name="Google Shape;218;p32"/>
          <p:cNvSpPr txBox="1"/>
          <p:nvPr>
            <p:ph idx="5" type="subTitle"/>
          </p:nvPr>
        </p:nvSpPr>
        <p:spPr>
          <a:xfrm>
            <a:off x="6160538" y="3804750"/>
            <a:ext cx="2269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hasCustomPrompt="1" idx="6" type="title"/>
          </p:nvPr>
        </p:nvSpPr>
        <p:spPr>
          <a:xfrm>
            <a:off x="2627550" y="950525"/>
            <a:ext cx="38889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0" name="Google Shape;220;p32"/>
          <p:cNvSpPr txBox="1"/>
          <p:nvPr>
            <p:ph idx="7" type="subTitle"/>
          </p:nvPr>
        </p:nvSpPr>
        <p:spPr>
          <a:xfrm>
            <a:off x="2627550" y="1933550"/>
            <a:ext cx="38889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720000" y="1441700"/>
            <a:ext cx="30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" type="subTitle"/>
          </p:nvPr>
        </p:nvSpPr>
        <p:spPr>
          <a:xfrm>
            <a:off x="720000" y="2390200"/>
            <a:ext cx="30234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5400600" y="1441700"/>
            <a:ext cx="30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5400600" y="2390200"/>
            <a:ext cx="30234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2960249" y="535638"/>
            <a:ext cx="32235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35"/>
          <p:cNvSpPr txBox="1"/>
          <p:nvPr>
            <p:ph idx="1" type="subTitle"/>
          </p:nvPr>
        </p:nvSpPr>
        <p:spPr>
          <a:xfrm>
            <a:off x="2250125" y="1505513"/>
            <a:ext cx="46437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060300" y="365760"/>
            <a:ext cx="30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" type="subTitle"/>
          </p:nvPr>
        </p:nvSpPr>
        <p:spPr>
          <a:xfrm>
            <a:off x="720150" y="4035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878963" y="1184503"/>
            <a:ext cx="30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1606888" y="2021588"/>
            <a:ext cx="22956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7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1188225" y="365760"/>
            <a:ext cx="676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8" name="Google Shape;238;p38"/>
          <p:cNvSpPr txBox="1"/>
          <p:nvPr>
            <p:ph idx="1" type="subTitle"/>
          </p:nvPr>
        </p:nvSpPr>
        <p:spPr>
          <a:xfrm>
            <a:off x="1407600" y="1048688"/>
            <a:ext cx="63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7_1_1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1" name="Google Shape;241;p39"/>
          <p:cNvSpPr txBox="1"/>
          <p:nvPr>
            <p:ph idx="1" type="subTitle"/>
          </p:nvPr>
        </p:nvSpPr>
        <p:spPr>
          <a:xfrm>
            <a:off x="1842900" y="1495425"/>
            <a:ext cx="54582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720000" y="535650"/>
            <a:ext cx="3756900" cy="13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1114425" y="2762250"/>
            <a:ext cx="3007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5021652" y="2762250"/>
            <a:ext cx="3007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5021676" y="3036500"/>
            <a:ext cx="30078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114450" y="3036500"/>
            <a:ext cx="30078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 1">
  <p:cSld name="CUSTOM_1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1084750" y="589675"/>
            <a:ext cx="6974400" cy="16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1" type="subTitle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2"/>
          <p:cNvSpPr txBox="1"/>
          <p:nvPr>
            <p:ph idx="2" type="subTitle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2"/>
          <p:cNvSpPr txBox="1"/>
          <p:nvPr/>
        </p:nvSpPr>
        <p:spPr>
          <a:xfrm>
            <a:off x="2346500" y="3544925"/>
            <a:ext cx="4464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3" name="Google Shape;253;p43"/>
          <p:cNvSpPr txBox="1"/>
          <p:nvPr>
            <p:ph idx="1" type="subTitle"/>
          </p:nvPr>
        </p:nvSpPr>
        <p:spPr>
          <a:xfrm>
            <a:off x="966900" y="1495425"/>
            <a:ext cx="33621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54" name="Google Shape;254;p43"/>
          <p:cNvSpPr txBox="1"/>
          <p:nvPr>
            <p:ph idx="2" type="subTitle"/>
          </p:nvPr>
        </p:nvSpPr>
        <p:spPr>
          <a:xfrm>
            <a:off x="4815000" y="1495425"/>
            <a:ext cx="33621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842150" y="368825"/>
            <a:ext cx="545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2189400" y="1317325"/>
            <a:ext cx="47652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3244800"/>
            <a:ext cx="30234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44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20.xml"/><Relationship Id="rId43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45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b="1" sz="4000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Of Things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61" name="Google Shape;261;p45"/>
          <p:cNvSpPr txBox="1"/>
          <p:nvPr>
            <p:ph idx="1" type="subTitle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There is </a:t>
            </a:r>
            <a:r>
              <a:rPr lang="en">
                <a:solidFill>
                  <a:schemeClr val="accent6"/>
                </a:solidFill>
                <a:highlight>
                  <a:schemeClr val="dk1"/>
                </a:highlight>
              </a:rPr>
              <a:t>1 </a:t>
            </a:r>
            <a:r>
              <a:rPr lang="en">
                <a:solidFill>
                  <a:schemeClr val="accent6"/>
                </a:solidFill>
              </a:rPr>
              <a:t>esp</a:t>
            </a:r>
            <a:r>
              <a:rPr lang="en">
                <a:highlight>
                  <a:schemeClr val="dk1"/>
                </a:highlight>
              </a:rPr>
              <a:t> among us</a:t>
            </a:r>
            <a:endParaRPr>
              <a:highlight>
                <a:schemeClr val="dk1"/>
              </a:highlight>
            </a:endParaRPr>
          </a:p>
        </p:txBody>
      </p:sp>
      <p:grpSp>
        <p:nvGrpSpPr>
          <p:cNvPr id="262" name="Google Shape;262;p45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263" name="Google Shape;263;p45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" name="Google Shape;264;p4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65" name="Google Shape;265;p4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4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7" name="Google Shape;267;p45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45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269" name="Google Shape;269;p45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4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1" name="Google Shape;271;p4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4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3" name="Google Shape;273;p45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45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275" name="Google Shape;275;p45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" name="Google Shape;276;p4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7" name="Google Shape;277;p4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4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9" name="Google Shape;279;p45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45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281" name="Google Shape;281;p45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" name="Google Shape;282;p4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3" name="Google Shape;283;p4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4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45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45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287" name="Google Shape;287;p45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4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9" name="Google Shape;289;p4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45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45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293" name="Google Shape;293;p45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4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5" name="Google Shape;295;p4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45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45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299" name="Google Shape;299;p45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4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1" name="Google Shape;301;p4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" name="Google Shape;303;p45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45"/>
          <p:cNvSpPr txBox="1"/>
          <p:nvPr/>
        </p:nvSpPr>
        <p:spPr>
          <a:xfrm>
            <a:off x="3152475" y="1781825"/>
            <a:ext cx="41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45"/>
          <p:cNvSpPr txBox="1"/>
          <p:nvPr>
            <p:ph type="ctrTitle"/>
          </p:nvPr>
        </p:nvSpPr>
        <p:spPr>
          <a:xfrm>
            <a:off x="3339550" y="1536426"/>
            <a:ext cx="24225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Trabajo Integrador</a:t>
            </a:r>
            <a:endParaRPr sz="19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4"/>
          <p:cNvSpPr txBox="1"/>
          <p:nvPr>
            <p:ph type="title"/>
          </p:nvPr>
        </p:nvSpPr>
        <p:spPr>
          <a:xfrm>
            <a:off x="626350" y="1638300"/>
            <a:ext cx="7301400" cy="17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MQTT local was ejected</a:t>
            </a:r>
            <a:endParaRPr sz="7300"/>
          </a:p>
        </p:txBody>
      </p:sp>
      <p:grpSp>
        <p:nvGrpSpPr>
          <p:cNvPr id="588" name="Google Shape;588;p54"/>
          <p:cNvGrpSpPr/>
          <p:nvPr/>
        </p:nvGrpSpPr>
        <p:grpSpPr>
          <a:xfrm flipH="1" rot="455679">
            <a:off x="7057739" y="2068959"/>
            <a:ext cx="807065" cy="1005569"/>
            <a:chOff x="-1778892" y="2016220"/>
            <a:chExt cx="891846" cy="1111064"/>
          </a:xfrm>
        </p:grpSpPr>
        <p:sp>
          <p:nvSpPr>
            <p:cNvPr id="589" name="Google Shape;589;p54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54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591" name="Google Shape;591;p54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54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3" name="Google Shape;593;p54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4" name="Google Shape;5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7451">
            <a:off x="7230112" y="2236308"/>
            <a:ext cx="333900" cy="3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4"/>
          <p:cNvSpPr txBox="1"/>
          <p:nvPr>
            <p:ph idx="4294967295" type="subTitle"/>
          </p:nvPr>
        </p:nvSpPr>
        <p:spPr>
          <a:xfrm>
            <a:off x="268200" y="4320150"/>
            <a:ext cx="8607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Tuvimos que utilizar un MQTT Broker alojado </a:t>
            </a:r>
            <a:r>
              <a:rPr lang="en"/>
              <a:t>públicamente</a:t>
            </a:r>
            <a:r>
              <a:rPr lang="en"/>
              <a:t> debido a dificultades de </a:t>
            </a:r>
            <a:r>
              <a:rPr lang="en"/>
              <a:t>conexión</a:t>
            </a:r>
            <a:r>
              <a:rPr lang="en"/>
              <a:t> del ESP32 con el Broker local.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desafíos</a:t>
            </a:r>
            <a:endParaRPr/>
          </a:p>
        </p:txBody>
      </p:sp>
      <p:sp>
        <p:nvSpPr>
          <p:cNvPr id="601" name="Google Shape;601;p55"/>
          <p:cNvSpPr txBox="1"/>
          <p:nvPr>
            <p:ph idx="1" type="subTitle"/>
          </p:nvPr>
        </p:nvSpPr>
        <p:spPr>
          <a:xfrm>
            <a:off x="631050" y="2501300"/>
            <a:ext cx="1833900" cy="1198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Definir un </a:t>
            </a:r>
            <a:r>
              <a:rPr lang="en"/>
              <a:t>tópico</a:t>
            </a:r>
            <a:r>
              <a:rPr lang="en"/>
              <a:t> de MQTT complejo para evitar interferencias ajenas</a:t>
            </a:r>
            <a:endParaRPr/>
          </a:p>
        </p:txBody>
      </p:sp>
      <p:sp>
        <p:nvSpPr>
          <p:cNvPr id="602" name="Google Shape;602;p55"/>
          <p:cNvSpPr txBox="1"/>
          <p:nvPr>
            <p:ph idx="2" type="subTitle"/>
          </p:nvPr>
        </p:nvSpPr>
        <p:spPr>
          <a:xfrm>
            <a:off x="6764050" y="2232000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tener experiencia con Node-RED</a:t>
            </a:r>
            <a:endParaRPr/>
          </a:p>
        </p:txBody>
      </p:sp>
      <p:sp>
        <p:nvSpPr>
          <p:cNvPr id="603" name="Google Shape;603;p55"/>
          <p:cNvSpPr txBox="1"/>
          <p:nvPr>
            <p:ph idx="4" type="subTitle"/>
          </p:nvPr>
        </p:nvSpPr>
        <p:spPr>
          <a:xfrm>
            <a:off x="6764038" y="3851225"/>
            <a:ext cx="1656000" cy="83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Permisos del bot de Telegram</a:t>
            </a:r>
            <a:endParaRPr/>
          </a:p>
        </p:txBody>
      </p:sp>
      <p:grpSp>
        <p:nvGrpSpPr>
          <p:cNvPr id="604" name="Google Shape;604;p55"/>
          <p:cNvGrpSpPr/>
          <p:nvPr/>
        </p:nvGrpSpPr>
        <p:grpSpPr>
          <a:xfrm>
            <a:off x="1378383" y="2122167"/>
            <a:ext cx="339253" cy="339253"/>
            <a:chOff x="1492675" y="4992125"/>
            <a:chExt cx="481825" cy="481825"/>
          </a:xfrm>
        </p:grpSpPr>
        <p:sp>
          <p:nvSpPr>
            <p:cNvPr id="605" name="Google Shape;605;p55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55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7" name="Google Shape;607;p55"/>
          <p:cNvSpPr/>
          <p:nvPr/>
        </p:nvSpPr>
        <p:spPr>
          <a:xfrm>
            <a:off x="7433727" y="1782925"/>
            <a:ext cx="316631" cy="339253"/>
          </a:xfrm>
          <a:custGeom>
            <a:rect b="b" l="l" r="r" t="t"/>
            <a:pathLst>
              <a:path extrusionOk="0" h="10870" w="10146">
                <a:moveTo>
                  <a:pt x="5357" y="1"/>
                </a:moveTo>
                <a:cubicBezTo>
                  <a:pt x="5010" y="1"/>
                  <a:pt x="4727" y="253"/>
                  <a:pt x="4727" y="631"/>
                </a:cubicBezTo>
                <a:lnTo>
                  <a:pt x="4727" y="5388"/>
                </a:lnTo>
                <a:cubicBezTo>
                  <a:pt x="4727" y="5640"/>
                  <a:pt x="4537" y="5797"/>
                  <a:pt x="4317" y="5797"/>
                </a:cubicBezTo>
                <a:cubicBezTo>
                  <a:pt x="4128" y="5797"/>
                  <a:pt x="3907" y="5577"/>
                  <a:pt x="3907" y="5388"/>
                </a:cubicBezTo>
                <a:lnTo>
                  <a:pt x="3907" y="1450"/>
                </a:lnTo>
                <a:cubicBezTo>
                  <a:pt x="3907" y="1103"/>
                  <a:pt x="3624" y="820"/>
                  <a:pt x="3277" y="820"/>
                </a:cubicBezTo>
                <a:cubicBezTo>
                  <a:pt x="2931" y="820"/>
                  <a:pt x="2647" y="1103"/>
                  <a:pt x="2647" y="1450"/>
                </a:cubicBezTo>
                <a:lnTo>
                  <a:pt x="2647" y="7940"/>
                </a:lnTo>
                <a:lnTo>
                  <a:pt x="1576" y="6900"/>
                </a:lnTo>
                <a:cubicBezTo>
                  <a:pt x="1416" y="6740"/>
                  <a:pt x="1176" y="6640"/>
                  <a:pt x="935" y="6640"/>
                </a:cubicBezTo>
                <a:cubicBezTo>
                  <a:pt x="748" y="6640"/>
                  <a:pt x="561" y="6700"/>
                  <a:pt x="410" y="6837"/>
                </a:cubicBezTo>
                <a:cubicBezTo>
                  <a:pt x="95" y="7121"/>
                  <a:pt x="1" y="7625"/>
                  <a:pt x="284" y="7971"/>
                </a:cubicBezTo>
                <a:lnTo>
                  <a:pt x="1734" y="10208"/>
                </a:lnTo>
                <a:cubicBezTo>
                  <a:pt x="2049" y="10618"/>
                  <a:pt x="2521" y="10870"/>
                  <a:pt x="3088" y="10870"/>
                </a:cubicBezTo>
                <a:lnTo>
                  <a:pt x="8035" y="10870"/>
                </a:lnTo>
                <a:cubicBezTo>
                  <a:pt x="9169" y="10870"/>
                  <a:pt x="10114" y="9925"/>
                  <a:pt x="10114" y="8759"/>
                </a:cubicBezTo>
                <a:lnTo>
                  <a:pt x="10114" y="4002"/>
                </a:lnTo>
                <a:cubicBezTo>
                  <a:pt x="10145" y="3592"/>
                  <a:pt x="9893" y="3309"/>
                  <a:pt x="9515" y="3309"/>
                </a:cubicBezTo>
                <a:cubicBezTo>
                  <a:pt x="9169" y="3309"/>
                  <a:pt x="8885" y="3592"/>
                  <a:pt x="8885" y="3939"/>
                </a:cubicBezTo>
                <a:lnTo>
                  <a:pt x="8885" y="5388"/>
                </a:lnTo>
                <a:cubicBezTo>
                  <a:pt x="8885" y="5640"/>
                  <a:pt x="8696" y="5797"/>
                  <a:pt x="8507" y="5797"/>
                </a:cubicBezTo>
                <a:cubicBezTo>
                  <a:pt x="8255" y="5797"/>
                  <a:pt x="8066" y="5577"/>
                  <a:pt x="8066" y="5388"/>
                </a:cubicBezTo>
                <a:lnTo>
                  <a:pt x="8066" y="1450"/>
                </a:lnTo>
                <a:cubicBezTo>
                  <a:pt x="8066" y="1103"/>
                  <a:pt x="7782" y="820"/>
                  <a:pt x="7436" y="820"/>
                </a:cubicBezTo>
                <a:cubicBezTo>
                  <a:pt x="7089" y="820"/>
                  <a:pt x="6806" y="1103"/>
                  <a:pt x="6806" y="1450"/>
                </a:cubicBezTo>
                <a:lnTo>
                  <a:pt x="6806" y="5388"/>
                </a:lnTo>
                <a:cubicBezTo>
                  <a:pt x="6806" y="5640"/>
                  <a:pt x="6617" y="5797"/>
                  <a:pt x="6428" y="5797"/>
                </a:cubicBezTo>
                <a:cubicBezTo>
                  <a:pt x="6176" y="5797"/>
                  <a:pt x="5987" y="5577"/>
                  <a:pt x="5987" y="5388"/>
                </a:cubicBezTo>
                <a:lnTo>
                  <a:pt x="5987" y="631"/>
                </a:lnTo>
                <a:cubicBezTo>
                  <a:pt x="5987" y="284"/>
                  <a:pt x="5703" y="1"/>
                  <a:pt x="53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55"/>
          <p:cNvGrpSpPr/>
          <p:nvPr/>
        </p:nvGrpSpPr>
        <p:grpSpPr>
          <a:xfrm>
            <a:off x="7410378" y="3345703"/>
            <a:ext cx="363316" cy="315437"/>
            <a:chOff x="6218300" y="4416175"/>
            <a:chExt cx="516000" cy="448000"/>
          </a:xfrm>
        </p:grpSpPr>
        <p:sp>
          <p:nvSpPr>
            <p:cNvPr id="609" name="Google Shape;609;p55"/>
            <p:cNvSpPr/>
            <p:nvPr/>
          </p:nvSpPr>
          <p:spPr>
            <a:xfrm>
              <a:off x="6462150" y="4525375"/>
              <a:ext cx="28250" cy="141250"/>
            </a:xfrm>
            <a:custGeom>
              <a:rect b="b" l="l" r="r" t="t"/>
              <a:pathLst>
                <a:path extrusionOk="0" h="5650" w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55"/>
            <p:cNvSpPr/>
            <p:nvPr/>
          </p:nvSpPr>
          <p:spPr>
            <a:xfrm>
              <a:off x="6218300" y="4416175"/>
              <a:ext cx="516000" cy="448000"/>
            </a:xfrm>
            <a:custGeom>
              <a:rect b="b" l="l" r="r" t="t"/>
              <a:pathLst>
                <a:path extrusionOk="0" h="17920" w="2064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55"/>
            <p:cNvSpPr/>
            <p:nvPr/>
          </p:nvSpPr>
          <p:spPr>
            <a:xfrm>
              <a:off x="6462150" y="47512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2" name="Google Shape;612;p55"/>
          <p:cNvGrpSpPr/>
          <p:nvPr/>
        </p:nvGrpSpPr>
        <p:grpSpPr>
          <a:xfrm>
            <a:off x="4104872" y="2836820"/>
            <a:ext cx="891846" cy="1111064"/>
            <a:chOff x="-1778892" y="2016220"/>
            <a:chExt cx="891846" cy="1111064"/>
          </a:xfrm>
        </p:grpSpPr>
        <p:sp>
          <p:nvSpPr>
            <p:cNvPr id="613" name="Google Shape;613;p55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5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615" name="Google Shape;615;p5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5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7" name="Google Shape;617;p55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55"/>
          <p:cNvGrpSpPr/>
          <p:nvPr/>
        </p:nvGrpSpPr>
        <p:grpSpPr>
          <a:xfrm>
            <a:off x="3088178" y="2762020"/>
            <a:ext cx="804623" cy="1002402"/>
            <a:chOff x="-1778892" y="2016220"/>
            <a:chExt cx="891846" cy="1111064"/>
          </a:xfrm>
        </p:grpSpPr>
        <p:sp>
          <p:nvSpPr>
            <p:cNvPr id="619" name="Google Shape;619;p55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0" name="Google Shape;620;p55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621" name="Google Shape;621;p55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55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3" name="Google Shape;623;p55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55"/>
          <p:cNvGrpSpPr/>
          <p:nvPr/>
        </p:nvGrpSpPr>
        <p:grpSpPr>
          <a:xfrm>
            <a:off x="5208789" y="2836832"/>
            <a:ext cx="906683" cy="760292"/>
            <a:chOff x="5882575" y="2372750"/>
            <a:chExt cx="1246300" cy="1045075"/>
          </a:xfrm>
        </p:grpSpPr>
        <p:sp>
          <p:nvSpPr>
            <p:cNvPr id="625" name="Google Shape;625;p55"/>
            <p:cNvSpPr/>
            <p:nvPr/>
          </p:nvSpPr>
          <p:spPr>
            <a:xfrm>
              <a:off x="6308525" y="2778025"/>
              <a:ext cx="777500" cy="557475"/>
            </a:xfrm>
            <a:custGeom>
              <a:rect b="b" l="l" r="r" t="t"/>
              <a:pathLst>
                <a:path extrusionOk="0" h="22299" w="31100">
                  <a:moveTo>
                    <a:pt x="22424" y="1"/>
                  </a:moveTo>
                  <a:cubicBezTo>
                    <a:pt x="21252" y="1"/>
                    <a:pt x="20061" y="274"/>
                    <a:pt x="18943" y="851"/>
                  </a:cubicBezTo>
                  <a:lnTo>
                    <a:pt x="5191" y="7947"/>
                  </a:lnTo>
                  <a:cubicBezTo>
                    <a:pt x="1453" y="9876"/>
                    <a:pt x="0" y="14436"/>
                    <a:pt x="1929" y="18174"/>
                  </a:cubicBezTo>
                  <a:cubicBezTo>
                    <a:pt x="3281" y="20795"/>
                    <a:pt x="5926" y="22298"/>
                    <a:pt x="8675" y="22298"/>
                  </a:cubicBezTo>
                  <a:cubicBezTo>
                    <a:pt x="9848" y="22298"/>
                    <a:pt x="11039" y="22025"/>
                    <a:pt x="12156" y="21449"/>
                  </a:cubicBezTo>
                  <a:lnTo>
                    <a:pt x="25908" y="14352"/>
                  </a:lnTo>
                  <a:cubicBezTo>
                    <a:pt x="29647" y="12424"/>
                    <a:pt x="31099" y="7864"/>
                    <a:pt x="29170" y="4125"/>
                  </a:cubicBezTo>
                  <a:cubicBezTo>
                    <a:pt x="27818" y="1504"/>
                    <a:pt x="25173" y="1"/>
                    <a:pt x="2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5"/>
            <p:cNvSpPr/>
            <p:nvPr/>
          </p:nvSpPr>
          <p:spPr>
            <a:xfrm>
              <a:off x="6279950" y="2741075"/>
              <a:ext cx="848925" cy="631525"/>
            </a:xfrm>
            <a:custGeom>
              <a:rect b="b" l="l" r="r" t="t"/>
              <a:pathLst>
                <a:path extrusionOk="0" h="25261" w="33957">
                  <a:moveTo>
                    <a:pt x="23563" y="2984"/>
                  </a:moveTo>
                  <a:cubicBezTo>
                    <a:pt x="24194" y="2984"/>
                    <a:pt x="24825" y="3079"/>
                    <a:pt x="25432" y="3281"/>
                  </a:cubicBezTo>
                  <a:cubicBezTo>
                    <a:pt x="27789" y="4031"/>
                    <a:pt x="29456" y="6115"/>
                    <a:pt x="29659" y="8580"/>
                  </a:cubicBezTo>
                  <a:cubicBezTo>
                    <a:pt x="29873" y="11032"/>
                    <a:pt x="28575" y="13378"/>
                    <a:pt x="26384" y="14509"/>
                  </a:cubicBezTo>
                  <a:lnTo>
                    <a:pt x="12633" y="21605"/>
                  </a:lnTo>
                  <a:cubicBezTo>
                    <a:pt x="11737" y="22067"/>
                    <a:pt x="10780" y="22286"/>
                    <a:pt x="9838" y="22286"/>
                  </a:cubicBezTo>
                  <a:cubicBezTo>
                    <a:pt x="7625" y="22286"/>
                    <a:pt x="5491" y="21078"/>
                    <a:pt x="4405" y="18974"/>
                  </a:cubicBezTo>
                  <a:cubicBezTo>
                    <a:pt x="2858" y="15973"/>
                    <a:pt x="4036" y="12294"/>
                    <a:pt x="7037" y="10746"/>
                  </a:cubicBezTo>
                  <a:lnTo>
                    <a:pt x="20788" y="3662"/>
                  </a:lnTo>
                  <a:cubicBezTo>
                    <a:pt x="21646" y="3210"/>
                    <a:pt x="22598" y="2984"/>
                    <a:pt x="23563" y="2984"/>
                  </a:cubicBezTo>
                  <a:close/>
                  <a:moveTo>
                    <a:pt x="23583" y="0"/>
                  </a:moveTo>
                  <a:cubicBezTo>
                    <a:pt x="22177" y="0"/>
                    <a:pt x="20752" y="328"/>
                    <a:pt x="19419" y="1019"/>
                  </a:cubicBezTo>
                  <a:lnTo>
                    <a:pt x="5667" y="8103"/>
                  </a:lnTo>
                  <a:cubicBezTo>
                    <a:pt x="1929" y="10020"/>
                    <a:pt x="0" y="14247"/>
                    <a:pt x="1000" y="18331"/>
                  </a:cubicBezTo>
                  <a:cubicBezTo>
                    <a:pt x="1986" y="22394"/>
                    <a:pt x="5629" y="25260"/>
                    <a:pt x="9820" y="25260"/>
                  </a:cubicBezTo>
                  <a:cubicBezTo>
                    <a:pt x="9829" y="25260"/>
                    <a:pt x="9838" y="25260"/>
                    <a:pt x="9847" y="25260"/>
                  </a:cubicBezTo>
                  <a:cubicBezTo>
                    <a:pt x="11287" y="25260"/>
                    <a:pt x="12716" y="24915"/>
                    <a:pt x="14002" y="24248"/>
                  </a:cubicBezTo>
                  <a:lnTo>
                    <a:pt x="27754" y="17164"/>
                  </a:lnTo>
                  <a:cubicBezTo>
                    <a:pt x="32206" y="14854"/>
                    <a:pt x="33957" y="9377"/>
                    <a:pt x="31659" y="4924"/>
                  </a:cubicBezTo>
                  <a:cubicBezTo>
                    <a:pt x="30049" y="1796"/>
                    <a:pt x="26872" y="0"/>
                    <a:pt x="23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5"/>
            <p:cNvSpPr/>
            <p:nvPr/>
          </p:nvSpPr>
          <p:spPr>
            <a:xfrm>
              <a:off x="6074850" y="2409825"/>
              <a:ext cx="859950" cy="599800"/>
            </a:xfrm>
            <a:custGeom>
              <a:rect b="b" l="l" r="r" t="t"/>
              <a:pathLst>
                <a:path extrusionOk="0" h="23992" w="34398">
                  <a:moveTo>
                    <a:pt x="25722" y="1"/>
                  </a:moveTo>
                  <a:cubicBezTo>
                    <a:pt x="24550" y="1"/>
                    <a:pt x="23359" y="274"/>
                    <a:pt x="22242" y="851"/>
                  </a:cubicBezTo>
                  <a:lnTo>
                    <a:pt x="5192" y="9649"/>
                  </a:lnTo>
                  <a:cubicBezTo>
                    <a:pt x="1453" y="11578"/>
                    <a:pt x="1" y="16138"/>
                    <a:pt x="1929" y="19877"/>
                  </a:cubicBezTo>
                  <a:cubicBezTo>
                    <a:pt x="3280" y="22495"/>
                    <a:pt x="5921" y="23992"/>
                    <a:pt x="8666" y="23992"/>
                  </a:cubicBezTo>
                  <a:cubicBezTo>
                    <a:pt x="9842" y="23992"/>
                    <a:pt x="11036" y="23717"/>
                    <a:pt x="12157" y="23139"/>
                  </a:cubicBezTo>
                  <a:lnTo>
                    <a:pt x="29207" y="14352"/>
                  </a:lnTo>
                  <a:cubicBezTo>
                    <a:pt x="32945" y="12424"/>
                    <a:pt x="34398" y="7864"/>
                    <a:pt x="32469" y="4125"/>
                  </a:cubicBezTo>
                  <a:cubicBezTo>
                    <a:pt x="31117" y="1504"/>
                    <a:pt x="28471" y="1"/>
                    <a:pt x="25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5"/>
            <p:cNvSpPr/>
            <p:nvPr/>
          </p:nvSpPr>
          <p:spPr>
            <a:xfrm>
              <a:off x="6058175" y="2372750"/>
              <a:ext cx="919500" cy="674200"/>
            </a:xfrm>
            <a:custGeom>
              <a:rect b="b" l="l" r="r" t="t"/>
              <a:pathLst>
                <a:path extrusionOk="0" h="26968" w="36780">
                  <a:moveTo>
                    <a:pt x="26373" y="2989"/>
                  </a:moveTo>
                  <a:cubicBezTo>
                    <a:pt x="29183" y="2989"/>
                    <a:pt x="31648" y="4905"/>
                    <a:pt x="32314" y="7644"/>
                  </a:cubicBezTo>
                  <a:cubicBezTo>
                    <a:pt x="32981" y="10382"/>
                    <a:pt x="31695" y="13216"/>
                    <a:pt x="29195" y="14526"/>
                  </a:cubicBezTo>
                  <a:lnTo>
                    <a:pt x="12157" y="23313"/>
                  </a:lnTo>
                  <a:cubicBezTo>
                    <a:pt x="11262" y="23771"/>
                    <a:pt x="10306" y="23989"/>
                    <a:pt x="9364" y="23989"/>
                  </a:cubicBezTo>
                  <a:cubicBezTo>
                    <a:pt x="7151" y="23989"/>
                    <a:pt x="5016" y="22786"/>
                    <a:pt x="3930" y="20681"/>
                  </a:cubicBezTo>
                  <a:cubicBezTo>
                    <a:pt x="2382" y="17681"/>
                    <a:pt x="3561" y="14002"/>
                    <a:pt x="6561" y="12454"/>
                  </a:cubicBezTo>
                  <a:lnTo>
                    <a:pt x="23599" y="3667"/>
                  </a:lnTo>
                  <a:cubicBezTo>
                    <a:pt x="24456" y="3215"/>
                    <a:pt x="25409" y="2989"/>
                    <a:pt x="26373" y="2989"/>
                  </a:cubicBezTo>
                  <a:close/>
                  <a:moveTo>
                    <a:pt x="26394" y="1"/>
                  </a:moveTo>
                  <a:cubicBezTo>
                    <a:pt x="24993" y="1"/>
                    <a:pt x="23572" y="326"/>
                    <a:pt x="22242" y="1012"/>
                  </a:cubicBezTo>
                  <a:lnTo>
                    <a:pt x="5192" y="9811"/>
                  </a:lnTo>
                  <a:cubicBezTo>
                    <a:pt x="1930" y="11490"/>
                    <a:pt x="1" y="14978"/>
                    <a:pt x="310" y="18633"/>
                  </a:cubicBezTo>
                  <a:cubicBezTo>
                    <a:pt x="620" y="22300"/>
                    <a:pt x="3097" y="25408"/>
                    <a:pt x="6597" y="26527"/>
                  </a:cubicBezTo>
                  <a:cubicBezTo>
                    <a:pt x="7502" y="26813"/>
                    <a:pt x="8431" y="26956"/>
                    <a:pt x="9383" y="26968"/>
                  </a:cubicBezTo>
                  <a:cubicBezTo>
                    <a:pt x="10824" y="26968"/>
                    <a:pt x="12241" y="26611"/>
                    <a:pt x="13515" y="25956"/>
                  </a:cubicBezTo>
                  <a:lnTo>
                    <a:pt x="30576" y="17157"/>
                  </a:lnTo>
                  <a:cubicBezTo>
                    <a:pt x="35029" y="14859"/>
                    <a:pt x="36779" y="9382"/>
                    <a:pt x="34481" y="4917"/>
                  </a:cubicBezTo>
                  <a:cubicBezTo>
                    <a:pt x="32861" y="1794"/>
                    <a:pt x="29684" y="1"/>
                    <a:pt x="26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5"/>
            <p:cNvSpPr/>
            <p:nvPr/>
          </p:nvSpPr>
          <p:spPr>
            <a:xfrm>
              <a:off x="5915300" y="2633575"/>
              <a:ext cx="883175" cy="747250"/>
            </a:xfrm>
            <a:custGeom>
              <a:rect b="b" l="l" r="r" t="t"/>
              <a:pathLst>
                <a:path extrusionOk="0" h="29890" w="35327">
                  <a:moveTo>
                    <a:pt x="17906" y="0"/>
                  </a:moveTo>
                  <a:cubicBezTo>
                    <a:pt x="17603" y="0"/>
                    <a:pt x="17298" y="7"/>
                    <a:pt x="16991" y="21"/>
                  </a:cubicBezTo>
                  <a:cubicBezTo>
                    <a:pt x="7442" y="449"/>
                    <a:pt x="1" y="7474"/>
                    <a:pt x="370" y="15713"/>
                  </a:cubicBezTo>
                  <a:cubicBezTo>
                    <a:pt x="716" y="23695"/>
                    <a:pt x="8281" y="29889"/>
                    <a:pt x="17435" y="29889"/>
                  </a:cubicBezTo>
                  <a:cubicBezTo>
                    <a:pt x="17730" y="29889"/>
                    <a:pt x="18027" y="29883"/>
                    <a:pt x="18325" y="29870"/>
                  </a:cubicBezTo>
                  <a:cubicBezTo>
                    <a:pt x="27873" y="29441"/>
                    <a:pt x="35327" y="22416"/>
                    <a:pt x="34958" y="14177"/>
                  </a:cubicBezTo>
                  <a:cubicBezTo>
                    <a:pt x="34600" y="6191"/>
                    <a:pt x="27059" y="0"/>
                    <a:pt x="17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5"/>
            <p:cNvSpPr/>
            <p:nvPr/>
          </p:nvSpPr>
          <p:spPr>
            <a:xfrm>
              <a:off x="5882575" y="2596325"/>
              <a:ext cx="948950" cy="821500"/>
            </a:xfrm>
            <a:custGeom>
              <a:rect b="b" l="l" r="r" t="t"/>
              <a:pathLst>
                <a:path extrusionOk="0" h="32860" w="37958">
                  <a:moveTo>
                    <a:pt x="19217" y="2975"/>
                  </a:moveTo>
                  <a:cubicBezTo>
                    <a:pt x="27563" y="2975"/>
                    <a:pt x="34469" y="8559"/>
                    <a:pt x="34790" y="15727"/>
                  </a:cubicBezTo>
                  <a:cubicBezTo>
                    <a:pt x="34945" y="19275"/>
                    <a:pt x="33481" y="22692"/>
                    <a:pt x="30659" y="25359"/>
                  </a:cubicBezTo>
                  <a:cubicBezTo>
                    <a:pt x="27778" y="28074"/>
                    <a:pt x="23837" y="29681"/>
                    <a:pt x="19574" y="29871"/>
                  </a:cubicBezTo>
                  <a:cubicBezTo>
                    <a:pt x="19300" y="29883"/>
                    <a:pt x="19015" y="29883"/>
                    <a:pt x="18741" y="29883"/>
                  </a:cubicBezTo>
                  <a:cubicBezTo>
                    <a:pt x="10394" y="29883"/>
                    <a:pt x="3489" y="24299"/>
                    <a:pt x="3167" y="17132"/>
                  </a:cubicBezTo>
                  <a:cubicBezTo>
                    <a:pt x="3013" y="13584"/>
                    <a:pt x="4465" y="10167"/>
                    <a:pt x="7299" y="7500"/>
                  </a:cubicBezTo>
                  <a:cubicBezTo>
                    <a:pt x="10180" y="4773"/>
                    <a:pt x="14109" y="3178"/>
                    <a:pt x="18383" y="2987"/>
                  </a:cubicBezTo>
                  <a:cubicBezTo>
                    <a:pt x="18657" y="2975"/>
                    <a:pt x="18943" y="2975"/>
                    <a:pt x="19217" y="2975"/>
                  </a:cubicBezTo>
                  <a:close/>
                  <a:moveTo>
                    <a:pt x="19215" y="1"/>
                  </a:moveTo>
                  <a:cubicBezTo>
                    <a:pt x="18892" y="1"/>
                    <a:pt x="18567" y="8"/>
                    <a:pt x="18241" y="23"/>
                  </a:cubicBezTo>
                  <a:cubicBezTo>
                    <a:pt x="13264" y="237"/>
                    <a:pt x="8656" y="2130"/>
                    <a:pt x="5251" y="5345"/>
                  </a:cubicBezTo>
                  <a:cubicBezTo>
                    <a:pt x="1798" y="8607"/>
                    <a:pt x="0" y="12846"/>
                    <a:pt x="191" y="17263"/>
                  </a:cubicBezTo>
                  <a:cubicBezTo>
                    <a:pt x="584" y="26038"/>
                    <a:pt x="8811" y="32860"/>
                    <a:pt x="18741" y="32860"/>
                  </a:cubicBezTo>
                  <a:cubicBezTo>
                    <a:pt x="19062" y="32860"/>
                    <a:pt x="19384" y="32848"/>
                    <a:pt x="19705" y="32836"/>
                  </a:cubicBezTo>
                  <a:cubicBezTo>
                    <a:pt x="24682" y="32622"/>
                    <a:pt x="29302" y="30729"/>
                    <a:pt x="32695" y="27514"/>
                  </a:cubicBezTo>
                  <a:cubicBezTo>
                    <a:pt x="36160" y="24252"/>
                    <a:pt x="37957" y="20013"/>
                    <a:pt x="37755" y="15596"/>
                  </a:cubicBezTo>
                  <a:cubicBezTo>
                    <a:pt x="37363" y="6832"/>
                    <a:pt x="29142" y="1"/>
                    <a:pt x="19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5"/>
            <p:cNvSpPr/>
            <p:nvPr/>
          </p:nvSpPr>
          <p:spPr>
            <a:xfrm>
              <a:off x="6102825" y="2792425"/>
              <a:ext cx="507825" cy="429550"/>
            </a:xfrm>
            <a:custGeom>
              <a:rect b="b" l="l" r="r" t="t"/>
              <a:pathLst>
                <a:path extrusionOk="0" h="17182" w="20313">
                  <a:moveTo>
                    <a:pt x="10308" y="1"/>
                  </a:moveTo>
                  <a:cubicBezTo>
                    <a:pt x="10132" y="1"/>
                    <a:pt x="9954" y="5"/>
                    <a:pt x="9776" y="13"/>
                  </a:cubicBezTo>
                  <a:cubicBezTo>
                    <a:pt x="4287" y="251"/>
                    <a:pt x="1" y="4299"/>
                    <a:pt x="215" y="9038"/>
                  </a:cubicBezTo>
                  <a:cubicBezTo>
                    <a:pt x="423" y="13622"/>
                    <a:pt x="4754" y="17182"/>
                    <a:pt x="10006" y="17182"/>
                  </a:cubicBezTo>
                  <a:cubicBezTo>
                    <a:pt x="10182" y="17182"/>
                    <a:pt x="10360" y="17178"/>
                    <a:pt x="10538" y="17170"/>
                  </a:cubicBezTo>
                  <a:cubicBezTo>
                    <a:pt x="16039" y="16920"/>
                    <a:pt x="20313" y="12883"/>
                    <a:pt x="20099" y="8145"/>
                  </a:cubicBezTo>
                  <a:cubicBezTo>
                    <a:pt x="19903" y="3560"/>
                    <a:pt x="15561" y="1"/>
                    <a:pt x="10308" y="1"/>
                  </a:cubicBezTo>
                  <a:close/>
                </a:path>
              </a:pathLst>
            </a:custGeom>
            <a:solidFill>
              <a:srgbClr val="8428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5"/>
            <p:cNvSpPr/>
            <p:nvPr/>
          </p:nvSpPr>
          <p:spPr>
            <a:xfrm>
              <a:off x="6068300" y="2754925"/>
              <a:ext cx="577475" cy="504250"/>
            </a:xfrm>
            <a:custGeom>
              <a:rect b="b" l="l" r="r" t="t"/>
              <a:pathLst>
                <a:path extrusionOk="0" h="20170" w="23099">
                  <a:moveTo>
                    <a:pt x="11693" y="2977"/>
                  </a:moveTo>
                  <a:cubicBezTo>
                    <a:pt x="16146" y="2977"/>
                    <a:pt x="19837" y="5930"/>
                    <a:pt x="20015" y="9704"/>
                  </a:cubicBezTo>
                  <a:cubicBezTo>
                    <a:pt x="20098" y="11562"/>
                    <a:pt x="19325" y="13348"/>
                    <a:pt x="17836" y="14753"/>
                  </a:cubicBezTo>
                  <a:cubicBezTo>
                    <a:pt x="16288" y="16217"/>
                    <a:pt x="14169" y="17074"/>
                    <a:pt x="11871" y="17181"/>
                  </a:cubicBezTo>
                  <a:cubicBezTo>
                    <a:pt x="11723" y="17188"/>
                    <a:pt x="11575" y="17191"/>
                    <a:pt x="11428" y="17191"/>
                  </a:cubicBezTo>
                  <a:cubicBezTo>
                    <a:pt x="6957" y="17191"/>
                    <a:pt x="3258" y="14247"/>
                    <a:pt x="3096" y="10466"/>
                  </a:cubicBezTo>
                  <a:cubicBezTo>
                    <a:pt x="3013" y="8609"/>
                    <a:pt x="3775" y="6811"/>
                    <a:pt x="5263" y="5418"/>
                  </a:cubicBezTo>
                  <a:cubicBezTo>
                    <a:pt x="6811" y="3954"/>
                    <a:pt x="8930" y="3096"/>
                    <a:pt x="11228" y="2989"/>
                  </a:cubicBezTo>
                  <a:cubicBezTo>
                    <a:pt x="11395" y="2977"/>
                    <a:pt x="11538" y="2977"/>
                    <a:pt x="11693" y="2977"/>
                  </a:cubicBezTo>
                  <a:close/>
                  <a:moveTo>
                    <a:pt x="11669" y="0"/>
                  </a:moveTo>
                  <a:cubicBezTo>
                    <a:pt x="11480" y="0"/>
                    <a:pt x="11289" y="4"/>
                    <a:pt x="11097" y="13"/>
                  </a:cubicBezTo>
                  <a:cubicBezTo>
                    <a:pt x="8085" y="156"/>
                    <a:pt x="5287" y="1298"/>
                    <a:pt x="3227" y="3251"/>
                  </a:cubicBezTo>
                  <a:cubicBezTo>
                    <a:pt x="1096" y="5251"/>
                    <a:pt x="1" y="7859"/>
                    <a:pt x="120" y="10597"/>
                  </a:cubicBezTo>
                  <a:cubicBezTo>
                    <a:pt x="358" y="15979"/>
                    <a:pt x="5370" y="20170"/>
                    <a:pt x="11407" y="20170"/>
                  </a:cubicBezTo>
                  <a:cubicBezTo>
                    <a:pt x="11609" y="20170"/>
                    <a:pt x="11800" y="20158"/>
                    <a:pt x="12002" y="20158"/>
                  </a:cubicBezTo>
                  <a:cubicBezTo>
                    <a:pt x="15015" y="20015"/>
                    <a:pt x="17801" y="18872"/>
                    <a:pt x="19872" y="16919"/>
                  </a:cubicBezTo>
                  <a:cubicBezTo>
                    <a:pt x="22003" y="14919"/>
                    <a:pt x="23099" y="12312"/>
                    <a:pt x="22980" y="9573"/>
                  </a:cubicBezTo>
                  <a:cubicBezTo>
                    <a:pt x="22737" y="4193"/>
                    <a:pt x="17726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5"/>
            <p:cNvSpPr/>
            <p:nvPr/>
          </p:nvSpPr>
          <p:spPr>
            <a:xfrm>
              <a:off x="5964725" y="2982275"/>
              <a:ext cx="420325" cy="357275"/>
            </a:xfrm>
            <a:custGeom>
              <a:rect b="b" l="l" r="r" t="t"/>
              <a:pathLst>
                <a:path extrusionOk="0" h="14291" w="16813">
                  <a:moveTo>
                    <a:pt x="12761" y="1"/>
                  </a:moveTo>
                  <a:cubicBezTo>
                    <a:pt x="12718" y="1"/>
                    <a:pt x="12676" y="2"/>
                    <a:pt x="12633" y="3"/>
                  </a:cubicBezTo>
                  <a:cubicBezTo>
                    <a:pt x="11740" y="3"/>
                    <a:pt x="10871" y="277"/>
                    <a:pt x="10144" y="801"/>
                  </a:cubicBezTo>
                  <a:lnTo>
                    <a:pt x="8049" y="2253"/>
                  </a:lnTo>
                  <a:cubicBezTo>
                    <a:pt x="7326" y="1740"/>
                    <a:pt x="6465" y="1455"/>
                    <a:pt x="5590" y="1455"/>
                  </a:cubicBezTo>
                  <a:cubicBezTo>
                    <a:pt x="5573" y="1455"/>
                    <a:pt x="5555" y="1455"/>
                    <a:pt x="5537" y="1456"/>
                  </a:cubicBezTo>
                  <a:cubicBezTo>
                    <a:pt x="4525" y="1468"/>
                    <a:pt x="3548" y="1777"/>
                    <a:pt x="2727" y="2349"/>
                  </a:cubicBezTo>
                  <a:cubicBezTo>
                    <a:pt x="631" y="3813"/>
                    <a:pt x="0" y="6552"/>
                    <a:pt x="1322" y="8456"/>
                  </a:cubicBezTo>
                  <a:cubicBezTo>
                    <a:pt x="1846" y="9207"/>
                    <a:pt x="2608" y="9754"/>
                    <a:pt x="3489" y="9992"/>
                  </a:cubicBezTo>
                  <a:cubicBezTo>
                    <a:pt x="3417" y="10909"/>
                    <a:pt x="3656" y="11814"/>
                    <a:pt x="4168" y="12564"/>
                  </a:cubicBezTo>
                  <a:cubicBezTo>
                    <a:pt x="4930" y="13660"/>
                    <a:pt x="6168" y="14279"/>
                    <a:pt x="7573" y="14279"/>
                  </a:cubicBezTo>
                  <a:lnTo>
                    <a:pt x="7573" y="14291"/>
                  </a:lnTo>
                  <a:cubicBezTo>
                    <a:pt x="9799" y="14255"/>
                    <a:pt x="11752" y="12767"/>
                    <a:pt x="12347" y="10612"/>
                  </a:cubicBezTo>
                  <a:cubicBezTo>
                    <a:pt x="12526" y="9897"/>
                    <a:pt x="12526" y="9159"/>
                    <a:pt x="12323" y="8445"/>
                  </a:cubicBezTo>
                  <a:lnTo>
                    <a:pt x="14443" y="6980"/>
                  </a:lnTo>
                  <a:cubicBezTo>
                    <a:pt x="15288" y="6385"/>
                    <a:pt x="15907" y="5516"/>
                    <a:pt x="16181" y="4516"/>
                  </a:cubicBezTo>
                  <a:cubicBezTo>
                    <a:pt x="16812" y="2235"/>
                    <a:pt x="15101" y="1"/>
                    <a:pt x="1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5"/>
            <p:cNvSpPr/>
            <p:nvPr/>
          </p:nvSpPr>
          <p:spPr>
            <a:xfrm>
              <a:off x="5937325" y="2945125"/>
              <a:ext cx="477475" cy="431350"/>
            </a:xfrm>
            <a:custGeom>
              <a:rect b="b" l="l" r="r" t="t"/>
              <a:pathLst>
                <a:path extrusionOk="0" h="17254" w="19099">
                  <a:moveTo>
                    <a:pt x="13801" y="2976"/>
                  </a:moveTo>
                  <a:cubicBezTo>
                    <a:pt x="14488" y="2976"/>
                    <a:pt x="15136" y="3306"/>
                    <a:pt x="15551" y="3870"/>
                  </a:cubicBezTo>
                  <a:cubicBezTo>
                    <a:pt x="16265" y="4894"/>
                    <a:pt x="15872" y="6418"/>
                    <a:pt x="14681" y="7240"/>
                  </a:cubicBezTo>
                  <a:lnTo>
                    <a:pt x="11514" y="9431"/>
                  </a:lnTo>
                  <a:cubicBezTo>
                    <a:pt x="11562" y="9490"/>
                    <a:pt x="11610" y="9550"/>
                    <a:pt x="11657" y="9621"/>
                  </a:cubicBezTo>
                  <a:cubicBezTo>
                    <a:pt x="12514" y="10847"/>
                    <a:pt x="12050" y="12657"/>
                    <a:pt x="10621" y="13645"/>
                  </a:cubicBezTo>
                  <a:cubicBezTo>
                    <a:pt x="10050" y="14050"/>
                    <a:pt x="9371" y="14264"/>
                    <a:pt x="8669" y="14276"/>
                  </a:cubicBezTo>
                  <a:cubicBezTo>
                    <a:pt x="8645" y="14277"/>
                    <a:pt x="8621" y="14277"/>
                    <a:pt x="8597" y="14277"/>
                  </a:cubicBezTo>
                  <a:cubicBezTo>
                    <a:pt x="7766" y="14277"/>
                    <a:pt x="6976" y="13876"/>
                    <a:pt x="6490" y="13205"/>
                  </a:cubicBezTo>
                  <a:cubicBezTo>
                    <a:pt x="5847" y="12288"/>
                    <a:pt x="5942" y="11038"/>
                    <a:pt x="6645" y="10062"/>
                  </a:cubicBezTo>
                  <a:lnTo>
                    <a:pt x="6645" y="10062"/>
                  </a:lnTo>
                  <a:cubicBezTo>
                    <a:pt x="6371" y="10133"/>
                    <a:pt x="6097" y="10169"/>
                    <a:pt x="5811" y="10169"/>
                  </a:cubicBezTo>
                  <a:cubicBezTo>
                    <a:pt x="5787" y="10169"/>
                    <a:pt x="5763" y="10170"/>
                    <a:pt x="5740" y="10170"/>
                  </a:cubicBezTo>
                  <a:cubicBezTo>
                    <a:pt x="4909" y="10170"/>
                    <a:pt x="4130" y="9768"/>
                    <a:pt x="3644" y="9097"/>
                  </a:cubicBezTo>
                  <a:cubicBezTo>
                    <a:pt x="2787" y="7859"/>
                    <a:pt x="3251" y="6061"/>
                    <a:pt x="4680" y="5073"/>
                  </a:cubicBezTo>
                  <a:cubicBezTo>
                    <a:pt x="5252" y="4656"/>
                    <a:pt x="5930" y="4442"/>
                    <a:pt x="6633" y="4442"/>
                  </a:cubicBezTo>
                  <a:cubicBezTo>
                    <a:pt x="6668" y="4440"/>
                    <a:pt x="6703" y="4440"/>
                    <a:pt x="6738" y="4440"/>
                  </a:cubicBezTo>
                  <a:cubicBezTo>
                    <a:pt x="7557" y="4440"/>
                    <a:pt x="8332" y="4839"/>
                    <a:pt x="8812" y="5501"/>
                  </a:cubicBezTo>
                  <a:cubicBezTo>
                    <a:pt x="8859" y="5573"/>
                    <a:pt x="8895" y="5632"/>
                    <a:pt x="8931" y="5704"/>
                  </a:cubicBezTo>
                  <a:lnTo>
                    <a:pt x="12098" y="3501"/>
                  </a:lnTo>
                  <a:cubicBezTo>
                    <a:pt x="12574" y="3168"/>
                    <a:pt x="13145" y="2989"/>
                    <a:pt x="13741" y="2977"/>
                  </a:cubicBezTo>
                  <a:lnTo>
                    <a:pt x="13729" y="2977"/>
                  </a:lnTo>
                  <a:cubicBezTo>
                    <a:pt x="13753" y="2977"/>
                    <a:pt x="13777" y="2976"/>
                    <a:pt x="13801" y="2976"/>
                  </a:cubicBezTo>
                  <a:close/>
                  <a:moveTo>
                    <a:pt x="13800" y="0"/>
                  </a:moveTo>
                  <a:cubicBezTo>
                    <a:pt x="13777" y="0"/>
                    <a:pt x="13753" y="0"/>
                    <a:pt x="13729" y="1"/>
                  </a:cubicBezTo>
                  <a:lnTo>
                    <a:pt x="13741" y="1"/>
                  </a:lnTo>
                  <a:cubicBezTo>
                    <a:pt x="12538" y="1"/>
                    <a:pt x="11383" y="370"/>
                    <a:pt x="10407" y="1060"/>
                  </a:cubicBezTo>
                  <a:lnTo>
                    <a:pt x="9062" y="1989"/>
                  </a:lnTo>
                  <a:cubicBezTo>
                    <a:pt x="8323" y="1643"/>
                    <a:pt x="7529" y="1465"/>
                    <a:pt x="6712" y="1465"/>
                  </a:cubicBezTo>
                  <a:cubicBezTo>
                    <a:pt x="6686" y="1465"/>
                    <a:pt x="6659" y="1465"/>
                    <a:pt x="6633" y="1465"/>
                  </a:cubicBezTo>
                  <a:cubicBezTo>
                    <a:pt x="3728" y="1477"/>
                    <a:pt x="1180" y="3442"/>
                    <a:pt x="418" y="6252"/>
                  </a:cubicBezTo>
                  <a:cubicBezTo>
                    <a:pt x="1" y="7799"/>
                    <a:pt x="287" y="9466"/>
                    <a:pt x="1192" y="10788"/>
                  </a:cubicBezTo>
                  <a:cubicBezTo>
                    <a:pt x="1692" y="11502"/>
                    <a:pt x="2358" y="12086"/>
                    <a:pt x="3132" y="12490"/>
                  </a:cubicBezTo>
                  <a:cubicBezTo>
                    <a:pt x="3239" y="13348"/>
                    <a:pt x="3549" y="14181"/>
                    <a:pt x="4049" y="14907"/>
                  </a:cubicBezTo>
                  <a:cubicBezTo>
                    <a:pt x="5107" y="16376"/>
                    <a:pt x="6802" y="17253"/>
                    <a:pt x="8608" y="17253"/>
                  </a:cubicBezTo>
                  <a:cubicBezTo>
                    <a:pt x="8632" y="17253"/>
                    <a:pt x="8656" y="17253"/>
                    <a:pt x="8681" y="17253"/>
                  </a:cubicBezTo>
                  <a:cubicBezTo>
                    <a:pt x="9978" y="17241"/>
                    <a:pt x="11252" y="16836"/>
                    <a:pt x="12324" y="16086"/>
                  </a:cubicBezTo>
                  <a:cubicBezTo>
                    <a:pt x="14217" y="14776"/>
                    <a:pt x="15193" y="12645"/>
                    <a:pt x="15050" y="10609"/>
                  </a:cubicBezTo>
                  <a:lnTo>
                    <a:pt x="16384" y="9681"/>
                  </a:lnTo>
                  <a:cubicBezTo>
                    <a:pt x="17539" y="8895"/>
                    <a:pt x="18360" y="7716"/>
                    <a:pt x="18718" y="6371"/>
                  </a:cubicBezTo>
                  <a:cubicBezTo>
                    <a:pt x="19099" y="4930"/>
                    <a:pt x="18837" y="3406"/>
                    <a:pt x="18003" y="2168"/>
                  </a:cubicBezTo>
                  <a:cubicBezTo>
                    <a:pt x="17029" y="818"/>
                    <a:pt x="15464" y="0"/>
                    <a:pt x="13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6"/>
          <p:cNvSpPr txBox="1"/>
          <p:nvPr>
            <p:ph type="title"/>
          </p:nvPr>
        </p:nvSpPr>
        <p:spPr>
          <a:xfrm>
            <a:off x="2497448" y="2032713"/>
            <a:ext cx="45657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640" name="Google Shape;640;p56"/>
          <p:cNvSpPr/>
          <p:nvPr/>
        </p:nvSpPr>
        <p:spPr>
          <a:xfrm>
            <a:off x="1330463" y="2082675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6"/>
          <p:cNvSpPr txBox="1"/>
          <p:nvPr>
            <p:ph idx="2" type="title"/>
          </p:nvPr>
        </p:nvSpPr>
        <p:spPr>
          <a:xfrm>
            <a:off x="1355738" y="2229000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42" name="Google Shape;642;p56"/>
          <p:cNvGrpSpPr/>
          <p:nvPr/>
        </p:nvGrpSpPr>
        <p:grpSpPr>
          <a:xfrm rot="703690">
            <a:off x="6147637" y="268738"/>
            <a:ext cx="805111" cy="1003010"/>
            <a:chOff x="-1778892" y="2016220"/>
            <a:chExt cx="891846" cy="1111064"/>
          </a:xfrm>
        </p:grpSpPr>
        <p:sp>
          <p:nvSpPr>
            <p:cNvPr id="643" name="Google Shape;643;p56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56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645" name="Google Shape;645;p56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56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7" name="Google Shape;647;p56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56"/>
          <p:cNvGrpSpPr/>
          <p:nvPr/>
        </p:nvGrpSpPr>
        <p:grpSpPr>
          <a:xfrm rot="976164">
            <a:off x="2936629" y="519210"/>
            <a:ext cx="756060" cy="941903"/>
            <a:chOff x="-1778892" y="2016220"/>
            <a:chExt cx="891846" cy="1111064"/>
          </a:xfrm>
        </p:grpSpPr>
        <p:sp>
          <p:nvSpPr>
            <p:cNvPr id="649" name="Google Shape;649;p56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56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651" name="Google Shape;651;p56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56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56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56"/>
          <p:cNvGrpSpPr/>
          <p:nvPr/>
        </p:nvGrpSpPr>
        <p:grpSpPr>
          <a:xfrm rot="1049909">
            <a:off x="6171419" y="3733579"/>
            <a:ext cx="757539" cy="943779"/>
            <a:chOff x="-1778892" y="2016220"/>
            <a:chExt cx="891846" cy="1111064"/>
          </a:xfrm>
        </p:grpSpPr>
        <p:sp>
          <p:nvSpPr>
            <p:cNvPr id="655" name="Google Shape;655;p56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56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657" name="Google Shape;657;p56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56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9" name="Google Shape;659;p56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56"/>
          <p:cNvGrpSpPr/>
          <p:nvPr/>
        </p:nvGrpSpPr>
        <p:grpSpPr>
          <a:xfrm rot="-899398">
            <a:off x="7544629" y="2099018"/>
            <a:ext cx="758922" cy="945468"/>
            <a:chOff x="-1778892" y="2016220"/>
            <a:chExt cx="891846" cy="1111064"/>
          </a:xfrm>
        </p:grpSpPr>
        <p:sp>
          <p:nvSpPr>
            <p:cNvPr id="661" name="Google Shape;661;p56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2" name="Google Shape;662;p56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663" name="Google Shape;663;p56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56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56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56"/>
          <p:cNvGrpSpPr/>
          <p:nvPr/>
        </p:nvGrpSpPr>
        <p:grpSpPr>
          <a:xfrm rot="-752801">
            <a:off x="1522492" y="3664869"/>
            <a:ext cx="867890" cy="1081220"/>
            <a:chOff x="-1778892" y="2016220"/>
            <a:chExt cx="891846" cy="1111064"/>
          </a:xfrm>
        </p:grpSpPr>
        <p:sp>
          <p:nvSpPr>
            <p:cNvPr id="667" name="Google Shape;667;p56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56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669" name="Google Shape;669;p56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56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1" name="Google Shape;671;p56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56"/>
          <p:cNvGrpSpPr/>
          <p:nvPr/>
        </p:nvGrpSpPr>
        <p:grpSpPr>
          <a:xfrm>
            <a:off x="213949" y="1236281"/>
            <a:ext cx="876260" cy="1108874"/>
            <a:chOff x="818266" y="1445405"/>
            <a:chExt cx="1200356" cy="1519005"/>
          </a:xfrm>
        </p:grpSpPr>
        <p:grpSp>
          <p:nvGrpSpPr>
            <p:cNvPr id="673" name="Google Shape;673;p56"/>
            <p:cNvGrpSpPr/>
            <p:nvPr/>
          </p:nvGrpSpPr>
          <p:grpSpPr>
            <a:xfrm>
              <a:off x="818266" y="2212801"/>
              <a:ext cx="1146813" cy="751609"/>
              <a:chOff x="1181451" y="2577962"/>
              <a:chExt cx="1496949" cy="980957"/>
            </a:xfrm>
          </p:grpSpPr>
          <p:sp>
            <p:nvSpPr>
              <p:cNvPr id="674" name="Google Shape;674;p56"/>
              <p:cNvSpPr/>
              <p:nvPr/>
            </p:nvSpPr>
            <p:spPr>
              <a:xfrm>
                <a:off x="1270570" y="2682336"/>
                <a:ext cx="1321818" cy="779631"/>
              </a:xfrm>
              <a:custGeom>
                <a:rect b="b" l="l" r="r" t="t"/>
                <a:pathLst>
                  <a:path extrusionOk="0" h="5520" w="9359">
                    <a:moveTo>
                      <a:pt x="9331" y="0"/>
                    </a:moveTo>
                    <a:cubicBezTo>
                      <a:pt x="8418" y="1151"/>
                      <a:pt x="7030" y="1819"/>
                      <a:pt x="5564" y="1819"/>
                    </a:cubicBezTo>
                    <a:cubicBezTo>
                      <a:pt x="4152" y="1819"/>
                      <a:pt x="2811" y="1200"/>
                      <a:pt x="1898" y="123"/>
                    </a:cubicBezTo>
                    <a:cubicBezTo>
                      <a:pt x="1898" y="140"/>
                      <a:pt x="1895" y="157"/>
                      <a:pt x="1895" y="174"/>
                    </a:cubicBezTo>
                    <a:cubicBezTo>
                      <a:pt x="1893" y="191"/>
                      <a:pt x="1893" y="201"/>
                      <a:pt x="1893" y="213"/>
                    </a:cubicBezTo>
                    <a:cubicBezTo>
                      <a:pt x="1893" y="235"/>
                      <a:pt x="1890" y="257"/>
                      <a:pt x="1890" y="279"/>
                    </a:cubicBezTo>
                    <a:lnTo>
                      <a:pt x="1890" y="311"/>
                    </a:lnTo>
                    <a:lnTo>
                      <a:pt x="1890" y="407"/>
                    </a:lnTo>
                    <a:lnTo>
                      <a:pt x="1890" y="1515"/>
                    </a:lnTo>
                    <a:cubicBezTo>
                      <a:pt x="1890" y="2066"/>
                      <a:pt x="2010" y="2720"/>
                      <a:pt x="2186" y="3136"/>
                    </a:cubicBezTo>
                    <a:lnTo>
                      <a:pt x="2370" y="3562"/>
                    </a:lnTo>
                    <a:lnTo>
                      <a:pt x="1034" y="3562"/>
                    </a:lnTo>
                    <a:cubicBezTo>
                      <a:pt x="495" y="3562"/>
                      <a:pt x="52" y="3973"/>
                      <a:pt x="25" y="4497"/>
                    </a:cubicBezTo>
                    <a:cubicBezTo>
                      <a:pt x="1" y="4986"/>
                      <a:pt x="336" y="5420"/>
                      <a:pt x="813" y="5520"/>
                    </a:cubicBezTo>
                    <a:cubicBezTo>
                      <a:pt x="1219" y="4363"/>
                      <a:pt x="2308" y="3615"/>
                      <a:pt x="3497" y="3615"/>
                    </a:cubicBezTo>
                    <a:cubicBezTo>
                      <a:pt x="3664" y="3615"/>
                      <a:pt x="3833" y="3629"/>
                      <a:pt x="4003" y="3660"/>
                    </a:cubicBezTo>
                    <a:cubicBezTo>
                      <a:pt x="4142" y="3685"/>
                      <a:pt x="4283" y="3698"/>
                      <a:pt x="4423" y="3698"/>
                    </a:cubicBezTo>
                    <a:cubicBezTo>
                      <a:pt x="4771" y="3698"/>
                      <a:pt x="5115" y="3618"/>
                      <a:pt x="5422" y="3449"/>
                    </a:cubicBezTo>
                    <a:cubicBezTo>
                      <a:pt x="5589" y="3356"/>
                      <a:pt x="5770" y="3293"/>
                      <a:pt x="5958" y="3266"/>
                    </a:cubicBezTo>
                    <a:cubicBezTo>
                      <a:pt x="6010" y="3256"/>
                      <a:pt x="6061" y="3251"/>
                      <a:pt x="6110" y="3248"/>
                    </a:cubicBezTo>
                    <a:cubicBezTo>
                      <a:pt x="6644" y="3217"/>
                      <a:pt x="7153" y="3021"/>
                      <a:pt x="7591" y="2712"/>
                    </a:cubicBezTo>
                    <a:cubicBezTo>
                      <a:pt x="8071" y="2372"/>
                      <a:pt x="8646" y="2193"/>
                      <a:pt x="9234" y="2193"/>
                    </a:cubicBezTo>
                    <a:cubicBezTo>
                      <a:pt x="9275" y="2193"/>
                      <a:pt x="9317" y="2194"/>
                      <a:pt x="9358" y="2196"/>
                    </a:cubicBezTo>
                    <a:lnTo>
                      <a:pt x="9358" y="448"/>
                    </a:lnTo>
                    <a:cubicBezTo>
                      <a:pt x="9358" y="299"/>
                      <a:pt x="9348" y="147"/>
                      <a:pt x="93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56"/>
              <p:cNvSpPr/>
              <p:nvPr/>
            </p:nvSpPr>
            <p:spPr>
              <a:xfrm>
                <a:off x="1181451" y="2598300"/>
                <a:ext cx="423564" cy="947704"/>
              </a:xfrm>
              <a:custGeom>
                <a:rect b="b" l="l" r="r" t="t"/>
                <a:pathLst>
                  <a:path extrusionOk="0" h="6710" w="2999">
                    <a:moveTo>
                      <a:pt x="2022" y="1"/>
                    </a:moveTo>
                    <a:cubicBezTo>
                      <a:pt x="1944" y="326"/>
                      <a:pt x="1904" y="664"/>
                      <a:pt x="1904" y="999"/>
                    </a:cubicBezTo>
                    <a:lnTo>
                      <a:pt x="1904" y="2108"/>
                    </a:lnTo>
                    <a:cubicBezTo>
                      <a:pt x="1907" y="2593"/>
                      <a:pt x="1973" y="3075"/>
                      <a:pt x="2103" y="3545"/>
                    </a:cubicBezTo>
                    <a:lnTo>
                      <a:pt x="1660" y="3545"/>
                    </a:lnTo>
                    <a:cubicBezTo>
                      <a:pt x="796" y="3545"/>
                      <a:pt x="86" y="4211"/>
                      <a:pt x="42" y="5060"/>
                    </a:cubicBezTo>
                    <a:cubicBezTo>
                      <a:pt x="0" y="5843"/>
                      <a:pt x="534" y="6543"/>
                      <a:pt x="1300" y="6710"/>
                    </a:cubicBezTo>
                    <a:cubicBezTo>
                      <a:pt x="1312" y="6607"/>
                      <a:pt x="1332" y="6507"/>
                      <a:pt x="1354" y="6406"/>
                    </a:cubicBezTo>
                    <a:cubicBezTo>
                      <a:pt x="1378" y="6308"/>
                      <a:pt x="1408" y="6210"/>
                      <a:pt x="1442" y="6115"/>
                    </a:cubicBezTo>
                    <a:cubicBezTo>
                      <a:pt x="965" y="6015"/>
                      <a:pt x="629" y="5581"/>
                      <a:pt x="654" y="5092"/>
                    </a:cubicBezTo>
                    <a:cubicBezTo>
                      <a:pt x="683" y="4568"/>
                      <a:pt x="1124" y="4157"/>
                      <a:pt x="1662" y="4157"/>
                    </a:cubicBezTo>
                    <a:lnTo>
                      <a:pt x="2999" y="4157"/>
                    </a:lnTo>
                    <a:lnTo>
                      <a:pt x="2817" y="3731"/>
                    </a:lnTo>
                    <a:cubicBezTo>
                      <a:pt x="2639" y="3312"/>
                      <a:pt x="2519" y="2661"/>
                      <a:pt x="2519" y="2108"/>
                    </a:cubicBezTo>
                    <a:lnTo>
                      <a:pt x="2519" y="1002"/>
                    </a:lnTo>
                    <a:lnTo>
                      <a:pt x="2519" y="904"/>
                    </a:lnTo>
                    <a:lnTo>
                      <a:pt x="2519" y="874"/>
                    </a:lnTo>
                    <a:cubicBezTo>
                      <a:pt x="2519" y="852"/>
                      <a:pt x="2519" y="830"/>
                      <a:pt x="2521" y="808"/>
                    </a:cubicBezTo>
                    <a:cubicBezTo>
                      <a:pt x="2521" y="796"/>
                      <a:pt x="2524" y="781"/>
                      <a:pt x="2524" y="769"/>
                    </a:cubicBezTo>
                    <a:cubicBezTo>
                      <a:pt x="2524" y="754"/>
                      <a:pt x="2526" y="735"/>
                      <a:pt x="2526" y="715"/>
                    </a:cubicBezTo>
                    <a:cubicBezTo>
                      <a:pt x="2338" y="493"/>
                      <a:pt x="2166" y="253"/>
                      <a:pt x="202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56"/>
              <p:cNvSpPr/>
              <p:nvPr/>
            </p:nvSpPr>
            <p:spPr>
              <a:xfrm>
                <a:off x="2588713" y="2577962"/>
                <a:ext cx="89684" cy="428091"/>
              </a:xfrm>
              <a:custGeom>
                <a:rect b="b" l="l" r="r" t="t"/>
                <a:pathLst>
                  <a:path extrusionOk="0" h="3031" w="635">
                    <a:moveTo>
                      <a:pt x="483" y="0"/>
                    </a:moveTo>
                    <a:cubicBezTo>
                      <a:pt x="343" y="257"/>
                      <a:pt x="182" y="504"/>
                      <a:pt x="1" y="734"/>
                    </a:cubicBezTo>
                    <a:cubicBezTo>
                      <a:pt x="15" y="869"/>
                      <a:pt x="23" y="1006"/>
                      <a:pt x="23" y="1146"/>
                    </a:cubicBezTo>
                    <a:lnTo>
                      <a:pt x="23" y="2935"/>
                    </a:lnTo>
                    <a:cubicBezTo>
                      <a:pt x="231" y="2945"/>
                      <a:pt x="434" y="2977"/>
                      <a:pt x="635" y="3030"/>
                    </a:cubicBezTo>
                    <a:lnTo>
                      <a:pt x="635" y="1146"/>
                    </a:lnTo>
                    <a:cubicBezTo>
                      <a:pt x="635" y="757"/>
                      <a:pt x="583" y="372"/>
                      <a:pt x="4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56"/>
              <p:cNvSpPr/>
              <p:nvPr/>
            </p:nvSpPr>
            <p:spPr>
              <a:xfrm>
                <a:off x="1365338" y="2987613"/>
                <a:ext cx="1313062" cy="571306"/>
              </a:xfrm>
              <a:custGeom>
                <a:rect b="b" l="l" r="r" t="t"/>
                <a:pathLst>
                  <a:path extrusionOk="0" h="4045" w="9297">
                    <a:moveTo>
                      <a:pt x="8685" y="1"/>
                    </a:moveTo>
                    <a:lnTo>
                      <a:pt x="8685" y="211"/>
                    </a:lnTo>
                    <a:cubicBezTo>
                      <a:pt x="8685" y="459"/>
                      <a:pt x="8658" y="706"/>
                      <a:pt x="8604" y="948"/>
                    </a:cubicBezTo>
                    <a:cubicBezTo>
                      <a:pt x="8417" y="1820"/>
                      <a:pt x="7629" y="2440"/>
                      <a:pt x="6723" y="2440"/>
                    </a:cubicBezTo>
                    <a:cubicBezTo>
                      <a:pt x="6705" y="2440"/>
                      <a:pt x="6688" y="2439"/>
                      <a:pt x="6670" y="2439"/>
                    </a:cubicBezTo>
                    <a:cubicBezTo>
                      <a:pt x="6646" y="2438"/>
                      <a:pt x="6621" y="2438"/>
                      <a:pt x="6596" y="2438"/>
                    </a:cubicBezTo>
                    <a:cubicBezTo>
                      <a:pt x="6547" y="2438"/>
                      <a:pt x="6498" y="2439"/>
                      <a:pt x="6452" y="2439"/>
                    </a:cubicBezTo>
                    <a:cubicBezTo>
                      <a:pt x="6447" y="2439"/>
                      <a:pt x="6441" y="2439"/>
                      <a:pt x="6435" y="2439"/>
                    </a:cubicBezTo>
                    <a:cubicBezTo>
                      <a:pt x="5673" y="2439"/>
                      <a:pt x="5246" y="2441"/>
                      <a:pt x="4663" y="3095"/>
                    </a:cubicBezTo>
                    <a:cubicBezTo>
                      <a:pt x="4403" y="3388"/>
                      <a:pt x="3708" y="3433"/>
                      <a:pt x="3163" y="3433"/>
                    </a:cubicBezTo>
                    <a:cubicBezTo>
                      <a:pt x="3025" y="3433"/>
                      <a:pt x="2897" y="3430"/>
                      <a:pt x="2788" y="3428"/>
                    </a:cubicBezTo>
                    <a:lnTo>
                      <a:pt x="2744" y="3428"/>
                    </a:lnTo>
                    <a:lnTo>
                      <a:pt x="350" y="3347"/>
                    </a:lnTo>
                    <a:lnTo>
                      <a:pt x="341" y="3347"/>
                    </a:lnTo>
                    <a:cubicBezTo>
                      <a:pt x="272" y="3347"/>
                      <a:pt x="206" y="3340"/>
                      <a:pt x="140" y="3327"/>
                    </a:cubicBezTo>
                    <a:cubicBezTo>
                      <a:pt x="106" y="3423"/>
                      <a:pt x="79" y="3521"/>
                      <a:pt x="54" y="3621"/>
                    </a:cubicBezTo>
                    <a:cubicBezTo>
                      <a:pt x="32" y="3719"/>
                      <a:pt x="13" y="3822"/>
                      <a:pt x="0" y="3922"/>
                    </a:cubicBezTo>
                    <a:cubicBezTo>
                      <a:pt x="110" y="3947"/>
                      <a:pt x="223" y="3959"/>
                      <a:pt x="333" y="3959"/>
                    </a:cubicBezTo>
                    <a:lnTo>
                      <a:pt x="2725" y="4040"/>
                    </a:lnTo>
                    <a:lnTo>
                      <a:pt x="2774" y="4040"/>
                    </a:lnTo>
                    <a:cubicBezTo>
                      <a:pt x="2906" y="4042"/>
                      <a:pt x="3050" y="4045"/>
                      <a:pt x="3202" y="4045"/>
                    </a:cubicBezTo>
                    <a:cubicBezTo>
                      <a:pt x="3885" y="4045"/>
                      <a:pt x="4697" y="3976"/>
                      <a:pt x="5121" y="3504"/>
                    </a:cubicBezTo>
                    <a:cubicBezTo>
                      <a:pt x="5497" y="3079"/>
                      <a:pt x="5693" y="3050"/>
                      <a:pt x="6308" y="3050"/>
                    </a:cubicBezTo>
                    <a:cubicBezTo>
                      <a:pt x="6353" y="3050"/>
                      <a:pt x="6400" y="3051"/>
                      <a:pt x="6450" y="3051"/>
                    </a:cubicBezTo>
                    <a:lnTo>
                      <a:pt x="6653" y="3051"/>
                    </a:lnTo>
                    <a:cubicBezTo>
                      <a:pt x="6674" y="3051"/>
                      <a:pt x="6695" y="3052"/>
                      <a:pt x="6716" y="3052"/>
                    </a:cubicBezTo>
                    <a:cubicBezTo>
                      <a:pt x="7911" y="3052"/>
                      <a:pt x="8953" y="2233"/>
                      <a:pt x="9201" y="1078"/>
                    </a:cubicBezTo>
                    <a:cubicBezTo>
                      <a:pt x="9265" y="794"/>
                      <a:pt x="9297" y="503"/>
                      <a:pt x="9297" y="211"/>
                    </a:cubicBezTo>
                    <a:lnTo>
                      <a:pt x="9297" y="96"/>
                    </a:lnTo>
                    <a:cubicBezTo>
                      <a:pt x="9096" y="43"/>
                      <a:pt x="8890" y="11"/>
                      <a:pt x="86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56"/>
              <p:cNvSpPr/>
              <p:nvPr/>
            </p:nvSpPr>
            <p:spPr>
              <a:xfrm>
                <a:off x="1380235" y="2986907"/>
                <a:ext cx="1206994" cy="485010"/>
              </a:xfrm>
              <a:custGeom>
                <a:rect b="b" l="l" r="r" t="t"/>
                <a:pathLst>
                  <a:path extrusionOk="0" h="3434" w="8546">
                    <a:moveTo>
                      <a:pt x="8417" y="0"/>
                    </a:moveTo>
                    <a:cubicBezTo>
                      <a:pt x="8269" y="0"/>
                      <a:pt x="8122" y="13"/>
                      <a:pt x="7975" y="38"/>
                    </a:cubicBezTo>
                    <a:cubicBezTo>
                      <a:pt x="7545" y="104"/>
                      <a:pt x="7136" y="268"/>
                      <a:pt x="6779" y="520"/>
                    </a:cubicBezTo>
                    <a:cubicBezTo>
                      <a:pt x="6340" y="828"/>
                      <a:pt x="5834" y="1024"/>
                      <a:pt x="5298" y="1056"/>
                    </a:cubicBezTo>
                    <a:cubicBezTo>
                      <a:pt x="5249" y="1061"/>
                      <a:pt x="5197" y="1066"/>
                      <a:pt x="5146" y="1073"/>
                    </a:cubicBezTo>
                    <a:cubicBezTo>
                      <a:pt x="4957" y="1103"/>
                      <a:pt x="4776" y="1164"/>
                      <a:pt x="4610" y="1257"/>
                    </a:cubicBezTo>
                    <a:cubicBezTo>
                      <a:pt x="4303" y="1428"/>
                      <a:pt x="3958" y="1508"/>
                      <a:pt x="3610" y="1508"/>
                    </a:cubicBezTo>
                    <a:cubicBezTo>
                      <a:pt x="3470" y="1508"/>
                      <a:pt x="3329" y="1495"/>
                      <a:pt x="3190" y="1470"/>
                    </a:cubicBezTo>
                    <a:cubicBezTo>
                      <a:pt x="3021" y="1439"/>
                      <a:pt x="2852" y="1424"/>
                      <a:pt x="2685" y="1424"/>
                    </a:cubicBezTo>
                    <a:cubicBezTo>
                      <a:pt x="1495" y="1424"/>
                      <a:pt x="407" y="2173"/>
                      <a:pt x="1" y="3327"/>
                    </a:cubicBezTo>
                    <a:cubicBezTo>
                      <a:pt x="59" y="3340"/>
                      <a:pt x="116" y="3348"/>
                      <a:pt x="176" y="3348"/>
                    </a:cubicBezTo>
                    <a:cubicBezTo>
                      <a:pt x="184" y="3348"/>
                      <a:pt x="193" y="3347"/>
                      <a:pt x="202" y="3347"/>
                    </a:cubicBezTo>
                    <a:lnTo>
                      <a:pt x="211" y="3347"/>
                    </a:lnTo>
                    <a:lnTo>
                      <a:pt x="2605" y="3428"/>
                    </a:lnTo>
                    <a:lnTo>
                      <a:pt x="2649" y="3428"/>
                    </a:lnTo>
                    <a:cubicBezTo>
                      <a:pt x="2761" y="3430"/>
                      <a:pt x="2893" y="3433"/>
                      <a:pt x="3035" y="3433"/>
                    </a:cubicBezTo>
                    <a:cubicBezTo>
                      <a:pt x="3578" y="3433"/>
                      <a:pt x="4266" y="3389"/>
                      <a:pt x="4524" y="3097"/>
                    </a:cubicBezTo>
                    <a:cubicBezTo>
                      <a:pt x="5078" y="2477"/>
                      <a:pt x="5488" y="2441"/>
                      <a:pt x="6176" y="2441"/>
                    </a:cubicBezTo>
                    <a:cubicBezTo>
                      <a:pt x="6221" y="2441"/>
                      <a:pt x="6267" y="2441"/>
                      <a:pt x="6313" y="2441"/>
                    </a:cubicBezTo>
                    <a:lnTo>
                      <a:pt x="6531" y="2441"/>
                    </a:lnTo>
                    <a:cubicBezTo>
                      <a:pt x="6549" y="2442"/>
                      <a:pt x="6566" y="2442"/>
                      <a:pt x="6584" y="2442"/>
                    </a:cubicBezTo>
                    <a:cubicBezTo>
                      <a:pt x="7492" y="2442"/>
                      <a:pt x="8278" y="1820"/>
                      <a:pt x="8467" y="951"/>
                    </a:cubicBezTo>
                    <a:cubicBezTo>
                      <a:pt x="8519" y="708"/>
                      <a:pt x="8546" y="461"/>
                      <a:pt x="8546" y="214"/>
                    </a:cubicBezTo>
                    <a:lnTo>
                      <a:pt x="8546" y="4"/>
                    </a:lnTo>
                    <a:cubicBezTo>
                      <a:pt x="8503" y="1"/>
                      <a:pt x="8460" y="0"/>
                      <a:pt x="8417" y="0"/>
                    </a:cubicBezTo>
                    <a:close/>
                  </a:path>
                </a:pathLst>
              </a:custGeom>
              <a:solidFill>
                <a:srgbClr val="A22100"/>
              </a:solidFill>
              <a:ln cap="flat" cmpd="sng" w="9525">
                <a:solidFill>
                  <a:srgbClr val="A221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56"/>
            <p:cNvGrpSpPr/>
            <p:nvPr/>
          </p:nvGrpSpPr>
          <p:grpSpPr>
            <a:xfrm>
              <a:off x="1010001" y="1445405"/>
              <a:ext cx="1008621" cy="1008621"/>
              <a:chOff x="-629556" y="1478223"/>
              <a:chExt cx="852812" cy="852812"/>
            </a:xfrm>
          </p:grpSpPr>
          <p:sp>
            <p:nvSpPr>
              <p:cNvPr id="680" name="Google Shape;680;p56"/>
              <p:cNvSpPr/>
              <p:nvPr/>
            </p:nvSpPr>
            <p:spPr>
              <a:xfrm>
                <a:off x="-629556" y="1478223"/>
                <a:ext cx="852812" cy="852812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6200">
                <a:solidFill>
                  <a:srgbClr val="020203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56"/>
              <p:cNvSpPr/>
              <p:nvPr/>
            </p:nvSpPr>
            <p:spPr>
              <a:xfrm>
                <a:off x="-358401" y="1602553"/>
                <a:ext cx="480002" cy="449647"/>
              </a:xfrm>
              <a:custGeom>
                <a:rect b="b" l="l" r="r" t="t"/>
                <a:pathLst>
                  <a:path extrusionOk="0" h="18398" w="19640">
                    <a:moveTo>
                      <a:pt x="9820" y="0"/>
                    </a:moveTo>
                    <a:cubicBezTo>
                      <a:pt x="8929" y="0"/>
                      <a:pt x="8038" y="276"/>
                      <a:pt x="7279" y="827"/>
                    </a:cubicBezTo>
                    <a:lnTo>
                      <a:pt x="2149" y="4551"/>
                    </a:lnTo>
                    <a:cubicBezTo>
                      <a:pt x="631" y="5653"/>
                      <a:pt x="0" y="7603"/>
                      <a:pt x="575" y="9384"/>
                    </a:cubicBezTo>
                    <a:lnTo>
                      <a:pt x="2541" y="15409"/>
                    </a:lnTo>
                    <a:cubicBezTo>
                      <a:pt x="3116" y="17191"/>
                      <a:pt x="4778" y="18397"/>
                      <a:pt x="6648" y="18397"/>
                    </a:cubicBezTo>
                    <a:lnTo>
                      <a:pt x="12992" y="18397"/>
                    </a:lnTo>
                    <a:cubicBezTo>
                      <a:pt x="14861" y="18397"/>
                      <a:pt x="16523" y="17199"/>
                      <a:pt x="17098" y="15409"/>
                    </a:cubicBezTo>
                    <a:lnTo>
                      <a:pt x="19056" y="9384"/>
                    </a:lnTo>
                    <a:cubicBezTo>
                      <a:pt x="19639" y="7603"/>
                      <a:pt x="19008" y="5653"/>
                      <a:pt x="17490" y="4551"/>
                    </a:cubicBezTo>
                    <a:lnTo>
                      <a:pt x="12360" y="827"/>
                    </a:lnTo>
                    <a:cubicBezTo>
                      <a:pt x="11601" y="276"/>
                      <a:pt x="10711" y="0"/>
                      <a:pt x="98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687" name="Google Shape;687;p57"/>
          <p:cNvSpPr txBox="1"/>
          <p:nvPr>
            <p:ph idx="1" type="body"/>
          </p:nvPr>
        </p:nvSpPr>
        <p:spPr>
          <a:xfrm>
            <a:off x="720000" y="1263250"/>
            <a:ext cx="7704000" cy="3116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Soluciones alternativas y</a:t>
            </a:r>
            <a:r>
              <a:rPr lang="en" sz="1800"/>
              <a:t> mejoras a futuro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El uso de un sensor DHT real para mejorar la </a:t>
            </a:r>
            <a:r>
              <a:rPr lang="en" sz="1800"/>
              <a:t>precisión</a:t>
            </a:r>
            <a:r>
              <a:rPr lang="en" sz="1800"/>
              <a:t> del monitoreo de temperatura.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Definir más tópicos MQTT para abarcar más aspectos del invernadero, como la humedad.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Integrar un segundo ESP para gestionar la </a:t>
            </a:r>
            <a:r>
              <a:rPr lang="en" sz="1800"/>
              <a:t>interacción</a:t>
            </a:r>
            <a:r>
              <a:rPr lang="en" sz="1800"/>
              <a:t> del usuario por Telegram, </a:t>
            </a:r>
            <a:r>
              <a:rPr lang="en" sz="1800"/>
              <a:t>separándolo</a:t>
            </a:r>
            <a:r>
              <a:rPr lang="en" sz="1800"/>
              <a:t> de las tareas de procesamiento en Node-RED.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Implementar un sistema de alertas automatizado para mejorar la respuesta ante condiciones </a:t>
            </a:r>
            <a:r>
              <a:rPr lang="en" sz="1800"/>
              <a:t>críticas</a:t>
            </a:r>
            <a:r>
              <a:rPr lang="en" sz="1800"/>
              <a:t> (temperatura muy alta/baja)</a:t>
            </a:r>
            <a:endParaRPr sz="18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693" name="Google Shape;693;p58"/>
          <p:cNvSpPr txBox="1"/>
          <p:nvPr>
            <p:ph idx="1" type="subTitle"/>
          </p:nvPr>
        </p:nvSpPr>
        <p:spPr>
          <a:xfrm>
            <a:off x="555963" y="3276210"/>
            <a:ext cx="2356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Ailén Panigo</a:t>
            </a:r>
            <a:endParaRPr/>
          </a:p>
        </p:txBody>
      </p:sp>
      <p:sp>
        <p:nvSpPr>
          <p:cNvPr id="694" name="Google Shape;694;p58"/>
          <p:cNvSpPr txBox="1"/>
          <p:nvPr>
            <p:ph idx="3" type="subTitle"/>
          </p:nvPr>
        </p:nvSpPr>
        <p:spPr>
          <a:xfrm>
            <a:off x="3393600" y="3276200"/>
            <a:ext cx="2356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Paula Vaccaro</a:t>
            </a:r>
            <a:endParaRPr/>
          </a:p>
        </p:txBody>
      </p:sp>
      <p:sp>
        <p:nvSpPr>
          <p:cNvPr id="695" name="Google Shape;695;p58"/>
          <p:cNvSpPr txBox="1"/>
          <p:nvPr>
            <p:ph idx="5" type="subTitle"/>
          </p:nvPr>
        </p:nvSpPr>
        <p:spPr>
          <a:xfrm>
            <a:off x="6067250" y="3276210"/>
            <a:ext cx="2356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Joaquín Olmos</a:t>
            </a:r>
            <a:endParaRPr/>
          </a:p>
        </p:txBody>
      </p:sp>
      <p:grpSp>
        <p:nvGrpSpPr>
          <p:cNvPr id="696" name="Google Shape;696;p58"/>
          <p:cNvGrpSpPr/>
          <p:nvPr/>
        </p:nvGrpSpPr>
        <p:grpSpPr>
          <a:xfrm>
            <a:off x="7049700" y="1558782"/>
            <a:ext cx="1200335" cy="1495381"/>
            <a:chOff x="-1778892" y="2016220"/>
            <a:chExt cx="891846" cy="1111064"/>
          </a:xfrm>
        </p:grpSpPr>
        <p:sp>
          <p:nvSpPr>
            <p:cNvPr id="697" name="Google Shape;697;p58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5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699" name="Google Shape;699;p5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1" name="Google Shape;701;p58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58"/>
          <p:cNvGrpSpPr/>
          <p:nvPr/>
        </p:nvGrpSpPr>
        <p:grpSpPr>
          <a:xfrm rot="1641832">
            <a:off x="7601484" y="1040855"/>
            <a:ext cx="815037" cy="843102"/>
            <a:chOff x="2121716" y="4764131"/>
            <a:chExt cx="738611" cy="744667"/>
          </a:xfrm>
        </p:grpSpPr>
        <p:sp>
          <p:nvSpPr>
            <p:cNvPr id="703" name="Google Shape;703;p58"/>
            <p:cNvSpPr/>
            <p:nvPr/>
          </p:nvSpPr>
          <p:spPr>
            <a:xfrm>
              <a:off x="2147389" y="4865931"/>
              <a:ext cx="687064" cy="619097"/>
            </a:xfrm>
            <a:custGeom>
              <a:rect b="b" l="l" r="r" t="t"/>
              <a:pathLst>
                <a:path extrusionOk="0" h="33886" w="37601">
                  <a:moveTo>
                    <a:pt x="18800" y="4194"/>
                  </a:moveTo>
                  <a:cubicBezTo>
                    <a:pt x="19032" y="4194"/>
                    <a:pt x="19265" y="4316"/>
                    <a:pt x="19384" y="4561"/>
                  </a:cubicBezTo>
                  <a:lnTo>
                    <a:pt x="20777" y="7370"/>
                  </a:lnTo>
                  <a:lnTo>
                    <a:pt x="23884" y="7823"/>
                  </a:lnTo>
                  <a:cubicBezTo>
                    <a:pt x="24420" y="7894"/>
                    <a:pt x="24622" y="8549"/>
                    <a:pt x="24241" y="8930"/>
                  </a:cubicBezTo>
                  <a:lnTo>
                    <a:pt x="21991" y="11133"/>
                  </a:lnTo>
                  <a:lnTo>
                    <a:pt x="22527" y="14228"/>
                  </a:lnTo>
                  <a:cubicBezTo>
                    <a:pt x="22593" y="14643"/>
                    <a:pt x="22256" y="14983"/>
                    <a:pt x="21877" y="14983"/>
                  </a:cubicBezTo>
                  <a:cubicBezTo>
                    <a:pt x="21777" y="14983"/>
                    <a:pt x="21674" y="14959"/>
                    <a:pt x="21574" y="14907"/>
                  </a:cubicBezTo>
                  <a:lnTo>
                    <a:pt x="18800" y="13443"/>
                  </a:lnTo>
                  <a:lnTo>
                    <a:pt x="16014" y="14907"/>
                  </a:lnTo>
                  <a:cubicBezTo>
                    <a:pt x="15915" y="14959"/>
                    <a:pt x="15812" y="14983"/>
                    <a:pt x="15713" y="14983"/>
                  </a:cubicBezTo>
                  <a:cubicBezTo>
                    <a:pt x="15337" y="14983"/>
                    <a:pt x="15008" y="14643"/>
                    <a:pt x="15074" y="14228"/>
                  </a:cubicBezTo>
                  <a:lnTo>
                    <a:pt x="15609" y="11133"/>
                  </a:lnTo>
                  <a:lnTo>
                    <a:pt x="13359" y="8930"/>
                  </a:lnTo>
                  <a:cubicBezTo>
                    <a:pt x="12966" y="8549"/>
                    <a:pt x="13180" y="7894"/>
                    <a:pt x="13716" y="7823"/>
                  </a:cubicBezTo>
                  <a:lnTo>
                    <a:pt x="16824" y="7370"/>
                  </a:lnTo>
                  <a:lnTo>
                    <a:pt x="18217" y="4561"/>
                  </a:lnTo>
                  <a:cubicBezTo>
                    <a:pt x="18336" y="4316"/>
                    <a:pt x="18568" y="4194"/>
                    <a:pt x="18800" y="4194"/>
                  </a:cubicBezTo>
                  <a:close/>
                  <a:moveTo>
                    <a:pt x="18800" y="17648"/>
                  </a:moveTo>
                  <a:cubicBezTo>
                    <a:pt x="19032" y="17648"/>
                    <a:pt x="19265" y="17771"/>
                    <a:pt x="19384" y="18015"/>
                  </a:cubicBezTo>
                  <a:lnTo>
                    <a:pt x="20777" y="20824"/>
                  </a:lnTo>
                  <a:lnTo>
                    <a:pt x="23884" y="21277"/>
                  </a:lnTo>
                  <a:cubicBezTo>
                    <a:pt x="24408" y="21348"/>
                    <a:pt x="24622" y="22003"/>
                    <a:pt x="24241" y="22384"/>
                  </a:cubicBezTo>
                  <a:lnTo>
                    <a:pt x="24241" y="22372"/>
                  </a:lnTo>
                  <a:lnTo>
                    <a:pt x="21991" y="24575"/>
                  </a:lnTo>
                  <a:lnTo>
                    <a:pt x="22527" y="27671"/>
                  </a:lnTo>
                  <a:cubicBezTo>
                    <a:pt x="22586" y="28063"/>
                    <a:pt x="22289" y="28433"/>
                    <a:pt x="21884" y="28433"/>
                  </a:cubicBezTo>
                  <a:cubicBezTo>
                    <a:pt x="21777" y="28421"/>
                    <a:pt x="21670" y="28397"/>
                    <a:pt x="21586" y="28349"/>
                  </a:cubicBezTo>
                  <a:lnTo>
                    <a:pt x="18800" y="26897"/>
                  </a:lnTo>
                  <a:lnTo>
                    <a:pt x="16026" y="28349"/>
                  </a:lnTo>
                  <a:cubicBezTo>
                    <a:pt x="15927" y="28401"/>
                    <a:pt x="15824" y="28425"/>
                    <a:pt x="15724" y="28425"/>
                  </a:cubicBezTo>
                  <a:cubicBezTo>
                    <a:pt x="15345" y="28425"/>
                    <a:pt x="15010" y="28085"/>
                    <a:pt x="15085" y="27671"/>
                  </a:cubicBezTo>
                  <a:lnTo>
                    <a:pt x="15609" y="24575"/>
                  </a:lnTo>
                  <a:lnTo>
                    <a:pt x="13359" y="22384"/>
                  </a:lnTo>
                  <a:cubicBezTo>
                    <a:pt x="12966" y="22003"/>
                    <a:pt x="13180" y="21348"/>
                    <a:pt x="13716" y="21265"/>
                  </a:cubicBezTo>
                  <a:lnTo>
                    <a:pt x="16824" y="20824"/>
                  </a:lnTo>
                  <a:lnTo>
                    <a:pt x="18217" y="18015"/>
                  </a:lnTo>
                  <a:cubicBezTo>
                    <a:pt x="18336" y="17771"/>
                    <a:pt x="18568" y="17648"/>
                    <a:pt x="18800" y="17648"/>
                  </a:cubicBezTo>
                  <a:close/>
                  <a:moveTo>
                    <a:pt x="18800" y="0"/>
                  </a:moveTo>
                  <a:lnTo>
                    <a:pt x="16014" y="1465"/>
                  </a:lnTo>
                  <a:cubicBezTo>
                    <a:pt x="15926" y="1509"/>
                    <a:pt x="15824" y="1534"/>
                    <a:pt x="15720" y="1534"/>
                  </a:cubicBezTo>
                  <a:cubicBezTo>
                    <a:pt x="15683" y="1534"/>
                    <a:pt x="15646" y="1531"/>
                    <a:pt x="15609" y="1524"/>
                  </a:cubicBezTo>
                  <a:lnTo>
                    <a:pt x="8168" y="16419"/>
                  </a:lnTo>
                  <a:lnTo>
                    <a:pt x="8204" y="16479"/>
                  </a:lnTo>
                  <a:lnTo>
                    <a:pt x="11311" y="16919"/>
                  </a:lnTo>
                  <a:cubicBezTo>
                    <a:pt x="11835" y="17003"/>
                    <a:pt x="12049" y="17657"/>
                    <a:pt x="11668" y="18038"/>
                  </a:cubicBezTo>
                  <a:lnTo>
                    <a:pt x="9418" y="20241"/>
                  </a:lnTo>
                  <a:lnTo>
                    <a:pt x="9942" y="23337"/>
                  </a:lnTo>
                  <a:cubicBezTo>
                    <a:pt x="10013" y="23730"/>
                    <a:pt x="9704" y="24099"/>
                    <a:pt x="9299" y="24099"/>
                  </a:cubicBezTo>
                  <a:cubicBezTo>
                    <a:pt x="9204" y="24099"/>
                    <a:pt x="9097" y="24075"/>
                    <a:pt x="9001" y="24027"/>
                  </a:cubicBezTo>
                  <a:lnTo>
                    <a:pt x="6215" y="22551"/>
                  </a:lnTo>
                  <a:lnTo>
                    <a:pt x="4691" y="23360"/>
                  </a:lnTo>
                  <a:lnTo>
                    <a:pt x="4394" y="23968"/>
                  </a:lnTo>
                  <a:cubicBezTo>
                    <a:pt x="8435" y="27638"/>
                    <a:pt x="13600" y="29532"/>
                    <a:pt x="18810" y="29532"/>
                  </a:cubicBezTo>
                  <a:cubicBezTo>
                    <a:pt x="22457" y="29532"/>
                    <a:pt x="26125" y="28603"/>
                    <a:pt x="29444" y="26706"/>
                  </a:cubicBezTo>
                  <a:cubicBezTo>
                    <a:pt x="29560" y="26640"/>
                    <a:pt x="29674" y="26611"/>
                    <a:pt x="29780" y="26611"/>
                  </a:cubicBezTo>
                  <a:cubicBezTo>
                    <a:pt x="30360" y="26611"/>
                    <a:pt x="30721" y="27475"/>
                    <a:pt x="30087" y="27837"/>
                  </a:cubicBezTo>
                  <a:cubicBezTo>
                    <a:pt x="26565" y="29849"/>
                    <a:pt x="22676" y="30831"/>
                    <a:pt x="18813" y="30831"/>
                  </a:cubicBezTo>
                  <a:cubicBezTo>
                    <a:pt x="13118" y="30831"/>
                    <a:pt x="7478" y="28696"/>
                    <a:pt x="3143" y="24575"/>
                  </a:cubicBezTo>
                  <a:lnTo>
                    <a:pt x="3132" y="24575"/>
                  </a:lnTo>
                  <a:cubicBezTo>
                    <a:pt x="3001" y="24456"/>
                    <a:pt x="2870" y="24325"/>
                    <a:pt x="2739" y="24194"/>
                  </a:cubicBezTo>
                  <a:cubicBezTo>
                    <a:pt x="2441" y="23896"/>
                    <a:pt x="2051" y="23747"/>
                    <a:pt x="1663" y="23747"/>
                  </a:cubicBezTo>
                  <a:cubicBezTo>
                    <a:pt x="1274" y="23747"/>
                    <a:pt x="887" y="23896"/>
                    <a:pt x="596" y="24194"/>
                  </a:cubicBezTo>
                  <a:cubicBezTo>
                    <a:pt x="0" y="24789"/>
                    <a:pt x="0" y="25754"/>
                    <a:pt x="596" y="26349"/>
                  </a:cubicBezTo>
                  <a:cubicBezTo>
                    <a:pt x="5620" y="31373"/>
                    <a:pt x="12207" y="33886"/>
                    <a:pt x="18796" y="33886"/>
                  </a:cubicBezTo>
                  <a:cubicBezTo>
                    <a:pt x="25384" y="33886"/>
                    <a:pt x="31974" y="31373"/>
                    <a:pt x="37005" y="26349"/>
                  </a:cubicBezTo>
                  <a:cubicBezTo>
                    <a:pt x="37600" y="25754"/>
                    <a:pt x="37588" y="24789"/>
                    <a:pt x="37005" y="24194"/>
                  </a:cubicBezTo>
                  <a:cubicBezTo>
                    <a:pt x="36707" y="23896"/>
                    <a:pt x="36317" y="23747"/>
                    <a:pt x="35927" y="23747"/>
                  </a:cubicBezTo>
                  <a:cubicBezTo>
                    <a:pt x="35537" y="23747"/>
                    <a:pt x="35147" y="23896"/>
                    <a:pt x="34850" y="24194"/>
                  </a:cubicBezTo>
                  <a:cubicBezTo>
                    <a:pt x="34731" y="24325"/>
                    <a:pt x="34600" y="24444"/>
                    <a:pt x="34469" y="24575"/>
                  </a:cubicBezTo>
                  <a:lnTo>
                    <a:pt x="34445" y="24599"/>
                  </a:lnTo>
                  <a:cubicBezTo>
                    <a:pt x="33778" y="25230"/>
                    <a:pt x="33076" y="25813"/>
                    <a:pt x="32349" y="26361"/>
                  </a:cubicBezTo>
                  <a:cubicBezTo>
                    <a:pt x="32223" y="26446"/>
                    <a:pt x="32095" y="26483"/>
                    <a:pt x="31974" y="26483"/>
                  </a:cubicBezTo>
                  <a:cubicBezTo>
                    <a:pt x="31435" y="26483"/>
                    <a:pt x="31038" y="25751"/>
                    <a:pt x="31564" y="25313"/>
                  </a:cubicBezTo>
                  <a:cubicBezTo>
                    <a:pt x="32135" y="24896"/>
                    <a:pt x="32683" y="24444"/>
                    <a:pt x="33207" y="23968"/>
                  </a:cubicBezTo>
                  <a:lnTo>
                    <a:pt x="32897" y="23360"/>
                  </a:lnTo>
                  <a:lnTo>
                    <a:pt x="31373" y="22551"/>
                  </a:lnTo>
                  <a:lnTo>
                    <a:pt x="28599" y="24015"/>
                  </a:lnTo>
                  <a:cubicBezTo>
                    <a:pt x="28504" y="24063"/>
                    <a:pt x="28397" y="24087"/>
                    <a:pt x="28301" y="24087"/>
                  </a:cubicBezTo>
                  <a:cubicBezTo>
                    <a:pt x="27897" y="24087"/>
                    <a:pt x="27587" y="23730"/>
                    <a:pt x="27658" y="23325"/>
                  </a:cubicBezTo>
                  <a:lnTo>
                    <a:pt x="28182" y="20229"/>
                  </a:lnTo>
                  <a:lnTo>
                    <a:pt x="25944" y="18038"/>
                  </a:lnTo>
                  <a:cubicBezTo>
                    <a:pt x="25551" y="17669"/>
                    <a:pt x="25765" y="17014"/>
                    <a:pt x="26301" y="16931"/>
                  </a:cubicBezTo>
                  <a:lnTo>
                    <a:pt x="29409" y="16491"/>
                  </a:lnTo>
                  <a:lnTo>
                    <a:pt x="29432" y="16431"/>
                  </a:lnTo>
                  <a:lnTo>
                    <a:pt x="21991" y="1524"/>
                  </a:lnTo>
                  <a:cubicBezTo>
                    <a:pt x="21955" y="1536"/>
                    <a:pt x="21920" y="1536"/>
                    <a:pt x="21884" y="1536"/>
                  </a:cubicBezTo>
                  <a:cubicBezTo>
                    <a:pt x="21777" y="1536"/>
                    <a:pt x="21681" y="1513"/>
                    <a:pt x="21586" y="1465"/>
                  </a:cubicBezTo>
                  <a:lnTo>
                    <a:pt x="18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8"/>
            <p:cNvSpPr/>
            <p:nvPr/>
          </p:nvSpPr>
          <p:spPr>
            <a:xfrm>
              <a:off x="2251378" y="5188963"/>
              <a:ext cx="75283" cy="83549"/>
            </a:xfrm>
            <a:custGeom>
              <a:rect b="b" l="l" r="r" t="t"/>
              <a:pathLst>
                <a:path extrusionOk="0" h="4573" w="4120">
                  <a:moveTo>
                    <a:pt x="1846" y="0"/>
                  </a:moveTo>
                  <a:lnTo>
                    <a:pt x="0" y="3679"/>
                  </a:lnTo>
                  <a:lnTo>
                    <a:pt x="227" y="3560"/>
                  </a:lnTo>
                  <a:cubicBezTo>
                    <a:pt x="322" y="3513"/>
                    <a:pt x="426" y="3489"/>
                    <a:pt x="530" y="3489"/>
                  </a:cubicBezTo>
                  <a:cubicBezTo>
                    <a:pt x="634" y="3489"/>
                    <a:pt x="739" y="3513"/>
                    <a:pt x="834" y="3560"/>
                  </a:cubicBezTo>
                  <a:lnTo>
                    <a:pt x="2751" y="4572"/>
                  </a:lnTo>
                  <a:lnTo>
                    <a:pt x="2382" y="2441"/>
                  </a:lnTo>
                  <a:cubicBezTo>
                    <a:pt x="2346" y="2227"/>
                    <a:pt x="2417" y="2012"/>
                    <a:pt x="2572" y="1858"/>
                  </a:cubicBezTo>
                  <a:lnTo>
                    <a:pt x="4120" y="345"/>
                  </a:lnTo>
                  <a:lnTo>
                    <a:pt x="1977" y="36"/>
                  </a:lnTo>
                  <a:cubicBezTo>
                    <a:pt x="1929" y="36"/>
                    <a:pt x="1882" y="24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8"/>
            <p:cNvSpPr/>
            <p:nvPr/>
          </p:nvSpPr>
          <p:spPr>
            <a:xfrm>
              <a:off x="2450219" y="4787845"/>
              <a:ext cx="81166" cy="72660"/>
            </a:xfrm>
            <a:custGeom>
              <a:rect b="b" l="l" r="r" t="t"/>
              <a:pathLst>
                <a:path extrusionOk="0" h="3977" w="4442">
                  <a:moveTo>
                    <a:pt x="2227" y="0"/>
                  </a:moveTo>
                  <a:cubicBezTo>
                    <a:pt x="2084" y="0"/>
                    <a:pt x="1846" y="191"/>
                    <a:pt x="1644" y="595"/>
                  </a:cubicBezTo>
                  <a:lnTo>
                    <a:pt x="36" y="3810"/>
                  </a:lnTo>
                  <a:lnTo>
                    <a:pt x="1" y="3977"/>
                  </a:lnTo>
                  <a:lnTo>
                    <a:pt x="1918" y="2965"/>
                  </a:lnTo>
                  <a:cubicBezTo>
                    <a:pt x="2013" y="2917"/>
                    <a:pt x="2117" y="2893"/>
                    <a:pt x="2221" y="2893"/>
                  </a:cubicBezTo>
                  <a:cubicBezTo>
                    <a:pt x="2325" y="2893"/>
                    <a:pt x="2430" y="2917"/>
                    <a:pt x="2525" y="2965"/>
                  </a:cubicBezTo>
                  <a:lnTo>
                    <a:pt x="4442" y="3977"/>
                  </a:lnTo>
                  <a:lnTo>
                    <a:pt x="4442" y="3977"/>
                  </a:lnTo>
                  <a:lnTo>
                    <a:pt x="4418" y="3810"/>
                  </a:lnTo>
                  <a:lnTo>
                    <a:pt x="2811" y="595"/>
                  </a:lnTo>
                  <a:cubicBezTo>
                    <a:pt x="2596" y="179"/>
                    <a:pt x="2358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8"/>
            <p:cNvSpPr/>
            <p:nvPr/>
          </p:nvSpPr>
          <p:spPr>
            <a:xfrm>
              <a:off x="2655164" y="5188963"/>
              <a:ext cx="75082" cy="83549"/>
            </a:xfrm>
            <a:custGeom>
              <a:rect b="b" l="l" r="r" t="t"/>
              <a:pathLst>
                <a:path extrusionOk="0" h="4573" w="4109">
                  <a:moveTo>
                    <a:pt x="2274" y="0"/>
                  </a:moveTo>
                  <a:cubicBezTo>
                    <a:pt x="2227" y="24"/>
                    <a:pt x="2179" y="36"/>
                    <a:pt x="2132" y="36"/>
                  </a:cubicBezTo>
                  <a:lnTo>
                    <a:pt x="0" y="345"/>
                  </a:lnTo>
                  <a:lnTo>
                    <a:pt x="1548" y="1858"/>
                  </a:lnTo>
                  <a:cubicBezTo>
                    <a:pt x="1703" y="2012"/>
                    <a:pt x="1774" y="2227"/>
                    <a:pt x="1727" y="2441"/>
                  </a:cubicBezTo>
                  <a:lnTo>
                    <a:pt x="1370" y="4572"/>
                  </a:lnTo>
                  <a:lnTo>
                    <a:pt x="3287" y="3560"/>
                  </a:lnTo>
                  <a:cubicBezTo>
                    <a:pt x="3376" y="3513"/>
                    <a:pt x="3477" y="3489"/>
                    <a:pt x="3580" y="3489"/>
                  </a:cubicBezTo>
                  <a:cubicBezTo>
                    <a:pt x="3682" y="3489"/>
                    <a:pt x="3787" y="3513"/>
                    <a:pt x="3882" y="3560"/>
                  </a:cubicBezTo>
                  <a:lnTo>
                    <a:pt x="4108" y="3679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8"/>
            <p:cNvSpPr/>
            <p:nvPr/>
          </p:nvSpPr>
          <p:spPr>
            <a:xfrm>
              <a:off x="2425424" y="5227019"/>
              <a:ext cx="130977" cy="124674"/>
            </a:xfrm>
            <a:custGeom>
              <a:rect b="b" l="l" r="r" t="t"/>
              <a:pathLst>
                <a:path extrusionOk="0" h="6824" w="7168">
                  <a:moveTo>
                    <a:pt x="3584" y="1"/>
                  </a:moveTo>
                  <a:lnTo>
                    <a:pt x="2620" y="1942"/>
                  </a:lnTo>
                  <a:cubicBezTo>
                    <a:pt x="2536" y="2132"/>
                    <a:pt x="2346" y="2263"/>
                    <a:pt x="2132" y="2299"/>
                  </a:cubicBezTo>
                  <a:lnTo>
                    <a:pt x="0" y="2608"/>
                  </a:lnTo>
                  <a:lnTo>
                    <a:pt x="1548" y="4120"/>
                  </a:lnTo>
                  <a:cubicBezTo>
                    <a:pt x="1703" y="4263"/>
                    <a:pt x="1774" y="4478"/>
                    <a:pt x="1727" y="4692"/>
                  </a:cubicBezTo>
                  <a:lnTo>
                    <a:pt x="1370" y="6823"/>
                  </a:lnTo>
                  <a:lnTo>
                    <a:pt x="3287" y="5811"/>
                  </a:lnTo>
                  <a:cubicBezTo>
                    <a:pt x="3382" y="5763"/>
                    <a:pt x="3483" y="5740"/>
                    <a:pt x="3584" y="5740"/>
                  </a:cubicBezTo>
                  <a:cubicBezTo>
                    <a:pt x="3685" y="5740"/>
                    <a:pt x="3787" y="5763"/>
                    <a:pt x="3882" y="5811"/>
                  </a:cubicBezTo>
                  <a:lnTo>
                    <a:pt x="5799" y="6823"/>
                  </a:lnTo>
                  <a:lnTo>
                    <a:pt x="5442" y="4692"/>
                  </a:lnTo>
                  <a:cubicBezTo>
                    <a:pt x="5394" y="4478"/>
                    <a:pt x="5465" y="4263"/>
                    <a:pt x="5620" y="4120"/>
                  </a:cubicBezTo>
                  <a:lnTo>
                    <a:pt x="7168" y="2608"/>
                  </a:lnTo>
                  <a:lnTo>
                    <a:pt x="5037" y="2299"/>
                  </a:lnTo>
                  <a:cubicBezTo>
                    <a:pt x="4822" y="2263"/>
                    <a:pt x="4632" y="2132"/>
                    <a:pt x="4549" y="1942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8"/>
            <p:cNvSpPr/>
            <p:nvPr/>
          </p:nvSpPr>
          <p:spPr>
            <a:xfrm>
              <a:off x="2384311" y="5188360"/>
              <a:ext cx="213003" cy="196914"/>
            </a:xfrm>
            <a:custGeom>
              <a:rect b="b" l="l" r="r" t="t"/>
              <a:pathLst>
                <a:path extrusionOk="0" h="10778" w="11657">
                  <a:moveTo>
                    <a:pt x="5834" y="2117"/>
                  </a:moveTo>
                  <a:lnTo>
                    <a:pt x="6787" y="4058"/>
                  </a:lnTo>
                  <a:cubicBezTo>
                    <a:pt x="6882" y="4248"/>
                    <a:pt x="7072" y="4379"/>
                    <a:pt x="7275" y="4415"/>
                  </a:cubicBezTo>
                  <a:lnTo>
                    <a:pt x="9418" y="4724"/>
                  </a:lnTo>
                  <a:lnTo>
                    <a:pt x="7870" y="6236"/>
                  </a:lnTo>
                  <a:cubicBezTo>
                    <a:pt x="7715" y="6379"/>
                    <a:pt x="7644" y="6594"/>
                    <a:pt x="7680" y="6808"/>
                  </a:cubicBezTo>
                  <a:lnTo>
                    <a:pt x="8049" y="8939"/>
                  </a:lnTo>
                  <a:lnTo>
                    <a:pt x="8049" y="8939"/>
                  </a:lnTo>
                  <a:lnTo>
                    <a:pt x="6132" y="7927"/>
                  </a:lnTo>
                  <a:cubicBezTo>
                    <a:pt x="6037" y="7879"/>
                    <a:pt x="5932" y="7856"/>
                    <a:pt x="5828" y="7856"/>
                  </a:cubicBezTo>
                  <a:cubicBezTo>
                    <a:pt x="5724" y="7856"/>
                    <a:pt x="5620" y="7879"/>
                    <a:pt x="5525" y="7927"/>
                  </a:cubicBezTo>
                  <a:lnTo>
                    <a:pt x="3608" y="8939"/>
                  </a:lnTo>
                  <a:lnTo>
                    <a:pt x="3608" y="8939"/>
                  </a:lnTo>
                  <a:lnTo>
                    <a:pt x="3977" y="6808"/>
                  </a:lnTo>
                  <a:cubicBezTo>
                    <a:pt x="4013" y="6594"/>
                    <a:pt x="3941" y="6379"/>
                    <a:pt x="3786" y="6236"/>
                  </a:cubicBezTo>
                  <a:lnTo>
                    <a:pt x="2238" y="4724"/>
                  </a:lnTo>
                  <a:lnTo>
                    <a:pt x="4382" y="4415"/>
                  </a:lnTo>
                  <a:cubicBezTo>
                    <a:pt x="4596" y="4379"/>
                    <a:pt x="4775" y="4248"/>
                    <a:pt x="4870" y="4058"/>
                  </a:cubicBezTo>
                  <a:lnTo>
                    <a:pt x="5834" y="2117"/>
                  </a:lnTo>
                  <a:close/>
                  <a:moveTo>
                    <a:pt x="5834" y="0"/>
                  </a:moveTo>
                  <a:cubicBezTo>
                    <a:pt x="5602" y="0"/>
                    <a:pt x="5370" y="123"/>
                    <a:pt x="5251" y="367"/>
                  </a:cubicBezTo>
                  <a:lnTo>
                    <a:pt x="3858" y="3176"/>
                  </a:lnTo>
                  <a:lnTo>
                    <a:pt x="750" y="3629"/>
                  </a:lnTo>
                  <a:cubicBezTo>
                    <a:pt x="214" y="3700"/>
                    <a:pt x="0" y="4355"/>
                    <a:pt x="393" y="4736"/>
                  </a:cubicBezTo>
                  <a:lnTo>
                    <a:pt x="2643" y="6927"/>
                  </a:lnTo>
                  <a:lnTo>
                    <a:pt x="2108" y="10023"/>
                  </a:lnTo>
                  <a:cubicBezTo>
                    <a:pt x="2032" y="10437"/>
                    <a:pt x="2367" y="10777"/>
                    <a:pt x="2746" y="10777"/>
                  </a:cubicBezTo>
                  <a:cubicBezTo>
                    <a:pt x="2846" y="10777"/>
                    <a:pt x="2949" y="10753"/>
                    <a:pt x="3048" y="10701"/>
                  </a:cubicBezTo>
                  <a:lnTo>
                    <a:pt x="5834" y="9249"/>
                  </a:lnTo>
                  <a:lnTo>
                    <a:pt x="8608" y="10701"/>
                  </a:lnTo>
                  <a:cubicBezTo>
                    <a:pt x="8708" y="10753"/>
                    <a:pt x="8811" y="10777"/>
                    <a:pt x="8911" y="10777"/>
                  </a:cubicBezTo>
                  <a:cubicBezTo>
                    <a:pt x="9290" y="10777"/>
                    <a:pt x="9627" y="10437"/>
                    <a:pt x="9561" y="10023"/>
                  </a:cubicBezTo>
                  <a:lnTo>
                    <a:pt x="9025" y="6927"/>
                  </a:lnTo>
                  <a:lnTo>
                    <a:pt x="11275" y="4736"/>
                  </a:lnTo>
                  <a:cubicBezTo>
                    <a:pt x="11656" y="4355"/>
                    <a:pt x="11454" y="3700"/>
                    <a:pt x="10918" y="3617"/>
                  </a:cubicBezTo>
                  <a:lnTo>
                    <a:pt x="7811" y="3176"/>
                  </a:lnTo>
                  <a:lnTo>
                    <a:pt x="6418" y="367"/>
                  </a:lnTo>
                  <a:cubicBezTo>
                    <a:pt x="6299" y="123"/>
                    <a:pt x="6066" y="0"/>
                    <a:pt x="58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8"/>
            <p:cNvSpPr/>
            <p:nvPr/>
          </p:nvSpPr>
          <p:spPr>
            <a:xfrm>
              <a:off x="2425204" y="4981434"/>
              <a:ext cx="131197" cy="124656"/>
            </a:xfrm>
            <a:custGeom>
              <a:rect b="b" l="l" r="r" t="t"/>
              <a:pathLst>
                <a:path extrusionOk="0" h="6823" w="7180">
                  <a:moveTo>
                    <a:pt x="3596" y="1"/>
                  </a:moveTo>
                  <a:lnTo>
                    <a:pt x="2632" y="1929"/>
                  </a:lnTo>
                  <a:cubicBezTo>
                    <a:pt x="2548" y="2132"/>
                    <a:pt x="2358" y="2263"/>
                    <a:pt x="2144" y="2287"/>
                  </a:cubicBezTo>
                  <a:lnTo>
                    <a:pt x="0" y="2608"/>
                  </a:lnTo>
                  <a:lnTo>
                    <a:pt x="1548" y="4120"/>
                  </a:lnTo>
                  <a:cubicBezTo>
                    <a:pt x="1703" y="4263"/>
                    <a:pt x="1775" y="4489"/>
                    <a:pt x="1739" y="4692"/>
                  </a:cubicBezTo>
                  <a:lnTo>
                    <a:pt x="1370" y="6823"/>
                  </a:lnTo>
                  <a:lnTo>
                    <a:pt x="3287" y="5823"/>
                  </a:lnTo>
                  <a:cubicBezTo>
                    <a:pt x="3382" y="5775"/>
                    <a:pt x="3486" y="5751"/>
                    <a:pt x="3590" y="5751"/>
                  </a:cubicBezTo>
                  <a:cubicBezTo>
                    <a:pt x="3694" y="5751"/>
                    <a:pt x="3799" y="5775"/>
                    <a:pt x="3894" y="5823"/>
                  </a:cubicBezTo>
                  <a:lnTo>
                    <a:pt x="5811" y="6823"/>
                  </a:lnTo>
                  <a:lnTo>
                    <a:pt x="5454" y="4692"/>
                  </a:lnTo>
                  <a:cubicBezTo>
                    <a:pt x="5406" y="4477"/>
                    <a:pt x="5477" y="4263"/>
                    <a:pt x="5632" y="4120"/>
                  </a:cubicBezTo>
                  <a:lnTo>
                    <a:pt x="7180" y="2608"/>
                  </a:lnTo>
                  <a:lnTo>
                    <a:pt x="5037" y="2299"/>
                  </a:lnTo>
                  <a:cubicBezTo>
                    <a:pt x="4834" y="2263"/>
                    <a:pt x="4644" y="2132"/>
                    <a:pt x="4561" y="1929"/>
                  </a:cubicBezTo>
                  <a:lnTo>
                    <a:pt x="35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8"/>
            <p:cNvSpPr/>
            <p:nvPr/>
          </p:nvSpPr>
          <p:spPr>
            <a:xfrm>
              <a:off x="2384530" y="4942556"/>
              <a:ext cx="212783" cy="197115"/>
            </a:xfrm>
            <a:custGeom>
              <a:rect b="b" l="l" r="r" t="t"/>
              <a:pathLst>
                <a:path extrusionOk="0" h="10789" w="11645">
                  <a:moveTo>
                    <a:pt x="5822" y="2141"/>
                  </a:moveTo>
                  <a:lnTo>
                    <a:pt x="6775" y="4069"/>
                  </a:lnTo>
                  <a:cubicBezTo>
                    <a:pt x="6870" y="4260"/>
                    <a:pt x="7060" y="4391"/>
                    <a:pt x="7263" y="4427"/>
                  </a:cubicBezTo>
                  <a:lnTo>
                    <a:pt x="9406" y="4736"/>
                  </a:lnTo>
                  <a:lnTo>
                    <a:pt x="7858" y="6236"/>
                  </a:lnTo>
                  <a:cubicBezTo>
                    <a:pt x="7703" y="6391"/>
                    <a:pt x="7632" y="6605"/>
                    <a:pt x="7680" y="6820"/>
                  </a:cubicBezTo>
                  <a:lnTo>
                    <a:pt x="8037" y="8951"/>
                  </a:lnTo>
                  <a:lnTo>
                    <a:pt x="6120" y="7951"/>
                  </a:lnTo>
                  <a:cubicBezTo>
                    <a:pt x="6025" y="7897"/>
                    <a:pt x="5920" y="7870"/>
                    <a:pt x="5818" y="7870"/>
                  </a:cubicBezTo>
                  <a:cubicBezTo>
                    <a:pt x="5715" y="7870"/>
                    <a:pt x="5614" y="7897"/>
                    <a:pt x="5525" y="7951"/>
                  </a:cubicBezTo>
                  <a:lnTo>
                    <a:pt x="3608" y="8951"/>
                  </a:lnTo>
                  <a:lnTo>
                    <a:pt x="3965" y="6820"/>
                  </a:lnTo>
                  <a:cubicBezTo>
                    <a:pt x="4001" y="6605"/>
                    <a:pt x="3929" y="6391"/>
                    <a:pt x="3774" y="6248"/>
                  </a:cubicBezTo>
                  <a:lnTo>
                    <a:pt x="2226" y="4736"/>
                  </a:lnTo>
                  <a:lnTo>
                    <a:pt x="4370" y="4427"/>
                  </a:lnTo>
                  <a:cubicBezTo>
                    <a:pt x="4584" y="4391"/>
                    <a:pt x="4763" y="4260"/>
                    <a:pt x="4858" y="4069"/>
                  </a:cubicBezTo>
                  <a:lnTo>
                    <a:pt x="5822" y="2141"/>
                  </a:lnTo>
                  <a:close/>
                  <a:moveTo>
                    <a:pt x="5822" y="0"/>
                  </a:moveTo>
                  <a:cubicBezTo>
                    <a:pt x="5590" y="0"/>
                    <a:pt x="5358" y="122"/>
                    <a:pt x="5239" y="367"/>
                  </a:cubicBezTo>
                  <a:lnTo>
                    <a:pt x="3846" y="3188"/>
                  </a:lnTo>
                  <a:lnTo>
                    <a:pt x="738" y="3629"/>
                  </a:lnTo>
                  <a:cubicBezTo>
                    <a:pt x="214" y="3712"/>
                    <a:pt x="0" y="4355"/>
                    <a:pt x="381" y="4736"/>
                  </a:cubicBezTo>
                  <a:lnTo>
                    <a:pt x="2631" y="6927"/>
                  </a:lnTo>
                  <a:lnTo>
                    <a:pt x="2096" y="10022"/>
                  </a:lnTo>
                  <a:cubicBezTo>
                    <a:pt x="2030" y="10447"/>
                    <a:pt x="2359" y="10789"/>
                    <a:pt x="2742" y="10789"/>
                  </a:cubicBezTo>
                  <a:cubicBezTo>
                    <a:pt x="2842" y="10789"/>
                    <a:pt x="2946" y="10765"/>
                    <a:pt x="3048" y="10713"/>
                  </a:cubicBezTo>
                  <a:lnTo>
                    <a:pt x="5822" y="9249"/>
                  </a:lnTo>
                  <a:lnTo>
                    <a:pt x="8596" y="10713"/>
                  </a:lnTo>
                  <a:cubicBezTo>
                    <a:pt x="8692" y="10761"/>
                    <a:pt x="8799" y="10784"/>
                    <a:pt x="8894" y="10784"/>
                  </a:cubicBezTo>
                  <a:cubicBezTo>
                    <a:pt x="9299" y="10784"/>
                    <a:pt x="9608" y="10415"/>
                    <a:pt x="9537" y="10022"/>
                  </a:cubicBezTo>
                  <a:lnTo>
                    <a:pt x="9013" y="6939"/>
                  </a:lnTo>
                  <a:lnTo>
                    <a:pt x="11263" y="4736"/>
                  </a:lnTo>
                  <a:cubicBezTo>
                    <a:pt x="11644" y="4355"/>
                    <a:pt x="11430" y="3700"/>
                    <a:pt x="10906" y="3629"/>
                  </a:cubicBezTo>
                  <a:lnTo>
                    <a:pt x="7799" y="3188"/>
                  </a:lnTo>
                  <a:lnTo>
                    <a:pt x="6406" y="367"/>
                  </a:lnTo>
                  <a:cubicBezTo>
                    <a:pt x="6287" y="122"/>
                    <a:pt x="6054" y="0"/>
                    <a:pt x="58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8"/>
            <p:cNvSpPr/>
            <p:nvPr/>
          </p:nvSpPr>
          <p:spPr>
            <a:xfrm>
              <a:off x="2121716" y="4764131"/>
              <a:ext cx="738611" cy="744667"/>
            </a:xfrm>
            <a:custGeom>
              <a:rect b="b" l="l" r="r" t="t"/>
              <a:pathLst>
                <a:path extrusionOk="0" h="40759" w="40422">
                  <a:moveTo>
                    <a:pt x="20205" y="1286"/>
                  </a:moveTo>
                  <a:cubicBezTo>
                    <a:pt x="20348" y="1286"/>
                    <a:pt x="20574" y="1477"/>
                    <a:pt x="20789" y="1882"/>
                  </a:cubicBezTo>
                  <a:lnTo>
                    <a:pt x="22396" y="5096"/>
                  </a:lnTo>
                  <a:lnTo>
                    <a:pt x="22420" y="5263"/>
                  </a:lnTo>
                  <a:lnTo>
                    <a:pt x="20503" y="4263"/>
                  </a:lnTo>
                  <a:cubicBezTo>
                    <a:pt x="20408" y="4209"/>
                    <a:pt x="20303" y="4182"/>
                    <a:pt x="20199" y="4182"/>
                  </a:cubicBezTo>
                  <a:cubicBezTo>
                    <a:pt x="20095" y="4182"/>
                    <a:pt x="19991" y="4209"/>
                    <a:pt x="19896" y="4263"/>
                  </a:cubicBezTo>
                  <a:lnTo>
                    <a:pt x="17979" y="5275"/>
                  </a:lnTo>
                  <a:lnTo>
                    <a:pt x="18014" y="5108"/>
                  </a:lnTo>
                  <a:lnTo>
                    <a:pt x="19622" y="1893"/>
                  </a:lnTo>
                  <a:cubicBezTo>
                    <a:pt x="19824" y="1477"/>
                    <a:pt x="20062" y="1286"/>
                    <a:pt x="20205" y="1286"/>
                  </a:cubicBezTo>
                  <a:close/>
                  <a:moveTo>
                    <a:pt x="8942" y="23253"/>
                  </a:moveTo>
                  <a:cubicBezTo>
                    <a:pt x="8978" y="23277"/>
                    <a:pt x="9025" y="23289"/>
                    <a:pt x="9073" y="23289"/>
                  </a:cubicBezTo>
                  <a:lnTo>
                    <a:pt x="11216" y="23598"/>
                  </a:lnTo>
                  <a:lnTo>
                    <a:pt x="9668" y="25111"/>
                  </a:lnTo>
                  <a:cubicBezTo>
                    <a:pt x="9513" y="25265"/>
                    <a:pt x="9442" y="25480"/>
                    <a:pt x="9478" y="25694"/>
                  </a:cubicBezTo>
                  <a:lnTo>
                    <a:pt x="9847" y="27825"/>
                  </a:lnTo>
                  <a:lnTo>
                    <a:pt x="7930" y="26813"/>
                  </a:lnTo>
                  <a:cubicBezTo>
                    <a:pt x="7835" y="26766"/>
                    <a:pt x="7730" y="26742"/>
                    <a:pt x="7626" y="26742"/>
                  </a:cubicBezTo>
                  <a:cubicBezTo>
                    <a:pt x="7522" y="26742"/>
                    <a:pt x="7418" y="26766"/>
                    <a:pt x="7323" y="26813"/>
                  </a:cubicBezTo>
                  <a:lnTo>
                    <a:pt x="7096" y="26932"/>
                  </a:lnTo>
                  <a:lnTo>
                    <a:pt x="8942" y="23253"/>
                  </a:lnTo>
                  <a:close/>
                  <a:moveTo>
                    <a:pt x="31468" y="23253"/>
                  </a:moveTo>
                  <a:lnTo>
                    <a:pt x="33302" y="26932"/>
                  </a:lnTo>
                  <a:lnTo>
                    <a:pt x="33302" y="26932"/>
                  </a:lnTo>
                  <a:lnTo>
                    <a:pt x="33088" y="26813"/>
                  </a:lnTo>
                  <a:cubicBezTo>
                    <a:pt x="32992" y="26766"/>
                    <a:pt x="32888" y="26742"/>
                    <a:pt x="32784" y="26742"/>
                  </a:cubicBezTo>
                  <a:cubicBezTo>
                    <a:pt x="32680" y="26742"/>
                    <a:pt x="32576" y="26766"/>
                    <a:pt x="32481" y="26813"/>
                  </a:cubicBezTo>
                  <a:lnTo>
                    <a:pt x="30564" y="27825"/>
                  </a:lnTo>
                  <a:lnTo>
                    <a:pt x="30921" y="25694"/>
                  </a:lnTo>
                  <a:cubicBezTo>
                    <a:pt x="30968" y="25480"/>
                    <a:pt x="30897" y="25265"/>
                    <a:pt x="30742" y="25111"/>
                  </a:cubicBezTo>
                  <a:lnTo>
                    <a:pt x="29194" y="23598"/>
                  </a:lnTo>
                  <a:lnTo>
                    <a:pt x="31338" y="23289"/>
                  </a:lnTo>
                  <a:cubicBezTo>
                    <a:pt x="31373" y="23289"/>
                    <a:pt x="31421" y="23277"/>
                    <a:pt x="31468" y="23253"/>
                  </a:cubicBezTo>
                  <a:close/>
                  <a:moveTo>
                    <a:pt x="20205" y="5572"/>
                  </a:moveTo>
                  <a:lnTo>
                    <a:pt x="22979" y="7037"/>
                  </a:lnTo>
                  <a:cubicBezTo>
                    <a:pt x="23075" y="7085"/>
                    <a:pt x="23182" y="7108"/>
                    <a:pt x="23277" y="7108"/>
                  </a:cubicBezTo>
                  <a:cubicBezTo>
                    <a:pt x="23313" y="7108"/>
                    <a:pt x="23348" y="7108"/>
                    <a:pt x="23384" y="7096"/>
                  </a:cubicBezTo>
                  <a:lnTo>
                    <a:pt x="30826" y="21991"/>
                  </a:lnTo>
                  <a:lnTo>
                    <a:pt x="30802" y="22051"/>
                  </a:lnTo>
                  <a:lnTo>
                    <a:pt x="27694" y="22503"/>
                  </a:lnTo>
                  <a:cubicBezTo>
                    <a:pt x="27158" y="22575"/>
                    <a:pt x="26944" y="23229"/>
                    <a:pt x="27325" y="23610"/>
                  </a:cubicBezTo>
                  <a:lnTo>
                    <a:pt x="29587" y="25813"/>
                  </a:lnTo>
                  <a:lnTo>
                    <a:pt x="29052" y="28897"/>
                  </a:lnTo>
                  <a:cubicBezTo>
                    <a:pt x="28980" y="29302"/>
                    <a:pt x="29290" y="29659"/>
                    <a:pt x="29694" y="29659"/>
                  </a:cubicBezTo>
                  <a:cubicBezTo>
                    <a:pt x="29802" y="29659"/>
                    <a:pt x="29897" y="29635"/>
                    <a:pt x="29992" y="29587"/>
                  </a:cubicBezTo>
                  <a:lnTo>
                    <a:pt x="32766" y="28123"/>
                  </a:lnTo>
                  <a:lnTo>
                    <a:pt x="34290" y="28932"/>
                  </a:lnTo>
                  <a:lnTo>
                    <a:pt x="34600" y="29540"/>
                  </a:lnTo>
                  <a:cubicBezTo>
                    <a:pt x="34076" y="30016"/>
                    <a:pt x="33528" y="30468"/>
                    <a:pt x="32969" y="30885"/>
                  </a:cubicBezTo>
                  <a:cubicBezTo>
                    <a:pt x="32442" y="31314"/>
                    <a:pt x="32833" y="32054"/>
                    <a:pt x="33371" y="32054"/>
                  </a:cubicBezTo>
                  <a:cubicBezTo>
                    <a:pt x="33491" y="32054"/>
                    <a:pt x="33617" y="32017"/>
                    <a:pt x="33743" y="31933"/>
                  </a:cubicBezTo>
                  <a:cubicBezTo>
                    <a:pt x="34469" y="31385"/>
                    <a:pt x="35171" y="30790"/>
                    <a:pt x="35838" y="30171"/>
                  </a:cubicBezTo>
                  <a:lnTo>
                    <a:pt x="35862" y="30147"/>
                  </a:lnTo>
                  <a:cubicBezTo>
                    <a:pt x="35993" y="30016"/>
                    <a:pt x="36124" y="29897"/>
                    <a:pt x="36243" y="29766"/>
                  </a:cubicBezTo>
                  <a:cubicBezTo>
                    <a:pt x="36541" y="29468"/>
                    <a:pt x="36930" y="29319"/>
                    <a:pt x="37320" y="29319"/>
                  </a:cubicBezTo>
                  <a:cubicBezTo>
                    <a:pt x="37710" y="29319"/>
                    <a:pt x="38100" y="29468"/>
                    <a:pt x="38398" y="29766"/>
                  </a:cubicBezTo>
                  <a:cubicBezTo>
                    <a:pt x="38993" y="30349"/>
                    <a:pt x="39005" y="31314"/>
                    <a:pt x="38410" y="31921"/>
                  </a:cubicBezTo>
                  <a:cubicBezTo>
                    <a:pt x="33379" y="36945"/>
                    <a:pt x="26789" y="39458"/>
                    <a:pt x="20201" y="39458"/>
                  </a:cubicBezTo>
                  <a:cubicBezTo>
                    <a:pt x="13612" y="39458"/>
                    <a:pt x="7025" y="36945"/>
                    <a:pt x="2001" y="31921"/>
                  </a:cubicBezTo>
                  <a:cubicBezTo>
                    <a:pt x="1405" y="31326"/>
                    <a:pt x="1405" y="30361"/>
                    <a:pt x="2001" y="29766"/>
                  </a:cubicBezTo>
                  <a:cubicBezTo>
                    <a:pt x="2298" y="29468"/>
                    <a:pt x="2685" y="29319"/>
                    <a:pt x="3072" y="29319"/>
                  </a:cubicBezTo>
                  <a:cubicBezTo>
                    <a:pt x="3459" y="29319"/>
                    <a:pt x="3846" y="29468"/>
                    <a:pt x="4144" y="29766"/>
                  </a:cubicBezTo>
                  <a:cubicBezTo>
                    <a:pt x="4275" y="29897"/>
                    <a:pt x="4406" y="30028"/>
                    <a:pt x="4537" y="30159"/>
                  </a:cubicBezTo>
                  <a:lnTo>
                    <a:pt x="4548" y="30159"/>
                  </a:lnTo>
                  <a:cubicBezTo>
                    <a:pt x="8882" y="34272"/>
                    <a:pt x="14520" y="36404"/>
                    <a:pt x="20213" y="36404"/>
                  </a:cubicBezTo>
                  <a:cubicBezTo>
                    <a:pt x="24078" y="36404"/>
                    <a:pt x="27968" y="35422"/>
                    <a:pt x="31492" y="33409"/>
                  </a:cubicBezTo>
                  <a:cubicBezTo>
                    <a:pt x="32126" y="33047"/>
                    <a:pt x="31765" y="32183"/>
                    <a:pt x="31185" y="32183"/>
                  </a:cubicBezTo>
                  <a:cubicBezTo>
                    <a:pt x="31079" y="32183"/>
                    <a:pt x="30965" y="32212"/>
                    <a:pt x="30849" y="32278"/>
                  </a:cubicBezTo>
                  <a:cubicBezTo>
                    <a:pt x="27530" y="34175"/>
                    <a:pt x="23862" y="35104"/>
                    <a:pt x="20215" y="35104"/>
                  </a:cubicBezTo>
                  <a:cubicBezTo>
                    <a:pt x="15005" y="35104"/>
                    <a:pt x="9840" y="33210"/>
                    <a:pt x="5799" y="29540"/>
                  </a:cubicBezTo>
                  <a:lnTo>
                    <a:pt x="6096" y="28921"/>
                  </a:lnTo>
                  <a:lnTo>
                    <a:pt x="7620" y="28123"/>
                  </a:lnTo>
                  <a:lnTo>
                    <a:pt x="10406" y="29587"/>
                  </a:lnTo>
                  <a:cubicBezTo>
                    <a:pt x="10490" y="29635"/>
                    <a:pt x="10597" y="29659"/>
                    <a:pt x="10704" y="29659"/>
                  </a:cubicBezTo>
                  <a:cubicBezTo>
                    <a:pt x="11097" y="29659"/>
                    <a:pt x="11406" y="29302"/>
                    <a:pt x="11335" y="28897"/>
                  </a:cubicBezTo>
                  <a:lnTo>
                    <a:pt x="10823" y="25813"/>
                  </a:lnTo>
                  <a:lnTo>
                    <a:pt x="13061" y="23622"/>
                  </a:lnTo>
                  <a:cubicBezTo>
                    <a:pt x="13454" y="23241"/>
                    <a:pt x="13240" y="22586"/>
                    <a:pt x="12704" y="22515"/>
                  </a:cubicBezTo>
                  <a:lnTo>
                    <a:pt x="9597" y="22063"/>
                  </a:lnTo>
                  <a:lnTo>
                    <a:pt x="9573" y="22003"/>
                  </a:lnTo>
                  <a:lnTo>
                    <a:pt x="17014" y="7108"/>
                  </a:lnTo>
                  <a:cubicBezTo>
                    <a:pt x="17048" y="7115"/>
                    <a:pt x="17083" y="7117"/>
                    <a:pt x="17118" y="7117"/>
                  </a:cubicBezTo>
                  <a:cubicBezTo>
                    <a:pt x="17218" y="7117"/>
                    <a:pt x="17322" y="7093"/>
                    <a:pt x="17419" y="7049"/>
                  </a:cubicBezTo>
                  <a:lnTo>
                    <a:pt x="20205" y="5572"/>
                  </a:lnTo>
                  <a:close/>
                  <a:moveTo>
                    <a:pt x="20205" y="0"/>
                  </a:moveTo>
                  <a:cubicBezTo>
                    <a:pt x="19800" y="0"/>
                    <a:pt x="19038" y="167"/>
                    <a:pt x="18455" y="1310"/>
                  </a:cubicBezTo>
                  <a:lnTo>
                    <a:pt x="16812" y="4608"/>
                  </a:lnTo>
                  <a:lnTo>
                    <a:pt x="4810" y="28611"/>
                  </a:lnTo>
                  <a:cubicBezTo>
                    <a:pt x="4298" y="28223"/>
                    <a:pt x="3691" y="28033"/>
                    <a:pt x="3088" y="28033"/>
                  </a:cubicBezTo>
                  <a:cubicBezTo>
                    <a:pt x="2305" y="28033"/>
                    <a:pt x="1528" y="28354"/>
                    <a:pt x="977" y="28980"/>
                  </a:cubicBezTo>
                  <a:cubicBezTo>
                    <a:pt x="0" y="30099"/>
                    <a:pt x="48" y="31778"/>
                    <a:pt x="1084" y="32838"/>
                  </a:cubicBezTo>
                  <a:cubicBezTo>
                    <a:pt x="6364" y="38118"/>
                    <a:pt x="13288" y="40758"/>
                    <a:pt x="20211" y="40758"/>
                  </a:cubicBezTo>
                  <a:cubicBezTo>
                    <a:pt x="27135" y="40758"/>
                    <a:pt x="34058" y="38118"/>
                    <a:pt x="39339" y="32838"/>
                  </a:cubicBezTo>
                  <a:cubicBezTo>
                    <a:pt x="40422" y="31730"/>
                    <a:pt x="40422" y="29945"/>
                    <a:pt x="39327" y="28849"/>
                  </a:cubicBezTo>
                  <a:cubicBezTo>
                    <a:pt x="38774" y="28303"/>
                    <a:pt x="38047" y="28023"/>
                    <a:pt x="37319" y="28023"/>
                  </a:cubicBezTo>
                  <a:cubicBezTo>
                    <a:pt x="36714" y="28023"/>
                    <a:pt x="36108" y="28216"/>
                    <a:pt x="35600" y="28611"/>
                  </a:cubicBezTo>
                  <a:lnTo>
                    <a:pt x="23598" y="4608"/>
                  </a:lnTo>
                  <a:lnTo>
                    <a:pt x="21955" y="1310"/>
                  </a:lnTo>
                  <a:cubicBezTo>
                    <a:pt x="21372" y="167"/>
                    <a:pt x="20610" y="0"/>
                    <a:pt x="20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58"/>
          <p:cNvGrpSpPr/>
          <p:nvPr/>
        </p:nvGrpSpPr>
        <p:grpSpPr>
          <a:xfrm>
            <a:off x="1178742" y="1553663"/>
            <a:ext cx="1111329" cy="1384497"/>
            <a:chOff x="-1778892" y="2016220"/>
            <a:chExt cx="891846" cy="1111064"/>
          </a:xfrm>
        </p:grpSpPr>
        <p:sp>
          <p:nvSpPr>
            <p:cNvPr id="713" name="Google Shape;713;p58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5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715" name="Google Shape;715;p5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5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7" name="Google Shape;717;p58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58"/>
          <p:cNvSpPr txBox="1"/>
          <p:nvPr>
            <p:ph idx="3" type="subTitle"/>
          </p:nvPr>
        </p:nvSpPr>
        <p:spPr>
          <a:xfrm>
            <a:off x="2879150" y="3825900"/>
            <a:ext cx="35052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Do you have any questions?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iot@consultas.com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+91 620 421 838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iot.com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719" name="Google Shape;719;p58"/>
          <p:cNvGrpSpPr/>
          <p:nvPr/>
        </p:nvGrpSpPr>
        <p:grpSpPr>
          <a:xfrm rot="-651342">
            <a:off x="1008603" y="1329190"/>
            <a:ext cx="998948" cy="483147"/>
            <a:chOff x="3150330" y="2683086"/>
            <a:chExt cx="1147184" cy="554842"/>
          </a:xfrm>
        </p:grpSpPr>
        <p:sp>
          <p:nvSpPr>
            <p:cNvPr id="720" name="Google Shape;720;p58"/>
            <p:cNvSpPr/>
            <p:nvPr/>
          </p:nvSpPr>
          <p:spPr>
            <a:xfrm>
              <a:off x="3150330" y="2923939"/>
              <a:ext cx="285654" cy="151604"/>
            </a:xfrm>
            <a:custGeom>
              <a:rect b="b" l="l" r="r" t="t"/>
              <a:pathLst>
                <a:path extrusionOk="0" h="8298" w="15633">
                  <a:moveTo>
                    <a:pt x="12183" y="0"/>
                  </a:moveTo>
                  <a:cubicBezTo>
                    <a:pt x="9103" y="0"/>
                    <a:pt x="4938" y="662"/>
                    <a:pt x="2917" y="2205"/>
                  </a:cubicBezTo>
                  <a:cubicBezTo>
                    <a:pt x="0" y="4432"/>
                    <a:pt x="3250" y="8015"/>
                    <a:pt x="5894" y="8289"/>
                  </a:cubicBezTo>
                  <a:cubicBezTo>
                    <a:pt x="5948" y="8295"/>
                    <a:pt x="6002" y="8298"/>
                    <a:pt x="6056" y="8298"/>
                  </a:cubicBezTo>
                  <a:cubicBezTo>
                    <a:pt x="8447" y="8298"/>
                    <a:pt x="10151" y="2816"/>
                    <a:pt x="14731" y="2816"/>
                  </a:cubicBezTo>
                  <a:cubicBezTo>
                    <a:pt x="15020" y="2816"/>
                    <a:pt x="15320" y="2837"/>
                    <a:pt x="15633" y="2884"/>
                  </a:cubicBezTo>
                  <a:lnTo>
                    <a:pt x="15359" y="372"/>
                  </a:lnTo>
                  <a:cubicBezTo>
                    <a:pt x="14701" y="130"/>
                    <a:pt x="13548" y="0"/>
                    <a:pt x="12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8"/>
            <p:cNvSpPr/>
            <p:nvPr/>
          </p:nvSpPr>
          <p:spPr>
            <a:xfrm>
              <a:off x="3569118" y="2923939"/>
              <a:ext cx="285672" cy="151604"/>
            </a:xfrm>
            <a:custGeom>
              <a:rect b="b" l="l" r="r" t="t"/>
              <a:pathLst>
                <a:path extrusionOk="0" h="8298" w="15634">
                  <a:moveTo>
                    <a:pt x="12184" y="0"/>
                  </a:moveTo>
                  <a:cubicBezTo>
                    <a:pt x="9103" y="0"/>
                    <a:pt x="4939" y="662"/>
                    <a:pt x="2918" y="2205"/>
                  </a:cubicBezTo>
                  <a:cubicBezTo>
                    <a:pt x="1" y="4432"/>
                    <a:pt x="3251" y="8015"/>
                    <a:pt x="5894" y="8289"/>
                  </a:cubicBezTo>
                  <a:cubicBezTo>
                    <a:pt x="5949" y="8295"/>
                    <a:pt x="6003" y="8298"/>
                    <a:pt x="6057" y="8298"/>
                  </a:cubicBezTo>
                  <a:cubicBezTo>
                    <a:pt x="8448" y="8298"/>
                    <a:pt x="10151" y="2816"/>
                    <a:pt x="14732" y="2816"/>
                  </a:cubicBezTo>
                  <a:cubicBezTo>
                    <a:pt x="15021" y="2816"/>
                    <a:pt x="15321" y="2837"/>
                    <a:pt x="15633" y="2884"/>
                  </a:cubicBezTo>
                  <a:lnTo>
                    <a:pt x="15360" y="372"/>
                  </a:lnTo>
                  <a:cubicBezTo>
                    <a:pt x="14701" y="130"/>
                    <a:pt x="13549" y="0"/>
                    <a:pt x="12184" y="0"/>
                  </a:cubicBezTo>
                  <a:close/>
                </a:path>
              </a:pathLst>
            </a:custGeom>
            <a:solidFill>
              <a:srgbClr val="2E44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8"/>
            <p:cNvSpPr/>
            <p:nvPr/>
          </p:nvSpPr>
          <p:spPr>
            <a:xfrm>
              <a:off x="3177520" y="2859446"/>
              <a:ext cx="1101284" cy="361984"/>
            </a:xfrm>
            <a:custGeom>
              <a:rect b="b" l="l" r="r" t="t"/>
              <a:pathLst>
                <a:path extrusionOk="0" h="19813" w="60270">
                  <a:moveTo>
                    <a:pt x="44157" y="1"/>
                  </a:moveTo>
                  <a:cubicBezTo>
                    <a:pt x="39567" y="1"/>
                    <a:pt x="34251" y="472"/>
                    <a:pt x="28647" y="1461"/>
                  </a:cubicBezTo>
                  <a:cubicBezTo>
                    <a:pt x="12454" y="4306"/>
                    <a:pt x="0" y="10402"/>
                    <a:pt x="822" y="15070"/>
                  </a:cubicBezTo>
                  <a:cubicBezTo>
                    <a:pt x="1360" y="18125"/>
                    <a:pt x="7458" y="19813"/>
                    <a:pt x="16146" y="19813"/>
                  </a:cubicBezTo>
                  <a:cubicBezTo>
                    <a:pt x="20730" y="19813"/>
                    <a:pt x="26034" y="19343"/>
                    <a:pt x="31623" y="18356"/>
                  </a:cubicBezTo>
                  <a:cubicBezTo>
                    <a:pt x="47816" y="15498"/>
                    <a:pt x="60270" y="9402"/>
                    <a:pt x="59448" y="4735"/>
                  </a:cubicBezTo>
                  <a:cubicBezTo>
                    <a:pt x="58911" y="1683"/>
                    <a:pt x="52830" y="1"/>
                    <a:pt x="44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8"/>
            <p:cNvSpPr/>
            <p:nvPr/>
          </p:nvSpPr>
          <p:spPr>
            <a:xfrm>
              <a:off x="3176972" y="2952258"/>
              <a:ext cx="254225" cy="197225"/>
            </a:xfrm>
            <a:custGeom>
              <a:rect b="b" l="l" r="r" t="t"/>
              <a:pathLst>
                <a:path extrusionOk="0" h="10795" w="13913">
                  <a:moveTo>
                    <a:pt x="12782" y="0"/>
                  </a:moveTo>
                  <a:cubicBezTo>
                    <a:pt x="10508" y="0"/>
                    <a:pt x="3709" y="2905"/>
                    <a:pt x="1733" y="6001"/>
                  </a:cubicBezTo>
                  <a:cubicBezTo>
                    <a:pt x="0" y="8731"/>
                    <a:pt x="3130" y="10794"/>
                    <a:pt x="5657" y="10794"/>
                  </a:cubicBezTo>
                  <a:cubicBezTo>
                    <a:pt x="5995" y="10794"/>
                    <a:pt x="6323" y="10757"/>
                    <a:pt x="6626" y="10680"/>
                  </a:cubicBezTo>
                  <a:cubicBezTo>
                    <a:pt x="9198" y="10025"/>
                    <a:pt x="8579" y="3358"/>
                    <a:pt x="13913" y="2251"/>
                  </a:cubicBezTo>
                  <a:lnTo>
                    <a:pt x="12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8"/>
            <p:cNvSpPr/>
            <p:nvPr/>
          </p:nvSpPr>
          <p:spPr>
            <a:xfrm>
              <a:off x="3369180" y="2902107"/>
              <a:ext cx="152740" cy="133883"/>
            </a:xfrm>
            <a:custGeom>
              <a:rect b="b" l="l" r="r" t="t"/>
              <a:pathLst>
                <a:path extrusionOk="0" h="7328" w="8359">
                  <a:moveTo>
                    <a:pt x="4176" y="0"/>
                  </a:moveTo>
                  <a:cubicBezTo>
                    <a:pt x="3957" y="0"/>
                    <a:pt x="3736" y="18"/>
                    <a:pt x="3513" y="54"/>
                  </a:cubicBezTo>
                  <a:cubicBezTo>
                    <a:pt x="1406" y="412"/>
                    <a:pt x="1" y="2305"/>
                    <a:pt x="370" y="4293"/>
                  </a:cubicBezTo>
                  <a:cubicBezTo>
                    <a:pt x="709" y="6075"/>
                    <a:pt x="2333" y="7327"/>
                    <a:pt x="4165" y="7327"/>
                  </a:cubicBezTo>
                  <a:cubicBezTo>
                    <a:pt x="4390" y="7327"/>
                    <a:pt x="4618" y="7309"/>
                    <a:pt x="4847" y="7270"/>
                  </a:cubicBezTo>
                  <a:cubicBezTo>
                    <a:pt x="6954" y="6924"/>
                    <a:pt x="8359" y="5019"/>
                    <a:pt x="7990" y="3031"/>
                  </a:cubicBezTo>
                  <a:cubicBezTo>
                    <a:pt x="7649" y="1254"/>
                    <a:pt x="6015" y="0"/>
                    <a:pt x="4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8"/>
            <p:cNvSpPr/>
            <p:nvPr/>
          </p:nvSpPr>
          <p:spPr>
            <a:xfrm>
              <a:off x="3429443" y="2699693"/>
              <a:ext cx="583075" cy="348044"/>
            </a:xfrm>
            <a:custGeom>
              <a:rect b="b" l="l" r="r" t="t"/>
              <a:pathLst>
                <a:path extrusionOk="0" h="19050" w="31910">
                  <a:moveTo>
                    <a:pt x="16963" y="0"/>
                  </a:moveTo>
                  <a:cubicBezTo>
                    <a:pt x="15948" y="0"/>
                    <a:pt x="14914" y="91"/>
                    <a:pt x="13872" y="275"/>
                  </a:cubicBezTo>
                  <a:cubicBezTo>
                    <a:pt x="5716" y="1716"/>
                    <a:pt x="1" y="8347"/>
                    <a:pt x="1025" y="17253"/>
                  </a:cubicBezTo>
                  <a:cubicBezTo>
                    <a:pt x="1108" y="17980"/>
                    <a:pt x="1644" y="18563"/>
                    <a:pt x="2358" y="18694"/>
                  </a:cubicBezTo>
                  <a:cubicBezTo>
                    <a:pt x="3660" y="18951"/>
                    <a:pt x="5182" y="19050"/>
                    <a:pt x="6751" y="19050"/>
                  </a:cubicBezTo>
                  <a:cubicBezTo>
                    <a:pt x="10924" y="19050"/>
                    <a:pt x="15428" y="18352"/>
                    <a:pt x="17003" y="18075"/>
                  </a:cubicBezTo>
                  <a:cubicBezTo>
                    <a:pt x="19182" y="17694"/>
                    <a:pt x="26826" y="16158"/>
                    <a:pt x="30981" y="13658"/>
                  </a:cubicBezTo>
                  <a:cubicBezTo>
                    <a:pt x="31600" y="13277"/>
                    <a:pt x="31909" y="12550"/>
                    <a:pt x="31743" y="11836"/>
                  </a:cubicBezTo>
                  <a:cubicBezTo>
                    <a:pt x="29926" y="4224"/>
                    <a:pt x="23888" y="0"/>
                    <a:pt x="16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8"/>
            <p:cNvSpPr/>
            <p:nvPr/>
          </p:nvSpPr>
          <p:spPr>
            <a:xfrm>
              <a:off x="3445322" y="2853709"/>
              <a:ext cx="567197" cy="194027"/>
            </a:xfrm>
            <a:custGeom>
              <a:rect b="b" l="l" r="r" t="t"/>
              <a:pathLst>
                <a:path extrusionOk="0" h="10620" w="31041">
                  <a:moveTo>
                    <a:pt x="29671" y="1"/>
                  </a:moveTo>
                  <a:cubicBezTo>
                    <a:pt x="25659" y="2680"/>
                    <a:pt x="17503" y="4323"/>
                    <a:pt x="15253" y="4716"/>
                  </a:cubicBezTo>
                  <a:cubicBezTo>
                    <a:pt x="13670" y="4984"/>
                    <a:pt x="9139" y="5688"/>
                    <a:pt x="4959" y="5688"/>
                  </a:cubicBezTo>
                  <a:cubicBezTo>
                    <a:pt x="3198" y="5688"/>
                    <a:pt x="1499" y="5563"/>
                    <a:pt x="108" y="5228"/>
                  </a:cubicBezTo>
                  <a:lnTo>
                    <a:pt x="108" y="5228"/>
                  </a:lnTo>
                  <a:cubicBezTo>
                    <a:pt x="1" y="6418"/>
                    <a:pt x="13" y="7609"/>
                    <a:pt x="156" y="8799"/>
                  </a:cubicBezTo>
                  <a:cubicBezTo>
                    <a:pt x="227" y="9526"/>
                    <a:pt x="775" y="10121"/>
                    <a:pt x="1489" y="10264"/>
                  </a:cubicBezTo>
                  <a:cubicBezTo>
                    <a:pt x="2788" y="10521"/>
                    <a:pt x="4308" y="10620"/>
                    <a:pt x="5875" y="10620"/>
                  </a:cubicBezTo>
                  <a:cubicBezTo>
                    <a:pt x="10044" y="10620"/>
                    <a:pt x="14551" y="9922"/>
                    <a:pt x="16134" y="9645"/>
                  </a:cubicBezTo>
                  <a:cubicBezTo>
                    <a:pt x="18301" y="9264"/>
                    <a:pt x="25957" y="7728"/>
                    <a:pt x="30100" y="5216"/>
                  </a:cubicBezTo>
                  <a:cubicBezTo>
                    <a:pt x="30731" y="4835"/>
                    <a:pt x="31040" y="4096"/>
                    <a:pt x="30862" y="3382"/>
                  </a:cubicBezTo>
                  <a:cubicBezTo>
                    <a:pt x="30588" y="2215"/>
                    <a:pt x="30183" y="1084"/>
                    <a:pt x="29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8"/>
            <p:cNvSpPr/>
            <p:nvPr/>
          </p:nvSpPr>
          <p:spPr>
            <a:xfrm>
              <a:off x="3165990" y="2683086"/>
              <a:ext cx="1131525" cy="554842"/>
            </a:xfrm>
            <a:custGeom>
              <a:rect b="b" l="l" r="r" t="t"/>
              <a:pathLst>
                <a:path extrusionOk="0" h="30369" w="61925">
                  <a:moveTo>
                    <a:pt x="14282" y="12895"/>
                  </a:moveTo>
                  <a:cubicBezTo>
                    <a:pt x="14335" y="12895"/>
                    <a:pt x="14389" y="12897"/>
                    <a:pt x="14443" y="12900"/>
                  </a:cubicBezTo>
                  <a:cubicBezTo>
                    <a:pt x="14347" y="13388"/>
                    <a:pt x="14276" y="13888"/>
                    <a:pt x="14228" y="14388"/>
                  </a:cubicBezTo>
                  <a:cubicBezTo>
                    <a:pt x="14216" y="14448"/>
                    <a:pt x="14204" y="14507"/>
                    <a:pt x="14204" y="14567"/>
                  </a:cubicBezTo>
                  <a:cubicBezTo>
                    <a:pt x="14097" y="15793"/>
                    <a:pt x="14109" y="17043"/>
                    <a:pt x="14252" y="18269"/>
                  </a:cubicBezTo>
                  <a:cubicBezTo>
                    <a:pt x="14252" y="18317"/>
                    <a:pt x="14276" y="18365"/>
                    <a:pt x="14288" y="18412"/>
                  </a:cubicBezTo>
                  <a:cubicBezTo>
                    <a:pt x="13526" y="18412"/>
                    <a:pt x="12788" y="18127"/>
                    <a:pt x="12228" y="17615"/>
                  </a:cubicBezTo>
                  <a:lnTo>
                    <a:pt x="12204" y="17591"/>
                  </a:lnTo>
                  <a:cubicBezTo>
                    <a:pt x="11787" y="17198"/>
                    <a:pt x="11514" y="16686"/>
                    <a:pt x="11406" y="16126"/>
                  </a:cubicBezTo>
                  <a:cubicBezTo>
                    <a:pt x="11275" y="15436"/>
                    <a:pt x="11430" y="14721"/>
                    <a:pt x="11835" y="14150"/>
                  </a:cubicBezTo>
                  <a:cubicBezTo>
                    <a:pt x="11918" y="14031"/>
                    <a:pt x="12002" y="13924"/>
                    <a:pt x="12097" y="13828"/>
                  </a:cubicBezTo>
                  <a:lnTo>
                    <a:pt x="12133" y="13793"/>
                  </a:lnTo>
                  <a:cubicBezTo>
                    <a:pt x="12585" y="13340"/>
                    <a:pt x="13169" y="13031"/>
                    <a:pt x="13800" y="12935"/>
                  </a:cubicBezTo>
                  <a:cubicBezTo>
                    <a:pt x="13960" y="12909"/>
                    <a:pt x="14121" y="12895"/>
                    <a:pt x="14282" y="12895"/>
                  </a:cubicBezTo>
                  <a:close/>
                  <a:moveTo>
                    <a:pt x="9835" y="14138"/>
                  </a:moveTo>
                  <a:lnTo>
                    <a:pt x="9835" y="14138"/>
                  </a:lnTo>
                  <a:cubicBezTo>
                    <a:pt x="9775" y="14293"/>
                    <a:pt x="9728" y="14459"/>
                    <a:pt x="9680" y="14626"/>
                  </a:cubicBezTo>
                  <a:cubicBezTo>
                    <a:pt x="7180" y="15531"/>
                    <a:pt x="4239" y="17114"/>
                    <a:pt x="2405" y="18900"/>
                  </a:cubicBezTo>
                  <a:cubicBezTo>
                    <a:pt x="2024" y="18400"/>
                    <a:pt x="1822" y="17876"/>
                    <a:pt x="1834" y="17424"/>
                  </a:cubicBezTo>
                  <a:cubicBezTo>
                    <a:pt x="1858" y="16924"/>
                    <a:pt x="2108" y="16495"/>
                    <a:pt x="2632" y="16102"/>
                  </a:cubicBezTo>
                  <a:cubicBezTo>
                    <a:pt x="3751" y="15245"/>
                    <a:pt x="6394" y="14340"/>
                    <a:pt x="9835" y="14138"/>
                  </a:cubicBezTo>
                  <a:close/>
                  <a:moveTo>
                    <a:pt x="31064" y="1815"/>
                  </a:moveTo>
                  <a:cubicBezTo>
                    <a:pt x="33850" y="1815"/>
                    <a:pt x="36505" y="2529"/>
                    <a:pt x="38743" y="3922"/>
                  </a:cubicBezTo>
                  <a:cubicBezTo>
                    <a:pt x="40755" y="5173"/>
                    <a:pt x="42398" y="6935"/>
                    <a:pt x="43506" y="9018"/>
                  </a:cubicBezTo>
                  <a:cubicBezTo>
                    <a:pt x="42934" y="9340"/>
                    <a:pt x="42339" y="9637"/>
                    <a:pt x="41732" y="9911"/>
                  </a:cubicBezTo>
                  <a:cubicBezTo>
                    <a:pt x="40807" y="10274"/>
                    <a:pt x="41079" y="11639"/>
                    <a:pt x="42051" y="11639"/>
                  </a:cubicBezTo>
                  <a:cubicBezTo>
                    <a:pt x="42067" y="11639"/>
                    <a:pt x="42084" y="11638"/>
                    <a:pt x="42101" y="11638"/>
                  </a:cubicBezTo>
                  <a:cubicBezTo>
                    <a:pt x="42220" y="11638"/>
                    <a:pt x="42351" y="11614"/>
                    <a:pt x="42458" y="11554"/>
                  </a:cubicBezTo>
                  <a:cubicBezTo>
                    <a:pt x="43125" y="11257"/>
                    <a:pt x="43732" y="10959"/>
                    <a:pt x="44280" y="10661"/>
                  </a:cubicBezTo>
                  <a:cubicBezTo>
                    <a:pt x="44577" y="11411"/>
                    <a:pt x="44815" y="12185"/>
                    <a:pt x="45006" y="12971"/>
                  </a:cubicBezTo>
                  <a:cubicBezTo>
                    <a:pt x="45065" y="13293"/>
                    <a:pt x="44923" y="13626"/>
                    <a:pt x="44637" y="13793"/>
                  </a:cubicBezTo>
                  <a:cubicBezTo>
                    <a:pt x="40327" y="16400"/>
                    <a:pt x="31921" y="17936"/>
                    <a:pt x="30980" y="18103"/>
                  </a:cubicBezTo>
                  <a:cubicBezTo>
                    <a:pt x="30276" y="18228"/>
                    <a:pt x="25363" y="19060"/>
                    <a:pt x="20870" y="19060"/>
                  </a:cubicBezTo>
                  <a:cubicBezTo>
                    <a:pt x="19365" y="19060"/>
                    <a:pt x="17906" y="18967"/>
                    <a:pt x="16669" y="18722"/>
                  </a:cubicBezTo>
                  <a:cubicBezTo>
                    <a:pt x="16514" y="18698"/>
                    <a:pt x="16371" y="18615"/>
                    <a:pt x="16252" y="18496"/>
                  </a:cubicBezTo>
                  <a:lnTo>
                    <a:pt x="16240" y="18484"/>
                  </a:lnTo>
                  <a:cubicBezTo>
                    <a:pt x="16133" y="18365"/>
                    <a:pt x="16062" y="18222"/>
                    <a:pt x="16050" y="18055"/>
                  </a:cubicBezTo>
                  <a:cubicBezTo>
                    <a:pt x="15955" y="17257"/>
                    <a:pt x="15919" y="16460"/>
                    <a:pt x="15943" y="15650"/>
                  </a:cubicBezTo>
                  <a:lnTo>
                    <a:pt x="15943" y="15650"/>
                  </a:lnTo>
                  <a:cubicBezTo>
                    <a:pt x="17213" y="15841"/>
                    <a:pt x="18505" y="15937"/>
                    <a:pt x="19798" y="15937"/>
                  </a:cubicBezTo>
                  <a:cubicBezTo>
                    <a:pt x="19874" y="15937"/>
                    <a:pt x="19951" y="15936"/>
                    <a:pt x="20027" y="15936"/>
                  </a:cubicBezTo>
                  <a:cubicBezTo>
                    <a:pt x="24491" y="15936"/>
                    <a:pt x="29218" y="15150"/>
                    <a:pt x="30421" y="14936"/>
                  </a:cubicBezTo>
                  <a:cubicBezTo>
                    <a:pt x="33100" y="14459"/>
                    <a:pt x="35743" y="13828"/>
                    <a:pt x="38338" y="13043"/>
                  </a:cubicBezTo>
                  <a:cubicBezTo>
                    <a:pt x="38815" y="12900"/>
                    <a:pt x="39077" y="12400"/>
                    <a:pt x="38934" y="11923"/>
                  </a:cubicBezTo>
                  <a:cubicBezTo>
                    <a:pt x="38817" y="11535"/>
                    <a:pt x="38463" y="11289"/>
                    <a:pt x="38078" y="11289"/>
                  </a:cubicBezTo>
                  <a:cubicBezTo>
                    <a:pt x="37991" y="11289"/>
                    <a:pt x="37902" y="11302"/>
                    <a:pt x="37815" y="11328"/>
                  </a:cubicBezTo>
                  <a:cubicBezTo>
                    <a:pt x="35278" y="12090"/>
                    <a:pt x="32707" y="12697"/>
                    <a:pt x="30111" y="13174"/>
                  </a:cubicBezTo>
                  <a:cubicBezTo>
                    <a:pt x="29383" y="13301"/>
                    <a:pt x="24474" y="14132"/>
                    <a:pt x="19984" y="14132"/>
                  </a:cubicBezTo>
                  <a:cubicBezTo>
                    <a:pt x="18605" y="14132"/>
                    <a:pt x="17265" y="14054"/>
                    <a:pt x="16098" y="13852"/>
                  </a:cubicBezTo>
                  <a:cubicBezTo>
                    <a:pt x="16169" y="13376"/>
                    <a:pt x="16264" y="12912"/>
                    <a:pt x="16371" y="12459"/>
                  </a:cubicBezTo>
                  <a:cubicBezTo>
                    <a:pt x="16371" y="12459"/>
                    <a:pt x="16371" y="12447"/>
                    <a:pt x="16383" y="12447"/>
                  </a:cubicBezTo>
                  <a:cubicBezTo>
                    <a:pt x="16395" y="12400"/>
                    <a:pt x="16407" y="12364"/>
                    <a:pt x="16407" y="12316"/>
                  </a:cubicBezTo>
                  <a:cubicBezTo>
                    <a:pt x="16871" y="10542"/>
                    <a:pt x="17705" y="8875"/>
                    <a:pt x="18836" y="7423"/>
                  </a:cubicBezTo>
                  <a:cubicBezTo>
                    <a:pt x="21027" y="4649"/>
                    <a:pt x="24337" y="2744"/>
                    <a:pt x="28159" y="2065"/>
                  </a:cubicBezTo>
                  <a:cubicBezTo>
                    <a:pt x="29111" y="1898"/>
                    <a:pt x="30087" y="1815"/>
                    <a:pt x="31064" y="1815"/>
                  </a:cubicBezTo>
                  <a:close/>
                  <a:moveTo>
                    <a:pt x="9656" y="16567"/>
                  </a:moveTo>
                  <a:cubicBezTo>
                    <a:pt x="9787" y="17162"/>
                    <a:pt x="10025" y="17722"/>
                    <a:pt x="10383" y="18222"/>
                  </a:cubicBezTo>
                  <a:cubicBezTo>
                    <a:pt x="9359" y="19412"/>
                    <a:pt x="8751" y="20865"/>
                    <a:pt x="8263" y="22067"/>
                  </a:cubicBezTo>
                  <a:cubicBezTo>
                    <a:pt x="7775" y="23258"/>
                    <a:pt x="7311" y="24389"/>
                    <a:pt x="6703" y="24544"/>
                  </a:cubicBezTo>
                  <a:cubicBezTo>
                    <a:pt x="6465" y="24604"/>
                    <a:pt x="6208" y="24633"/>
                    <a:pt x="5943" y="24633"/>
                  </a:cubicBezTo>
                  <a:cubicBezTo>
                    <a:pt x="4740" y="24633"/>
                    <a:pt x="3365" y="24047"/>
                    <a:pt x="2751" y="23199"/>
                  </a:cubicBezTo>
                  <a:cubicBezTo>
                    <a:pt x="2310" y="22603"/>
                    <a:pt x="2334" y="21948"/>
                    <a:pt x="2798" y="21222"/>
                  </a:cubicBezTo>
                  <a:cubicBezTo>
                    <a:pt x="3894" y="19496"/>
                    <a:pt x="6942" y="17650"/>
                    <a:pt x="9656" y="16567"/>
                  </a:cubicBezTo>
                  <a:close/>
                  <a:moveTo>
                    <a:pt x="31112" y="0"/>
                  </a:moveTo>
                  <a:cubicBezTo>
                    <a:pt x="30046" y="0"/>
                    <a:pt x="28951" y="95"/>
                    <a:pt x="27837" y="291"/>
                  </a:cubicBezTo>
                  <a:cubicBezTo>
                    <a:pt x="21360" y="1434"/>
                    <a:pt x="16645" y="5565"/>
                    <a:pt x="14883" y="11126"/>
                  </a:cubicBezTo>
                  <a:cubicBezTo>
                    <a:pt x="14683" y="11105"/>
                    <a:pt x="14483" y="11093"/>
                    <a:pt x="14283" y="11093"/>
                  </a:cubicBezTo>
                  <a:cubicBezTo>
                    <a:pt x="14019" y="11093"/>
                    <a:pt x="13754" y="11114"/>
                    <a:pt x="13490" y="11161"/>
                  </a:cubicBezTo>
                  <a:cubicBezTo>
                    <a:pt x="12609" y="11304"/>
                    <a:pt x="11776" y="11697"/>
                    <a:pt x="11097" y="12292"/>
                  </a:cubicBezTo>
                  <a:cubicBezTo>
                    <a:pt x="7787" y="12328"/>
                    <a:pt x="3644" y="13054"/>
                    <a:pt x="1524" y="14674"/>
                  </a:cubicBezTo>
                  <a:cubicBezTo>
                    <a:pt x="334" y="15591"/>
                    <a:pt x="60" y="16638"/>
                    <a:pt x="24" y="17353"/>
                  </a:cubicBezTo>
                  <a:cubicBezTo>
                    <a:pt x="0" y="18353"/>
                    <a:pt x="429" y="19400"/>
                    <a:pt x="1227" y="20317"/>
                  </a:cubicBezTo>
                  <a:cubicBezTo>
                    <a:pt x="512" y="21484"/>
                    <a:pt x="441" y="22734"/>
                    <a:pt x="1012" y="23818"/>
                  </a:cubicBezTo>
                  <a:cubicBezTo>
                    <a:pt x="965" y="24175"/>
                    <a:pt x="977" y="24532"/>
                    <a:pt x="1036" y="24889"/>
                  </a:cubicBezTo>
                  <a:cubicBezTo>
                    <a:pt x="1334" y="26592"/>
                    <a:pt x="2846" y="27925"/>
                    <a:pt x="5525" y="28866"/>
                  </a:cubicBezTo>
                  <a:cubicBezTo>
                    <a:pt x="5623" y="28901"/>
                    <a:pt x="5723" y="28918"/>
                    <a:pt x="5821" y="28918"/>
                  </a:cubicBezTo>
                  <a:cubicBezTo>
                    <a:pt x="6190" y="28918"/>
                    <a:pt x="6536" y="28685"/>
                    <a:pt x="6668" y="28318"/>
                  </a:cubicBezTo>
                  <a:cubicBezTo>
                    <a:pt x="6834" y="27842"/>
                    <a:pt x="6584" y="27330"/>
                    <a:pt x="6120" y="27163"/>
                  </a:cubicBezTo>
                  <a:cubicBezTo>
                    <a:pt x="5334" y="26913"/>
                    <a:pt x="4596" y="26556"/>
                    <a:pt x="3917" y="26092"/>
                  </a:cubicBezTo>
                  <a:lnTo>
                    <a:pt x="3917" y="26092"/>
                  </a:lnTo>
                  <a:cubicBezTo>
                    <a:pt x="4560" y="26306"/>
                    <a:pt x="5239" y="26425"/>
                    <a:pt x="5930" y="26437"/>
                  </a:cubicBezTo>
                  <a:cubicBezTo>
                    <a:pt x="6334" y="26437"/>
                    <a:pt x="6739" y="26378"/>
                    <a:pt x="7132" y="26282"/>
                  </a:cubicBezTo>
                  <a:cubicBezTo>
                    <a:pt x="8620" y="25901"/>
                    <a:pt x="9251" y="24365"/>
                    <a:pt x="9918" y="22746"/>
                  </a:cubicBezTo>
                  <a:cubicBezTo>
                    <a:pt x="10371" y="21639"/>
                    <a:pt x="10883" y="20401"/>
                    <a:pt x="11692" y="19448"/>
                  </a:cubicBezTo>
                  <a:cubicBezTo>
                    <a:pt x="12478" y="19948"/>
                    <a:pt x="13383" y="20210"/>
                    <a:pt x="14312" y="20210"/>
                  </a:cubicBezTo>
                  <a:cubicBezTo>
                    <a:pt x="14585" y="20210"/>
                    <a:pt x="14859" y="20186"/>
                    <a:pt x="15133" y="20151"/>
                  </a:cubicBezTo>
                  <a:cubicBezTo>
                    <a:pt x="15216" y="20127"/>
                    <a:pt x="15288" y="20115"/>
                    <a:pt x="15371" y="20103"/>
                  </a:cubicBezTo>
                  <a:cubicBezTo>
                    <a:pt x="15657" y="20282"/>
                    <a:pt x="15978" y="20424"/>
                    <a:pt x="16312" y="20484"/>
                  </a:cubicBezTo>
                  <a:cubicBezTo>
                    <a:pt x="17698" y="20735"/>
                    <a:pt x="19095" y="20856"/>
                    <a:pt x="20501" y="20856"/>
                  </a:cubicBezTo>
                  <a:cubicBezTo>
                    <a:pt x="20629" y="20856"/>
                    <a:pt x="20756" y="20855"/>
                    <a:pt x="20884" y="20853"/>
                  </a:cubicBezTo>
                  <a:cubicBezTo>
                    <a:pt x="25361" y="20853"/>
                    <a:pt x="30111" y="20067"/>
                    <a:pt x="31290" y="19865"/>
                  </a:cubicBezTo>
                  <a:cubicBezTo>
                    <a:pt x="32885" y="19579"/>
                    <a:pt x="41065" y="18043"/>
                    <a:pt x="45577" y="15329"/>
                  </a:cubicBezTo>
                  <a:cubicBezTo>
                    <a:pt x="46530" y="14757"/>
                    <a:pt x="47006" y="13626"/>
                    <a:pt x="46756" y="12531"/>
                  </a:cubicBezTo>
                  <a:cubicBezTo>
                    <a:pt x="46589" y="11864"/>
                    <a:pt x="46387" y="11209"/>
                    <a:pt x="46161" y="10566"/>
                  </a:cubicBezTo>
                  <a:lnTo>
                    <a:pt x="46161" y="10566"/>
                  </a:lnTo>
                  <a:cubicBezTo>
                    <a:pt x="55007" y="10685"/>
                    <a:pt x="59317" y="12614"/>
                    <a:pt x="59651" y="14543"/>
                  </a:cubicBezTo>
                  <a:cubicBezTo>
                    <a:pt x="59972" y="16317"/>
                    <a:pt x="57341" y="18758"/>
                    <a:pt x="52614" y="21067"/>
                  </a:cubicBezTo>
                  <a:cubicBezTo>
                    <a:pt x="47435" y="23603"/>
                    <a:pt x="40315" y="25758"/>
                    <a:pt x="32564" y="27116"/>
                  </a:cubicBezTo>
                  <a:cubicBezTo>
                    <a:pt x="27139" y="28072"/>
                    <a:pt x="21836" y="28564"/>
                    <a:pt x="17195" y="28564"/>
                  </a:cubicBezTo>
                  <a:cubicBezTo>
                    <a:pt x="14553" y="28564"/>
                    <a:pt x="12126" y="28404"/>
                    <a:pt x="10013" y="28080"/>
                  </a:cubicBezTo>
                  <a:cubicBezTo>
                    <a:pt x="9968" y="28074"/>
                    <a:pt x="9923" y="28071"/>
                    <a:pt x="9879" y="28071"/>
                  </a:cubicBezTo>
                  <a:cubicBezTo>
                    <a:pt x="9432" y="28071"/>
                    <a:pt x="9043" y="28387"/>
                    <a:pt x="8978" y="28842"/>
                  </a:cubicBezTo>
                  <a:cubicBezTo>
                    <a:pt x="8906" y="29330"/>
                    <a:pt x="9240" y="29795"/>
                    <a:pt x="9740" y="29866"/>
                  </a:cubicBezTo>
                  <a:cubicBezTo>
                    <a:pt x="12061" y="30201"/>
                    <a:pt x="14393" y="30368"/>
                    <a:pt x="16736" y="30368"/>
                  </a:cubicBezTo>
                  <a:cubicBezTo>
                    <a:pt x="16892" y="30368"/>
                    <a:pt x="17049" y="30368"/>
                    <a:pt x="17205" y="30366"/>
                  </a:cubicBezTo>
                  <a:cubicBezTo>
                    <a:pt x="21955" y="30366"/>
                    <a:pt x="27361" y="29866"/>
                    <a:pt x="32873" y="28902"/>
                  </a:cubicBezTo>
                  <a:cubicBezTo>
                    <a:pt x="40791" y="27509"/>
                    <a:pt x="48078" y="25306"/>
                    <a:pt x="53400" y="22687"/>
                  </a:cubicBezTo>
                  <a:cubicBezTo>
                    <a:pt x="59151" y="19889"/>
                    <a:pt x="61925" y="16972"/>
                    <a:pt x="61437" y="14245"/>
                  </a:cubicBezTo>
                  <a:cubicBezTo>
                    <a:pt x="60829" y="10768"/>
                    <a:pt x="54995" y="8780"/>
                    <a:pt x="45399" y="8756"/>
                  </a:cubicBezTo>
                  <a:cubicBezTo>
                    <a:pt x="42693" y="3283"/>
                    <a:pt x="37378" y="0"/>
                    <a:pt x="31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58"/>
          <p:cNvGrpSpPr/>
          <p:nvPr/>
        </p:nvGrpSpPr>
        <p:grpSpPr>
          <a:xfrm>
            <a:off x="4031580" y="1558798"/>
            <a:ext cx="1200335" cy="1495381"/>
            <a:chOff x="-1778892" y="2016220"/>
            <a:chExt cx="891846" cy="1111064"/>
          </a:xfrm>
        </p:grpSpPr>
        <p:sp>
          <p:nvSpPr>
            <p:cNvPr id="729" name="Google Shape;729;p58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0" name="Google Shape;730;p5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731" name="Google Shape;731;p5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5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3" name="Google Shape;733;p58"/>
            <p:cNvSpPr/>
            <p:nvPr/>
          </p:nvSpPr>
          <p:spPr>
            <a:xfrm>
              <a:off x="-1559896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58"/>
          <p:cNvGrpSpPr/>
          <p:nvPr/>
        </p:nvGrpSpPr>
        <p:grpSpPr>
          <a:xfrm rot="403596">
            <a:off x="4447221" y="1090824"/>
            <a:ext cx="602977" cy="596108"/>
            <a:chOff x="845309" y="4701483"/>
            <a:chExt cx="816507" cy="807205"/>
          </a:xfrm>
        </p:grpSpPr>
        <p:sp>
          <p:nvSpPr>
            <p:cNvPr id="735" name="Google Shape;735;p58"/>
            <p:cNvSpPr/>
            <p:nvPr/>
          </p:nvSpPr>
          <p:spPr>
            <a:xfrm>
              <a:off x="993024" y="5247043"/>
              <a:ext cx="153178" cy="154674"/>
            </a:xfrm>
            <a:custGeom>
              <a:rect b="b" l="l" r="r" t="t"/>
              <a:pathLst>
                <a:path extrusionOk="0" h="8466" w="8383">
                  <a:moveTo>
                    <a:pt x="1929" y="0"/>
                  </a:moveTo>
                  <a:lnTo>
                    <a:pt x="1" y="4691"/>
                  </a:lnTo>
                  <a:cubicBezTo>
                    <a:pt x="2537" y="6465"/>
                    <a:pt x="5382" y="7739"/>
                    <a:pt x="8383" y="8465"/>
                  </a:cubicBezTo>
                  <a:lnTo>
                    <a:pt x="8383" y="2381"/>
                  </a:lnTo>
                  <a:cubicBezTo>
                    <a:pt x="6192" y="1893"/>
                    <a:pt x="4073" y="1107"/>
                    <a:pt x="2084" y="72"/>
                  </a:cubicBezTo>
                  <a:lnTo>
                    <a:pt x="2072" y="72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8"/>
            <p:cNvSpPr/>
            <p:nvPr/>
          </p:nvSpPr>
          <p:spPr>
            <a:xfrm>
              <a:off x="1223422" y="5302511"/>
              <a:ext cx="60281" cy="60273"/>
            </a:xfrm>
            <a:custGeom>
              <a:rect b="b" l="l" r="r" t="t"/>
              <a:pathLst>
                <a:path extrusionOk="0" h="3299" w="3299">
                  <a:moveTo>
                    <a:pt x="0" y="0"/>
                  </a:moveTo>
                  <a:lnTo>
                    <a:pt x="0" y="3298"/>
                  </a:lnTo>
                  <a:lnTo>
                    <a:pt x="3298" y="3298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8"/>
            <p:cNvSpPr/>
            <p:nvPr/>
          </p:nvSpPr>
          <p:spPr>
            <a:xfrm>
              <a:off x="1360923" y="5247043"/>
              <a:ext cx="153599" cy="154893"/>
            </a:xfrm>
            <a:custGeom>
              <a:rect b="b" l="l" r="r" t="t"/>
              <a:pathLst>
                <a:path extrusionOk="0" h="8478" w="8406">
                  <a:moveTo>
                    <a:pt x="6465" y="0"/>
                  </a:moveTo>
                  <a:lnTo>
                    <a:pt x="6322" y="72"/>
                  </a:lnTo>
                  <a:lnTo>
                    <a:pt x="6310" y="72"/>
                  </a:lnTo>
                  <a:cubicBezTo>
                    <a:pt x="4310" y="1107"/>
                    <a:pt x="2191" y="1881"/>
                    <a:pt x="0" y="2381"/>
                  </a:cubicBezTo>
                  <a:lnTo>
                    <a:pt x="0" y="8477"/>
                  </a:lnTo>
                  <a:cubicBezTo>
                    <a:pt x="1143" y="8215"/>
                    <a:pt x="2274" y="7858"/>
                    <a:pt x="3370" y="7430"/>
                  </a:cubicBezTo>
                  <a:cubicBezTo>
                    <a:pt x="3455" y="7397"/>
                    <a:pt x="3542" y="7382"/>
                    <a:pt x="3628" y="7382"/>
                  </a:cubicBezTo>
                  <a:cubicBezTo>
                    <a:pt x="3890" y="7382"/>
                    <a:pt x="4137" y="7527"/>
                    <a:pt x="4263" y="7787"/>
                  </a:cubicBezTo>
                  <a:cubicBezTo>
                    <a:pt x="4453" y="7692"/>
                    <a:pt x="4655" y="7608"/>
                    <a:pt x="4858" y="7525"/>
                  </a:cubicBezTo>
                  <a:lnTo>
                    <a:pt x="4953" y="7477"/>
                  </a:lnTo>
                  <a:cubicBezTo>
                    <a:pt x="5084" y="7418"/>
                    <a:pt x="5203" y="7358"/>
                    <a:pt x="5322" y="7299"/>
                  </a:cubicBezTo>
                  <a:lnTo>
                    <a:pt x="5441" y="7251"/>
                  </a:lnTo>
                  <a:cubicBezTo>
                    <a:pt x="5560" y="7180"/>
                    <a:pt x="5691" y="7120"/>
                    <a:pt x="5810" y="7061"/>
                  </a:cubicBezTo>
                  <a:cubicBezTo>
                    <a:pt x="5644" y="6727"/>
                    <a:pt x="5775" y="6322"/>
                    <a:pt x="6108" y="6144"/>
                  </a:cubicBezTo>
                  <a:cubicBezTo>
                    <a:pt x="6894" y="5703"/>
                    <a:pt x="7668" y="5227"/>
                    <a:pt x="8406" y="4703"/>
                  </a:cubicBezTo>
                  <a:lnTo>
                    <a:pt x="6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8"/>
            <p:cNvSpPr/>
            <p:nvPr/>
          </p:nvSpPr>
          <p:spPr>
            <a:xfrm>
              <a:off x="873157" y="5292042"/>
              <a:ext cx="761031" cy="190867"/>
            </a:xfrm>
            <a:custGeom>
              <a:rect b="b" l="l" r="r" t="t"/>
              <a:pathLst>
                <a:path extrusionOk="0" h="10447" w="41649">
                  <a:moveTo>
                    <a:pt x="1303" y="0"/>
                  </a:moveTo>
                  <a:cubicBezTo>
                    <a:pt x="1000" y="0"/>
                    <a:pt x="695" y="116"/>
                    <a:pt x="465" y="347"/>
                  </a:cubicBezTo>
                  <a:cubicBezTo>
                    <a:pt x="0" y="811"/>
                    <a:pt x="12" y="1573"/>
                    <a:pt x="488" y="2026"/>
                  </a:cubicBezTo>
                  <a:cubicBezTo>
                    <a:pt x="6102" y="7640"/>
                    <a:pt x="13463" y="10446"/>
                    <a:pt x="20824" y="10446"/>
                  </a:cubicBezTo>
                  <a:cubicBezTo>
                    <a:pt x="28185" y="10446"/>
                    <a:pt x="35546" y="7640"/>
                    <a:pt x="41160" y="2026"/>
                  </a:cubicBezTo>
                  <a:cubicBezTo>
                    <a:pt x="41636" y="1573"/>
                    <a:pt x="41648" y="811"/>
                    <a:pt x="41172" y="347"/>
                  </a:cubicBezTo>
                  <a:cubicBezTo>
                    <a:pt x="40941" y="116"/>
                    <a:pt x="40640" y="0"/>
                    <a:pt x="40338" y="0"/>
                  </a:cubicBezTo>
                  <a:cubicBezTo>
                    <a:pt x="40033" y="0"/>
                    <a:pt x="39727" y="119"/>
                    <a:pt x="39493" y="359"/>
                  </a:cubicBezTo>
                  <a:cubicBezTo>
                    <a:pt x="37719" y="2157"/>
                    <a:pt x="35683" y="3693"/>
                    <a:pt x="33481" y="4919"/>
                  </a:cubicBezTo>
                  <a:cubicBezTo>
                    <a:pt x="33373" y="4975"/>
                    <a:pt x="33257" y="5001"/>
                    <a:pt x="33143" y="5001"/>
                  </a:cubicBezTo>
                  <a:cubicBezTo>
                    <a:pt x="32891" y="5001"/>
                    <a:pt x="32647" y="4871"/>
                    <a:pt x="32516" y="4633"/>
                  </a:cubicBezTo>
                  <a:cubicBezTo>
                    <a:pt x="32516" y="4621"/>
                    <a:pt x="32504" y="4609"/>
                    <a:pt x="32504" y="4598"/>
                  </a:cubicBezTo>
                  <a:lnTo>
                    <a:pt x="32135" y="4788"/>
                  </a:lnTo>
                  <a:lnTo>
                    <a:pt x="32016" y="4836"/>
                  </a:lnTo>
                  <a:cubicBezTo>
                    <a:pt x="31897" y="4895"/>
                    <a:pt x="31778" y="4955"/>
                    <a:pt x="31647" y="5014"/>
                  </a:cubicBezTo>
                  <a:lnTo>
                    <a:pt x="31540" y="5062"/>
                  </a:lnTo>
                  <a:cubicBezTo>
                    <a:pt x="31349" y="5157"/>
                    <a:pt x="31147" y="5240"/>
                    <a:pt x="30945" y="5324"/>
                  </a:cubicBezTo>
                  <a:cubicBezTo>
                    <a:pt x="30957" y="5336"/>
                    <a:pt x="30968" y="5348"/>
                    <a:pt x="30968" y="5371"/>
                  </a:cubicBezTo>
                  <a:cubicBezTo>
                    <a:pt x="31111" y="5729"/>
                    <a:pt x="30933" y="6133"/>
                    <a:pt x="30576" y="6288"/>
                  </a:cubicBezTo>
                  <a:cubicBezTo>
                    <a:pt x="27443" y="7505"/>
                    <a:pt x="24175" y="8096"/>
                    <a:pt x="20933" y="8096"/>
                  </a:cubicBezTo>
                  <a:cubicBezTo>
                    <a:pt x="14022" y="8096"/>
                    <a:pt x="7233" y="5408"/>
                    <a:pt x="2143" y="359"/>
                  </a:cubicBezTo>
                  <a:cubicBezTo>
                    <a:pt x="1916" y="119"/>
                    <a:pt x="1610" y="0"/>
                    <a:pt x="130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8"/>
            <p:cNvSpPr/>
            <p:nvPr/>
          </p:nvSpPr>
          <p:spPr>
            <a:xfrm>
              <a:off x="1053506" y="4748035"/>
              <a:ext cx="400113" cy="516201"/>
            </a:xfrm>
            <a:custGeom>
              <a:rect b="b" l="l" r="r" t="t"/>
              <a:pathLst>
                <a:path extrusionOk="0" h="28254" w="21897">
                  <a:moveTo>
                    <a:pt x="8518" y="14481"/>
                  </a:moveTo>
                  <a:cubicBezTo>
                    <a:pt x="8879" y="14481"/>
                    <a:pt x="9228" y="14766"/>
                    <a:pt x="9228" y="15193"/>
                  </a:cubicBezTo>
                  <a:cubicBezTo>
                    <a:pt x="9228" y="15574"/>
                    <a:pt x="8906" y="15895"/>
                    <a:pt x="8525" y="15895"/>
                  </a:cubicBezTo>
                  <a:cubicBezTo>
                    <a:pt x="7894" y="15895"/>
                    <a:pt x="7573" y="15133"/>
                    <a:pt x="8025" y="14693"/>
                  </a:cubicBezTo>
                  <a:cubicBezTo>
                    <a:pt x="8168" y="14546"/>
                    <a:pt x="8344" y="14481"/>
                    <a:pt x="8518" y="14481"/>
                  </a:cubicBezTo>
                  <a:close/>
                  <a:moveTo>
                    <a:pt x="11347" y="16467"/>
                  </a:moveTo>
                  <a:cubicBezTo>
                    <a:pt x="11740" y="16467"/>
                    <a:pt x="12050" y="16776"/>
                    <a:pt x="12062" y="17169"/>
                  </a:cubicBezTo>
                  <a:cubicBezTo>
                    <a:pt x="12062" y="17596"/>
                    <a:pt x="11713" y="17876"/>
                    <a:pt x="11347" y="17876"/>
                  </a:cubicBezTo>
                  <a:cubicBezTo>
                    <a:pt x="11172" y="17876"/>
                    <a:pt x="10994" y="17812"/>
                    <a:pt x="10847" y="17669"/>
                  </a:cubicBezTo>
                  <a:cubicBezTo>
                    <a:pt x="10407" y="17229"/>
                    <a:pt x="10716" y="16467"/>
                    <a:pt x="11347" y="16467"/>
                  </a:cubicBezTo>
                  <a:close/>
                  <a:moveTo>
                    <a:pt x="10954" y="0"/>
                  </a:moveTo>
                  <a:lnTo>
                    <a:pt x="1" y="26432"/>
                  </a:lnTo>
                  <a:cubicBezTo>
                    <a:pt x="1620" y="27218"/>
                    <a:pt x="3322" y="27825"/>
                    <a:pt x="5073" y="28254"/>
                  </a:cubicBezTo>
                  <a:lnTo>
                    <a:pt x="5073" y="26825"/>
                  </a:lnTo>
                  <a:cubicBezTo>
                    <a:pt x="5073" y="26444"/>
                    <a:pt x="5394" y="26123"/>
                    <a:pt x="5775" y="26123"/>
                  </a:cubicBezTo>
                  <a:lnTo>
                    <a:pt x="16122" y="26123"/>
                  </a:lnTo>
                  <a:cubicBezTo>
                    <a:pt x="16515" y="26123"/>
                    <a:pt x="16824" y="26444"/>
                    <a:pt x="16824" y="26825"/>
                  </a:cubicBezTo>
                  <a:lnTo>
                    <a:pt x="16824" y="28254"/>
                  </a:lnTo>
                  <a:cubicBezTo>
                    <a:pt x="18574" y="27825"/>
                    <a:pt x="20277" y="27218"/>
                    <a:pt x="21896" y="26432"/>
                  </a:cubicBezTo>
                  <a:lnTo>
                    <a:pt x="1095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8"/>
            <p:cNvSpPr/>
            <p:nvPr/>
          </p:nvSpPr>
          <p:spPr>
            <a:xfrm>
              <a:off x="1192085" y="5012767"/>
              <a:ext cx="30040" cy="25761"/>
            </a:xfrm>
            <a:custGeom>
              <a:rect b="b" l="l" r="r" t="t"/>
              <a:pathLst>
                <a:path extrusionOk="0" h="1410" w="1644">
                  <a:moveTo>
                    <a:pt x="941" y="0"/>
                  </a:moveTo>
                  <a:cubicBezTo>
                    <a:pt x="310" y="0"/>
                    <a:pt x="1" y="762"/>
                    <a:pt x="441" y="1203"/>
                  </a:cubicBezTo>
                  <a:cubicBezTo>
                    <a:pt x="584" y="1345"/>
                    <a:pt x="760" y="1409"/>
                    <a:pt x="933" y="1409"/>
                  </a:cubicBezTo>
                  <a:cubicBezTo>
                    <a:pt x="1295" y="1409"/>
                    <a:pt x="1644" y="1129"/>
                    <a:pt x="1644" y="703"/>
                  </a:cubicBezTo>
                  <a:cubicBezTo>
                    <a:pt x="1644" y="310"/>
                    <a:pt x="1322" y="0"/>
                    <a:pt x="941" y="0"/>
                  </a:cubicBezTo>
                  <a:close/>
                </a:path>
              </a:pathLst>
            </a:custGeom>
            <a:solidFill>
              <a:srgbClr val="08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8"/>
            <p:cNvSpPr/>
            <p:nvPr/>
          </p:nvSpPr>
          <p:spPr>
            <a:xfrm>
              <a:off x="1247779" y="5048869"/>
              <a:ext cx="30259" cy="25761"/>
            </a:xfrm>
            <a:custGeom>
              <a:rect b="b" l="l" r="r" t="t"/>
              <a:pathLst>
                <a:path extrusionOk="0" h="1410" w="1656">
                  <a:moveTo>
                    <a:pt x="715" y="1"/>
                  </a:moveTo>
                  <a:cubicBezTo>
                    <a:pt x="322" y="1"/>
                    <a:pt x="1" y="310"/>
                    <a:pt x="1" y="703"/>
                  </a:cubicBezTo>
                  <a:cubicBezTo>
                    <a:pt x="1" y="1130"/>
                    <a:pt x="350" y="1410"/>
                    <a:pt x="715" y="1410"/>
                  </a:cubicBezTo>
                  <a:cubicBezTo>
                    <a:pt x="890" y="1410"/>
                    <a:pt x="1069" y="1346"/>
                    <a:pt x="1215" y="1203"/>
                  </a:cubicBezTo>
                  <a:cubicBezTo>
                    <a:pt x="1656" y="763"/>
                    <a:pt x="1334" y="1"/>
                    <a:pt x="715" y="1"/>
                  </a:cubicBezTo>
                  <a:close/>
                </a:path>
              </a:pathLst>
            </a:custGeom>
            <a:solidFill>
              <a:srgbClr val="08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8"/>
            <p:cNvSpPr/>
            <p:nvPr/>
          </p:nvSpPr>
          <p:spPr>
            <a:xfrm>
              <a:off x="1172076" y="5251172"/>
              <a:ext cx="163192" cy="163169"/>
            </a:xfrm>
            <a:custGeom>
              <a:rect b="b" l="l" r="r" t="t"/>
              <a:pathLst>
                <a:path extrusionOk="0" h="8931" w="8931">
                  <a:moveTo>
                    <a:pt x="6811" y="1405"/>
                  </a:moveTo>
                  <a:cubicBezTo>
                    <a:pt x="7204" y="1405"/>
                    <a:pt x="7513" y="1715"/>
                    <a:pt x="7513" y="2108"/>
                  </a:cubicBezTo>
                  <a:lnTo>
                    <a:pt x="7513" y="6811"/>
                  </a:lnTo>
                  <a:cubicBezTo>
                    <a:pt x="7513" y="7204"/>
                    <a:pt x="7204" y="7513"/>
                    <a:pt x="6811" y="7513"/>
                  </a:cubicBezTo>
                  <a:lnTo>
                    <a:pt x="2108" y="7513"/>
                  </a:lnTo>
                  <a:cubicBezTo>
                    <a:pt x="1727" y="7513"/>
                    <a:pt x="1405" y="7204"/>
                    <a:pt x="1405" y="6811"/>
                  </a:cubicBezTo>
                  <a:lnTo>
                    <a:pt x="1405" y="2108"/>
                  </a:lnTo>
                  <a:cubicBezTo>
                    <a:pt x="1405" y="1715"/>
                    <a:pt x="1727" y="1405"/>
                    <a:pt x="2108" y="1405"/>
                  </a:cubicBezTo>
                  <a:close/>
                  <a:moveTo>
                    <a:pt x="0" y="0"/>
                  </a:moveTo>
                  <a:lnTo>
                    <a:pt x="0" y="8537"/>
                  </a:lnTo>
                  <a:cubicBezTo>
                    <a:pt x="1477" y="8799"/>
                    <a:pt x="2965" y="8930"/>
                    <a:pt x="4465" y="8930"/>
                  </a:cubicBezTo>
                  <a:cubicBezTo>
                    <a:pt x="5954" y="8930"/>
                    <a:pt x="7454" y="8799"/>
                    <a:pt x="8930" y="8549"/>
                  </a:cubicBezTo>
                  <a:lnTo>
                    <a:pt x="8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8"/>
            <p:cNvSpPr/>
            <p:nvPr/>
          </p:nvSpPr>
          <p:spPr>
            <a:xfrm>
              <a:off x="1197749" y="5276842"/>
              <a:ext cx="111627" cy="111611"/>
            </a:xfrm>
            <a:custGeom>
              <a:rect b="b" l="l" r="r" t="t"/>
              <a:pathLst>
                <a:path extrusionOk="0" h="6109" w="6109">
                  <a:moveTo>
                    <a:pt x="4703" y="1405"/>
                  </a:moveTo>
                  <a:lnTo>
                    <a:pt x="4703" y="4703"/>
                  </a:lnTo>
                  <a:lnTo>
                    <a:pt x="1417" y="4703"/>
                  </a:lnTo>
                  <a:lnTo>
                    <a:pt x="1417" y="1405"/>
                  </a:lnTo>
                  <a:close/>
                  <a:moveTo>
                    <a:pt x="703" y="0"/>
                  </a:moveTo>
                  <a:cubicBezTo>
                    <a:pt x="322" y="0"/>
                    <a:pt x="0" y="310"/>
                    <a:pt x="0" y="703"/>
                  </a:cubicBezTo>
                  <a:lnTo>
                    <a:pt x="0" y="5406"/>
                  </a:lnTo>
                  <a:cubicBezTo>
                    <a:pt x="0" y="5799"/>
                    <a:pt x="322" y="6108"/>
                    <a:pt x="703" y="6108"/>
                  </a:cubicBezTo>
                  <a:lnTo>
                    <a:pt x="5406" y="6108"/>
                  </a:lnTo>
                  <a:cubicBezTo>
                    <a:pt x="5799" y="6108"/>
                    <a:pt x="6108" y="5799"/>
                    <a:pt x="6108" y="5406"/>
                  </a:cubicBezTo>
                  <a:lnTo>
                    <a:pt x="6108" y="703"/>
                  </a:lnTo>
                  <a:cubicBezTo>
                    <a:pt x="6108" y="310"/>
                    <a:pt x="5799" y="0"/>
                    <a:pt x="5406" y="0"/>
                  </a:cubicBezTo>
                  <a:close/>
                </a:path>
              </a:pathLst>
            </a:custGeom>
            <a:solidFill>
              <a:srgbClr val="081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8"/>
            <p:cNvSpPr/>
            <p:nvPr/>
          </p:nvSpPr>
          <p:spPr>
            <a:xfrm>
              <a:off x="845309" y="4701483"/>
              <a:ext cx="816507" cy="807205"/>
            </a:xfrm>
            <a:custGeom>
              <a:rect b="b" l="l" r="r" t="t"/>
              <a:pathLst>
                <a:path extrusionOk="0" h="44182" w="44685">
                  <a:moveTo>
                    <a:pt x="22348" y="2548"/>
                  </a:moveTo>
                  <a:lnTo>
                    <a:pt x="33290" y="28980"/>
                  </a:lnTo>
                  <a:cubicBezTo>
                    <a:pt x="31671" y="29766"/>
                    <a:pt x="29968" y="30373"/>
                    <a:pt x="28218" y="30802"/>
                  </a:cubicBezTo>
                  <a:lnTo>
                    <a:pt x="28218" y="29373"/>
                  </a:lnTo>
                  <a:cubicBezTo>
                    <a:pt x="28218" y="28992"/>
                    <a:pt x="27909" y="28671"/>
                    <a:pt x="27516" y="28671"/>
                  </a:cubicBezTo>
                  <a:lnTo>
                    <a:pt x="17169" y="28671"/>
                  </a:lnTo>
                  <a:cubicBezTo>
                    <a:pt x="16788" y="28671"/>
                    <a:pt x="16467" y="28992"/>
                    <a:pt x="16467" y="29373"/>
                  </a:cubicBezTo>
                  <a:lnTo>
                    <a:pt x="16467" y="30802"/>
                  </a:lnTo>
                  <a:cubicBezTo>
                    <a:pt x="14716" y="30373"/>
                    <a:pt x="13014" y="29766"/>
                    <a:pt x="11395" y="28980"/>
                  </a:cubicBezTo>
                  <a:lnTo>
                    <a:pt x="22348" y="2548"/>
                  </a:lnTo>
                  <a:close/>
                  <a:moveTo>
                    <a:pt x="10013" y="29861"/>
                  </a:moveTo>
                  <a:lnTo>
                    <a:pt x="10156" y="29933"/>
                  </a:lnTo>
                  <a:lnTo>
                    <a:pt x="10168" y="29933"/>
                  </a:lnTo>
                  <a:cubicBezTo>
                    <a:pt x="12157" y="30968"/>
                    <a:pt x="14276" y="31742"/>
                    <a:pt x="16467" y="32242"/>
                  </a:cubicBezTo>
                  <a:lnTo>
                    <a:pt x="16467" y="38326"/>
                  </a:lnTo>
                  <a:cubicBezTo>
                    <a:pt x="13454" y="37600"/>
                    <a:pt x="10609" y="36314"/>
                    <a:pt x="8073" y="34552"/>
                  </a:cubicBezTo>
                  <a:lnTo>
                    <a:pt x="10013" y="29861"/>
                  </a:lnTo>
                  <a:close/>
                  <a:moveTo>
                    <a:pt x="26813" y="30087"/>
                  </a:moveTo>
                  <a:lnTo>
                    <a:pt x="26813" y="38636"/>
                  </a:lnTo>
                  <a:cubicBezTo>
                    <a:pt x="25337" y="38886"/>
                    <a:pt x="23837" y="39017"/>
                    <a:pt x="22348" y="39017"/>
                  </a:cubicBezTo>
                  <a:cubicBezTo>
                    <a:pt x="20848" y="39017"/>
                    <a:pt x="19360" y="38874"/>
                    <a:pt x="17883" y="38612"/>
                  </a:cubicBezTo>
                  <a:lnTo>
                    <a:pt x="17883" y="30087"/>
                  </a:lnTo>
                  <a:close/>
                  <a:moveTo>
                    <a:pt x="34671" y="29861"/>
                  </a:moveTo>
                  <a:lnTo>
                    <a:pt x="36624" y="34564"/>
                  </a:lnTo>
                  <a:cubicBezTo>
                    <a:pt x="35874" y="35088"/>
                    <a:pt x="35112" y="35576"/>
                    <a:pt x="34314" y="36005"/>
                  </a:cubicBezTo>
                  <a:cubicBezTo>
                    <a:pt x="33993" y="36183"/>
                    <a:pt x="33862" y="36588"/>
                    <a:pt x="34016" y="36933"/>
                  </a:cubicBezTo>
                  <a:cubicBezTo>
                    <a:pt x="34028" y="36945"/>
                    <a:pt x="34028" y="36957"/>
                    <a:pt x="34040" y="36969"/>
                  </a:cubicBezTo>
                  <a:cubicBezTo>
                    <a:pt x="34171" y="37198"/>
                    <a:pt x="34413" y="37331"/>
                    <a:pt x="34660" y="37331"/>
                  </a:cubicBezTo>
                  <a:cubicBezTo>
                    <a:pt x="34774" y="37331"/>
                    <a:pt x="34888" y="37303"/>
                    <a:pt x="34993" y="37243"/>
                  </a:cubicBezTo>
                  <a:cubicBezTo>
                    <a:pt x="37207" y="36017"/>
                    <a:pt x="39231" y="34481"/>
                    <a:pt x="41017" y="32695"/>
                  </a:cubicBezTo>
                  <a:cubicBezTo>
                    <a:pt x="41248" y="32452"/>
                    <a:pt x="41559" y="32330"/>
                    <a:pt x="41870" y="32330"/>
                  </a:cubicBezTo>
                  <a:cubicBezTo>
                    <a:pt x="42169" y="32330"/>
                    <a:pt x="42468" y="32443"/>
                    <a:pt x="42696" y="32671"/>
                  </a:cubicBezTo>
                  <a:cubicBezTo>
                    <a:pt x="43160" y="33135"/>
                    <a:pt x="43149" y="33897"/>
                    <a:pt x="42672" y="34350"/>
                  </a:cubicBezTo>
                  <a:lnTo>
                    <a:pt x="42684" y="34350"/>
                  </a:lnTo>
                  <a:cubicBezTo>
                    <a:pt x="37064" y="39964"/>
                    <a:pt x="29703" y="42770"/>
                    <a:pt x="22344" y="42770"/>
                  </a:cubicBezTo>
                  <a:cubicBezTo>
                    <a:pt x="14984" y="42770"/>
                    <a:pt x="7626" y="39964"/>
                    <a:pt x="2012" y="34350"/>
                  </a:cubicBezTo>
                  <a:cubicBezTo>
                    <a:pt x="1560" y="33885"/>
                    <a:pt x="1572" y="33159"/>
                    <a:pt x="2024" y="32707"/>
                  </a:cubicBezTo>
                  <a:cubicBezTo>
                    <a:pt x="2255" y="32476"/>
                    <a:pt x="2557" y="32360"/>
                    <a:pt x="2859" y="32360"/>
                  </a:cubicBezTo>
                  <a:cubicBezTo>
                    <a:pt x="3149" y="32360"/>
                    <a:pt x="3440" y="32467"/>
                    <a:pt x="3667" y="32683"/>
                  </a:cubicBezTo>
                  <a:cubicBezTo>
                    <a:pt x="8757" y="37732"/>
                    <a:pt x="15541" y="40420"/>
                    <a:pt x="22452" y="40420"/>
                  </a:cubicBezTo>
                  <a:cubicBezTo>
                    <a:pt x="25693" y="40420"/>
                    <a:pt x="28963" y="39829"/>
                    <a:pt x="32100" y="38612"/>
                  </a:cubicBezTo>
                  <a:cubicBezTo>
                    <a:pt x="32457" y="38457"/>
                    <a:pt x="32635" y="38053"/>
                    <a:pt x="32492" y="37695"/>
                  </a:cubicBezTo>
                  <a:cubicBezTo>
                    <a:pt x="32481" y="37672"/>
                    <a:pt x="32481" y="37660"/>
                    <a:pt x="32469" y="37648"/>
                  </a:cubicBezTo>
                  <a:cubicBezTo>
                    <a:pt x="32351" y="37394"/>
                    <a:pt x="32096" y="37244"/>
                    <a:pt x="31829" y="37244"/>
                  </a:cubicBezTo>
                  <a:cubicBezTo>
                    <a:pt x="31744" y="37244"/>
                    <a:pt x="31659" y="37259"/>
                    <a:pt x="31576" y="37291"/>
                  </a:cubicBezTo>
                  <a:cubicBezTo>
                    <a:pt x="30480" y="37731"/>
                    <a:pt x="29361" y="38076"/>
                    <a:pt x="28218" y="38350"/>
                  </a:cubicBezTo>
                  <a:lnTo>
                    <a:pt x="28218" y="32242"/>
                  </a:lnTo>
                  <a:cubicBezTo>
                    <a:pt x="30409" y="31754"/>
                    <a:pt x="32528" y="30968"/>
                    <a:pt x="34517" y="29933"/>
                  </a:cubicBezTo>
                  <a:lnTo>
                    <a:pt x="34528" y="29933"/>
                  </a:lnTo>
                  <a:lnTo>
                    <a:pt x="34671" y="29861"/>
                  </a:lnTo>
                  <a:close/>
                  <a:moveTo>
                    <a:pt x="22354" y="0"/>
                  </a:moveTo>
                  <a:cubicBezTo>
                    <a:pt x="22089" y="0"/>
                    <a:pt x="21824" y="143"/>
                    <a:pt x="21705" y="429"/>
                  </a:cubicBezTo>
                  <a:lnTo>
                    <a:pt x="10144" y="28325"/>
                  </a:lnTo>
                  <a:lnTo>
                    <a:pt x="10013" y="28254"/>
                  </a:lnTo>
                  <a:cubicBezTo>
                    <a:pt x="9900" y="28188"/>
                    <a:pt x="9777" y="28157"/>
                    <a:pt x="9656" y="28157"/>
                  </a:cubicBezTo>
                  <a:cubicBezTo>
                    <a:pt x="9382" y="28157"/>
                    <a:pt x="9121" y="28315"/>
                    <a:pt x="9013" y="28587"/>
                  </a:cubicBezTo>
                  <a:lnTo>
                    <a:pt x="6906" y="33683"/>
                  </a:lnTo>
                  <a:cubicBezTo>
                    <a:pt x="6120" y="33064"/>
                    <a:pt x="5382" y="32397"/>
                    <a:pt x="4668" y="31683"/>
                  </a:cubicBezTo>
                  <a:cubicBezTo>
                    <a:pt x="4166" y="31181"/>
                    <a:pt x="3503" y="30928"/>
                    <a:pt x="2839" y="30928"/>
                  </a:cubicBezTo>
                  <a:cubicBezTo>
                    <a:pt x="2178" y="30928"/>
                    <a:pt x="1517" y="31178"/>
                    <a:pt x="1012" y="31683"/>
                  </a:cubicBezTo>
                  <a:cubicBezTo>
                    <a:pt x="0" y="32695"/>
                    <a:pt x="0" y="34338"/>
                    <a:pt x="1012" y="35350"/>
                  </a:cubicBezTo>
                  <a:cubicBezTo>
                    <a:pt x="6900" y="41238"/>
                    <a:pt x="14621" y="44181"/>
                    <a:pt x="22344" y="44181"/>
                  </a:cubicBezTo>
                  <a:cubicBezTo>
                    <a:pt x="30067" y="44181"/>
                    <a:pt x="37791" y="41238"/>
                    <a:pt x="43684" y="35350"/>
                  </a:cubicBezTo>
                  <a:cubicBezTo>
                    <a:pt x="44684" y="34338"/>
                    <a:pt x="44684" y="32695"/>
                    <a:pt x="43684" y="31695"/>
                  </a:cubicBezTo>
                  <a:cubicBezTo>
                    <a:pt x="43178" y="31189"/>
                    <a:pt x="42515" y="30936"/>
                    <a:pt x="41852" y="30936"/>
                  </a:cubicBezTo>
                  <a:cubicBezTo>
                    <a:pt x="41190" y="30936"/>
                    <a:pt x="40529" y="31189"/>
                    <a:pt x="40029" y="31695"/>
                  </a:cubicBezTo>
                  <a:cubicBezTo>
                    <a:pt x="39315" y="32397"/>
                    <a:pt x="38577" y="33064"/>
                    <a:pt x="37791" y="33683"/>
                  </a:cubicBezTo>
                  <a:lnTo>
                    <a:pt x="35683" y="28587"/>
                  </a:lnTo>
                  <a:cubicBezTo>
                    <a:pt x="35568" y="28315"/>
                    <a:pt x="35309" y="28157"/>
                    <a:pt x="35039" y="28157"/>
                  </a:cubicBezTo>
                  <a:cubicBezTo>
                    <a:pt x="34919" y="28157"/>
                    <a:pt x="34797" y="28188"/>
                    <a:pt x="34683" y="28254"/>
                  </a:cubicBezTo>
                  <a:lnTo>
                    <a:pt x="34552" y="28325"/>
                  </a:lnTo>
                  <a:lnTo>
                    <a:pt x="23003" y="429"/>
                  </a:lnTo>
                  <a:cubicBezTo>
                    <a:pt x="22884" y="143"/>
                    <a:pt x="22619" y="0"/>
                    <a:pt x="223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>
            <a:hlinkClick action="ppaction://hlinksldjump" r:id="rId3"/>
          </p:cNvPr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6">
            <a:hlinkClick action="ppaction://hlinksldjump" r:id="rId4"/>
          </p:cNvPr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6">
            <a:hlinkClick action="ppaction://hlinksldjump" r:id="rId5"/>
          </p:cNvPr>
          <p:cNvSpPr/>
          <p:nvPr/>
        </p:nvSpPr>
        <p:spPr>
          <a:xfrm>
            <a:off x="4678513" y="3186399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6">
            <a:hlinkClick/>
          </p:cNvPr>
          <p:cNvSpPr/>
          <p:nvPr/>
        </p:nvSpPr>
        <p:spPr>
          <a:xfrm>
            <a:off x="1072438" y="3186399"/>
            <a:ext cx="817500" cy="8175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15" name="Google Shape;315;p46"/>
          <p:cNvSpPr txBox="1"/>
          <p:nvPr>
            <p:ph idx="1" type="subTitle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Introducción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16" name="Google Shape;316;p46"/>
          <p:cNvSpPr txBox="1"/>
          <p:nvPr>
            <p:ph idx="2" type="subTitle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Diagrama de </a:t>
            </a:r>
            <a:r>
              <a:rPr lang="en"/>
              <a:t>solución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17" name="Google Shape;317;p46"/>
          <p:cNvSpPr txBox="1"/>
          <p:nvPr>
            <p:ph idx="3" type="subTitle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Diagrama de las herramientas que fueron usadas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18" name="Google Shape;318;p46"/>
          <p:cNvSpPr txBox="1"/>
          <p:nvPr>
            <p:ph idx="4" type="subTitle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Descripción</a:t>
            </a:r>
            <a:r>
              <a:rPr lang="en"/>
              <a:t> del proyecto elegido por el grupo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19" name="Google Shape;319;p46"/>
          <p:cNvSpPr txBox="1"/>
          <p:nvPr>
            <p:ph idx="5" type="subTitle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Desafíos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20" name="Google Shape;320;p46"/>
          <p:cNvSpPr txBox="1"/>
          <p:nvPr>
            <p:ph idx="6" type="subTitle"/>
          </p:nvPr>
        </p:nvSpPr>
        <p:spPr>
          <a:xfrm>
            <a:off x="5536900" y="3098600"/>
            <a:ext cx="28344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Conclusiones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21" name="Google Shape;321;p46"/>
          <p:cNvSpPr txBox="1"/>
          <p:nvPr>
            <p:ph idx="7" type="subTitle"/>
          </p:nvPr>
        </p:nvSpPr>
        <p:spPr>
          <a:xfrm>
            <a:off x="5536900" y="3325175"/>
            <a:ext cx="2658600" cy="12282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</a:t>
            </a:r>
            <a:r>
              <a:rPr lang="en"/>
              <a:t> que aprendimos llevando a cabo este proyecto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22" name="Google Shape;322;p46"/>
          <p:cNvSpPr txBox="1"/>
          <p:nvPr>
            <p:ph idx="8" type="subTitle"/>
          </p:nvPr>
        </p:nvSpPr>
        <p:spPr>
          <a:xfrm>
            <a:off x="1979025" y="3325175"/>
            <a:ext cx="2997000" cy="1228200"/>
          </a:xfrm>
          <a:prstGeom prst="rect">
            <a:avLst/>
          </a:prstGeom>
        </p:spPr>
        <p:txBody>
          <a:bodyPr anchorCtr="0" anchor="t" bIns="91425" lIns="91425" spcFirstLastPara="1" rIns="36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esafíos</a:t>
            </a:r>
            <a:r>
              <a:rPr lang="en"/>
              <a:t> que se presentaron en el desarrollo del proyecto y sus soluciones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323" name="Google Shape;323;p46"/>
          <p:cNvSpPr txBox="1"/>
          <p:nvPr>
            <p:ph idx="9" type="title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4" name="Google Shape;324;p46"/>
          <p:cNvSpPr txBox="1"/>
          <p:nvPr>
            <p:ph idx="13" type="title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5" name="Google Shape;325;p46"/>
          <p:cNvSpPr txBox="1"/>
          <p:nvPr>
            <p:ph idx="14" type="title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6" name="Google Shape;326;p46"/>
          <p:cNvSpPr txBox="1"/>
          <p:nvPr>
            <p:ph idx="15" type="title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512926" y="1828400"/>
            <a:ext cx="3490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332" name="Google Shape;332;p47"/>
          <p:cNvSpPr/>
          <p:nvPr/>
        </p:nvSpPr>
        <p:spPr>
          <a:xfrm>
            <a:off x="2288100" y="2124275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7"/>
          <p:cNvSpPr txBox="1"/>
          <p:nvPr>
            <p:ph idx="1" type="subTitle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proyecto elegido por el grupo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7"/>
          <p:cNvSpPr txBox="1"/>
          <p:nvPr>
            <p:ph idx="2" type="title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35" name="Google Shape;335;p47"/>
          <p:cNvGrpSpPr/>
          <p:nvPr/>
        </p:nvGrpSpPr>
        <p:grpSpPr>
          <a:xfrm rot="703690">
            <a:off x="6705412" y="3686813"/>
            <a:ext cx="805111" cy="1003010"/>
            <a:chOff x="-1778892" y="2016220"/>
            <a:chExt cx="891846" cy="1111064"/>
          </a:xfrm>
        </p:grpSpPr>
        <p:sp>
          <p:nvSpPr>
            <p:cNvPr id="336" name="Google Shape;336;p47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" name="Google Shape;337;p47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38" name="Google Shape;338;p47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7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7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47"/>
          <p:cNvGrpSpPr/>
          <p:nvPr/>
        </p:nvGrpSpPr>
        <p:grpSpPr>
          <a:xfrm flipH="1" rot="-976164">
            <a:off x="6625467" y="501472"/>
            <a:ext cx="756060" cy="941903"/>
            <a:chOff x="-1778892" y="2016220"/>
            <a:chExt cx="891846" cy="1111064"/>
          </a:xfrm>
        </p:grpSpPr>
        <p:sp>
          <p:nvSpPr>
            <p:cNvPr id="342" name="Google Shape;342;p47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47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44" name="Google Shape;344;p47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7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6" name="Google Shape;346;p47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47"/>
          <p:cNvGrpSpPr/>
          <p:nvPr/>
        </p:nvGrpSpPr>
        <p:grpSpPr>
          <a:xfrm rot="1049909">
            <a:off x="7670969" y="2362567"/>
            <a:ext cx="757539" cy="943779"/>
            <a:chOff x="-1778892" y="2016220"/>
            <a:chExt cx="891846" cy="1111064"/>
          </a:xfrm>
        </p:grpSpPr>
        <p:sp>
          <p:nvSpPr>
            <p:cNvPr id="348" name="Google Shape;348;p47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" name="Google Shape;349;p47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50" name="Google Shape;350;p47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7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2" name="Google Shape;352;p47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47"/>
          <p:cNvGrpSpPr/>
          <p:nvPr/>
        </p:nvGrpSpPr>
        <p:grpSpPr>
          <a:xfrm rot="900186">
            <a:off x="248138" y="2017374"/>
            <a:ext cx="867828" cy="1081144"/>
            <a:chOff x="-1778892" y="2016220"/>
            <a:chExt cx="891846" cy="1111064"/>
          </a:xfrm>
        </p:grpSpPr>
        <p:sp>
          <p:nvSpPr>
            <p:cNvPr id="354" name="Google Shape;354;p47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47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56" name="Google Shape;356;p47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7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" name="Google Shape;358;p47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47"/>
          <p:cNvGrpSpPr/>
          <p:nvPr/>
        </p:nvGrpSpPr>
        <p:grpSpPr>
          <a:xfrm rot="-899398">
            <a:off x="1082254" y="3733655"/>
            <a:ext cx="758922" cy="945468"/>
            <a:chOff x="-1778892" y="2016220"/>
            <a:chExt cx="891846" cy="1111064"/>
          </a:xfrm>
        </p:grpSpPr>
        <p:sp>
          <p:nvSpPr>
            <p:cNvPr id="360" name="Google Shape;360;p47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47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62" name="Google Shape;362;p47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7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4" name="Google Shape;364;p47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47"/>
          <p:cNvGrpSpPr/>
          <p:nvPr/>
        </p:nvGrpSpPr>
        <p:grpSpPr>
          <a:xfrm rot="-455679">
            <a:off x="4062439" y="252009"/>
            <a:ext cx="807065" cy="1005569"/>
            <a:chOff x="-1778892" y="2016220"/>
            <a:chExt cx="891846" cy="1111064"/>
          </a:xfrm>
        </p:grpSpPr>
        <p:sp>
          <p:nvSpPr>
            <p:cNvPr id="366" name="Google Shape;366;p47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47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68" name="Google Shape;368;p47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7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47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47"/>
          <p:cNvGrpSpPr/>
          <p:nvPr/>
        </p:nvGrpSpPr>
        <p:grpSpPr>
          <a:xfrm rot="-752801">
            <a:off x="1302667" y="367844"/>
            <a:ext cx="867890" cy="1081220"/>
            <a:chOff x="-1778892" y="2016220"/>
            <a:chExt cx="891846" cy="1111064"/>
          </a:xfrm>
        </p:grpSpPr>
        <p:sp>
          <p:nvSpPr>
            <p:cNvPr id="372" name="Google Shape;372;p47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47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74" name="Google Shape;374;p47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7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p47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3490113" y="3224700"/>
            <a:ext cx="48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—La Cátedra</a:t>
            </a:r>
            <a:endParaRPr/>
          </a:p>
        </p:txBody>
      </p:sp>
      <p:grpSp>
        <p:nvGrpSpPr>
          <p:cNvPr id="382" name="Google Shape;382;p48"/>
          <p:cNvGrpSpPr/>
          <p:nvPr/>
        </p:nvGrpSpPr>
        <p:grpSpPr>
          <a:xfrm>
            <a:off x="764179" y="1889099"/>
            <a:ext cx="549591" cy="479727"/>
            <a:chOff x="675624" y="1646899"/>
            <a:chExt cx="690528" cy="602747"/>
          </a:xfrm>
        </p:grpSpPr>
        <p:sp>
          <p:nvSpPr>
            <p:cNvPr id="383" name="Google Shape;383;p48"/>
            <p:cNvSpPr/>
            <p:nvPr/>
          </p:nvSpPr>
          <p:spPr>
            <a:xfrm>
              <a:off x="704119" y="1969102"/>
              <a:ext cx="633538" cy="26926"/>
            </a:xfrm>
            <a:custGeom>
              <a:rect b="b" l="l" r="r" t="t"/>
              <a:pathLst>
                <a:path extrusionOk="0" h="3741" w="88022">
                  <a:moveTo>
                    <a:pt x="1851" y="0"/>
                  </a:moveTo>
                  <a:cubicBezTo>
                    <a:pt x="816" y="0"/>
                    <a:pt x="0" y="836"/>
                    <a:pt x="0" y="1871"/>
                  </a:cubicBezTo>
                  <a:cubicBezTo>
                    <a:pt x="0" y="2905"/>
                    <a:pt x="816" y="3741"/>
                    <a:pt x="1851" y="3741"/>
                  </a:cubicBezTo>
                  <a:lnTo>
                    <a:pt x="86171" y="3741"/>
                  </a:lnTo>
                  <a:cubicBezTo>
                    <a:pt x="87206" y="3741"/>
                    <a:pt x="88022" y="2905"/>
                    <a:pt x="88022" y="1871"/>
                  </a:cubicBezTo>
                  <a:cubicBezTo>
                    <a:pt x="88022" y="836"/>
                    <a:pt x="87206" y="0"/>
                    <a:pt x="86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738343" y="2022803"/>
              <a:ext cx="565090" cy="80634"/>
            </a:xfrm>
            <a:custGeom>
              <a:rect b="b" l="l" r="r" t="t"/>
              <a:pathLst>
                <a:path extrusionOk="0" h="11203" w="78512">
                  <a:moveTo>
                    <a:pt x="16863" y="3729"/>
                  </a:moveTo>
                  <a:cubicBezTo>
                    <a:pt x="17822" y="3729"/>
                    <a:pt x="18743" y="4474"/>
                    <a:pt x="18743" y="5591"/>
                  </a:cubicBezTo>
                  <a:cubicBezTo>
                    <a:pt x="18743" y="6626"/>
                    <a:pt x="17907" y="7462"/>
                    <a:pt x="16873" y="7462"/>
                  </a:cubicBezTo>
                  <a:cubicBezTo>
                    <a:pt x="15201" y="7462"/>
                    <a:pt x="14386" y="5452"/>
                    <a:pt x="15560" y="4278"/>
                  </a:cubicBezTo>
                  <a:cubicBezTo>
                    <a:pt x="15939" y="3899"/>
                    <a:pt x="16405" y="3729"/>
                    <a:pt x="16863" y="3729"/>
                  </a:cubicBezTo>
                  <a:close/>
                  <a:moveTo>
                    <a:pt x="28045" y="3729"/>
                  </a:moveTo>
                  <a:cubicBezTo>
                    <a:pt x="29004" y="3729"/>
                    <a:pt x="29925" y="4474"/>
                    <a:pt x="29925" y="5591"/>
                  </a:cubicBezTo>
                  <a:cubicBezTo>
                    <a:pt x="29925" y="6626"/>
                    <a:pt x="29089" y="7462"/>
                    <a:pt x="28074" y="7462"/>
                  </a:cubicBezTo>
                  <a:cubicBezTo>
                    <a:pt x="26403" y="7462"/>
                    <a:pt x="25567" y="5452"/>
                    <a:pt x="26741" y="4278"/>
                  </a:cubicBezTo>
                  <a:cubicBezTo>
                    <a:pt x="27121" y="3899"/>
                    <a:pt x="27587" y="3729"/>
                    <a:pt x="28045" y="3729"/>
                  </a:cubicBezTo>
                  <a:close/>
                  <a:moveTo>
                    <a:pt x="39246" y="3729"/>
                  </a:moveTo>
                  <a:cubicBezTo>
                    <a:pt x="40205" y="3729"/>
                    <a:pt x="41126" y="4474"/>
                    <a:pt x="41126" y="5591"/>
                  </a:cubicBezTo>
                  <a:cubicBezTo>
                    <a:pt x="41126" y="6626"/>
                    <a:pt x="40291" y="7462"/>
                    <a:pt x="39256" y="7462"/>
                  </a:cubicBezTo>
                  <a:cubicBezTo>
                    <a:pt x="37585" y="7462"/>
                    <a:pt x="36769" y="5452"/>
                    <a:pt x="37943" y="4278"/>
                  </a:cubicBezTo>
                  <a:cubicBezTo>
                    <a:pt x="38322" y="3899"/>
                    <a:pt x="38789" y="3729"/>
                    <a:pt x="39246" y="3729"/>
                  </a:cubicBezTo>
                  <a:close/>
                  <a:moveTo>
                    <a:pt x="50428" y="3729"/>
                  </a:moveTo>
                  <a:cubicBezTo>
                    <a:pt x="51387" y="3729"/>
                    <a:pt x="52308" y="4474"/>
                    <a:pt x="52308" y="5591"/>
                  </a:cubicBezTo>
                  <a:cubicBezTo>
                    <a:pt x="52308" y="6626"/>
                    <a:pt x="51472" y="7462"/>
                    <a:pt x="50458" y="7462"/>
                  </a:cubicBezTo>
                  <a:cubicBezTo>
                    <a:pt x="48786" y="7462"/>
                    <a:pt x="47951" y="5452"/>
                    <a:pt x="49125" y="4278"/>
                  </a:cubicBezTo>
                  <a:cubicBezTo>
                    <a:pt x="49504" y="3899"/>
                    <a:pt x="49970" y="3729"/>
                    <a:pt x="50428" y="3729"/>
                  </a:cubicBezTo>
                  <a:close/>
                  <a:moveTo>
                    <a:pt x="61630" y="3729"/>
                  </a:moveTo>
                  <a:cubicBezTo>
                    <a:pt x="62589" y="3729"/>
                    <a:pt x="63510" y="4474"/>
                    <a:pt x="63510" y="5591"/>
                  </a:cubicBezTo>
                  <a:cubicBezTo>
                    <a:pt x="63510" y="6626"/>
                    <a:pt x="62674" y="7462"/>
                    <a:pt x="61639" y="7462"/>
                  </a:cubicBezTo>
                  <a:cubicBezTo>
                    <a:pt x="59968" y="7462"/>
                    <a:pt x="59152" y="5452"/>
                    <a:pt x="60326" y="4278"/>
                  </a:cubicBezTo>
                  <a:cubicBezTo>
                    <a:pt x="60705" y="3899"/>
                    <a:pt x="61172" y="3729"/>
                    <a:pt x="61630" y="3729"/>
                  </a:cubicBezTo>
                  <a:close/>
                  <a:moveTo>
                    <a:pt x="1" y="1"/>
                  </a:moveTo>
                  <a:cubicBezTo>
                    <a:pt x="1732" y="6427"/>
                    <a:pt x="7939" y="11202"/>
                    <a:pt x="15002" y="11202"/>
                  </a:cubicBezTo>
                  <a:lnTo>
                    <a:pt x="63510" y="11202"/>
                  </a:lnTo>
                  <a:cubicBezTo>
                    <a:pt x="70573" y="11202"/>
                    <a:pt x="76780" y="6427"/>
                    <a:pt x="78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8"/>
            <p:cNvSpPr/>
            <p:nvPr/>
          </p:nvSpPr>
          <p:spPr>
            <a:xfrm>
              <a:off x="749657" y="1888620"/>
              <a:ext cx="542605" cy="53708"/>
            </a:xfrm>
            <a:custGeom>
              <a:rect b="b" l="l" r="r" t="t"/>
              <a:pathLst>
                <a:path extrusionOk="0" h="7462" w="75388">
                  <a:moveTo>
                    <a:pt x="13430" y="1"/>
                  </a:moveTo>
                  <a:cubicBezTo>
                    <a:pt x="7959" y="1"/>
                    <a:pt x="2706" y="3005"/>
                    <a:pt x="1" y="7462"/>
                  </a:cubicBezTo>
                  <a:lnTo>
                    <a:pt x="75387" y="7462"/>
                  </a:lnTo>
                  <a:cubicBezTo>
                    <a:pt x="72662" y="3005"/>
                    <a:pt x="67409" y="1"/>
                    <a:pt x="61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8"/>
            <p:cNvSpPr/>
            <p:nvPr/>
          </p:nvSpPr>
          <p:spPr>
            <a:xfrm>
              <a:off x="846319" y="1673818"/>
              <a:ext cx="349136" cy="187891"/>
            </a:xfrm>
            <a:custGeom>
              <a:rect b="b" l="l" r="r" t="t"/>
              <a:pathLst>
                <a:path extrusionOk="0" h="26105" w="48508">
                  <a:moveTo>
                    <a:pt x="27995" y="3721"/>
                  </a:moveTo>
                  <a:cubicBezTo>
                    <a:pt x="29646" y="3721"/>
                    <a:pt x="30482" y="5731"/>
                    <a:pt x="29308" y="6904"/>
                  </a:cubicBezTo>
                  <a:cubicBezTo>
                    <a:pt x="28928" y="7284"/>
                    <a:pt x="28462" y="7453"/>
                    <a:pt x="28004" y="7453"/>
                  </a:cubicBezTo>
                  <a:cubicBezTo>
                    <a:pt x="27045" y="7453"/>
                    <a:pt x="26124" y="6709"/>
                    <a:pt x="26124" y="5591"/>
                  </a:cubicBezTo>
                  <a:cubicBezTo>
                    <a:pt x="26124" y="4557"/>
                    <a:pt x="26960" y="3721"/>
                    <a:pt x="27995" y="3721"/>
                  </a:cubicBezTo>
                  <a:close/>
                  <a:moveTo>
                    <a:pt x="34247" y="6631"/>
                  </a:moveTo>
                  <a:cubicBezTo>
                    <a:pt x="34588" y="6631"/>
                    <a:pt x="34931" y="6725"/>
                    <a:pt x="35237" y="6924"/>
                  </a:cubicBezTo>
                  <a:cubicBezTo>
                    <a:pt x="39932" y="9909"/>
                    <a:pt x="43235" y="14684"/>
                    <a:pt x="44349" y="20135"/>
                  </a:cubicBezTo>
                  <a:cubicBezTo>
                    <a:pt x="44568" y="21150"/>
                    <a:pt x="43912" y="22125"/>
                    <a:pt x="42897" y="22344"/>
                  </a:cubicBezTo>
                  <a:cubicBezTo>
                    <a:pt x="42777" y="22364"/>
                    <a:pt x="42658" y="22364"/>
                    <a:pt x="42519" y="22384"/>
                  </a:cubicBezTo>
                  <a:cubicBezTo>
                    <a:pt x="41643" y="22364"/>
                    <a:pt x="40887" y="21747"/>
                    <a:pt x="40708" y="20891"/>
                  </a:cubicBezTo>
                  <a:cubicBezTo>
                    <a:pt x="39773" y="16415"/>
                    <a:pt x="37087" y="12515"/>
                    <a:pt x="33247" y="10068"/>
                  </a:cubicBezTo>
                  <a:cubicBezTo>
                    <a:pt x="32372" y="9511"/>
                    <a:pt x="32113" y="8357"/>
                    <a:pt x="32670" y="7501"/>
                  </a:cubicBezTo>
                  <a:cubicBezTo>
                    <a:pt x="33028" y="6938"/>
                    <a:pt x="33633" y="6631"/>
                    <a:pt x="34247" y="6631"/>
                  </a:cubicBezTo>
                  <a:close/>
                  <a:moveTo>
                    <a:pt x="24254" y="0"/>
                  </a:moveTo>
                  <a:cubicBezTo>
                    <a:pt x="10864" y="0"/>
                    <a:pt x="0" y="10844"/>
                    <a:pt x="0" y="24234"/>
                  </a:cubicBezTo>
                  <a:lnTo>
                    <a:pt x="0" y="26104"/>
                  </a:lnTo>
                  <a:lnTo>
                    <a:pt x="48508" y="26104"/>
                  </a:lnTo>
                  <a:lnTo>
                    <a:pt x="48508" y="24234"/>
                  </a:lnTo>
                  <a:cubicBezTo>
                    <a:pt x="48508" y="10844"/>
                    <a:pt x="37644" y="0"/>
                    <a:pt x="24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8"/>
            <p:cNvSpPr/>
            <p:nvPr/>
          </p:nvSpPr>
          <p:spPr>
            <a:xfrm>
              <a:off x="854049" y="2130204"/>
              <a:ext cx="333820" cy="30942"/>
            </a:xfrm>
            <a:custGeom>
              <a:rect b="b" l="l" r="r" t="t"/>
              <a:pathLst>
                <a:path extrusionOk="0" h="4299" w="46380">
                  <a:moveTo>
                    <a:pt x="1991" y="1"/>
                  </a:moveTo>
                  <a:lnTo>
                    <a:pt x="1" y="4298"/>
                  </a:lnTo>
                  <a:lnTo>
                    <a:pt x="46379" y="4298"/>
                  </a:lnTo>
                  <a:lnTo>
                    <a:pt x="44370" y="1"/>
                  </a:lnTo>
                  <a:close/>
                </a:path>
              </a:pathLst>
            </a:custGeom>
            <a:solidFill>
              <a:srgbClr val="57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8"/>
            <p:cNvSpPr/>
            <p:nvPr/>
          </p:nvSpPr>
          <p:spPr>
            <a:xfrm>
              <a:off x="1168528" y="2049729"/>
              <a:ext cx="26926" cy="26782"/>
            </a:xfrm>
            <a:custGeom>
              <a:rect b="b" l="l" r="r" t="t"/>
              <a:pathLst>
                <a:path extrusionOk="0" h="3721" w="3741">
                  <a:moveTo>
                    <a:pt x="1870" y="0"/>
                  </a:moveTo>
                  <a:cubicBezTo>
                    <a:pt x="836" y="0"/>
                    <a:pt x="0" y="816"/>
                    <a:pt x="0" y="1850"/>
                  </a:cubicBezTo>
                  <a:cubicBezTo>
                    <a:pt x="0" y="2885"/>
                    <a:pt x="836" y="3721"/>
                    <a:pt x="1870" y="3721"/>
                  </a:cubicBezTo>
                  <a:cubicBezTo>
                    <a:pt x="2905" y="3721"/>
                    <a:pt x="3741" y="2885"/>
                    <a:pt x="3741" y="1850"/>
                  </a:cubicBezTo>
                  <a:cubicBezTo>
                    <a:pt x="3741" y="816"/>
                    <a:pt x="29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8"/>
            <p:cNvSpPr/>
            <p:nvPr/>
          </p:nvSpPr>
          <p:spPr>
            <a:xfrm>
              <a:off x="1088046" y="2049729"/>
              <a:ext cx="26782" cy="26782"/>
            </a:xfrm>
            <a:custGeom>
              <a:rect b="b" l="l" r="r" t="t"/>
              <a:pathLst>
                <a:path extrusionOk="0" h="3721" w="3721">
                  <a:moveTo>
                    <a:pt x="1871" y="0"/>
                  </a:moveTo>
                  <a:cubicBezTo>
                    <a:pt x="836" y="0"/>
                    <a:pt x="0" y="816"/>
                    <a:pt x="0" y="1850"/>
                  </a:cubicBezTo>
                  <a:cubicBezTo>
                    <a:pt x="0" y="2885"/>
                    <a:pt x="836" y="3721"/>
                    <a:pt x="1871" y="3721"/>
                  </a:cubicBezTo>
                  <a:cubicBezTo>
                    <a:pt x="2885" y="3721"/>
                    <a:pt x="3721" y="2885"/>
                    <a:pt x="3721" y="1850"/>
                  </a:cubicBezTo>
                  <a:cubicBezTo>
                    <a:pt x="3721" y="816"/>
                    <a:pt x="2885" y="0"/>
                    <a:pt x="18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8"/>
            <p:cNvSpPr/>
            <p:nvPr/>
          </p:nvSpPr>
          <p:spPr>
            <a:xfrm>
              <a:off x="1007420" y="2049729"/>
              <a:ext cx="26933" cy="26782"/>
            </a:xfrm>
            <a:custGeom>
              <a:rect b="b" l="l" r="r" t="t"/>
              <a:pathLst>
                <a:path extrusionOk="0" h="3721" w="3742">
                  <a:moveTo>
                    <a:pt x="1871" y="0"/>
                  </a:moveTo>
                  <a:cubicBezTo>
                    <a:pt x="836" y="0"/>
                    <a:pt x="1" y="816"/>
                    <a:pt x="1" y="1850"/>
                  </a:cubicBezTo>
                  <a:cubicBezTo>
                    <a:pt x="1" y="2885"/>
                    <a:pt x="836" y="3721"/>
                    <a:pt x="1871" y="3721"/>
                  </a:cubicBezTo>
                  <a:cubicBezTo>
                    <a:pt x="2906" y="3721"/>
                    <a:pt x="3741" y="2885"/>
                    <a:pt x="3741" y="1850"/>
                  </a:cubicBezTo>
                  <a:cubicBezTo>
                    <a:pt x="3741" y="816"/>
                    <a:pt x="2906" y="0"/>
                    <a:pt x="18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8"/>
            <p:cNvSpPr/>
            <p:nvPr/>
          </p:nvSpPr>
          <p:spPr>
            <a:xfrm>
              <a:off x="926945" y="2049729"/>
              <a:ext cx="26782" cy="26782"/>
            </a:xfrm>
            <a:custGeom>
              <a:rect b="b" l="l" r="r" t="t"/>
              <a:pathLst>
                <a:path extrusionOk="0" h="3721" w="3721">
                  <a:moveTo>
                    <a:pt x="1870" y="0"/>
                  </a:moveTo>
                  <a:cubicBezTo>
                    <a:pt x="836" y="0"/>
                    <a:pt x="0" y="816"/>
                    <a:pt x="0" y="1850"/>
                  </a:cubicBezTo>
                  <a:cubicBezTo>
                    <a:pt x="0" y="2885"/>
                    <a:pt x="836" y="3721"/>
                    <a:pt x="1870" y="3721"/>
                  </a:cubicBezTo>
                  <a:cubicBezTo>
                    <a:pt x="2885" y="3721"/>
                    <a:pt x="3721" y="2885"/>
                    <a:pt x="3721" y="1850"/>
                  </a:cubicBezTo>
                  <a:cubicBezTo>
                    <a:pt x="3721" y="816"/>
                    <a:pt x="288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8"/>
            <p:cNvSpPr/>
            <p:nvPr/>
          </p:nvSpPr>
          <p:spPr>
            <a:xfrm>
              <a:off x="846319" y="2049729"/>
              <a:ext cx="26926" cy="26782"/>
            </a:xfrm>
            <a:custGeom>
              <a:rect b="b" l="l" r="r" t="t"/>
              <a:pathLst>
                <a:path extrusionOk="0" h="3721" w="3741">
                  <a:moveTo>
                    <a:pt x="1871" y="0"/>
                  </a:moveTo>
                  <a:cubicBezTo>
                    <a:pt x="836" y="0"/>
                    <a:pt x="0" y="816"/>
                    <a:pt x="0" y="1850"/>
                  </a:cubicBezTo>
                  <a:cubicBezTo>
                    <a:pt x="0" y="2885"/>
                    <a:pt x="836" y="3721"/>
                    <a:pt x="1871" y="3721"/>
                  </a:cubicBezTo>
                  <a:cubicBezTo>
                    <a:pt x="2905" y="3721"/>
                    <a:pt x="3741" y="2885"/>
                    <a:pt x="3741" y="1850"/>
                  </a:cubicBezTo>
                  <a:cubicBezTo>
                    <a:pt x="3741" y="816"/>
                    <a:pt x="2905" y="0"/>
                    <a:pt x="18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8"/>
            <p:cNvSpPr/>
            <p:nvPr/>
          </p:nvSpPr>
          <p:spPr>
            <a:xfrm>
              <a:off x="675624" y="1646899"/>
              <a:ext cx="690528" cy="602747"/>
            </a:xfrm>
            <a:custGeom>
              <a:rect b="b" l="l" r="r" t="t"/>
              <a:pathLst>
                <a:path extrusionOk="0" h="83744" w="95940">
                  <a:moveTo>
                    <a:pt x="48007" y="3740"/>
                  </a:moveTo>
                  <a:cubicBezTo>
                    <a:pt x="61380" y="3740"/>
                    <a:pt x="72224" y="14596"/>
                    <a:pt x="72224" y="27974"/>
                  </a:cubicBezTo>
                  <a:lnTo>
                    <a:pt x="72224" y="29844"/>
                  </a:lnTo>
                  <a:lnTo>
                    <a:pt x="23716" y="29844"/>
                  </a:lnTo>
                  <a:lnTo>
                    <a:pt x="23716" y="27974"/>
                  </a:lnTo>
                  <a:cubicBezTo>
                    <a:pt x="23736" y="14584"/>
                    <a:pt x="34580" y="3740"/>
                    <a:pt x="47970" y="3740"/>
                  </a:cubicBezTo>
                  <a:cubicBezTo>
                    <a:pt x="47982" y="3740"/>
                    <a:pt x="47994" y="3740"/>
                    <a:pt x="48007" y="3740"/>
                  </a:cubicBezTo>
                  <a:close/>
                  <a:moveTo>
                    <a:pt x="72224" y="33585"/>
                  </a:moveTo>
                  <a:cubicBezTo>
                    <a:pt x="77695" y="33585"/>
                    <a:pt x="82948" y="36589"/>
                    <a:pt x="85673" y="41046"/>
                  </a:cubicBezTo>
                  <a:lnTo>
                    <a:pt x="10287" y="41046"/>
                  </a:lnTo>
                  <a:cubicBezTo>
                    <a:pt x="12992" y="36589"/>
                    <a:pt x="18245" y="33585"/>
                    <a:pt x="23716" y="33585"/>
                  </a:cubicBezTo>
                  <a:close/>
                  <a:moveTo>
                    <a:pt x="90130" y="44766"/>
                  </a:moveTo>
                  <a:cubicBezTo>
                    <a:pt x="91782" y="44766"/>
                    <a:pt x="92617" y="46776"/>
                    <a:pt x="91443" y="47950"/>
                  </a:cubicBezTo>
                  <a:cubicBezTo>
                    <a:pt x="91085" y="48308"/>
                    <a:pt x="90628" y="48507"/>
                    <a:pt x="90130" y="48507"/>
                  </a:cubicBezTo>
                  <a:lnTo>
                    <a:pt x="5810" y="48507"/>
                  </a:lnTo>
                  <a:cubicBezTo>
                    <a:pt x="4775" y="48507"/>
                    <a:pt x="3959" y="47671"/>
                    <a:pt x="3959" y="46637"/>
                  </a:cubicBezTo>
                  <a:cubicBezTo>
                    <a:pt x="3959" y="45602"/>
                    <a:pt x="4775" y="44766"/>
                    <a:pt x="5810" y="44766"/>
                  </a:cubicBezTo>
                  <a:close/>
                  <a:moveTo>
                    <a:pt x="87225" y="52228"/>
                  </a:moveTo>
                  <a:cubicBezTo>
                    <a:pt x="85494" y="58654"/>
                    <a:pt x="79287" y="63429"/>
                    <a:pt x="72224" y="63429"/>
                  </a:cubicBezTo>
                  <a:lnTo>
                    <a:pt x="23716" y="63429"/>
                  </a:lnTo>
                  <a:cubicBezTo>
                    <a:pt x="16653" y="63429"/>
                    <a:pt x="10446" y="58654"/>
                    <a:pt x="8715" y="52228"/>
                  </a:cubicBezTo>
                  <a:close/>
                  <a:moveTo>
                    <a:pt x="69160" y="67150"/>
                  </a:moveTo>
                  <a:lnTo>
                    <a:pt x="71149" y="71447"/>
                  </a:lnTo>
                  <a:lnTo>
                    <a:pt x="24791" y="71447"/>
                  </a:lnTo>
                  <a:lnTo>
                    <a:pt x="26781" y="67150"/>
                  </a:lnTo>
                  <a:close/>
                  <a:moveTo>
                    <a:pt x="47970" y="0"/>
                  </a:moveTo>
                  <a:cubicBezTo>
                    <a:pt x="32511" y="0"/>
                    <a:pt x="19996" y="12515"/>
                    <a:pt x="19996" y="27974"/>
                  </a:cubicBezTo>
                  <a:lnTo>
                    <a:pt x="19996" y="30202"/>
                  </a:lnTo>
                  <a:cubicBezTo>
                    <a:pt x="13868" y="31416"/>
                    <a:pt x="8536" y="35495"/>
                    <a:pt x="6068" y="41046"/>
                  </a:cubicBezTo>
                  <a:lnTo>
                    <a:pt x="5810" y="41046"/>
                  </a:lnTo>
                  <a:cubicBezTo>
                    <a:pt x="5797" y="41046"/>
                    <a:pt x="5784" y="41046"/>
                    <a:pt x="5771" y="41046"/>
                  </a:cubicBezTo>
                  <a:cubicBezTo>
                    <a:pt x="2884" y="41046"/>
                    <a:pt x="477" y="43267"/>
                    <a:pt x="239" y="46159"/>
                  </a:cubicBezTo>
                  <a:cubicBezTo>
                    <a:pt x="0" y="49064"/>
                    <a:pt x="2010" y="51651"/>
                    <a:pt x="4875" y="52148"/>
                  </a:cubicBezTo>
                  <a:cubicBezTo>
                    <a:pt x="6546" y="60365"/>
                    <a:pt x="13987" y="66652"/>
                    <a:pt x="22682" y="67130"/>
                  </a:cubicBezTo>
                  <a:lnTo>
                    <a:pt x="20175" y="72522"/>
                  </a:lnTo>
                  <a:cubicBezTo>
                    <a:pt x="19598" y="73755"/>
                    <a:pt x="20493" y="75168"/>
                    <a:pt x="21866" y="75168"/>
                  </a:cubicBezTo>
                  <a:lnTo>
                    <a:pt x="31178" y="75168"/>
                  </a:lnTo>
                  <a:lnTo>
                    <a:pt x="31178" y="81893"/>
                  </a:lnTo>
                  <a:cubicBezTo>
                    <a:pt x="31178" y="82907"/>
                    <a:pt x="32013" y="83743"/>
                    <a:pt x="33048" y="83743"/>
                  </a:cubicBezTo>
                  <a:cubicBezTo>
                    <a:pt x="34082" y="83743"/>
                    <a:pt x="34918" y="82907"/>
                    <a:pt x="34918" y="81893"/>
                  </a:cubicBezTo>
                  <a:lnTo>
                    <a:pt x="34918" y="75168"/>
                  </a:lnTo>
                  <a:lnTo>
                    <a:pt x="46100" y="75168"/>
                  </a:lnTo>
                  <a:lnTo>
                    <a:pt x="46100" y="78152"/>
                  </a:lnTo>
                  <a:cubicBezTo>
                    <a:pt x="46100" y="79187"/>
                    <a:pt x="46935" y="80023"/>
                    <a:pt x="47970" y="80023"/>
                  </a:cubicBezTo>
                  <a:cubicBezTo>
                    <a:pt x="49005" y="80023"/>
                    <a:pt x="49840" y="79187"/>
                    <a:pt x="49840" y="78152"/>
                  </a:cubicBezTo>
                  <a:lnTo>
                    <a:pt x="49840" y="75168"/>
                  </a:lnTo>
                  <a:lnTo>
                    <a:pt x="61022" y="75168"/>
                  </a:lnTo>
                  <a:lnTo>
                    <a:pt x="61022" y="81893"/>
                  </a:lnTo>
                  <a:cubicBezTo>
                    <a:pt x="61022" y="82907"/>
                    <a:pt x="61858" y="83743"/>
                    <a:pt x="62892" y="83743"/>
                  </a:cubicBezTo>
                  <a:cubicBezTo>
                    <a:pt x="63927" y="83743"/>
                    <a:pt x="64762" y="82907"/>
                    <a:pt x="64762" y="81893"/>
                  </a:cubicBezTo>
                  <a:lnTo>
                    <a:pt x="64762" y="75168"/>
                  </a:lnTo>
                  <a:lnTo>
                    <a:pt x="74094" y="75168"/>
                  </a:lnTo>
                  <a:cubicBezTo>
                    <a:pt x="75447" y="75168"/>
                    <a:pt x="76342" y="73755"/>
                    <a:pt x="75785" y="72522"/>
                  </a:cubicBezTo>
                  <a:lnTo>
                    <a:pt x="73258" y="67130"/>
                  </a:lnTo>
                  <a:cubicBezTo>
                    <a:pt x="81953" y="66652"/>
                    <a:pt x="89394" y="60345"/>
                    <a:pt x="91065" y="52148"/>
                  </a:cubicBezTo>
                  <a:cubicBezTo>
                    <a:pt x="93930" y="51651"/>
                    <a:pt x="95940" y="49064"/>
                    <a:pt x="95701" y="46159"/>
                  </a:cubicBezTo>
                  <a:cubicBezTo>
                    <a:pt x="95463" y="43267"/>
                    <a:pt x="93057" y="41046"/>
                    <a:pt x="90169" y="41046"/>
                  </a:cubicBezTo>
                  <a:cubicBezTo>
                    <a:pt x="90156" y="41046"/>
                    <a:pt x="90143" y="41046"/>
                    <a:pt x="90130" y="41046"/>
                  </a:cubicBezTo>
                  <a:lnTo>
                    <a:pt x="89872" y="41046"/>
                  </a:lnTo>
                  <a:cubicBezTo>
                    <a:pt x="87404" y="35495"/>
                    <a:pt x="82092" y="31416"/>
                    <a:pt x="75944" y="30202"/>
                  </a:cubicBezTo>
                  <a:lnTo>
                    <a:pt x="75944" y="27974"/>
                  </a:lnTo>
                  <a:cubicBezTo>
                    <a:pt x="75944" y="12515"/>
                    <a:pt x="63429" y="0"/>
                    <a:pt x="479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8"/>
            <p:cNvSpPr/>
            <p:nvPr/>
          </p:nvSpPr>
          <p:spPr>
            <a:xfrm>
              <a:off x="1077876" y="1721739"/>
              <a:ext cx="89227" cy="113188"/>
            </a:xfrm>
            <a:custGeom>
              <a:rect b="b" l="l" r="r" t="t"/>
              <a:pathLst>
                <a:path extrusionOk="0" h="15726" w="12397">
                  <a:moveTo>
                    <a:pt x="2109" y="1"/>
                  </a:moveTo>
                  <a:cubicBezTo>
                    <a:pt x="1494" y="1"/>
                    <a:pt x="889" y="305"/>
                    <a:pt x="538" y="863"/>
                  </a:cubicBezTo>
                  <a:cubicBezTo>
                    <a:pt x="1" y="1719"/>
                    <a:pt x="239" y="2833"/>
                    <a:pt x="1075" y="3410"/>
                  </a:cubicBezTo>
                  <a:cubicBezTo>
                    <a:pt x="4915" y="5857"/>
                    <a:pt x="7601" y="9757"/>
                    <a:pt x="8536" y="14233"/>
                  </a:cubicBezTo>
                  <a:cubicBezTo>
                    <a:pt x="8715" y="15089"/>
                    <a:pt x="9471" y="15706"/>
                    <a:pt x="10347" y="15726"/>
                  </a:cubicBezTo>
                  <a:cubicBezTo>
                    <a:pt x="10486" y="15706"/>
                    <a:pt x="10605" y="15706"/>
                    <a:pt x="10725" y="15686"/>
                  </a:cubicBezTo>
                  <a:cubicBezTo>
                    <a:pt x="11740" y="15467"/>
                    <a:pt x="12396" y="14492"/>
                    <a:pt x="12177" y="13477"/>
                  </a:cubicBezTo>
                  <a:cubicBezTo>
                    <a:pt x="11063" y="8026"/>
                    <a:pt x="7760" y="3251"/>
                    <a:pt x="3065" y="266"/>
                  </a:cubicBezTo>
                  <a:cubicBezTo>
                    <a:pt x="2768" y="87"/>
                    <a:pt x="2437" y="1"/>
                    <a:pt x="2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48"/>
          <p:cNvGrpSpPr/>
          <p:nvPr/>
        </p:nvGrpSpPr>
        <p:grpSpPr>
          <a:xfrm>
            <a:off x="1237524" y="1759188"/>
            <a:ext cx="1279131" cy="1622382"/>
            <a:chOff x="1237524" y="1759188"/>
            <a:chExt cx="1279131" cy="1622382"/>
          </a:xfrm>
        </p:grpSpPr>
        <p:grpSp>
          <p:nvGrpSpPr>
            <p:cNvPr id="396" name="Google Shape;396;p48"/>
            <p:cNvGrpSpPr/>
            <p:nvPr/>
          </p:nvGrpSpPr>
          <p:grpSpPr>
            <a:xfrm>
              <a:off x="1237524" y="2576851"/>
              <a:ext cx="1222109" cy="804718"/>
              <a:chOff x="1181451" y="2577962"/>
              <a:chExt cx="1496949" cy="985691"/>
            </a:xfrm>
          </p:grpSpPr>
          <p:sp>
            <p:nvSpPr>
              <p:cNvPr id="397" name="Google Shape;397;p48"/>
              <p:cNvSpPr/>
              <p:nvPr/>
            </p:nvSpPr>
            <p:spPr>
              <a:xfrm>
                <a:off x="1270570" y="2682336"/>
                <a:ext cx="1321818" cy="779631"/>
              </a:xfrm>
              <a:custGeom>
                <a:rect b="b" l="l" r="r" t="t"/>
                <a:pathLst>
                  <a:path extrusionOk="0" h="5520" w="9359">
                    <a:moveTo>
                      <a:pt x="9331" y="0"/>
                    </a:moveTo>
                    <a:cubicBezTo>
                      <a:pt x="8418" y="1151"/>
                      <a:pt x="7030" y="1819"/>
                      <a:pt x="5564" y="1819"/>
                    </a:cubicBezTo>
                    <a:cubicBezTo>
                      <a:pt x="4152" y="1819"/>
                      <a:pt x="2811" y="1200"/>
                      <a:pt x="1898" y="123"/>
                    </a:cubicBezTo>
                    <a:cubicBezTo>
                      <a:pt x="1898" y="140"/>
                      <a:pt x="1895" y="157"/>
                      <a:pt x="1895" y="174"/>
                    </a:cubicBezTo>
                    <a:cubicBezTo>
                      <a:pt x="1893" y="191"/>
                      <a:pt x="1893" y="201"/>
                      <a:pt x="1893" y="213"/>
                    </a:cubicBezTo>
                    <a:cubicBezTo>
                      <a:pt x="1893" y="235"/>
                      <a:pt x="1890" y="257"/>
                      <a:pt x="1890" y="279"/>
                    </a:cubicBezTo>
                    <a:lnTo>
                      <a:pt x="1890" y="311"/>
                    </a:lnTo>
                    <a:lnTo>
                      <a:pt x="1890" y="407"/>
                    </a:lnTo>
                    <a:lnTo>
                      <a:pt x="1890" y="1515"/>
                    </a:lnTo>
                    <a:cubicBezTo>
                      <a:pt x="1890" y="2066"/>
                      <a:pt x="2010" y="2720"/>
                      <a:pt x="2186" y="3136"/>
                    </a:cubicBezTo>
                    <a:lnTo>
                      <a:pt x="2370" y="3562"/>
                    </a:lnTo>
                    <a:lnTo>
                      <a:pt x="1034" y="3562"/>
                    </a:lnTo>
                    <a:cubicBezTo>
                      <a:pt x="495" y="3562"/>
                      <a:pt x="52" y="3973"/>
                      <a:pt x="25" y="4497"/>
                    </a:cubicBezTo>
                    <a:cubicBezTo>
                      <a:pt x="1" y="4986"/>
                      <a:pt x="336" y="5420"/>
                      <a:pt x="813" y="5520"/>
                    </a:cubicBezTo>
                    <a:cubicBezTo>
                      <a:pt x="1219" y="4363"/>
                      <a:pt x="2308" y="3615"/>
                      <a:pt x="3497" y="3615"/>
                    </a:cubicBezTo>
                    <a:cubicBezTo>
                      <a:pt x="3664" y="3615"/>
                      <a:pt x="3833" y="3629"/>
                      <a:pt x="4003" y="3660"/>
                    </a:cubicBezTo>
                    <a:cubicBezTo>
                      <a:pt x="4142" y="3685"/>
                      <a:pt x="4283" y="3698"/>
                      <a:pt x="4423" y="3698"/>
                    </a:cubicBezTo>
                    <a:cubicBezTo>
                      <a:pt x="4771" y="3698"/>
                      <a:pt x="5115" y="3618"/>
                      <a:pt x="5422" y="3449"/>
                    </a:cubicBezTo>
                    <a:cubicBezTo>
                      <a:pt x="5589" y="3356"/>
                      <a:pt x="5770" y="3293"/>
                      <a:pt x="5958" y="3266"/>
                    </a:cubicBezTo>
                    <a:cubicBezTo>
                      <a:pt x="6010" y="3256"/>
                      <a:pt x="6061" y="3251"/>
                      <a:pt x="6110" y="3248"/>
                    </a:cubicBezTo>
                    <a:cubicBezTo>
                      <a:pt x="6644" y="3217"/>
                      <a:pt x="7153" y="3021"/>
                      <a:pt x="7591" y="2712"/>
                    </a:cubicBezTo>
                    <a:cubicBezTo>
                      <a:pt x="8071" y="2372"/>
                      <a:pt x="8646" y="2193"/>
                      <a:pt x="9234" y="2193"/>
                    </a:cubicBezTo>
                    <a:cubicBezTo>
                      <a:pt x="9275" y="2193"/>
                      <a:pt x="9317" y="2194"/>
                      <a:pt x="9358" y="2196"/>
                    </a:cubicBezTo>
                    <a:lnTo>
                      <a:pt x="9358" y="448"/>
                    </a:lnTo>
                    <a:cubicBezTo>
                      <a:pt x="9358" y="299"/>
                      <a:pt x="9348" y="147"/>
                      <a:pt x="93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8"/>
              <p:cNvSpPr/>
              <p:nvPr/>
            </p:nvSpPr>
            <p:spPr>
              <a:xfrm>
                <a:off x="1181451" y="2598300"/>
                <a:ext cx="423564" cy="947704"/>
              </a:xfrm>
              <a:custGeom>
                <a:rect b="b" l="l" r="r" t="t"/>
                <a:pathLst>
                  <a:path extrusionOk="0" h="6710" w="2999">
                    <a:moveTo>
                      <a:pt x="2022" y="1"/>
                    </a:moveTo>
                    <a:cubicBezTo>
                      <a:pt x="1944" y="326"/>
                      <a:pt x="1904" y="664"/>
                      <a:pt x="1904" y="999"/>
                    </a:cubicBezTo>
                    <a:lnTo>
                      <a:pt x="1904" y="2108"/>
                    </a:lnTo>
                    <a:cubicBezTo>
                      <a:pt x="1907" y="2593"/>
                      <a:pt x="1973" y="3075"/>
                      <a:pt x="2103" y="3545"/>
                    </a:cubicBezTo>
                    <a:lnTo>
                      <a:pt x="1660" y="3545"/>
                    </a:lnTo>
                    <a:cubicBezTo>
                      <a:pt x="796" y="3545"/>
                      <a:pt x="86" y="4211"/>
                      <a:pt x="42" y="5060"/>
                    </a:cubicBezTo>
                    <a:cubicBezTo>
                      <a:pt x="0" y="5843"/>
                      <a:pt x="534" y="6543"/>
                      <a:pt x="1300" y="6710"/>
                    </a:cubicBezTo>
                    <a:cubicBezTo>
                      <a:pt x="1312" y="6607"/>
                      <a:pt x="1332" y="6507"/>
                      <a:pt x="1354" y="6406"/>
                    </a:cubicBezTo>
                    <a:cubicBezTo>
                      <a:pt x="1378" y="6308"/>
                      <a:pt x="1408" y="6210"/>
                      <a:pt x="1442" y="6115"/>
                    </a:cubicBezTo>
                    <a:cubicBezTo>
                      <a:pt x="965" y="6015"/>
                      <a:pt x="629" y="5581"/>
                      <a:pt x="654" y="5092"/>
                    </a:cubicBezTo>
                    <a:cubicBezTo>
                      <a:pt x="683" y="4568"/>
                      <a:pt x="1124" y="4157"/>
                      <a:pt x="1662" y="4157"/>
                    </a:cubicBezTo>
                    <a:lnTo>
                      <a:pt x="2999" y="4157"/>
                    </a:lnTo>
                    <a:lnTo>
                      <a:pt x="2817" y="3731"/>
                    </a:lnTo>
                    <a:cubicBezTo>
                      <a:pt x="2639" y="3312"/>
                      <a:pt x="2519" y="2661"/>
                      <a:pt x="2519" y="2108"/>
                    </a:cubicBezTo>
                    <a:lnTo>
                      <a:pt x="2519" y="1002"/>
                    </a:lnTo>
                    <a:lnTo>
                      <a:pt x="2519" y="904"/>
                    </a:lnTo>
                    <a:lnTo>
                      <a:pt x="2519" y="874"/>
                    </a:lnTo>
                    <a:cubicBezTo>
                      <a:pt x="2519" y="852"/>
                      <a:pt x="2519" y="830"/>
                      <a:pt x="2521" y="808"/>
                    </a:cubicBezTo>
                    <a:cubicBezTo>
                      <a:pt x="2521" y="796"/>
                      <a:pt x="2524" y="781"/>
                      <a:pt x="2524" y="769"/>
                    </a:cubicBezTo>
                    <a:cubicBezTo>
                      <a:pt x="2524" y="754"/>
                      <a:pt x="2526" y="735"/>
                      <a:pt x="2526" y="715"/>
                    </a:cubicBezTo>
                    <a:cubicBezTo>
                      <a:pt x="2338" y="493"/>
                      <a:pt x="2166" y="253"/>
                      <a:pt x="202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8"/>
              <p:cNvSpPr/>
              <p:nvPr/>
            </p:nvSpPr>
            <p:spPr>
              <a:xfrm>
                <a:off x="2588713" y="2577962"/>
                <a:ext cx="89684" cy="428091"/>
              </a:xfrm>
              <a:custGeom>
                <a:rect b="b" l="l" r="r" t="t"/>
                <a:pathLst>
                  <a:path extrusionOk="0" h="3031" w="635">
                    <a:moveTo>
                      <a:pt x="483" y="0"/>
                    </a:moveTo>
                    <a:cubicBezTo>
                      <a:pt x="343" y="257"/>
                      <a:pt x="182" y="504"/>
                      <a:pt x="1" y="734"/>
                    </a:cubicBezTo>
                    <a:cubicBezTo>
                      <a:pt x="15" y="869"/>
                      <a:pt x="23" y="1006"/>
                      <a:pt x="23" y="1146"/>
                    </a:cubicBezTo>
                    <a:lnTo>
                      <a:pt x="23" y="2935"/>
                    </a:lnTo>
                    <a:cubicBezTo>
                      <a:pt x="231" y="2945"/>
                      <a:pt x="434" y="2977"/>
                      <a:pt x="635" y="3030"/>
                    </a:cubicBezTo>
                    <a:lnTo>
                      <a:pt x="635" y="1146"/>
                    </a:lnTo>
                    <a:cubicBezTo>
                      <a:pt x="635" y="757"/>
                      <a:pt x="583" y="372"/>
                      <a:pt x="4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8"/>
              <p:cNvSpPr/>
              <p:nvPr/>
            </p:nvSpPr>
            <p:spPr>
              <a:xfrm>
                <a:off x="1384970" y="2991642"/>
                <a:ext cx="1206994" cy="485010"/>
              </a:xfrm>
              <a:custGeom>
                <a:rect b="b" l="l" r="r" t="t"/>
                <a:pathLst>
                  <a:path extrusionOk="0" h="3434" w="8546">
                    <a:moveTo>
                      <a:pt x="8417" y="0"/>
                    </a:moveTo>
                    <a:cubicBezTo>
                      <a:pt x="8269" y="0"/>
                      <a:pt x="8122" y="13"/>
                      <a:pt x="7975" y="38"/>
                    </a:cubicBezTo>
                    <a:cubicBezTo>
                      <a:pt x="7545" y="104"/>
                      <a:pt x="7136" y="268"/>
                      <a:pt x="6779" y="520"/>
                    </a:cubicBezTo>
                    <a:cubicBezTo>
                      <a:pt x="6340" y="828"/>
                      <a:pt x="5834" y="1024"/>
                      <a:pt x="5298" y="1056"/>
                    </a:cubicBezTo>
                    <a:cubicBezTo>
                      <a:pt x="5249" y="1061"/>
                      <a:pt x="5197" y="1066"/>
                      <a:pt x="5146" y="1073"/>
                    </a:cubicBezTo>
                    <a:cubicBezTo>
                      <a:pt x="4957" y="1103"/>
                      <a:pt x="4776" y="1164"/>
                      <a:pt x="4610" y="1257"/>
                    </a:cubicBezTo>
                    <a:cubicBezTo>
                      <a:pt x="4303" y="1428"/>
                      <a:pt x="3958" y="1508"/>
                      <a:pt x="3610" y="1508"/>
                    </a:cubicBezTo>
                    <a:cubicBezTo>
                      <a:pt x="3470" y="1508"/>
                      <a:pt x="3329" y="1495"/>
                      <a:pt x="3190" y="1470"/>
                    </a:cubicBezTo>
                    <a:cubicBezTo>
                      <a:pt x="3021" y="1439"/>
                      <a:pt x="2852" y="1424"/>
                      <a:pt x="2685" y="1424"/>
                    </a:cubicBezTo>
                    <a:cubicBezTo>
                      <a:pt x="1495" y="1424"/>
                      <a:pt x="407" y="2173"/>
                      <a:pt x="1" y="3327"/>
                    </a:cubicBezTo>
                    <a:cubicBezTo>
                      <a:pt x="59" y="3340"/>
                      <a:pt x="116" y="3348"/>
                      <a:pt x="176" y="3348"/>
                    </a:cubicBezTo>
                    <a:cubicBezTo>
                      <a:pt x="184" y="3348"/>
                      <a:pt x="193" y="3347"/>
                      <a:pt x="202" y="3347"/>
                    </a:cubicBezTo>
                    <a:lnTo>
                      <a:pt x="211" y="3347"/>
                    </a:lnTo>
                    <a:lnTo>
                      <a:pt x="2605" y="3428"/>
                    </a:lnTo>
                    <a:lnTo>
                      <a:pt x="2649" y="3428"/>
                    </a:lnTo>
                    <a:cubicBezTo>
                      <a:pt x="2761" y="3430"/>
                      <a:pt x="2893" y="3433"/>
                      <a:pt x="3035" y="3433"/>
                    </a:cubicBezTo>
                    <a:cubicBezTo>
                      <a:pt x="3578" y="3433"/>
                      <a:pt x="4266" y="3389"/>
                      <a:pt x="4524" y="3097"/>
                    </a:cubicBezTo>
                    <a:cubicBezTo>
                      <a:pt x="5078" y="2477"/>
                      <a:pt x="5488" y="2441"/>
                      <a:pt x="6176" y="2441"/>
                    </a:cubicBezTo>
                    <a:cubicBezTo>
                      <a:pt x="6221" y="2441"/>
                      <a:pt x="6267" y="2441"/>
                      <a:pt x="6313" y="2441"/>
                    </a:cubicBezTo>
                    <a:lnTo>
                      <a:pt x="6531" y="2441"/>
                    </a:lnTo>
                    <a:cubicBezTo>
                      <a:pt x="6549" y="2442"/>
                      <a:pt x="6566" y="2442"/>
                      <a:pt x="6584" y="2442"/>
                    </a:cubicBezTo>
                    <a:cubicBezTo>
                      <a:pt x="7492" y="2442"/>
                      <a:pt x="8278" y="1820"/>
                      <a:pt x="8467" y="951"/>
                    </a:cubicBezTo>
                    <a:cubicBezTo>
                      <a:pt x="8519" y="708"/>
                      <a:pt x="8546" y="461"/>
                      <a:pt x="8546" y="214"/>
                    </a:cubicBezTo>
                    <a:lnTo>
                      <a:pt x="8546" y="4"/>
                    </a:lnTo>
                    <a:cubicBezTo>
                      <a:pt x="8503" y="1"/>
                      <a:pt x="8460" y="0"/>
                      <a:pt x="8417" y="0"/>
                    </a:cubicBezTo>
                    <a:close/>
                  </a:path>
                </a:pathLst>
              </a:custGeom>
              <a:solidFill>
                <a:schemeClr val="accent2">
                  <a:alpha val="5669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8"/>
              <p:cNvSpPr/>
              <p:nvPr/>
            </p:nvSpPr>
            <p:spPr>
              <a:xfrm>
                <a:off x="1365338" y="2992348"/>
                <a:ext cx="1313062" cy="571306"/>
              </a:xfrm>
              <a:custGeom>
                <a:rect b="b" l="l" r="r" t="t"/>
                <a:pathLst>
                  <a:path extrusionOk="0" h="4045" w="9297">
                    <a:moveTo>
                      <a:pt x="8685" y="1"/>
                    </a:moveTo>
                    <a:lnTo>
                      <a:pt x="8685" y="211"/>
                    </a:lnTo>
                    <a:cubicBezTo>
                      <a:pt x="8685" y="459"/>
                      <a:pt x="8658" y="706"/>
                      <a:pt x="8604" y="948"/>
                    </a:cubicBezTo>
                    <a:cubicBezTo>
                      <a:pt x="8417" y="1820"/>
                      <a:pt x="7629" y="2440"/>
                      <a:pt x="6723" y="2440"/>
                    </a:cubicBezTo>
                    <a:cubicBezTo>
                      <a:pt x="6705" y="2440"/>
                      <a:pt x="6688" y="2439"/>
                      <a:pt x="6670" y="2439"/>
                    </a:cubicBezTo>
                    <a:cubicBezTo>
                      <a:pt x="6646" y="2438"/>
                      <a:pt x="6621" y="2438"/>
                      <a:pt x="6596" y="2438"/>
                    </a:cubicBezTo>
                    <a:cubicBezTo>
                      <a:pt x="6547" y="2438"/>
                      <a:pt x="6498" y="2439"/>
                      <a:pt x="6452" y="2439"/>
                    </a:cubicBezTo>
                    <a:cubicBezTo>
                      <a:pt x="6447" y="2439"/>
                      <a:pt x="6441" y="2439"/>
                      <a:pt x="6435" y="2439"/>
                    </a:cubicBezTo>
                    <a:cubicBezTo>
                      <a:pt x="5673" y="2439"/>
                      <a:pt x="5246" y="2441"/>
                      <a:pt x="4663" y="3095"/>
                    </a:cubicBezTo>
                    <a:cubicBezTo>
                      <a:pt x="4403" y="3388"/>
                      <a:pt x="3708" y="3433"/>
                      <a:pt x="3163" y="3433"/>
                    </a:cubicBezTo>
                    <a:cubicBezTo>
                      <a:pt x="3025" y="3433"/>
                      <a:pt x="2897" y="3430"/>
                      <a:pt x="2788" y="3428"/>
                    </a:cubicBezTo>
                    <a:lnTo>
                      <a:pt x="2744" y="3428"/>
                    </a:lnTo>
                    <a:lnTo>
                      <a:pt x="350" y="3347"/>
                    </a:lnTo>
                    <a:lnTo>
                      <a:pt x="341" y="3347"/>
                    </a:lnTo>
                    <a:cubicBezTo>
                      <a:pt x="272" y="3347"/>
                      <a:pt x="206" y="3340"/>
                      <a:pt x="140" y="3327"/>
                    </a:cubicBezTo>
                    <a:cubicBezTo>
                      <a:pt x="106" y="3423"/>
                      <a:pt x="79" y="3521"/>
                      <a:pt x="54" y="3621"/>
                    </a:cubicBezTo>
                    <a:cubicBezTo>
                      <a:pt x="32" y="3719"/>
                      <a:pt x="13" y="3822"/>
                      <a:pt x="0" y="3922"/>
                    </a:cubicBezTo>
                    <a:cubicBezTo>
                      <a:pt x="110" y="3947"/>
                      <a:pt x="223" y="3959"/>
                      <a:pt x="333" y="3959"/>
                    </a:cubicBezTo>
                    <a:lnTo>
                      <a:pt x="2725" y="4040"/>
                    </a:lnTo>
                    <a:lnTo>
                      <a:pt x="2774" y="4040"/>
                    </a:lnTo>
                    <a:cubicBezTo>
                      <a:pt x="2906" y="4042"/>
                      <a:pt x="3050" y="4045"/>
                      <a:pt x="3202" y="4045"/>
                    </a:cubicBezTo>
                    <a:cubicBezTo>
                      <a:pt x="3885" y="4045"/>
                      <a:pt x="4697" y="3976"/>
                      <a:pt x="5121" y="3504"/>
                    </a:cubicBezTo>
                    <a:cubicBezTo>
                      <a:pt x="5497" y="3079"/>
                      <a:pt x="5693" y="3050"/>
                      <a:pt x="6308" y="3050"/>
                    </a:cubicBezTo>
                    <a:cubicBezTo>
                      <a:pt x="6353" y="3050"/>
                      <a:pt x="6400" y="3051"/>
                      <a:pt x="6450" y="3051"/>
                    </a:cubicBezTo>
                    <a:lnTo>
                      <a:pt x="6653" y="3051"/>
                    </a:lnTo>
                    <a:cubicBezTo>
                      <a:pt x="6674" y="3051"/>
                      <a:pt x="6695" y="3052"/>
                      <a:pt x="6716" y="3052"/>
                    </a:cubicBezTo>
                    <a:cubicBezTo>
                      <a:pt x="7911" y="3052"/>
                      <a:pt x="8953" y="2233"/>
                      <a:pt x="9201" y="1078"/>
                    </a:cubicBezTo>
                    <a:cubicBezTo>
                      <a:pt x="9265" y="794"/>
                      <a:pt x="9297" y="503"/>
                      <a:pt x="9297" y="211"/>
                    </a:cubicBezTo>
                    <a:lnTo>
                      <a:pt x="9297" y="96"/>
                    </a:lnTo>
                    <a:cubicBezTo>
                      <a:pt x="9096" y="43"/>
                      <a:pt x="8890" y="11"/>
                      <a:pt x="8685" y="1"/>
                    </a:cubicBezTo>
                    <a:close/>
                  </a:path>
                </a:pathLst>
              </a:custGeom>
              <a:solidFill>
                <a:srgbClr val="000000">
                  <a:alpha val="59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48"/>
            <p:cNvGrpSpPr/>
            <p:nvPr/>
          </p:nvGrpSpPr>
          <p:grpSpPr>
            <a:xfrm>
              <a:off x="1441856" y="1759188"/>
              <a:ext cx="1074799" cy="1074714"/>
              <a:chOff x="-629556" y="1478223"/>
              <a:chExt cx="852812" cy="852812"/>
            </a:xfrm>
          </p:grpSpPr>
          <p:sp>
            <p:nvSpPr>
              <p:cNvPr id="403" name="Google Shape;403;p48"/>
              <p:cNvSpPr/>
              <p:nvPr/>
            </p:nvSpPr>
            <p:spPr>
              <a:xfrm>
                <a:off x="-629556" y="1478223"/>
                <a:ext cx="852812" cy="852812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76200">
                <a:solidFill>
                  <a:srgbClr val="020203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8"/>
              <p:cNvSpPr/>
              <p:nvPr/>
            </p:nvSpPr>
            <p:spPr>
              <a:xfrm>
                <a:off x="-358401" y="1602553"/>
                <a:ext cx="480002" cy="449647"/>
              </a:xfrm>
              <a:custGeom>
                <a:rect b="b" l="l" r="r" t="t"/>
                <a:pathLst>
                  <a:path extrusionOk="0" h="18398" w="19640">
                    <a:moveTo>
                      <a:pt x="9820" y="0"/>
                    </a:moveTo>
                    <a:cubicBezTo>
                      <a:pt x="8929" y="0"/>
                      <a:pt x="8038" y="276"/>
                      <a:pt x="7279" y="827"/>
                    </a:cubicBezTo>
                    <a:lnTo>
                      <a:pt x="2149" y="4551"/>
                    </a:lnTo>
                    <a:cubicBezTo>
                      <a:pt x="631" y="5653"/>
                      <a:pt x="0" y="7603"/>
                      <a:pt x="575" y="9384"/>
                    </a:cubicBezTo>
                    <a:lnTo>
                      <a:pt x="2541" y="15409"/>
                    </a:lnTo>
                    <a:cubicBezTo>
                      <a:pt x="3116" y="17191"/>
                      <a:pt x="4778" y="18397"/>
                      <a:pt x="6648" y="18397"/>
                    </a:cubicBezTo>
                    <a:lnTo>
                      <a:pt x="12992" y="18397"/>
                    </a:lnTo>
                    <a:cubicBezTo>
                      <a:pt x="14861" y="18397"/>
                      <a:pt x="16523" y="17199"/>
                      <a:pt x="17098" y="15409"/>
                    </a:cubicBezTo>
                    <a:lnTo>
                      <a:pt x="19056" y="9384"/>
                    </a:lnTo>
                    <a:cubicBezTo>
                      <a:pt x="19639" y="7603"/>
                      <a:pt x="19008" y="5653"/>
                      <a:pt x="17490" y="4551"/>
                    </a:cubicBezTo>
                    <a:lnTo>
                      <a:pt x="12360" y="827"/>
                    </a:lnTo>
                    <a:cubicBezTo>
                      <a:pt x="11601" y="276"/>
                      <a:pt x="10711" y="0"/>
                      <a:pt x="98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5" name="Google Shape;405;p48"/>
          <p:cNvSpPr txBox="1"/>
          <p:nvPr>
            <p:ph idx="1" type="subTitle"/>
          </p:nvPr>
        </p:nvSpPr>
        <p:spPr>
          <a:xfrm>
            <a:off x="3490125" y="1490400"/>
            <a:ext cx="5455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Control de temperatura en un invernadero, con la posibilidad de utilizar un bot interactivo en Telegram y visualizar los datos </a:t>
            </a:r>
            <a:r>
              <a:rPr lang="en"/>
              <a:t>históricos</a:t>
            </a:r>
            <a:r>
              <a:rPr lang="en"/>
              <a:t> en un tablero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4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/>
          <p:nvPr/>
        </p:nvSpPr>
        <p:spPr>
          <a:xfrm>
            <a:off x="4108650" y="1005225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9"/>
          <p:cNvSpPr txBox="1"/>
          <p:nvPr>
            <p:ph type="title"/>
          </p:nvPr>
        </p:nvSpPr>
        <p:spPr>
          <a:xfrm>
            <a:off x="2900525" y="2052450"/>
            <a:ext cx="3342900" cy="17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</a:t>
            </a:r>
            <a:r>
              <a:rPr lang="en"/>
              <a:t> de solución</a:t>
            </a:r>
            <a:endParaRPr/>
          </a:p>
        </p:txBody>
      </p:sp>
      <p:sp>
        <p:nvSpPr>
          <p:cNvPr id="412" name="Google Shape;412;p49"/>
          <p:cNvSpPr txBox="1"/>
          <p:nvPr>
            <p:ph idx="2" type="title"/>
          </p:nvPr>
        </p:nvSpPr>
        <p:spPr>
          <a:xfrm>
            <a:off x="4133925" y="1151550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13" name="Google Shape;413;p49"/>
          <p:cNvGrpSpPr/>
          <p:nvPr/>
        </p:nvGrpSpPr>
        <p:grpSpPr>
          <a:xfrm>
            <a:off x="4417474" y="4302551"/>
            <a:ext cx="306416" cy="305295"/>
            <a:chOff x="1173525" y="240250"/>
            <a:chExt cx="5255850" cy="5236625"/>
          </a:xfrm>
        </p:grpSpPr>
        <p:sp>
          <p:nvSpPr>
            <p:cNvPr id="414" name="Google Shape;414;p49"/>
            <p:cNvSpPr/>
            <p:nvPr/>
          </p:nvSpPr>
          <p:spPr>
            <a:xfrm>
              <a:off x="1934125" y="2665200"/>
              <a:ext cx="3743200" cy="2811675"/>
            </a:xfrm>
            <a:custGeom>
              <a:rect b="b" l="l" r="r" t="t"/>
              <a:pathLst>
                <a:path extrusionOk="0" h="112467" w="149728">
                  <a:moveTo>
                    <a:pt x="7521" y="1"/>
                  </a:moveTo>
                  <a:cubicBezTo>
                    <a:pt x="3419" y="1"/>
                    <a:pt x="0" y="3419"/>
                    <a:pt x="342" y="7521"/>
                  </a:cubicBezTo>
                  <a:lnTo>
                    <a:pt x="342" y="104605"/>
                  </a:lnTo>
                  <a:cubicBezTo>
                    <a:pt x="0" y="108707"/>
                    <a:pt x="3419" y="112125"/>
                    <a:pt x="7521" y="112467"/>
                  </a:cubicBezTo>
                  <a:lnTo>
                    <a:pt x="142207" y="112467"/>
                  </a:lnTo>
                  <a:cubicBezTo>
                    <a:pt x="146309" y="112467"/>
                    <a:pt x="149728" y="109049"/>
                    <a:pt x="149728" y="104605"/>
                  </a:cubicBezTo>
                  <a:lnTo>
                    <a:pt x="149728" y="7521"/>
                  </a:lnTo>
                  <a:cubicBezTo>
                    <a:pt x="149728" y="3419"/>
                    <a:pt x="146309" y="1"/>
                    <a:pt x="14220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9"/>
            <p:cNvSpPr/>
            <p:nvPr/>
          </p:nvSpPr>
          <p:spPr>
            <a:xfrm>
              <a:off x="1173525" y="240250"/>
              <a:ext cx="5255850" cy="2801000"/>
            </a:xfrm>
            <a:custGeom>
              <a:rect b="b" l="l" r="r" t="t"/>
              <a:pathLst>
                <a:path extrusionOk="0" h="112040" w="210234">
                  <a:moveTo>
                    <a:pt x="105245" y="0"/>
                  </a:moveTo>
                  <a:cubicBezTo>
                    <a:pt x="103322" y="0"/>
                    <a:pt x="101357" y="770"/>
                    <a:pt x="99819" y="2308"/>
                  </a:cubicBezTo>
                  <a:lnTo>
                    <a:pt x="2735" y="99391"/>
                  </a:lnTo>
                  <a:cubicBezTo>
                    <a:pt x="684" y="101442"/>
                    <a:pt x="0" y="104519"/>
                    <a:pt x="1368" y="107254"/>
                  </a:cubicBezTo>
                  <a:cubicBezTo>
                    <a:pt x="2393" y="110330"/>
                    <a:pt x="5128" y="112040"/>
                    <a:pt x="8205" y="112040"/>
                  </a:cubicBezTo>
                  <a:lnTo>
                    <a:pt x="202372" y="112040"/>
                  </a:lnTo>
                  <a:cubicBezTo>
                    <a:pt x="205448" y="112040"/>
                    <a:pt x="208183" y="110330"/>
                    <a:pt x="209208" y="107254"/>
                  </a:cubicBezTo>
                  <a:cubicBezTo>
                    <a:pt x="210234" y="104519"/>
                    <a:pt x="209892" y="101442"/>
                    <a:pt x="207841" y="99391"/>
                  </a:cubicBezTo>
                  <a:lnTo>
                    <a:pt x="110416" y="2308"/>
                  </a:lnTo>
                  <a:cubicBezTo>
                    <a:pt x="109048" y="770"/>
                    <a:pt x="107168" y="0"/>
                    <a:pt x="10524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49">
            <a:hlinkClick/>
          </p:cNvPr>
          <p:cNvSpPr/>
          <p:nvPr/>
        </p:nvSpPr>
        <p:spPr>
          <a:xfrm>
            <a:off x="4420225" y="4302700"/>
            <a:ext cx="306300" cy="30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49"/>
          <p:cNvGrpSpPr/>
          <p:nvPr/>
        </p:nvGrpSpPr>
        <p:grpSpPr>
          <a:xfrm rot="703690">
            <a:off x="7760800" y="3704888"/>
            <a:ext cx="805111" cy="1003010"/>
            <a:chOff x="-1778892" y="2016220"/>
            <a:chExt cx="891846" cy="1111064"/>
          </a:xfrm>
        </p:grpSpPr>
        <p:sp>
          <p:nvSpPr>
            <p:cNvPr id="418" name="Google Shape;418;p49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9" name="Google Shape;419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20" name="Google Shape;420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2" name="Google Shape;422;p49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49"/>
          <p:cNvGrpSpPr/>
          <p:nvPr/>
        </p:nvGrpSpPr>
        <p:grpSpPr>
          <a:xfrm rot="976164">
            <a:off x="7708454" y="524272"/>
            <a:ext cx="756060" cy="941903"/>
            <a:chOff x="-1778892" y="2016220"/>
            <a:chExt cx="891846" cy="1111064"/>
          </a:xfrm>
        </p:grpSpPr>
        <p:sp>
          <p:nvSpPr>
            <p:cNvPr id="424" name="Google Shape;424;p49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26" name="Google Shape;426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8" name="Google Shape;428;p49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9"/>
          <p:cNvGrpSpPr/>
          <p:nvPr/>
        </p:nvGrpSpPr>
        <p:grpSpPr>
          <a:xfrm rot="1049909">
            <a:off x="7277169" y="2015504"/>
            <a:ext cx="757539" cy="943779"/>
            <a:chOff x="-1778892" y="2016220"/>
            <a:chExt cx="891846" cy="1111064"/>
          </a:xfrm>
        </p:grpSpPr>
        <p:sp>
          <p:nvSpPr>
            <p:cNvPr id="430" name="Google Shape;430;p49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32" name="Google Shape;432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4" name="Google Shape;434;p49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49"/>
          <p:cNvGrpSpPr/>
          <p:nvPr/>
        </p:nvGrpSpPr>
        <p:grpSpPr>
          <a:xfrm rot="900186">
            <a:off x="456063" y="437074"/>
            <a:ext cx="867828" cy="1081144"/>
            <a:chOff x="-1778892" y="2016220"/>
            <a:chExt cx="891846" cy="1111064"/>
          </a:xfrm>
        </p:grpSpPr>
        <p:sp>
          <p:nvSpPr>
            <p:cNvPr id="436" name="Google Shape;436;p49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38" name="Google Shape;438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0" name="Google Shape;440;p49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49"/>
          <p:cNvGrpSpPr/>
          <p:nvPr/>
        </p:nvGrpSpPr>
        <p:grpSpPr>
          <a:xfrm rot="-899398">
            <a:off x="1304954" y="2099105"/>
            <a:ext cx="758922" cy="945468"/>
            <a:chOff x="-1778892" y="2016220"/>
            <a:chExt cx="891846" cy="1111064"/>
          </a:xfrm>
        </p:grpSpPr>
        <p:sp>
          <p:nvSpPr>
            <p:cNvPr id="442" name="Google Shape;442;p49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44" name="Google Shape;444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" name="Google Shape;446;p49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9"/>
          <p:cNvGrpSpPr/>
          <p:nvPr/>
        </p:nvGrpSpPr>
        <p:grpSpPr>
          <a:xfrm rot="-455679">
            <a:off x="4090989" y="4064809"/>
            <a:ext cx="807065" cy="1005569"/>
            <a:chOff x="-1778892" y="2016220"/>
            <a:chExt cx="891846" cy="1111064"/>
          </a:xfrm>
        </p:grpSpPr>
        <p:sp>
          <p:nvSpPr>
            <p:cNvPr id="448" name="Google Shape;448;p49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9" name="Google Shape;449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50" name="Google Shape;450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2" name="Google Shape;452;p49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49"/>
          <p:cNvGrpSpPr/>
          <p:nvPr/>
        </p:nvGrpSpPr>
        <p:grpSpPr>
          <a:xfrm rot="-752801">
            <a:off x="614692" y="3612744"/>
            <a:ext cx="867890" cy="1081220"/>
            <a:chOff x="-1778892" y="2016220"/>
            <a:chExt cx="891846" cy="1111064"/>
          </a:xfrm>
        </p:grpSpPr>
        <p:sp>
          <p:nvSpPr>
            <p:cNvPr id="454" name="Google Shape;454;p49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" name="Google Shape;455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56" name="Google Shape;456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8" name="Google Shape;458;p49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50"/>
          <p:cNvGrpSpPr/>
          <p:nvPr/>
        </p:nvGrpSpPr>
        <p:grpSpPr>
          <a:xfrm>
            <a:off x="3057050" y="2131650"/>
            <a:ext cx="894600" cy="880200"/>
            <a:chOff x="4124700" y="1987200"/>
            <a:chExt cx="894600" cy="880200"/>
          </a:xfrm>
        </p:grpSpPr>
        <p:sp>
          <p:nvSpPr>
            <p:cNvPr id="464" name="Google Shape;464;p50"/>
            <p:cNvSpPr/>
            <p:nvPr/>
          </p:nvSpPr>
          <p:spPr>
            <a:xfrm>
              <a:off x="4124700" y="1987200"/>
              <a:ext cx="894600" cy="880200"/>
            </a:xfrm>
            <a:prstGeom prst="rect">
              <a:avLst/>
            </a:prstGeom>
            <a:solidFill>
              <a:srgbClr val="A5B7C6"/>
            </a:solidFill>
            <a:ln cap="flat" cmpd="sng" w="9525">
              <a:solidFill>
                <a:srgbClr val="FAC4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465" name="Google Shape;465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11057" y="2056945"/>
              <a:ext cx="718600" cy="718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6" name="Google Shape;46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100" y="2123986"/>
            <a:ext cx="895500" cy="89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537" y="2052294"/>
            <a:ext cx="544925" cy="10389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Google Shape;468;p50"/>
          <p:cNvGrpSpPr/>
          <p:nvPr/>
        </p:nvGrpSpPr>
        <p:grpSpPr>
          <a:xfrm>
            <a:off x="5018985" y="3846077"/>
            <a:ext cx="1261137" cy="1016477"/>
            <a:chOff x="5048735" y="3931452"/>
            <a:chExt cx="1261137" cy="1016477"/>
          </a:xfrm>
        </p:grpSpPr>
        <p:pic>
          <p:nvPicPr>
            <p:cNvPr id="469" name="Google Shape;469;p5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48735" y="3931452"/>
              <a:ext cx="1261137" cy="66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5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19900" y="4493375"/>
              <a:ext cx="807151" cy="4545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1" name="Google Shape;471;p50"/>
          <p:cNvPicPr preferRelativeResize="0"/>
          <p:nvPr/>
        </p:nvPicPr>
        <p:blipFill rotWithShape="1">
          <a:blip r:embed="rId8">
            <a:alphaModFix/>
          </a:blip>
          <a:srcRect b="15964" l="29736" r="32948" t="15957"/>
          <a:stretch/>
        </p:blipFill>
        <p:spPr>
          <a:xfrm>
            <a:off x="5272950" y="479536"/>
            <a:ext cx="753199" cy="76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3475" y="3969713"/>
            <a:ext cx="753196" cy="769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50"/>
          <p:cNvCxnSpPr>
            <a:stCxn id="464" idx="1"/>
            <a:endCxn id="467" idx="3"/>
          </p:cNvCxnSpPr>
          <p:nvPr/>
        </p:nvCxnSpPr>
        <p:spPr>
          <a:xfrm rot="10800000">
            <a:off x="1540550" y="2571750"/>
            <a:ext cx="1516500" cy="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50"/>
          <p:cNvCxnSpPr>
            <a:stCxn id="464" idx="3"/>
            <a:endCxn id="466" idx="1"/>
          </p:cNvCxnSpPr>
          <p:nvPr/>
        </p:nvCxnSpPr>
        <p:spPr>
          <a:xfrm>
            <a:off x="3951650" y="2571750"/>
            <a:ext cx="1247400" cy="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50"/>
          <p:cNvCxnSpPr/>
          <p:nvPr/>
        </p:nvCxnSpPr>
        <p:spPr>
          <a:xfrm flipH="1" rot="10800000">
            <a:off x="5524225" y="1244386"/>
            <a:ext cx="2700" cy="8796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50"/>
          <p:cNvCxnSpPr/>
          <p:nvPr/>
        </p:nvCxnSpPr>
        <p:spPr>
          <a:xfrm rot="10800000">
            <a:off x="5526925" y="2990695"/>
            <a:ext cx="5400" cy="702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50"/>
          <p:cNvCxnSpPr/>
          <p:nvPr/>
        </p:nvCxnSpPr>
        <p:spPr>
          <a:xfrm>
            <a:off x="6188196" y="4266737"/>
            <a:ext cx="1422600" cy="111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78" name="Google Shape;478;p50"/>
          <p:cNvSpPr txBox="1"/>
          <p:nvPr/>
        </p:nvSpPr>
        <p:spPr>
          <a:xfrm flipH="1">
            <a:off x="716900" y="3181806"/>
            <a:ext cx="1102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ESP32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 flipH="1">
            <a:off x="167600" y="3469525"/>
            <a:ext cx="22008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Procesa y envía las actualizaciones de las temperaturas registradas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0" name="Google Shape;480;p50"/>
          <p:cNvSpPr txBox="1"/>
          <p:nvPr/>
        </p:nvSpPr>
        <p:spPr>
          <a:xfrm flipH="1">
            <a:off x="6671350" y="254475"/>
            <a:ext cx="1762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Telegram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1" name="Google Shape;481;p50"/>
          <p:cNvSpPr txBox="1"/>
          <p:nvPr/>
        </p:nvSpPr>
        <p:spPr>
          <a:xfrm flipH="1">
            <a:off x="6094600" y="603975"/>
            <a:ext cx="2915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través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de este se logra la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comunicación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con el bot y recibir actualizaciones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2" name="Google Shape;482;p50"/>
          <p:cNvSpPr txBox="1"/>
          <p:nvPr/>
        </p:nvSpPr>
        <p:spPr>
          <a:xfrm flipH="1">
            <a:off x="3127700" y="984981"/>
            <a:ext cx="753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MQTT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50"/>
          <p:cNvSpPr txBox="1"/>
          <p:nvPr/>
        </p:nvSpPr>
        <p:spPr>
          <a:xfrm flipH="1">
            <a:off x="2027000" y="1334475"/>
            <a:ext cx="2954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Protocolo de mensajes encolados que le permite al ESP comunicar la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información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84" name="Google Shape;484;p50"/>
          <p:cNvCxnSpPr/>
          <p:nvPr/>
        </p:nvCxnSpPr>
        <p:spPr>
          <a:xfrm flipH="1" rot="10800000">
            <a:off x="5809412" y="1244386"/>
            <a:ext cx="2700" cy="8796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50"/>
          <p:cNvCxnSpPr/>
          <p:nvPr/>
        </p:nvCxnSpPr>
        <p:spPr>
          <a:xfrm rot="10800000">
            <a:off x="5770375" y="3019520"/>
            <a:ext cx="5400" cy="702900"/>
          </a:xfrm>
          <a:prstGeom prst="straightConnector1">
            <a:avLst/>
          </a:prstGeom>
          <a:noFill/>
          <a:ln cap="flat" cmpd="sng" w="9525">
            <a:solidFill>
              <a:srgbClr val="A5B7C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6" name="Google Shape;486;p50"/>
          <p:cNvSpPr txBox="1"/>
          <p:nvPr/>
        </p:nvSpPr>
        <p:spPr>
          <a:xfrm flipH="1">
            <a:off x="6681100" y="1701525"/>
            <a:ext cx="1656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Node-RED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50"/>
          <p:cNvSpPr txBox="1"/>
          <p:nvPr/>
        </p:nvSpPr>
        <p:spPr>
          <a:xfrm flipH="1">
            <a:off x="6704200" y="2976963"/>
            <a:ext cx="1762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Grafana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8" name="Google Shape;488;p50"/>
          <p:cNvSpPr txBox="1"/>
          <p:nvPr/>
        </p:nvSpPr>
        <p:spPr>
          <a:xfrm flipH="1">
            <a:off x="3360650" y="3882025"/>
            <a:ext cx="1762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InfluxDB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9" name="Google Shape;489;p50"/>
          <p:cNvSpPr txBox="1"/>
          <p:nvPr/>
        </p:nvSpPr>
        <p:spPr>
          <a:xfrm flipH="1">
            <a:off x="3101700" y="4155325"/>
            <a:ext cx="22008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Permite almacenar la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información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con timestamps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 flipH="1">
            <a:off x="6454500" y="2021725"/>
            <a:ext cx="2200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Diagrama de flujo de la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aplicación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 flipH="1">
            <a:off x="6493000" y="3266675"/>
            <a:ext cx="22008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Herramienta de dashboarding para graficar los datos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>
            <p:ph type="title"/>
          </p:nvPr>
        </p:nvSpPr>
        <p:spPr>
          <a:xfrm>
            <a:off x="2343850" y="368825"/>
            <a:ext cx="2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Node-RED</a:t>
            </a:r>
            <a:endParaRPr/>
          </a:p>
        </p:txBody>
      </p:sp>
      <p:sp>
        <p:nvSpPr>
          <p:cNvPr id="497" name="Google Shape;497;p51"/>
          <p:cNvSpPr txBox="1"/>
          <p:nvPr>
            <p:ph idx="1" type="subTitle"/>
          </p:nvPr>
        </p:nvSpPr>
        <p:spPr>
          <a:xfrm>
            <a:off x="925500" y="2111000"/>
            <a:ext cx="24492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suscribe al topic al cual el esp envia la temperatura</a:t>
            </a:r>
            <a:endParaRPr/>
          </a:p>
        </p:txBody>
      </p:sp>
      <p:sp>
        <p:nvSpPr>
          <p:cNvPr id="498" name="Google Shape;498;p51"/>
          <p:cNvSpPr txBox="1"/>
          <p:nvPr>
            <p:ph idx="2" type="subTitle"/>
          </p:nvPr>
        </p:nvSpPr>
        <p:spPr>
          <a:xfrm>
            <a:off x="2272800" y="1526681"/>
            <a:ext cx="4586700" cy="210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Integraciones de Node-RED</a:t>
            </a:r>
            <a:endParaRPr/>
          </a:p>
        </p:txBody>
      </p:sp>
      <p:sp>
        <p:nvSpPr>
          <p:cNvPr id="499" name="Google Shape;499;p51"/>
          <p:cNvSpPr txBox="1"/>
          <p:nvPr>
            <p:ph idx="3" type="subTitle"/>
          </p:nvPr>
        </p:nvSpPr>
        <p:spPr>
          <a:xfrm>
            <a:off x="720000" y="3655050"/>
            <a:ext cx="2654700" cy="64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Node-RED inserta los datos de la temperatura directamente en InfluxDB</a:t>
            </a:r>
            <a:endParaRPr/>
          </a:p>
        </p:txBody>
      </p:sp>
      <p:sp>
        <p:nvSpPr>
          <p:cNvPr id="500" name="Google Shape;500;p51"/>
          <p:cNvSpPr txBox="1"/>
          <p:nvPr>
            <p:ph idx="4" type="subTitle"/>
          </p:nvPr>
        </p:nvSpPr>
        <p:spPr>
          <a:xfrm>
            <a:off x="5620950" y="3073175"/>
            <a:ext cx="3249900" cy="1112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Envía</a:t>
            </a:r>
            <a:r>
              <a:rPr lang="en"/>
              <a:t> los reportes </a:t>
            </a:r>
            <a:r>
              <a:rPr lang="en"/>
              <a:t>periódicos</a:t>
            </a:r>
            <a:r>
              <a:rPr lang="en"/>
              <a:t>. </a:t>
            </a:r>
            <a:r>
              <a:rPr lang="en"/>
              <a:t>Además</a:t>
            </a:r>
            <a:r>
              <a:rPr lang="en"/>
              <a:t> recibe las comunicaciones del usuario y responde adecuadamente</a:t>
            </a:r>
            <a:endParaRPr/>
          </a:p>
        </p:txBody>
      </p:sp>
      <p:sp>
        <p:nvSpPr>
          <p:cNvPr id="501" name="Google Shape;501;p51"/>
          <p:cNvSpPr txBox="1"/>
          <p:nvPr>
            <p:ph idx="6" type="subTitle"/>
          </p:nvPr>
        </p:nvSpPr>
        <p:spPr>
          <a:xfrm>
            <a:off x="875050" y="1795800"/>
            <a:ext cx="2499600" cy="413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MQTT</a:t>
            </a:r>
            <a:endParaRPr/>
          </a:p>
        </p:txBody>
      </p:sp>
      <p:sp>
        <p:nvSpPr>
          <p:cNvPr id="502" name="Google Shape;502;p51"/>
          <p:cNvSpPr txBox="1"/>
          <p:nvPr>
            <p:ph idx="7" type="subTitle"/>
          </p:nvPr>
        </p:nvSpPr>
        <p:spPr>
          <a:xfrm>
            <a:off x="850625" y="3241352"/>
            <a:ext cx="2499600" cy="413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InfluxDB</a:t>
            </a:r>
            <a:endParaRPr/>
          </a:p>
        </p:txBody>
      </p:sp>
      <p:sp>
        <p:nvSpPr>
          <p:cNvPr id="503" name="Google Shape;503;p51"/>
          <p:cNvSpPr txBox="1"/>
          <p:nvPr>
            <p:ph idx="8" type="subTitle"/>
          </p:nvPr>
        </p:nvSpPr>
        <p:spPr>
          <a:xfrm>
            <a:off x="5620950" y="2683700"/>
            <a:ext cx="1917300" cy="413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Telegram</a:t>
            </a:r>
            <a:endParaRPr/>
          </a:p>
        </p:txBody>
      </p:sp>
      <p:grpSp>
        <p:nvGrpSpPr>
          <p:cNvPr id="504" name="Google Shape;504;p51"/>
          <p:cNvGrpSpPr/>
          <p:nvPr/>
        </p:nvGrpSpPr>
        <p:grpSpPr>
          <a:xfrm>
            <a:off x="3882289" y="2147077"/>
            <a:ext cx="1206598" cy="1486954"/>
            <a:chOff x="818266" y="1445405"/>
            <a:chExt cx="1200356" cy="1519005"/>
          </a:xfrm>
        </p:grpSpPr>
        <p:grpSp>
          <p:nvGrpSpPr>
            <p:cNvPr id="505" name="Google Shape;505;p51"/>
            <p:cNvGrpSpPr/>
            <p:nvPr/>
          </p:nvGrpSpPr>
          <p:grpSpPr>
            <a:xfrm>
              <a:off x="818266" y="2212801"/>
              <a:ext cx="1146813" cy="751609"/>
              <a:chOff x="1181451" y="2577962"/>
              <a:chExt cx="1496949" cy="980957"/>
            </a:xfrm>
          </p:grpSpPr>
          <p:sp>
            <p:nvSpPr>
              <p:cNvPr id="506" name="Google Shape;506;p51"/>
              <p:cNvSpPr/>
              <p:nvPr/>
            </p:nvSpPr>
            <p:spPr>
              <a:xfrm>
                <a:off x="1270570" y="2682336"/>
                <a:ext cx="1321818" cy="779631"/>
              </a:xfrm>
              <a:custGeom>
                <a:rect b="b" l="l" r="r" t="t"/>
                <a:pathLst>
                  <a:path extrusionOk="0" h="5520" w="9359">
                    <a:moveTo>
                      <a:pt x="9331" y="0"/>
                    </a:moveTo>
                    <a:cubicBezTo>
                      <a:pt x="8418" y="1151"/>
                      <a:pt x="7030" y="1819"/>
                      <a:pt x="5564" y="1819"/>
                    </a:cubicBezTo>
                    <a:cubicBezTo>
                      <a:pt x="4152" y="1819"/>
                      <a:pt x="2811" y="1200"/>
                      <a:pt x="1898" y="123"/>
                    </a:cubicBezTo>
                    <a:cubicBezTo>
                      <a:pt x="1898" y="140"/>
                      <a:pt x="1895" y="157"/>
                      <a:pt x="1895" y="174"/>
                    </a:cubicBezTo>
                    <a:cubicBezTo>
                      <a:pt x="1893" y="191"/>
                      <a:pt x="1893" y="201"/>
                      <a:pt x="1893" y="213"/>
                    </a:cubicBezTo>
                    <a:cubicBezTo>
                      <a:pt x="1893" y="235"/>
                      <a:pt x="1890" y="257"/>
                      <a:pt x="1890" y="279"/>
                    </a:cubicBezTo>
                    <a:lnTo>
                      <a:pt x="1890" y="311"/>
                    </a:lnTo>
                    <a:lnTo>
                      <a:pt x="1890" y="407"/>
                    </a:lnTo>
                    <a:lnTo>
                      <a:pt x="1890" y="1515"/>
                    </a:lnTo>
                    <a:cubicBezTo>
                      <a:pt x="1890" y="2066"/>
                      <a:pt x="2010" y="2720"/>
                      <a:pt x="2186" y="3136"/>
                    </a:cubicBezTo>
                    <a:lnTo>
                      <a:pt x="2370" y="3562"/>
                    </a:lnTo>
                    <a:lnTo>
                      <a:pt x="1034" y="3562"/>
                    </a:lnTo>
                    <a:cubicBezTo>
                      <a:pt x="495" y="3562"/>
                      <a:pt x="52" y="3973"/>
                      <a:pt x="25" y="4497"/>
                    </a:cubicBezTo>
                    <a:cubicBezTo>
                      <a:pt x="1" y="4986"/>
                      <a:pt x="336" y="5420"/>
                      <a:pt x="813" y="5520"/>
                    </a:cubicBezTo>
                    <a:cubicBezTo>
                      <a:pt x="1219" y="4363"/>
                      <a:pt x="2308" y="3615"/>
                      <a:pt x="3497" y="3615"/>
                    </a:cubicBezTo>
                    <a:cubicBezTo>
                      <a:pt x="3664" y="3615"/>
                      <a:pt x="3833" y="3629"/>
                      <a:pt x="4003" y="3660"/>
                    </a:cubicBezTo>
                    <a:cubicBezTo>
                      <a:pt x="4142" y="3685"/>
                      <a:pt x="4283" y="3698"/>
                      <a:pt x="4423" y="3698"/>
                    </a:cubicBezTo>
                    <a:cubicBezTo>
                      <a:pt x="4771" y="3698"/>
                      <a:pt x="5115" y="3618"/>
                      <a:pt x="5422" y="3449"/>
                    </a:cubicBezTo>
                    <a:cubicBezTo>
                      <a:pt x="5589" y="3356"/>
                      <a:pt x="5770" y="3293"/>
                      <a:pt x="5958" y="3266"/>
                    </a:cubicBezTo>
                    <a:cubicBezTo>
                      <a:pt x="6010" y="3256"/>
                      <a:pt x="6061" y="3251"/>
                      <a:pt x="6110" y="3248"/>
                    </a:cubicBezTo>
                    <a:cubicBezTo>
                      <a:pt x="6644" y="3217"/>
                      <a:pt x="7153" y="3021"/>
                      <a:pt x="7591" y="2712"/>
                    </a:cubicBezTo>
                    <a:cubicBezTo>
                      <a:pt x="8071" y="2372"/>
                      <a:pt x="8646" y="2193"/>
                      <a:pt x="9234" y="2193"/>
                    </a:cubicBezTo>
                    <a:cubicBezTo>
                      <a:pt x="9275" y="2193"/>
                      <a:pt x="9317" y="2194"/>
                      <a:pt x="9358" y="2196"/>
                    </a:cubicBezTo>
                    <a:lnTo>
                      <a:pt x="9358" y="448"/>
                    </a:lnTo>
                    <a:cubicBezTo>
                      <a:pt x="9358" y="299"/>
                      <a:pt x="9348" y="147"/>
                      <a:pt x="93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51"/>
              <p:cNvSpPr/>
              <p:nvPr/>
            </p:nvSpPr>
            <p:spPr>
              <a:xfrm>
                <a:off x="1181451" y="2598300"/>
                <a:ext cx="423564" cy="947704"/>
              </a:xfrm>
              <a:custGeom>
                <a:rect b="b" l="l" r="r" t="t"/>
                <a:pathLst>
                  <a:path extrusionOk="0" h="6710" w="2999">
                    <a:moveTo>
                      <a:pt x="2022" y="1"/>
                    </a:moveTo>
                    <a:cubicBezTo>
                      <a:pt x="1944" y="326"/>
                      <a:pt x="1904" y="664"/>
                      <a:pt x="1904" y="999"/>
                    </a:cubicBezTo>
                    <a:lnTo>
                      <a:pt x="1904" y="2108"/>
                    </a:lnTo>
                    <a:cubicBezTo>
                      <a:pt x="1907" y="2593"/>
                      <a:pt x="1973" y="3075"/>
                      <a:pt x="2103" y="3545"/>
                    </a:cubicBezTo>
                    <a:lnTo>
                      <a:pt x="1660" y="3545"/>
                    </a:lnTo>
                    <a:cubicBezTo>
                      <a:pt x="796" y="3545"/>
                      <a:pt x="86" y="4211"/>
                      <a:pt x="42" y="5060"/>
                    </a:cubicBezTo>
                    <a:cubicBezTo>
                      <a:pt x="0" y="5843"/>
                      <a:pt x="534" y="6543"/>
                      <a:pt x="1300" y="6710"/>
                    </a:cubicBezTo>
                    <a:cubicBezTo>
                      <a:pt x="1312" y="6607"/>
                      <a:pt x="1332" y="6507"/>
                      <a:pt x="1354" y="6406"/>
                    </a:cubicBezTo>
                    <a:cubicBezTo>
                      <a:pt x="1378" y="6308"/>
                      <a:pt x="1408" y="6210"/>
                      <a:pt x="1442" y="6115"/>
                    </a:cubicBezTo>
                    <a:cubicBezTo>
                      <a:pt x="965" y="6015"/>
                      <a:pt x="629" y="5581"/>
                      <a:pt x="654" y="5092"/>
                    </a:cubicBezTo>
                    <a:cubicBezTo>
                      <a:pt x="683" y="4568"/>
                      <a:pt x="1124" y="4157"/>
                      <a:pt x="1662" y="4157"/>
                    </a:cubicBezTo>
                    <a:lnTo>
                      <a:pt x="2999" y="4157"/>
                    </a:lnTo>
                    <a:lnTo>
                      <a:pt x="2817" y="3731"/>
                    </a:lnTo>
                    <a:cubicBezTo>
                      <a:pt x="2639" y="3312"/>
                      <a:pt x="2519" y="2661"/>
                      <a:pt x="2519" y="2108"/>
                    </a:cubicBezTo>
                    <a:lnTo>
                      <a:pt x="2519" y="1002"/>
                    </a:lnTo>
                    <a:lnTo>
                      <a:pt x="2519" y="904"/>
                    </a:lnTo>
                    <a:lnTo>
                      <a:pt x="2519" y="874"/>
                    </a:lnTo>
                    <a:cubicBezTo>
                      <a:pt x="2519" y="852"/>
                      <a:pt x="2519" y="830"/>
                      <a:pt x="2521" y="808"/>
                    </a:cubicBezTo>
                    <a:cubicBezTo>
                      <a:pt x="2521" y="796"/>
                      <a:pt x="2524" y="781"/>
                      <a:pt x="2524" y="769"/>
                    </a:cubicBezTo>
                    <a:cubicBezTo>
                      <a:pt x="2524" y="754"/>
                      <a:pt x="2526" y="735"/>
                      <a:pt x="2526" y="715"/>
                    </a:cubicBezTo>
                    <a:cubicBezTo>
                      <a:pt x="2338" y="493"/>
                      <a:pt x="2166" y="253"/>
                      <a:pt x="202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51"/>
              <p:cNvSpPr/>
              <p:nvPr/>
            </p:nvSpPr>
            <p:spPr>
              <a:xfrm>
                <a:off x="2588713" y="2577962"/>
                <a:ext cx="89684" cy="428091"/>
              </a:xfrm>
              <a:custGeom>
                <a:rect b="b" l="l" r="r" t="t"/>
                <a:pathLst>
                  <a:path extrusionOk="0" h="3031" w="635">
                    <a:moveTo>
                      <a:pt x="483" y="0"/>
                    </a:moveTo>
                    <a:cubicBezTo>
                      <a:pt x="343" y="257"/>
                      <a:pt x="182" y="504"/>
                      <a:pt x="1" y="734"/>
                    </a:cubicBezTo>
                    <a:cubicBezTo>
                      <a:pt x="15" y="869"/>
                      <a:pt x="23" y="1006"/>
                      <a:pt x="23" y="1146"/>
                    </a:cubicBezTo>
                    <a:lnTo>
                      <a:pt x="23" y="2935"/>
                    </a:lnTo>
                    <a:cubicBezTo>
                      <a:pt x="231" y="2945"/>
                      <a:pt x="434" y="2977"/>
                      <a:pt x="635" y="3030"/>
                    </a:cubicBezTo>
                    <a:lnTo>
                      <a:pt x="635" y="1146"/>
                    </a:lnTo>
                    <a:cubicBezTo>
                      <a:pt x="635" y="757"/>
                      <a:pt x="583" y="372"/>
                      <a:pt x="4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51"/>
              <p:cNvSpPr/>
              <p:nvPr/>
            </p:nvSpPr>
            <p:spPr>
              <a:xfrm>
                <a:off x="1365338" y="2987613"/>
                <a:ext cx="1313062" cy="571306"/>
              </a:xfrm>
              <a:custGeom>
                <a:rect b="b" l="l" r="r" t="t"/>
                <a:pathLst>
                  <a:path extrusionOk="0" h="4045" w="9297">
                    <a:moveTo>
                      <a:pt x="8685" y="1"/>
                    </a:moveTo>
                    <a:lnTo>
                      <a:pt x="8685" y="211"/>
                    </a:lnTo>
                    <a:cubicBezTo>
                      <a:pt x="8685" y="459"/>
                      <a:pt x="8658" y="706"/>
                      <a:pt x="8604" y="948"/>
                    </a:cubicBezTo>
                    <a:cubicBezTo>
                      <a:pt x="8417" y="1820"/>
                      <a:pt x="7629" y="2440"/>
                      <a:pt x="6723" y="2440"/>
                    </a:cubicBezTo>
                    <a:cubicBezTo>
                      <a:pt x="6705" y="2440"/>
                      <a:pt x="6688" y="2439"/>
                      <a:pt x="6670" y="2439"/>
                    </a:cubicBezTo>
                    <a:cubicBezTo>
                      <a:pt x="6646" y="2438"/>
                      <a:pt x="6621" y="2438"/>
                      <a:pt x="6596" y="2438"/>
                    </a:cubicBezTo>
                    <a:cubicBezTo>
                      <a:pt x="6547" y="2438"/>
                      <a:pt x="6498" y="2439"/>
                      <a:pt x="6452" y="2439"/>
                    </a:cubicBezTo>
                    <a:cubicBezTo>
                      <a:pt x="6447" y="2439"/>
                      <a:pt x="6441" y="2439"/>
                      <a:pt x="6435" y="2439"/>
                    </a:cubicBezTo>
                    <a:cubicBezTo>
                      <a:pt x="5673" y="2439"/>
                      <a:pt x="5246" y="2441"/>
                      <a:pt x="4663" y="3095"/>
                    </a:cubicBezTo>
                    <a:cubicBezTo>
                      <a:pt x="4403" y="3388"/>
                      <a:pt x="3708" y="3433"/>
                      <a:pt x="3163" y="3433"/>
                    </a:cubicBezTo>
                    <a:cubicBezTo>
                      <a:pt x="3025" y="3433"/>
                      <a:pt x="2897" y="3430"/>
                      <a:pt x="2788" y="3428"/>
                    </a:cubicBezTo>
                    <a:lnTo>
                      <a:pt x="2744" y="3428"/>
                    </a:lnTo>
                    <a:lnTo>
                      <a:pt x="350" y="3347"/>
                    </a:lnTo>
                    <a:lnTo>
                      <a:pt x="341" y="3347"/>
                    </a:lnTo>
                    <a:cubicBezTo>
                      <a:pt x="272" y="3347"/>
                      <a:pt x="206" y="3340"/>
                      <a:pt x="140" y="3327"/>
                    </a:cubicBezTo>
                    <a:cubicBezTo>
                      <a:pt x="106" y="3423"/>
                      <a:pt x="79" y="3521"/>
                      <a:pt x="54" y="3621"/>
                    </a:cubicBezTo>
                    <a:cubicBezTo>
                      <a:pt x="32" y="3719"/>
                      <a:pt x="13" y="3822"/>
                      <a:pt x="0" y="3922"/>
                    </a:cubicBezTo>
                    <a:cubicBezTo>
                      <a:pt x="110" y="3947"/>
                      <a:pt x="223" y="3959"/>
                      <a:pt x="333" y="3959"/>
                    </a:cubicBezTo>
                    <a:lnTo>
                      <a:pt x="2725" y="4040"/>
                    </a:lnTo>
                    <a:lnTo>
                      <a:pt x="2774" y="4040"/>
                    </a:lnTo>
                    <a:cubicBezTo>
                      <a:pt x="2906" y="4042"/>
                      <a:pt x="3050" y="4045"/>
                      <a:pt x="3202" y="4045"/>
                    </a:cubicBezTo>
                    <a:cubicBezTo>
                      <a:pt x="3885" y="4045"/>
                      <a:pt x="4697" y="3976"/>
                      <a:pt x="5121" y="3504"/>
                    </a:cubicBezTo>
                    <a:cubicBezTo>
                      <a:pt x="5497" y="3079"/>
                      <a:pt x="5693" y="3050"/>
                      <a:pt x="6308" y="3050"/>
                    </a:cubicBezTo>
                    <a:cubicBezTo>
                      <a:pt x="6353" y="3050"/>
                      <a:pt x="6400" y="3051"/>
                      <a:pt x="6450" y="3051"/>
                    </a:cubicBezTo>
                    <a:lnTo>
                      <a:pt x="6653" y="3051"/>
                    </a:lnTo>
                    <a:cubicBezTo>
                      <a:pt x="6674" y="3051"/>
                      <a:pt x="6695" y="3052"/>
                      <a:pt x="6716" y="3052"/>
                    </a:cubicBezTo>
                    <a:cubicBezTo>
                      <a:pt x="7911" y="3052"/>
                      <a:pt x="8953" y="2233"/>
                      <a:pt x="9201" y="1078"/>
                    </a:cubicBezTo>
                    <a:cubicBezTo>
                      <a:pt x="9265" y="794"/>
                      <a:pt x="9297" y="503"/>
                      <a:pt x="9297" y="211"/>
                    </a:cubicBezTo>
                    <a:lnTo>
                      <a:pt x="9297" y="96"/>
                    </a:lnTo>
                    <a:cubicBezTo>
                      <a:pt x="9096" y="43"/>
                      <a:pt x="8890" y="11"/>
                      <a:pt x="86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51"/>
              <p:cNvSpPr/>
              <p:nvPr/>
            </p:nvSpPr>
            <p:spPr>
              <a:xfrm>
                <a:off x="1380235" y="2986907"/>
                <a:ext cx="1206994" cy="485010"/>
              </a:xfrm>
              <a:custGeom>
                <a:rect b="b" l="l" r="r" t="t"/>
                <a:pathLst>
                  <a:path extrusionOk="0" h="3434" w="8546">
                    <a:moveTo>
                      <a:pt x="8417" y="0"/>
                    </a:moveTo>
                    <a:cubicBezTo>
                      <a:pt x="8269" y="0"/>
                      <a:pt x="8122" y="13"/>
                      <a:pt x="7975" y="38"/>
                    </a:cubicBezTo>
                    <a:cubicBezTo>
                      <a:pt x="7545" y="104"/>
                      <a:pt x="7136" y="268"/>
                      <a:pt x="6779" y="520"/>
                    </a:cubicBezTo>
                    <a:cubicBezTo>
                      <a:pt x="6340" y="828"/>
                      <a:pt x="5834" y="1024"/>
                      <a:pt x="5298" y="1056"/>
                    </a:cubicBezTo>
                    <a:cubicBezTo>
                      <a:pt x="5249" y="1061"/>
                      <a:pt x="5197" y="1066"/>
                      <a:pt x="5146" y="1073"/>
                    </a:cubicBezTo>
                    <a:cubicBezTo>
                      <a:pt x="4957" y="1103"/>
                      <a:pt x="4776" y="1164"/>
                      <a:pt x="4610" y="1257"/>
                    </a:cubicBezTo>
                    <a:cubicBezTo>
                      <a:pt x="4303" y="1428"/>
                      <a:pt x="3958" y="1508"/>
                      <a:pt x="3610" y="1508"/>
                    </a:cubicBezTo>
                    <a:cubicBezTo>
                      <a:pt x="3470" y="1508"/>
                      <a:pt x="3329" y="1495"/>
                      <a:pt x="3190" y="1470"/>
                    </a:cubicBezTo>
                    <a:cubicBezTo>
                      <a:pt x="3021" y="1439"/>
                      <a:pt x="2852" y="1424"/>
                      <a:pt x="2685" y="1424"/>
                    </a:cubicBezTo>
                    <a:cubicBezTo>
                      <a:pt x="1495" y="1424"/>
                      <a:pt x="407" y="2173"/>
                      <a:pt x="1" y="3327"/>
                    </a:cubicBezTo>
                    <a:cubicBezTo>
                      <a:pt x="59" y="3340"/>
                      <a:pt x="116" y="3348"/>
                      <a:pt x="176" y="3348"/>
                    </a:cubicBezTo>
                    <a:cubicBezTo>
                      <a:pt x="184" y="3348"/>
                      <a:pt x="193" y="3347"/>
                      <a:pt x="202" y="3347"/>
                    </a:cubicBezTo>
                    <a:lnTo>
                      <a:pt x="211" y="3347"/>
                    </a:lnTo>
                    <a:lnTo>
                      <a:pt x="2605" y="3428"/>
                    </a:lnTo>
                    <a:lnTo>
                      <a:pt x="2649" y="3428"/>
                    </a:lnTo>
                    <a:cubicBezTo>
                      <a:pt x="2761" y="3430"/>
                      <a:pt x="2893" y="3433"/>
                      <a:pt x="3035" y="3433"/>
                    </a:cubicBezTo>
                    <a:cubicBezTo>
                      <a:pt x="3578" y="3433"/>
                      <a:pt x="4266" y="3389"/>
                      <a:pt x="4524" y="3097"/>
                    </a:cubicBezTo>
                    <a:cubicBezTo>
                      <a:pt x="5078" y="2477"/>
                      <a:pt x="5488" y="2441"/>
                      <a:pt x="6176" y="2441"/>
                    </a:cubicBezTo>
                    <a:cubicBezTo>
                      <a:pt x="6221" y="2441"/>
                      <a:pt x="6267" y="2441"/>
                      <a:pt x="6313" y="2441"/>
                    </a:cubicBezTo>
                    <a:lnTo>
                      <a:pt x="6531" y="2441"/>
                    </a:lnTo>
                    <a:cubicBezTo>
                      <a:pt x="6549" y="2442"/>
                      <a:pt x="6566" y="2442"/>
                      <a:pt x="6584" y="2442"/>
                    </a:cubicBezTo>
                    <a:cubicBezTo>
                      <a:pt x="7492" y="2442"/>
                      <a:pt x="8278" y="1820"/>
                      <a:pt x="8467" y="951"/>
                    </a:cubicBezTo>
                    <a:cubicBezTo>
                      <a:pt x="8519" y="708"/>
                      <a:pt x="8546" y="461"/>
                      <a:pt x="8546" y="214"/>
                    </a:cubicBezTo>
                    <a:lnTo>
                      <a:pt x="8546" y="4"/>
                    </a:lnTo>
                    <a:cubicBezTo>
                      <a:pt x="8503" y="1"/>
                      <a:pt x="8460" y="0"/>
                      <a:pt x="8417" y="0"/>
                    </a:cubicBezTo>
                    <a:close/>
                  </a:path>
                </a:pathLst>
              </a:custGeom>
              <a:solidFill>
                <a:srgbClr val="B73D95"/>
              </a:solidFill>
              <a:ln cap="flat" cmpd="sng" w="9525">
                <a:solidFill>
                  <a:srgbClr val="B73D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51"/>
            <p:cNvGrpSpPr/>
            <p:nvPr/>
          </p:nvGrpSpPr>
          <p:grpSpPr>
            <a:xfrm>
              <a:off x="1010001" y="1445405"/>
              <a:ext cx="1008621" cy="1008621"/>
              <a:chOff x="-629556" y="1478223"/>
              <a:chExt cx="852812" cy="852812"/>
            </a:xfrm>
          </p:grpSpPr>
          <p:sp>
            <p:nvSpPr>
              <p:cNvPr id="512" name="Google Shape;512;p51"/>
              <p:cNvSpPr/>
              <p:nvPr/>
            </p:nvSpPr>
            <p:spPr>
              <a:xfrm>
                <a:off x="-629556" y="1478223"/>
                <a:ext cx="852812" cy="852812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76200">
                <a:solidFill>
                  <a:srgbClr val="020203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51"/>
              <p:cNvSpPr/>
              <p:nvPr/>
            </p:nvSpPr>
            <p:spPr>
              <a:xfrm>
                <a:off x="-358401" y="1602553"/>
                <a:ext cx="480002" cy="449647"/>
              </a:xfrm>
              <a:custGeom>
                <a:rect b="b" l="l" r="r" t="t"/>
                <a:pathLst>
                  <a:path extrusionOk="0" h="18398" w="19640">
                    <a:moveTo>
                      <a:pt x="9820" y="0"/>
                    </a:moveTo>
                    <a:cubicBezTo>
                      <a:pt x="8929" y="0"/>
                      <a:pt x="8038" y="276"/>
                      <a:pt x="7279" y="827"/>
                    </a:cubicBezTo>
                    <a:lnTo>
                      <a:pt x="2149" y="4551"/>
                    </a:lnTo>
                    <a:cubicBezTo>
                      <a:pt x="631" y="5653"/>
                      <a:pt x="0" y="7603"/>
                      <a:pt x="575" y="9384"/>
                    </a:cubicBezTo>
                    <a:lnTo>
                      <a:pt x="2541" y="15409"/>
                    </a:lnTo>
                    <a:cubicBezTo>
                      <a:pt x="3116" y="17191"/>
                      <a:pt x="4778" y="18397"/>
                      <a:pt x="6648" y="18397"/>
                    </a:cubicBezTo>
                    <a:lnTo>
                      <a:pt x="12992" y="18397"/>
                    </a:lnTo>
                    <a:cubicBezTo>
                      <a:pt x="14861" y="18397"/>
                      <a:pt x="16523" y="17199"/>
                      <a:pt x="17098" y="15409"/>
                    </a:cubicBezTo>
                    <a:lnTo>
                      <a:pt x="19056" y="9384"/>
                    </a:lnTo>
                    <a:cubicBezTo>
                      <a:pt x="19639" y="7603"/>
                      <a:pt x="19008" y="5653"/>
                      <a:pt x="17490" y="4551"/>
                    </a:cubicBezTo>
                    <a:lnTo>
                      <a:pt x="12360" y="827"/>
                    </a:lnTo>
                    <a:cubicBezTo>
                      <a:pt x="11601" y="276"/>
                      <a:pt x="10711" y="0"/>
                      <a:pt x="98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14" name="Google Shape;5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275" y="207411"/>
            <a:ext cx="895500" cy="89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"/>
          <p:cNvSpPr txBox="1"/>
          <p:nvPr>
            <p:ph type="title"/>
          </p:nvPr>
        </p:nvSpPr>
        <p:spPr>
          <a:xfrm>
            <a:off x="472000" y="222125"/>
            <a:ext cx="47202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 de Node-RED</a:t>
            </a:r>
            <a:endParaRPr/>
          </a:p>
        </p:txBody>
      </p:sp>
      <p:grpSp>
        <p:nvGrpSpPr>
          <p:cNvPr id="520" name="Google Shape;520;p52"/>
          <p:cNvGrpSpPr/>
          <p:nvPr/>
        </p:nvGrpSpPr>
        <p:grpSpPr>
          <a:xfrm>
            <a:off x="6427573" y="258218"/>
            <a:ext cx="1573527" cy="1573501"/>
            <a:chOff x="5686721" y="1540347"/>
            <a:chExt cx="2062831" cy="2062796"/>
          </a:xfrm>
        </p:grpSpPr>
        <p:sp>
          <p:nvSpPr>
            <p:cNvPr id="521" name="Google Shape;521;p52"/>
            <p:cNvSpPr/>
            <p:nvPr/>
          </p:nvSpPr>
          <p:spPr>
            <a:xfrm>
              <a:off x="5686721" y="1540347"/>
              <a:ext cx="2062831" cy="2062796"/>
            </a:xfrm>
            <a:custGeom>
              <a:rect b="b" l="l" r="r" t="t"/>
              <a:pathLst>
                <a:path extrusionOk="0" h="59627" w="59628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23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6419478" y="1588953"/>
              <a:ext cx="441605" cy="765726"/>
            </a:xfrm>
            <a:custGeom>
              <a:rect b="b" l="l" r="r" t="t"/>
              <a:pathLst>
                <a:path extrusionOk="0" h="22134" w="12765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6517105" y="2597674"/>
              <a:ext cx="494743" cy="950152"/>
            </a:xfrm>
            <a:custGeom>
              <a:rect b="b" l="l" r="r" t="t"/>
              <a:pathLst>
                <a:path extrusionOk="0" h="27465" w="14301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>
              <a:off x="5724638" y="2320049"/>
              <a:ext cx="881065" cy="468797"/>
            </a:xfrm>
            <a:custGeom>
              <a:rect b="b" l="l" r="r" t="t"/>
              <a:pathLst>
                <a:path extrusionOk="0" h="13551" w="25468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>
              <a:off x="6848283" y="2197721"/>
              <a:ext cx="845640" cy="465891"/>
            </a:xfrm>
            <a:custGeom>
              <a:rect b="b" l="l" r="r" t="t"/>
              <a:pathLst>
                <a:path extrusionOk="0" h="13467" w="24444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>
              <a:off x="5876198" y="2583248"/>
              <a:ext cx="740644" cy="826302"/>
            </a:xfrm>
            <a:custGeom>
              <a:rect b="b" l="l" r="r" t="t"/>
              <a:pathLst>
                <a:path extrusionOk="0" h="23885" w="21409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>
              <a:off x="6776602" y="1672984"/>
              <a:ext cx="703143" cy="727014"/>
            </a:xfrm>
            <a:custGeom>
              <a:rect b="b" l="l" r="r" t="t"/>
              <a:pathLst>
                <a:path extrusionOk="0" h="21015" w="20325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>
              <a:off x="5887338" y="1738473"/>
              <a:ext cx="717950" cy="670174"/>
            </a:xfrm>
            <a:custGeom>
              <a:rect b="b" l="l" r="r" t="t"/>
              <a:pathLst>
                <a:path extrusionOk="0" h="19372" w="20753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>
              <a:off x="6788538" y="2568856"/>
              <a:ext cx="831664" cy="774374"/>
            </a:xfrm>
            <a:custGeom>
              <a:rect b="b" l="l" r="r" t="t"/>
              <a:pathLst>
                <a:path extrusionOk="0" h="22384" w="2404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52"/>
          <p:cNvGrpSpPr/>
          <p:nvPr/>
        </p:nvGrpSpPr>
        <p:grpSpPr>
          <a:xfrm>
            <a:off x="6614223" y="444841"/>
            <a:ext cx="1199911" cy="1200254"/>
            <a:chOff x="5931412" y="1785003"/>
            <a:chExt cx="1573035" cy="1573484"/>
          </a:xfrm>
        </p:grpSpPr>
        <p:sp>
          <p:nvSpPr>
            <p:cNvPr id="531" name="Google Shape;531;p52"/>
            <p:cNvSpPr/>
            <p:nvPr/>
          </p:nvSpPr>
          <p:spPr>
            <a:xfrm>
              <a:off x="5931412" y="1785003"/>
              <a:ext cx="1573035" cy="1573484"/>
            </a:xfrm>
            <a:custGeom>
              <a:rect b="b" l="l" r="r" t="t"/>
              <a:pathLst>
                <a:path extrusionOk="0" h="45483" w="45470">
                  <a:moveTo>
                    <a:pt x="22741" y="1"/>
                  </a:moveTo>
                  <a:cubicBezTo>
                    <a:pt x="10180" y="1"/>
                    <a:pt x="0" y="10180"/>
                    <a:pt x="0" y="22741"/>
                  </a:cubicBezTo>
                  <a:cubicBezTo>
                    <a:pt x="0" y="35303"/>
                    <a:pt x="10180" y="45482"/>
                    <a:pt x="22741" y="45482"/>
                  </a:cubicBezTo>
                  <a:cubicBezTo>
                    <a:pt x="35290" y="45482"/>
                    <a:pt x="45470" y="35303"/>
                    <a:pt x="45470" y="22741"/>
                  </a:cubicBezTo>
                  <a:cubicBezTo>
                    <a:pt x="45470" y="10180"/>
                    <a:pt x="35290" y="1"/>
                    <a:pt x="22741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44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6321814" y="1972025"/>
              <a:ext cx="792229" cy="742175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6466458" y="2524367"/>
              <a:ext cx="159033" cy="434582"/>
            </a:xfrm>
            <a:custGeom>
              <a:rect b="b" l="l" r="r" t="t"/>
              <a:pathLst>
                <a:path extrusionOk="0" h="12562" w="4597">
                  <a:moveTo>
                    <a:pt x="2298" y="0"/>
                  </a:moveTo>
                  <a:cubicBezTo>
                    <a:pt x="1024" y="0"/>
                    <a:pt x="0" y="1024"/>
                    <a:pt x="0" y="2298"/>
                  </a:cubicBezTo>
                  <a:lnTo>
                    <a:pt x="0" y="10263"/>
                  </a:lnTo>
                  <a:cubicBezTo>
                    <a:pt x="0" y="11537"/>
                    <a:pt x="1024" y="12561"/>
                    <a:pt x="2298" y="12561"/>
                  </a:cubicBezTo>
                  <a:cubicBezTo>
                    <a:pt x="3572" y="12561"/>
                    <a:pt x="4596" y="11537"/>
                    <a:pt x="4596" y="10263"/>
                  </a:cubicBezTo>
                  <a:lnTo>
                    <a:pt x="4596" y="2298"/>
                  </a:lnTo>
                  <a:cubicBezTo>
                    <a:pt x="4596" y="1024"/>
                    <a:pt x="3572" y="0"/>
                    <a:pt x="2298" y="0"/>
                  </a:cubicBezTo>
                  <a:close/>
                </a:path>
              </a:pathLst>
            </a:custGeom>
            <a:solidFill>
              <a:srgbClr val="C01700"/>
            </a:solidFill>
            <a:ln cap="flat" cmpd="sng" w="744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6431863" y="2807562"/>
              <a:ext cx="388018" cy="378954"/>
            </a:xfrm>
            <a:custGeom>
              <a:rect b="b" l="l" r="r" t="t"/>
              <a:pathLst>
                <a:path extrusionOk="0" h="10954" w="11216">
                  <a:moveTo>
                    <a:pt x="5616" y="0"/>
                  </a:moveTo>
                  <a:cubicBezTo>
                    <a:pt x="2698" y="0"/>
                    <a:pt x="270" y="2289"/>
                    <a:pt x="131" y="5233"/>
                  </a:cubicBezTo>
                  <a:cubicBezTo>
                    <a:pt x="0" y="8257"/>
                    <a:pt x="2334" y="10817"/>
                    <a:pt x="5358" y="10948"/>
                  </a:cubicBezTo>
                  <a:cubicBezTo>
                    <a:pt x="5446" y="10952"/>
                    <a:pt x="5533" y="10954"/>
                    <a:pt x="5620" y="10954"/>
                  </a:cubicBezTo>
                  <a:cubicBezTo>
                    <a:pt x="8529" y="10954"/>
                    <a:pt x="10946" y="8657"/>
                    <a:pt x="11085" y="5733"/>
                  </a:cubicBezTo>
                  <a:cubicBezTo>
                    <a:pt x="11216" y="2708"/>
                    <a:pt x="8882" y="149"/>
                    <a:pt x="5858" y="6"/>
                  </a:cubicBezTo>
                  <a:cubicBezTo>
                    <a:pt x="5777" y="2"/>
                    <a:pt x="5696" y="0"/>
                    <a:pt x="5616" y="0"/>
                  </a:cubicBezTo>
                  <a:close/>
                </a:path>
              </a:pathLst>
            </a:custGeom>
            <a:solidFill>
              <a:srgbClr val="C01700"/>
            </a:solidFill>
            <a:ln cap="flat" cmpd="sng" w="74425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5" name="Google Shape;5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75" y="2007475"/>
            <a:ext cx="8713224" cy="29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 txBox="1"/>
          <p:nvPr>
            <p:ph type="title"/>
          </p:nvPr>
        </p:nvSpPr>
        <p:spPr>
          <a:xfrm>
            <a:off x="1620450" y="1951200"/>
            <a:ext cx="59031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Desafíos</a:t>
            </a:r>
            <a:r>
              <a:rPr lang="en"/>
              <a:t> del proyecto</a:t>
            </a:r>
            <a:endParaRPr/>
          </a:p>
        </p:txBody>
      </p:sp>
      <p:grpSp>
        <p:nvGrpSpPr>
          <p:cNvPr id="541" name="Google Shape;541;p53"/>
          <p:cNvGrpSpPr/>
          <p:nvPr/>
        </p:nvGrpSpPr>
        <p:grpSpPr>
          <a:xfrm>
            <a:off x="5187196" y="3398363"/>
            <a:ext cx="911059" cy="719173"/>
            <a:chOff x="5491187" y="3464616"/>
            <a:chExt cx="861114" cy="679747"/>
          </a:xfrm>
        </p:grpSpPr>
        <p:sp>
          <p:nvSpPr>
            <p:cNvPr id="542" name="Google Shape;542;p53"/>
            <p:cNvSpPr/>
            <p:nvPr/>
          </p:nvSpPr>
          <p:spPr>
            <a:xfrm flipH="1">
              <a:off x="5940466" y="3726164"/>
              <a:ext cx="237326" cy="351182"/>
            </a:xfrm>
            <a:custGeom>
              <a:rect b="b" l="l" r="r" t="t"/>
              <a:pathLst>
                <a:path extrusionOk="0" h="4858" w="3283">
                  <a:moveTo>
                    <a:pt x="2717" y="0"/>
                  </a:moveTo>
                  <a:cubicBezTo>
                    <a:pt x="2869" y="275"/>
                    <a:pt x="2903" y="598"/>
                    <a:pt x="2810" y="896"/>
                  </a:cubicBezTo>
                  <a:cubicBezTo>
                    <a:pt x="2657" y="1382"/>
                    <a:pt x="2209" y="1693"/>
                    <a:pt x="1725" y="1693"/>
                  </a:cubicBezTo>
                  <a:cubicBezTo>
                    <a:pt x="1612" y="1693"/>
                    <a:pt x="1497" y="1676"/>
                    <a:pt x="1383" y="1640"/>
                  </a:cubicBezTo>
                  <a:lnTo>
                    <a:pt x="1315" y="1618"/>
                  </a:lnTo>
                  <a:lnTo>
                    <a:pt x="879" y="3001"/>
                  </a:lnTo>
                  <a:cubicBezTo>
                    <a:pt x="739" y="3447"/>
                    <a:pt x="421" y="3816"/>
                    <a:pt x="0" y="4017"/>
                  </a:cubicBezTo>
                  <a:cubicBezTo>
                    <a:pt x="78" y="4367"/>
                    <a:pt x="357" y="4636"/>
                    <a:pt x="712" y="4698"/>
                  </a:cubicBezTo>
                  <a:lnTo>
                    <a:pt x="1569" y="4844"/>
                  </a:lnTo>
                  <a:cubicBezTo>
                    <a:pt x="1619" y="4853"/>
                    <a:pt x="1670" y="4857"/>
                    <a:pt x="1721" y="4857"/>
                  </a:cubicBezTo>
                  <a:cubicBezTo>
                    <a:pt x="1772" y="4857"/>
                    <a:pt x="1824" y="4853"/>
                    <a:pt x="1875" y="4844"/>
                  </a:cubicBezTo>
                  <a:cubicBezTo>
                    <a:pt x="1716" y="4357"/>
                    <a:pt x="1907" y="3824"/>
                    <a:pt x="2335" y="3545"/>
                  </a:cubicBezTo>
                  <a:lnTo>
                    <a:pt x="2350" y="3535"/>
                  </a:lnTo>
                  <a:cubicBezTo>
                    <a:pt x="1917" y="2891"/>
                    <a:pt x="2242" y="2012"/>
                    <a:pt x="2989" y="1804"/>
                  </a:cubicBezTo>
                  <a:lnTo>
                    <a:pt x="3187" y="654"/>
                  </a:lnTo>
                  <a:cubicBezTo>
                    <a:pt x="3185" y="625"/>
                    <a:pt x="3185" y="595"/>
                    <a:pt x="3185" y="566"/>
                  </a:cubicBezTo>
                  <a:cubicBezTo>
                    <a:pt x="3182" y="407"/>
                    <a:pt x="3216" y="250"/>
                    <a:pt x="3283" y="103"/>
                  </a:cubicBezTo>
                  <a:lnTo>
                    <a:pt x="271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3"/>
            <p:cNvSpPr/>
            <p:nvPr/>
          </p:nvSpPr>
          <p:spPr>
            <a:xfrm flipH="1">
              <a:off x="5913065" y="3773370"/>
              <a:ext cx="48868" cy="83277"/>
            </a:xfrm>
            <a:custGeom>
              <a:rect b="b" l="l" r="r" t="t"/>
              <a:pathLst>
                <a:path extrusionOk="0" h="1152" w="676">
                  <a:moveTo>
                    <a:pt x="199" y="1"/>
                  </a:moveTo>
                  <a:lnTo>
                    <a:pt x="0" y="1151"/>
                  </a:lnTo>
                  <a:cubicBezTo>
                    <a:pt x="100" y="1124"/>
                    <a:pt x="202" y="1110"/>
                    <a:pt x="305" y="1110"/>
                  </a:cubicBezTo>
                  <a:cubicBezTo>
                    <a:pt x="384" y="1110"/>
                    <a:pt x="463" y="1118"/>
                    <a:pt x="541" y="1134"/>
                  </a:cubicBezTo>
                  <a:lnTo>
                    <a:pt x="622" y="1151"/>
                  </a:lnTo>
                  <a:lnTo>
                    <a:pt x="676" y="838"/>
                  </a:lnTo>
                  <a:cubicBezTo>
                    <a:pt x="402" y="645"/>
                    <a:pt x="226" y="336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3"/>
            <p:cNvSpPr/>
            <p:nvPr/>
          </p:nvSpPr>
          <p:spPr>
            <a:xfrm flipH="1">
              <a:off x="6016226" y="4016556"/>
              <a:ext cx="204435" cy="104964"/>
            </a:xfrm>
            <a:custGeom>
              <a:rect b="b" l="l" r="r" t="t"/>
              <a:pathLst>
                <a:path extrusionOk="0" h="1452" w="2828">
                  <a:moveTo>
                    <a:pt x="591" y="0"/>
                  </a:moveTo>
                  <a:cubicBezTo>
                    <a:pt x="405" y="88"/>
                    <a:pt x="204" y="142"/>
                    <a:pt x="1" y="157"/>
                  </a:cubicBezTo>
                  <a:cubicBezTo>
                    <a:pt x="138" y="737"/>
                    <a:pt x="610" y="1180"/>
                    <a:pt x="1198" y="1283"/>
                  </a:cubicBezTo>
                  <a:lnTo>
                    <a:pt x="2054" y="1430"/>
                  </a:lnTo>
                  <a:cubicBezTo>
                    <a:pt x="2140" y="1444"/>
                    <a:pt x="2226" y="1452"/>
                    <a:pt x="2314" y="1452"/>
                  </a:cubicBezTo>
                  <a:cubicBezTo>
                    <a:pt x="2488" y="1452"/>
                    <a:pt x="2664" y="1422"/>
                    <a:pt x="2828" y="1361"/>
                  </a:cubicBezTo>
                  <a:cubicBezTo>
                    <a:pt x="2659" y="1221"/>
                    <a:pt x="2532" y="1035"/>
                    <a:pt x="2466" y="827"/>
                  </a:cubicBezTo>
                  <a:cubicBezTo>
                    <a:pt x="2414" y="836"/>
                    <a:pt x="2363" y="840"/>
                    <a:pt x="2312" y="840"/>
                  </a:cubicBezTo>
                  <a:cubicBezTo>
                    <a:pt x="2261" y="840"/>
                    <a:pt x="2210" y="836"/>
                    <a:pt x="2160" y="827"/>
                  </a:cubicBezTo>
                  <a:lnTo>
                    <a:pt x="1303" y="678"/>
                  </a:lnTo>
                  <a:cubicBezTo>
                    <a:pt x="950" y="617"/>
                    <a:pt x="669" y="348"/>
                    <a:pt x="5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3"/>
            <p:cNvSpPr/>
            <p:nvPr/>
          </p:nvSpPr>
          <p:spPr>
            <a:xfrm flipH="1">
              <a:off x="5539186" y="3509002"/>
              <a:ext cx="600436" cy="243543"/>
            </a:xfrm>
            <a:custGeom>
              <a:rect b="b" l="l" r="r" t="t"/>
              <a:pathLst>
                <a:path extrusionOk="0" h="3369" w="8306">
                  <a:moveTo>
                    <a:pt x="675" y="1"/>
                  </a:moveTo>
                  <a:cubicBezTo>
                    <a:pt x="595" y="1"/>
                    <a:pt x="514" y="25"/>
                    <a:pt x="446" y="67"/>
                  </a:cubicBezTo>
                  <a:cubicBezTo>
                    <a:pt x="361" y="119"/>
                    <a:pt x="299" y="204"/>
                    <a:pt x="280" y="302"/>
                  </a:cubicBezTo>
                  <a:lnTo>
                    <a:pt x="40" y="1599"/>
                  </a:lnTo>
                  <a:cubicBezTo>
                    <a:pt x="1" y="1807"/>
                    <a:pt x="162" y="2011"/>
                    <a:pt x="397" y="2055"/>
                  </a:cubicBezTo>
                  <a:lnTo>
                    <a:pt x="3242" y="2574"/>
                  </a:lnTo>
                  <a:cubicBezTo>
                    <a:pt x="3408" y="2481"/>
                    <a:pt x="3599" y="2432"/>
                    <a:pt x="3790" y="2432"/>
                  </a:cubicBezTo>
                  <a:lnTo>
                    <a:pt x="4517" y="2432"/>
                  </a:lnTo>
                  <a:cubicBezTo>
                    <a:pt x="4916" y="2432"/>
                    <a:pt x="5288" y="2642"/>
                    <a:pt x="5491" y="2987"/>
                  </a:cubicBezTo>
                  <a:lnTo>
                    <a:pt x="7528" y="3359"/>
                  </a:lnTo>
                  <a:cubicBezTo>
                    <a:pt x="7557" y="3365"/>
                    <a:pt x="7588" y="3368"/>
                    <a:pt x="7618" y="3368"/>
                  </a:cubicBezTo>
                  <a:cubicBezTo>
                    <a:pt x="7702" y="3368"/>
                    <a:pt x="7787" y="3346"/>
                    <a:pt x="7860" y="3301"/>
                  </a:cubicBezTo>
                  <a:cubicBezTo>
                    <a:pt x="7946" y="3247"/>
                    <a:pt x="8005" y="3163"/>
                    <a:pt x="8024" y="3066"/>
                  </a:cubicBezTo>
                  <a:lnTo>
                    <a:pt x="8267" y="1768"/>
                  </a:lnTo>
                  <a:cubicBezTo>
                    <a:pt x="8306" y="1560"/>
                    <a:pt x="8144" y="1357"/>
                    <a:pt x="7907" y="1313"/>
                  </a:cubicBezTo>
                  <a:lnTo>
                    <a:pt x="779" y="8"/>
                  </a:lnTo>
                  <a:cubicBezTo>
                    <a:pt x="750" y="4"/>
                    <a:pt x="718" y="1"/>
                    <a:pt x="686" y="1"/>
                  </a:cubicBezTo>
                  <a:cubicBezTo>
                    <a:pt x="682" y="1"/>
                    <a:pt x="679" y="1"/>
                    <a:pt x="675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3"/>
            <p:cNvSpPr/>
            <p:nvPr/>
          </p:nvSpPr>
          <p:spPr>
            <a:xfrm flipH="1">
              <a:off x="5491187" y="3464616"/>
              <a:ext cx="691232" cy="332026"/>
            </a:xfrm>
            <a:custGeom>
              <a:rect b="b" l="l" r="r" t="t"/>
              <a:pathLst>
                <a:path extrusionOk="0" h="4593" w="9562">
                  <a:moveTo>
                    <a:pt x="1279" y="1"/>
                  </a:moveTo>
                  <a:cubicBezTo>
                    <a:pt x="1080" y="1"/>
                    <a:pt x="882" y="57"/>
                    <a:pt x="710" y="165"/>
                  </a:cubicBezTo>
                  <a:cubicBezTo>
                    <a:pt x="480" y="307"/>
                    <a:pt x="319" y="539"/>
                    <a:pt x="270" y="806"/>
                  </a:cubicBezTo>
                  <a:lnTo>
                    <a:pt x="27" y="2101"/>
                  </a:lnTo>
                  <a:cubicBezTo>
                    <a:pt x="0" y="2255"/>
                    <a:pt x="10" y="2414"/>
                    <a:pt x="59" y="2563"/>
                  </a:cubicBezTo>
                  <a:cubicBezTo>
                    <a:pt x="353" y="2581"/>
                    <a:pt x="637" y="2676"/>
                    <a:pt x="882" y="2840"/>
                  </a:cubicBezTo>
                  <a:cubicBezTo>
                    <a:pt x="953" y="2826"/>
                    <a:pt x="1025" y="2819"/>
                    <a:pt x="1097" y="2819"/>
                  </a:cubicBezTo>
                  <a:cubicBezTo>
                    <a:pt x="1211" y="2819"/>
                    <a:pt x="1326" y="2836"/>
                    <a:pt x="1437" y="2869"/>
                  </a:cubicBezTo>
                  <a:lnTo>
                    <a:pt x="2128" y="3087"/>
                  </a:lnTo>
                  <a:cubicBezTo>
                    <a:pt x="2404" y="3175"/>
                    <a:pt x="2637" y="3364"/>
                    <a:pt x="2779" y="3616"/>
                  </a:cubicBezTo>
                  <a:lnTo>
                    <a:pt x="3344" y="3721"/>
                  </a:lnTo>
                  <a:cubicBezTo>
                    <a:pt x="3444" y="3496"/>
                    <a:pt x="3616" y="3308"/>
                    <a:pt x="3831" y="3188"/>
                  </a:cubicBezTo>
                  <a:lnTo>
                    <a:pt x="989" y="2669"/>
                  </a:lnTo>
                  <a:cubicBezTo>
                    <a:pt x="752" y="2625"/>
                    <a:pt x="590" y="2419"/>
                    <a:pt x="630" y="2213"/>
                  </a:cubicBezTo>
                  <a:lnTo>
                    <a:pt x="872" y="916"/>
                  </a:lnTo>
                  <a:cubicBezTo>
                    <a:pt x="891" y="818"/>
                    <a:pt x="950" y="733"/>
                    <a:pt x="1036" y="681"/>
                  </a:cubicBezTo>
                  <a:cubicBezTo>
                    <a:pt x="1109" y="637"/>
                    <a:pt x="1193" y="613"/>
                    <a:pt x="1278" y="613"/>
                  </a:cubicBezTo>
                  <a:cubicBezTo>
                    <a:pt x="1310" y="613"/>
                    <a:pt x="1339" y="615"/>
                    <a:pt x="1371" y="622"/>
                  </a:cubicBezTo>
                  <a:lnTo>
                    <a:pt x="8499" y="1927"/>
                  </a:lnTo>
                  <a:cubicBezTo>
                    <a:pt x="8736" y="1971"/>
                    <a:pt x="8898" y="2174"/>
                    <a:pt x="8859" y="2380"/>
                  </a:cubicBezTo>
                  <a:lnTo>
                    <a:pt x="8616" y="3677"/>
                  </a:lnTo>
                  <a:cubicBezTo>
                    <a:pt x="8597" y="3775"/>
                    <a:pt x="8538" y="3861"/>
                    <a:pt x="8452" y="3912"/>
                  </a:cubicBezTo>
                  <a:cubicBezTo>
                    <a:pt x="8379" y="3957"/>
                    <a:pt x="8295" y="3981"/>
                    <a:pt x="8210" y="3981"/>
                  </a:cubicBezTo>
                  <a:cubicBezTo>
                    <a:pt x="8179" y="3981"/>
                    <a:pt x="8148" y="3977"/>
                    <a:pt x="8117" y="3971"/>
                  </a:cubicBezTo>
                  <a:lnTo>
                    <a:pt x="6083" y="3599"/>
                  </a:lnTo>
                  <a:lnTo>
                    <a:pt x="6083" y="3599"/>
                  </a:lnTo>
                  <a:cubicBezTo>
                    <a:pt x="6188" y="3775"/>
                    <a:pt x="6245" y="3976"/>
                    <a:pt x="6245" y="4181"/>
                  </a:cubicBezTo>
                  <a:cubicBezTo>
                    <a:pt x="6245" y="4206"/>
                    <a:pt x="6245" y="4228"/>
                    <a:pt x="6242" y="4250"/>
                  </a:cubicBezTo>
                  <a:lnTo>
                    <a:pt x="8007" y="4573"/>
                  </a:lnTo>
                  <a:cubicBezTo>
                    <a:pt x="8073" y="4585"/>
                    <a:pt x="8142" y="4593"/>
                    <a:pt x="8210" y="4593"/>
                  </a:cubicBezTo>
                  <a:cubicBezTo>
                    <a:pt x="8411" y="4593"/>
                    <a:pt x="8607" y="4536"/>
                    <a:pt x="8778" y="4429"/>
                  </a:cubicBezTo>
                  <a:cubicBezTo>
                    <a:pt x="9008" y="4287"/>
                    <a:pt x="9167" y="4054"/>
                    <a:pt x="9219" y="3790"/>
                  </a:cubicBezTo>
                  <a:lnTo>
                    <a:pt x="9461" y="2492"/>
                  </a:lnTo>
                  <a:cubicBezTo>
                    <a:pt x="9561" y="1956"/>
                    <a:pt x="9182" y="1433"/>
                    <a:pt x="8612" y="1325"/>
                  </a:cubicBezTo>
                  <a:lnTo>
                    <a:pt x="1481" y="20"/>
                  </a:lnTo>
                  <a:cubicBezTo>
                    <a:pt x="1414" y="7"/>
                    <a:pt x="1347" y="1"/>
                    <a:pt x="1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3"/>
            <p:cNvSpPr/>
            <p:nvPr/>
          </p:nvSpPr>
          <p:spPr>
            <a:xfrm flipH="1">
              <a:off x="6125022" y="3694139"/>
              <a:ext cx="181447" cy="289881"/>
            </a:xfrm>
            <a:custGeom>
              <a:rect b="b" l="l" r="r" t="t"/>
              <a:pathLst>
                <a:path extrusionOk="0" h="4010" w="2510">
                  <a:moveTo>
                    <a:pt x="1685" y="0"/>
                  </a:moveTo>
                  <a:cubicBezTo>
                    <a:pt x="1222" y="3"/>
                    <a:pt x="816" y="306"/>
                    <a:pt x="679" y="747"/>
                  </a:cubicBezTo>
                  <a:lnTo>
                    <a:pt x="86" y="2637"/>
                  </a:lnTo>
                  <a:cubicBezTo>
                    <a:pt x="1" y="2906"/>
                    <a:pt x="23" y="3197"/>
                    <a:pt x="152" y="3447"/>
                  </a:cubicBezTo>
                  <a:cubicBezTo>
                    <a:pt x="277" y="3694"/>
                    <a:pt x="498" y="3880"/>
                    <a:pt x="762" y="3963"/>
                  </a:cubicBezTo>
                  <a:cubicBezTo>
                    <a:pt x="863" y="3995"/>
                    <a:pt x="966" y="4010"/>
                    <a:pt x="1068" y="4010"/>
                  </a:cubicBezTo>
                  <a:cubicBezTo>
                    <a:pt x="1514" y="4010"/>
                    <a:pt x="1930" y="3717"/>
                    <a:pt x="2074" y="3261"/>
                  </a:cubicBezTo>
                  <a:lnTo>
                    <a:pt x="2510" y="1878"/>
                  </a:lnTo>
                  <a:lnTo>
                    <a:pt x="2470" y="1865"/>
                  </a:lnTo>
                  <a:cubicBezTo>
                    <a:pt x="1871" y="1677"/>
                    <a:pt x="1538" y="1041"/>
                    <a:pt x="1726" y="441"/>
                  </a:cubicBezTo>
                  <a:cubicBezTo>
                    <a:pt x="1773" y="292"/>
                    <a:pt x="1851" y="155"/>
                    <a:pt x="1954" y="35"/>
                  </a:cubicBezTo>
                  <a:cubicBezTo>
                    <a:pt x="1866" y="13"/>
                    <a:pt x="1775" y="0"/>
                    <a:pt x="16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3"/>
            <p:cNvSpPr/>
            <p:nvPr/>
          </p:nvSpPr>
          <p:spPr>
            <a:xfrm flipH="1">
              <a:off x="6082878" y="3649752"/>
              <a:ext cx="269423" cy="378508"/>
            </a:xfrm>
            <a:custGeom>
              <a:rect b="b" l="l" r="r" t="t"/>
              <a:pathLst>
                <a:path extrusionOk="0" h="5236" w="3727">
                  <a:moveTo>
                    <a:pt x="2328" y="0"/>
                  </a:moveTo>
                  <a:cubicBezTo>
                    <a:pt x="1597" y="0"/>
                    <a:pt x="947" y="474"/>
                    <a:pt x="730" y="1177"/>
                  </a:cubicBezTo>
                  <a:lnTo>
                    <a:pt x="135" y="3067"/>
                  </a:lnTo>
                  <a:cubicBezTo>
                    <a:pt x="1" y="3488"/>
                    <a:pt x="40" y="3946"/>
                    <a:pt x="243" y="4340"/>
                  </a:cubicBezTo>
                  <a:cubicBezTo>
                    <a:pt x="522" y="4888"/>
                    <a:pt x="1085" y="5236"/>
                    <a:pt x="1702" y="5236"/>
                  </a:cubicBezTo>
                  <a:cubicBezTo>
                    <a:pt x="1741" y="5236"/>
                    <a:pt x="1783" y="5233"/>
                    <a:pt x="1822" y="5231"/>
                  </a:cubicBezTo>
                  <a:cubicBezTo>
                    <a:pt x="2027" y="5216"/>
                    <a:pt x="2228" y="5162"/>
                    <a:pt x="2414" y="5074"/>
                  </a:cubicBezTo>
                  <a:cubicBezTo>
                    <a:pt x="2835" y="4873"/>
                    <a:pt x="3153" y="4504"/>
                    <a:pt x="3293" y="4058"/>
                  </a:cubicBezTo>
                  <a:lnTo>
                    <a:pt x="3726" y="2675"/>
                  </a:lnTo>
                  <a:lnTo>
                    <a:pt x="3144" y="2492"/>
                  </a:lnTo>
                  <a:lnTo>
                    <a:pt x="2708" y="3875"/>
                  </a:lnTo>
                  <a:cubicBezTo>
                    <a:pt x="2566" y="4331"/>
                    <a:pt x="2148" y="4624"/>
                    <a:pt x="1702" y="4624"/>
                  </a:cubicBezTo>
                  <a:cubicBezTo>
                    <a:pt x="1600" y="4624"/>
                    <a:pt x="1497" y="4609"/>
                    <a:pt x="1396" y="4577"/>
                  </a:cubicBezTo>
                  <a:cubicBezTo>
                    <a:pt x="1132" y="4494"/>
                    <a:pt x="911" y="4308"/>
                    <a:pt x="786" y="4061"/>
                  </a:cubicBezTo>
                  <a:cubicBezTo>
                    <a:pt x="657" y="3809"/>
                    <a:pt x="635" y="3517"/>
                    <a:pt x="720" y="3251"/>
                  </a:cubicBezTo>
                  <a:lnTo>
                    <a:pt x="1313" y="1361"/>
                  </a:lnTo>
                  <a:cubicBezTo>
                    <a:pt x="1450" y="918"/>
                    <a:pt x="1856" y="617"/>
                    <a:pt x="2319" y="612"/>
                  </a:cubicBezTo>
                  <a:cubicBezTo>
                    <a:pt x="2409" y="612"/>
                    <a:pt x="2500" y="624"/>
                    <a:pt x="2588" y="649"/>
                  </a:cubicBezTo>
                  <a:cubicBezTo>
                    <a:pt x="2754" y="458"/>
                    <a:pt x="2982" y="328"/>
                    <a:pt x="3232" y="279"/>
                  </a:cubicBezTo>
                  <a:cubicBezTo>
                    <a:pt x="2987" y="115"/>
                    <a:pt x="2703" y="20"/>
                    <a:pt x="2409" y="2"/>
                  </a:cubicBezTo>
                  <a:cubicBezTo>
                    <a:pt x="2382" y="1"/>
                    <a:pt x="2355" y="0"/>
                    <a:pt x="23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3"/>
            <p:cNvSpPr/>
            <p:nvPr/>
          </p:nvSpPr>
          <p:spPr>
            <a:xfrm flipH="1">
              <a:off x="5849306" y="3897782"/>
              <a:ext cx="132796" cy="86820"/>
            </a:xfrm>
            <a:custGeom>
              <a:rect b="b" l="l" r="r" t="t"/>
              <a:pathLst>
                <a:path extrusionOk="0" h="1201" w="1837">
                  <a:moveTo>
                    <a:pt x="581" y="1"/>
                  </a:moveTo>
                  <a:cubicBezTo>
                    <a:pt x="365" y="1"/>
                    <a:pt x="166" y="137"/>
                    <a:pt x="91" y="346"/>
                  </a:cubicBezTo>
                  <a:cubicBezTo>
                    <a:pt x="0" y="593"/>
                    <a:pt x="106" y="867"/>
                    <a:pt x="338" y="990"/>
                  </a:cubicBezTo>
                  <a:cubicBezTo>
                    <a:pt x="387" y="994"/>
                    <a:pt x="434" y="999"/>
                    <a:pt x="482" y="1012"/>
                  </a:cubicBezTo>
                  <a:lnTo>
                    <a:pt x="1192" y="1161"/>
                  </a:lnTo>
                  <a:cubicBezTo>
                    <a:pt x="1239" y="1171"/>
                    <a:pt x="1285" y="1183"/>
                    <a:pt x="1332" y="1200"/>
                  </a:cubicBezTo>
                  <a:cubicBezTo>
                    <a:pt x="1594" y="1180"/>
                    <a:pt x="1799" y="972"/>
                    <a:pt x="1819" y="710"/>
                  </a:cubicBezTo>
                  <a:cubicBezTo>
                    <a:pt x="1836" y="451"/>
                    <a:pt x="1660" y="216"/>
                    <a:pt x="1403" y="162"/>
                  </a:cubicBezTo>
                  <a:lnTo>
                    <a:pt x="693" y="13"/>
                  </a:lnTo>
                  <a:cubicBezTo>
                    <a:pt x="656" y="5"/>
                    <a:pt x="618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3"/>
            <p:cNvSpPr/>
            <p:nvPr/>
          </p:nvSpPr>
          <p:spPr>
            <a:xfrm flipH="1">
              <a:off x="5801740" y="3853613"/>
              <a:ext cx="232049" cy="162651"/>
            </a:xfrm>
            <a:custGeom>
              <a:rect b="b" l="l" r="r" t="t"/>
              <a:pathLst>
                <a:path extrusionOk="0" h="2250" w="3210">
                  <a:moveTo>
                    <a:pt x="1299" y="0"/>
                  </a:moveTo>
                  <a:cubicBezTo>
                    <a:pt x="1196" y="0"/>
                    <a:pt x="1094" y="14"/>
                    <a:pt x="994" y="41"/>
                  </a:cubicBezTo>
                  <a:cubicBezTo>
                    <a:pt x="882" y="73"/>
                    <a:pt x="776" y="120"/>
                    <a:pt x="679" y="183"/>
                  </a:cubicBezTo>
                  <a:cubicBezTo>
                    <a:pt x="147" y="531"/>
                    <a:pt x="1" y="1246"/>
                    <a:pt x="358" y="1772"/>
                  </a:cubicBezTo>
                  <a:cubicBezTo>
                    <a:pt x="538" y="1656"/>
                    <a:pt x="747" y="1597"/>
                    <a:pt x="961" y="1597"/>
                  </a:cubicBezTo>
                  <a:cubicBezTo>
                    <a:pt x="992" y="1597"/>
                    <a:pt x="1022" y="1598"/>
                    <a:pt x="1053" y="1601"/>
                  </a:cubicBezTo>
                  <a:cubicBezTo>
                    <a:pt x="821" y="1478"/>
                    <a:pt x="715" y="1204"/>
                    <a:pt x="806" y="957"/>
                  </a:cubicBezTo>
                  <a:cubicBezTo>
                    <a:pt x="881" y="748"/>
                    <a:pt x="1080" y="612"/>
                    <a:pt x="1296" y="612"/>
                  </a:cubicBezTo>
                  <a:cubicBezTo>
                    <a:pt x="1333" y="612"/>
                    <a:pt x="1371" y="616"/>
                    <a:pt x="1408" y="624"/>
                  </a:cubicBezTo>
                  <a:lnTo>
                    <a:pt x="2118" y="773"/>
                  </a:lnTo>
                  <a:cubicBezTo>
                    <a:pt x="2375" y="827"/>
                    <a:pt x="2551" y="1062"/>
                    <a:pt x="2534" y="1321"/>
                  </a:cubicBezTo>
                  <a:cubicBezTo>
                    <a:pt x="2514" y="1583"/>
                    <a:pt x="2309" y="1791"/>
                    <a:pt x="2047" y="1811"/>
                  </a:cubicBezTo>
                  <a:cubicBezTo>
                    <a:pt x="2279" y="1889"/>
                    <a:pt x="2478" y="2044"/>
                    <a:pt x="2615" y="2249"/>
                  </a:cubicBezTo>
                  <a:cubicBezTo>
                    <a:pt x="3006" y="2002"/>
                    <a:pt x="3210" y="1542"/>
                    <a:pt x="3129" y="1087"/>
                  </a:cubicBezTo>
                  <a:cubicBezTo>
                    <a:pt x="3048" y="631"/>
                    <a:pt x="2698" y="269"/>
                    <a:pt x="2245" y="174"/>
                  </a:cubicBezTo>
                  <a:lnTo>
                    <a:pt x="1616" y="41"/>
                  </a:lnTo>
                  <a:lnTo>
                    <a:pt x="1535" y="24"/>
                  </a:lnTo>
                  <a:cubicBezTo>
                    <a:pt x="1457" y="8"/>
                    <a:pt x="1378" y="0"/>
                    <a:pt x="1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3"/>
            <p:cNvSpPr/>
            <p:nvPr/>
          </p:nvSpPr>
          <p:spPr>
            <a:xfrm flipH="1">
              <a:off x="6011092" y="3712573"/>
              <a:ext cx="134675" cy="91735"/>
            </a:xfrm>
            <a:custGeom>
              <a:rect b="b" l="l" r="r" t="t"/>
              <a:pathLst>
                <a:path extrusionOk="0" h="1269" w="1863">
                  <a:moveTo>
                    <a:pt x="590" y="1"/>
                  </a:moveTo>
                  <a:cubicBezTo>
                    <a:pt x="365" y="1"/>
                    <a:pt x="158" y="145"/>
                    <a:pt x="88" y="370"/>
                  </a:cubicBezTo>
                  <a:cubicBezTo>
                    <a:pt x="0" y="646"/>
                    <a:pt x="154" y="940"/>
                    <a:pt x="431" y="1028"/>
                  </a:cubicBezTo>
                  <a:lnTo>
                    <a:pt x="1124" y="1246"/>
                  </a:lnTo>
                  <a:cubicBezTo>
                    <a:pt x="1174" y="1261"/>
                    <a:pt x="1225" y="1268"/>
                    <a:pt x="1275" y="1268"/>
                  </a:cubicBezTo>
                  <a:cubicBezTo>
                    <a:pt x="1499" y="1268"/>
                    <a:pt x="1707" y="1124"/>
                    <a:pt x="1777" y="901"/>
                  </a:cubicBezTo>
                  <a:cubicBezTo>
                    <a:pt x="1863" y="624"/>
                    <a:pt x="1711" y="330"/>
                    <a:pt x="1437" y="242"/>
                  </a:cubicBezTo>
                  <a:lnTo>
                    <a:pt x="747" y="24"/>
                  </a:lnTo>
                  <a:cubicBezTo>
                    <a:pt x="694" y="8"/>
                    <a:pt x="642" y="1"/>
                    <a:pt x="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3"/>
            <p:cNvSpPr/>
            <p:nvPr/>
          </p:nvSpPr>
          <p:spPr>
            <a:xfrm flipH="1">
              <a:off x="5961719" y="3668476"/>
              <a:ext cx="242459" cy="179929"/>
            </a:xfrm>
            <a:custGeom>
              <a:rect b="b" l="l" r="r" t="t"/>
              <a:pathLst>
                <a:path extrusionOk="0" h="2489" w="3354">
                  <a:moveTo>
                    <a:pt x="1397" y="611"/>
                  </a:moveTo>
                  <a:cubicBezTo>
                    <a:pt x="1448" y="611"/>
                    <a:pt x="1501" y="618"/>
                    <a:pt x="1552" y="634"/>
                  </a:cubicBezTo>
                  <a:lnTo>
                    <a:pt x="2245" y="852"/>
                  </a:lnTo>
                  <a:cubicBezTo>
                    <a:pt x="2522" y="940"/>
                    <a:pt x="2676" y="1234"/>
                    <a:pt x="2590" y="1511"/>
                  </a:cubicBezTo>
                  <a:lnTo>
                    <a:pt x="2588" y="1511"/>
                  </a:lnTo>
                  <a:cubicBezTo>
                    <a:pt x="2518" y="1734"/>
                    <a:pt x="2311" y="1878"/>
                    <a:pt x="2088" y="1878"/>
                  </a:cubicBezTo>
                  <a:cubicBezTo>
                    <a:pt x="2035" y="1878"/>
                    <a:pt x="1982" y="1870"/>
                    <a:pt x="1929" y="1853"/>
                  </a:cubicBezTo>
                  <a:lnTo>
                    <a:pt x="1239" y="1638"/>
                  </a:lnTo>
                  <a:cubicBezTo>
                    <a:pt x="962" y="1550"/>
                    <a:pt x="808" y="1256"/>
                    <a:pt x="894" y="980"/>
                  </a:cubicBezTo>
                  <a:cubicBezTo>
                    <a:pt x="965" y="755"/>
                    <a:pt x="1173" y="611"/>
                    <a:pt x="1397" y="611"/>
                  </a:cubicBezTo>
                  <a:close/>
                  <a:moveTo>
                    <a:pt x="1402" y="1"/>
                  </a:moveTo>
                  <a:cubicBezTo>
                    <a:pt x="1329" y="1"/>
                    <a:pt x="1255" y="8"/>
                    <a:pt x="1183" y="22"/>
                  </a:cubicBezTo>
                  <a:cubicBezTo>
                    <a:pt x="933" y="69"/>
                    <a:pt x="705" y="199"/>
                    <a:pt x="539" y="390"/>
                  </a:cubicBezTo>
                  <a:cubicBezTo>
                    <a:pt x="0" y="1009"/>
                    <a:pt x="272" y="1976"/>
                    <a:pt x="1055" y="2220"/>
                  </a:cubicBezTo>
                  <a:lnTo>
                    <a:pt x="1095" y="2233"/>
                  </a:lnTo>
                  <a:lnTo>
                    <a:pt x="1677" y="2416"/>
                  </a:lnTo>
                  <a:lnTo>
                    <a:pt x="1748" y="2438"/>
                  </a:lnTo>
                  <a:cubicBezTo>
                    <a:pt x="1859" y="2473"/>
                    <a:pt x="1972" y="2489"/>
                    <a:pt x="2082" y="2489"/>
                  </a:cubicBezTo>
                  <a:cubicBezTo>
                    <a:pt x="2565" y="2489"/>
                    <a:pt x="3012" y="2178"/>
                    <a:pt x="3165" y="1692"/>
                  </a:cubicBezTo>
                  <a:cubicBezTo>
                    <a:pt x="3354" y="1097"/>
                    <a:pt x="3023" y="461"/>
                    <a:pt x="2429" y="270"/>
                  </a:cubicBezTo>
                  <a:lnTo>
                    <a:pt x="1738" y="52"/>
                  </a:lnTo>
                  <a:cubicBezTo>
                    <a:pt x="1629" y="18"/>
                    <a:pt x="1515" y="1"/>
                    <a:pt x="1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3"/>
            <p:cNvSpPr/>
            <p:nvPr/>
          </p:nvSpPr>
          <p:spPr>
            <a:xfrm flipH="1">
              <a:off x="5872367" y="4013158"/>
              <a:ext cx="132073" cy="86892"/>
            </a:xfrm>
            <a:custGeom>
              <a:rect b="b" l="l" r="r" t="t"/>
              <a:pathLst>
                <a:path extrusionOk="0" h="1202" w="1827">
                  <a:moveTo>
                    <a:pt x="554" y="1"/>
                  </a:moveTo>
                  <a:cubicBezTo>
                    <a:pt x="285" y="1"/>
                    <a:pt x="57" y="204"/>
                    <a:pt x="28" y="473"/>
                  </a:cubicBezTo>
                  <a:cubicBezTo>
                    <a:pt x="1" y="742"/>
                    <a:pt x="182" y="987"/>
                    <a:pt x="449" y="1041"/>
                  </a:cubicBezTo>
                  <a:lnTo>
                    <a:pt x="1159" y="1193"/>
                  </a:lnTo>
                  <a:cubicBezTo>
                    <a:pt x="1191" y="1198"/>
                    <a:pt x="1222" y="1201"/>
                    <a:pt x="1254" y="1201"/>
                  </a:cubicBezTo>
                  <a:cubicBezTo>
                    <a:pt x="1497" y="1201"/>
                    <a:pt x="1716" y="1031"/>
                    <a:pt x="1768" y="784"/>
                  </a:cubicBezTo>
                  <a:cubicBezTo>
                    <a:pt x="1827" y="505"/>
                    <a:pt x="1653" y="231"/>
                    <a:pt x="1374" y="165"/>
                  </a:cubicBezTo>
                  <a:lnTo>
                    <a:pt x="1374" y="162"/>
                  </a:lnTo>
                  <a:lnTo>
                    <a:pt x="664" y="13"/>
                  </a:lnTo>
                  <a:cubicBezTo>
                    <a:pt x="627" y="5"/>
                    <a:pt x="591" y="1"/>
                    <a:pt x="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3"/>
            <p:cNvSpPr/>
            <p:nvPr/>
          </p:nvSpPr>
          <p:spPr>
            <a:xfrm flipH="1">
              <a:off x="5808463" y="3968989"/>
              <a:ext cx="245350" cy="175374"/>
            </a:xfrm>
            <a:custGeom>
              <a:rect b="b" l="l" r="r" t="t"/>
              <a:pathLst>
                <a:path extrusionOk="0" h="2426" w="3394">
                  <a:moveTo>
                    <a:pt x="1232" y="612"/>
                  </a:moveTo>
                  <a:cubicBezTo>
                    <a:pt x="1234" y="612"/>
                    <a:pt x="1235" y="612"/>
                    <a:pt x="1237" y="612"/>
                  </a:cubicBezTo>
                  <a:cubicBezTo>
                    <a:pt x="1274" y="612"/>
                    <a:pt x="1310" y="614"/>
                    <a:pt x="1347" y="624"/>
                  </a:cubicBezTo>
                  <a:lnTo>
                    <a:pt x="2057" y="773"/>
                  </a:lnTo>
                  <a:cubicBezTo>
                    <a:pt x="2341" y="832"/>
                    <a:pt x="2522" y="1111"/>
                    <a:pt x="2463" y="1397"/>
                  </a:cubicBezTo>
                  <a:cubicBezTo>
                    <a:pt x="2410" y="1642"/>
                    <a:pt x="2192" y="1813"/>
                    <a:pt x="1951" y="1813"/>
                  </a:cubicBezTo>
                  <a:cubicBezTo>
                    <a:pt x="1915" y="1813"/>
                    <a:pt x="1878" y="1809"/>
                    <a:pt x="1842" y="1801"/>
                  </a:cubicBezTo>
                  <a:lnTo>
                    <a:pt x="1132" y="1652"/>
                  </a:lnTo>
                  <a:cubicBezTo>
                    <a:pt x="865" y="1598"/>
                    <a:pt x="684" y="1351"/>
                    <a:pt x="711" y="1082"/>
                  </a:cubicBezTo>
                  <a:cubicBezTo>
                    <a:pt x="740" y="816"/>
                    <a:pt x="965" y="612"/>
                    <a:pt x="1232" y="612"/>
                  </a:cubicBezTo>
                  <a:close/>
                  <a:moveTo>
                    <a:pt x="1238" y="1"/>
                  </a:moveTo>
                  <a:cubicBezTo>
                    <a:pt x="1024" y="1"/>
                    <a:pt x="815" y="60"/>
                    <a:pt x="635" y="176"/>
                  </a:cubicBezTo>
                  <a:lnTo>
                    <a:pt x="618" y="186"/>
                  </a:lnTo>
                  <a:cubicBezTo>
                    <a:pt x="189" y="465"/>
                    <a:pt x="1" y="998"/>
                    <a:pt x="158" y="1485"/>
                  </a:cubicBezTo>
                  <a:cubicBezTo>
                    <a:pt x="224" y="1693"/>
                    <a:pt x="351" y="1879"/>
                    <a:pt x="520" y="2019"/>
                  </a:cubicBezTo>
                  <a:cubicBezTo>
                    <a:pt x="659" y="2134"/>
                    <a:pt x="826" y="2212"/>
                    <a:pt x="1005" y="2251"/>
                  </a:cubicBezTo>
                  <a:lnTo>
                    <a:pt x="1714" y="2401"/>
                  </a:lnTo>
                  <a:cubicBezTo>
                    <a:pt x="1793" y="2415"/>
                    <a:pt x="1871" y="2425"/>
                    <a:pt x="1952" y="2425"/>
                  </a:cubicBezTo>
                  <a:cubicBezTo>
                    <a:pt x="2853" y="2423"/>
                    <a:pt x="3393" y="1422"/>
                    <a:pt x="2902" y="668"/>
                  </a:cubicBezTo>
                  <a:cubicBezTo>
                    <a:pt x="2899" y="663"/>
                    <a:pt x="2894" y="658"/>
                    <a:pt x="2892" y="653"/>
                  </a:cubicBezTo>
                  <a:cubicBezTo>
                    <a:pt x="2755" y="448"/>
                    <a:pt x="2556" y="293"/>
                    <a:pt x="2324" y="215"/>
                  </a:cubicBezTo>
                  <a:cubicBezTo>
                    <a:pt x="2277" y="198"/>
                    <a:pt x="2231" y="186"/>
                    <a:pt x="2184" y="176"/>
                  </a:cubicBezTo>
                  <a:lnTo>
                    <a:pt x="1474" y="27"/>
                  </a:lnTo>
                  <a:cubicBezTo>
                    <a:pt x="1426" y="14"/>
                    <a:pt x="1379" y="9"/>
                    <a:pt x="1330" y="5"/>
                  </a:cubicBezTo>
                  <a:cubicBezTo>
                    <a:pt x="1299" y="2"/>
                    <a:pt x="1269" y="1"/>
                    <a:pt x="12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3"/>
            <p:cNvSpPr/>
            <p:nvPr/>
          </p:nvSpPr>
          <p:spPr>
            <a:xfrm flipH="1">
              <a:off x="5775208" y="3728983"/>
              <a:ext cx="128314" cy="75976"/>
            </a:xfrm>
            <a:custGeom>
              <a:rect b="b" l="l" r="r" t="t"/>
              <a:pathLst>
                <a:path extrusionOk="0" h="1051" w="1775">
                  <a:moveTo>
                    <a:pt x="524" y="1"/>
                  </a:moveTo>
                  <a:cubicBezTo>
                    <a:pt x="235" y="1"/>
                    <a:pt x="0" y="236"/>
                    <a:pt x="0" y="527"/>
                  </a:cubicBezTo>
                  <a:cubicBezTo>
                    <a:pt x="0" y="816"/>
                    <a:pt x="235" y="1051"/>
                    <a:pt x="524" y="1051"/>
                  </a:cubicBezTo>
                  <a:lnTo>
                    <a:pt x="1251" y="1051"/>
                  </a:lnTo>
                  <a:cubicBezTo>
                    <a:pt x="1540" y="1051"/>
                    <a:pt x="1775" y="816"/>
                    <a:pt x="1775" y="527"/>
                  </a:cubicBezTo>
                  <a:cubicBezTo>
                    <a:pt x="1775" y="236"/>
                    <a:pt x="1540" y="1"/>
                    <a:pt x="1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3"/>
            <p:cNvSpPr/>
            <p:nvPr/>
          </p:nvSpPr>
          <p:spPr>
            <a:xfrm flipH="1">
              <a:off x="5730751" y="3684741"/>
              <a:ext cx="217013" cy="164459"/>
            </a:xfrm>
            <a:custGeom>
              <a:rect b="b" l="l" r="r" t="t"/>
              <a:pathLst>
                <a:path extrusionOk="0" h="2275" w="3002">
                  <a:moveTo>
                    <a:pt x="1863" y="613"/>
                  </a:moveTo>
                  <a:cubicBezTo>
                    <a:pt x="2154" y="613"/>
                    <a:pt x="2387" y="848"/>
                    <a:pt x="2387" y="1139"/>
                  </a:cubicBezTo>
                  <a:lnTo>
                    <a:pt x="2389" y="1136"/>
                  </a:lnTo>
                  <a:lnTo>
                    <a:pt x="2389" y="1136"/>
                  </a:lnTo>
                  <a:cubicBezTo>
                    <a:pt x="2389" y="1428"/>
                    <a:pt x="2154" y="1663"/>
                    <a:pt x="1863" y="1663"/>
                  </a:cubicBezTo>
                  <a:lnTo>
                    <a:pt x="1138" y="1663"/>
                  </a:lnTo>
                  <a:cubicBezTo>
                    <a:pt x="847" y="1663"/>
                    <a:pt x="612" y="1428"/>
                    <a:pt x="612" y="1136"/>
                  </a:cubicBezTo>
                  <a:cubicBezTo>
                    <a:pt x="612" y="848"/>
                    <a:pt x="847" y="613"/>
                    <a:pt x="1138" y="613"/>
                  </a:cubicBezTo>
                  <a:close/>
                  <a:moveTo>
                    <a:pt x="1138" y="1"/>
                  </a:moveTo>
                  <a:cubicBezTo>
                    <a:pt x="945" y="1"/>
                    <a:pt x="756" y="50"/>
                    <a:pt x="588" y="145"/>
                  </a:cubicBezTo>
                  <a:cubicBezTo>
                    <a:pt x="372" y="265"/>
                    <a:pt x="201" y="451"/>
                    <a:pt x="101" y="676"/>
                  </a:cubicBezTo>
                  <a:cubicBezTo>
                    <a:pt x="34" y="821"/>
                    <a:pt x="0" y="980"/>
                    <a:pt x="0" y="1139"/>
                  </a:cubicBezTo>
                  <a:cubicBezTo>
                    <a:pt x="0" y="1168"/>
                    <a:pt x="0" y="1200"/>
                    <a:pt x="5" y="1227"/>
                  </a:cubicBezTo>
                  <a:cubicBezTo>
                    <a:pt x="52" y="1817"/>
                    <a:pt x="544" y="2275"/>
                    <a:pt x="1138" y="2275"/>
                  </a:cubicBezTo>
                  <a:lnTo>
                    <a:pt x="1863" y="2275"/>
                  </a:lnTo>
                  <a:cubicBezTo>
                    <a:pt x="2463" y="2275"/>
                    <a:pt x="2959" y="1807"/>
                    <a:pt x="2996" y="1207"/>
                  </a:cubicBezTo>
                  <a:cubicBezTo>
                    <a:pt x="2999" y="1185"/>
                    <a:pt x="2999" y="1161"/>
                    <a:pt x="2999" y="1139"/>
                  </a:cubicBezTo>
                  <a:cubicBezTo>
                    <a:pt x="3001" y="933"/>
                    <a:pt x="2945" y="732"/>
                    <a:pt x="2839" y="556"/>
                  </a:cubicBezTo>
                  <a:cubicBezTo>
                    <a:pt x="2634" y="211"/>
                    <a:pt x="2264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53"/>
          <p:cNvGrpSpPr/>
          <p:nvPr/>
        </p:nvGrpSpPr>
        <p:grpSpPr>
          <a:xfrm flipH="1">
            <a:off x="3008882" y="3185756"/>
            <a:ext cx="805069" cy="1002958"/>
            <a:chOff x="-1778892" y="2016220"/>
            <a:chExt cx="891846" cy="1111064"/>
          </a:xfrm>
        </p:grpSpPr>
        <p:sp>
          <p:nvSpPr>
            <p:cNvPr id="558" name="Google Shape;558;p53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560" name="Google Shape;560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2" name="Google Shape;562;p53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53"/>
          <p:cNvGrpSpPr/>
          <p:nvPr/>
        </p:nvGrpSpPr>
        <p:grpSpPr>
          <a:xfrm flipH="1">
            <a:off x="3979320" y="3256462"/>
            <a:ext cx="1037306" cy="1292279"/>
            <a:chOff x="-1778892" y="2016220"/>
            <a:chExt cx="891846" cy="1111064"/>
          </a:xfrm>
        </p:grpSpPr>
        <p:sp>
          <p:nvSpPr>
            <p:cNvPr id="564" name="Google Shape;564;p53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5" name="Google Shape;565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566" name="Google Shape;566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8" name="Google Shape;568;p53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53"/>
          <p:cNvGrpSpPr/>
          <p:nvPr/>
        </p:nvGrpSpPr>
        <p:grpSpPr>
          <a:xfrm>
            <a:off x="6143901" y="3256462"/>
            <a:ext cx="1037306" cy="1292279"/>
            <a:chOff x="-1778892" y="2016220"/>
            <a:chExt cx="891846" cy="1111064"/>
          </a:xfrm>
        </p:grpSpPr>
        <p:sp>
          <p:nvSpPr>
            <p:cNvPr id="570" name="Google Shape;570;p53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1" name="Google Shape;571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572" name="Google Shape;572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4" name="Google Shape;574;p53"/>
            <p:cNvSpPr/>
            <p:nvPr/>
          </p:nvSpPr>
          <p:spPr>
            <a:xfrm>
              <a:off x="-1638203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53"/>
          <p:cNvGrpSpPr/>
          <p:nvPr/>
        </p:nvGrpSpPr>
        <p:grpSpPr>
          <a:xfrm rot="380">
            <a:off x="2036482" y="3037777"/>
            <a:ext cx="807031" cy="1005624"/>
            <a:chOff x="-1778892" y="2016220"/>
            <a:chExt cx="891846" cy="1111064"/>
          </a:xfrm>
        </p:grpSpPr>
        <p:sp>
          <p:nvSpPr>
            <p:cNvPr id="576" name="Google Shape;576;p53"/>
            <p:cNvSpPr/>
            <p:nvPr/>
          </p:nvSpPr>
          <p:spPr>
            <a:xfrm flipH="1" rot="-2403405">
              <a:off x="-1713636" y="2739091"/>
              <a:ext cx="323562" cy="320750"/>
            </a:xfrm>
            <a:custGeom>
              <a:rect b="b" l="l" r="r" t="t"/>
              <a:pathLst>
                <a:path extrusionOk="0" h="11065" w="11162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rgbClr val="000000"/>
              </a:solidFill>
              <a:prstDash val="solid"/>
              <a:miter lim="79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7" name="Google Shape;577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578" name="Google Shape;578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rect b="b" l="l" r="r" t="t"/>
                <a:pathLst>
                  <a:path extrusionOk="0" h="11065" w="11162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rect b="b" l="l" r="r" t="t"/>
                <a:pathLst>
                  <a:path extrusionOk="0" h="29420" w="2942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38100">
                <a:solidFill>
                  <a:srgbClr val="000000"/>
                </a:solidFill>
                <a:prstDash val="solid"/>
                <a:miter lim="798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0" name="Google Shape;580;p53"/>
            <p:cNvSpPr/>
            <p:nvPr/>
          </p:nvSpPr>
          <p:spPr>
            <a:xfrm>
              <a:off x="-1481590" y="2140550"/>
              <a:ext cx="480002" cy="449647"/>
            </a:xfrm>
            <a:custGeom>
              <a:rect b="b" l="l" r="r" t="t"/>
              <a:pathLst>
                <a:path extrusionOk="0" h="18398" w="1964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53"/>
          <p:cNvSpPr/>
          <p:nvPr/>
        </p:nvSpPr>
        <p:spPr>
          <a:xfrm>
            <a:off x="4108650" y="887750"/>
            <a:ext cx="926700" cy="9267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3"/>
          <p:cNvSpPr txBox="1"/>
          <p:nvPr>
            <p:ph idx="4294967295" type="title"/>
          </p:nvPr>
        </p:nvSpPr>
        <p:spPr>
          <a:xfrm>
            <a:off x="4133850" y="1034000"/>
            <a:ext cx="8763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Roboto Mono"/>
                <a:ea typeface="Roboto Mono"/>
                <a:cs typeface="Roboto Mono"/>
                <a:sym typeface="Roboto Mono"/>
              </a:rPr>
              <a:t>03</a:t>
            </a:r>
            <a:endParaRPr>
              <a:solidFill>
                <a:schemeClr val="dk1"/>
              </a:solidFill>
              <a:highlight>
                <a:schemeClr val="accent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postors Among Crewmates XL |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