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4338638" cy="127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" userDrawn="1">
          <p15:clr>
            <a:srgbClr val="A4A3A4"/>
          </p15:clr>
        </p15:guide>
        <p15:guide id="2" pos="1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882"/>
    <a:srgbClr val="0C6284"/>
    <a:srgbClr val="96CBF4"/>
    <a:srgbClr val="339FF4"/>
    <a:srgbClr val="9BCFF6"/>
    <a:srgbClr val="FFFFFF"/>
    <a:srgbClr val="161E23"/>
    <a:srgbClr val="00B861"/>
    <a:srgbClr val="3D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694"/>
  </p:normalViewPr>
  <p:slideViewPr>
    <p:cSldViewPr snapToGrid="0" snapToObjects="1">
      <p:cViewPr varScale="1">
        <p:scale>
          <a:sx n="381" d="100"/>
          <a:sy n="381" d="100"/>
        </p:scale>
        <p:origin x="176" y="1168"/>
      </p:cViewPr>
      <p:guideLst>
        <p:guide orient="horz" pos="400"/>
        <p:guide pos="1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330" y="208105"/>
            <a:ext cx="3253979" cy="442701"/>
          </a:xfrm>
        </p:spPr>
        <p:txBody>
          <a:bodyPr anchor="b"/>
          <a:lstStyle>
            <a:lvl1pPr algn="ctr">
              <a:defRPr sz="1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330" y="667878"/>
            <a:ext cx="3253979" cy="307006"/>
          </a:xfrm>
        </p:spPr>
        <p:txBody>
          <a:bodyPr/>
          <a:lstStyle>
            <a:lvl1pPr marL="0" indent="0" algn="ctr">
              <a:buNone/>
              <a:defRPr sz="445"/>
            </a:lvl1pPr>
            <a:lvl2pPr marL="84765" indent="0" algn="ctr">
              <a:buNone/>
              <a:defRPr sz="371"/>
            </a:lvl2pPr>
            <a:lvl3pPr marL="169530" indent="0" algn="ctr">
              <a:buNone/>
              <a:defRPr sz="334"/>
            </a:lvl3pPr>
            <a:lvl4pPr marL="254295" indent="0" algn="ctr">
              <a:buNone/>
              <a:defRPr sz="297"/>
            </a:lvl4pPr>
            <a:lvl5pPr marL="339060" indent="0" algn="ctr">
              <a:buNone/>
              <a:defRPr sz="297"/>
            </a:lvl5pPr>
            <a:lvl6pPr marL="423824" indent="0" algn="ctr">
              <a:buNone/>
              <a:defRPr sz="297"/>
            </a:lvl6pPr>
            <a:lvl7pPr marL="508589" indent="0" algn="ctr">
              <a:buNone/>
              <a:defRPr sz="297"/>
            </a:lvl7pPr>
            <a:lvl8pPr marL="593354" indent="0" algn="ctr">
              <a:buNone/>
              <a:defRPr sz="297"/>
            </a:lvl8pPr>
            <a:lvl9pPr marL="678119" indent="0" algn="ctr">
              <a:buNone/>
              <a:defRPr sz="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7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5804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4838" y="67700"/>
            <a:ext cx="935519" cy="1077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282" y="67700"/>
            <a:ext cx="2752323" cy="1077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93532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1414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2" y="317014"/>
            <a:ext cx="3742075" cy="528945"/>
          </a:xfrm>
        </p:spPr>
        <p:txBody>
          <a:bodyPr anchor="b"/>
          <a:lstStyle>
            <a:lvl1pPr>
              <a:defRPr sz="1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22" y="850963"/>
            <a:ext cx="3742075" cy="278160"/>
          </a:xfrm>
        </p:spPr>
        <p:txBody>
          <a:bodyPr/>
          <a:lstStyle>
            <a:lvl1pPr marL="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1pPr>
            <a:lvl2pPr marL="84765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2pPr>
            <a:lvl3pPr marL="169530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3pPr>
            <a:lvl4pPr marL="254295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4pPr>
            <a:lvl5pPr marL="339060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5pPr>
            <a:lvl6pPr marL="423824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6pPr>
            <a:lvl7pPr marL="508589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7pPr>
            <a:lvl8pPr marL="593354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8pPr>
            <a:lvl9pPr marL="678119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18601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281" y="338501"/>
            <a:ext cx="1843921" cy="806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436" y="338501"/>
            <a:ext cx="1843921" cy="806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9369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7" y="67700"/>
            <a:ext cx="3742075" cy="245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847" y="311716"/>
            <a:ext cx="1835447" cy="152767"/>
          </a:xfrm>
        </p:spPr>
        <p:txBody>
          <a:bodyPr anchor="b"/>
          <a:lstStyle>
            <a:lvl1pPr marL="0" indent="0">
              <a:buNone/>
              <a:defRPr sz="445" b="1"/>
            </a:lvl1pPr>
            <a:lvl2pPr marL="84765" indent="0">
              <a:buNone/>
              <a:defRPr sz="371" b="1"/>
            </a:lvl2pPr>
            <a:lvl3pPr marL="169530" indent="0">
              <a:buNone/>
              <a:defRPr sz="334" b="1"/>
            </a:lvl3pPr>
            <a:lvl4pPr marL="254295" indent="0">
              <a:buNone/>
              <a:defRPr sz="297" b="1"/>
            </a:lvl4pPr>
            <a:lvl5pPr marL="339060" indent="0">
              <a:buNone/>
              <a:defRPr sz="297" b="1"/>
            </a:lvl5pPr>
            <a:lvl6pPr marL="423824" indent="0">
              <a:buNone/>
              <a:defRPr sz="297" b="1"/>
            </a:lvl6pPr>
            <a:lvl7pPr marL="508589" indent="0">
              <a:buNone/>
              <a:defRPr sz="297" b="1"/>
            </a:lvl7pPr>
            <a:lvl8pPr marL="593354" indent="0">
              <a:buNone/>
              <a:defRPr sz="297" b="1"/>
            </a:lvl8pPr>
            <a:lvl9pPr marL="678119" indent="0">
              <a:buNone/>
              <a:defRPr sz="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47" y="464483"/>
            <a:ext cx="1835447" cy="683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6436" y="311716"/>
            <a:ext cx="1844486" cy="152767"/>
          </a:xfrm>
        </p:spPr>
        <p:txBody>
          <a:bodyPr anchor="b"/>
          <a:lstStyle>
            <a:lvl1pPr marL="0" indent="0">
              <a:buNone/>
              <a:defRPr sz="445" b="1"/>
            </a:lvl1pPr>
            <a:lvl2pPr marL="84765" indent="0">
              <a:buNone/>
              <a:defRPr sz="371" b="1"/>
            </a:lvl2pPr>
            <a:lvl3pPr marL="169530" indent="0">
              <a:buNone/>
              <a:defRPr sz="334" b="1"/>
            </a:lvl3pPr>
            <a:lvl4pPr marL="254295" indent="0">
              <a:buNone/>
              <a:defRPr sz="297" b="1"/>
            </a:lvl4pPr>
            <a:lvl5pPr marL="339060" indent="0">
              <a:buNone/>
              <a:defRPr sz="297" b="1"/>
            </a:lvl5pPr>
            <a:lvl6pPr marL="423824" indent="0">
              <a:buNone/>
              <a:defRPr sz="297" b="1"/>
            </a:lvl6pPr>
            <a:lvl7pPr marL="508589" indent="0">
              <a:buNone/>
              <a:defRPr sz="297" b="1"/>
            </a:lvl7pPr>
            <a:lvl8pPr marL="593354" indent="0">
              <a:buNone/>
              <a:defRPr sz="297" b="1"/>
            </a:lvl8pPr>
            <a:lvl9pPr marL="678119" indent="0">
              <a:buNone/>
              <a:defRPr sz="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6436" y="464483"/>
            <a:ext cx="1844486" cy="683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5026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45587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7203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6" y="84772"/>
            <a:ext cx="1399324" cy="296704"/>
          </a:xfrm>
        </p:spPr>
        <p:txBody>
          <a:bodyPr anchor="b"/>
          <a:lstStyle>
            <a:lvl1pPr>
              <a:defRPr sz="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486" y="183085"/>
            <a:ext cx="2196435" cy="903652"/>
          </a:xfrm>
        </p:spPr>
        <p:txBody>
          <a:bodyPr/>
          <a:lstStyle>
            <a:lvl1pPr>
              <a:defRPr sz="593"/>
            </a:lvl1pPr>
            <a:lvl2pPr>
              <a:defRPr sz="519"/>
            </a:lvl2pPr>
            <a:lvl3pPr>
              <a:defRPr sz="445"/>
            </a:lvl3pPr>
            <a:lvl4pPr>
              <a:defRPr sz="371"/>
            </a:lvl4pPr>
            <a:lvl5pPr>
              <a:defRPr sz="371"/>
            </a:lvl5pPr>
            <a:lvl6pPr>
              <a:defRPr sz="371"/>
            </a:lvl6pPr>
            <a:lvl7pPr>
              <a:defRPr sz="371"/>
            </a:lvl7pPr>
            <a:lvl8pPr>
              <a:defRPr sz="371"/>
            </a:lvl8pPr>
            <a:lvl9pPr>
              <a:defRPr sz="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846" y="381477"/>
            <a:ext cx="1399324" cy="706732"/>
          </a:xfrm>
        </p:spPr>
        <p:txBody>
          <a:bodyPr/>
          <a:lstStyle>
            <a:lvl1pPr marL="0" indent="0">
              <a:buNone/>
              <a:defRPr sz="297"/>
            </a:lvl1pPr>
            <a:lvl2pPr marL="84765" indent="0">
              <a:buNone/>
              <a:defRPr sz="260"/>
            </a:lvl2pPr>
            <a:lvl3pPr marL="169530" indent="0">
              <a:buNone/>
              <a:defRPr sz="222"/>
            </a:lvl3pPr>
            <a:lvl4pPr marL="254295" indent="0">
              <a:buNone/>
              <a:defRPr sz="185"/>
            </a:lvl4pPr>
            <a:lvl5pPr marL="339060" indent="0">
              <a:buNone/>
              <a:defRPr sz="185"/>
            </a:lvl5pPr>
            <a:lvl6pPr marL="423824" indent="0">
              <a:buNone/>
              <a:defRPr sz="185"/>
            </a:lvl6pPr>
            <a:lvl7pPr marL="508589" indent="0">
              <a:buNone/>
              <a:defRPr sz="185"/>
            </a:lvl7pPr>
            <a:lvl8pPr marL="593354" indent="0">
              <a:buNone/>
              <a:defRPr sz="185"/>
            </a:lvl8pPr>
            <a:lvl9pPr marL="678119" indent="0">
              <a:buNone/>
              <a:defRPr sz="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739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6" y="84772"/>
            <a:ext cx="1399324" cy="296704"/>
          </a:xfrm>
        </p:spPr>
        <p:txBody>
          <a:bodyPr anchor="b"/>
          <a:lstStyle>
            <a:lvl1pPr>
              <a:defRPr sz="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4486" y="183085"/>
            <a:ext cx="2196435" cy="903652"/>
          </a:xfrm>
        </p:spPr>
        <p:txBody>
          <a:bodyPr anchor="t"/>
          <a:lstStyle>
            <a:lvl1pPr marL="0" indent="0">
              <a:buNone/>
              <a:defRPr sz="593"/>
            </a:lvl1pPr>
            <a:lvl2pPr marL="84765" indent="0">
              <a:buNone/>
              <a:defRPr sz="519"/>
            </a:lvl2pPr>
            <a:lvl3pPr marL="169530" indent="0">
              <a:buNone/>
              <a:defRPr sz="445"/>
            </a:lvl3pPr>
            <a:lvl4pPr marL="254295" indent="0">
              <a:buNone/>
              <a:defRPr sz="371"/>
            </a:lvl4pPr>
            <a:lvl5pPr marL="339060" indent="0">
              <a:buNone/>
              <a:defRPr sz="371"/>
            </a:lvl5pPr>
            <a:lvl6pPr marL="423824" indent="0">
              <a:buNone/>
              <a:defRPr sz="371"/>
            </a:lvl6pPr>
            <a:lvl7pPr marL="508589" indent="0">
              <a:buNone/>
              <a:defRPr sz="371"/>
            </a:lvl7pPr>
            <a:lvl8pPr marL="593354" indent="0">
              <a:buNone/>
              <a:defRPr sz="371"/>
            </a:lvl8pPr>
            <a:lvl9pPr marL="678119" indent="0">
              <a:buNone/>
              <a:defRPr sz="3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846" y="381477"/>
            <a:ext cx="1399324" cy="706732"/>
          </a:xfrm>
        </p:spPr>
        <p:txBody>
          <a:bodyPr/>
          <a:lstStyle>
            <a:lvl1pPr marL="0" indent="0">
              <a:buNone/>
              <a:defRPr sz="297"/>
            </a:lvl1pPr>
            <a:lvl2pPr marL="84765" indent="0">
              <a:buNone/>
              <a:defRPr sz="260"/>
            </a:lvl2pPr>
            <a:lvl3pPr marL="169530" indent="0">
              <a:buNone/>
              <a:defRPr sz="222"/>
            </a:lvl3pPr>
            <a:lvl4pPr marL="254295" indent="0">
              <a:buNone/>
              <a:defRPr sz="185"/>
            </a:lvl4pPr>
            <a:lvl5pPr marL="339060" indent="0">
              <a:buNone/>
              <a:defRPr sz="185"/>
            </a:lvl5pPr>
            <a:lvl6pPr marL="423824" indent="0">
              <a:buNone/>
              <a:defRPr sz="185"/>
            </a:lvl6pPr>
            <a:lvl7pPr marL="508589" indent="0">
              <a:buNone/>
              <a:defRPr sz="185"/>
            </a:lvl7pPr>
            <a:lvl8pPr marL="593354" indent="0">
              <a:buNone/>
              <a:defRPr sz="185"/>
            </a:lvl8pPr>
            <a:lvl9pPr marL="678119" indent="0">
              <a:buNone/>
              <a:defRPr sz="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37892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282" y="67700"/>
            <a:ext cx="3742075" cy="24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282" y="338501"/>
            <a:ext cx="3742075" cy="80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281" y="1178574"/>
            <a:ext cx="976194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174" y="1178574"/>
            <a:ext cx="1464290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4163" y="1178574"/>
            <a:ext cx="976194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63003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69530" rtl="0" eaLnBrk="1" latinLnBrk="0" hangingPunct="1">
        <a:lnSpc>
          <a:spcPct val="90000"/>
        </a:lnSpc>
        <a:spcBef>
          <a:spcPct val="0"/>
        </a:spcBef>
        <a:buNone/>
        <a:defRPr sz="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82" indent="-42382" algn="l" defTabSz="169530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519" kern="1200">
          <a:solidFill>
            <a:schemeClr val="tx1"/>
          </a:solidFill>
          <a:latin typeface="+mn-lt"/>
          <a:ea typeface="+mn-ea"/>
          <a:cs typeface="+mn-cs"/>
        </a:defRPr>
      </a:lvl1pPr>
      <a:lvl2pPr marL="12714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2pPr>
      <a:lvl3pPr marL="21191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71" kern="1200">
          <a:solidFill>
            <a:schemeClr val="tx1"/>
          </a:solidFill>
          <a:latin typeface="+mn-lt"/>
          <a:ea typeface="+mn-ea"/>
          <a:cs typeface="+mn-cs"/>
        </a:defRPr>
      </a:lvl3pPr>
      <a:lvl4pPr marL="29667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4pPr>
      <a:lvl5pPr marL="38144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5pPr>
      <a:lvl6pPr marL="46620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6pPr>
      <a:lvl7pPr marL="55097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7pPr>
      <a:lvl8pPr marL="63573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8pPr>
      <a:lvl9pPr marL="720501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1pPr>
      <a:lvl2pPr marL="84765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2pPr>
      <a:lvl3pPr marL="16953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3pPr>
      <a:lvl4pPr marL="254295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4pPr>
      <a:lvl5pPr marL="33906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5pPr>
      <a:lvl6pPr marL="423824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6pPr>
      <a:lvl7pPr marL="508589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7pPr>
      <a:lvl8pPr marL="593354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8pPr>
      <a:lvl9pPr marL="678119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5C1-B438-CA03-035C-D28BB3131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99" y="116528"/>
            <a:ext cx="4572000" cy="844452"/>
          </a:xfrm>
        </p:spPr>
        <p:txBody>
          <a:bodyPr>
            <a:normAutofit/>
          </a:bodyPr>
          <a:lstStyle/>
          <a:p>
            <a:pPr algn="l"/>
            <a:r>
              <a:rPr lang="en-CR" sz="4200" b="1" dirty="0">
                <a:solidFill>
                  <a:srgbClr val="161E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362AAD-6F89-1735-2850-956670DA67FC}"/>
              </a:ext>
            </a:extLst>
          </p:cNvPr>
          <p:cNvSpPr txBox="1">
            <a:spLocks/>
          </p:cNvSpPr>
          <p:nvPr/>
        </p:nvSpPr>
        <p:spPr>
          <a:xfrm>
            <a:off x="2523254" y="75019"/>
            <a:ext cx="1698224" cy="885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R" sz="4200" b="1" dirty="0">
                <a:solidFill>
                  <a:srgbClr val="31588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Poke</a:t>
            </a:r>
          </a:p>
        </p:txBody>
      </p:sp>
      <p:pic>
        <p:nvPicPr>
          <p:cNvPr id="6" name="Picture 5" descr="A picture containing text, compact disk, clipart&#10;&#10;Description automatically generated">
            <a:extLst>
              <a:ext uri="{FF2B5EF4-FFF2-40B4-BE49-F238E27FC236}">
                <a16:creationId xmlns:a16="http://schemas.microsoft.com/office/drawing/2014/main" id="{26DB73F5-C188-53B8-71CD-93E0C6F3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261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2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Bay</dc:title>
  <dc:creator>Carlos Fernando Dominguez Lara</dc:creator>
  <cp:lastModifiedBy>Carlos Fernando Dominguez Lara</cp:lastModifiedBy>
  <cp:revision>16</cp:revision>
  <dcterms:created xsi:type="dcterms:W3CDTF">2022-07-16T05:36:53Z</dcterms:created>
  <dcterms:modified xsi:type="dcterms:W3CDTF">2023-06-08T01:57:05Z</dcterms:modified>
</cp:coreProperties>
</file>