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16257588" cy="7405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0" userDrawn="1">
          <p15:clr>
            <a:srgbClr val="A4A3A4"/>
          </p15:clr>
        </p15:guide>
        <p15:guide id="2" pos="51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882"/>
    <a:srgbClr val="0C6284"/>
    <a:srgbClr val="96CBF4"/>
    <a:srgbClr val="339FF4"/>
    <a:srgbClr val="9BCFF6"/>
    <a:srgbClr val="FFFFFF"/>
    <a:srgbClr val="161E23"/>
    <a:srgbClr val="00B861"/>
    <a:srgbClr val="3DC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0"/>
    <p:restoredTop sz="94768"/>
  </p:normalViewPr>
  <p:slideViewPr>
    <p:cSldViewPr snapToGrid="0" snapToObjects="1">
      <p:cViewPr varScale="1">
        <p:scale>
          <a:sx n="82" d="100"/>
          <a:sy n="82" d="100"/>
        </p:scale>
        <p:origin x="184" y="520"/>
      </p:cViewPr>
      <p:guideLst>
        <p:guide orient="horz" pos="2330"/>
        <p:guide pos="51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211996"/>
            <a:ext cx="12193191" cy="2578277"/>
          </a:xfrm>
        </p:spPr>
        <p:txBody>
          <a:bodyPr anchor="b"/>
          <a:lstStyle>
            <a:lvl1pPr algn="ctr">
              <a:defRPr sz="6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3889701"/>
            <a:ext cx="12193191" cy="1787993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30" indent="0" algn="ctr">
              <a:buNone/>
              <a:defRPr sz="2160"/>
            </a:lvl2pPr>
            <a:lvl3pPr marL="987461" indent="0" algn="ctr">
              <a:buNone/>
              <a:defRPr sz="1944"/>
            </a:lvl3pPr>
            <a:lvl4pPr marL="1481191" indent="0" algn="ctr">
              <a:buNone/>
              <a:defRPr sz="1728"/>
            </a:lvl4pPr>
            <a:lvl5pPr marL="1974921" indent="0" algn="ctr">
              <a:buNone/>
              <a:defRPr sz="1728"/>
            </a:lvl5pPr>
            <a:lvl6pPr marL="2468651" indent="0" algn="ctr">
              <a:buNone/>
              <a:defRPr sz="1728"/>
            </a:lvl6pPr>
            <a:lvl7pPr marL="2962382" indent="0" algn="ctr">
              <a:buNone/>
              <a:defRPr sz="1728"/>
            </a:lvl7pPr>
            <a:lvl8pPr marL="3456112" indent="0" algn="ctr">
              <a:buNone/>
              <a:defRPr sz="1728"/>
            </a:lvl8pPr>
            <a:lvl9pPr marL="3949842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61367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33527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394284"/>
            <a:ext cx="3505542" cy="62759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394284"/>
            <a:ext cx="10313407" cy="62759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3960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53415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1846280"/>
            <a:ext cx="14022170" cy="3080560"/>
          </a:xfrm>
        </p:spPr>
        <p:txBody>
          <a:bodyPr anchor="b"/>
          <a:lstStyle>
            <a:lvl1pPr>
              <a:defRPr sz="6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4955983"/>
            <a:ext cx="14022170" cy="1619994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1pPr>
            <a:lvl2pPr marL="49373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98746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3pPr>
            <a:lvl4pPr marL="1481191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4pPr>
            <a:lvl5pPr marL="1974921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5pPr>
            <a:lvl6pPr marL="2468651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6pPr>
            <a:lvl7pPr marL="296238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7pPr>
            <a:lvl8pPr marL="345611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8pPr>
            <a:lvl9pPr marL="394984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22882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1971422"/>
            <a:ext cx="6909475" cy="4698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1971422"/>
            <a:ext cx="6909475" cy="4698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54620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394285"/>
            <a:ext cx="14022170" cy="1431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1815422"/>
            <a:ext cx="6877721" cy="889711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30" indent="0">
              <a:buNone/>
              <a:defRPr sz="2160" b="1"/>
            </a:lvl2pPr>
            <a:lvl3pPr marL="987461" indent="0">
              <a:buNone/>
              <a:defRPr sz="1944" b="1"/>
            </a:lvl3pPr>
            <a:lvl4pPr marL="1481191" indent="0">
              <a:buNone/>
              <a:defRPr sz="1728" b="1"/>
            </a:lvl4pPr>
            <a:lvl5pPr marL="1974921" indent="0">
              <a:buNone/>
              <a:defRPr sz="1728" b="1"/>
            </a:lvl5pPr>
            <a:lvl6pPr marL="2468651" indent="0">
              <a:buNone/>
              <a:defRPr sz="1728" b="1"/>
            </a:lvl6pPr>
            <a:lvl7pPr marL="2962382" indent="0">
              <a:buNone/>
              <a:defRPr sz="1728" b="1"/>
            </a:lvl7pPr>
            <a:lvl8pPr marL="3456112" indent="0">
              <a:buNone/>
              <a:defRPr sz="1728" b="1"/>
            </a:lvl8pPr>
            <a:lvl9pPr marL="3949842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2705133"/>
            <a:ext cx="6877721" cy="39788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1815422"/>
            <a:ext cx="6911592" cy="889711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30" indent="0">
              <a:buNone/>
              <a:defRPr sz="2160" b="1"/>
            </a:lvl2pPr>
            <a:lvl3pPr marL="987461" indent="0">
              <a:buNone/>
              <a:defRPr sz="1944" b="1"/>
            </a:lvl3pPr>
            <a:lvl4pPr marL="1481191" indent="0">
              <a:buNone/>
              <a:defRPr sz="1728" b="1"/>
            </a:lvl4pPr>
            <a:lvl5pPr marL="1974921" indent="0">
              <a:buNone/>
              <a:defRPr sz="1728" b="1"/>
            </a:lvl5pPr>
            <a:lvl6pPr marL="2468651" indent="0">
              <a:buNone/>
              <a:defRPr sz="1728" b="1"/>
            </a:lvl6pPr>
            <a:lvl7pPr marL="2962382" indent="0">
              <a:buNone/>
              <a:defRPr sz="1728" b="1"/>
            </a:lvl7pPr>
            <a:lvl8pPr marL="3456112" indent="0">
              <a:buNone/>
              <a:defRPr sz="1728" b="1"/>
            </a:lvl8pPr>
            <a:lvl9pPr marL="3949842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2705133"/>
            <a:ext cx="6911592" cy="39788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6440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0107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17516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493712"/>
            <a:ext cx="5243495" cy="1727994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066283"/>
            <a:ext cx="8230404" cy="5262838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2221706"/>
            <a:ext cx="5243495" cy="4115986"/>
          </a:xfrm>
        </p:spPr>
        <p:txBody>
          <a:bodyPr/>
          <a:lstStyle>
            <a:lvl1pPr marL="0" indent="0">
              <a:buNone/>
              <a:defRPr sz="1728"/>
            </a:lvl1pPr>
            <a:lvl2pPr marL="493730" indent="0">
              <a:buNone/>
              <a:defRPr sz="1512"/>
            </a:lvl2pPr>
            <a:lvl3pPr marL="987461" indent="0">
              <a:buNone/>
              <a:defRPr sz="1296"/>
            </a:lvl3pPr>
            <a:lvl4pPr marL="1481191" indent="0">
              <a:buNone/>
              <a:defRPr sz="1080"/>
            </a:lvl4pPr>
            <a:lvl5pPr marL="1974921" indent="0">
              <a:buNone/>
              <a:defRPr sz="1080"/>
            </a:lvl5pPr>
            <a:lvl6pPr marL="2468651" indent="0">
              <a:buNone/>
              <a:defRPr sz="1080"/>
            </a:lvl6pPr>
            <a:lvl7pPr marL="2962382" indent="0">
              <a:buNone/>
              <a:defRPr sz="1080"/>
            </a:lvl7pPr>
            <a:lvl8pPr marL="3456112" indent="0">
              <a:buNone/>
              <a:defRPr sz="1080"/>
            </a:lvl8pPr>
            <a:lvl9pPr marL="3949842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74239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493712"/>
            <a:ext cx="5243495" cy="1727994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066283"/>
            <a:ext cx="8230404" cy="5262838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30" indent="0">
              <a:buNone/>
              <a:defRPr sz="3024"/>
            </a:lvl2pPr>
            <a:lvl3pPr marL="987461" indent="0">
              <a:buNone/>
              <a:defRPr sz="2592"/>
            </a:lvl3pPr>
            <a:lvl4pPr marL="1481191" indent="0">
              <a:buNone/>
              <a:defRPr sz="2160"/>
            </a:lvl4pPr>
            <a:lvl5pPr marL="1974921" indent="0">
              <a:buNone/>
              <a:defRPr sz="2160"/>
            </a:lvl5pPr>
            <a:lvl6pPr marL="2468651" indent="0">
              <a:buNone/>
              <a:defRPr sz="2160"/>
            </a:lvl6pPr>
            <a:lvl7pPr marL="2962382" indent="0">
              <a:buNone/>
              <a:defRPr sz="2160"/>
            </a:lvl7pPr>
            <a:lvl8pPr marL="3456112" indent="0">
              <a:buNone/>
              <a:defRPr sz="2160"/>
            </a:lvl8pPr>
            <a:lvl9pPr marL="3949842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2221706"/>
            <a:ext cx="5243495" cy="4115986"/>
          </a:xfrm>
        </p:spPr>
        <p:txBody>
          <a:bodyPr/>
          <a:lstStyle>
            <a:lvl1pPr marL="0" indent="0">
              <a:buNone/>
              <a:defRPr sz="1728"/>
            </a:lvl1pPr>
            <a:lvl2pPr marL="493730" indent="0">
              <a:buNone/>
              <a:defRPr sz="1512"/>
            </a:lvl2pPr>
            <a:lvl3pPr marL="987461" indent="0">
              <a:buNone/>
              <a:defRPr sz="1296"/>
            </a:lvl3pPr>
            <a:lvl4pPr marL="1481191" indent="0">
              <a:buNone/>
              <a:defRPr sz="1080"/>
            </a:lvl4pPr>
            <a:lvl5pPr marL="1974921" indent="0">
              <a:buNone/>
              <a:defRPr sz="1080"/>
            </a:lvl5pPr>
            <a:lvl6pPr marL="2468651" indent="0">
              <a:buNone/>
              <a:defRPr sz="1080"/>
            </a:lvl6pPr>
            <a:lvl7pPr marL="2962382" indent="0">
              <a:buNone/>
              <a:defRPr sz="1080"/>
            </a:lvl7pPr>
            <a:lvl8pPr marL="3456112" indent="0">
              <a:buNone/>
              <a:defRPr sz="1080"/>
            </a:lvl8pPr>
            <a:lvl9pPr marL="3949842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9176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394285"/>
            <a:ext cx="14022170" cy="143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1971422"/>
            <a:ext cx="14022170" cy="469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6863976"/>
            <a:ext cx="3657957" cy="394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14C-9A7A-A447-93D1-1008AE49934F}" type="datetimeFigureOut">
              <a:rPr lang="en-CR" smtClean="0"/>
              <a:t>7/6/23</a:t>
            </a:fld>
            <a:endParaRPr lang="en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6863976"/>
            <a:ext cx="5486936" cy="394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6863976"/>
            <a:ext cx="3657957" cy="394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0C7-2B6F-3446-9D70-EA51B7210F08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29022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87461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65" indent="-246865" algn="l" defTabSz="987461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595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32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5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78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51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24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297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670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3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46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92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65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38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11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984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5C1-B438-CA03-035C-D28BB3131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9246" y="2277763"/>
            <a:ext cx="4572000" cy="2850160"/>
          </a:xfrm>
        </p:spPr>
        <p:txBody>
          <a:bodyPr>
            <a:noAutofit/>
          </a:bodyPr>
          <a:lstStyle/>
          <a:p>
            <a:pPr algn="l"/>
            <a:r>
              <a:rPr lang="en-CR" sz="18000" b="1" dirty="0">
                <a:solidFill>
                  <a:srgbClr val="161E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362AAD-6F89-1735-2850-956670DA67FC}"/>
              </a:ext>
            </a:extLst>
          </p:cNvPr>
          <p:cNvSpPr txBox="1">
            <a:spLocks/>
          </p:cNvSpPr>
          <p:nvPr/>
        </p:nvSpPr>
        <p:spPr>
          <a:xfrm>
            <a:off x="8128794" y="1859309"/>
            <a:ext cx="8487915" cy="3268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R" sz="18000" b="1" dirty="0">
                <a:solidFill>
                  <a:srgbClr val="31588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</a:t>
            </a:r>
          </a:p>
        </p:txBody>
      </p:sp>
      <p:pic>
        <p:nvPicPr>
          <p:cNvPr id="6" name="Picture 5" descr="A picture containing text, compact disk, clipart&#10;&#10;Description automatically generated">
            <a:extLst>
              <a:ext uri="{FF2B5EF4-FFF2-40B4-BE49-F238E27FC236}">
                <a16:creationId xmlns:a16="http://schemas.microsoft.com/office/drawing/2014/main" id="{26DB73F5-C188-53B8-71CD-93E0C6F3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1" y="1600593"/>
            <a:ext cx="4204501" cy="42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2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Bay</dc:title>
  <dc:creator>Carlos Fernando Dominguez Lara</dc:creator>
  <cp:lastModifiedBy>Carlos Fernando Dominguez Lara</cp:lastModifiedBy>
  <cp:revision>19</cp:revision>
  <dcterms:created xsi:type="dcterms:W3CDTF">2022-07-16T05:36:53Z</dcterms:created>
  <dcterms:modified xsi:type="dcterms:W3CDTF">2023-06-08T02:02:05Z</dcterms:modified>
</cp:coreProperties>
</file>