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6858000" cy="127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8F7"/>
    <a:srgbClr val="0C6284"/>
    <a:srgbClr val="96CBF4"/>
    <a:srgbClr val="339FF4"/>
    <a:srgbClr val="9BCFF6"/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/>
    <p:restoredTop sz="94694"/>
  </p:normalViewPr>
  <p:slideViewPr>
    <p:cSldViewPr snapToGrid="0" snapToObjects="1">
      <p:cViewPr varScale="1">
        <p:scale>
          <a:sx n="185" d="100"/>
          <a:sy n="185" d="100"/>
        </p:scale>
        <p:origin x="184" y="1952"/>
      </p:cViewPr>
      <p:guideLst>
        <p:guide orient="horz" pos="40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08105"/>
            <a:ext cx="5143500" cy="442701"/>
          </a:xfrm>
        </p:spPr>
        <p:txBody>
          <a:bodyPr anchor="b"/>
          <a:lstStyle>
            <a:lvl1pPr algn="ctr"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67878"/>
            <a:ext cx="5143500" cy="307006"/>
          </a:xfrm>
        </p:spPr>
        <p:txBody>
          <a:bodyPr/>
          <a:lstStyle>
            <a:lvl1pPr marL="0" indent="0" algn="ctr">
              <a:buNone/>
              <a:defRPr sz="445"/>
            </a:lvl1pPr>
            <a:lvl2pPr marL="84765" indent="0" algn="ctr">
              <a:buNone/>
              <a:defRPr sz="371"/>
            </a:lvl2pPr>
            <a:lvl3pPr marL="169530" indent="0" algn="ctr">
              <a:buNone/>
              <a:defRPr sz="334"/>
            </a:lvl3pPr>
            <a:lvl4pPr marL="254295" indent="0" algn="ctr">
              <a:buNone/>
              <a:defRPr sz="297"/>
            </a:lvl4pPr>
            <a:lvl5pPr marL="339060" indent="0" algn="ctr">
              <a:buNone/>
              <a:defRPr sz="297"/>
            </a:lvl5pPr>
            <a:lvl6pPr marL="423824" indent="0" algn="ctr">
              <a:buNone/>
              <a:defRPr sz="297"/>
            </a:lvl6pPr>
            <a:lvl7pPr marL="508589" indent="0" algn="ctr">
              <a:buNone/>
              <a:defRPr sz="297"/>
            </a:lvl7pPr>
            <a:lvl8pPr marL="593354" indent="0" algn="ctr">
              <a:buNone/>
              <a:defRPr sz="297"/>
            </a:lvl8pPr>
            <a:lvl9pPr marL="678119" indent="0" algn="ctr">
              <a:buNone/>
              <a:defRPr sz="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2286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2932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7700"/>
            <a:ext cx="1478756" cy="1077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7700"/>
            <a:ext cx="4350544" cy="1077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1773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621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7014"/>
            <a:ext cx="5915025" cy="528945"/>
          </a:xfrm>
        </p:spPr>
        <p:txBody>
          <a:bodyPr anchor="b"/>
          <a:lstStyle>
            <a:lvl1pPr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50963"/>
            <a:ext cx="5915025" cy="278160"/>
          </a:xfrm>
        </p:spPr>
        <p:txBody>
          <a:bodyPr/>
          <a:lstStyle>
            <a:lvl1pPr marL="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1pPr>
            <a:lvl2pPr marL="84765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2pPr>
            <a:lvl3pPr marL="169530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3pPr>
            <a:lvl4pPr marL="254295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4pPr>
            <a:lvl5pPr marL="33906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5pPr>
            <a:lvl6pPr marL="42382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6pPr>
            <a:lvl7pPr marL="50858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7pPr>
            <a:lvl8pPr marL="59335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8pPr>
            <a:lvl9pPr marL="67811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274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38501"/>
            <a:ext cx="2914650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38501"/>
            <a:ext cx="2914650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19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700"/>
            <a:ext cx="5915025" cy="245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1716"/>
            <a:ext cx="2901255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4483"/>
            <a:ext cx="2901255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1716"/>
            <a:ext cx="2915543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4483"/>
            <a:ext cx="2915543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982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296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2270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772"/>
            <a:ext cx="2211883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3085"/>
            <a:ext cx="3471863" cy="903652"/>
          </a:xfrm>
        </p:spPr>
        <p:txBody>
          <a:bodyPr/>
          <a:lstStyle>
            <a:lvl1pPr>
              <a:defRPr sz="593"/>
            </a:lvl1pPr>
            <a:lvl2pPr>
              <a:defRPr sz="519"/>
            </a:lvl2pPr>
            <a:lvl3pPr>
              <a:defRPr sz="445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1477"/>
            <a:ext cx="2211883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2452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772"/>
            <a:ext cx="2211883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3085"/>
            <a:ext cx="3471863" cy="903652"/>
          </a:xfrm>
        </p:spPr>
        <p:txBody>
          <a:bodyPr anchor="t"/>
          <a:lstStyle>
            <a:lvl1pPr marL="0" indent="0">
              <a:buNone/>
              <a:defRPr sz="593"/>
            </a:lvl1pPr>
            <a:lvl2pPr marL="84765" indent="0">
              <a:buNone/>
              <a:defRPr sz="519"/>
            </a:lvl2pPr>
            <a:lvl3pPr marL="169530" indent="0">
              <a:buNone/>
              <a:defRPr sz="445"/>
            </a:lvl3pPr>
            <a:lvl4pPr marL="254295" indent="0">
              <a:buNone/>
              <a:defRPr sz="371"/>
            </a:lvl4pPr>
            <a:lvl5pPr marL="339060" indent="0">
              <a:buNone/>
              <a:defRPr sz="371"/>
            </a:lvl5pPr>
            <a:lvl6pPr marL="423824" indent="0">
              <a:buNone/>
              <a:defRPr sz="371"/>
            </a:lvl6pPr>
            <a:lvl7pPr marL="508589" indent="0">
              <a:buNone/>
              <a:defRPr sz="371"/>
            </a:lvl7pPr>
            <a:lvl8pPr marL="593354" indent="0">
              <a:buNone/>
              <a:defRPr sz="371"/>
            </a:lvl8pPr>
            <a:lvl9pPr marL="678119" indent="0">
              <a:buNone/>
              <a:defRPr sz="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1477"/>
            <a:ext cx="2211883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2086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7700"/>
            <a:ext cx="5915025" cy="24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38501"/>
            <a:ext cx="5915025" cy="80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78574"/>
            <a:ext cx="154305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78574"/>
            <a:ext cx="2314575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78574"/>
            <a:ext cx="154305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638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9530" rtl="0" eaLnBrk="1" latinLnBrk="0" hangingPunct="1">
        <a:lnSpc>
          <a:spcPct val="90000"/>
        </a:lnSpc>
        <a:spcBef>
          <a:spcPct val="0"/>
        </a:spcBef>
        <a:buNone/>
        <a:defRPr sz="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" indent="-42382" algn="l" defTabSz="169530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1pPr>
      <a:lvl2pPr marL="12714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1" kern="1200">
          <a:solidFill>
            <a:schemeClr val="tx1"/>
          </a:solidFill>
          <a:latin typeface="+mn-lt"/>
          <a:ea typeface="+mn-ea"/>
          <a:cs typeface="+mn-cs"/>
        </a:defRPr>
      </a:lvl3pPr>
      <a:lvl4pPr marL="29667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8144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6620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5097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63573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720501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1pPr>
      <a:lvl2pPr marL="8476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2pPr>
      <a:lvl3pPr marL="16953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3pPr>
      <a:lvl4pPr marL="25429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3906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2382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0858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59335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67811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0D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5C1-B438-CA03-035C-D28BB31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20" y="262110"/>
            <a:ext cx="4572000" cy="844452"/>
          </a:xfrm>
        </p:spPr>
        <p:txBody>
          <a:bodyPr>
            <a:normAutofit/>
          </a:bodyPr>
          <a:lstStyle/>
          <a:p>
            <a:pPr algn="l"/>
            <a:r>
              <a:rPr lang="en-CR" sz="5400" b="1" dirty="0">
                <a:solidFill>
                  <a:srgbClr val="161E23"/>
                </a:solidFill>
                <a:latin typeface="Quicksand" pitchFamily="2" charset="77"/>
                <a:ea typeface="Roboto" panose="02000000000000000000" pitchFamily="2" charset="0"/>
              </a:rPr>
              <a:t>Sweet Bay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62AAD-6F89-1735-2850-956670DA67FC}"/>
              </a:ext>
            </a:extLst>
          </p:cNvPr>
          <p:cNvSpPr txBox="1">
            <a:spLocks/>
          </p:cNvSpPr>
          <p:nvPr/>
        </p:nvSpPr>
        <p:spPr>
          <a:xfrm>
            <a:off x="4800989" y="243563"/>
            <a:ext cx="2170180" cy="86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R" sz="5400" b="1" dirty="0">
                <a:solidFill>
                  <a:srgbClr val="339FF4"/>
                </a:solidFill>
                <a:latin typeface="Quicksand" pitchFamily="2" charset="77"/>
                <a:ea typeface="Roboto" panose="02000000000000000000" pitchFamily="2" charset="0"/>
              </a:rPr>
              <a:t>Maids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ABDA6-C45C-8E40-9A1F-26DD6EE0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430" y="79017"/>
            <a:ext cx="1192861" cy="11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Sweet Bay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12</cp:revision>
  <dcterms:created xsi:type="dcterms:W3CDTF">2022-07-16T05:36:53Z</dcterms:created>
  <dcterms:modified xsi:type="dcterms:W3CDTF">2022-07-20T23:06:21Z</dcterms:modified>
</cp:coreProperties>
</file>