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24382413" cy="6948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9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61E23"/>
    <a:srgbClr val="00B861"/>
    <a:srgbClr val="3DC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7"/>
    <p:restoredTop sz="94719"/>
  </p:normalViewPr>
  <p:slideViewPr>
    <p:cSldViewPr snapToGrid="0" snapToObjects="1">
      <p:cViewPr varScale="1">
        <p:scale>
          <a:sx n="69" d="100"/>
          <a:sy n="69" d="100"/>
        </p:scale>
        <p:origin x="232" y="1880"/>
      </p:cViewPr>
      <p:guideLst>
        <p:guide orient="horz" pos="2189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1137172"/>
            <a:ext cx="18286810" cy="2419103"/>
          </a:xfrm>
        </p:spPr>
        <p:txBody>
          <a:bodyPr anchor="b"/>
          <a:lstStyle>
            <a:lvl1pPr algn="ctr">
              <a:defRPr sz="6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3649565"/>
            <a:ext cx="18286810" cy="1677609"/>
          </a:xfrm>
        </p:spPr>
        <p:txBody>
          <a:bodyPr/>
          <a:lstStyle>
            <a:lvl1pPr marL="0" indent="0" algn="ctr">
              <a:buNone/>
              <a:defRPr sz="2432"/>
            </a:lvl1pPr>
            <a:lvl2pPr marL="463235" indent="0" algn="ctr">
              <a:buNone/>
              <a:defRPr sz="2026"/>
            </a:lvl2pPr>
            <a:lvl3pPr marL="926470" indent="0" algn="ctr">
              <a:buNone/>
              <a:defRPr sz="1824"/>
            </a:lvl3pPr>
            <a:lvl4pPr marL="1389705" indent="0" algn="ctr">
              <a:buNone/>
              <a:defRPr sz="1621"/>
            </a:lvl4pPr>
            <a:lvl5pPr marL="1852940" indent="0" algn="ctr">
              <a:buNone/>
              <a:defRPr sz="1621"/>
            </a:lvl5pPr>
            <a:lvl6pPr marL="2316175" indent="0" algn="ctr">
              <a:buNone/>
              <a:defRPr sz="1621"/>
            </a:lvl6pPr>
            <a:lvl7pPr marL="2779410" indent="0" algn="ctr">
              <a:buNone/>
              <a:defRPr sz="1621"/>
            </a:lvl7pPr>
            <a:lvl8pPr marL="3242645" indent="0" algn="ctr">
              <a:buNone/>
              <a:defRPr sz="1621"/>
            </a:lvl8pPr>
            <a:lvl9pPr marL="3705880" indent="0" algn="ctr">
              <a:buNone/>
              <a:defRPr sz="162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15/7/22</a:t>
            </a:fld>
            <a:endParaRPr lang="en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180253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15/7/22</a:t>
            </a:fld>
            <a:endParaRPr lang="en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160270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369943"/>
            <a:ext cx="5257458" cy="58885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369943"/>
            <a:ext cx="15467593" cy="58885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15/7/22</a:t>
            </a:fld>
            <a:endParaRPr lang="en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62640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15/7/22</a:t>
            </a:fld>
            <a:endParaRPr lang="en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182055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1732298"/>
            <a:ext cx="21029831" cy="2890377"/>
          </a:xfrm>
        </p:spPr>
        <p:txBody>
          <a:bodyPr anchor="b"/>
          <a:lstStyle>
            <a:lvl1pPr>
              <a:defRPr sz="6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4650019"/>
            <a:ext cx="21029831" cy="1519981"/>
          </a:xfrm>
        </p:spPr>
        <p:txBody>
          <a:bodyPr/>
          <a:lstStyle>
            <a:lvl1pPr marL="0" indent="0">
              <a:buNone/>
              <a:defRPr sz="2432">
                <a:solidFill>
                  <a:schemeClr val="tx1">
                    <a:tint val="75000"/>
                  </a:schemeClr>
                </a:solidFill>
              </a:defRPr>
            </a:lvl1pPr>
            <a:lvl2pPr marL="463235" indent="0">
              <a:buNone/>
              <a:defRPr sz="2026">
                <a:solidFill>
                  <a:schemeClr val="tx1">
                    <a:tint val="75000"/>
                  </a:schemeClr>
                </a:solidFill>
              </a:defRPr>
            </a:lvl2pPr>
            <a:lvl3pPr marL="926470" indent="0">
              <a:buNone/>
              <a:defRPr sz="1824">
                <a:solidFill>
                  <a:schemeClr val="tx1">
                    <a:tint val="75000"/>
                  </a:schemeClr>
                </a:solidFill>
              </a:defRPr>
            </a:lvl3pPr>
            <a:lvl4pPr marL="1389705" indent="0">
              <a:buNone/>
              <a:defRPr sz="1621">
                <a:solidFill>
                  <a:schemeClr val="tx1">
                    <a:tint val="75000"/>
                  </a:schemeClr>
                </a:solidFill>
              </a:defRPr>
            </a:lvl4pPr>
            <a:lvl5pPr marL="1852940" indent="0">
              <a:buNone/>
              <a:defRPr sz="1621">
                <a:solidFill>
                  <a:schemeClr val="tx1">
                    <a:tint val="75000"/>
                  </a:schemeClr>
                </a:solidFill>
              </a:defRPr>
            </a:lvl5pPr>
            <a:lvl6pPr marL="2316175" indent="0">
              <a:buNone/>
              <a:defRPr sz="1621">
                <a:solidFill>
                  <a:schemeClr val="tx1">
                    <a:tint val="75000"/>
                  </a:schemeClr>
                </a:solidFill>
              </a:defRPr>
            </a:lvl6pPr>
            <a:lvl7pPr marL="2779410" indent="0">
              <a:buNone/>
              <a:defRPr sz="1621">
                <a:solidFill>
                  <a:schemeClr val="tx1">
                    <a:tint val="75000"/>
                  </a:schemeClr>
                </a:solidFill>
              </a:defRPr>
            </a:lvl7pPr>
            <a:lvl8pPr marL="3242645" indent="0">
              <a:buNone/>
              <a:defRPr sz="1621">
                <a:solidFill>
                  <a:schemeClr val="tx1">
                    <a:tint val="75000"/>
                  </a:schemeClr>
                </a:solidFill>
              </a:defRPr>
            </a:lvl8pPr>
            <a:lvl9pPr marL="3705880" indent="0">
              <a:buNone/>
              <a:defRPr sz="16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15/7/22</a:t>
            </a:fld>
            <a:endParaRPr lang="en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241320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1849713"/>
            <a:ext cx="10362526" cy="4408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1849713"/>
            <a:ext cx="10362526" cy="4408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15/7/22</a:t>
            </a:fld>
            <a:endParaRPr lang="en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75939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369943"/>
            <a:ext cx="21029831" cy="13430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1703345"/>
            <a:ext cx="10314903" cy="834783"/>
          </a:xfrm>
        </p:spPr>
        <p:txBody>
          <a:bodyPr anchor="b"/>
          <a:lstStyle>
            <a:lvl1pPr marL="0" indent="0">
              <a:buNone/>
              <a:defRPr sz="2432" b="1"/>
            </a:lvl1pPr>
            <a:lvl2pPr marL="463235" indent="0">
              <a:buNone/>
              <a:defRPr sz="2026" b="1"/>
            </a:lvl2pPr>
            <a:lvl3pPr marL="926470" indent="0">
              <a:buNone/>
              <a:defRPr sz="1824" b="1"/>
            </a:lvl3pPr>
            <a:lvl4pPr marL="1389705" indent="0">
              <a:buNone/>
              <a:defRPr sz="1621" b="1"/>
            </a:lvl4pPr>
            <a:lvl5pPr marL="1852940" indent="0">
              <a:buNone/>
              <a:defRPr sz="1621" b="1"/>
            </a:lvl5pPr>
            <a:lvl6pPr marL="2316175" indent="0">
              <a:buNone/>
              <a:defRPr sz="1621" b="1"/>
            </a:lvl6pPr>
            <a:lvl7pPr marL="2779410" indent="0">
              <a:buNone/>
              <a:defRPr sz="1621" b="1"/>
            </a:lvl7pPr>
            <a:lvl8pPr marL="3242645" indent="0">
              <a:buNone/>
              <a:defRPr sz="1621" b="1"/>
            </a:lvl8pPr>
            <a:lvl9pPr marL="3705880" indent="0">
              <a:buNone/>
              <a:defRPr sz="16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2538128"/>
            <a:ext cx="10314903" cy="3733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1703345"/>
            <a:ext cx="10365701" cy="834783"/>
          </a:xfrm>
        </p:spPr>
        <p:txBody>
          <a:bodyPr anchor="b"/>
          <a:lstStyle>
            <a:lvl1pPr marL="0" indent="0">
              <a:buNone/>
              <a:defRPr sz="2432" b="1"/>
            </a:lvl1pPr>
            <a:lvl2pPr marL="463235" indent="0">
              <a:buNone/>
              <a:defRPr sz="2026" b="1"/>
            </a:lvl2pPr>
            <a:lvl3pPr marL="926470" indent="0">
              <a:buNone/>
              <a:defRPr sz="1824" b="1"/>
            </a:lvl3pPr>
            <a:lvl4pPr marL="1389705" indent="0">
              <a:buNone/>
              <a:defRPr sz="1621" b="1"/>
            </a:lvl4pPr>
            <a:lvl5pPr marL="1852940" indent="0">
              <a:buNone/>
              <a:defRPr sz="1621" b="1"/>
            </a:lvl5pPr>
            <a:lvl6pPr marL="2316175" indent="0">
              <a:buNone/>
              <a:defRPr sz="1621" b="1"/>
            </a:lvl6pPr>
            <a:lvl7pPr marL="2779410" indent="0">
              <a:buNone/>
              <a:defRPr sz="1621" b="1"/>
            </a:lvl7pPr>
            <a:lvl8pPr marL="3242645" indent="0">
              <a:buNone/>
              <a:defRPr sz="1621" b="1"/>
            </a:lvl8pPr>
            <a:lvl9pPr marL="3705880" indent="0">
              <a:buNone/>
              <a:defRPr sz="16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2538128"/>
            <a:ext cx="10365701" cy="3733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15/7/22</a:t>
            </a:fld>
            <a:endParaRPr lang="en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29117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15/7/22</a:t>
            </a:fld>
            <a:endParaRPr lang="en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49783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15/7/22</a:t>
            </a:fld>
            <a:endParaRPr lang="en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93108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463232"/>
            <a:ext cx="7863962" cy="1621314"/>
          </a:xfrm>
        </p:spPr>
        <p:txBody>
          <a:bodyPr anchor="b"/>
          <a:lstStyle>
            <a:lvl1pPr>
              <a:defRPr sz="32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000454"/>
            <a:ext cx="12343597" cy="4937930"/>
          </a:xfrm>
        </p:spPr>
        <p:txBody>
          <a:bodyPr/>
          <a:lstStyle>
            <a:lvl1pPr>
              <a:defRPr sz="3242"/>
            </a:lvl1pPr>
            <a:lvl2pPr>
              <a:defRPr sz="2837"/>
            </a:lvl2pPr>
            <a:lvl3pPr>
              <a:defRPr sz="2432"/>
            </a:lvl3pPr>
            <a:lvl4pPr>
              <a:defRPr sz="2026"/>
            </a:lvl4pPr>
            <a:lvl5pPr>
              <a:defRPr sz="2026"/>
            </a:lvl5pPr>
            <a:lvl6pPr>
              <a:defRPr sz="2026"/>
            </a:lvl6pPr>
            <a:lvl7pPr>
              <a:defRPr sz="2026"/>
            </a:lvl7pPr>
            <a:lvl8pPr>
              <a:defRPr sz="2026"/>
            </a:lvl8pPr>
            <a:lvl9pPr>
              <a:defRPr sz="20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2084546"/>
            <a:ext cx="7863962" cy="3861880"/>
          </a:xfrm>
        </p:spPr>
        <p:txBody>
          <a:bodyPr/>
          <a:lstStyle>
            <a:lvl1pPr marL="0" indent="0">
              <a:buNone/>
              <a:defRPr sz="1621"/>
            </a:lvl1pPr>
            <a:lvl2pPr marL="463235" indent="0">
              <a:buNone/>
              <a:defRPr sz="1418"/>
            </a:lvl2pPr>
            <a:lvl3pPr marL="926470" indent="0">
              <a:buNone/>
              <a:defRPr sz="1216"/>
            </a:lvl3pPr>
            <a:lvl4pPr marL="1389705" indent="0">
              <a:buNone/>
              <a:defRPr sz="1013"/>
            </a:lvl4pPr>
            <a:lvl5pPr marL="1852940" indent="0">
              <a:buNone/>
              <a:defRPr sz="1013"/>
            </a:lvl5pPr>
            <a:lvl6pPr marL="2316175" indent="0">
              <a:buNone/>
              <a:defRPr sz="1013"/>
            </a:lvl6pPr>
            <a:lvl7pPr marL="2779410" indent="0">
              <a:buNone/>
              <a:defRPr sz="1013"/>
            </a:lvl7pPr>
            <a:lvl8pPr marL="3242645" indent="0">
              <a:buNone/>
              <a:defRPr sz="1013"/>
            </a:lvl8pPr>
            <a:lvl9pPr marL="3705880" indent="0">
              <a:buNone/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15/7/22</a:t>
            </a:fld>
            <a:endParaRPr lang="en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202353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463232"/>
            <a:ext cx="7863962" cy="1621314"/>
          </a:xfrm>
        </p:spPr>
        <p:txBody>
          <a:bodyPr anchor="b"/>
          <a:lstStyle>
            <a:lvl1pPr>
              <a:defRPr sz="32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000454"/>
            <a:ext cx="12343597" cy="4937930"/>
          </a:xfrm>
        </p:spPr>
        <p:txBody>
          <a:bodyPr anchor="t"/>
          <a:lstStyle>
            <a:lvl1pPr marL="0" indent="0">
              <a:buNone/>
              <a:defRPr sz="3242"/>
            </a:lvl1pPr>
            <a:lvl2pPr marL="463235" indent="0">
              <a:buNone/>
              <a:defRPr sz="2837"/>
            </a:lvl2pPr>
            <a:lvl3pPr marL="926470" indent="0">
              <a:buNone/>
              <a:defRPr sz="2432"/>
            </a:lvl3pPr>
            <a:lvl4pPr marL="1389705" indent="0">
              <a:buNone/>
              <a:defRPr sz="2026"/>
            </a:lvl4pPr>
            <a:lvl5pPr marL="1852940" indent="0">
              <a:buNone/>
              <a:defRPr sz="2026"/>
            </a:lvl5pPr>
            <a:lvl6pPr marL="2316175" indent="0">
              <a:buNone/>
              <a:defRPr sz="2026"/>
            </a:lvl6pPr>
            <a:lvl7pPr marL="2779410" indent="0">
              <a:buNone/>
              <a:defRPr sz="2026"/>
            </a:lvl7pPr>
            <a:lvl8pPr marL="3242645" indent="0">
              <a:buNone/>
              <a:defRPr sz="2026"/>
            </a:lvl8pPr>
            <a:lvl9pPr marL="3705880" indent="0">
              <a:buNone/>
              <a:defRPr sz="202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2084546"/>
            <a:ext cx="7863962" cy="3861880"/>
          </a:xfrm>
        </p:spPr>
        <p:txBody>
          <a:bodyPr/>
          <a:lstStyle>
            <a:lvl1pPr marL="0" indent="0">
              <a:buNone/>
              <a:defRPr sz="1621"/>
            </a:lvl1pPr>
            <a:lvl2pPr marL="463235" indent="0">
              <a:buNone/>
              <a:defRPr sz="1418"/>
            </a:lvl2pPr>
            <a:lvl3pPr marL="926470" indent="0">
              <a:buNone/>
              <a:defRPr sz="1216"/>
            </a:lvl3pPr>
            <a:lvl4pPr marL="1389705" indent="0">
              <a:buNone/>
              <a:defRPr sz="1013"/>
            </a:lvl4pPr>
            <a:lvl5pPr marL="1852940" indent="0">
              <a:buNone/>
              <a:defRPr sz="1013"/>
            </a:lvl5pPr>
            <a:lvl6pPr marL="2316175" indent="0">
              <a:buNone/>
              <a:defRPr sz="1013"/>
            </a:lvl6pPr>
            <a:lvl7pPr marL="2779410" indent="0">
              <a:buNone/>
              <a:defRPr sz="1013"/>
            </a:lvl7pPr>
            <a:lvl8pPr marL="3242645" indent="0">
              <a:buNone/>
              <a:defRPr sz="1013"/>
            </a:lvl8pPr>
            <a:lvl9pPr marL="3705880" indent="0">
              <a:buNone/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15/7/22</a:t>
            </a:fld>
            <a:endParaRPr lang="en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141947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369943"/>
            <a:ext cx="21029831" cy="1343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1849713"/>
            <a:ext cx="21029831" cy="4408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6440219"/>
            <a:ext cx="5486043" cy="3699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8C14C-9A7A-A447-93D1-1008AE49934F}" type="datetimeFigureOut">
              <a:rPr lang="en-CR" smtClean="0"/>
              <a:t>15/7/22</a:t>
            </a:fld>
            <a:endParaRPr lang="en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6440219"/>
            <a:ext cx="8229064" cy="3699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6440219"/>
            <a:ext cx="5486043" cy="3699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161096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26470" rtl="0" eaLnBrk="1" latinLnBrk="0" hangingPunct="1">
        <a:lnSpc>
          <a:spcPct val="90000"/>
        </a:lnSpc>
        <a:spcBef>
          <a:spcPct val="0"/>
        </a:spcBef>
        <a:buNone/>
        <a:defRPr sz="44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618" indent="-231618" algn="l" defTabSz="926470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2837" kern="1200">
          <a:solidFill>
            <a:schemeClr val="tx1"/>
          </a:solidFill>
          <a:latin typeface="+mn-lt"/>
          <a:ea typeface="+mn-ea"/>
          <a:cs typeface="+mn-cs"/>
        </a:defRPr>
      </a:lvl1pPr>
      <a:lvl2pPr marL="694853" indent="-231618" algn="l" defTabSz="926470" rtl="0" eaLnBrk="1" latinLnBrk="0" hangingPunct="1">
        <a:lnSpc>
          <a:spcPct val="90000"/>
        </a:lnSpc>
        <a:spcBef>
          <a:spcPts val="507"/>
        </a:spcBef>
        <a:buFont typeface="Arial" panose="020B0604020202020204" pitchFamily="34" charset="0"/>
        <a:buChar char="•"/>
        <a:defRPr sz="2432" kern="1200">
          <a:solidFill>
            <a:schemeClr val="tx1"/>
          </a:solidFill>
          <a:latin typeface="+mn-lt"/>
          <a:ea typeface="+mn-ea"/>
          <a:cs typeface="+mn-cs"/>
        </a:defRPr>
      </a:lvl2pPr>
      <a:lvl3pPr marL="1158088" indent="-231618" algn="l" defTabSz="926470" rtl="0" eaLnBrk="1" latinLnBrk="0" hangingPunct="1">
        <a:lnSpc>
          <a:spcPct val="90000"/>
        </a:lnSpc>
        <a:spcBef>
          <a:spcPts val="507"/>
        </a:spcBef>
        <a:buFont typeface="Arial" panose="020B0604020202020204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3pPr>
      <a:lvl4pPr marL="1621323" indent="-231618" algn="l" defTabSz="926470" rtl="0" eaLnBrk="1" latinLnBrk="0" hangingPunct="1">
        <a:lnSpc>
          <a:spcPct val="90000"/>
        </a:lnSpc>
        <a:spcBef>
          <a:spcPts val="507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4pPr>
      <a:lvl5pPr marL="2084558" indent="-231618" algn="l" defTabSz="926470" rtl="0" eaLnBrk="1" latinLnBrk="0" hangingPunct="1">
        <a:lnSpc>
          <a:spcPct val="90000"/>
        </a:lnSpc>
        <a:spcBef>
          <a:spcPts val="507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5pPr>
      <a:lvl6pPr marL="2547793" indent="-231618" algn="l" defTabSz="926470" rtl="0" eaLnBrk="1" latinLnBrk="0" hangingPunct="1">
        <a:lnSpc>
          <a:spcPct val="90000"/>
        </a:lnSpc>
        <a:spcBef>
          <a:spcPts val="507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6pPr>
      <a:lvl7pPr marL="3011028" indent="-231618" algn="l" defTabSz="926470" rtl="0" eaLnBrk="1" latinLnBrk="0" hangingPunct="1">
        <a:lnSpc>
          <a:spcPct val="90000"/>
        </a:lnSpc>
        <a:spcBef>
          <a:spcPts val="507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7pPr>
      <a:lvl8pPr marL="3474263" indent="-231618" algn="l" defTabSz="926470" rtl="0" eaLnBrk="1" latinLnBrk="0" hangingPunct="1">
        <a:lnSpc>
          <a:spcPct val="90000"/>
        </a:lnSpc>
        <a:spcBef>
          <a:spcPts val="507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8pPr>
      <a:lvl9pPr marL="3937498" indent="-231618" algn="l" defTabSz="926470" rtl="0" eaLnBrk="1" latinLnBrk="0" hangingPunct="1">
        <a:lnSpc>
          <a:spcPct val="90000"/>
        </a:lnSpc>
        <a:spcBef>
          <a:spcPts val="507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6470" rtl="0" eaLnBrk="1" latinLnBrk="0" hangingPunct="1">
        <a:defRPr sz="1824" kern="1200">
          <a:solidFill>
            <a:schemeClr val="tx1"/>
          </a:solidFill>
          <a:latin typeface="+mn-lt"/>
          <a:ea typeface="+mn-ea"/>
          <a:cs typeface="+mn-cs"/>
        </a:defRPr>
      </a:lvl1pPr>
      <a:lvl2pPr marL="463235" algn="l" defTabSz="926470" rtl="0" eaLnBrk="1" latinLnBrk="0" hangingPunct="1">
        <a:defRPr sz="1824" kern="1200">
          <a:solidFill>
            <a:schemeClr val="tx1"/>
          </a:solidFill>
          <a:latin typeface="+mn-lt"/>
          <a:ea typeface="+mn-ea"/>
          <a:cs typeface="+mn-cs"/>
        </a:defRPr>
      </a:lvl2pPr>
      <a:lvl3pPr marL="926470" algn="l" defTabSz="926470" rtl="0" eaLnBrk="1" latinLnBrk="0" hangingPunct="1">
        <a:defRPr sz="1824" kern="1200">
          <a:solidFill>
            <a:schemeClr val="tx1"/>
          </a:solidFill>
          <a:latin typeface="+mn-lt"/>
          <a:ea typeface="+mn-ea"/>
          <a:cs typeface="+mn-cs"/>
        </a:defRPr>
      </a:lvl3pPr>
      <a:lvl4pPr marL="1389705" algn="l" defTabSz="926470" rtl="0" eaLnBrk="1" latinLnBrk="0" hangingPunct="1">
        <a:defRPr sz="1824" kern="1200">
          <a:solidFill>
            <a:schemeClr val="tx1"/>
          </a:solidFill>
          <a:latin typeface="+mn-lt"/>
          <a:ea typeface="+mn-ea"/>
          <a:cs typeface="+mn-cs"/>
        </a:defRPr>
      </a:lvl4pPr>
      <a:lvl5pPr marL="1852940" algn="l" defTabSz="926470" rtl="0" eaLnBrk="1" latinLnBrk="0" hangingPunct="1">
        <a:defRPr sz="1824" kern="1200">
          <a:solidFill>
            <a:schemeClr val="tx1"/>
          </a:solidFill>
          <a:latin typeface="+mn-lt"/>
          <a:ea typeface="+mn-ea"/>
          <a:cs typeface="+mn-cs"/>
        </a:defRPr>
      </a:lvl5pPr>
      <a:lvl6pPr marL="2316175" algn="l" defTabSz="926470" rtl="0" eaLnBrk="1" latinLnBrk="0" hangingPunct="1">
        <a:defRPr sz="1824" kern="1200">
          <a:solidFill>
            <a:schemeClr val="tx1"/>
          </a:solidFill>
          <a:latin typeface="+mn-lt"/>
          <a:ea typeface="+mn-ea"/>
          <a:cs typeface="+mn-cs"/>
        </a:defRPr>
      </a:lvl6pPr>
      <a:lvl7pPr marL="2779410" algn="l" defTabSz="926470" rtl="0" eaLnBrk="1" latinLnBrk="0" hangingPunct="1">
        <a:defRPr sz="1824" kern="1200">
          <a:solidFill>
            <a:schemeClr val="tx1"/>
          </a:solidFill>
          <a:latin typeface="+mn-lt"/>
          <a:ea typeface="+mn-ea"/>
          <a:cs typeface="+mn-cs"/>
        </a:defRPr>
      </a:lvl7pPr>
      <a:lvl8pPr marL="3242645" algn="l" defTabSz="926470" rtl="0" eaLnBrk="1" latinLnBrk="0" hangingPunct="1">
        <a:defRPr sz="1824" kern="1200">
          <a:solidFill>
            <a:schemeClr val="tx1"/>
          </a:solidFill>
          <a:latin typeface="+mn-lt"/>
          <a:ea typeface="+mn-ea"/>
          <a:cs typeface="+mn-cs"/>
        </a:defRPr>
      </a:lvl8pPr>
      <a:lvl9pPr marL="3705880" algn="l" defTabSz="926470" rtl="0" eaLnBrk="1" latinLnBrk="0" hangingPunct="1">
        <a:defRPr sz="18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2050FA2-90EF-B762-2988-41DD259BE68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1020"/>
            <a:ext cx="24382413" cy="694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2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Sweet Bay</dc:title>
  <dc:creator>Carlos Fernando Dominguez Lara</dc:creator>
  <cp:lastModifiedBy>Carlos Fernando Dominguez Lara</cp:lastModifiedBy>
  <cp:revision>8</cp:revision>
  <dcterms:created xsi:type="dcterms:W3CDTF">2022-07-16T05:36:53Z</dcterms:created>
  <dcterms:modified xsi:type="dcterms:W3CDTF">2022-07-16T06:17:00Z</dcterms:modified>
</cp:coreProperties>
</file>