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6858000" cy="1271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882"/>
    <a:srgbClr val="0C6284"/>
    <a:srgbClr val="96CBF4"/>
    <a:srgbClr val="339FF4"/>
    <a:srgbClr val="9BCFF6"/>
    <a:srgbClr val="FFFFFF"/>
    <a:srgbClr val="161E23"/>
    <a:srgbClr val="00B861"/>
    <a:srgbClr val="3DC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2"/>
    <p:restoredTop sz="94694"/>
  </p:normalViewPr>
  <p:slideViewPr>
    <p:cSldViewPr snapToGrid="0" snapToObjects="1">
      <p:cViewPr varScale="1">
        <p:scale>
          <a:sx n="241" d="100"/>
          <a:sy n="241" d="100"/>
        </p:scale>
        <p:origin x="184" y="1728"/>
      </p:cViewPr>
      <p:guideLst>
        <p:guide orient="horz" pos="40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208105"/>
            <a:ext cx="5143500" cy="442701"/>
          </a:xfrm>
        </p:spPr>
        <p:txBody>
          <a:bodyPr anchor="b"/>
          <a:lstStyle>
            <a:lvl1pPr algn="ctr">
              <a:defRPr sz="11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67878"/>
            <a:ext cx="5143500" cy="307006"/>
          </a:xfrm>
        </p:spPr>
        <p:txBody>
          <a:bodyPr/>
          <a:lstStyle>
            <a:lvl1pPr marL="0" indent="0" algn="ctr">
              <a:buNone/>
              <a:defRPr sz="445"/>
            </a:lvl1pPr>
            <a:lvl2pPr marL="84765" indent="0" algn="ctr">
              <a:buNone/>
              <a:defRPr sz="371"/>
            </a:lvl2pPr>
            <a:lvl3pPr marL="169530" indent="0" algn="ctr">
              <a:buNone/>
              <a:defRPr sz="334"/>
            </a:lvl3pPr>
            <a:lvl4pPr marL="254295" indent="0" algn="ctr">
              <a:buNone/>
              <a:defRPr sz="297"/>
            </a:lvl4pPr>
            <a:lvl5pPr marL="339060" indent="0" algn="ctr">
              <a:buNone/>
              <a:defRPr sz="297"/>
            </a:lvl5pPr>
            <a:lvl6pPr marL="423824" indent="0" algn="ctr">
              <a:buNone/>
              <a:defRPr sz="297"/>
            </a:lvl6pPr>
            <a:lvl7pPr marL="508589" indent="0" algn="ctr">
              <a:buNone/>
              <a:defRPr sz="297"/>
            </a:lvl7pPr>
            <a:lvl8pPr marL="593354" indent="0" algn="ctr">
              <a:buNone/>
              <a:defRPr sz="297"/>
            </a:lvl8pPr>
            <a:lvl9pPr marL="678119" indent="0" algn="ctr">
              <a:buNone/>
              <a:defRPr sz="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30/4/23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72286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30/4/23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72932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67700"/>
            <a:ext cx="1478756" cy="1077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67700"/>
            <a:ext cx="4350544" cy="1077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30/4/23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17733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30/4/23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36215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17014"/>
            <a:ext cx="5915025" cy="528945"/>
          </a:xfrm>
        </p:spPr>
        <p:txBody>
          <a:bodyPr anchor="b"/>
          <a:lstStyle>
            <a:lvl1pPr>
              <a:defRPr sz="11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50963"/>
            <a:ext cx="5915025" cy="278160"/>
          </a:xfrm>
        </p:spPr>
        <p:txBody>
          <a:bodyPr/>
          <a:lstStyle>
            <a:lvl1pPr marL="0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1pPr>
            <a:lvl2pPr marL="84765" indent="0">
              <a:buNone/>
              <a:defRPr sz="371">
                <a:solidFill>
                  <a:schemeClr val="tx1">
                    <a:tint val="75000"/>
                  </a:schemeClr>
                </a:solidFill>
              </a:defRPr>
            </a:lvl2pPr>
            <a:lvl3pPr marL="169530" indent="0">
              <a:buNone/>
              <a:defRPr sz="334">
                <a:solidFill>
                  <a:schemeClr val="tx1">
                    <a:tint val="75000"/>
                  </a:schemeClr>
                </a:solidFill>
              </a:defRPr>
            </a:lvl3pPr>
            <a:lvl4pPr marL="254295" indent="0">
              <a:buNone/>
              <a:defRPr sz="297">
                <a:solidFill>
                  <a:schemeClr val="tx1">
                    <a:tint val="75000"/>
                  </a:schemeClr>
                </a:solidFill>
              </a:defRPr>
            </a:lvl4pPr>
            <a:lvl5pPr marL="339060" indent="0">
              <a:buNone/>
              <a:defRPr sz="297">
                <a:solidFill>
                  <a:schemeClr val="tx1">
                    <a:tint val="75000"/>
                  </a:schemeClr>
                </a:solidFill>
              </a:defRPr>
            </a:lvl5pPr>
            <a:lvl6pPr marL="423824" indent="0">
              <a:buNone/>
              <a:defRPr sz="297">
                <a:solidFill>
                  <a:schemeClr val="tx1">
                    <a:tint val="75000"/>
                  </a:schemeClr>
                </a:solidFill>
              </a:defRPr>
            </a:lvl6pPr>
            <a:lvl7pPr marL="508589" indent="0">
              <a:buNone/>
              <a:defRPr sz="297">
                <a:solidFill>
                  <a:schemeClr val="tx1">
                    <a:tint val="75000"/>
                  </a:schemeClr>
                </a:solidFill>
              </a:defRPr>
            </a:lvl7pPr>
            <a:lvl8pPr marL="593354" indent="0">
              <a:buNone/>
              <a:defRPr sz="297">
                <a:solidFill>
                  <a:schemeClr val="tx1">
                    <a:tint val="75000"/>
                  </a:schemeClr>
                </a:solidFill>
              </a:defRPr>
            </a:lvl8pPr>
            <a:lvl9pPr marL="678119" indent="0">
              <a:buNone/>
              <a:defRPr sz="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30/4/23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92747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38501"/>
            <a:ext cx="2914650" cy="806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38501"/>
            <a:ext cx="2914650" cy="806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30/4/23</a:t>
            </a:fld>
            <a:endParaRPr lang="en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41927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700"/>
            <a:ext cx="5915025" cy="245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11716"/>
            <a:ext cx="2901255" cy="152767"/>
          </a:xfrm>
        </p:spPr>
        <p:txBody>
          <a:bodyPr anchor="b"/>
          <a:lstStyle>
            <a:lvl1pPr marL="0" indent="0">
              <a:buNone/>
              <a:defRPr sz="445" b="1"/>
            </a:lvl1pPr>
            <a:lvl2pPr marL="84765" indent="0">
              <a:buNone/>
              <a:defRPr sz="371" b="1"/>
            </a:lvl2pPr>
            <a:lvl3pPr marL="169530" indent="0">
              <a:buNone/>
              <a:defRPr sz="334" b="1"/>
            </a:lvl3pPr>
            <a:lvl4pPr marL="254295" indent="0">
              <a:buNone/>
              <a:defRPr sz="297" b="1"/>
            </a:lvl4pPr>
            <a:lvl5pPr marL="339060" indent="0">
              <a:buNone/>
              <a:defRPr sz="297" b="1"/>
            </a:lvl5pPr>
            <a:lvl6pPr marL="423824" indent="0">
              <a:buNone/>
              <a:defRPr sz="297" b="1"/>
            </a:lvl6pPr>
            <a:lvl7pPr marL="508589" indent="0">
              <a:buNone/>
              <a:defRPr sz="297" b="1"/>
            </a:lvl7pPr>
            <a:lvl8pPr marL="593354" indent="0">
              <a:buNone/>
              <a:defRPr sz="297" b="1"/>
            </a:lvl8pPr>
            <a:lvl9pPr marL="678119" indent="0">
              <a:buNone/>
              <a:defRPr sz="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64483"/>
            <a:ext cx="2901255" cy="6831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11716"/>
            <a:ext cx="2915543" cy="152767"/>
          </a:xfrm>
        </p:spPr>
        <p:txBody>
          <a:bodyPr anchor="b"/>
          <a:lstStyle>
            <a:lvl1pPr marL="0" indent="0">
              <a:buNone/>
              <a:defRPr sz="445" b="1"/>
            </a:lvl1pPr>
            <a:lvl2pPr marL="84765" indent="0">
              <a:buNone/>
              <a:defRPr sz="371" b="1"/>
            </a:lvl2pPr>
            <a:lvl3pPr marL="169530" indent="0">
              <a:buNone/>
              <a:defRPr sz="334" b="1"/>
            </a:lvl3pPr>
            <a:lvl4pPr marL="254295" indent="0">
              <a:buNone/>
              <a:defRPr sz="297" b="1"/>
            </a:lvl4pPr>
            <a:lvl5pPr marL="339060" indent="0">
              <a:buNone/>
              <a:defRPr sz="297" b="1"/>
            </a:lvl5pPr>
            <a:lvl6pPr marL="423824" indent="0">
              <a:buNone/>
              <a:defRPr sz="297" b="1"/>
            </a:lvl6pPr>
            <a:lvl7pPr marL="508589" indent="0">
              <a:buNone/>
              <a:defRPr sz="297" b="1"/>
            </a:lvl7pPr>
            <a:lvl8pPr marL="593354" indent="0">
              <a:buNone/>
              <a:defRPr sz="297" b="1"/>
            </a:lvl8pPr>
            <a:lvl9pPr marL="678119" indent="0">
              <a:buNone/>
              <a:defRPr sz="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64483"/>
            <a:ext cx="2915543" cy="6831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30/4/23</a:t>
            </a:fld>
            <a:endParaRPr lang="en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59829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30/4/23</a:t>
            </a:fld>
            <a:endParaRPr lang="en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92969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30/4/23</a:t>
            </a:fld>
            <a:endParaRPr lang="en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222705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4772"/>
            <a:ext cx="2211883" cy="296704"/>
          </a:xfrm>
        </p:spPr>
        <p:txBody>
          <a:bodyPr anchor="b"/>
          <a:lstStyle>
            <a:lvl1pPr>
              <a:defRPr sz="5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83085"/>
            <a:ext cx="3471863" cy="903652"/>
          </a:xfrm>
        </p:spPr>
        <p:txBody>
          <a:bodyPr/>
          <a:lstStyle>
            <a:lvl1pPr>
              <a:defRPr sz="593"/>
            </a:lvl1pPr>
            <a:lvl2pPr>
              <a:defRPr sz="519"/>
            </a:lvl2pPr>
            <a:lvl3pPr>
              <a:defRPr sz="445"/>
            </a:lvl3pPr>
            <a:lvl4pPr>
              <a:defRPr sz="371"/>
            </a:lvl4pPr>
            <a:lvl5pPr>
              <a:defRPr sz="371"/>
            </a:lvl5pPr>
            <a:lvl6pPr>
              <a:defRPr sz="371"/>
            </a:lvl6pPr>
            <a:lvl7pPr>
              <a:defRPr sz="371"/>
            </a:lvl7pPr>
            <a:lvl8pPr>
              <a:defRPr sz="371"/>
            </a:lvl8pPr>
            <a:lvl9pPr>
              <a:defRPr sz="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81477"/>
            <a:ext cx="2211883" cy="706732"/>
          </a:xfrm>
        </p:spPr>
        <p:txBody>
          <a:bodyPr/>
          <a:lstStyle>
            <a:lvl1pPr marL="0" indent="0">
              <a:buNone/>
              <a:defRPr sz="297"/>
            </a:lvl1pPr>
            <a:lvl2pPr marL="84765" indent="0">
              <a:buNone/>
              <a:defRPr sz="260"/>
            </a:lvl2pPr>
            <a:lvl3pPr marL="169530" indent="0">
              <a:buNone/>
              <a:defRPr sz="222"/>
            </a:lvl3pPr>
            <a:lvl4pPr marL="254295" indent="0">
              <a:buNone/>
              <a:defRPr sz="185"/>
            </a:lvl4pPr>
            <a:lvl5pPr marL="339060" indent="0">
              <a:buNone/>
              <a:defRPr sz="185"/>
            </a:lvl5pPr>
            <a:lvl6pPr marL="423824" indent="0">
              <a:buNone/>
              <a:defRPr sz="185"/>
            </a:lvl6pPr>
            <a:lvl7pPr marL="508589" indent="0">
              <a:buNone/>
              <a:defRPr sz="185"/>
            </a:lvl7pPr>
            <a:lvl8pPr marL="593354" indent="0">
              <a:buNone/>
              <a:defRPr sz="185"/>
            </a:lvl8pPr>
            <a:lvl9pPr marL="678119" indent="0">
              <a:buNone/>
              <a:defRPr sz="1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30/4/23</a:t>
            </a:fld>
            <a:endParaRPr lang="en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32452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4772"/>
            <a:ext cx="2211883" cy="296704"/>
          </a:xfrm>
        </p:spPr>
        <p:txBody>
          <a:bodyPr anchor="b"/>
          <a:lstStyle>
            <a:lvl1pPr>
              <a:defRPr sz="5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83085"/>
            <a:ext cx="3471863" cy="903652"/>
          </a:xfrm>
        </p:spPr>
        <p:txBody>
          <a:bodyPr anchor="t"/>
          <a:lstStyle>
            <a:lvl1pPr marL="0" indent="0">
              <a:buNone/>
              <a:defRPr sz="593"/>
            </a:lvl1pPr>
            <a:lvl2pPr marL="84765" indent="0">
              <a:buNone/>
              <a:defRPr sz="519"/>
            </a:lvl2pPr>
            <a:lvl3pPr marL="169530" indent="0">
              <a:buNone/>
              <a:defRPr sz="445"/>
            </a:lvl3pPr>
            <a:lvl4pPr marL="254295" indent="0">
              <a:buNone/>
              <a:defRPr sz="371"/>
            </a:lvl4pPr>
            <a:lvl5pPr marL="339060" indent="0">
              <a:buNone/>
              <a:defRPr sz="371"/>
            </a:lvl5pPr>
            <a:lvl6pPr marL="423824" indent="0">
              <a:buNone/>
              <a:defRPr sz="371"/>
            </a:lvl6pPr>
            <a:lvl7pPr marL="508589" indent="0">
              <a:buNone/>
              <a:defRPr sz="371"/>
            </a:lvl7pPr>
            <a:lvl8pPr marL="593354" indent="0">
              <a:buNone/>
              <a:defRPr sz="371"/>
            </a:lvl8pPr>
            <a:lvl9pPr marL="678119" indent="0">
              <a:buNone/>
              <a:defRPr sz="37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81477"/>
            <a:ext cx="2211883" cy="706732"/>
          </a:xfrm>
        </p:spPr>
        <p:txBody>
          <a:bodyPr/>
          <a:lstStyle>
            <a:lvl1pPr marL="0" indent="0">
              <a:buNone/>
              <a:defRPr sz="297"/>
            </a:lvl1pPr>
            <a:lvl2pPr marL="84765" indent="0">
              <a:buNone/>
              <a:defRPr sz="260"/>
            </a:lvl2pPr>
            <a:lvl3pPr marL="169530" indent="0">
              <a:buNone/>
              <a:defRPr sz="222"/>
            </a:lvl3pPr>
            <a:lvl4pPr marL="254295" indent="0">
              <a:buNone/>
              <a:defRPr sz="185"/>
            </a:lvl4pPr>
            <a:lvl5pPr marL="339060" indent="0">
              <a:buNone/>
              <a:defRPr sz="185"/>
            </a:lvl5pPr>
            <a:lvl6pPr marL="423824" indent="0">
              <a:buNone/>
              <a:defRPr sz="185"/>
            </a:lvl6pPr>
            <a:lvl7pPr marL="508589" indent="0">
              <a:buNone/>
              <a:defRPr sz="185"/>
            </a:lvl7pPr>
            <a:lvl8pPr marL="593354" indent="0">
              <a:buNone/>
              <a:defRPr sz="185"/>
            </a:lvl8pPr>
            <a:lvl9pPr marL="678119" indent="0">
              <a:buNone/>
              <a:defRPr sz="1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30/4/23</a:t>
            </a:fld>
            <a:endParaRPr lang="en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20865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7700"/>
            <a:ext cx="5915025" cy="24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38501"/>
            <a:ext cx="5915025" cy="806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78574"/>
            <a:ext cx="1543050" cy="6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8C14C-9A7A-A447-93D1-1008AE49934F}" type="datetimeFigureOut">
              <a:rPr lang="en-CR" smtClean="0"/>
              <a:t>30/4/23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78574"/>
            <a:ext cx="2314575" cy="6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78574"/>
            <a:ext cx="1543050" cy="6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426382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69530" rtl="0" eaLnBrk="1" latinLnBrk="0" hangingPunct="1">
        <a:lnSpc>
          <a:spcPct val="90000"/>
        </a:lnSpc>
        <a:spcBef>
          <a:spcPct val="0"/>
        </a:spcBef>
        <a:buNone/>
        <a:defRPr sz="8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382" indent="-42382" algn="l" defTabSz="169530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519" kern="1200">
          <a:solidFill>
            <a:schemeClr val="tx1"/>
          </a:solidFill>
          <a:latin typeface="+mn-lt"/>
          <a:ea typeface="+mn-ea"/>
          <a:cs typeface="+mn-cs"/>
        </a:defRPr>
      </a:lvl1pPr>
      <a:lvl2pPr marL="127147" indent="-42382" algn="l" defTabSz="169530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445" kern="1200">
          <a:solidFill>
            <a:schemeClr val="tx1"/>
          </a:solidFill>
          <a:latin typeface="+mn-lt"/>
          <a:ea typeface="+mn-ea"/>
          <a:cs typeface="+mn-cs"/>
        </a:defRPr>
      </a:lvl2pPr>
      <a:lvl3pPr marL="211912" indent="-42382" algn="l" defTabSz="169530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71" kern="1200">
          <a:solidFill>
            <a:schemeClr val="tx1"/>
          </a:solidFill>
          <a:latin typeface="+mn-lt"/>
          <a:ea typeface="+mn-ea"/>
          <a:cs typeface="+mn-cs"/>
        </a:defRPr>
      </a:lvl3pPr>
      <a:lvl4pPr marL="296677" indent="-42382" algn="l" defTabSz="169530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4" kern="1200">
          <a:solidFill>
            <a:schemeClr val="tx1"/>
          </a:solidFill>
          <a:latin typeface="+mn-lt"/>
          <a:ea typeface="+mn-ea"/>
          <a:cs typeface="+mn-cs"/>
        </a:defRPr>
      </a:lvl4pPr>
      <a:lvl5pPr marL="381442" indent="-42382" algn="l" defTabSz="169530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4" kern="1200">
          <a:solidFill>
            <a:schemeClr val="tx1"/>
          </a:solidFill>
          <a:latin typeface="+mn-lt"/>
          <a:ea typeface="+mn-ea"/>
          <a:cs typeface="+mn-cs"/>
        </a:defRPr>
      </a:lvl5pPr>
      <a:lvl6pPr marL="466207" indent="-42382" algn="l" defTabSz="169530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4" kern="1200">
          <a:solidFill>
            <a:schemeClr val="tx1"/>
          </a:solidFill>
          <a:latin typeface="+mn-lt"/>
          <a:ea typeface="+mn-ea"/>
          <a:cs typeface="+mn-cs"/>
        </a:defRPr>
      </a:lvl6pPr>
      <a:lvl7pPr marL="550972" indent="-42382" algn="l" defTabSz="169530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4" kern="1200">
          <a:solidFill>
            <a:schemeClr val="tx1"/>
          </a:solidFill>
          <a:latin typeface="+mn-lt"/>
          <a:ea typeface="+mn-ea"/>
          <a:cs typeface="+mn-cs"/>
        </a:defRPr>
      </a:lvl7pPr>
      <a:lvl8pPr marL="635737" indent="-42382" algn="l" defTabSz="169530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4" kern="1200">
          <a:solidFill>
            <a:schemeClr val="tx1"/>
          </a:solidFill>
          <a:latin typeface="+mn-lt"/>
          <a:ea typeface="+mn-ea"/>
          <a:cs typeface="+mn-cs"/>
        </a:defRPr>
      </a:lvl8pPr>
      <a:lvl9pPr marL="720501" indent="-42382" algn="l" defTabSz="169530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1pPr>
      <a:lvl2pPr marL="84765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2pPr>
      <a:lvl3pPr marL="169530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3pPr>
      <a:lvl4pPr marL="254295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4pPr>
      <a:lvl5pPr marL="339060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5pPr>
      <a:lvl6pPr marL="423824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6pPr>
      <a:lvl7pPr marL="508589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7pPr>
      <a:lvl8pPr marL="593354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8pPr>
      <a:lvl9pPr marL="678119" algn="l" defTabSz="169530" rtl="0" eaLnBrk="1" latinLnBrk="0" hangingPunct="1">
        <a:defRPr sz="3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D5C1-B438-CA03-035C-D28BB3131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848" y="137283"/>
            <a:ext cx="4572000" cy="844452"/>
          </a:xfrm>
        </p:spPr>
        <p:txBody>
          <a:bodyPr>
            <a:normAutofit/>
          </a:bodyPr>
          <a:lstStyle/>
          <a:p>
            <a:pPr algn="l"/>
            <a:r>
              <a:rPr lang="en-CR" sz="4200" b="1" dirty="0">
                <a:solidFill>
                  <a:srgbClr val="161E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Box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362AAD-6F89-1735-2850-956670DA67FC}"/>
              </a:ext>
            </a:extLst>
          </p:cNvPr>
          <p:cNvSpPr txBox="1">
            <a:spLocks/>
          </p:cNvSpPr>
          <p:nvPr/>
        </p:nvSpPr>
        <p:spPr>
          <a:xfrm>
            <a:off x="2459325" y="137283"/>
            <a:ext cx="1698224" cy="8859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R" sz="4200" b="1" dirty="0">
                <a:solidFill>
                  <a:srgbClr val="31588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Poke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CA28D12-4573-4A46-96C0-5F14A48B1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16" y="-978559"/>
            <a:ext cx="773520" cy="77352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F12182C0-DB23-1B73-1A33-D40B399A7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038" y="-1003766"/>
            <a:ext cx="885962" cy="885962"/>
          </a:xfrm>
          <a:prstGeom prst="rect">
            <a:avLst/>
          </a:prstGeom>
        </p:spPr>
      </p:pic>
      <p:pic>
        <p:nvPicPr>
          <p:cNvPr id="6" name="Picture 5" descr="A picture containing text, compact disk, clipart&#10;&#10;Description automatically generated">
            <a:extLst>
              <a:ext uri="{FF2B5EF4-FFF2-40B4-BE49-F238E27FC236}">
                <a16:creationId xmlns:a16="http://schemas.microsoft.com/office/drawing/2014/main" id="{26DB73F5-C188-53B8-71CD-93E0C6F38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6" y="2619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2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Box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Sweet Bay</dc:title>
  <dc:creator>Carlos Fernando Dominguez Lara</dc:creator>
  <cp:lastModifiedBy>Carlos Fernando Dominguez Lara</cp:lastModifiedBy>
  <cp:revision>15</cp:revision>
  <dcterms:created xsi:type="dcterms:W3CDTF">2022-07-16T05:36:53Z</dcterms:created>
  <dcterms:modified xsi:type="dcterms:W3CDTF">2023-04-30T22:07:47Z</dcterms:modified>
</cp:coreProperties>
</file>