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ED90-9ECD-E151-8C24-5EE64409A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F29BB-5252-B3FF-FFA5-69E655A9A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EDF43-8FEF-53EC-EEA8-49EA0D38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074C-3E31-D547-8022-F3C6CD4083A8}" type="datetimeFigureOut">
              <a:rPr lang="en-CR" smtClean="0"/>
              <a:t>20/7/22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D2A9-A18E-E375-34FB-A9C9E59F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A7E31-5486-188A-DED4-EBC0C743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FE3-3079-384D-AFF6-A4E14A2B0EAD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81008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08D2-4DA8-A2FF-4162-282CA2C6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8780F-E98C-5C6B-FB78-44FB48F2B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677F4-3DDD-AAB9-6317-01FB8597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074C-3E31-D547-8022-F3C6CD4083A8}" type="datetimeFigureOut">
              <a:rPr lang="en-CR" smtClean="0"/>
              <a:t>20/7/22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037EB-B370-482D-573B-7FBD1C66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A4267-150D-45C0-2430-0BB593F7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FE3-3079-384D-AFF6-A4E14A2B0EAD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72476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5ED3F-9F80-36F6-7694-2CA593B12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574A8-48B7-210F-D7D2-A1D59606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D1F30-8EA6-0F08-DB07-FE00F902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074C-3E31-D547-8022-F3C6CD4083A8}" type="datetimeFigureOut">
              <a:rPr lang="en-CR" smtClean="0"/>
              <a:t>20/7/22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433CE-A5DF-66B0-B2FE-80C52BCF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4329-8479-CF22-96EC-112E1497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FE3-3079-384D-AFF6-A4E14A2B0EAD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69776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56BA-B354-1050-8EDA-ADAC5D06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BD8BD-1CFF-6224-95C2-399FC75E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39867-0472-04E5-C825-E637A31D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074C-3E31-D547-8022-F3C6CD4083A8}" type="datetimeFigureOut">
              <a:rPr lang="en-CR" smtClean="0"/>
              <a:t>20/7/22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660C8-1575-AD4D-128E-235CAFCD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A744-7786-98DE-AD6B-04722C77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FE3-3079-384D-AFF6-A4E14A2B0EAD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50709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B7DC-955C-BB0D-85E1-1E0EC57A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CB9E5-1C44-4081-EA93-B5BCC1316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B142E-79B6-FDBA-96CA-E611C410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074C-3E31-D547-8022-F3C6CD4083A8}" type="datetimeFigureOut">
              <a:rPr lang="en-CR" smtClean="0"/>
              <a:t>20/7/22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0F4D-DCFB-1CB1-3339-124DE8D9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549EC-95C4-EEB2-E1BC-3B81C2E9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FE3-3079-384D-AFF6-A4E14A2B0EAD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92208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3400-218F-6E80-EEBE-19541564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620F-AC37-F832-F03E-6709B30A8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E06C5-AAE7-BB13-325D-69995059D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DBEFA-AA60-EBD7-08A6-730CEB84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074C-3E31-D547-8022-F3C6CD4083A8}" type="datetimeFigureOut">
              <a:rPr lang="en-CR" smtClean="0"/>
              <a:t>20/7/22</a:t>
            </a:fld>
            <a:endParaRPr lang="en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15C08-AE20-7278-060A-9FE78D2F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A0310-52F5-DC35-2618-2BBCBB5F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FE3-3079-384D-AFF6-A4E14A2B0EAD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50228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A874-6614-A02D-F50F-D369EA4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EC01A-5552-B5B2-A280-04D6F6DE3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4D20D-DD44-8882-0C9E-1C5BE80AB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E933D-1F73-A4CD-8478-81B59744A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58164-8E30-162B-5CDE-36E405B1E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7787C-DFEA-E8B2-ADC5-08F0FDFE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074C-3E31-D547-8022-F3C6CD4083A8}" type="datetimeFigureOut">
              <a:rPr lang="en-CR" smtClean="0"/>
              <a:t>20/7/22</a:t>
            </a:fld>
            <a:endParaRPr lang="en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333EE-7D0E-4A45-3955-8D68EBB3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69C0C-318C-9674-6144-11182EAA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FE3-3079-384D-AFF6-A4E14A2B0EAD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50286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62B-82CC-4F33-DF75-6B8B77FA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06803-0FBF-69EF-9A2A-8E5D4062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074C-3E31-D547-8022-F3C6CD4083A8}" type="datetimeFigureOut">
              <a:rPr lang="en-CR" smtClean="0"/>
              <a:t>20/7/22</a:t>
            </a:fld>
            <a:endParaRPr lang="en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80F0F-E3BA-3DFC-2289-992B4295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22269-ED9F-DC74-C8EF-1A0173A5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FE3-3079-384D-AFF6-A4E14A2B0EAD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55505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65705-E2C1-B20C-362D-BF37274B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074C-3E31-D547-8022-F3C6CD4083A8}" type="datetimeFigureOut">
              <a:rPr lang="en-CR" smtClean="0"/>
              <a:t>20/7/22</a:t>
            </a:fld>
            <a:endParaRPr lang="en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5F012-EA73-C7BB-BC8C-69A20BF8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AE68E-BB2C-C7B1-B31E-92C17D92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FE3-3079-384D-AFF6-A4E14A2B0EAD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64745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38C2-E736-9E76-785E-27A95BEA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5E91-0170-50F5-B47E-90D9AB8B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4D085-0BE1-4EA6-2A7B-7AADBED63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74BA2-915E-A90B-9840-F1549317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074C-3E31-D547-8022-F3C6CD4083A8}" type="datetimeFigureOut">
              <a:rPr lang="en-CR" smtClean="0"/>
              <a:t>20/7/22</a:t>
            </a:fld>
            <a:endParaRPr lang="en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2F850-2771-9CD4-082C-24E8B4EC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FBE0A-76AB-C0D0-6EC2-979629BA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FE3-3079-384D-AFF6-A4E14A2B0EAD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5295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FF42-2818-8E97-2176-57C914FE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59738-562A-8822-73A3-AC7EDADD3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0C616-D2F5-DAD9-93DD-BDF2E8CEA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D953F-44CF-C293-7600-752D9AFB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074C-3E31-D547-8022-F3C6CD4083A8}" type="datetimeFigureOut">
              <a:rPr lang="en-CR" smtClean="0"/>
              <a:t>20/7/22</a:t>
            </a:fld>
            <a:endParaRPr lang="en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9541-1C25-116E-E884-00AA9432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CABA7-D50D-EEA4-7E70-9E9BBDC6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FFE3-3079-384D-AFF6-A4E14A2B0EAD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77913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9B359-8FF5-B447-8FAA-71CB827E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99A15-DCEA-F09F-5CCE-6B32DD98A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CAB85-1876-E378-E7BE-FA7F1DDE5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F074C-3E31-D547-8022-F3C6CD4083A8}" type="datetimeFigureOut">
              <a:rPr lang="en-CR" smtClean="0"/>
              <a:t>20/7/22</a:t>
            </a:fld>
            <a:endParaRPr lang="en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C1C2C-43C9-6353-6896-2414530DA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80DE6-60E5-9233-98CA-A07AC0D95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DFFE3-3079-384D-AFF6-A4E14A2B0EAD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4959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4D29-1325-1E92-1AF8-6BFB489E1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9E690-E966-9730-5B04-BA1E9FB7A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26D7B-1A76-D1B4-7BED-CD3F8773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3050349" y="1545921"/>
            <a:ext cx="1181100" cy="5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F5EA63-1CEA-BEDF-0131-60E4CE8885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1971" y="1545921"/>
            <a:ext cx="1727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3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Fernando Dominguez Lara</dc:creator>
  <cp:lastModifiedBy>Carlos Fernando Dominguez Lara</cp:lastModifiedBy>
  <cp:revision>3</cp:revision>
  <dcterms:created xsi:type="dcterms:W3CDTF">2022-07-20T23:09:51Z</dcterms:created>
  <dcterms:modified xsi:type="dcterms:W3CDTF">2022-07-22T01:30:16Z</dcterms:modified>
</cp:coreProperties>
</file>