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24382413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61E23"/>
    <a:srgbClr val="00B861"/>
    <a:srgbClr val="3DC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/>
    <p:restoredTop sz="94719"/>
  </p:normalViewPr>
  <p:slideViewPr>
    <p:cSldViewPr snapToGrid="0" snapToObjects="1">
      <p:cViewPr varScale="1">
        <p:scale>
          <a:sx n="78" d="100"/>
          <a:sy n="78" d="100"/>
        </p:scale>
        <p:origin x="192" y="568"/>
      </p:cViewPr>
      <p:guideLst>
        <p:guide orient="horz" pos="360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1870605"/>
            <a:ext cx="18286810" cy="3979333"/>
          </a:xfrm>
        </p:spPr>
        <p:txBody>
          <a:bodyPr anchor="b"/>
          <a:lstStyle>
            <a:lvl1pPr algn="ctr"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6003397"/>
            <a:ext cx="18286810" cy="2759603"/>
          </a:xfrm>
        </p:spPr>
        <p:txBody>
          <a:bodyPr/>
          <a:lstStyle>
            <a:lvl1pPr marL="0" indent="0" algn="ctr">
              <a:buNone/>
              <a:defRPr sz="4000"/>
            </a:lvl1pPr>
            <a:lvl2pPr marL="762015" indent="0" algn="ctr">
              <a:buNone/>
              <a:defRPr sz="3333"/>
            </a:lvl2pPr>
            <a:lvl3pPr marL="1524030" indent="0" algn="ctr">
              <a:buNone/>
              <a:defRPr sz="3000"/>
            </a:lvl3pPr>
            <a:lvl4pPr marL="2286046" indent="0" algn="ctr">
              <a:buNone/>
              <a:defRPr sz="2667"/>
            </a:lvl4pPr>
            <a:lvl5pPr marL="3048061" indent="0" algn="ctr">
              <a:buNone/>
              <a:defRPr sz="2667"/>
            </a:lvl5pPr>
            <a:lvl6pPr marL="3810076" indent="0" algn="ctr">
              <a:buNone/>
              <a:defRPr sz="2667"/>
            </a:lvl6pPr>
            <a:lvl7pPr marL="4572091" indent="0" algn="ctr">
              <a:buNone/>
              <a:defRPr sz="2667"/>
            </a:lvl7pPr>
            <a:lvl8pPr marL="5334107" indent="0" algn="ctr">
              <a:buNone/>
              <a:defRPr sz="2667"/>
            </a:lvl8pPr>
            <a:lvl9pPr marL="6096122" indent="0" algn="ctr">
              <a:buNone/>
              <a:defRPr sz="2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16/7/22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40751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16/7/22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13598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608542"/>
            <a:ext cx="5257458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608542"/>
            <a:ext cx="15467593" cy="9686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16/7/22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427117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16/7/22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424863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2849564"/>
            <a:ext cx="21029831" cy="4754562"/>
          </a:xfrm>
        </p:spPr>
        <p:txBody>
          <a:bodyPr anchor="b"/>
          <a:lstStyle>
            <a:lvl1pPr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7649106"/>
            <a:ext cx="21029831" cy="2500312"/>
          </a:xfrm>
        </p:spPr>
        <p:txBody>
          <a:bodyPr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762015" indent="0">
              <a:buNone/>
              <a:defRPr sz="3333">
                <a:solidFill>
                  <a:schemeClr val="tx1">
                    <a:tint val="75000"/>
                  </a:schemeClr>
                </a:solidFill>
              </a:defRPr>
            </a:lvl2pPr>
            <a:lvl3pPr marL="152403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28604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4pPr>
            <a:lvl5pPr marL="304806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5pPr>
            <a:lvl6pPr marL="38100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6pPr>
            <a:lvl7pPr marL="457209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7pPr>
            <a:lvl8pPr marL="5334107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8pPr>
            <a:lvl9pPr marL="6096122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16/7/22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70923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042708"/>
            <a:ext cx="10362526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042708"/>
            <a:ext cx="10362526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16/7/22</a:t>
            </a:fld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40025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608542"/>
            <a:ext cx="21029831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2801938"/>
            <a:ext cx="10314903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4175125"/>
            <a:ext cx="10314903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2801938"/>
            <a:ext cx="10365701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4175125"/>
            <a:ext cx="10365701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16/7/22</a:t>
            </a:fld>
            <a:endParaRPr lang="en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6497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16/7/22</a:t>
            </a:fld>
            <a:endParaRPr lang="en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13572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16/7/22</a:t>
            </a:fld>
            <a:endParaRPr lang="en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66883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762000"/>
            <a:ext cx="7863962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645709"/>
            <a:ext cx="12343597" cy="8122708"/>
          </a:xfrm>
        </p:spPr>
        <p:txBody>
          <a:bodyPr/>
          <a:lstStyle>
            <a:lvl1pPr>
              <a:defRPr sz="5333"/>
            </a:lvl1pPr>
            <a:lvl2pPr>
              <a:defRPr sz="4667"/>
            </a:lvl2pPr>
            <a:lvl3pPr>
              <a:defRPr sz="4000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3429000"/>
            <a:ext cx="7863962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16/7/22</a:t>
            </a:fld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86256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762000"/>
            <a:ext cx="7863962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645709"/>
            <a:ext cx="12343597" cy="8122708"/>
          </a:xfrm>
        </p:spPr>
        <p:txBody>
          <a:bodyPr anchor="t"/>
          <a:lstStyle>
            <a:lvl1pPr marL="0" indent="0">
              <a:buNone/>
              <a:defRPr sz="5333"/>
            </a:lvl1pPr>
            <a:lvl2pPr marL="762015" indent="0">
              <a:buNone/>
              <a:defRPr sz="4667"/>
            </a:lvl2pPr>
            <a:lvl3pPr marL="1524030" indent="0">
              <a:buNone/>
              <a:defRPr sz="4000"/>
            </a:lvl3pPr>
            <a:lvl4pPr marL="2286046" indent="0">
              <a:buNone/>
              <a:defRPr sz="3333"/>
            </a:lvl4pPr>
            <a:lvl5pPr marL="3048061" indent="0">
              <a:buNone/>
              <a:defRPr sz="3333"/>
            </a:lvl5pPr>
            <a:lvl6pPr marL="3810076" indent="0">
              <a:buNone/>
              <a:defRPr sz="3333"/>
            </a:lvl6pPr>
            <a:lvl7pPr marL="4572091" indent="0">
              <a:buNone/>
              <a:defRPr sz="3333"/>
            </a:lvl7pPr>
            <a:lvl8pPr marL="5334107" indent="0">
              <a:buNone/>
              <a:defRPr sz="3333"/>
            </a:lvl8pPr>
            <a:lvl9pPr marL="6096122" indent="0">
              <a:buNone/>
              <a:defRPr sz="3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3429000"/>
            <a:ext cx="7863962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16/7/22</a:t>
            </a:fld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98342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608542"/>
            <a:ext cx="21029831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042708"/>
            <a:ext cx="21029831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0593917"/>
            <a:ext cx="5486043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8C14C-9A7A-A447-93D1-1008AE49934F}" type="datetimeFigureOut">
              <a:rPr lang="en-CR" smtClean="0"/>
              <a:t>16/7/22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0593917"/>
            <a:ext cx="8229064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0593917"/>
            <a:ext cx="5486043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56693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24030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008" indent="-381008" algn="l" defTabSz="152403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7" kern="1200">
          <a:solidFill>
            <a:schemeClr val="tx1"/>
          </a:solidFill>
          <a:latin typeface="+mn-lt"/>
          <a:ea typeface="+mn-ea"/>
          <a:cs typeface="+mn-cs"/>
        </a:defRPr>
      </a:lvl1pPr>
      <a:lvl2pPr marL="114302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038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705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06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08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09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11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7130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9DFD9DB-A84D-6D4F-806E-25082FA20A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372"/>
            <a:ext cx="24382413" cy="114292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AA5BDE-FDA3-CB41-E427-493B86C41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8413" y="1798863"/>
            <a:ext cx="12446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2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 Bay</dc:title>
  <dc:creator>Carlos Fernando Dominguez Lara</dc:creator>
  <cp:lastModifiedBy>Carlos Fernando Dominguez Lara</cp:lastModifiedBy>
  <cp:revision>7</cp:revision>
  <dcterms:created xsi:type="dcterms:W3CDTF">2022-07-16T05:36:53Z</dcterms:created>
  <dcterms:modified xsi:type="dcterms:W3CDTF">2022-07-16T07:49:01Z</dcterms:modified>
</cp:coreProperties>
</file>