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物体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材质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</a:t>
            </a:r>
            <a:r>
              <a:rPr lang="zh-CN" altLang="en-US" smtClean="0"/>
              <a:t>着色器</a:t>
            </a:r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基础知识</vt:lpstr>
      <vt:lpstr>3d物体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</dc:title>
  <dc:creator>Administrator</dc:creator>
  <cp:lastModifiedBy>Sky123.Org</cp:lastModifiedBy>
  <cp:revision>1</cp:revision>
  <dcterms:created xsi:type="dcterms:W3CDTF">2016-10-20T07:38:01Z</dcterms:created>
  <dcterms:modified xsi:type="dcterms:W3CDTF">2016-10-20T07:40:33Z</dcterms:modified>
</cp:coreProperties>
</file>