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增删改查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CREATE TABLE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 (</a:t>
            </a:r>
          </a:p>
          <a:p>
            <a:r>
              <a:rPr lang="en-US" altLang="zh-CN" dirty="0" smtClean="0"/>
              <a:t>   ID  INT PRIMARY KEY NOT NULL,</a:t>
            </a:r>
          </a:p>
          <a:p>
            <a:r>
              <a:rPr lang="en-US" altLang="zh-CN" dirty="0" smtClean="0"/>
              <a:t>   NAME  TEXT   NOT NULL,</a:t>
            </a:r>
          </a:p>
          <a:p>
            <a:r>
              <a:rPr lang="en-US" altLang="zh-CN" dirty="0" smtClean="0"/>
              <a:t>   CHATTIME DATETIME  NOT NULL,</a:t>
            </a:r>
          </a:p>
          <a:p>
            <a:r>
              <a:rPr lang="en-US" altLang="zh-CN" dirty="0" smtClean="0"/>
              <a:t>   CONTENT TEXT NOT NULL);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(select)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elect * from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; //</a:t>
            </a:r>
            <a:r>
              <a:rPr lang="en-US" altLang="zh-CN" dirty="0" err="1" smtClean="0"/>
              <a:t>chatRecord</a:t>
            </a:r>
            <a:r>
              <a:rPr lang="zh-CN" altLang="en-US" dirty="0" smtClean="0"/>
              <a:t>是表名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(insert into)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   into   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id,name,chattime,content</a:t>
            </a:r>
            <a:r>
              <a:rPr lang="en-US" altLang="zh-CN" dirty="0" smtClean="0"/>
              <a:t>) values (1,'zs</a:t>
            </a:r>
            <a:r>
              <a:rPr lang="en-US" altLang="zh-CN" dirty="0" smtClean="0"/>
              <a:t>',datetime(‘2016-10-10 11:20</a:t>
            </a:r>
            <a:r>
              <a:rPr lang="en-US" altLang="zh-CN" dirty="0" smtClean="0"/>
              <a:t>'),'hello');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</a:t>
            </a:r>
            <a:r>
              <a:rPr lang="en-US" altLang="zh-CN" dirty="0" smtClean="0"/>
              <a:t>(update)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update </a:t>
            </a:r>
            <a:r>
              <a:rPr lang="en-US" altLang="zh-CN" dirty="0" err="1" smtClean="0"/>
              <a:t>chatRecord</a:t>
            </a:r>
            <a:endParaRPr lang="en-US" altLang="zh-CN" dirty="0" smtClean="0"/>
          </a:p>
          <a:p>
            <a:r>
              <a:rPr lang="en-US" altLang="zh-CN" dirty="0" smtClean="0"/>
              <a:t> set name = "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“ , content=“fine thank you”</a:t>
            </a:r>
            <a:endParaRPr lang="en-US" altLang="zh-CN" dirty="0" smtClean="0"/>
          </a:p>
          <a:p>
            <a:r>
              <a:rPr lang="en-US" altLang="zh-CN" dirty="0" smtClean="0"/>
              <a:t> where id = </a:t>
            </a:r>
            <a:r>
              <a:rPr lang="en-US" altLang="zh-CN" dirty="0" smtClean="0"/>
              <a:t>2 and name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</a:t>
            </a:r>
            <a:r>
              <a:rPr lang="en-US" altLang="zh-CN" dirty="0" smtClean="0"/>
              <a:t>(delete)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delete </a:t>
            </a:r>
            <a:r>
              <a:rPr lang="en-US" altLang="zh-CN" dirty="0" smtClean="0"/>
              <a:t>   from    </a:t>
            </a:r>
            <a:r>
              <a:rPr lang="en-US" altLang="zh-CN" dirty="0" err="1" smtClean="0"/>
              <a:t>chatRecord</a:t>
            </a:r>
            <a:endParaRPr lang="en-US" altLang="zh-CN" dirty="0" smtClean="0"/>
          </a:p>
          <a:p>
            <a:r>
              <a:rPr lang="en-US" altLang="zh-CN" dirty="0" smtClean="0"/>
              <a:t>where    </a:t>
            </a:r>
            <a:r>
              <a:rPr lang="en-US" altLang="zh-CN" dirty="0" smtClean="0"/>
              <a:t>id </a:t>
            </a:r>
            <a:r>
              <a:rPr lang="en-US" altLang="zh-CN" dirty="0" smtClean="0"/>
              <a:t> =   </a:t>
            </a:r>
            <a:r>
              <a:rPr lang="en-US" altLang="zh-CN" dirty="0" smtClean="0"/>
              <a:t>2;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</Words>
  <PresentationFormat>全屏显示(4:3)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数据操作</vt:lpstr>
      <vt:lpstr>建表</vt:lpstr>
      <vt:lpstr>查询(select)</vt:lpstr>
      <vt:lpstr>插入(insert into)</vt:lpstr>
      <vt:lpstr>改(update)</vt:lpstr>
      <vt:lpstr>删(delete)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数据操作</dc:title>
  <dc:creator>Administrator</dc:creator>
  <cp:lastModifiedBy>Sky123.Org</cp:lastModifiedBy>
  <cp:revision>11</cp:revision>
  <dcterms:created xsi:type="dcterms:W3CDTF">2016-10-10T03:13:36Z</dcterms:created>
  <dcterms:modified xsi:type="dcterms:W3CDTF">2016-10-10T04:11:26Z</dcterms:modified>
</cp:coreProperties>
</file>