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sldIdLst>
    <p:sldId id="3825" r:id="rId5"/>
    <p:sldId id="3826" r:id="rId6"/>
    <p:sldId id="3827" r:id="rId7"/>
    <p:sldId id="3792" r:id="rId8"/>
    <p:sldId id="3835" r:id="rId9"/>
    <p:sldId id="38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esseract/" TargetMode="External"/><Relationship Id="rId2" Type="http://schemas.openxmlformats.org/officeDocument/2006/relationships/hyperlink" Target="https://stackoverflow.com/questions/50655738/how-do-i-resolve-a-tesseractnotfounderro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B-Mannheim/tesseract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OCR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994" y="5221224"/>
            <a:ext cx="7567038" cy="99669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6031936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OCR?</a:t>
            </a:r>
          </a:p>
          <a:p>
            <a:pPr marL="0" indent="0">
              <a:buNone/>
            </a:pPr>
            <a:r>
              <a:rPr lang="en-US" dirty="0"/>
              <a:t>Installing OCR Library </a:t>
            </a:r>
          </a:p>
          <a:p>
            <a:pPr marL="0" indent="0">
              <a:buNone/>
            </a:pPr>
            <a:r>
              <a:rPr lang="en-US" dirty="0"/>
              <a:t>Coding OCR</a:t>
            </a:r>
          </a:p>
          <a:p>
            <a:pPr marL="0" indent="0">
              <a:buNone/>
            </a:pPr>
            <a:r>
              <a:rPr lang="en-US" dirty="0"/>
              <a:t>Demo OCR Streamlit Application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OCR?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Optical character recognition or optical character reader is the electronic conversion of images of typed, handwritten or printed text into machine-encoded text, whether from a scanned document, a photo of a document, a scene-photo or from subtitle text superimposed on an image. 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is Optical Character Recognition - Buff ML">
            <a:extLst>
              <a:ext uri="{FF2B5EF4-FFF2-40B4-BE49-F238E27FC236}">
                <a16:creationId xmlns:a16="http://schemas.microsoft.com/office/drawing/2014/main" id="{0523A8D6-0750-9FBF-4367-2371AF34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8" y="120714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OCR libraries we need 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5999-C640-2BDC-B33C-B067C3F1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232629"/>
                </a:solidFill>
                <a:effectLst/>
                <a:latin typeface="var(--theme-post-title-font-family)"/>
                <a:hlinkClick r:id="rId2"/>
              </a:rPr>
              <a:t>How do I resolve a </a:t>
            </a:r>
            <a:r>
              <a:rPr lang="en-US" b="0" i="0" u="none" strike="noStrike" dirty="0" err="1">
                <a:solidFill>
                  <a:srgbClr val="232629"/>
                </a:solidFill>
                <a:effectLst/>
                <a:latin typeface="var(--theme-post-title-font-family)"/>
                <a:hlinkClick r:id="rId2"/>
              </a:rPr>
              <a:t>TesseractNotFoundError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var(--theme-post-title-font-family)"/>
                <a:hlinkClick r:id="rId2"/>
              </a:rPr>
              <a:t>?</a:t>
            </a:r>
            <a:endParaRPr lang="en-US" b="1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dirty="0"/>
              <a:t>On Windows </a:t>
            </a:r>
          </a:p>
          <a:p>
            <a:pPr marL="0" indent="0">
              <a:buNone/>
            </a:pPr>
            <a:r>
              <a:rPr lang="en-US" dirty="0"/>
              <a:t>pip install tesseract-</a:t>
            </a:r>
            <a:r>
              <a:rPr lang="en-US" dirty="0" err="1"/>
              <a:t>ocr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>
                <a:hlinkClick r:id="rId3"/>
              </a:rPr>
              <a:t>tesseract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pytesseract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tesseract</a:t>
            </a:r>
          </a:p>
          <a:p>
            <a:pPr marL="0" indent="0">
              <a:buNone/>
            </a:pPr>
            <a:r>
              <a:rPr lang="en-US" dirty="0"/>
              <a:t>Go to: </a:t>
            </a:r>
            <a:r>
              <a:rPr lang="en-US" dirty="0">
                <a:hlinkClick r:id="rId4"/>
              </a:rPr>
              <a:t>https://github.com/UB-Mannheim/tesseract/wiki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26658E9-2DC8-D26F-91F6-EF5ED3A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OCR libraries we need  ( Windows)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8E7ED1-E7EA-21FA-8715-796B192C86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2423"/>
            <a:ext cx="5181600" cy="311774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26978A-D5BB-EA82-1A0B-8EBCFD0716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the exe based on 32 or 64 bit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A467-D700-2E90-4483-F972173D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DA73-292A-DDC1-3D3E-EA553E7C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6394-3BBF-5B67-A4BC-1816BDCE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EF5E72-E561-CA6B-F12C-620E2B3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34" y="2786713"/>
            <a:ext cx="5277838" cy="27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D194-401A-EF94-7049-7F715311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OCR libraries we need  ( MAC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56DF-651E-5E13-3241-299C7B7B8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For Mac OS</a:t>
            </a:r>
          </a:p>
          <a:p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Try finding where the tesseract.exe is- if you installed it using 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brew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, on your the terminal use:</a:t>
            </a:r>
          </a:p>
          <a:p>
            <a:pPr lvl="1"/>
            <a:r>
              <a:rPr lang="en-US" sz="2000" dirty="0"/>
              <a:t>&gt; brew list </a:t>
            </a:r>
            <a:r>
              <a:rPr lang="en-US" sz="2400" dirty="0"/>
              <a:t>tesseract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should list where your tesseract.exe is, somewhere more or less like ( not found brew install </a:t>
            </a:r>
            <a:r>
              <a:rPr lang="en-US" sz="2400" dirty="0"/>
              <a:t>tesseract)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&gt; /</a:t>
            </a:r>
            <a:r>
              <a:rPr lang="en-US" sz="1600" b="0" i="0" dirty="0" err="1">
                <a:solidFill>
                  <a:srgbClr val="232629"/>
                </a:solidFill>
                <a:effectLst/>
                <a:latin typeface="-apple-system"/>
              </a:rPr>
              <a:t>usr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/local/Cellar/tesseract/3.05.02/bin/tesseract</a:t>
            </a:r>
          </a:p>
          <a:p>
            <a:pPr lvl="1"/>
            <a:r>
              <a:rPr lang="en-US" sz="1600" b="0" i="0" dirty="0" err="1">
                <a:solidFill>
                  <a:srgbClr val="232629"/>
                </a:solidFill>
                <a:effectLst/>
                <a:latin typeface="-apple-system"/>
              </a:rPr>
              <a:t>pytesseract.pytesseract.tesseract_cmd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 = r'&lt;</a:t>
            </a:r>
            <a:r>
              <a:rPr lang="en-US" sz="1600" b="0" i="0" dirty="0" err="1">
                <a:solidFill>
                  <a:srgbClr val="232629"/>
                </a:solidFill>
                <a:effectLst/>
                <a:latin typeface="-apple-system"/>
              </a:rPr>
              <a:t>full_path_to_your_tesseract_executable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&gt;'</a:t>
            </a:r>
          </a:p>
          <a:p>
            <a:pPr lvl="1"/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ECC-C457-105D-F9A7-C18D480915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Linux OS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update</a:t>
            </a:r>
          </a:p>
          <a:p>
            <a:pPr marL="0" indent="0">
              <a:buNone/>
            </a:pPr>
            <a:r>
              <a:rPr lang="en-US" sz="2000" dirty="0"/>
              <a:t># This will update your packages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install tesseract-</a:t>
            </a:r>
            <a:r>
              <a:rPr lang="en-US" sz="2000" dirty="0" err="1"/>
              <a:t>ocr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 This will install OCR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install </a:t>
            </a:r>
            <a:r>
              <a:rPr lang="en-US" sz="2000" dirty="0" err="1"/>
              <a:t>libtesseract</a:t>
            </a:r>
            <a:r>
              <a:rPr lang="en-US" sz="2000" dirty="0"/>
              <a:t>-dev </a:t>
            </a:r>
          </a:p>
          <a:p>
            <a:pPr marL="0" indent="0">
              <a:buNone/>
            </a:pPr>
            <a:r>
              <a:rPr lang="en-US" sz="2000" dirty="0"/>
              <a:t># This will add it as development dependency</a:t>
            </a:r>
          </a:p>
          <a:p>
            <a:pPr marL="0" indent="0">
              <a:buNone/>
            </a:pPr>
            <a:r>
              <a:rPr lang="en-US" sz="2000" dirty="0" err="1"/>
              <a:t>pytesseract.pytesseract.tesseract_cmd</a:t>
            </a:r>
            <a:r>
              <a:rPr lang="en-US" sz="2000" dirty="0"/>
              <a:t> = r"/</a:t>
            </a:r>
            <a:r>
              <a:rPr lang="en-US" sz="2000" dirty="0" err="1"/>
              <a:t>usr</a:t>
            </a:r>
            <a:r>
              <a:rPr lang="en-US" sz="2000" dirty="0"/>
              <a:t>/bin/tesseract"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B03D-6EF2-2395-9186-733FD9AF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5007-ADC2-4370-E000-E18D9AD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udemy sans"/>
              </a:rPr>
              <a:t>Developing and Deploying Applications with Streamlit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9F03-CA4A-7E0A-7A30-D67A1B2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AE4688-3797-48F9-D50C-6FE12BDF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/usr/local/Cellar/tesseract/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3.05.02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/tesseract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BCF0DB-340D-F126-6FAE-22D48163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pytesseract.pytesseract.tesseract_cmd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r"/usr/bin/tesseract"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357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{9004BADB-87C6-41A8-A3EF-E934BFFF1430}tf78504181_win32</Template>
  <TotalTime>47</TotalTime>
  <Words>346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Avenir Next LT Pro</vt:lpstr>
      <vt:lpstr>Calibri</vt:lpstr>
      <vt:lpstr>inherit</vt:lpstr>
      <vt:lpstr>Roboto</vt:lpstr>
      <vt:lpstr>Tw Cen MT</vt:lpstr>
      <vt:lpstr>udemy sans</vt:lpstr>
      <vt:lpstr>var(--theme-post-title-font-family)</vt:lpstr>
      <vt:lpstr>ShapesVTI</vt:lpstr>
      <vt:lpstr>OCR</vt:lpstr>
      <vt:lpstr>Agenda</vt:lpstr>
      <vt:lpstr>What is OCR?</vt:lpstr>
      <vt:lpstr>Installing OCR libraries we need  </vt:lpstr>
      <vt:lpstr>Installing OCR libraries we need  ( Windows)</vt:lpstr>
      <vt:lpstr>Installing OCR libraries we need  ( MAC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</dc:title>
  <dc:creator>5945</dc:creator>
  <cp:lastModifiedBy>5945</cp:lastModifiedBy>
  <cp:revision>3</cp:revision>
  <dcterms:created xsi:type="dcterms:W3CDTF">2022-09-25T04:06:03Z</dcterms:created>
  <dcterms:modified xsi:type="dcterms:W3CDTF">2022-09-25T04:53:57Z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