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AFF46-FDCB-4AD7-BFF8-F130708949E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0436484-C9D7-4C13-B394-9C7C5CA65629}">
      <dgm:prSet/>
      <dgm:spPr/>
      <dgm:t>
        <a:bodyPr/>
        <a:lstStyle/>
        <a:p>
          <a:r>
            <a:rPr lang="en-US"/>
            <a:t>A virtual environment is a named, isolated, working copy of Python that that maintains its own files, directories, and paths so that you can work with specific versions of libraries or Python itself without affecting other Python projects. </a:t>
          </a:r>
        </a:p>
      </dgm:t>
    </dgm:pt>
    <dgm:pt modelId="{F7B7206B-AFC1-4FF2-A87D-21E7B6FE3916}" type="parTrans" cxnId="{47D28A4C-285F-4D36-B27C-B1F0DE9010B2}">
      <dgm:prSet/>
      <dgm:spPr/>
      <dgm:t>
        <a:bodyPr/>
        <a:lstStyle/>
        <a:p>
          <a:endParaRPr lang="en-US"/>
        </a:p>
      </dgm:t>
    </dgm:pt>
    <dgm:pt modelId="{C22D2BA8-A6B5-4BDB-91E8-A34888E7F8BF}" type="sibTrans" cxnId="{47D28A4C-285F-4D36-B27C-B1F0DE9010B2}">
      <dgm:prSet/>
      <dgm:spPr/>
      <dgm:t>
        <a:bodyPr/>
        <a:lstStyle/>
        <a:p>
          <a:endParaRPr lang="en-US"/>
        </a:p>
      </dgm:t>
    </dgm:pt>
    <dgm:pt modelId="{34C79CAA-53B1-4FEE-88B6-63A97E5C0772}">
      <dgm:prSet/>
      <dgm:spPr/>
      <dgm:t>
        <a:bodyPr/>
        <a:lstStyle/>
        <a:p>
          <a:r>
            <a:rPr lang="en-US"/>
            <a:t>Virtual environments make it easy to cleanly separate different projects and avoid problems with different dependencies and version requirements across components. </a:t>
          </a:r>
        </a:p>
      </dgm:t>
    </dgm:pt>
    <dgm:pt modelId="{82AC4717-ECD1-4D3F-B392-8EC6F79E8FD1}" type="parTrans" cxnId="{4F90FCC8-C0B2-433C-B561-6295B8120A9C}">
      <dgm:prSet/>
      <dgm:spPr/>
      <dgm:t>
        <a:bodyPr/>
        <a:lstStyle/>
        <a:p>
          <a:endParaRPr lang="en-US"/>
        </a:p>
      </dgm:t>
    </dgm:pt>
    <dgm:pt modelId="{A83CCD76-D3B7-4B93-9FBB-2C58CF126080}" type="sibTrans" cxnId="{4F90FCC8-C0B2-433C-B561-6295B8120A9C}">
      <dgm:prSet/>
      <dgm:spPr/>
      <dgm:t>
        <a:bodyPr/>
        <a:lstStyle/>
        <a:p>
          <a:endParaRPr lang="en-US"/>
        </a:p>
      </dgm:t>
    </dgm:pt>
    <dgm:pt modelId="{A5D28877-3B4E-4FE9-91C4-86B234D1ED97}">
      <dgm:prSet/>
      <dgm:spPr/>
      <dgm:t>
        <a:bodyPr/>
        <a:lstStyle/>
        <a:p>
          <a:r>
            <a:rPr lang="en-US"/>
            <a:t>The conda command is the preferred interface for managing installations and virtual environments with the Anaconda Python distribution. </a:t>
          </a:r>
        </a:p>
      </dgm:t>
    </dgm:pt>
    <dgm:pt modelId="{A68A3FC1-994B-47EA-965F-F67060B94368}" type="parTrans" cxnId="{E240F9E6-629D-4CA4-BA74-C88EC4ACFB5A}">
      <dgm:prSet/>
      <dgm:spPr/>
      <dgm:t>
        <a:bodyPr/>
        <a:lstStyle/>
        <a:p>
          <a:endParaRPr lang="en-US"/>
        </a:p>
      </dgm:t>
    </dgm:pt>
    <dgm:pt modelId="{EE19B839-719B-4192-AD91-42BAE191C2DC}" type="sibTrans" cxnId="{E240F9E6-629D-4CA4-BA74-C88EC4ACFB5A}">
      <dgm:prSet/>
      <dgm:spPr/>
      <dgm:t>
        <a:bodyPr/>
        <a:lstStyle/>
        <a:p>
          <a:endParaRPr lang="en-US"/>
        </a:p>
      </dgm:t>
    </dgm:pt>
    <dgm:pt modelId="{9A4939FE-682B-4A8D-AE37-B3AC8751BE62}">
      <dgm:prSet/>
      <dgm:spPr/>
      <dgm:t>
        <a:bodyPr/>
        <a:lstStyle/>
        <a:p>
          <a:r>
            <a:rPr lang="en-US" dirty="0"/>
            <a:t>If you have a vanilla Python installation or other Python distribution, see </a:t>
          </a:r>
          <a:r>
            <a:rPr lang="en-US" dirty="0" err="1"/>
            <a:t>virtualenv</a:t>
          </a:r>
          <a:endParaRPr lang="en-US" dirty="0"/>
        </a:p>
      </dgm:t>
    </dgm:pt>
    <dgm:pt modelId="{02543062-726A-490A-8A74-4FE51CB7F1D2}" type="parTrans" cxnId="{654F0898-DBE4-4826-8922-FDB652E4979F}">
      <dgm:prSet/>
      <dgm:spPr/>
      <dgm:t>
        <a:bodyPr/>
        <a:lstStyle/>
        <a:p>
          <a:endParaRPr lang="en-US"/>
        </a:p>
      </dgm:t>
    </dgm:pt>
    <dgm:pt modelId="{B2778937-7BAA-42D1-974F-14C55128BBD1}" type="sibTrans" cxnId="{654F0898-DBE4-4826-8922-FDB652E4979F}">
      <dgm:prSet/>
      <dgm:spPr/>
      <dgm:t>
        <a:bodyPr/>
        <a:lstStyle/>
        <a:p>
          <a:endParaRPr lang="en-US"/>
        </a:p>
      </dgm:t>
    </dgm:pt>
    <dgm:pt modelId="{72F12DA7-AD03-4AB8-A152-9ECA2FFB5BD6}" type="pres">
      <dgm:prSet presAssocID="{7A6AFF46-FDCB-4AD7-BFF8-F130708949E7}" presName="linear" presStyleCnt="0">
        <dgm:presLayoutVars>
          <dgm:animLvl val="lvl"/>
          <dgm:resizeHandles val="exact"/>
        </dgm:presLayoutVars>
      </dgm:prSet>
      <dgm:spPr/>
    </dgm:pt>
    <dgm:pt modelId="{0680F954-722A-46C9-BF27-10EBE2F3B736}" type="pres">
      <dgm:prSet presAssocID="{F0436484-C9D7-4C13-B394-9C7C5CA65629}" presName="parentText" presStyleLbl="node1" presStyleIdx="0" presStyleCnt="4">
        <dgm:presLayoutVars>
          <dgm:chMax val="0"/>
          <dgm:bulletEnabled val="1"/>
        </dgm:presLayoutVars>
      </dgm:prSet>
      <dgm:spPr/>
    </dgm:pt>
    <dgm:pt modelId="{8D9E3EFD-AD91-4E26-B8F9-8334E9540E09}" type="pres">
      <dgm:prSet presAssocID="{C22D2BA8-A6B5-4BDB-91E8-A34888E7F8BF}" presName="spacer" presStyleCnt="0"/>
      <dgm:spPr/>
    </dgm:pt>
    <dgm:pt modelId="{87CD8594-6365-45E7-B496-82BD9234DE99}" type="pres">
      <dgm:prSet presAssocID="{34C79CAA-53B1-4FEE-88B6-63A97E5C0772}" presName="parentText" presStyleLbl="node1" presStyleIdx="1" presStyleCnt="4">
        <dgm:presLayoutVars>
          <dgm:chMax val="0"/>
          <dgm:bulletEnabled val="1"/>
        </dgm:presLayoutVars>
      </dgm:prSet>
      <dgm:spPr/>
    </dgm:pt>
    <dgm:pt modelId="{9F1A73E5-2BBA-427F-87ED-BADD398E4742}" type="pres">
      <dgm:prSet presAssocID="{A83CCD76-D3B7-4B93-9FBB-2C58CF126080}" presName="spacer" presStyleCnt="0"/>
      <dgm:spPr/>
    </dgm:pt>
    <dgm:pt modelId="{EA4080AD-4932-45E9-AA76-607481BED870}" type="pres">
      <dgm:prSet presAssocID="{A5D28877-3B4E-4FE9-91C4-86B234D1ED97}" presName="parentText" presStyleLbl="node1" presStyleIdx="2" presStyleCnt="4">
        <dgm:presLayoutVars>
          <dgm:chMax val="0"/>
          <dgm:bulletEnabled val="1"/>
        </dgm:presLayoutVars>
      </dgm:prSet>
      <dgm:spPr/>
    </dgm:pt>
    <dgm:pt modelId="{7980F941-0559-4B6B-ADB9-EB0F0EDA6766}" type="pres">
      <dgm:prSet presAssocID="{EE19B839-719B-4192-AD91-42BAE191C2DC}" presName="spacer" presStyleCnt="0"/>
      <dgm:spPr/>
    </dgm:pt>
    <dgm:pt modelId="{110B6C55-BCF2-40C5-BCF2-6B7202F7AD67}" type="pres">
      <dgm:prSet presAssocID="{9A4939FE-682B-4A8D-AE37-B3AC8751BE62}" presName="parentText" presStyleLbl="node1" presStyleIdx="3" presStyleCnt="4">
        <dgm:presLayoutVars>
          <dgm:chMax val="0"/>
          <dgm:bulletEnabled val="1"/>
        </dgm:presLayoutVars>
      </dgm:prSet>
      <dgm:spPr/>
    </dgm:pt>
  </dgm:ptLst>
  <dgm:cxnLst>
    <dgm:cxn modelId="{5E5AAB01-DA7C-4010-80BA-093792CAEC51}" type="presOf" srcId="{7A6AFF46-FDCB-4AD7-BFF8-F130708949E7}" destId="{72F12DA7-AD03-4AB8-A152-9ECA2FFB5BD6}" srcOrd="0" destOrd="0" presId="urn:microsoft.com/office/officeart/2005/8/layout/vList2"/>
    <dgm:cxn modelId="{D3A9C01D-CF4A-4515-935E-D8F8B16A7C2F}" type="presOf" srcId="{34C79CAA-53B1-4FEE-88B6-63A97E5C0772}" destId="{87CD8594-6365-45E7-B496-82BD9234DE99}" srcOrd="0" destOrd="0" presId="urn:microsoft.com/office/officeart/2005/8/layout/vList2"/>
    <dgm:cxn modelId="{F61DD666-93F1-4441-91D9-681A5C76C917}" type="presOf" srcId="{F0436484-C9D7-4C13-B394-9C7C5CA65629}" destId="{0680F954-722A-46C9-BF27-10EBE2F3B736}" srcOrd="0" destOrd="0" presId="urn:microsoft.com/office/officeart/2005/8/layout/vList2"/>
    <dgm:cxn modelId="{9DA2406A-8530-44B3-9622-73A3E9805C80}" type="presOf" srcId="{A5D28877-3B4E-4FE9-91C4-86B234D1ED97}" destId="{EA4080AD-4932-45E9-AA76-607481BED870}" srcOrd="0" destOrd="0" presId="urn:microsoft.com/office/officeart/2005/8/layout/vList2"/>
    <dgm:cxn modelId="{47D28A4C-285F-4D36-B27C-B1F0DE9010B2}" srcId="{7A6AFF46-FDCB-4AD7-BFF8-F130708949E7}" destId="{F0436484-C9D7-4C13-B394-9C7C5CA65629}" srcOrd="0" destOrd="0" parTransId="{F7B7206B-AFC1-4FF2-A87D-21E7B6FE3916}" sibTransId="{C22D2BA8-A6B5-4BDB-91E8-A34888E7F8BF}"/>
    <dgm:cxn modelId="{F2134490-AC43-435A-8DE4-C189A3195F67}" type="presOf" srcId="{9A4939FE-682B-4A8D-AE37-B3AC8751BE62}" destId="{110B6C55-BCF2-40C5-BCF2-6B7202F7AD67}" srcOrd="0" destOrd="0" presId="urn:microsoft.com/office/officeart/2005/8/layout/vList2"/>
    <dgm:cxn modelId="{654F0898-DBE4-4826-8922-FDB652E4979F}" srcId="{7A6AFF46-FDCB-4AD7-BFF8-F130708949E7}" destId="{9A4939FE-682B-4A8D-AE37-B3AC8751BE62}" srcOrd="3" destOrd="0" parTransId="{02543062-726A-490A-8A74-4FE51CB7F1D2}" sibTransId="{B2778937-7BAA-42D1-974F-14C55128BBD1}"/>
    <dgm:cxn modelId="{4F90FCC8-C0B2-433C-B561-6295B8120A9C}" srcId="{7A6AFF46-FDCB-4AD7-BFF8-F130708949E7}" destId="{34C79CAA-53B1-4FEE-88B6-63A97E5C0772}" srcOrd="1" destOrd="0" parTransId="{82AC4717-ECD1-4D3F-B392-8EC6F79E8FD1}" sibTransId="{A83CCD76-D3B7-4B93-9FBB-2C58CF126080}"/>
    <dgm:cxn modelId="{E240F9E6-629D-4CA4-BA74-C88EC4ACFB5A}" srcId="{7A6AFF46-FDCB-4AD7-BFF8-F130708949E7}" destId="{A5D28877-3B4E-4FE9-91C4-86B234D1ED97}" srcOrd="2" destOrd="0" parTransId="{A68A3FC1-994B-47EA-965F-F67060B94368}" sibTransId="{EE19B839-719B-4192-AD91-42BAE191C2DC}"/>
    <dgm:cxn modelId="{07C1EA3D-BED1-45EB-8C1E-70F1068BD1B2}" type="presParOf" srcId="{72F12DA7-AD03-4AB8-A152-9ECA2FFB5BD6}" destId="{0680F954-722A-46C9-BF27-10EBE2F3B736}" srcOrd="0" destOrd="0" presId="urn:microsoft.com/office/officeart/2005/8/layout/vList2"/>
    <dgm:cxn modelId="{144A7C25-AACA-4F64-A087-DD2C92BB5E4D}" type="presParOf" srcId="{72F12DA7-AD03-4AB8-A152-9ECA2FFB5BD6}" destId="{8D9E3EFD-AD91-4E26-B8F9-8334E9540E09}" srcOrd="1" destOrd="0" presId="urn:microsoft.com/office/officeart/2005/8/layout/vList2"/>
    <dgm:cxn modelId="{939B1B7E-3877-43EA-94EE-2D56914EFA3F}" type="presParOf" srcId="{72F12DA7-AD03-4AB8-A152-9ECA2FFB5BD6}" destId="{87CD8594-6365-45E7-B496-82BD9234DE99}" srcOrd="2" destOrd="0" presId="urn:microsoft.com/office/officeart/2005/8/layout/vList2"/>
    <dgm:cxn modelId="{7046A002-BAAE-4BBC-8817-09DE29DBB848}" type="presParOf" srcId="{72F12DA7-AD03-4AB8-A152-9ECA2FFB5BD6}" destId="{9F1A73E5-2BBA-427F-87ED-BADD398E4742}" srcOrd="3" destOrd="0" presId="urn:microsoft.com/office/officeart/2005/8/layout/vList2"/>
    <dgm:cxn modelId="{66476920-B307-4DB7-99C8-A409308BCC05}" type="presParOf" srcId="{72F12DA7-AD03-4AB8-A152-9ECA2FFB5BD6}" destId="{EA4080AD-4932-45E9-AA76-607481BED870}" srcOrd="4" destOrd="0" presId="urn:microsoft.com/office/officeart/2005/8/layout/vList2"/>
    <dgm:cxn modelId="{EAE380F6-E216-441E-8C9F-62D0A77644A2}" type="presParOf" srcId="{72F12DA7-AD03-4AB8-A152-9ECA2FFB5BD6}" destId="{7980F941-0559-4B6B-ADB9-EB0F0EDA6766}" srcOrd="5" destOrd="0" presId="urn:microsoft.com/office/officeart/2005/8/layout/vList2"/>
    <dgm:cxn modelId="{B5AAADC6-5551-4D30-82B5-C68458CA1979}" type="presParOf" srcId="{72F12DA7-AD03-4AB8-A152-9ECA2FFB5BD6}" destId="{110B6C55-BCF2-40C5-BCF2-6B7202F7AD6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0DA3E-9E44-48C9-8E21-5060C2487C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090F698-4B4D-49F9-A6F1-A1C7A48FB82B}">
      <dgm:prSet/>
      <dgm:spPr/>
      <dgm:t>
        <a:bodyPr/>
        <a:lstStyle/>
        <a:p>
          <a:r>
            <a:rPr lang="en-US"/>
            <a:t>Open a terminal client.</a:t>
          </a:r>
        </a:p>
      </dgm:t>
    </dgm:pt>
    <dgm:pt modelId="{F0302273-A966-47CE-B8DA-276A6E01E0CD}" type="parTrans" cxnId="{F9400DFA-7BF8-430E-9309-E730144C893A}">
      <dgm:prSet/>
      <dgm:spPr/>
      <dgm:t>
        <a:bodyPr/>
        <a:lstStyle/>
        <a:p>
          <a:endParaRPr lang="en-US"/>
        </a:p>
      </dgm:t>
    </dgm:pt>
    <dgm:pt modelId="{13A353C0-C89E-4F90-AA63-DE599DE1EE74}" type="sibTrans" cxnId="{F9400DFA-7BF8-430E-9309-E730144C893A}">
      <dgm:prSet/>
      <dgm:spPr/>
      <dgm:t>
        <a:bodyPr/>
        <a:lstStyle/>
        <a:p>
          <a:endParaRPr lang="en-US"/>
        </a:p>
      </dgm:t>
    </dgm:pt>
    <dgm:pt modelId="{A4B734E2-8808-4A5E-8497-9FB6C87664D9}">
      <dgm:prSet/>
      <dgm:spPr/>
      <dgm:t>
        <a:bodyPr/>
        <a:lstStyle/>
        <a:p>
          <a:r>
            <a:rPr lang="en-US"/>
            <a:t>Enter conda -V into the terminal command line and press enter.</a:t>
          </a:r>
        </a:p>
      </dgm:t>
    </dgm:pt>
    <dgm:pt modelId="{04C56754-E682-423B-9069-E9FD18535326}" type="parTrans" cxnId="{0A14B874-74FA-47B3-998B-4D499BD2FF47}">
      <dgm:prSet/>
      <dgm:spPr/>
      <dgm:t>
        <a:bodyPr/>
        <a:lstStyle/>
        <a:p>
          <a:endParaRPr lang="en-US"/>
        </a:p>
      </dgm:t>
    </dgm:pt>
    <dgm:pt modelId="{6E5E3610-C6AA-4093-AFDD-28B1031D27A4}" type="sibTrans" cxnId="{0A14B874-74FA-47B3-998B-4D499BD2FF47}">
      <dgm:prSet/>
      <dgm:spPr/>
      <dgm:t>
        <a:bodyPr/>
        <a:lstStyle/>
        <a:p>
          <a:endParaRPr lang="en-US"/>
        </a:p>
      </dgm:t>
    </dgm:pt>
    <dgm:pt modelId="{234F942F-62ED-43E3-81E0-7C3C8EB63064}">
      <dgm:prSet/>
      <dgm:spPr/>
      <dgm:t>
        <a:bodyPr/>
        <a:lstStyle/>
        <a:p>
          <a:r>
            <a:rPr lang="en-US"/>
            <a:t>If conda is installed you should see something like the following.</a:t>
          </a:r>
        </a:p>
      </dgm:t>
    </dgm:pt>
    <dgm:pt modelId="{24D96000-E630-4B8A-B0DF-2195AFD455AF}" type="parTrans" cxnId="{EECC0537-7482-45E5-BE1A-5EFB66799400}">
      <dgm:prSet/>
      <dgm:spPr/>
      <dgm:t>
        <a:bodyPr/>
        <a:lstStyle/>
        <a:p>
          <a:endParaRPr lang="en-US"/>
        </a:p>
      </dgm:t>
    </dgm:pt>
    <dgm:pt modelId="{0464866F-4C4B-4E65-A970-6B26ED163714}" type="sibTrans" cxnId="{EECC0537-7482-45E5-BE1A-5EFB66799400}">
      <dgm:prSet/>
      <dgm:spPr/>
      <dgm:t>
        <a:bodyPr/>
        <a:lstStyle/>
        <a:p>
          <a:endParaRPr lang="en-US"/>
        </a:p>
      </dgm:t>
    </dgm:pt>
    <dgm:pt modelId="{FDFA7BB4-C4F2-4623-9592-28E8B16B8D5E}" type="pres">
      <dgm:prSet presAssocID="{A020DA3E-9E44-48C9-8E21-5060C2487C46}" presName="linear" presStyleCnt="0">
        <dgm:presLayoutVars>
          <dgm:animLvl val="lvl"/>
          <dgm:resizeHandles val="exact"/>
        </dgm:presLayoutVars>
      </dgm:prSet>
      <dgm:spPr/>
    </dgm:pt>
    <dgm:pt modelId="{BDDBC185-3F02-43F4-AF37-C4AD89611B4E}" type="pres">
      <dgm:prSet presAssocID="{8090F698-4B4D-49F9-A6F1-A1C7A48FB82B}" presName="parentText" presStyleLbl="node1" presStyleIdx="0" presStyleCnt="3">
        <dgm:presLayoutVars>
          <dgm:chMax val="0"/>
          <dgm:bulletEnabled val="1"/>
        </dgm:presLayoutVars>
      </dgm:prSet>
      <dgm:spPr/>
    </dgm:pt>
    <dgm:pt modelId="{0839D017-E4BE-4DDB-853D-89647A4FE2C0}" type="pres">
      <dgm:prSet presAssocID="{13A353C0-C89E-4F90-AA63-DE599DE1EE74}" presName="spacer" presStyleCnt="0"/>
      <dgm:spPr/>
    </dgm:pt>
    <dgm:pt modelId="{4E095299-929C-4C58-BA16-7DA4F1110925}" type="pres">
      <dgm:prSet presAssocID="{A4B734E2-8808-4A5E-8497-9FB6C87664D9}" presName="parentText" presStyleLbl="node1" presStyleIdx="1" presStyleCnt="3">
        <dgm:presLayoutVars>
          <dgm:chMax val="0"/>
          <dgm:bulletEnabled val="1"/>
        </dgm:presLayoutVars>
      </dgm:prSet>
      <dgm:spPr/>
    </dgm:pt>
    <dgm:pt modelId="{85898599-E12F-46D7-ADCA-03643BAA9C2C}" type="pres">
      <dgm:prSet presAssocID="{6E5E3610-C6AA-4093-AFDD-28B1031D27A4}" presName="spacer" presStyleCnt="0"/>
      <dgm:spPr/>
    </dgm:pt>
    <dgm:pt modelId="{2D44B641-755C-406D-9CA9-014AF54F104E}" type="pres">
      <dgm:prSet presAssocID="{234F942F-62ED-43E3-81E0-7C3C8EB63064}" presName="parentText" presStyleLbl="node1" presStyleIdx="2" presStyleCnt="3">
        <dgm:presLayoutVars>
          <dgm:chMax val="0"/>
          <dgm:bulletEnabled val="1"/>
        </dgm:presLayoutVars>
      </dgm:prSet>
      <dgm:spPr/>
    </dgm:pt>
  </dgm:ptLst>
  <dgm:cxnLst>
    <dgm:cxn modelId="{EECC0537-7482-45E5-BE1A-5EFB66799400}" srcId="{A020DA3E-9E44-48C9-8E21-5060C2487C46}" destId="{234F942F-62ED-43E3-81E0-7C3C8EB63064}" srcOrd="2" destOrd="0" parTransId="{24D96000-E630-4B8A-B0DF-2195AFD455AF}" sibTransId="{0464866F-4C4B-4E65-A970-6B26ED163714}"/>
    <dgm:cxn modelId="{8C218552-06EA-4320-9DBD-1B5218F82A71}" type="presOf" srcId="{8090F698-4B4D-49F9-A6F1-A1C7A48FB82B}" destId="{BDDBC185-3F02-43F4-AF37-C4AD89611B4E}" srcOrd="0" destOrd="0" presId="urn:microsoft.com/office/officeart/2005/8/layout/vList2"/>
    <dgm:cxn modelId="{0A14B874-74FA-47B3-998B-4D499BD2FF47}" srcId="{A020DA3E-9E44-48C9-8E21-5060C2487C46}" destId="{A4B734E2-8808-4A5E-8497-9FB6C87664D9}" srcOrd="1" destOrd="0" parTransId="{04C56754-E682-423B-9069-E9FD18535326}" sibTransId="{6E5E3610-C6AA-4093-AFDD-28B1031D27A4}"/>
    <dgm:cxn modelId="{9F47838F-EFFB-4D15-96ED-013AE76643E8}" type="presOf" srcId="{234F942F-62ED-43E3-81E0-7C3C8EB63064}" destId="{2D44B641-755C-406D-9CA9-014AF54F104E}" srcOrd="0" destOrd="0" presId="urn:microsoft.com/office/officeart/2005/8/layout/vList2"/>
    <dgm:cxn modelId="{F65BFEB3-F65E-4913-AAE6-CBAEC60DBD71}" type="presOf" srcId="{A020DA3E-9E44-48C9-8E21-5060C2487C46}" destId="{FDFA7BB4-C4F2-4623-9592-28E8B16B8D5E}" srcOrd="0" destOrd="0" presId="urn:microsoft.com/office/officeart/2005/8/layout/vList2"/>
    <dgm:cxn modelId="{F9400DFA-7BF8-430E-9309-E730144C893A}" srcId="{A020DA3E-9E44-48C9-8E21-5060C2487C46}" destId="{8090F698-4B4D-49F9-A6F1-A1C7A48FB82B}" srcOrd="0" destOrd="0" parTransId="{F0302273-A966-47CE-B8DA-276A6E01E0CD}" sibTransId="{13A353C0-C89E-4F90-AA63-DE599DE1EE74}"/>
    <dgm:cxn modelId="{EAABC4FE-C900-4572-89AA-631B9C3C2DE1}" type="presOf" srcId="{A4B734E2-8808-4A5E-8497-9FB6C87664D9}" destId="{4E095299-929C-4C58-BA16-7DA4F1110925}" srcOrd="0" destOrd="0" presId="urn:microsoft.com/office/officeart/2005/8/layout/vList2"/>
    <dgm:cxn modelId="{F036FBAF-25E9-4FA5-87FF-575DAF5FE924}" type="presParOf" srcId="{FDFA7BB4-C4F2-4623-9592-28E8B16B8D5E}" destId="{BDDBC185-3F02-43F4-AF37-C4AD89611B4E}" srcOrd="0" destOrd="0" presId="urn:microsoft.com/office/officeart/2005/8/layout/vList2"/>
    <dgm:cxn modelId="{601DFAA2-574F-41B3-8438-F91BCB63FF29}" type="presParOf" srcId="{FDFA7BB4-C4F2-4623-9592-28E8B16B8D5E}" destId="{0839D017-E4BE-4DDB-853D-89647A4FE2C0}" srcOrd="1" destOrd="0" presId="urn:microsoft.com/office/officeart/2005/8/layout/vList2"/>
    <dgm:cxn modelId="{6460FCA4-B755-43DE-A174-28DB512B0694}" type="presParOf" srcId="{FDFA7BB4-C4F2-4623-9592-28E8B16B8D5E}" destId="{4E095299-929C-4C58-BA16-7DA4F1110925}" srcOrd="2" destOrd="0" presId="urn:microsoft.com/office/officeart/2005/8/layout/vList2"/>
    <dgm:cxn modelId="{1327968D-1218-43F4-9108-BACA9778DFD1}" type="presParOf" srcId="{FDFA7BB4-C4F2-4623-9592-28E8B16B8D5E}" destId="{85898599-E12F-46D7-ADCA-03643BAA9C2C}" srcOrd="3" destOrd="0" presId="urn:microsoft.com/office/officeart/2005/8/layout/vList2"/>
    <dgm:cxn modelId="{B37A3DC1-C8E3-47AA-BBA1-3A4473DD379A}" type="presParOf" srcId="{FDFA7BB4-C4F2-4623-9592-28E8B16B8D5E}" destId="{2D44B641-755C-406D-9CA9-014AF54F104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C6B0C6-49FB-4B5F-B399-4A5433B4FCF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24D1FA-6CF7-4E10-B31F-81342360F766}">
      <dgm:prSet/>
      <dgm:spPr/>
      <dgm:t>
        <a:bodyPr/>
        <a:lstStyle/>
        <a:p>
          <a:r>
            <a:rPr lang="en-US"/>
            <a:t>In the terminal client enter the following where yourenvname is the name you want to call your environment, and replace x.x with the Python version you wish to use. (To see a list of available python versions first, type conda search "^python$" and press enter.)</a:t>
          </a:r>
        </a:p>
      </dgm:t>
    </dgm:pt>
    <dgm:pt modelId="{A7E3ED8D-42A8-455F-AA85-8761447826DC}" type="parTrans" cxnId="{F513C6B9-43B7-4F30-8EDB-9B2CE5B7F648}">
      <dgm:prSet/>
      <dgm:spPr/>
      <dgm:t>
        <a:bodyPr/>
        <a:lstStyle/>
        <a:p>
          <a:endParaRPr lang="en-US"/>
        </a:p>
      </dgm:t>
    </dgm:pt>
    <dgm:pt modelId="{0F69D894-FD95-4852-9543-095D23B68960}" type="sibTrans" cxnId="{F513C6B9-43B7-4F30-8EDB-9B2CE5B7F648}">
      <dgm:prSet/>
      <dgm:spPr/>
      <dgm:t>
        <a:bodyPr/>
        <a:lstStyle/>
        <a:p>
          <a:endParaRPr lang="en-US"/>
        </a:p>
      </dgm:t>
    </dgm:pt>
    <dgm:pt modelId="{08533C84-DA28-4EFA-B93F-8FB9E3F1D0BD}">
      <dgm:prSet custT="1"/>
      <dgm:spPr/>
      <dgm:t>
        <a:bodyPr/>
        <a:lstStyle/>
        <a:p>
          <a:r>
            <a:rPr lang="en-US" sz="1800" b="1" dirty="0" err="1"/>
            <a:t>conda</a:t>
          </a:r>
          <a:r>
            <a:rPr lang="en-US" sz="1800" b="1" dirty="0"/>
            <a:t> create --name </a:t>
          </a:r>
          <a:r>
            <a:rPr lang="en-US" sz="1800" b="1" dirty="0" err="1"/>
            <a:t>streamlit_apps</a:t>
          </a:r>
          <a:r>
            <a:rPr lang="en-US" sz="1800" b="1" dirty="0"/>
            <a:t> python=3.9 </a:t>
          </a:r>
          <a:endParaRPr lang="en-US" sz="1800" dirty="0"/>
        </a:p>
      </dgm:t>
    </dgm:pt>
    <dgm:pt modelId="{A7EE21D0-55EE-4B12-B166-73B3FC01BDDC}" type="parTrans" cxnId="{0CE93E48-C749-4576-8E72-9D374E0E0DB0}">
      <dgm:prSet/>
      <dgm:spPr/>
      <dgm:t>
        <a:bodyPr/>
        <a:lstStyle/>
        <a:p>
          <a:endParaRPr lang="en-US"/>
        </a:p>
      </dgm:t>
    </dgm:pt>
    <dgm:pt modelId="{75DAE831-7C97-4361-BBA3-38200A8E6463}" type="sibTrans" cxnId="{0CE93E48-C749-4576-8E72-9D374E0E0DB0}">
      <dgm:prSet/>
      <dgm:spPr/>
      <dgm:t>
        <a:bodyPr/>
        <a:lstStyle/>
        <a:p>
          <a:endParaRPr lang="en-US"/>
        </a:p>
      </dgm:t>
    </dgm:pt>
    <dgm:pt modelId="{9324A2CF-90BA-46A7-B59B-FF9AD731D08B}" type="pres">
      <dgm:prSet presAssocID="{58C6B0C6-49FB-4B5F-B399-4A5433B4FCF4}" presName="linear" presStyleCnt="0">
        <dgm:presLayoutVars>
          <dgm:animLvl val="lvl"/>
          <dgm:resizeHandles val="exact"/>
        </dgm:presLayoutVars>
      </dgm:prSet>
      <dgm:spPr/>
    </dgm:pt>
    <dgm:pt modelId="{23AC1D27-8912-4D99-8064-7DD0EA589D09}" type="pres">
      <dgm:prSet presAssocID="{A324D1FA-6CF7-4E10-B31F-81342360F766}" presName="parentText" presStyleLbl="node1" presStyleIdx="0" presStyleCnt="2">
        <dgm:presLayoutVars>
          <dgm:chMax val="0"/>
          <dgm:bulletEnabled val="1"/>
        </dgm:presLayoutVars>
      </dgm:prSet>
      <dgm:spPr/>
    </dgm:pt>
    <dgm:pt modelId="{BE7A6448-E116-4172-B840-D714929E57B3}" type="pres">
      <dgm:prSet presAssocID="{0F69D894-FD95-4852-9543-095D23B68960}" presName="spacer" presStyleCnt="0"/>
      <dgm:spPr/>
    </dgm:pt>
    <dgm:pt modelId="{C832C3C4-AA7A-48F2-882A-F33ABAD61EF8}" type="pres">
      <dgm:prSet presAssocID="{08533C84-DA28-4EFA-B93F-8FB9E3F1D0BD}" presName="parentText" presStyleLbl="node1" presStyleIdx="1" presStyleCnt="2">
        <dgm:presLayoutVars>
          <dgm:chMax val="0"/>
          <dgm:bulletEnabled val="1"/>
        </dgm:presLayoutVars>
      </dgm:prSet>
      <dgm:spPr/>
    </dgm:pt>
  </dgm:ptLst>
  <dgm:cxnLst>
    <dgm:cxn modelId="{E914220F-97C6-457B-965D-F871639166AB}" type="presOf" srcId="{58C6B0C6-49FB-4B5F-B399-4A5433B4FCF4}" destId="{9324A2CF-90BA-46A7-B59B-FF9AD731D08B}" srcOrd="0" destOrd="0" presId="urn:microsoft.com/office/officeart/2005/8/layout/vList2"/>
    <dgm:cxn modelId="{F52A8B67-FE78-4D40-BE56-5A596CE016D3}" type="presOf" srcId="{A324D1FA-6CF7-4E10-B31F-81342360F766}" destId="{23AC1D27-8912-4D99-8064-7DD0EA589D09}" srcOrd="0" destOrd="0" presId="urn:microsoft.com/office/officeart/2005/8/layout/vList2"/>
    <dgm:cxn modelId="{0CE93E48-C749-4576-8E72-9D374E0E0DB0}" srcId="{58C6B0C6-49FB-4B5F-B399-4A5433B4FCF4}" destId="{08533C84-DA28-4EFA-B93F-8FB9E3F1D0BD}" srcOrd="1" destOrd="0" parTransId="{A7EE21D0-55EE-4B12-B166-73B3FC01BDDC}" sibTransId="{75DAE831-7C97-4361-BBA3-38200A8E6463}"/>
    <dgm:cxn modelId="{F513C6B9-43B7-4F30-8EDB-9B2CE5B7F648}" srcId="{58C6B0C6-49FB-4B5F-B399-4A5433B4FCF4}" destId="{A324D1FA-6CF7-4E10-B31F-81342360F766}" srcOrd="0" destOrd="0" parTransId="{A7E3ED8D-42A8-455F-AA85-8761447826DC}" sibTransId="{0F69D894-FD95-4852-9543-095D23B68960}"/>
    <dgm:cxn modelId="{DF837EFB-E125-4A28-8F8F-FF6A0C77D3AC}" type="presOf" srcId="{08533C84-DA28-4EFA-B93F-8FB9E3F1D0BD}" destId="{C832C3C4-AA7A-48F2-882A-F33ABAD61EF8}" srcOrd="0" destOrd="0" presId="urn:microsoft.com/office/officeart/2005/8/layout/vList2"/>
    <dgm:cxn modelId="{E5D1B248-E9A7-439B-91A2-AEDE4105AE2A}" type="presParOf" srcId="{9324A2CF-90BA-46A7-B59B-FF9AD731D08B}" destId="{23AC1D27-8912-4D99-8064-7DD0EA589D09}" srcOrd="0" destOrd="0" presId="urn:microsoft.com/office/officeart/2005/8/layout/vList2"/>
    <dgm:cxn modelId="{332EB098-81BA-4686-836F-5AA9F467A61D}" type="presParOf" srcId="{9324A2CF-90BA-46A7-B59B-FF9AD731D08B}" destId="{BE7A6448-E116-4172-B840-D714929E57B3}" srcOrd="1" destOrd="0" presId="urn:microsoft.com/office/officeart/2005/8/layout/vList2"/>
    <dgm:cxn modelId="{FAFEF13A-1A7A-424C-BB8D-EEE404336173}" type="presParOf" srcId="{9324A2CF-90BA-46A7-B59B-FF9AD731D08B}" destId="{C832C3C4-AA7A-48F2-882A-F33ABAD61EF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272E61-3770-421C-A4BB-85D8447FAC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CCE8C08-263F-4219-8AD2-A2C35F48014C}">
      <dgm:prSet/>
      <dgm:spPr/>
      <dgm:t>
        <a:bodyPr/>
        <a:lstStyle/>
        <a:p>
          <a:r>
            <a:rPr lang="en-US"/>
            <a:t>To activate or switch into your virtual environment, simply type the following where your envname is the name you gave to your environment at creation.</a:t>
          </a:r>
        </a:p>
      </dgm:t>
    </dgm:pt>
    <dgm:pt modelId="{48248348-BC0C-4838-80DD-031CB860C764}" type="parTrans" cxnId="{C0B49027-43E2-4069-B8C7-89D66DB0642E}">
      <dgm:prSet/>
      <dgm:spPr/>
      <dgm:t>
        <a:bodyPr/>
        <a:lstStyle/>
        <a:p>
          <a:endParaRPr lang="en-US"/>
        </a:p>
      </dgm:t>
    </dgm:pt>
    <dgm:pt modelId="{24B6E615-BF2B-4465-ACE5-F0F66E20F406}" type="sibTrans" cxnId="{C0B49027-43E2-4069-B8C7-89D66DB0642E}">
      <dgm:prSet/>
      <dgm:spPr/>
      <dgm:t>
        <a:bodyPr/>
        <a:lstStyle/>
        <a:p>
          <a:endParaRPr lang="en-US"/>
        </a:p>
      </dgm:t>
    </dgm:pt>
    <dgm:pt modelId="{C8BD899E-0319-4D83-8625-5F8A9BE37A0E}">
      <dgm:prSet/>
      <dgm:spPr/>
      <dgm:t>
        <a:bodyPr/>
        <a:lstStyle/>
        <a:p>
          <a:r>
            <a:rPr lang="en-US"/>
            <a:t>List all venv available </a:t>
          </a:r>
        </a:p>
      </dgm:t>
    </dgm:pt>
    <dgm:pt modelId="{1678A4DE-7D9B-4BD2-BCC5-D0B8C55A29E7}" type="parTrans" cxnId="{97E886D5-F3AE-441C-AE86-7E93BB0378A1}">
      <dgm:prSet/>
      <dgm:spPr/>
      <dgm:t>
        <a:bodyPr/>
        <a:lstStyle/>
        <a:p>
          <a:endParaRPr lang="en-US"/>
        </a:p>
      </dgm:t>
    </dgm:pt>
    <dgm:pt modelId="{3B57F10C-249A-46E2-BC1D-E39871C2E2A3}" type="sibTrans" cxnId="{97E886D5-F3AE-441C-AE86-7E93BB0378A1}">
      <dgm:prSet/>
      <dgm:spPr/>
      <dgm:t>
        <a:bodyPr/>
        <a:lstStyle/>
        <a:p>
          <a:endParaRPr lang="en-US"/>
        </a:p>
      </dgm:t>
    </dgm:pt>
    <dgm:pt modelId="{FF459C17-C57F-4415-9920-408EED10C4B4}">
      <dgm:prSet/>
      <dgm:spPr/>
      <dgm:t>
        <a:bodyPr/>
        <a:lstStyle/>
        <a:p>
          <a:r>
            <a:rPr lang="en-US"/>
            <a:t>conda env list</a:t>
          </a:r>
        </a:p>
      </dgm:t>
    </dgm:pt>
    <dgm:pt modelId="{6DC72B46-BE10-4A4D-B8F6-77F26FFBADF3}" type="parTrans" cxnId="{F418BB1D-75A8-4463-94FF-815B02AB2756}">
      <dgm:prSet/>
      <dgm:spPr/>
      <dgm:t>
        <a:bodyPr/>
        <a:lstStyle/>
        <a:p>
          <a:endParaRPr lang="en-US"/>
        </a:p>
      </dgm:t>
    </dgm:pt>
    <dgm:pt modelId="{7E110E0B-4270-4468-A9EB-D457210A03CE}" type="sibTrans" cxnId="{F418BB1D-75A8-4463-94FF-815B02AB2756}">
      <dgm:prSet/>
      <dgm:spPr/>
      <dgm:t>
        <a:bodyPr/>
        <a:lstStyle/>
        <a:p>
          <a:endParaRPr lang="en-US"/>
        </a:p>
      </dgm:t>
    </dgm:pt>
    <dgm:pt modelId="{9BE373F1-DA84-4EF9-98E3-E71EF4EE6B3F}">
      <dgm:prSet/>
      <dgm:spPr/>
      <dgm:t>
        <a:bodyPr/>
        <a:lstStyle/>
        <a:p>
          <a:r>
            <a:rPr lang="en-US"/>
            <a:t>To activate </a:t>
          </a:r>
        </a:p>
      </dgm:t>
    </dgm:pt>
    <dgm:pt modelId="{1D2AF8FF-B8FB-448A-967B-CBBC0690BFA5}" type="parTrans" cxnId="{8CEA5AAB-E398-4ADB-B606-290446D0888E}">
      <dgm:prSet/>
      <dgm:spPr/>
      <dgm:t>
        <a:bodyPr/>
        <a:lstStyle/>
        <a:p>
          <a:endParaRPr lang="en-US"/>
        </a:p>
      </dgm:t>
    </dgm:pt>
    <dgm:pt modelId="{68705E95-BA3A-4CEA-BDC3-577D8FCA41DE}" type="sibTrans" cxnId="{8CEA5AAB-E398-4ADB-B606-290446D0888E}">
      <dgm:prSet/>
      <dgm:spPr/>
      <dgm:t>
        <a:bodyPr/>
        <a:lstStyle/>
        <a:p>
          <a:endParaRPr lang="en-US"/>
        </a:p>
      </dgm:t>
    </dgm:pt>
    <dgm:pt modelId="{19B3A0A0-1CC3-4826-9B6F-9A70965D9672}">
      <dgm:prSet/>
      <dgm:spPr/>
      <dgm:t>
        <a:bodyPr/>
        <a:lstStyle/>
        <a:p>
          <a:r>
            <a:rPr lang="en-US"/>
            <a:t>conda  activate streamlit_apps</a:t>
          </a:r>
        </a:p>
      </dgm:t>
    </dgm:pt>
    <dgm:pt modelId="{6C8366EF-CB6E-44C5-873F-DE22ED53ACE5}" type="parTrans" cxnId="{4644561C-135E-4542-817F-EA98C8A84E5F}">
      <dgm:prSet/>
      <dgm:spPr/>
      <dgm:t>
        <a:bodyPr/>
        <a:lstStyle/>
        <a:p>
          <a:endParaRPr lang="en-US"/>
        </a:p>
      </dgm:t>
    </dgm:pt>
    <dgm:pt modelId="{6B251936-834C-4DC3-B29D-A490A2287E35}" type="sibTrans" cxnId="{4644561C-135E-4542-817F-EA98C8A84E5F}">
      <dgm:prSet/>
      <dgm:spPr/>
      <dgm:t>
        <a:bodyPr/>
        <a:lstStyle/>
        <a:p>
          <a:endParaRPr lang="en-US"/>
        </a:p>
      </dgm:t>
    </dgm:pt>
    <dgm:pt modelId="{0F4A8608-A27F-4721-855D-6B53095B92EE}" type="pres">
      <dgm:prSet presAssocID="{1E272E61-3770-421C-A4BB-85D8447FAC91}" presName="linear" presStyleCnt="0">
        <dgm:presLayoutVars>
          <dgm:animLvl val="lvl"/>
          <dgm:resizeHandles val="exact"/>
        </dgm:presLayoutVars>
      </dgm:prSet>
      <dgm:spPr/>
    </dgm:pt>
    <dgm:pt modelId="{66B208B1-DB74-463F-BA78-3EEEF1779CD8}" type="pres">
      <dgm:prSet presAssocID="{7CCE8C08-263F-4219-8AD2-A2C35F48014C}" presName="parentText" presStyleLbl="node1" presStyleIdx="0" presStyleCnt="5">
        <dgm:presLayoutVars>
          <dgm:chMax val="0"/>
          <dgm:bulletEnabled val="1"/>
        </dgm:presLayoutVars>
      </dgm:prSet>
      <dgm:spPr/>
    </dgm:pt>
    <dgm:pt modelId="{C1A5017A-EF3E-41D1-8BE2-7AB45047B06C}" type="pres">
      <dgm:prSet presAssocID="{24B6E615-BF2B-4465-ACE5-F0F66E20F406}" presName="spacer" presStyleCnt="0"/>
      <dgm:spPr/>
    </dgm:pt>
    <dgm:pt modelId="{9E203F95-BA0B-4986-864A-065744AF7C0B}" type="pres">
      <dgm:prSet presAssocID="{C8BD899E-0319-4D83-8625-5F8A9BE37A0E}" presName="parentText" presStyleLbl="node1" presStyleIdx="1" presStyleCnt="5">
        <dgm:presLayoutVars>
          <dgm:chMax val="0"/>
          <dgm:bulletEnabled val="1"/>
        </dgm:presLayoutVars>
      </dgm:prSet>
      <dgm:spPr/>
    </dgm:pt>
    <dgm:pt modelId="{FB8E3BAA-ED7A-4A79-B5F2-804785216208}" type="pres">
      <dgm:prSet presAssocID="{3B57F10C-249A-46E2-BC1D-E39871C2E2A3}" presName="spacer" presStyleCnt="0"/>
      <dgm:spPr/>
    </dgm:pt>
    <dgm:pt modelId="{E8751CAE-79E8-4A11-A05D-100962D1B316}" type="pres">
      <dgm:prSet presAssocID="{FF459C17-C57F-4415-9920-408EED10C4B4}" presName="parentText" presStyleLbl="node1" presStyleIdx="2" presStyleCnt="5">
        <dgm:presLayoutVars>
          <dgm:chMax val="0"/>
          <dgm:bulletEnabled val="1"/>
        </dgm:presLayoutVars>
      </dgm:prSet>
      <dgm:spPr/>
    </dgm:pt>
    <dgm:pt modelId="{0F349256-C8F8-4FD6-86AC-C4032E2DBE51}" type="pres">
      <dgm:prSet presAssocID="{7E110E0B-4270-4468-A9EB-D457210A03CE}" presName="spacer" presStyleCnt="0"/>
      <dgm:spPr/>
    </dgm:pt>
    <dgm:pt modelId="{CB51C85D-748A-499B-B189-3D975128879A}" type="pres">
      <dgm:prSet presAssocID="{9BE373F1-DA84-4EF9-98E3-E71EF4EE6B3F}" presName="parentText" presStyleLbl="node1" presStyleIdx="3" presStyleCnt="5">
        <dgm:presLayoutVars>
          <dgm:chMax val="0"/>
          <dgm:bulletEnabled val="1"/>
        </dgm:presLayoutVars>
      </dgm:prSet>
      <dgm:spPr/>
    </dgm:pt>
    <dgm:pt modelId="{BE36E81B-671E-4CDF-ACFD-FC629B6B242C}" type="pres">
      <dgm:prSet presAssocID="{68705E95-BA3A-4CEA-BDC3-577D8FCA41DE}" presName="spacer" presStyleCnt="0"/>
      <dgm:spPr/>
    </dgm:pt>
    <dgm:pt modelId="{8CDD698B-3393-450E-8250-EB9BA310A9A0}" type="pres">
      <dgm:prSet presAssocID="{19B3A0A0-1CC3-4826-9B6F-9A70965D9672}" presName="parentText" presStyleLbl="node1" presStyleIdx="4" presStyleCnt="5">
        <dgm:presLayoutVars>
          <dgm:chMax val="0"/>
          <dgm:bulletEnabled val="1"/>
        </dgm:presLayoutVars>
      </dgm:prSet>
      <dgm:spPr/>
    </dgm:pt>
  </dgm:ptLst>
  <dgm:cxnLst>
    <dgm:cxn modelId="{4644561C-135E-4542-817F-EA98C8A84E5F}" srcId="{1E272E61-3770-421C-A4BB-85D8447FAC91}" destId="{19B3A0A0-1CC3-4826-9B6F-9A70965D9672}" srcOrd="4" destOrd="0" parTransId="{6C8366EF-CB6E-44C5-873F-DE22ED53ACE5}" sibTransId="{6B251936-834C-4DC3-B29D-A490A2287E35}"/>
    <dgm:cxn modelId="{F418BB1D-75A8-4463-94FF-815B02AB2756}" srcId="{1E272E61-3770-421C-A4BB-85D8447FAC91}" destId="{FF459C17-C57F-4415-9920-408EED10C4B4}" srcOrd="2" destOrd="0" parTransId="{6DC72B46-BE10-4A4D-B8F6-77F26FFBADF3}" sibTransId="{7E110E0B-4270-4468-A9EB-D457210A03CE}"/>
    <dgm:cxn modelId="{C0B49027-43E2-4069-B8C7-89D66DB0642E}" srcId="{1E272E61-3770-421C-A4BB-85D8447FAC91}" destId="{7CCE8C08-263F-4219-8AD2-A2C35F48014C}" srcOrd="0" destOrd="0" parTransId="{48248348-BC0C-4838-80DD-031CB860C764}" sibTransId="{24B6E615-BF2B-4465-ACE5-F0F66E20F406}"/>
    <dgm:cxn modelId="{4DEF842D-B954-4539-A607-D80B3981A0AC}" type="presOf" srcId="{1E272E61-3770-421C-A4BB-85D8447FAC91}" destId="{0F4A8608-A27F-4721-855D-6B53095B92EE}" srcOrd="0" destOrd="0" presId="urn:microsoft.com/office/officeart/2005/8/layout/vList2"/>
    <dgm:cxn modelId="{565F052F-F1BF-4922-A84A-57E89DCB380F}" type="presOf" srcId="{C8BD899E-0319-4D83-8625-5F8A9BE37A0E}" destId="{9E203F95-BA0B-4986-864A-065744AF7C0B}" srcOrd="0" destOrd="0" presId="urn:microsoft.com/office/officeart/2005/8/layout/vList2"/>
    <dgm:cxn modelId="{E417F23A-4157-492B-A76E-E6DD488EE1D3}" type="presOf" srcId="{19B3A0A0-1CC3-4826-9B6F-9A70965D9672}" destId="{8CDD698B-3393-450E-8250-EB9BA310A9A0}" srcOrd="0" destOrd="0" presId="urn:microsoft.com/office/officeart/2005/8/layout/vList2"/>
    <dgm:cxn modelId="{E17F9D7E-1F92-4A75-BC3A-E4ACBB0A1315}" type="presOf" srcId="{7CCE8C08-263F-4219-8AD2-A2C35F48014C}" destId="{66B208B1-DB74-463F-BA78-3EEEF1779CD8}" srcOrd="0" destOrd="0" presId="urn:microsoft.com/office/officeart/2005/8/layout/vList2"/>
    <dgm:cxn modelId="{2A1F5382-7486-4A2D-93D1-9A4CB9F270E1}" type="presOf" srcId="{FF459C17-C57F-4415-9920-408EED10C4B4}" destId="{E8751CAE-79E8-4A11-A05D-100962D1B316}" srcOrd="0" destOrd="0" presId="urn:microsoft.com/office/officeart/2005/8/layout/vList2"/>
    <dgm:cxn modelId="{8CEA5AAB-E398-4ADB-B606-290446D0888E}" srcId="{1E272E61-3770-421C-A4BB-85D8447FAC91}" destId="{9BE373F1-DA84-4EF9-98E3-E71EF4EE6B3F}" srcOrd="3" destOrd="0" parTransId="{1D2AF8FF-B8FB-448A-967B-CBBC0690BFA5}" sibTransId="{68705E95-BA3A-4CEA-BDC3-577D8FCA41DE}"/>
    <dgm:cxn modelId="{29AB95AF-D103-4D7C-8410-1170E238A0E7}" type="presOf" srcId="{9BE373F1-DA84-4EF9-98E3-E71EF4EE6B3F}" destId="{CB51C85D-748A-499B-B189-3D975128879A}" srcOrd="0" destOrd="0" presId="urn:microsoft.com/office/officeart/2005/8/layout/vList2"/>
    <dgm:cxn modelId="{97E886D5-F3AE-441C-AE86-7E93BB0378A1}" srcId="{1E272E61-3770-421C-A4BB-85D8447FAC91}" destId="{C8BD899E-0319-4D83-8625-5F8A9BE37A0E}" srcOrd="1" destOrd="0" parTransId="{1678A4DE-7D9B-4BD2-BCC5-D0B8C55A29E7}" sibTransId="{3B57F10C-249A-46E2-BC1D-E39871C2E2A3}"/>
    <dgm:cxn modelId="{603047B9-5DAF-4776-A957-803D0F2D341E}" type="presParOf" srcId="{0F4A8608-A27F-4721-855D-6B53095B92EE}" destId="{66B208B1-DB74-463F-BA78-3EEEF1779CD8}" srcOrd="0" destOrd="0" presId="urn:microsoft.com/office/officeart/2005/8/layout/vList2"/>
    <dgm:cxn modelId="{3D76D80F-40DA-43C7-BC07-93444BB252BD}" type="presParOf" srcId="{0F4A8608-A27F-4721-855D-6B53095B92EE}" destId="{C1A5017A-EF3E-41D1-8BE2-7AB45047B06C}" srcOrd="1" destOrd="0" presId="urn:microsoft.com/office/officeart/2005/8/layout/vList2"/>
    <dgm:cxn modelId="{63F96DA3-4C91-4415-8321-631B3E96269E}" type="presParOf" srcId="{0F4A8608-A27F-4721-855D-6B53095B92EE}" destId="{9E203F95-BA0B-4986-864A-065744AF7C0B}" srcOrd="2" destOrd="0" presId="urn:microsoft.com/office/officeart/2005/8/layout/vList2"/>
    <dgm:cxn modelId="{256EE5F4-DDE4-4B97-AE0E-C8142585F1D6}" type="presParOf" srcId="{0F4A8608-A27F-4721-855D-6B53095B92EE}" destId="{FB8E3BAA-ED7A-4A79-B5F2-804785216208}" srcOrd="3" destOrd="0" presId="urn:microsoft.com/office/officeart/2005/8/layout/vList2"/>
    <dgm:cxn modelId="{536C1E27-1A9D-4837-B0FB-3AE72D272EDF}" type="presParOf" srcId="{0F4A8608-A27F-4721-855D-6B53095B92EE}" destId="{E8751CAE-79E8-4A11-A05D-100962D1B316}" srcOrd="4" destOrd="0" presId="urn:microsoft.com/office/officeart/2005/8/layout/vList2"/>
    <dgm:cxn modelId="{BE4BAB74-2932-4F55-B28B-C0318B2B4E87}" type="presParOf" srcId="{0F4A8608-A27F-4721-855D-6B53095B92EE}" destId="{0F349256-C8F8-4FD6-86AC-C4032E2DBE51}" srcOrd="5" destOrd="0" presId="urn:microsoft.com/office/officeart/2005/8/layout/vList2"/>
    <dgm:cxn modelId="{318E80B8-DE01-4634-8565-FE70921CE6BF}" type="presParOf" srcId="{0F4A8608-A27F-4721-855D-6B53095B92EE}" destId="{CB51C85D-748A-499B-B189-3D975128879A}" srcOrd="6" destOrd="0" presId="urn:microsoft.com/office/officeart/2005/8/layout/vList2"/>
    <dgm:cxn modelId="{9A955DC9-72F0-42EC-9351-6DB82F8FC51C}" type="presParOf" srcId="{0F4A8608-A27F-4721-855D-6B53095B92EE}" destId="{BE36E81B-671E-4CDF-ACFD-FC629B6B242C}" srcOrd="7" destOrd="0" presId="urn:microsoft.com/office/officeart/2005/8/layout/vList2"/>
    <dgm:cxn modelId="{BC732B4E-1DDD-40F6-B5D9-A43D77B19939}" type="presParOf" srcId="{0F4A8608-A27F-4721-855D-6B53095B92EE}" destId="{8CDD698B-3393-450E-8250-EB9BA310A9A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0F954-722A-46C9-BF27-10EBE2F3B736}">
      <dsp:nvSpPr>
        <dsp:cNvPr id="0" name=""/>
        <dsp:cNvSpPr/>
      </dsp:nvSpPr>
      <dsp:spPr>
        <a:xfrm>
          <a:off x="0" y="264316"/>
          <a:ext cx="6002110" cy="7698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 virtual environment is a named, isolated, working copy of Python that that maintains its own files, directories, and paths so that you can work with specific versions of libraries or Python itself without affecting other Python projects. </a:t>
          </a:r>
        </a:p>
      </dsp:txBody>
      <dsp:txXfrm>
        <a:off x="37581" y="301897"/>
        <a:ext cx="5926948" cy="694697"/>
      </dsp:txXfrm>
    </dsp:sp>
    <dsp:sp modelId="{87CD8594-6365-45E7-B496-82BD9234DE99}">
      <dsp:nvSpPr>
        <dsp:cNvPr id="0" name=""/>
        <dsp:cNvSpPr/>
      </dsp:nvSpPr>
      <dsp:spPr>
        <a:xfrm>
          <a:off x="0" y="1074496"/>
          <a:ext cx="6002110" cy="76985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Virtual environments make it easy to cleanly separate different projects and avoid problems with different dependencies and version requirements across components. </a:t>
          </a:r>
        </a:p>
      </dsp:txBody>
      <dsp:txXfrm>
        <a:off x="37581" y="1112077"/>
        <a:ext cx="5926948" cy="694697"/>
      </dsp:txXfrm>
    </dsp:sp>
    <dsp:sp modelId="{EA4080AD-4932-45E9-AA76-607481BED870}">
      <dsp:nvSpPr>
        <dsp:cNvPr id="0" name=""/>
        <dsp:cNvSpPr/>
      </dsp:nvSpPr>
      <dsp:spPr>
        <a:xfrm>
          <a:off x="0" y="1884676"/>
          <a:ext cx="6002110" cy="76985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conda command is the preferred interface for managing installations and virtual environments with the Anaconda Python distribution. </a:t>
          </a:r>
        </a:p>
      </dsp:txBody>
      <dsp:txXfrm>
        <a:off x="37581" y="1922257"/>
        <a:ext cx="5926948" cy="694697"/>
      </dsp:txXfrm>
    </dsp:sp>
    <dsp:sp modelId="{110B6C55-BCF2-40C5-BCF2-6B7202F7AD67}">
      <dsp:nvSpPr>
        <dsp:cNvPr id="0" name=""/>
        <dsp:cNvSpPr/>
      </dsp:nvSpPr>
      <dsp:spPr>
        <a:xfrm>
          <a:off x="0" y="2694856"/>
          <a:ext cx="6002110" cy="7698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If you have a vanilla Python installation or other Python distribution, see </a:t>
          </a:r>
          <a:r>
            <a:rPr lang="en-US" sz="1400" kern="1200" dirty="0" err="1"/>
            <a:t>virtualenv</a:t>
          </a:r>
          <a:endParaRPr lang="en-US" sz="1400" kern="1200" dirty="0"/>
        </a:p>
      </dsp:txBody>
      <dsp:txXfrm>
        <a:off x="37581" y="2732437"/>
        <a:ext cx="5926948" cy="694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BC185-3F02-43F4-AF37-C4AD89611B4E}">
      <dsp:nvSpPr>
        <dsp:cNvPr id="0" name=""/>
        <dsp:cNvSpPr/>
      </dsp:nvSpPr>
      <dsp:spPr>
        <a:xfrm>
          <a:off x="0" y="426572"/>
          <a:ext cx="5181600" cy="1112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Open a terminal client.</a:t>
          </a:r>
        </a:p>
      </dsp:txBody>
      <dsp:txXfrm>
        <a:off x="54298" y="480870"/>
        <a:ext cx="5073004" cy="1003708"/>
      </dsp:txXfrm>
    </dsp:sp>
    <dsp:sp modelId="{4E095299-929C-4C58-BA16-7DA4F1110925}">
      <dsp:nvSpPr>
        <dsp:cNvPr id="0" name=""/>
        <dsp:cNvSpPr/>
      </dsp:nvSpPr>
      <dsp:spPr>
        <a:xfrm>
          <a:off x="0" y="1619516"/>
          <a:ext cx="5181600" cy="1112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Enter conda -V into the terminal command line and press enter.</a:t>
          </a:r>
        </a:p>
      </dsp:txBody>
      <dsp:txXfrm>
        <a:off x="54298" y="1673814"/>
        <a:ext cx="5073004" cy="1003708"/>
      </dsp:txXfrm>
    </dsp:sp>
    <dsp:sp modelId="{2D44B641-755C-406D-9CA9-014AF54F104E}">
      <dsp:nvSpPr>
        <dsp:cNvPr id="0" name=""/>
        <dsp:cNvSpPr/>
      </dsp:nvSpPr>
      <dsp:spPr>
        <a:xfrm>
          <a:off x="0" y="2812461"/>
          <a:ext cx="5181600" cy="1112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If conda is installed you should see something like the following.</a:t>
          </a:r>
        </a:p>
      </dsp:txBody>
      <dsp:txXfrm>
        <a:off x="54298" y="2866759"/>
        <a:ext cx="5073004" cy="1003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C1D27-8912-4D99-8064-7DD0EA589D09}">
      <dsp:nvSpPr>
        <dsp:cNvPr id="0" name=""/>
        <dsp:cNvSpPr/>
      </dsp:nvSpPr>
      <dsp:spPr>
        <a:xfrm>
          <a:off x="0" y="87668"/>
          <a:ext cx="5181600" cy="2059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the terminal client enter the following where yourenvname is the name you want to call your environment, and replace x.x with the Python version you wish to use. (To see a list of available python versions first, type conda search "^python$" and press enter.)</a:t>
          </a:r>
        </a:p>
      </dsp:txBody>
      <dsp:txXfrm>
        <a:off x="100522" y="188190"/>
        <a:ext cx="4980556" cy="1858156"/>
      </dsp:txXfrm>
    </dsp:sp>
    <dsp:sp modelId="{C832C3C4-AA7A-48F2-882A-F33ABAD61EF8}">
      <dsp:nvSpPr>
        <dsp:cNvPr id="0" name=""/>
        <dsp:cNvSpPr/>
      </dsp:nvSpPr>
      <dsp:spPr>
        <a:xfrm>
          <a:off x="0" y="2204469"/>
          <a:ext cx="5181600" cy="2059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err="1"/>
            <a:t>conda</a:t>
          </a:r>
          <a:r>
            <a:rPr lang="en-US" sz="1800" b="1" kern="1200" dirty="0"/>
            <a:t> create --name </a:t>
          </a:r>
          <a:r>
            <a:rPr lang="en-US" sz="1800" b="1" kern="1200" dirty="0" err="1"/>
            <a:t>streamlit_apps</a:t>
          </a:r>
          <a:r>
            <a:rPr lang="en-US" sz="1800" b="1" kern="1200" dirty="0"/>
            <a:t> python=3.9 </a:t>
          </a:r>
          <a:endParaRPr lang="en-US" sz="1800" kern="1200" dirty="0"/>
        </a:p>
      </dsp:txBody>
      <dsp:txXfrm>
        <a:off x="100522" y="2304991"/>
        <a:ext cx="4980556" cy="18581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208B1-DB74-463F-BA78-3EEEF1779CD8}">
      <dsp:nvSpPr>
        <dsp:cNvPr id="0" name=""/>
        <dsp:cNvSpPr/>
      </dsp:nvSpPr>
      <dsp:spPr>
        <a:xfrm>
          <a:off x="0" y="27143"/>
          <a:ext cx="5181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To activate or switch into your virtual environment, simply type the following where your envname is the name you gave to your environment at creation.</a:t>
          </a:r>
        </a:p>
      </dsp:txBody>
      <dsp:txXfrm>
        <a:off x="40266" y="67409"/>
        <a:ext cx="5101068" cy="744318"/>
      </dsp:txXfrm>
    </dsp:sp>
    <dsp:sp modelId="{9E203F95-BA0B-4986-864A-065744AF7C0B}">
      <dsp:nvSpPr>
        <dsp:cNvPr id="0" name=""/>
        <dsp:cNvSpPr/>
      </dsp:nvSpPr>
      <dsp:spPr>
        <a:xfrm>
          <a:off x="0" y="895193"/>
          <a:ext cx="5181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List all venv available </a:t>
          </a:r>
        </a:p>
      </dsp:txBody>
      <dsp:txXfrm>
        <a:off x="40266" y="935459"/>
        <a:ext cx="5101068" cy="744318"/>
      </dsp:txXfrm>
    </dsp:sp>
    <dsp:sp modelId="{E8751CAE-79E8-4A11-A05D-100962D1B316}">
      <dsp:nvSpPr>
        <dsp:cNvPr id="0" name=""/>
        <dsp:cNvSpPr/>
      </dsp:nvSpPr>
      <dsp:spPr>
        <a:xfrm>
          <a:off x="0" y="1763243"/>
          <a:ext cx="5181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conda env list</a:t>
          </a:r>
        </a:p>
      </dsp:txBody>
      <dsp:txXfrm>
        <a:off x="40266" y="1803509"/>
        <a:ext cx="5101068" cy="744318"/>
      </dsp:txXfrm>
    </dsp:sp>
    <dsp:sp modelId="{CB51C85D-748A-499B-B189-3D975128879A}">
      <dsp:nvSpPr>
        <dsp:cNvPr id="0" name=""/>
        <dsp:cNvSpPr/>
      </dsp:nvSpPr>
      <dsp:spPr>
        <a:xfrm>
          <a:off x="0" y="2631294"/>
          <a:ext cx="5181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To activate </a:t>
          </a:r>
        </a:p>
      </dsp:txBody>
      <dsp:txXfrm>
        <a:off x="40266" y="2671560"/>
        <a:ext cx="5101068" cy="744318"/>
      </dsp:txXfrm>
    </dsp:sp>
    <dsp:sp modelId="{8CDD698B-3393-450E-8250-EB9BA310A9A0}">
      <dsp:nvSpPr>
        <dsp:cNvPr id="0" name=""/>
        <dsp:cNvSpPr/>
      </dsp:nvSpPr>
      <dsp:spPr>
        <a:xfrm>
          <a:off x="0" y="3499344"/>
          <a:ext cx="5181600" cy="82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conda  activate streamlit_apps</a:t>
          </a:r>
        </a:p>
      </dsp:txBody>
      <dsp:txXfrm>
        <a:off x="40266" y="3539610"/>
        <a:ext cx="5101068" cy="7443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605210-AB77-44F3-B667-3F35C826BB14}"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314775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05210-AB77-44F3-B667-3F35C826BB14}"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392541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05210-AB77-44F3-B667-3F35C826BB14}"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96834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05210-AB77-44F3-B667-3F35C826BB14}"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10469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605210-AB77-44F3-B667-3F35C826BB14}"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2571247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605210-AB77-44F3-B667-3F35C826BB14}"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44697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605210-AB77-44F3-B667-3F35C826BB14}"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354877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605210-AB77-44F3-B667-3F35C826BB14}"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359617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05210-AB77-44F3-B667-3F35C826BB14}"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164752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605210-AB77-44F3-B667-3F35C826BB14}"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198395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605210-AB77-44F3-B667-3F35C826BB14}"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876E4-13CE-43A2-88F8-E797E61E01CC}" type="slidenum">
              <a:rPr lang="en-US" smtClean="0"/>
              <a:t>‹#›</a:t>
            </a:fld>
            <a:endParaRPr lang="en-US"/>
          </a:p>
        </p:txBody>
      </p:sp>
    </p:spTree>
    <p:extLst>
      <p:ext uri="{BB962C8B-B14F-4D97-AF65-F5344CB8AC3E}">
        <p14:creationId xmlns:p14="http://schemas.microsoft.com/office/powerpoint/2010/main" val="3317971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05210-AB77-44F3-B667-3F35C826BB14}" type="datetimeFigureOut">
              <a:rPr lang="en-US" smtClean="0"/>
              <a:t>12/11/2022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876E4-13CE-43A2-88F8-E797E61E01CC}" type="slidenum">
              <a:rPr lang="en-US" smtClean="0"/>
              <a:t>‹#›</a:t>
            </a:fld>
            <a:endParaRPr lang="en-US"/>
          </a:p>
        </p:txBody>
      </p:sp>
    </p:spTree>
    <p:extLst>
      <p:ext uri="{BB962C8B-B14F-4D97-AF65-F5344CB8AC3E}">
        <p14:creationId xmlns:p14="http://schemas.microsoft.com/office/powerpoint/2010/main" val="652067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hyperlink" Target="https://pypi.org/project/streamlit/" TargetMode="External"/><Relationship Id="rId2" Type="http://schemas.openxmlformats.org/officeDocument/2006/relationships/hyperlink" Target="https://pypi.org/project/openai/"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ackground of data">
            <a:extLst>
              <a:ext uri="{FF2B5EF4-FFF2-40B4-BE49-F238E27FC236}">
                <a16:creationId xmlns:a16="http://schemas.microsoft.com/office/drawing/2014/main" id="{957DB9B8-1775-152C-817D-8672B8105A93}"/>
              </a:ext>
            </a:extLst>
          </p:cNvPr>
          <p:cNvPicPr>
            <a:picLocks noChangeAspect="1"/>
          </p:cNvPicPr>
          <p:nvPr/>
        </p:nvPicPr>
        <p:blipFill rotWithShape="1">
          <a:blip r:embed="rId2"/>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5C51705-2886-DF22-AF27-792C42096FF6}"/>
              </a:ext>
            </a:extLst>
          </p:cNvPr>
          <p:cNvSpPr>
            <a:spLocks noGrp="1"/>
          </p:cNvSpPr>
          <p:nvPr>
            <p:ph type="ctrTitle"/>
          </p:nvPr>
        </p:nvSpPr>
        <p:spPr>
          <a:xfrm>
            <a:off x="8022021" y="3231931"/>
            <a:ext cx="3852041" cy="1834056"/>
          </a:xfrm>
        </p:spPr>
        <p:txBody>
          <a:bodyPr>
            <a:normAutofit/>
          </a:bodyPr>
          <a:lstStyle/>
          <a:p>
            <a:r>
              <a:rPr lang="en-US" sz="4000"/>
              <a:t>Virtual Environment 	</a:t>
            </a:r>
          </a:p>
        </p:txBody>
      </p:sp>
      <p:sp>
        <p:nvSpPr>
          <p:cNvPr id="3" name="Subtitle 2">
            <a:extLst>
              <a:ext uri="{FF2B5EF4-FFF2-40B4-BE49-F238E27FC236}">
                <a16:creationId xmlns:a16="http://schemas.microsoft.com/office/drawing/2014/main" id="{D8B46839-552E-6C62-430B-465E4EA96735}"/>
              </a:ext>
            </a:extLst>
          </p:cNvPr>
          <p:cNvSpPr>
            <a:spLocks noGrp="1"/>
          </p:cNvSpPr>
          <p:nvPr>
            <p:ph type="subTitle" idx="1"/>
          </p:nvPr>
        </p:nvSpPr>
        <p:spPr>
          <a:xfrm>
            <a:off x="7782910" y="5242675"/>
            <a:ext cx="4330262" cy="683284"/>
          </a:xfrm>
        </p:spPr>
        <p:txBody>
          <a:bodyPr>
            <a:normAutofit/>
          </a:bodyPr>
          <a:lstStyle/>
          <a:p>
            <a:r>
              <a:rPr lang="en-US" sz="2000"/>
              <a:t>Anaconda </a:t>
            </a:r>
          </a:p>
        </p:txBody>
      </p:sp>
    </p:spTree>
    <p:extLst>
      <p:ext uri="{BB962C8B-B14F-4D97-AF65-F5344CB8AC3E}">
        <p14:creationId xmlns:p14="http://schemas.microsoft.com/office/powerpoint/2010/main" val="310705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3FE7-A327-DCBC-DE15-C215025F5DD2}"/>
              </a:ext>
            </a:extLst>
          </p:cNvPr>
          <p:cNvSpPr>
            <a:spLocks noGrp="1"/>
          </p:cNvSpPr>
          <p:nvPr>
            <p:ph type="title"/>
          </p:nvPr>
        </p:nvSpPr>
        <p:spPr>
          <a:xfrm>
            <a:off x="836679" y="723898"/>
            <a:ext cx="6002110" cy="1495425"/>
          </a:xfrm>
        </p:spPr>
        <p:txBody>
          <a:bodyPr>
            <a:normAutofit/>
          </a:bodyPr>
          <a:lstStyle/>
          <a:p>
            <a:r>
              <a:rPr lang="en-US" sz="3400"/>
              <a:t>How to set up a virtual environments using conda for the Anaconda Python distribution</a:t>
            </a:r>
          </a:p>
        </p:txBody>
      </p:sp>
      <p:graphicFrame>
        <p:nvGraphicFramePr>
          <p:cNvPr id="5" name="Content Placeholder 2">
            <a:extLst>
              <a:ext uri="{FF2B5EF4-FFF2-40B4-BE49-F238E27FC236}">
                <a16:creationId xmlns:a16="http://schemas.microsoft.com/office/drawing/2014/main" id="{4025576B-E034-ACA6-D85F-D4B71F2E1303}"/>
              </a:ext>
            </a:extLst>
          </p:cNvPr>
          <p:cNvGraphicFramePr>
            <a:graphicFrameLocks noGrp="1"/>
          </p:cNvGraphicFramePr>
          <p:nvPr>
            <p:ph idx="1"/>
            <p:extLst>
              <p:ext uri="{D42A27DB-BD31-4B8C-83A1-F6EECF244321}">
                <p14:modId xmlns:p14="http://schemas.microsoft.com/office/powerpoint/2010/main" val="1213495054"/>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0963F30C-31F8-4F96-D496-1F8B4A1CD131}"/>
              </a:ext>
            </a:extLst>
          </p:cNvPr>
          <p:cNvPicPr>
            <a:picLocks noChangeAspect="1"/>
          </p:cNvPicPr>
          <p:nvPr/>
        </p:nvPicPr>
        <p:blipFill rotWithShape="1">
          <a:blip r:embed="rId7"/>
          <a:srcRect l="21788" r="30530" b="2"/>
          <a:stretch/>
        </p:blipFill>
        <p:spPr>
          <a:xfrm>
            <a:off x="7199440" y="10"/>
            <a:ext cx="4992560" cy="6857990"/>
          </a:xfrm>
          <a:prstGeom prst="rect">
            <a:avLst/>
          </a:prstGeom>
          <a:effectLst/>
        </p:spPr>
      </p:pic>
    </p:spTree>
    <p:extLst>
      <p:ext uri="{BB962C8B-B14F-4D97-AF65-F5344CB8AC3E}">
        <p14:creationId xmlns:p14="http://schemas.microsoft.com/office/powerpoint/2010/main" val="210926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2455-9A6D-4FF9-5F0F-50BC10F51235}"/>
              </a:ext>
            </a:extLst>
          </p:cNvPr>
          <p:cNvSpPr>
            <a:spLocks noGrp="1"/>
          </p:cNvSpPr>
          <p:nvPr>
            <p:ph type="title"/>
          </p:nvPr>
        </p:nvSpPr>
        <p:spPr/>
        <p:txBody>
          <a:bodyPr/>
          <a:lstStyle/>
          <a:p>
            <a:r>
              <a:rPr lang="en-US" dirty="0"/>
              <a:t>Check </a:t>
            </a:r>
            <a:r>
              <a:rPr lang="en-US" dirty="0" err="1"/>
              <a:t>conda</a:t>
            </a:r>
            <a:r>
              <a:rPr lang="en-US" dirty="0"/>
              <a:t> is installed and in your PATH</a:t>
            </a:r>
          </a:p>
        </p:txBody>
      </p:sp>
      <p:graphicFrame>
        <p:nvGraphicFramePr>
          <p:cNvPr id="8" name="Content Placeholder 2">
            <a:extLst>
              <a:ext uri="{FF2B5EF4-FFF2-40B4-BE49-F238E27FC236}">
                <a16:creationId xmlns:a16="http://schemas.microsoft.com/office/drawing/2014/main" id="{D759D8E3-2EF5-B351-F32D-724F6A51B24A}"/>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F79D8E7D-37BE-F019-466F-52C71FC0346C}"/>
              </a:ext>
            </a:extLst>
          </p:cNvPr>
          <p:cNvPicPr>
            <a:picLocks noGrp="1" noChangeAspect="1"/>
          </p:cNvPicPr>
          <p:nvPr>
            <p:ph sz="half" idx="2"/>
          </p:nvPr>
        </p:nvPicPr>
        <p:blipFill>
          <a:blip r:embed="rId7"/>
          <a:stretch>
            <a:fillRect/>
          </a:stretch>
        </p:blipFill>
        <p:spPr>
          <a:xfrm>
            <a:off x="6172202" y="1583435"/>
            <a:ext cx="5181600" cy="2372745"/>
          </a:xfrm>
        </p:spPr>
      </p:pic>
    </p:spTree>
    <p:extLst>
      <p:ext uri="{BB962C8B-B14F-4D97-AF65-F5344CB8AC3E}">
        <p14:creationId xmlns:p14="http://schemas.microsoft.com/office/powerpoint/2010/main" val="127075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9876-9B02-2204-9171-B65A2536AE8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Check anaconda is upto date </a:t>
            </a:r>
          </a:p>
        </p:txBody>
      </p:sp>
      <p:sp>
        <p:nvSpPr>
          <p:cNvPr id="3" name="Content Placeholder 2">
            <a:extLst>
              <a:ext uri="{FF2B5EF4-FFF2-40B4-BE49-F238E27FC236}">
                <a16:creationId xmlns:a16="http://schemas.microsoft.com/office/drawing/2014/main" id="{1D164941-AC00-0654-492B-28646299CF14}"/>
              </a:ext>
            </a:extLst>
          </p:cNvPr>
          <p:cNvSpPr>
            <a:spLocks noGrp="1"/>
          </p:cNvSpPr>
          <p:nvPr>
            <p:ph sz="half"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conda update conda </a:t>
            </a:r>
          </a:p>
        </p:txBody>
      </p:sp>
      <p:pic>
        <p:nvPicPr>
          <p:cNvPr id="6" name="Content Placeholder 5">
            <a:extLst>
              <a:ext uri="{FF2B5EF4-FFF2-40B4-BE49-F238E27FC236}">
                <a16:creationId xmlns:a16="http://schemas.microsoft.com/office/drawing/2014/main" id="{2892F0DF-CD57-DA80-E845-EA5FE4A4C4CD}"/>
              </a:ext>
            </a:extLst>
          </p:cNvPr>
          <p:cNvPicPr>
            <a:picLocks noGrp="1" noChangeAspect="1"/>
          </p:cNvPicPr>
          <p:nvPr>
            <p:ph sz="half" idx="2"/>
          </p:nvPr>
        </p:nvPicPr>
        <p:blipFill>
          <a:blip r:embed="rId2"/>
          <a:stretch>
            <a:fillRect/>
          </a:stretch>
        </p:blipFill>
        <p:spPr>
          <a:xfrm>
            <a:off x="4654296" y="1638685"/>
            <a:ext cx="7214616" cy="3553198"/>
          </a:xfrm>
          <a:prstGeom prst="rect">
            <a:avLst/>
          </a:prstGeom>
        </p:spPr>
      </p:pic>
    </p:spTree>
    <p:extLst>
      <p:ext uri="{BB962C8B-B14F-4D97-AF65-F5344CB8AC3E}">
        <p14:creationId xmlns:p14="http://schemas.microsoft.com/office/powerpoint/2010/main" val="104521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4675-FBC6-68B8-21DC-566443256BA4}"/>
              </a:ext>
            </a:extLst>
          </p:cNvPr>
          <p:cNvSpPr>
            <a:spLocks noGrp="1"/>
          </p:cNvSpPr>
          <p:nvPr>
            <p:ph type="title"/>
          </p:nvPr>
        </p:nvSpPr>
        <p:spPr/>
        <p:txBody>
          <a:bodyPr/>
          <a:lstStyle/>
          <a:p>
            <a:r>
              <a:rPr lang="en-US" dirty="0"/>
              <a:t>Create a Virtual env </a:t>
            </a:r>
          </a:p>
        </p:txBody>
      </p:sp>
      <p:graphicFrame>
        <p:nvGraphicFramePr>
          <p:cNvPr id="10" name="Content Placeholder 2">
            <a:extLst>
              <a:ext uri="{FF2B5EF4-FFF2-40B4-BE49-F238E27FC236}">
                <a16:creationId xmlns:a16="http://schemas.microsoft.com/office/drawing/2014/main" id="{B22D37D4-C4CB-5AD5-47E8-23CC0BCCFA34}"/>
              </a:ext>
            </a:extLst>
          </p:cNvPr>
          <p:cNvGraphicFramePr>
            <a:graphicFrameLocks noGrp="1"/>
          </p:cNvGraphicFramePr>
          <p:nvPr>
            <p:ph sz="half" idx="1"/>
            <p:extLst>
              <p:ext uri="{D42A27DB-BD31-4B8C-83A1-F6EECF244321}">
                <p14:modId xmlns:p14="http://schemas.microsoft.com/office/powerpoint/2010/main" val="4290045161"/>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60F1DD22-8509-90F3-5244-4B4F5A645CDB}"/>
              </a:ext>
            </a:extLst>
          </p:cNvPr>
          <p:cNvPicPr>
            <a:picLocks noGrp="1" noChangeAspect="1"/>
          </p:cNvPicPr>
          <p:nvPr>
            <p:ph sz="half" idx="2"/>
          </p:nvPr>
        </p:nvPicPr>
        <p:blipFill>
          <a:blip r:embed="rId7"/>
          <a:stretch>
            <a:fillRect/>
          </a:stretch>
        </p:blipFill>
        <p:spPr>
          <a:xfrm>
            <a:off x="6095999" y="365125"/>
            <a:ext cx="5471723" cy="3582340"/>
          </a:xfrm>
        </p:spPr>
      </p:pic>
      <p:pic>
        <p:nvPicPr>
          <p:cNvPr id="8" name="Picture 7">
            <a:extLst>
              <a:ext uri="{FF2B5EF4-FFF2-40B4-BE49-F238E27FC236}">
                <a16:creationId xmlns:a16="http://schemas.microsoft.com/office/drawing/2014/main" id="{476024AA-8822-2623-9747-6ABBF7721243}"/>
              </a:ext>
            </a:extLst>
          </p:cNvPr>
          <p:cNvPicPr>
            <a:picLocks noChangeAspect="1"/>
          </p:cNvPicPr>
          <p:nvPr/>
        </p:nvPicPr>
        <p:blipFill>
          <a:blip r:embed="rId8"/>
          <a:stretch>
            <a:fillRect/>
          </a:stretch>
        </p:blipFill>
        <p:spPr>
          <a:xfrm>
            <a:off x="6096000" y="3858026"/>
            <a:ext cx="5471723" cy="2876070"/>
          </a:xfrm>
          <a:prstGeom prst="rect">
            <a:avLst/>
          </a:prstGeom>
        </p:spPr>
      </p:pic>
    </p:spTree>
    <p:extLst>
      <p:ext uri="{BB962C8B-B14F-4D97-AF65-F5344CB8AC3E}">
        <p14:creationId xmlns:p14="http://schemas.microsoft.com/office/powerpoint/2010/main" val="117210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18CE-E7CB-B027-D523-B3E99D64769B}"/>
              </a:ext>
            </a:extLst>
          </p:cNvPr>
          <p:cNvSpPr>
            <a:spLocks noGrp="1"/>
          </p:cNvSpPr>
          <p:nvPr>
            <p:ph type="title"/>
          </p:nvPr>
        </p:nvSpPr>
        <p:spPr/>
        <p:txBody>
          <a:bodyPr/>
          <a:lstStyle/>
          <a:p>
            <a:r>
              <a:rPr lang="en-US" dirty="0"/>
              <a:t>Activate your virtual environment</a:t>
            </a:r>
          </a:p>
        </p:txBody>
      </p:sp>
      <p:graphicFrame>
        <p:nvGraphicFramePr>
          <p:cNvPr id="8" name="Content Placeholder 2">
            <a:extLst>
              <a:ext uri="{FF2B5EF4-FFF2-40B4-BE49-F238E27FC236}">
                <a16:creationId xmlns:a16="http://schemas.microsoft.com/office/drawing/2014/main" id="{F17BF65F-157E-4D0A-07FF-617F31F8C8D3}"/>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636B7276-8F0D-5600-462B-878EE97C6E7F}"/>
              </a:ext>
            </a:extLst>
          </p:cNvPr>
          <p:cNvPicPr>
            <a:picLocks noGrp="1" noChangeAspect="1"/>
          </p:cNvPicPr>
          <p:nvPr>
            <p:ph sz="half" idx="2"/>
          </p:nvPr>
        </p:nvPicPr>
        <p:blipFill>
          <a:blip r:embed="rId7"/>
          <a:stretch>
            <a:fillRect/>
          </a:stretch>
        </p:blipFill>
        <p:spPr>
          <a:xfrm>
            <a:off x="6172202" y="1951837"/>
            <a:ext cx="5181600" cy="2219779"/>
          </a:xfrm>
        </p:spPr>
      </p:pic>
    </p:spTree>
    <p:extLst>
      <p:ext uri="{BB962C8B-B14F-4D97-AF65-F5344CB8AC3E}">
        <p14:creationId xmlns:p14="http://schemas.microsoft.com/office/powerpoint/2010/main" val="244290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B9E4-1AF8-38F9-AC54-94B683B7AD3D}"/>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300" kern="1200">
                <a:solidFill>
                  <a:srgbClr val="FFFFFF"/>
                </a:solidFill>
                <a:latin typeface="+mj-lt"/>
                <a:ea typeface="+mj-ea"/>
                <a:cs typeface="+mj-cs"/>
              </a:rPr>
              <a:t>Pip Install two libraires we need </a:t>
            </a:r>
          </a:p>
        </p:txBody>
      </p:sp>
      <p:sp>
        <p:nvSpPr>
          <p:cNvPr id="3" name="Content Placeholder 2">
            <a:extLst>
              <a:ext uri="{FF2B5EF4-FFF2-40B4-BE49-F238E27FC236}">
                <a16:creationId xmlns:a16="http://schemas.microsoft.com/office/drawing/2014/main" id="{82D6DAAF-F3DA-BE60-109D-46CD81FD3D50}"/>
              </a:ext>
            </a:extLst>
          </p:cNvPr>
          <p:cNvSpPr>
            <a:spLocks noGrp="1"/>
          </p:cNvSpPr>
          <p:nvPr>
            <p:ph sz="half" idx="1"/>
          </p:nvPr>
        </p:nvSpPr>
        <p:spPr>
          <a:xfrm>
            <a:off x="1139635" y="2546161"/>
            <a:ext cx="3200451" cy="2985929"/>
          </a:xfrm>
        </p:spPr>
        <p:txBody>
          <a:bodyPr vert="horz" lIns="91440" tIns="45720" rIns="91440" bIns="45720" rtlCol="0" anchor="t">
            <a:normAutofit/>
          </a:bodyPr>
          <a:lstStyle/>
          <a:p>
            <a:pPr marL="0" indent="0">
              <a:buNone/>
            </a:pPr>
            <a:r>
              <a:rPr lang="en-US" sz="2400" dirty="0">
                <a:solidFill>
                  <a:srgbClr val="FF0000"/>
                </a:solidFill>
                <a:hlinkClick r:id="rId2">
                  <a:extLst>
                    <a:ext uri="{A12FA001-AC4F-418D-AE19-62706E023703}">
                      <ahyp:hlinkClr xmlns:ahyp="http://schemas.microsoft.com/office/drawing/2018/hyperlinkcolor" val="tx"/>
                    </a:ext>
                  </a:extLst>
                </a:hlinkClick>
              </a:rPr>
              <a:t>Install Open AI library </a:t>
            </a:r>
            <a:endParaRPr lang="en-US" sz="2400" dirty="0">
              <a:solidFill>
                <a:srgbClr val="FF0000"/>
              </a:solidFill>
            </a:endParaRPr>
          </a:p>
          <a:p>
            <a:pPr marL="0"/>
            <a:r>
              <a:rPr lang="en-US" sz="2400" b="0" i="0" dirty="0">
                <a:solidFill>
                  <a:srgbClr val="FEFFFF"/>
                </a:solidFill>
                <a:effectLst/>
              </a:rPr>
              <a:t>pip install </a:t>
            </a:r>
            <a:r>
              <a:rPr lang="en-US" sz="2400" b="0" i="0" dirty="0" err="1">
                <a:solidFill>
                  <a:srgbClr val="FEFFFF"/>
                </a:solidFill>
                <a:effectLst/>
              </a:rPr>
              <a:t>openai</a:t>
            </a:r>
            <a:endParaRPr lang="en-US" sz="2400" b="0" i="0" dirty="0">
              <a:solidFill>
                <a:srgbClr val="FEFFFF"/>
              </a:solidFill>
              <a:effectLst/>
            </a:endParaRPr>
          </a:p>
          <a:p>
            <a:pPr marL="0"/>
            <a:endParaRPr lang="en-US" sz="2400" dirty="0">
              <a:solidFill>
                <a:srgbClr val="FEFFFF"/>
              </a:solidFill>
            </a:endParaRPr>
          </a:p>
          <a:p>
            <a:pPr marL="0" indent="0">
              <a:buNone/>
            </a:pPr>
            <a:r>
              <a:rPr lang="en-US" sz="2400" dirty="0">
                <a:solidFill>
                  <a:srgbClr val="FF0000"/>
                </a:solidFill>
                <a:hlinkClick r:id="rId3">
                  <a:extLst>
                    <a:ext uri="{A12FA001-AC4F-418D-AE19-62706E023703}">
                      <ahyp:hlinkClr xmlns:ahyp="http://schemas.microsoft.com/office/drawing/2018/hyperlinkcolor" val="tx"/>
                    </a:ext>
                  </a:extLst>
                </a:hlinkClick>
              </a:rPr>
              <a:t>Install Streamlit library </a:t>
            </a:r>
            <a:endParaRPr lang="en-US" sz="2400" dirty="0">
              <a:solidFill>
                <a:srgbClr val="FF0000"/>
              </a:solidFill>
            </a:endParaRPr>
          </a:p>
          <a:p>
            <a:pPr marL="0"/>
            <a:r>
              <a:rPr lang="en-US" sz="2400" b="0" i="0" dirty="0">
                <a:solidFill>
                  <a:srgbClr val="FEFFFF"/>
                </a:solidFill>
                <a:effectLst/>
              </a:rPr>
              <a:t>pip install streamlit</a:t>
            </a:r>
            <a:endParaRPr lang="en-US" sz="2400" dirty="0">
              <a:solidFill>
                <a:srgbClr val="FEFFFF"/>
              </a:solidFill>
            </a:endParaRPr>
          </a:p>
        </p:txBody>
      </p:sp>
      <p:pic>
        <p:nvPicPr>
          <p:cNvPr id="8" name="Content Placeholder 7" descr="Text&#10;&#10;Description automatically generated">
            <a:extLst>
              <a:ext uri="{FF2B5EF4-FFF2-40B4-BE49-F238E27FC236}">
                <a16:creationId xmlns:a16="http://schemas.microsoft.com/office/drawing/2014/main" id="{0C38222C-3A63-8BBC-2299-6AF20ECB9FE3}"/>
              </a:ext>
            </a:extLst>
          </p:cNvPr>
          <p:cNvPicPr>
            <a:picLocks noGrp="1" noChangeAspect="1"/>
          </p:cNvPicPr>
          <p:nvPr>
            <p:ph sz="half" idx="2"/>
          </p:nvPr>
        </p:nvPicPr>
        <p:blipFill>
          <a:blip r:embed="rId4"/>
          <a:stretch>
            <a:fillRect/>
          </a:stretch>
        </p:blipFill>
        <p:spPr>
          <a:xfrm>
            <a:off x="4998268" y="1021483"/>
            <a:ext cx="6539075" cy="4495614"/>
          </a:xfrm>
          <a:prstGeom prst="rect">
            <a:avLst/>
          </a:prstGeom>
        </p:spPr>
      </p:pic>
    </p:spTree>
    <p:extLst>
      <p:ext uri="{BB962C8B-B14F-4D97-AF65-F5344CB8AC3E}">
        <p14:creationId xmlns:p14="http://schemas.microsoft.com/office/powerpoint/2010/main" val="97091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Interior of dark warehouse">
            <a:extLst>
              <a:ext uri="{FF2B5EF4-FFF2-40B4-BE49-F238E27FC236}">
                <a16:creationId xmlns:a16="http://schemas.microsoft.com/office/drawing/2014/main" id="{5D740FF5-F2FD-DDC8-829E-DA5B994AF8F1}"/>
              </a:ext>
            </a:extLst>
          </p:cNvPr>
          <p:cNvPicPr>
            <a:picLocks noChangeAspect="1"/>
          </p:cNvPicPr>
          <p:nvPr/>
        </p:nvPicPr>
        <p:blipFill rotWithShape="1">
          <a:blip r:embed="rId2"/>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6FA17988-609C-0BDF-245E-E831F5D6AE63}"/>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Check Open AI and Streamlit are installed </a:t>
            </a:r>
          </a:p>
        </p:txBody>
      </p:sp>
      <p:sp>
        <p:nvSpPr>
          <p:cNvPr id="7" name="TextBox 6">
            <a:extLst>
              <a:ext uri="{FF2B5EF4-FFF2-40B4-BE49-F238E27FC236}">
                <a16:creationId xmlns:a16="http://schemas.microsoft.com/office/drawing/2014/main" id="{0D1E5883-366E-5CA1-DE53-4075D866763B}"/>
              </a:ext>
            </a:extLst>
          </p:cNvPr>
          <p:cNvSpPr txBox="1"/>
          <p:nvPr/>
        </p:nvSpPr>
        <p:spPr>
          <a:xfrm>
            <a:off x="699796" y="723900"/>
            <a:ext cx="6053429" cy="2308324"/>
          </a:xfrm>
          <a:prstGeom prst="rect">
            <a:avLst/>
          </a:prstGeom>
          <a:noFill/>
        </p:spPr>
        <p:txBody>
          <a:bodyPr wrap="square" rtlCol="0">
            <a:spAutoFit/>
          </a:bodyPr>
          <a:lstStyle/>
          <a:p>
            <a:r>
              <a:rPr lang="en-US" dirty="0">
                <a:solidFill>
                  <a:srgbClr val="FF0000"/>
                </a:solidFill>
              </a:rPr>
              <a:t>(</a:t>
            </a:r>
            <a:r>
              <a:rPr lang="en-US" dirty="0" err="1">
                <a:solidFill>
                  <a:srgbClr val="FF0000"/>
                </a:solidFill>
              </a:rPr>
              <a:t>venv</a:t>
            </a:r>
            <a:r>
              <a:rPr lang="en-US" dirty="0">
                <a:solidFill>
                  <a:srgbClr val="FF0000"/>
                </a:solidFill>
              </a:rPr>
              <a:t> name) C:\Users\&lt;your_pcname&gt;python</a:t>
            </a:r>
          </a:p>
          <a:p>
            <a:r>
              <a:rPr lang="en-US" dirty="0">
                <a:solidFill>
                  <a:srgbClr val="FF0000"/>
                </a:solidFill>
              </a:rPr>
              <a:t>Python 3.9.15 (main, Nov 24 2022, 14:39:17) [MSC v.1916 64 bit (AMD64)] on win32</a:t>
            </a:r>
          </a:p>
          <a:p>
            <a:r>
              <a:rPr lang="en-US" dirty="0">
                <a:solidFill>
                  <a:srgbClr val="FF0000"/>
                </a:solidFill>
              </a:rPr>
              <a:t>Type "help", "copyright", "credits" or "license" for more information.</a:t>
            </a:r>
          </a:p>
          <a:p>
            <a:r>
              <a:rPr lang="en-US" dirty="0">
                <a:solidFill>
                  <a:srgbClr val="FF0000"/>
                </a:solidFill>
              </a:rPr>
              <a:t>&gt;&gt;&gt; import </a:t>
            </a:r>
            <a:r>
              <a:rPr lang="en-US" dirty="0" err="1">
                <a:solidFill>
                  <a:srgbClr val="FF0000"/>
                </a:solidFill>
              </a:rPr>
              <a:t>openai</a:t>
            </a:r>
            <a:endParaRPr lang="en-US" dirty="0">
              <a:solidFill>
                <a:srgbClr val="FF0000"/>
              </a:solidFill>
            </a:endParaRPr>
          </a:p>
          <a:p>
            <a:r>
              <a:rPr lang="en-US" dirty="0">
                <a:solidFill>
                  <a:srgbClr val="FF0000"/>
                </a:solidFill>
              </a:rPr>
              <a:t>&gt;&gt;&gt; import streamlit as </a:t>
            </a:r>
            <a:r>
              <a:rPr lang="en-US" dirty="0" err="1">
                <a:solidFill>
                  <a:srgbClr val="FF0000"/>
                </a:solidFill>
              </a:rPr>
              <a:t>st</a:t>
            </a:r>
            <a:endParaRPr lang="en-US" dirty="0">
              <a:solidFill>
                <a:srgbClr val="FF0000"/>
              </a:solidFill>
            </a:endParaRPr>
          </a:p>
          <a:p>
            <a:r>
              <a:rPr lang="en-US" dirty="0">
                <a:solidFill>
                  <a:srgbClr val="FF0000"/>
                </a:solidFill>
              </a:rPr>
              <a:t>&gt;&gt;&gt; exit()</a:t>
            </a:r>
          </a:p>
        </p:txBody>
      </p:sp>
    </p:spTree>
    <p:extLst>
      <p:ext uri="{BB962C8B-B14F-4D97-AF65-F5344CB8AC3E}">
        <p14:creationId xmlns:p14="http://schemas.microsoft.com/office/powerpoint/2010/main" val="377189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EEB0283-AE80-7B72-E53A-19A0701E21C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To deactivate your venv </a:t>
            </a:r>
          </a:p>
        </p:txBody>
      </p:sp>
      <p:sp>
        <p:nvSpPr>
          <p:cNvPr id="3" name="Content Placeholder 2">
            <a:extLst>
              <a:ext uri="{FF2B5EF4-FFF2-40B4-BE49-F238E27FC236}">
                <a16:creationId xmlns:a16="http://schemas.microsoft.com/office/drawing/2014/main" id="{98D95F5D-88E3-F99C-DDE4-97F0A0EFB513}"/>
              </a:ext>
            </a:extLst>
          </p:cNvPr>
          <p:cNvSpPr>
            <a:spLocks noGrp="1"/>
          </p:cNvSpPr>
          <p:nvPr>
            <p:ph sz="half" idx="1"/>
          </p:nvPr>
        </p:nvSpPr>
        <p:spPr>
          <a:xfrm>
            <a:off x="660042" y="806824"/>
            <a:ext cx="2919738" cy="1494117"/>
          </a:xfrm>
        </p:spPr>
        <p:txBody>
          <a:bodyPr vert="horz" lIns="91440" tIns="45720" rIns="91440" bIns="45720" rtlCol="0" anchor="b">
            <a:normAutofit/>
          </a:bodyPr>
          <a:lstStyle/>
          <a:p>
            <a:pPr marL="0" indent="0">
              <a:buNone/>
            </a:pPr>
            <a:r>
              <a:rPr lang="en-US" sz="2000" kern="1200">
                <a:solidFill>
                  <a:srgbClr val="FFFFFF"/>
                </a:solidFill>
                <a:latin typeface="+mn-lt"/>
                <a:ea typeface="+mn-ea"/>
                <a:cs typeface="+mn-cs"/>
              </a:rPr>
              <a:t>conda deactivate</a:t>
            </a:r>
          </a:p>
        </p:txBody>
      </p:sp>
      <p:pic>
        <p:nvPicPr>
          <p:cNvPr id="6" name="Content Placeholder 5">
            <a:extLst>
              <a:ext uri="{FF2B5EF4-FFF2-40B4-BE49-F238E27FC236}">
                <a16:creationId xmlns:a16="http://schemas.microsoft.com/office/drawing/2014/main" id="{B1B19539-2D96-1301-4585-1C6389883A16}"/>
              </a:ext>
            </a:extLst>
          </p:cNvPr>
          <p:cNvPicPr>
            <a:picLocks noGrp="1" noChangeAspect="1"/>
          </p:cNvPicPr>
          <p:nvPr>
            <p:ph sz="half" idx="2"/>
          </p:nvPr>
        </p:nvPicPr>
        <p:blipFill>
          <a:blip r:embed="rId2"/>
          <a:stretch>
            <a:fillRect/>
          </a:stretch>
        </p:blipFill>
        <p:spPr>
          <a:xfrm>
            <a:off x="4502428" y="2007971"/>
            <a:ext cx="7225748" cy="2842057"/>
          </a:xfrm>
          <a:prstGeom prst="rect">
            <a:avLst/>
          </a:prstGeom>
        </p:spPr>
      </p:pic>
    </p:spTree>
    <p:extLst>
      <p:ext uri="{BB962C8B-B14F-4D97-AF65-F5344CB8AC3E}">
        <p14:creationId xmlns:p14="http://schemas.microsoft.com/office/powerpoint/2010/main" val="3789730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372</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Virtual Environment  </vt:lpstr>
      <vt:lpstr>How to set up a virtual environments using conda for the Anaconda Python distribution</vt:lpstr>
      <vt:lpstr>Check conda is installed and in your PATH</vt:lpstr>
      <vt:lpstr>Check anaconda is upto date </vt:lpstr>
      <vt:lpstr>Create a Virtual env </vt:lpstr>
      <vt:lpstr>Activate your virtual environment</vt:lpstr>
      <vt:lpstr>Pip Install two libraires we need </vt:lpstr>
      <vt:lpstr>Check Open AI and Streamlit are installed </vt:lpstr>
      <vt:lpstr>To deactivate your venv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Environment</dc:title>
  <dc:creator>5945</dc:creator>
  <cp:lastModifiedBy>5945</cp:lastModifiedBy>
  <cp:revision>6</cp:revision>
  <dcterms:created xsi:type="dcterms:W3CDTF">2022-09-25T08:56:16Z</dcterms:created>
  <dcterms:modified xsi:type="dcterms:W3CDTF">2022-12-11T23:15:51Z</dcterms:modified>
</cp:coreProperties>
</file>