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王安石變法實際案例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 by ChatPPT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王安石變法簡介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背景</a:t>
            </a:r>
          </a:p>
          <a:p>
            <a:pPr lvl="2">
              <a:defRPr sz="1500"/>
            </a:pPr>
            <a:r>
              <a:t>提供有關王安石變法的歷史背景和原因的背景資訊。</a:t>
            </a:r>
          </a:p>
          <a:p>
            <a:pPr lvl="1">
              <a:defRPr sz="2400" b="1"/>
            </a:pPr>
            <a:r>
              <a:t>目標</a:t>
            </a:r>
          </a:p>
          <a:p>
            <a:pPr lvl="2">
              <a:defRPr sz="1500"/>
            </a:pPr>
            <a:r>
              <a:t>討論王安石變法的目的和目標。</a:t>
            </a:r>
          </a:p>
          <a:p>
            <a:pPr lvl="1">
              <a:defRPr sz="2400" b="1"/>
            </a:pPr>
            <a:r>
              <a:t>挑戰</a:t>
            </a:r>
          </a:p>
          <a:p>
            <a:pPr lvl="2">
              <a:defRPr sz="1500"/>
            </a:pPr>
            <a:r>
              <a:t>突出王安石在實施改革過程中面臨的挑戰。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王安石實施的主要改革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改革 1</a:t>
            </a:r>
          </a:p>
          <a:p>
            <a:pPr lvl="2">
              <a:defRPr sz="1500"/>
            </a:pPr>
            <a:r>
              <a:t>解釋王安石推出的第一次重大改革及其影響。</a:t>
            </a:r>
          </a:p>
          <a:p>
            <a:pPr lvl="1">
              <a:defRPr sz="2400" b="1"/>
            </a:pPr>
            <a:r>
              <a:t>改革2</a:t>
            </a:r>
          </a:p>
          <a:p>
            <a:pPr lvl="2">
              <a:defRPr sz="1500"/>
            </a:pPr>
            <a:r>
              <a:t>討論王安石實施的另一項重要改革及其影響。</a:t>
            </a:r>
          </a:p>
          <a:p>
            <a:pPr lvl="1">
              <a:defRPr sz="2400" b="1"/>
            </a:pPr>
            <a:r>
              <a:t>改革3</a:t>
            </a:r>
          </a:p>
          <a:p>
            <a:pPr lvl="2">
              <a:defRPr sz="1500"/>
            </a:pPr>
            <a:r>
              <a:t>請描述王安石進行的第三次重大改革及其成果。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反對與批評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學者的反對</a:t>
            </a:r>
          </a:p>
          <a:p>
            <a:pPr lvl="2">
              <a:defRPr sz="1500"/>
            </a:pPr>
            <a:r>
              <a:t>從傳統學者那裡探索王安石面臨的阻力和反對。</a:t>
            </a:r>
          </a:p>
          <a:p>
            <a:pPr lvl="1">
              <a:defRPr sz="2400" b="1"/>
            </a:pPr>
            <a:r>
              <a:t>改革的批評者</a:t>
            </a:r>
          </a:p>
          <a:p>
            <a:pPr lvl="2">
              <a:defRPr sz="1500"/>
            </a:pPr>
            <a:r>
              <a:t>討論對王安石及其改革政策的批評。</a:t>
            </a:r>
          </a:p>
          <a:p>
            <a:pPr lvl="1">
              <a:defRPr sz="2400" b="1"/>
            </a:pPr>
            <a:r>
              <a:t>公眾強烈反對</a:t>
            </a:r>
          </a:p>
          <a:p>
            <a:pPr lvl="2">
              <a:defRPr sz="1500"/>
            </a:pPr>
            <a:r>
              <a:t>解決公眾對王安石改革的反應和反彈。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王安石變法的遺產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長期影響</a:t>
            </a:r>
          </a:p>
          <a:p>
            <a:pPr lvl="2">
              <a:defRPr sz="1500"/>
            </a:pPr>
            <a:r>
              <a:t>分析王安石改革對中國歷史的長期影響和後果。</a:t>
            </a:r>
          </a:p>
          <a:p>
            <a:pPr lvl="1">
              <a:defRPr sz="2400" b="1"/>
            </a:pPr>
            <a:r>
              <a:t>評估</a:t>
            </a:r>
          </a:p>
          <a:p>
            <a:pPr lvl="2">
              <a:defRPr sz="1500"/>
            </a:pPr>
            <a:r>
              <a:t>評估王安石變法的整體成功和失敗。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 b="1"/>
            </a:pPr>
            <a:r>
              <a:t>總結</a:t>
            </a:r>
          </a:p>
          <a:p>
            <a:pPr lvl="2">
              <a:defRPr sz="1500"/>
            </a:pPr>
            <a:r>
              <a:t>總結整個演示文稿中討論的要點。</a:t>
            </a:r>
          </a:p>
          <a:p>
            <a:pPr lvl="1">
              <a:defRPr sz="2400" b="1"/>
            </a:pPr>
            <a:r>
              <a:t>結語</a:t>
            </a:r>
          </a:p>
          <a:p>
            <a:pPr lvl="2">
              <a:defRPr sz="1500"/>
            </a:pPr>
            <a:r>
              <a:t>就王安石變法在中國歷史上的意義提供結論性思考。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