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什麼是SAP 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 by ChatPPT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 1 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SAP ERP 簡介</a:t>
            </a:r>
          </a:p>
          <a:p>
            <a:pPr lvl="2">
              <a:defRPr sz="1500"/>
            </a:pPr>
            <a:r>
              <a:t>SAP ERP概述及其在企業管理中的目的</a:t>
            </a:r>
          </a:p>
          <a:p>
            <a:pPr lvl="1">
              <a:defRPr sz="2400" b="1"/>
            </a:pPr>
            <a:r>
              <a:t>SAP ERP 的功能</a:t>
            </a:r>
          </a:p>
          <a:p>
            <a:pPr lvl="2">
              <a:defRPr sz="1500"/>
            </a:pPr>
            <a:r>
              <a:t>解釋集成模組、實時數據處理和可擴充性等關鍵功能</a:t>
            </a:r>
          </a:p>
          <a:p>
            <a:pPr lvl="1">
              <a:defRPr sz="2400" b="1"/>
            </a:pPr>
            <a:r>
              <a:t>SAP ERP 的優勢</a:t>
            </a:r>
          </a:p>
          <a:p>
            <a:pPr lvl="2">
              <a:defRPr sz="1500"/>
            </a:pPr>
            <a:r>
              <a:t>突出提高生產力、降低成本和增強決策制定等優勢</a:t>
            </a:r>
          </a:p>
          <a:p>
            <a:pPr lvl="1">
              <a:defRPr sz="2400" b="1"/>
            </a:pPr>
            <a:r>
              <a:t>SAP ERP 中的模組</a:t>
            </a:r>
          </a:p>
          <a:p>
            <a:pPr lvl="2">
              <a:defRPr sz="1500"/>
            </a:pPr>
            <a:r>
              <a:t>財務、銷售、人力資源和供應鏈管理等各種模組的概述</a:t>
            </a:r>
          </a:p>
          <a:p>
            <a:pPr lvl="1">
              <a:defRPr sz="2400" b="1"/>
            </a:pPr>
            <a:r>
              <a:t>實施SAP ERP計劃</a:t>
            </a:r>
          </a:p>
          <a:p>
            <a:pPr lvl="2">
              <a:defRPr sz="1500"/>
            </a:pPr>
            <a:r>
              <a:t>深入瞭解在組織中部署 SAP ERP 的過程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 2 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SAP ERP 架構</a:t>
            </a:r>
          </a:p>
          <a:p>
            <a:pPr lvl="2">
              <a:defRPr sz="1500"/>
            </a:pPr>
            <a:r>
              <a:t>SAP ERP系統的分層架構說明</a:t>
            </a:r>
          </a:p>
          <a:p>
            <a:pPr lvl="1">
              <a:defRPr sz="2400" b="1"/>
            </a:pPr>
            <a:r>
              <a:t>在 SAP ERP 中整合</a:t>
            </a:r>
          </a:p>
          <a:p>
            <a:pPr lvl="2">
              <a:defRPr sz="1500"/>
            </a:pPr>
            <a:r>
              <a:t>SAP ERP如何與其他系統（如CRM，SCM和HRM）集成</a:t>
            </a:r>
          </a:p>
          <a:p>
            <a:pPr lvl="1">
              <a:defRPr sz="2400" b="1"/>
            </a:pPr>
            <a:r>
              <a:t>自訂和擴展</a:t>
            </a:r>
          </a:p>
          <a:p>
            <a:pPr lvl="2">
              <a:defRPr sz="1500"/>
            </a:pPr>
            <a:r>
              <a:t>有關定製 SAP ERP 以滿足特定業務需求的詳細資訊</a:t>
            </a:r>
          </a:p>
          <a:p>
            <a:pPr lvl="1">
              <a:defRPr sz="2400" b="1"/>
            </a:pPr>
            <a:r>
              <a:t>報告和分析</a:t>
            </a:r>
          </a:p>
          <a:p>
            <a:pPr lvl="2">
              <a:defRPr sz="1500"/>
            </a:pPr>
            <a:r>
              <a:t>使用SAP ERP生成報告並通過分析獲得見解</a:t>
            </a:r>
          </a:p>
          <a:p>
            <a:pPr lvl="1">
              <a:defRPr sz="2400" b="1"/>
            </a:pPr>
            <a:r>
              <a:t>SAP ERP 中的安全性</a:t>
            </a:r>
          </a:p>
          <a:p>
            <a:pPr lvl="2">
              <a:defRPr sz="1500"/>
            </a:pPr>
            <a:r>
              <a:t>SAP ERP 中的安全措施和訪問控制概述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 3 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SAP ERP 與 vs 傳統系統</a:t>
            </a:r>
          </a:p>
          <a:p>
            <a:pPr lvl="2">
              <a:defRPr sz="1500"/>
            </a:pPr>
            <a:r>
              <a:t>SAP ERP與舊系統之間的比較</a:t>
            </a:r>
          </a:p>
          <a:p>
            <a:pPr lvl="1">
              <a:defRPr sz="2400" b="1"/>
            </a:pPr>
            <a:r>
              <a:t>SAP ERP 部署選項</a:t>
            </a:r>
          </a:p>
          <a:p>
            <a:pPr lvl="2">
              <a:defRPr sz="1500"/>
            </a:pPr>
            <a:r>
              <a:t>SAP ERP 的基於雲端的部署與內部部署</a:t>
            </a:r>
          </a:p>
          <a:p>
            <a:pPr lvl="1">
              <a:defRPr sz="2400" b="1"/>
            </a:pPr>
            <a:r>
              <a:t>SAP ERP的行業應用</a:t>
            </a:r>
          </a:p>
          <a:p>
            <a:pPr lvl="2">
              <a:defRPr sz="1500"/>
            </a:pPr>
            <a:r>
              <a:t>SAP ERP 在製造、零售和金融等行業中的具體用例</a:t>
            </a:r>
          </a:p>
          <a:p>
            <a:pPr lvl="1">
              <a:defRPr sz="2400" b="1"/>
            </a:pPr>
            <a:r>
              <a:t>SAP ERP 培訓和認證</a:t>
            </a:r>
          </a:p>
          <a:p>
            <a:pPr lvl="2">
              <a:defRPr sz="1500"/>
            </a:pPr>
            <a:r>
              <a:t>有關面向 SAP ERP 專業人員的培訓計劃和認證的資訊</a:t>
            </a:r>
          </a:p>
          <a:p>
            <a:pPr lvl="1">
              <a:defRPr sz="2400" b="1"/>
            </a:pPr>
            <a:r>
              <a:t>SAP ERP的未來趨勢</a:t>
            </a:r>
          </a:p>
          <a:p>
            <a:pPr lvl="2">
              <a:defRPr sz="1500"/>
            </a:pPr>
            <a:r>
              <a:t>洞察塑造SAP ERP未來的新興技術和趨勢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 4 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SAP S/4HANA</a:t>
            </a:r>
          </a:p>
          <a:p>
            <a:pPr lvl="2">
              <a:defRPr sz="1500"/>
            </a:pPr>
            <a:r>
              <a:t>下一代ERP軟體套件SAP S/4HANA簡介</a:t>
            </a:r>
          </a:p>
          <a:p>
            <a:pPr lvl="1">
              <a:defRPr sz="2400" b="1"/>
            </a:pPr>
            <a:r>
              <a:t>SAP S/4HANA的優勢</a:t>
            </a:r>
          </a:p>
          <a:p>
            <a:pPr lvl="2">
              <a:defRPr sz="1500"/>
            </a:pPr>
            <a:r>
              <a:t>簡化流程、即時分析和增強用戶體驗等優勢</a:t>
            </a:r>
          </a:p>
          <a:p>
            <a:pPr lvl="1">
              <a:defRPr sz="2400" b="1"/>
            </a:pPr>
            <a:r>
              <a:t>遷移到SAP S/4HANA</a:t>
            </a:r>
          </a:p>
          <a:p>
            <a:pPr lvl="2">
              <a:defRPr sz="1500"/>
            </a:pPr>
            <a:r>
              <a:t>深入瞭解從SAP ERP遷移到SAP S/4HANA的過程</a:t>
            </a:r>
          </a:p>
          <a:p>
            <a:pPr lvl="1">
              <a:defRPr sz="2400" b="1"/>
            </a:pPr>
            <a:r>
              <a:t>案例研究</a:t>
            </a:r>
          </a:p>
          <a:p>
            <a:pPr lvl="2">
              <a:defRPr sz="1500"/>
            </a:pPr>
            <a:r>
              <a:t>成功實施SAP ERP或SAP S/4HANA的組織示例</a:t>
            </a:r>
          </a:p>
          <a:p>
            <a:pPr lvl="1">
              <a:defRPr sz="2400" b="1"/>
            </a:pPr>
            <a:r>
              <a:t>結論</a:t>
            </a:r>
          </a:p>
          <a:p>
            <a:pPr lvl="2">
              <a:defRPr sz="1500"/>
            </a:pPr>
            <a:r>
              <a:t>SAP ERP在現代企業中的關鍵點和重要性摘要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 5 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SAP ERP 實施面臨的主要挑戰</a:t>
            </a:r>
          </a:p>
          <a:p>
            <a:pPr lvl="2">
              <a:defRPr sz="1500"/>
            </a:pPr>
            <a:r>
              <a:t>討論潛在的困難以及如何克服它們</a:t>
            </a:r>
          </a:p>
          <a:p>
            <a:pPr lvl="1">
              <a:defRPr sz="2400" b="1"/>
            </a:pPr>
            <a:r>
              <a:t>SAP ERP 支援和維護</a:t>
            </a:r>
          </a:p>
          <a:p>
            <a:pPr lvl="2">
              <a:defRPr sz="1500"/>
            </a:pPr>
            <a:r>
              <a:t>持續支持和維護對於平穩運行的SAP ERP系統的重要性</a:t>
            </a:r>
          </a:p>
          <a:p>
            <a:pPr lvl="1">
              <a:defRPr sz="2400" b="1"/>
            </a:pPr>
            <a:r>
              <a:t>SAP ERP 成功因素</a:t>
            </a:r>
          </a:p>
          <a:p>
            <a:pPr lvl="2">
              <a:defRPr sz="1500"/>
            </a:pPr>
            <a:r>
              <a:t>促成SAP ERP專案成功的因素</a:t>
            </a:r>
          </a:p>
          <a:p>
            <a:pPr lvl="1">
              <a:defRPr sz="2400" b="1"/>
            </a:pPr>
            <a:r>
              <a:t>SAP ERP 最佳實踐</a:t>
            </a:r>
          </a:p>
          <a:p>
            <a:pPr lvl="2">
              <a:defRPr sz="1500"/>
            </a:pPr>
            <a:r>
              <a:t>優化 SAP ERP 的使用和有效性的建議做法</a:t>
            </a:r>
          </a:p>
          <a:p>
            <a:pPr lvl="1">
              <a:defRPr sz="2400" b="1"/>
            </a:pPr>
            <a:r>
              <a:t>引用</a:t>
            </a:r>
          </a:p>
          <a:p>
            <a:pPr lvl="2">
              <a:defRPr sz="1500"/>
            </a:pPr>
            <a:r>
              <a:t>用於SAP企業資源規劃的介紹的來源和材料清單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