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什麼是SAP 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 by ChatPPT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介紹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定義</a:t>
            </a:r>
          </a:p>
          <a:p>
            <a:pPr lvl="2">
              <a:defRPr sz="1500"/>
            </a:pPr>
            <a:r>
              <a:t>SAP ERP（企業資源規劃）是一個集成和自動化各種業務流程的軟體系統。</a:t>
            </a:r>
          </a:p>
          <a:p>
            <a:pPr lvl="1">
              <a:defRPr sz="2400" b="1"/>
            </a:pPr>
            <a:r>
              <a:t>特徵</a:t>
            </a:r>
          </a:p>
          <a:p>
            <a:pPr lvl="2">
              <a:defRPr sz="1500"/>
            </a:pPr>
            <a:r>
              <a:t>它提供了不同功能的模組，如財務管理、人力資源、供應鏈管理、客戶關係管理等。</a:t>
            </a:r>
          </a:p>
          <a:p>
            <a:pPr lvl="1">
              <a:defRPr sz="2400" b="1"/>
            </a:pPr>
            <a:r>
              <a:t>好處</a:t>
            </a:r>
          </a:p>
          <a:p>
            <a:pPr lvl="2">
              <a:defRPr sz="1500"/>
            </a:pPr>
            <a:r>
              <a:t>SAP ERP 提供實時資訊，提高運營效率，簡化流程，增強決策，並實現更好的資源規劃。</a:t>
            </a:r>
          </a:p>
          <a:p>
            <a:pPr lvl="1">
              <a:defRPr sz="2400" b="1"/>
            </a:pPr>
            <a:r>
              <a:t>實現</a:t>
            </a:r>
          </a:p>
          <a:p>
            <a:pPr lvl="2">
              <a:defRPr sz="1500"/>
            </a:pPr>
            <a:r>
              <a:t>部署 SAP ERP 涉及分析、定製、數據遷移、使用者培訓和持續支援。</a:t>
            </a:r>
          </a:p>
          <a:p>
            <a:pPr lvl="1">
              <a:defRPr sz="2400" b="1"/>
            </a:pPr>
            <a:r>
              <a:t>例子</a:t>
            </a:r>
          </a:p>
          <a:p>
            <a:pPr lvl="2">
              <a:defRPr sz="1500"/>
            </a:pPr>
            <a:r>
              <a:t>全球各大公司都在使用SAP ERP，包括IBM、可口可樂、西門子和豐田。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關鍵部件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財務管理</a:t>
            </a:r>
          </a:p>
          <a:p>
            <a:pPr lvl="2">
              <a:defRPr sz="1500"/>
            </a:pPr>
            <a:r>
              <a:t>處理會計、財務規劃、預算和報告。</a:t>
            </a:r>
          </a:p>
          <a:p>
            <a:pPr lvl="1">
              <a:defRPr sz="2400" b="1"/>
            </a:pPr>
            <a:r>
              <a:t>人力資源</a:t>
            </a:r>
          </a:p>
          <a:p>
            <a:pPr lvl="2">
              <a:defRPr sz="1500"/>
            </a:pPr>
            <a:r>
              <a:t>管理人員、工資單、招聘、績效評估和員工自助服務。</a:t>
            </a:r>
          </a:p>
          <a:p>
            <a:pPr lvl="1">
              <a:defRPr sz="2400" b="1"/>
            </a:pPr>
            <a:r>
              <a:t>供應鏈管理</a:t>
            </a:r>
          </a:p>
          <a:p>
            <a:pPr lvl="2">
              <a:defRPr sz="1500"/>
            </a:pPr>
            <a:r>
              <a:t>涵蓋採購、庫存管理、生產計劃和物流。</a:t>
            </a:r>
          </a:p>
          <a:p>
            <a:pPr lvl="1">
              <a:defRPr sz="2400" b="1"/>
            </a:pPr>
            <a:r>
              <a:t>客戶關係管理</a:t>
            </a:r>
          </a:p>
          <a:p>
            <a:pPr lvl="2">
              <a:defRPr sz="1500"/>
            </a:pPr>
            <a:r>
              <a:t>專注於客戶互動、銷售、營銷和服務管理。</a:t>
            </a:r>
          </a:p>
          <a:p>
            <a:pPr lvl="1">
              <a:defRPr sz="2400" b="1"/>
            </a:pPr>
            <a:r>
              <a:t>商業智慧</a:t>
            </a:r>
          </a:p>
          <a:p>
            <a:pPr lvl="2">
              <a:defRPr sz="1500"/>
            </a:pPr>
            <a:r>
              <a:t>提供用於數據分析、報告和性能監視的工具。</a:t>
            </a:r>
          </a:p>
          <a:p>
            <a:pPr lvl="1">
              <a:defRPr sz="2400" b="1"/>
            </a:pPr>
            <a:r>
              <a:t>治理、風險和合規性</a:t>
            </a:r>
          </a:p>
          <a:p>
            <a:pPr lvl="2">
              <a:defRPr sz="1500"/>
            </a:pPr>
            <a:r>
              <a:t>幫助組織遵守法規、管理風險並確保數據安全。</a:t>
            </a:r>
          </a:p>
          <a:p>
            <a:pPr lvl="1">
              <a:defRPr sz="2400" b="1"/>
            </a:pPr>
            <a:r>
              <a:t>集成</a:t>
            </a:r>
          </a:p>
          <a:p>
            <a:pPr lvl="2">
              <a:defRPr sz="1500"/>
            </a:pPr>
            <a:r>
              <a:t>實現不同模組和第三方系統之間的無縫連接。</a:t>
            </a:r>
          </a:p>
          <a:p>
            <a:pPr lvl="1">
              <a:defRPr sz="2400" b="1"/>
            </a:pPr>
            <a:r>
              <a:t>移動性和分析</a:t>
            </a:r>
          </a:p>
          <a:p>
            <a:pPr lvl="2">
              <a:defRPr sz="1500"/>
            </a:pPr>
            <a:r>
              <a:t>為行動決策提供行動應用程式和分析功能。</a:t>
            </a:r>
          </a:p>
          <a:p>
            <a:pPr lvl="1">
              <a:defRPr sz="2400" b="1"/>
            </a:pPr>
            <a:r>
              <a:t>雲集成</a:t>
            </a:r>
          </a:p>
          <a:p>
            <a:pPr lvl="2">
              <a:defRPr sz="1500"/>
            </a:pPr>
            <a:r>
              <a:t>支援基於雲的部署選項，以提高靈活性和可擴充性。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優勢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提高效率</a:t>
            </a:r>
          </a:p>
          <a:p>
            <a:pPr lvl="2">
              <a:defRPr sz="1500"/>
            </a:pPr>
            <a:r>
              <a:t>SAP ERP 可自動執行重複性任務，減少手動錯誤，並實現高效的資源利用。</a:t>
            </a:r>
          </a:p>
          <a:p>
            <a:pPr lvl="1">
              <a:defRPr sz="2400" b="1"/>
            </a:pPr>
            <a:r>
              <a:t>提高生產力</a:t>
            </a:r>
          </a:p>
          <a:p>
            <a:pPr lvl="2">
              <a:defRPr sz="1500"/>
            </a:pPr>
            <a:r>
              <a:t>通過提供實時數據，SAP ERP使員工能夠做出明智的決策並更有效地工作。</a:t>
            </a:r>
          </a:p>
          <a:p>
            <a:pPr lvl="1">
              <a:defRPr sz="2400" b="1"/>
            </a:pPr>
            <a:r>
              <a:t>簡化流程</a:t>
            </a:r>
          </a:p>
          <a:p>
            <a:pPr lvl="2">
              <a:defRPr sz="1500"/>
            </a:pPr>
            <a:r>
              <a:t>該系統標準化和優化業務流程，消除冗餘步驟並改善整體工作流程。</a:t>
            </a:r>
          </a:p>
          <a:p>
            <a:pPr lvl="1">
              <a:defRPr sz="2400" b="1"/>
            </a:pPr>
            <a:r>
              <a:t>更好的決策</a:t>
            </a:r>
          </a:p>
          <a:p>
            <a:pPr lvl="2">
              <a:defRPr sz="1500"/>
            </a:pPr>
            <a:r>
              <a:t>獲得準確和最新的資訊有助於組織各級作出知情決策。</a:t>
            </a:r>
          </a:p>
          <a:p>
            <a:pPr lvl="1">
              <a:defRPr sz="2400" b="1"/>
            </a:pPr>
            <a:r>
              <a:t>節約成本</a:t>
            </a:r>
          </a:p>
          <a:p>
            <a:pPr lvl="2">
              <a:defRPr sz="1500"/>
            </a:pPr>
            <a:r>
              <a:t>效率提升、流程改進和更好的資源管理可降低成本並提高盈利能力。</a:t>
            </a:r>
          </a:p>
          <a:p>
            <a:pPr lvl="1">
              <a:defRPr sz="2400" b="1"/>
            </a:pPr>
            <a:r>
              <a:t>競爭優勢</a:t>
            </a:r>
          </a:p>
          <a:p>
            <a:pPr lvl="2">
              <a:defRPr sz="1500"/>
            </a:pPr>
            <a:r>
              <a:t>SAP ERP 使組織能夠快速響應市場變化，領先於競爭對手，並適應不斷變化的業務需求。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複雜的實現</a:t>
            </a:r>
          </a:p>
          <a:p>
            <a:pPr lvl="2">
              <a:defRPr sz="1500"/>
            </a:pPr>
            <a:r>
              <a:t>部署和定製SAP ERP可能是一個複雜且耗時的過程。</a:t>
            </a:r>
          </a:p>
          <a:p>
            <a:pPr lvl="1">
              <a:defRPr sz="2400" b="1"/>
            </a:pPr>
            <a:r>
              <a:t>所需專業知識</a:t>
            </a:r>
          </a:p>
          <a:p>
            <a:pPr lvl="2">
              <a:defRPr sz="1500"/>
            </a:pPr>
            <a:r>
              <a:t>正確的實施和維護需要具有SAP ERP知識的熟練專業人員。</a:t>
            </a:r>
          </a:p>
          <a:p>
            <a:pPr lvl="1">
              <a:defRPr sz="2400" b="1"/>
            </a:pPr>
            <a:r>
              <a:t>組織變革</a:t>
            </a:r>
          </a:p>
          <a:p>
            <a:pPr lvl="2">
              <a:defRPr sz="1500"/>
            </a:pPr>
            <a:r>
              <a:t>採用SAP ERP通常需要對現有業務流程進行更改，這可能會面臨員工的抵制。</a:t>
            </a:r>
          </a:p>
          <a:p>
            <a:pPr lvl="1">
              <a:defRPr sz="2400" b="1"/>
            </a:pPr>
            <a:r>
              <a:t>成本和可擴充性</a:t>
            </a:r>
          </a:p>
          <a:p>
            <a:pPr lvl="2">
              <a:defRPr sz="1500"/>
            </a:pPr>
            <a:r>
              <a:t>SAP ERP 的初始投資、許可和持續支援成本可能很高。</a:t>
            </a:r>
          </a:p>
          <a:p>
            <a:pPr lvl="1">
              <a:defRPr sz="2400" b="1"/>
            </a:pPr>
            <a:r>
              <a:t>集成挑戰</a:t>
            </a:r>
          </a:p>
          <a:p>
            <a:pPr lvl="2">
              <a:defRPr sz="1500"/>
            </a:pPr>
            <a:r>
              <a:t>將SAP ERP與遺留系統或第三方應用程式集成可能會帶來集成困難。</a:t>
            </a:r>
          </a:p>
          <a:p>
            <a:pPr lvl="1">
              <a:defRPr sz="2400" b="1"/>
            </a:pPr>
            <a:r>
              <a:t>培訓和用戶採用</a:t>
            </a:r>
          </a:p>
          <a:p>
            <a:pPr lvl="2">
              <a:defRPr sz="1500"/>
            </a:pPr>
            <a:r>
              <a:t>培訓員工如何有效使用SAP ERP並確保用戶採用可能具有挑戰性。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未來趨勢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基於雲端解決方案</a:t>
            </a:r>
          </a:p>
          <a:p>
            <a:pPr lvl="2">
              <a:defRPr sz="1500"/>
            </a:pPr>
            <a:r>
              <a:t>越來越多地採用基於雲的SAP ERP解決方案，以提高敏捷性、可擴展性和成本效益。</a:t>
            </a:r>
          </a:p>
          <a:p>
            <a:pPr lvl="1">
              <a:defRPr sz="2400" b="1"/>
            </a:pPr>
            <a:r>
              <a:t>人工智慧</a:t>
            </a:r>
          </a:p>
          <a:p>
            <a:pPr lvl="2">
              <a:defRPr sz="1500"/>
            </a:pPr>
            <a:r>
              <a:t>在 SAP ERP 中整合 AI 功能，以自動執行日常任務、改進決策並增強用戶體驗。</a:t>
            </a:r>
          </a:p>
          <a:p>
            <a:pPr lvl="1">
              <a:defRPr sz="2400" b="1"/>
            </a:pPr>
            <a:r>
              <a:t>物聯網</a:t>
            </a:r>
          </a:p>
          <a:p>
            <a:pPr lvl="2">
              <a:defRPr sz="1500"/>
            </a:pPr>
            <a:r>
              <a:t>利用物聯網從連接的設備收集實時數據，實現預測性維護和優化資源利用率。</a:t>
            </a:r>
          </a:p>
          <a:p>
            <a:pPr lvl="1">
              <a:defRPr sz="2400" b="1"/>
            </a:pPr>
            <a:r>
              <a:t>大數據分析</a:t>
            </a:r>
          </a:p>
          <a:p>
            <a:pPr lvl="2">
              <a:defRPr sz="1500"/>
            </a:pPr>
            <a:r>
              <a:t>利用大數據分析獲得有價值的見解、識別模式並支持數據驅動的決策。</a:t>
            </a:r>
          </a:p>
          <a:p>
            <a:pPr lvl="1">
              <a:defRPr sz="2400" b="1"/>
            </a:pPr>
            <a:r>
              <a:t>行業特定解決方案</a:t>
            </a:r>
          </a:p>
          <a:p>
            <a:pPr lvl="2">
              <a:defRPr sz="1500"/>
            </a:pPr>
            <a:r>
              <a:t>繼續開發行業特定模組，以滿足各個部門的獨特要求。</a:t>
            </a:r>
          </a:p>
          <a:p>
            <a:pPr lvl="1">
              <a:defRPr sz="2400" b="1"/>
            </a:pPr>
            <a:r>
              <a:t>用戶體驗焦點</a:t>
            </a:r>
          </a:p>
          <a:p>
            <a:pPr lvl="2">
              <a:defRPr sz="1500"/>
            </a:pPr>
            <a:r>
              <a:t>增強使用者介面和整體用戶體驗，使SAP ERP更加直觀和使用者友好。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