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  <p:sldMasterId id="2147483672" r:id="rId2"/>
  </p:sldMasterIdLst>
  <p:notesMasterIdLst>
    <p:notesMasterId r:id="rId12"/>
  </p:notesMasterIdLst>
  <p:handoutMasterIdLst>
    <p:handoutMasterId r:id="rId13"/>
  </p:handoutMasterIdLst>
  <p:sldIdLst>
    <p:sldId id="295" r:id="rId3"/>
    <p:sldId id="335" r:id="rId4"/>
    <p:sldId id="342" r:id="rId5"/>
    <p:sldId id="341" r:id="rId6"/>
    <p:sldId id="337" r:id="rId7"/>
    <p:sldId id="338" r:id="rId8"/>
    <p:sldId id="339" r:id="rId9"/>
    <p:sldId id="340" r:id="rId10"/>
    <p:sldId id="336" r:id="rId11"/>
  </p:sldIdLst>
  <p:sldSz cx="9144000" cy="6858000" type="screen4x3"/>
  <p:notesSz cx="6797675" cy="9926638"/>
  <p:defaultTextStyle>
    <a:defPPr>
      <a:defRPr lang="ko-KR"/>
    </a:defPPr>
    <a:lvl1pPr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56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28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00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72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482">
          <p15:clr>
            <a:srgbClr val="A4A3A4"/>
          </p15:clr>
        </p15:guide>
        <p15:guide id="4" orient="horz" pos="4020">
          <p15:clr>
            <a:srgbClr val="A4A3A4"/>
          </p15:clr>
        </p15:guide>
        <p15:guide id="5" orient="horz" pos="1237">
          <p15:clr>
            <a:srgbClr val="A4A3A4"/>
          </p15:clr>
        </p15:guide>
        <p15:guide id="6" orient="horz" pos="572">
          <p15:clr>
            <a:srgbClr val="A4A3A4"/>
          </p15:clr>
        </p15:guide>
        <p15:guide id="7" pos="2877">
          <p15:clr>
            <a:srgbClr val="A4A3A4"/>
          </p15:clr>
        </p15:guide>
        <p15:guide id="8" pos="5601">
          <p15:clr>
            <a:srgbClr val="A4A3A4"/>
          </p15:clr>
        </p15:guide>
        <p15:guide id="9" pos="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513"/>
    <a:srgbClr val="178C8C"/>
    <a:srgbClr val="44C8E8"/>
    <a:srgbClr val="FF5000"/>
    <a:srgbClr val="FFC9E4"/>
    <a:srgbClr val="404040"/>
    <a:srgbClr val="666699"/>
    <a:srgbClr val="008E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53" autoAdjust="0"/>
    <p:restoredTop sz="94660"/>
  </p:normalViewPr>
  <p:slideViewPr>
    <p:cSldViewPr snapToObjects="1">
      <p:cViewPr varScale="1">
        <p:scale>
          <a:sx n="116" d="100"/>
          <a:sy n="116" d="100"/>
        </p:scale>
        <p:origin x="1326" y="108"/>
      </p:cViewPr>
      <p:guideLst>
        <p:guide orient="horz" pos="4110"/>
        <p:guide orient="horz" pos="1117"/>
        <p:guide orient="horz" pos="482"/>
        <p:guide orient="horz" pos="4020"/>
        <p:guide orient="horz" pos="1237"/>
        <p:guide orient="horz" pos="572"/>
        <p:guide pos="2877"/>
        <p:guide pos="5601"/>
        <p:guide pos="1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8F1D1-9D87-40A2-8FCE-79AEBAC54B51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00FCD-7924-48AC-BA8B-8C0446D31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61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218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218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1CA83DE-96F8-4DBE-8130-2EDAED2C19C6}" type="datetimeFigureOut">
              <a:rPr lang="ko-KR" altLang="en-US"/>
              <a:pPr>
                <a:defRPr/>
              </a:pPr>
              <a:t>2017-08-23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218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맑은 고딕" panose="020B0503020000020004" pitchFamily="50" charset="-127"/>
              </a:defRPr>
            </a:lvl1pPr>
          </a:lstStyle>
          <a:p>
            <a:fld id="{782CC997-8D98-4DC1-87C8-15FEAE2C92B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51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2" algn="l" defTabSz="91421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30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30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30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30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30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30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30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30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30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EE782C3A-4262-4B65-84EA-9A0C18C79624}" type="slidenum">
              <a:rPr lang="en-US" altLang="ko-KR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0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7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36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66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그룹 1"/>
          <p:cNvGrpSpPr>
            <a:grpSpLocks/>
          </p:cNvGrpSpPr>
          <p:nvPr userDrawn="1"/>
        </p:nvGrpSpPr>
        <p:grpSpPr bwMode="auto">
          <a:xfrm>
            <a:off x="1588" y="-1588"/>
            <a:ext cx="9140825" cy="6861176"/>
            <a:chOff x="1588" y="-1588"/>
            <a:chExt cx="9140825" cy="6861176"/>
          </a:xfrm>
        </p:grpSpPr>
        <p:pic>
          <p:nvPicPr>
            <p:cNvPr id="1028" name="Picture 5" descr="C:\Users\euihlee\Desktop\CI\3. 신규 CI 개발\Application 디자인\Applications-0605\2_PPT-Template\PPT-Template-0104-Light-Cover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" y="-1588"/>
              <a:ext cx="4575175" cy="2536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 descr="C:\Users\euihlee\Desktop\CI\3. 신규 CI 개발\Application 디자인\Applications-0605\2_PPT-Template\PPT-Template-0104-Light-Cover.png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7238" y="-1588"/>
              <a:ext cx="4575175" cy="6861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5" descr="C:\Users\euihlee\Desktop\CI\3. 신규 CI 개발\Application 디자인\Applications-0605\2_PPT-Template\PPT-Template-0104-Light-Cover.pn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" y="5911850"/>
              <a:ext cx="522287" cy="947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직사각형 11"/>
          <p:cNvSpPr/>
          <p:nvPr userDrawn="1"/>
        </p:nvSpPr>
        <p:spPr bwMode="auto">
          <a:xfrm>
            <a:off x="504825" y="6300788"/>
            <a:ext cx="3738563" cy="344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</a:rPr>
              <a:t>© </a:t>
            </a:r>
            <a:r>
              <a:rPr lang="en-US" altLang="ko-KR" sz="800" b="1" dirty="0" err="1" smtClean="0">
                <a:solidFill>
                  <a:schemeClr val="bg1">
                    <a:lumMod val="65000"/>
                  </a:schemeClr>
                </a:solidFill>
              </a:rPr>
              <a:t>Smilegate</a:t>
            </a:r>
            <a:r>
              <a:rPr lang="en-US" altLang="ko-KR" sz="800" b="1" baseline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800" b="1" baseline="0" dirty="0" err="1" smtClean="0">
                <a:solidFill>
                  <a:schemeClr val="bg1">
                    <a:lumMod val="65000"/>
                  </a:schemeClr>
                </a:solidFill>
              </a:rPr>
              <a:t>Megaport</a:t>
            </a:r>
            <a:r>
              <a:rPr lang="en-US" altLang="ko-KR" sz="800" b="1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</a:rPr>
              <a:t>All rights reserved.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6971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394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0915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7885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44" indent="-228485" algn="l" defTabSz="91394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5" algn="l" defTabSz="91394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5" algn="l" defTabSz="91394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6" indent="-228485" algn="l" defTabSz="91394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44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5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5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6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7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그룹 2"/>
          <p:cNvGrpSpPr>
            <a:grpSpLocks/>
          </p:cNvGrpSpPr>
          <p:nvPr userDrawn="1"/>
        </p:nvGrpSpPr>
        <p:grpSpPr bwMode="auto">
          <a:xfrm>
            <a:off x="0" y="0"/>
            <a:ext cx="9147175" cy="6861175"/>
            <a:chOff x="0" y="0"/>
            <a:chExt cx="9147175" cy="6861175"/>
          </a:xfrm>
        </p:grpSpPr>
        <p:pic>
          <p:nvPicPr>
            <p:cNvPr id="2052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1350" y="6408738"/>
              <a:ext cx="884238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2538" y="6553200"/>
              <a:ext cx="274637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4300" y="0"/>
              <a:ext cx="268287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8812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직사각형 14"/>
            <p:cNvSpPr/>
            <p:nvPr userDrawn="1"/>
          </p:nvSpPr>
          <p:spPr bwMode="auto">
            <a:xfrm>
              <a:off x="739775" y="6497638"/>
              <a:ext cx="3738563" cy="344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800" b="1" dirty="0">
                  <a:solidFill>
                    <a:schemeClr val="bg1">
                      <a:lumMod val="65000"/>
                    </a:schemeClr>
                  </a:solidFill>
                </a:rPr>
                <a:t>© </a:t>
              </a:r>
              <a:r>
                <a:rPr lang="en-US" altLang="ko-KR" sz="800" b="1" dirty="0" err="1">
                  <a:solidFill>
                    <a:schemeClr val="bg1">
                      <a:lumMod val="65000"/>
                    </a:schemeClr>
                  </a:solidFill>
                </a:rPr>
                <a:t>Smilegate</a:t>
              </a:r>
              <a:r>
                <a:rPr lang="en-US" altLang="ko-KR" sz="800" b="1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800" b="1" dirty="0" err="1" smtClean="0">
                  <a:solidFill>
                    <a:schemeClr val="bg1">
                      <a:lumMod val="65000"/>
                    </a:schemeClr>
                  </a:solidFill>
                </a:rPr>
                <a:t>Megaport</a:t>
              </a:r>
              <a:r>
                <a:rPr lang="en-US" altLang="ko-KR" sz="800" b="1" dirty="0" smtClean="0">
                  <a:solidFill>
                    <a:schemeClr val="bg1">
                      <a:lumMod val="65000"/>
                    </a:schemeClr>
                  </a:solidFill>
                </a:rPr>
                <a:t>. </a:t>
              </a:r>
              <a:r>
                <a:rPr lang="en-US" altLang="ko-KR" sz="800" b="1" dirty="0">
                  <a:solidFill>
                    <a:schemeClr val="bg1">
                      <a:lumMod val="65000"/>
                    </a:schemeClr>
                  </a:solidFill>
                </a:rPr>
                <a:t>All rights reserved.</a:t>
              </a:r>
              <a:endParaRPr lang="ko-KR" altLang="en-US" sz="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057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8738"/>
              <a:ext cx="827088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슬라이드 번호 개체 틀 7"/>
          <p:cNvSpPr txBox="1">
            <a:spLocks/>
          </p:cNvSpPr>
          <p:nvPr userDrawn="1"/>
        </p:nvSpPr>
        <p:spPr bwMode="auto">
          <a:xfrm>
            <a:off x="8770938" y="6599238"/>
            <a:ext cx="3762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10" tIns="51555" rIns="103110" bIns="51555" anchor="ctr">
            <a:spAutoFit/>
          </a:bodyPr>
          <a:lstStyle>
            <a:lvl1pPr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BB19258D-2F60-4520-B969-D26871ED2BBE}" type="slidenum">
              <a:rPr kumimoji="0" lang="en-US" altLang="ko-KR" sz="1000" b="1">
                <a:solidFill>
                  <a:srgbClr val="595959"/>
                </a:solidFill>
                <a:ea typeface="맑은 고딕" panose="020B0503020000020004" pitchFamily="50" charset="-127"/>
              </a:rPr>
              <a:pPr algn="r" eaLnBrk="1" hangingPunct="1"/>
              <a:t>‹#›</a:t>
            </a:fld>
            <a:endParaRPr kumimoji="0" lang="ko-KR" altLang="en-US" sz="1000" b="1">
              <a:solidFill>
                <a:srgbClr val="595959"/>
              </a:solidFill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28700" rtl="0" eaLnBrk="0" fontAlgn="base" latinLnBrk="1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28700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1028700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1028700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1028700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6971" algn="ctr" defTabSz="1029773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3944" algn="ctr" defTabSz="1029773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0915" algn="ctr" defTabSz="1029773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7885" algn="ctr" defTabSz="1029773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84175" indent="-384175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025" indent="-320675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7463" indent="-255588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3400" indent="-255588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9338" indent="-255588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35508" indent="-257776" algn="l" defTabSz="103109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1054" indent="-257776" algn="l" defTabSz="103109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66603" indent="-257776" algn="l" defTabSz="103109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2151" indent="-257776" algn="l" defTabSz="103109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546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094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641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2189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7734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3284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8829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4377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98475" y="2513013"/>
            <a:ext cx="357662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User Play Second</a:t>
            </a:r>
          </a:p>
          <a:p>
            <a:pPr>
              <a:defRPr/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API Review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075" name="그룹 1"/>
          <p:cNvGrpSpPr>
            <a:grpSpLocks/>
          </p:cNvGrpSpPr>
          <p:nvPr/>
        </p:nvGrpSpPr>
        <p:grpSpPr bwMode="auto">
          <a:xfrm>
            <a:off x="523875" y="4308395"/>
            <a:ext cx="1891278" cy="697071"/>
            <a:chOff x="393316" y="4908584"/>
            <a:chExt cx="1892402" cy="696488"/>
          </a:xfrm>
        </p:grpSpPr>
        <p:sp>
          <p:nvSpPr>
            <p:cNvPr id="17" name="TextBox 16"/>
            <p:cNvSpPr txBox="1"/>
            <p:nvPr/>
          </p:nvSpPr>
          <p:spPr>
            <a:xfrm>
              <a:off x="393316" y="4908663"/>
              <a:ext cx="568663" cy="24585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46094" y="4908584"/>
              <a:ext cx="569726" cy="24601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황세윤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3316" y="5133899"/>
              <a:ext cx="441587" cy="24585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6094" y="5133820"/>
              <a:ext cx="1339624" cy="24601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어플리케이션개발팀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3316" y="5359136"/>
              <a:ext cx="568663" cy="24585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6094" y="5359057"/>
              <a:ext cx="842397" cy="24601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ko-KR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2017.08.22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650" y="112683"/>
            <a:ext cx="954107" cy="400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ko-KR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결과물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64847"/>
            <a:ext cx="1760060" cy="39083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95536" y="1144488"/>
            <a:ext cx="18692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/>
              <a:t>/PCBTEST/test  </a:t>
            </a:r>
            <a:r>
              <a:rPr lang="en-US" altLang="ko-KR" sz="1400" dirty="0" smtClean="0"/>
              <a:t>[GET]</a:t>
            </a:r>
            <a:endParaRPr lang="ko-KR" altLang="en-US" sz="14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228969" y="2420888"/>
            <a:ext cx="1319079" cy="1199651"/>
            <a:chOff x="2339752" y="2420888"/>
            <a:chExt cx="1319079" cy="1199651"/>
          </a:xfrm>
        </p:grpSpPr>
        <p:sp>
          <p:nvSpPr>
            <p:cNvPr id="7" name="오른쪽 화살표 6"/>
            <p:cNvSpPr/>
            <p:nvPr/>
          </p:nvSpPr>
          <p:spPr>
            <a:xfrm>
              <a:off x="2493453" y="3217199"/>
              <a:ext cx="1011677" cy="403340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339752" y="2420888"/>
              <a:ext cx="131907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0070C0"/>
                  </a:solidFill>
                  <a:latin typeface="+mn-ea"/>
                  <a:ea typeface="+mn-ea"/>
                </a:rPr>
                <a:t>①</a:t>
              </a:r>
              <a:endParaRPr lang="en-US" altLang="ko-KR" sz="1400" dirty="0" smtClean="0">
                <a:solidFill>
                  <a:srgbClr val="0070C0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400" dirty="0" smtClean="0">
                  <a:solidFill>
                    <a:srgbClr val="0070C0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400" dirty="0" smtClean="0">
                  <a:solidFill>
                    <a:srgbClr val="0070C0"/>
                  </a:solidFill>
                  <a:latin typeface="+mn-ea"/>
                  <a:ea typeface="+mn-ea"/>
                </a:rPr>
                <a:t>PCBTEST/test</a:t>
              </a:r>
              <a:endParaRPr lang="en-US" altLang="ko-KR" sz="1400" dirty="0" smtClean="0">
                <a:solidFill>
                  <a:srgbClr val="0070C0"/>
                </a:solidFill>
                <a:latin typeface="+mn-ea"/>
                <a:ea typeface="+mn-ea"/>
              </a:endParaRPr>
            </a:p>
            <a:p>
              <a:pPr algn="ctr"/>
              <a:r>
                <a:rPr lang="en-US" altLang="ko-KR" sz="1400" dirty="0" smtClean="0">
                  <a:solidFill>
                    <a:srgbClr val="0070C0"/>
                  </a:solidFill>
                  <a:latin typeface="+mn-ea"/>
                  <a:ea typeface="+mn-ea"/>
                </a:rPr>
                <a:t>[POST]</a:t>
              </a:r>
              <a:endParaRPr lang="ko-KR" altLang="en-US" sz="1400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673274" y="1464847"/>
            <a:ext cx="1714861" cy="3902787"/>
            <a:chOff x="4214844" y="1470429"/>
            <a:chExt cx="2088232" cy="475252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4844" y="1470429"/>
              <a:ext cx="2088232" cy="4752529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4214844" y="4941168"/>
              <a:ext cx="2088232" cy="7200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632463" y="3889867"/>
            <a:ext cx="241604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2813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{</a:t>
            </a:r>
            <a:endParaRPr kumimoji="1" lang="en-US" altLang="ko-KR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2813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   </a:t>
            </a:r>
            <a:r>
              <a:rPr kumimoji="1" lang="ko-KR" altLang="ko-KR" sz="160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"user_idx":"10",</a:t>
            </a:r>
            <a:endParaRPr kumimoji="1" lang="en-US" altLang="ko-KR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2813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   </a:t>
            </a:r>
            <a:r>
              <a:rPr kumimoji="1" lang="ko-KR" altLang="ko-KR" sz="160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"command":"100",</a:t>
            </a:r>
            <a:endParaRPr kumimoji="1" lang="en-US" altLang="ko-KR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2813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   </a:t>
            </a:r>
            <a:r>
              <a:rPr kumimoji="1" lang="ko-KR" altLang="ko-KR" sz="160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"play_Second":23736</a:t>
            </a:r>
            <a:endParaRPr kumimoji="1" lang="en-US" altLang="ko-KR" sz="16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2813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}</a:t>
            </a:r>
            <a:r>
              <a:rPr kumimoji="1" lang="ko-KR" altLang="ko-K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5395586" y="2564904"/>
            <a:ext cx="2473754" cy="1239116"/>
            <a:chOff x="2304240" y="2564904"/>
            <a:chExt cx="2473754" cy="1239116"/>
          </a:xfrm>
        </p:grpSpPr>
        <p:sp>
          <p:nvSpPr>
            <p:cNvPr id="17" name="오른쪽 화살표 16"/>
            <p:cNvSpPr/>
            <p:nvPr/>
          </p:nvSpPr>
          <p:spPr>
            <a:xfrm rot="1679554">
              <a:off x="2427642" y="3400680"/>
              <a:ext cx="1178841" cy="403340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304240" y="2564904"/>
              <a:ext cx="2473754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0B050"/>
                  </a:solidFill>
                  <a:latin typeface="+mn-ea"/>
                  <a:ea typeface="+mn-ea"/>
                </a:rPr>
                <a:t>②</a:t>
              </a:r>
              <a:endParaRPr lang="en-US" altLang="ko-KR" sz="1400" dirty="0" smtClean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algn="ctr"/>
              <a:r>
                <a:rPr lang="en-US" altLang="ko-KR" sz="1400" dirty="0" smtClean="0">
                  <a:solidFill>
                    <a:srgbClr val="00B050"/>
                  </a:solidFill>
                  <a:latin typeface="+mn-ea"/>
                  <a:ea typeface="+mn-ea"/>
                </a:rPr>
                <a:t>/</a:t>
              </a:r>
              <a:r>
                <a:rPr lang="en-US" altLang="ko-KR" sz="1400" dirty="0" smtClean="0">
                  <a:solidFill>
                    <a:srgbClr val="00B050"/>
                  </a:solidFill>
                  <a:latin typeface="+mn-ea"/>
                  <a:ea typeface="+mn-ea"/>
                </a:rPr>
                <a:t>PCBAPI/</a:t>
              </a:r>
              <a:r>
                <a:rPr lang="en-US" altLang="ko-KR" sz="1400" dirty="0" err="1" smtClean="0">
                  <a:solidFill>
                    <a:srgbClr val="00B050"/>
                  </a:solidFill>
                  <a:latin typeface="+mn-ea"/>
                  <a:ea typeface="+mn-ea"/>
                </a:rPr>
                <a:t>getUserPlaySecond</a:t>
              </a:r>
              <a:endParaRPr lang="en-US" altLang="ko-KR" sz="1400" dirty="0" smtClean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algn="ctr"/>
              <a:r>
                <a:rPr lang="en-US" altLang="ko-KR" sz="1400" dirty="0" smtClean="0">
                  <a:solidFill>
                    <a:srgbClr val="00B050"/>
                  </a:solidFill>
                  <a:latin typeface="+mn-ea"/>
                  <a:ea typeface="+mn-ea"/>
                </a:rPr>
                <a:t>[POST]</a:t>
              </a:r>
              <a:endParaRPr lang="ko-KR" altLang="en-US" sz="140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650" y="112683"/>
            <a:ext cx="954107" cy="400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ko-KR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결과물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7650" y="692696"/>
            <a:ext cx="2667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  <a:latin typeface="+mn-ea"/>
                <a:ea typeface="+mn-ea"/>
              </a:rPr>
              <a:t>① /PCBTEST/test  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  <a:ea typeface="+mn-ea"/>
              </a:rPr>
              <a:t>[POST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endParaRPr lang="ko-KR" altLang="en-US" sz="16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677338" y="4172119"/>
            <a:ext cx="218361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2813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{</a:t>
            </a:r>
            <a:endParaRPr kumimoji="1" lang="en-US" altLang="ko-KR" sz="1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2813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1" lang="ko-KR" altLang="ko-KR" sz="140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"user_idx":"10",</a:t>
            </a:r>
            <a:endParaRPr kumimoji="1" lang="en-US" altLang="ko-KR" sz="1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2813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1" lang="ko-KR" altLang="ko-KR" sz="140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"command":"100",</a:t>
            </a:r>
            <a:endParaRPr kumimoji="1" lang="en-US" altLang="ko-KR" sz="1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2813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1" lang="ko-KR" altLang="ko-KR" sz="140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"play_Second":23736</a:t>
            </a:r>
            <a:endParaRPr kumimoji="1" lang="en-US" altLang="ko-KR" sz="1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2813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}</a:t>
            </a:r>
            <a:r>
              <a:rPr kumimoji="1" lang="ko-KR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41526" y="1402390"/>
            <a:ext cx="283036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game_code=</a:t>
            </a:r>
            <a:r>
              <a:rPr lang="en-US" altLang="ko-KR" sz="1400" dirty="0" smtClean="0"/>
              <a:t>74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start_date=2017-0</a:t>
            </a:r>
            <a:r>
              <a:rPr lang="en-US" altLang="ko-KR" sz="1400" dirty="0" smtClean="0"/>
              <a:t>1</a:t>
            </a:r>
            <a:r>
              <a:rPr lang="ko-KR" altLang="en-US" sz="1400" smtClean="0"/>
              <a:t>-</a:t>
            </a:r>
            <a:r>
              <a:rPr lang="en-US" altLang="ko-KR" sz="1400" dirty="0" smtClean="0"/>
              <a:t>01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end_date=2017-</a:t>
            </a:r>
            <a:r>
              <a:rPr lang="en-US" altLang="ko-KR" sz="1400" dirty="0" smtClean="0"/>
              <a:t>12</a:t>
            </a:r>
            <a:r>
              <a:rPr lang="ko-KR" altLang="en-US" sz="1400" smtClean="0"/>
              <a:t>-</a:t>
            </a:r>
            <a:r>
              <a:rPr lang="en-US" altLang="ko-KR" sz="1400" dirty="0" smtClean="0"/>
              <a:t>30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useridx=</a:t>
            </a:r>
            <a:r>
              <a:rPr lang="en-US" altLang="ko-KR" sz="1400" dirty="0" smtClean="0"/>
              <a:t>10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ts= </a:t>
            </a:r>
            <a:r>
              <a:rPr lang="en-US" altLang="ko-KR" sz="1400" dirty="0" smtClean="0"/>
              <a:t>20170822152521231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42150" y="1121785"/>
            <a:ext cx="1330667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latin typeface="+mn-ea"/>
                <a:ea typeface="+mn-ea"/>
              </a:rPr>
              <a:t>Request Data</a:t>
            </a:r>
            <a:endParaRPr kumimoji="0" lang="ko-KR" altLang="en-US" sz="1400" b="1" dirty="0" err="1" smtClean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28829" y="1121785"/>
            <a:ext cx="1455701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latin typeface="+mn-ea"/>
                <a:ea typeface="+mn-ea"/>
              </a:rPr>
              <a:t>Response Data</a:t>
            </a:r>
            <a:endParaRPr kumimoji="0" lang="ko-KR" altLang="en-US" sz="1400" b="1" dirty="0" err="1" smtClean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44008" y="1437490"/>
            <a:ext cx="360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auth_data</a:t>
            </a:r>
            <a:r>
              <a:rPr lang="en-US" altLang="ko-KR" sz="1400" dirty="0" smtClean="0"/>
              <a:t> = </a:t>
            </a:r>
            <a:r>
              <a:rPr lang="ko-KR" altLang="en-US" sz="1400" smtClean="0"/>
              <a:t>1AEDF457FF62C3FB9D0F</a:t>
            </a:r>
            <a:r>
              <a:rPr lang="en-US" altLang="ko-KR" sz="1400" dirty="0" smtClean="0"/>
              <a:t>…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184718" y="3429000"/>
            <a:ext cx="41959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B050"/>
                </a:solidFill>
                <a:latin typeface="+mn-ea"/>
                <a:ea typeface="+mn-ea"/>
              </a:rPr>
              <a:t>② </a:t>
            </a:r>
            <a:r>
              <a:rPr lang="en-US" altLang="ko-KR" sz="1600" b="1" dirty="0" smtClean="0">
                <a:solidFill>
                  <a:srgbClr val="00B050"/>
                </a:solidFill>
                <a:latin typeface="+mn-ea"/>
                <a:ea typeface="+mn-ea"/>
              </a:rPr>
              <a:t>/PCBAPI/</a:t>
            </a:r>
            <a:r>
              <a:rPr lang="en-US" altLang="ko-KR" sz="1600" b="1" dirty="0" err="1" smtClean="0">
                <a:solidFill>
                  <a:srgbClr val="00B050"/>
                </a:solidFill>
                <a:latin typeface="+mn-ea"/>
                <a:ea typeface="+mn-ea"/>
              </a:rPr>
              <a:t>getUserPlaySecond</a:t>
            </a:r>
            <a:r>
              <a:rPr lang="en-US" altLang="ko-KR" sz="1600" b="1" dirty="0" smtClean="0">
                <a:solidFill>
                  <a:srgbClr val="00B050"/>
                </a:solidFill>
                <a:latin typeface="+mn-ea"/>
                <a:ea typeface="+mn-ea"/>
              </a:rPr>
              <a:t>  [POST</a:t>
            </a:r>
            <a:r>
              <a:rPr lang="en-US" altLang="ko-KR" sz="1600" b="1" dirty="0" smtClean="0">
                <a:solidFill>
                  <a:srgbClr val="00B050"/>
                </a:solidFill>
                <a:latin typeface="+mn-ea"/>
                <a:ea typeface="+mn-ea"/>
              </a:rPr>
              <a:t>]</a:t>
            </a:r>
            <a:endParaRPr lang="ko-KR" altLang="en-US" sz="16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1526" y="4135569"/>
            <a:ext cx="34704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game_code=</a:t>
            </a:r>
            <a:r>
              <a:rPr lang="en-US" altLang="ko-KR" sz="1400" dirty="0" smtClean="0"/>
              <a:t>74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start_date=2017-0</a:t>
            </a:r>
            <a:r>
              <a:rPr lang="en-US" altLang="ko-KR" sz="1400" dirty="0" smtClean="0"/>
              <a:t>1</a:t>
            </a:r>
            <a:r>
              <a:rPr lang="ko-KR" altLang="en-US" sz="1400" smtClean="0"/>
              <a:t>-</a:t>
            </a:r>
            <a:r>
              <a:rPr lang="en-US" altLang="ko-KR" sz="1400" dirty="0" smtClean="0"/>
              <a:t>01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end_date=2017-</a:t>
            </a:r>
            <a:r>
              <a:rPr lang="en-US" altLang="ko-KR" sz="1400" dirty="0" smtClean="0"/>
              <a:t>12</a:t>
            </a:r>
            <a:r>
              <a:rPr lang="ko-KR" altLang="en-US" sz="1400" smtClean="0"/>
              <a:t>-</a:t>
            </a:r>
            <a:r>
              <a:rPr lang="en-US" altLang="ko-KR" sz="1400" dirty="0" smtClean="0"/>
              <a:t>30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useridx=</a:t>
            </a:r>
            <a:r>
              <a:rPr lang="en-US" altLang="ko-KR" sz="1400" dirty="0" smtClean="0"/>
              <a:t>10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ts= </a:t>
            </a:r>
            <a:r>
              <a:rPr lang="en-US" altLang="ko-KR" sz="1400" dirty="0" smtClean="0"/>
              <a:t>20170822152521231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auth_data</a:t>
            </a:r>
            <a:r>
              <a:rPr lang="en-US" altLang="ko-KR" sz="1400" dirty="0"/>
              <a:t> = </a:t>
            </a:r>
            <a:r>
              <a:rPr lang="ko-KR" altLang="en-US" sz="1400" smtClean="0"/>
              <a:t>1AEDF457FF62C3FB9D0F</a:t>
            </a:r>
            <a:r>
              <a:rPr lang="en-US" altLang="ko-KR" sz="1400" dirty="0" smtClean="0"/>
              <a:t>…</a:t>
            </a:r>
            <a:endParaRPr lang="ko-KR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542150" y="3854964"/>
            <a:ext cx="1330667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latin typeface="+mn-ea"/>
                <a:ea typeface="+mn-ea"/>
              </a:rPr>
              <a:t>Request Data</a:t>
            </a:r>
            <a:endParaRPr kumimoji="0" lang="ko-KR" altLang="en-US" sz="1400" b="1" dirty="0" err="1" smtClean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2443" y="3856403"/>
            <a:ext cx="1455701" cy="307766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latin typeface="+mn-ea"/>
                <a:ea typeface="+mn-ea"/>
              </a:rPr>
              <a:t>Response Data</a:t>
            </a:r>
            <a:endParaRPr kumimoji="0" lang="ko-KR" altLang="en-US" sz="1400" b="1" dirty="0" err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528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51920" y="3072073"/>
            <a:ext cx="23762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(NOT(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</a:t>
            </a:r>
            <a:r>
              <a:rPr lang="ko-KR" altLang="en-US" sz="1400" smtClean="0">
                <a:latin typeface="+mn-ea"/>
                <a:ea typeface="+mn-ea"/>
              </a:rPr>
              <a:t>[</a:t>
            </a:r>
            <a:r>
              <a:rPr lang="ko-KR" altLang="en-US" sz="1400" dirty="0">
                <a:latin typeface="+mn-ea"/>
                <a:ea typeface="+mn-ea"/>
              </a:rPr>
              <a:t>Game_Code</a:t>
            </a:r>
            <a:r>
              <a:rPr lang="ko-KR" altLang="en-US" sz="1400">
                <a:latin typeface="+mn-ea"/>
                <a:ea typeface="+mn-ea"/>
              </a:rPr>
              <a:t>]=(</a:t>
            </a:r>
            <a:r>
              <a:rPr lang="ko-KR" altLang="en-US" sz="1400" smtClean="0">
                <a:latin typeface="+mn-ea"/>
                <a:ea typeface="+mn-ea"/>
              </a:rPr>
              <a:t>74) OR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</a:t>
            </a:r>
            <a:r>
              <a:rPr lang="ko-KR" altLang="en-US" sz="1400" smtClean="0">
                <a:latin typeface="+mn-ea"/>
                <a:ea typeface="+mn-ea"/>
              </a:rPr>
              <a:t>[Game_Code]=(70) OR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</a:t>
            </a:r>
          </a:p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</a:t>
            </a:r>
            <a:r>
              <a:rPr lang="ko-KR" altLang="en-US" sz="1400" smtClean="0">
                <a:latin typeface="+mn-ea"/>
                <a:ea typeface="+mn-ea"/>
              </a:rPr>
              <a:t>[Game_Code</a:t>
            </a:r>
            <a:r>
              <a:rPr lang="ko-KR" altLang="en-US" sz="1400" dirty="0">
                <a:latin typeface="+mn-ea"/>
                <a:ea typeface="+mn-ea"/>
              </a:rPr>
              <a:t>]=(</a:t>
            </a:r>
            <a:r>
              <a:rPr lang="ko-KR" altLang="en-US" sz="1400">
                <a:latin typeface="+mn-ea"/>
                <a:ea typeface="+mn-ea"/>
              </a:rPr>
              <a:t>29</a:t>
            </a:r>
            <a:r>
              <a:rPr lang="ko-KR" altLang="en-US" sz="1400" smtClean="0">
                <a:latin typeface="+mn-ea"/>
                <a:ea typeface="+mn-ea"/>
              </a:rPr>
              <a:t>)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))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51920" y="2329135"/>
            <a:ext cx="1811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([Game_Code]=(74))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851920" y="1605111"/>
            <a:ext cx="1811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([Game_Code]=(70))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51920" y="812848"/>
            <a:ext cx="1811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([Game_Code]=(29))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44" y="2298368"/>
            <a:ext cx="3435539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err="1" smtClean="0">
                <a:latin typeface="+mn-ea"/>
                <a:ea typeface="+mn-ea"/>
              </a:rPr>
              <a:t>sICBILL.Game_Play_Time_Log_</a:t>
            </a:r>
            <a:r>
              <a:rPr kumimoji="0" lang="en-US" altLang="ko-KR" sz="1600" b="1" dirty="0" err="1" smtClean="0">
                <a:solidFill>
                  <a:srgbClr val="0070C0"/>
                </a:solidFill>
                <a:latin typeface="+mn-ea"/>
                <a:ea typeface="+mn-ea"/>
              </a:rPr>
              <a:t>MA</a:t>
            </a:r>
            <a:endParaRPr kumimoji="0" lang="ko-KR" altLang="en-US" sz="1600" b="1" dirty="0" err="1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50" y="1574344"/>
            <a:ext cx="3416302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err="1" smtClean="0">
                <a:latin typeface="+mn-ea"/>
                <a:ea typeface="+mn-ea"/>
              </a:rPr>
              <a:t>sICBILL.Game_Play_Time_Log_</a:t>
            </a:r>
            <a:r>
              <a:rPr kumimoji="0" lang="en-US" altLang="ko-KR" sz="1600" b="1" dirty="0" err="1" smtClean="0">
                <a:solidFill>
                  <a:schemeClr val="accent6"/>
                </a:solidFill>
                <a:latin typeface="+mn-ea"/>
                <a:ea typeface="+mn-ea"/>
              </a:rPr>
              <a:t>SW</a:t>
            </a:r>
            <a:endParaRPr kumimoji="0" lang="ko-KR" altLang="en-US" sz="1600" b="1" dirty="0" err="1" smtClean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44" y="813711"/>
            <a:ext cx="3348977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err="1" smtClean="0">
                <a:latin typeface="+mn-ea"/>
                <a:ea typeface="+mn-ea"/>
              </a:rPr>
              <a:t>sICBILL.Game_Play_Time_Log_</a:t>
            </a:r>
            <a:r>
              <a:rPr kumimoji="0" lang="en-US" altLang="ko-KR" sz="1600" b="1" dirty="0" err="1" smtClean="0">
                <a:solidFill>
                  <a:srgbClr val="00B050"/>
                </a:solidFill>
                <a:latin typeface="+mn-ea"/>
                <a:ea typeface="+mn-ea"/>
              </a:rPr>
              <a:t>TR</a:t>
            </a:r>
            <a:endParaRPr kumimoji="0" lang="ko-KR" altLang="en-US" sz="1600" b="1" dirty="0" err="1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650" y="2995361"/>
            <a:ext cx="3005934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err="1" smtClean="0">
                <a:latin typeface="+mn-ea"/>
                <a:ea typeface="+mn-ea"/>
              </a:rPr>
              <a:t>sICBILL.Game_Play_Time_Log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650" y="112683"/>
            <a:ext cx="2069797" cy="400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테이블 제약조건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2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39552" y="1412776"/>
            <a:ext cx="5544616" cy="4040907"/>
            <a:chOff x="323529" y="2348880"/>
            <a:chExt cx="5544616" cy="404090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1073" t="27231" r="16359"/>
            <a:stretch/>
          </p:blipFill>
          <p:spPr>
            <a:xfrm>
              <a:off x="323529" y="2348880"/>
              <a:ext cx="5544616" cy="4040907"/>
            </a:xfrm>
            <a:prstGeom prst="rect">
              <a:avLst/>
            </a:prstGeom>
          </p:spPr>
        </p:pic>
        <p:cxnSp>
          <p:nvCxnSpPr>
            <p:cNvPr id="4" name="직선 연결선 3"/>
            <p:cNvCxnSpPr/>
            <p:nvPr/>
          </p:nvCxnSpPr>
          <p:spPr>
            <a:xfrm>
              <a:off x="683568" y="3284984"/>
              <a:ext cx="19442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683568" y="4221088"/>
              <a:ext cx="19442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75330" y="5120270"/>
              <a:ext cx="19442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675330" y="6037764"/>
              <a:ext cx="173643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47650" y="112683"/>
            <a:ext cx="4279248" cy="400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sICBILL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.USER_PLAYSECOND_VIEW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1379368"/>
            <a:ext cx="1947847" cy="2308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45715" rIns="0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dirty="0" smtClean="0">
                <a:solidFill>
                  <a:srgbClr val="178C8C"/>
                </a:solidFill>
                <a:latin typeface="+mn-ea"/>
                <a:ea typeface="+mn-ea"/>
              </a:rPr>
              <a:t>[</a:t>
            </a:r>
            <a:r>
              <a:rPr kumimoji="0" lang="en-US" altLang="ko-KR" sz="900" dirty="0" err="1" smtClean="0">
                <a:solidFill>
                  <a:srgbClr val="178C8C"/>
                </a:solidFill>
                <a:latin typeface="+mn-ea"/>
                <a:ea typeface="+mn-ea"/>
              </a:rPr>
              <a:t>sICBILL</a:t>
            </a:r>
            <a:r>
              <a:rPr kumimoji="0" lang="en-US" altLang="ko-KR" sz="900" dirty="0" smtClean="0">
                <a:solidFill>
                  <a:srgbClr val="178C8C"/>
                </a:solidFill>
                <a:latin typeface="+mn-ea"/>
                <a:ea typeface="+mn-ea"/>
              </a:rPr>
              <a:t>].[USER_PLAYSECOND_VIEW]</a:t>
            </a:r>
            <a:endParaRPr kumimoji="0" lang="ko-KR" altLang="en-US" sz="900" dirty="0" err="1" smtClean="0">
              <a:solidFill>
                <a:srgbClr val="178C8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1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650" y="112683"/>
            <a:ext cx="4208653" cy="400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sICBILL.GET_USER_PLAYSECOND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9552" y="836712"/>
            <a:ext cx="7110020" cy="5328592"/>
            <a:chOff x="539552" y="836712"/>
            <a:chExt cx="7110020" cy="532859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836712"/>
              <a:ext cx="7110020" cy="5328592"/>
            </a:xfrm>
            <a:prstGeom prst="rect">
              <a:avLst/>
            </a:prstGeom>
          </p:spPr>
        </p:pic>
        <p:cxnSp>
          <p:nvCxnSpPr>
            <p:cNvPr id="4" name="직선 연결선 3"/>
            <p:cNvCxnSpPr/>
            <p:nvPr/>
          </p:nvCxnSpPr>
          <p:spPr>
            <a:xfrm>
              <a:off x="769918" y="1244046"/>
              <a:ext cx="8640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1035370" y="4852684"/>
              <a:ext cx="1592414" cy="3273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0913" y="905553"/>
            <a:ext cx="2437317" cy="276989"/>
          </a:xfrm>
          <a:prstGeom prst="rect">
            <a:avLst/>
          </a:prstGeom>
          <a:noFill/>
          <a:ln>
            <a:solidFill>
              <a:srgbClr val="FC4513"/>
            </a:solidFill>
          </a:ln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latin typeface="+mn-ea"/>
                <a:ea typeface="+mn-ea"/>
              </a:rPr>
              <a:t>기존 </a:t>
            </a:r>
            <a:r>
              <a:rPr kumimoji="0" lang="en-US" altLang="ko-KR" sz="1200" dirty="0" smtClean="0">
                <a:latin typeface="+mn-ea"/>
                <a:ea typeface="+mn-ea"/>
              </a:rPr>
              <a:t>Procedure</a:t>
            </a:r>
            <a:r>
              <a:rPr kumimoji="0" lang="ko-KR" altLang="en-US" sz="1200" smtClean="0">
                <a:latin typeface="+mn-ea"/>
                <a:ea typeface="+mn-ea"/>
              </a:rPr>
              <a:t>에서 </a:t>
            </a:r>
            <a:r>
              <a:rPr kumimoji="0" lang="ko-KR" altLang="en-US" sz="1200" dirty="0" smtClean="0">
                <a:latin typeface="+mn-ea"/>
                <a:ea typeface="+mn-ea"/>
              </a:rPr>
              <a:t>변경된 부분</a:t>
            </a:r>
            <a:endParaRPr kumimoji="0" lang="ko-KR" altLang="en-US" sz="1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090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64" y="1977545"/>
            <a:ext cx="2304256" cy="34676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096" y="1916832"/>
            <a:ext cx="2043765" cy="12788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837" y="1916832"/>
            <a:ext cx="2543175" cy="236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1535" y="1510270"/>
            <a:ext cx="602006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Java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650" y="112683"/>
            <a:ext cx="1813317" cy="400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프로젝트 구성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375" y="842259"/>
            <a:ext cx="3193613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* Spring4 + </a:t>
            </a:r>
            <a:r>
              <a:rPr kumimoji="0" lang="en-US" altLang="ko-KR" sz="1600" b="1" dirty="0" err="1" smtClean="0">
                <a:latin typeface="+mn-ea"/>
                <a:ea typeface="+mn-ea"/>
              </a:rPr>
              <a:t>MyBatis</a:t>
            </a:r>
            <a:r>
              <a:rPr kumimoji="0" lang="en-US" altLang="ko-KR" sz="1600" b="1" dirty="0" smtClean="0">
                <a:latin typeface="+mn-ea"/>
                <a:ea typeface="+mn-ea"/>
              </a:rPr>
              <a:t> + Maven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54840" y="1510270"/>
            <a:ext cx="1157415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Resources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8584" y="1510270"/>
            <a:ext cx="992306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err="1" smtClean="0">
                <a:latin typeface="+mn-ea"/>
                <a:ea typeface="+mn-ea"/>
              </a:rPr>
              <a:t>Webapp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9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908720"/>
            <a:ext cx="5064985" cy="2232248"/>
          </a:xfrm>
          <a:prstGeom prst="rect">
            <a:avLst/>
          </a:prstGeom>
        </p:spPr>
      </p:pic>
      <p:sp>
        <p:nvSpPr>
          <p:cNvPr id="3" name="아래쪽 화살표 2"/>
          <p:cNvSpPr/>
          <p:nvPr/>
        </p:nvSpPr>
        <p:spPr>
          <a:xfrm>
            <a:off x="3635896" y="2834187"/>
            <a:ext cx="385664" cy="52280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ko-KR" altLang="en-US" sz="1000" b="1" dirty="0" err="1" smtClean="0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796136" y="1283457"/>
            <a:ext cx="3096344" cy="993415"/>
            <a:chOff x="5796136" y="1268760"/>
            <a:chExt cx="3096344" cy="99341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8144" y="1617978"/>
              <a:ext cx="3024336" cy="6441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5796136" y="1268760"/>
              <a:ext cx="2723805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dirty="0" smtClean="0">
                  <a:latin typeface="+mn-ea"/>
                  <a:ea typeface="+mn-ea"/>
                </a:rPr>
                <a:t>JSON </a:t>
              </a:r>
              <a:r>
                <a:rPr kumimoji="0" lang="ko-KR" altLang="en-US" sz="1200" smtClean="0">
                  <a:latin typeface="+mn-ea"/>
                  <a:ea typeface="+mn-ea"/>
                </a:rPr>
                <a:t>형태로 리턴해주는 라이브러리</a:t>
              </a:r>
              <a:endParaRPr kumimoji="0" lang="ko-KR" altLang="en-US" sz="1200" dirty="0" err="1" smtClean="0">
                <a:latin typeface="+mn-ea"/>
                <a:ea typeface="+mn-e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7650" y="112683"/>
            <a:ext cx="1210588" cy="400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ko-KR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소스코드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887760"/>
            <a:ext cx="1062702" cy="1649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ko-KR" altLang="en-US" sz="1000" b="1" dirty="0" err="1" smtClean="0">
              <a:solidFill>
                <a:prstClr val="black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26886" y="2625855"/>
            <a:ext cx="1340857" cy="427716"/>
            <a:chOff x="926886" y="2625855"/>
            <a:chExt cx="1340857" cy="427716"/>
          </a:xfrm>
        </p:grpSpPr>
        <p:sp>
          <p:nvSpPr>
            <p:cNvPr id="9" name="직사각형 8"/>
            <p:cNvSpPr/>
            <p:nvPr/>
          </p:nvSpPr>
          <p:spPr>
            <a:xfrm>
              <a:off x="926886" y="2625855"/>
              <a:ext cx="1340857" cy="1649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0" lang="ko-KR" altLang="en-US" sz="1000" b="1" dirty="0" err="1" smtClean="0">
                <a:solidFill>
                  <a:prstClr val="black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85691" y="2791971"/>
              <a:ext cx="1099963" cy="261600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100" b="1" dirty="0" err="1" smtClean="0">
                  <a:latin typeface="+mn-ea"/>
                  <a:ea typeface="+mn-ea"/>
                </a:rPr>
                <a:t>Json</a:t>
              </a:r>
              <a:r>
                <a:rPr kumimoji="0" lang="ko-KR" altLang="en-US" sz="1100" b="1" smtClean="0">
                  <a:latin typeface="+mn-ea"/>
                  <a:ea typeface="+mn-ea"/>
                </a:rPr>
                <a:t>으로 리턴</a:t>
              </a:r>
              <a:endParaRPr kumimoji="0" lang="ko-KR" altLang="en-US" sz="1100" b="1" dirty="0" err="1" smtClean="0">
                <a:latin typeface="+mn-ea"/>
                <a:ea typeface="+mn-e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88852" y="3450496"/>
            <a:ext cx="2679754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Service [</a:t>
            </a:r>
            <a:r>
              <a:rPr kumimoji="0" lang="ko-KR" altLang="en-US" sz="1600" b="1" smtClean="0">
                <a:latin typeface="+mn-ea"/>
                <a:ea typeface="+mn-ea"/>
              </a:rPr>
              <a:t>데이터 검증 역할</a:t>
            </a:r>
            <a:r>
              <a:rPr kumimoji="0" lang="en-US" altLang="ko-KR" sz="1600" b="1" dirty="0" smtClean="0">
                <a:latin typeface="+mn-ea"/>
                <a:ea typeface="+mn-ea"/>
              </a:rPr>
              <a:t>]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5368" y="4871566"/>
            <a:ext cx="633232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DAO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3635896" y="3903195"/>
            <a:ext cx="385664" cy="85748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ko-KR" altLang="en-US" sz="1000" b="1" dirty="0" err="1" smtClean="0">
              <a:solidFill>
                <a:prstClr val="black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427984" y="4323073"/>
            <a:ext cx="4392488" cy="1770223"/>
            <a:chOff x="4499992" y="3772613"/>
            <a:chExt cx="4392488" cy="177022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7440" y="4157338"/>
              <a:ext cx="4335040" cy="138549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499992" y="3772613"/>
              <a:ext cx="1504433" cy="307766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 defTabSz="91421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dirty="0" smtClean="0">
                  <a:latin typeface="+mn-ea"/>
                  <a:ea typeface="+mn-ea"/>
                </a:rPr>
                <a:t>pcbMapper.xml</a:t>
              </a:r>
              <a:endParaRPr kumimoji="0" lang="ko-KR" altLang="en-US" sz="1400" b="1" dirty="0" err="1" smtClean="0">
                <a:latin typeface="+mn-ea"/>
                <a:ea typeface="+mn-ea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2834939" y="2383450"/>
            <a:ext cx="2601157" cy="1649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ko-KR" altLang="en-US" sz="1000" b="1" dirty="0" err="1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19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2" grpId="0"/>
      <p:bldP spid="13" grpId="0"/>
      <p:bldP spid="14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338" y="0"/>
            <a:ext cx="9180513" cy="6858000"/>
          </a:xfrm>
          <a:prstGeom prst="rect">
            <a:avLst/>
          </a:prstGeom>
          <a:solidFill>
            <a:srgbClr val="E4E5E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000" b="1" dirty="0" err="1">
              <a:solidFill>
                <a:prstClr val="black"/>
              </a:solidFill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3795713" y="3282950"/>
            <a:ext cx="15208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kumimoji="0" lang="en-US" altLang="ko-KR" sz="1300" u="sng">
                <a:ea typeface="맑은 고딕" panose="020B0503020000020004" pitchFamily="50" charset="-127"/>
              </a:rPr>
              <a:t>End of Document</a:t>
            </a:r>
            <a:endParaRPr kumimoji="0" lang="ko-KR" altLang="en-US" sz="1300" u="sng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bg1">
              <a:lumMod val="95000"/>
            </a:schemeClr>
          </a:solidFill>
        </a:ln>
      </a:spPr>
      <a:bodyPr wrap="none" anchor="ctr"/>
      <a:lstStyle>
        <a:defPPr defTabSz="914218" fontAlgn="auto">
          <a:spcBef>
            <a:spcPts val="0"/>
          </a:spcBef>
          <a:spcAft>
            <a:spcPts val="0"/>
          </a:spcAft>
          <a:buFont typeface="Arial" panose="020B0604020202020204" pitchFamily="34" charset="0"/>
          <a:buChar char="•"/>
          <a:defRPr kumimoji="0" sz="1000" b="1" dirty="0" err="1" smtClean="0">
            <a:solidFill>
              <a:prstClr val="black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91431" tIns="45715" rIns="91431" bIns="45715" rtlCol="0">
        <a:spAutoFit/>
      </a:bodyPr>
      <a:lstStyle>
        <a:defPPr algn="ctr" defTabSz="914218" fontAlgn="auto">
          <a:spcBef>
            <a:spcPts val="0"/>
          </a:spcBef>
          <a:spcAft>
            <a:spcPts val="0"/>
          </a:spcAft>
          <a:buFont typeface="Arial" panose="020B0604020202020204" pitchFamily="34" charset="0"/>
          <a:buChar char="•"/>
          <a:defRPr kumimoji="0" sz="12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8479</TotalTime>
  <Words>214</Words>
  <Application>Microsoft Office PowerPoint</Application>
  <PresentationFormat>화면 슬라이드 쇼(4:3)</PresentationFormat>
  <Paragraphs>75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 Unicode MS</vt:lpstr>
      <vt:lpstr>굴림</vt:lpstr>
      <vt:lpstr>맑은 고딕</vt:lpstr>
      <vt:lpstr>Arial</vt:lpstr>
      <vt:lpstr>디자인 사용자 지정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김송희</dc:creator>
  <cp:lastModifiedBy>황세윤</cp:lastModifiedBy>
  <cp:revision>561</cp:revision>
  <cp:lastPrinted>2014-03-12T05:36:06Z</cp:lastPrinted>
  <dcterms:created xsi:type="dcterms:W3CDTF">2013-08-20T00:24:24Z</dcterms:created>
  <dcterms:modified xsi:type="dcterms:W3CDTF">2017-08-23T02:11:40Z</dcterms:modified>
</cp:coreProperties>
</file>