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492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tmp</a:t>
            </a:r>
            <a:r>
              <a:rPr lang="en-US" dirty="0"/>
              <a:t>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564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2020-02-22T07:04:43Z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