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85" r:id="rId7"/>
    <p:sldId id="261" r:id="rId8"/>
    <p:sldId id="262" r:id="rId9"/>
    <p:sldId id="264" r:id="rId10"/>
    <p:sldId id="266" r:id="rId11"/>
    <p:sldId id="267" r:id="rId12"/>
    <p:sldId id="268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zach-martin.com/resourc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Introduction to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 &amp; Chris Daniels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47413-08C2-4A59-87B1-6CCE2077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423721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15C38-064C-448F-B886-3B193A81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10789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05B-9410-4816-80DE-B9371B2B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32755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quick introduction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seven-month-old baby girl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Daniels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 up the 1819 Initiative at UC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five-month-old baby boy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D7-D1AF-41D1-B1CF-9696405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features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AAE-A676-4F92-A6C6-DD0ABEBE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68760"/>
          </a:xfrm>
        </p:spPr>
        <p:txBody>
          <a:bodyPr>
            <a:normAutofit/>
          </a:bodyPr>
          <a:lstStyle/>
          <a:p>
            <a:r>
              <a:rPr lang="en-US" dirty="0"/>
              <a:t>Commit History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Settings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Branch Protection</a:t>
            </a:r>
          </a:p>
          <a:p>
            <a:pPr lvl="1"/>
            <a:r>
              <a:rPr lang="en-US" dirty="0"/>
              <a:t>Notifications</a:t>
            </a:r>
          </a:p>
          <a:p>
            <a:r>
              <a:rPr lang="en-US" dirty="0"/>
              <a:t>Additional Resources Found at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http://github.zach-martin.com/resources.html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Hope to see most of you in the GitHub Advanced Class!</a:t>
            </a: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Agnostic view of git, separate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/>
              <a:t>The </a:t>
            </a:r>
            <a:r>
              <a:rPr lang="en-US" dirty="0"/>
              <a:t>how and why of using git</a:t>
            </a:r>
          </a:p>
          <a:p>
            <a:pPr lvl="1"/>
            <a:r>
              <a:rPr lang="en-US" dirty="0"/>
              <a:t>Labs involving both command-line and GUI driven git interaction</a:t>
            </a:r>
          </a:p>
          <a:p>
            <a:pPr lvl="1"/>
            <a:r>
              <a:rPr lang="en-US" dirty="0"/>
              <a:t>Branching strategies and conventions</a:t>
            </a:r>
          </a:p>
          <a:p>
            <a:r>
              <a:rPr lang="en-US" dirty="0"/>
              <a:t>Basic GitHub Features</a:t>
            </a:r>
          </a:p>
          <a:p>
            <a:pPr lvl="1"/>
            <a:r>
              <a:rPr lang="en-US" dirty="0"/>
              <a:t>Quickly create your own repo</a:t>
            </a:r>
          </a:p>
          <a:p>
            <a:pPr lvl="1"/>
            <a:r>
              <a:rPr lang="en-US" dirty="0"/>
              <a:t>Understand basic features and details about your repo</a:t>
            </a:r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Add/Stage</a:t>
            </a:r>
          </a:p>
          <a:p>
            <a:r>
              <a:rPr lang="en-US" dirty="0"/>
              <a:t>Commit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Install Visual Studio Code</a:t>
            </a:r>
          </a:p>
          <a:p>
            <a:r>
              <a:rPr lang="en-US" dirty="0"/>
              <a:t>Install git-</a:t>
            </a:r>
            <a:r>
              <a:rPr lang="en-US" dirty="0" err="1"/>
              <a:t>scm</a:t>
            </a:r>
            <a:endParaRPr lang="en-US" dirty="0"/>
          </a:p>
          <a:p>
            <a:r>
              <a:rPr lang="en-US" dirty="0"/>
              <a:t>Open git-bash (MacOS users should use terminal instead)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"MyEmail@Email.com"</a:t>
            </a:r>
          </a:p>
          <a:p>
            <a:pPr lvl="1"/>
            <a:r>
              <a:rPr lang="en-US" dirty="0"/>
              <a:t>git config --global user.name "My Name“</a:t>
            </a:r>
          </a:p>
          <a:p>
            <a:pPr lvl="1"/>
            <a:r>
              <a:rPr lang="en-US" dirty="0"/>
              <a:t>git config -l</a:t>
            </a:r>
          </a:p>
          <a:p>
            <a:pPr lvl="2"/>
            <a:r>
              <a:rPr lang="en-US" dirty="0"/>
              <a:t>Alternatively, you can use the following commands to explicitly pull this information</a:t>
            </a:r>
          </a:p>
          <a:p>
            <a:pPr lvl="2"/>
            <a:r>
              <a:rPr lang="en-US" dirty="0"/>
              <a:t>git config --get user.name</a:t>
            </a:r>
          </a:p>
          <a:p>
            <a:pPr lvl="2"/>
            <a:r>
              <a:rPr lang="en-US" dirty="0"/>
              <a:t>git config --get </a:t>
            </a:r>
            <a:r>
              <a:rPr lang="en-US" dirty="0" err="1"/>
              <a:t>user.email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596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Tahoma</vt:lpstr>
      <vt:lpstr>Tw Cen MT</vt:lpstr>
      <vt:lpstr>Circuit</vt:lpstr>
      <vt:lpstr>Introduction to github</vt:lpstr>
      <vt:lpstr>Initial resources and Introductions</vt:lpstr>
      <vt:lpstr>Presentation Objectives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Conflict is inevitable</vt:lpstr>
      <vt:lpstr>Lab 2</vt:lpstr>
      <vt:lpstr>Rebase – Tread carefully</vt:lpstr>
      <vt:lpstr>Rebase – Tread carefully (Cont.)</vt:lpstr>
      <vt:lpstr>Rebase – Tread carefully (Cont.)</vt:lpstr>
      <vt:lpstr>Github features and next steps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2020-02-22T06:00:56Z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