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61" r:id="rId7"/>
    <p:sldId id="262" r:id="rId8"/>
    <p:sldId id="264" r:id="rId9"/>
    <p:sldId id="266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69" r:id="rId18"/>
    <p:sldId id="275" r:id="rId19"/>
    <p:sldId id="27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Introduction to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another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Second repository will be empty</a:t>
            </a:r>
          </a:p>
          <a:p>
            <a:pPr lvl="2"/>
            <a:r>
              <a:rPr lang="en-US" dirty="0"/>
              <a:t>Init a new local repository</a:t>
            </a:r>
          </a:p>
          <a:p>
            <a:pPr lvl="2"/>
            <a:r>
              <a:rPr lang="en-US" dirty="0"/>
              <a:t>Add file to be staged</a:t>
            </a:r>
          </a:p>
          <a:p>
            <a:pPr lvl="2"/>
            <a:r>
              <a:rPr lang="en-US" dirty="0"/>
              <a:t>Commit file</a:t>
            </a:r>
          </a:p>
          <a:p>
            <a:pPr lvl="2"/>
            <a:r>
              <a:rPr lang="en-US" dirty="0"/>
              <a:t>Add remote repository as upstream</a:t>
            </a:r>
          </a:p>
          <a:p>
            <a:pPr lvl="2"/>
            <a:r>
              <a:rPr lang="en-US" dirty="0"/>
              <a:t>Push repository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Confirm your local repository exists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533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second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 for your OS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GitHub Desktop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that is downloading… A quick introduction and question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six-month-old baby girl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hope to learn today?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Stage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Commit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git-bash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459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</vt:lpstr>
      <vt:lpstr>Tahoma</vt:lpstr>
      <vt:lpstr>Tw Cen MT</vt:lpstr>
      <vt:lpstr>Circuit</vt:lpstr>
      <vt:lpstr>Introduction to github</vt:lpstr>
      <vt:lpstr>Initial resources and Introductions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Lab 2</vt:lpstr>
      <vt:lpstr>Conflict is inevitable</vt:lpstr>
      <vt:lpstr>Lab 3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2020-01-09T04:42:59Z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