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61" r:id="rId7"/>
    <p:sldId id="262" r:id="rId8"/>
    <p:sldId id="264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Second repository will be empty</a:t>
            </a:r>
          </a:p>
          <a:p>
            <a:pPr lvl="2"/>
            <a:r>
              <a:rPr lang="en-US" dirty="0"/>
              <a:t>Init a new local repository</a:t>
            </a:r>
          </a:p>
          <a:p>
            <a:pPr lvl="2"/>
            <a:r>
              <a:rPr lang="en-US" dirty="0"/>
              <a:t>Add file to be staged</a:t>
            </a:r>
          </a:p>
          <a:p>
            <a:pPr lvl="2"/>
            <a:r>
              <a:rPr lang="en-US" dirty="0"/>
              <a:t>Commit file</a:t>
            </a:r>
          </a:p>
          <a:p>
            <a:pPr lvl="2"/>
            <a:r>
              <a:rPr lang="en-US" dirty="0"/>
              <a:t>Add remote repository as upstream</a:t>
            </a:r>
          </a:p>
          <a:p>
            <a:pPr lvl="2"/>
            <a:r>
              <a:rPr lang="en-US" dirty="0"/>
              <a:t>Push repository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Confirm your local repository exists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second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GitHub Desktop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and question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hope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11DB0-6AC1-4186-A39B-69210812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164013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7AC1-504D-46E2-90A0-B435C387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0645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FDA-138B-41CC-848D-5D7457EB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0787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13900-BED7-4D89-80C8-474625B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89972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F817E-6271-450B-B3B1-387D759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431" y="243997"/>
            <a:ext cx="3935138" cy="6370005"/>
          </a:xfrm>
        </p:spPr>
      </p:pic>
    </p:spTree>
    <p:extLst>
      <p:ext uri="{BB962C8B-B14F-4D97-AF65-F5344CB8AC3E}">
        <p14:creationId xmlns:p14="http://schemas.microsoft.com/office/powerpoint/2010/main" val="397863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git-bash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505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Lab 2</vt:lpstr>
      <vt:lpstr>Conflict is inevitable</vt:lpstr>
      <vt:lpstr>Lab 3</vt:lpstr>
      <vt:lpstr>Rebase – Tread carefully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PowerPoint Presentation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2020-01-09T04:58:03Z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