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E5A39-7145-4498-A906-33DAABE63D39}" type="datetimeFigureOut">
              <a:rPr lang="en-AU" smtClean="0"/>
              <a:t>4/08/2014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6ADAC-50FB-45FF-A144-32442D9D8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401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6ADAC-50FB-45FF-A144-32442D9D8E8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604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6ADAC-50FB-45FF-A144-32442D9D8E89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9639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6ADAC-50FB-45FF-A144-32442D9D8E8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252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6ADAC-50FB-45FF-A144-32442D9D8E8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6662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6ADAC-50FB-45FF-A144-32442D9D8E8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1093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6ADAC-50FB-45FF-A144-32442D9D8E8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906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6ADAC-50FB-45FF-A144-32442D9D8E8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9949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6ADAC-50FB-45FF-A144-32442D9D8E8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974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6ADAC-50FB-45FF-A144-32442D9D8E8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879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6ADAC-50FB-45FF-A144-32442D9D8E8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0493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6ADAC-50FB-45FF-A144-32442D9D8E8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5808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6ADAC-50FB-45FF-A144-32442D9D8E8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0606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6ADAC-50FB-45FF-A144-32442D9D8E89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013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3DD2-4F1B-45DA-A045-01B7923E9333}" type="datetimeFigureOut">
              <a:rPr lang="en-AU" smtClean="0"/>
              <a:t>4/08/2014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9C0E-76A8-437E-9330-12CD911AC3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345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3DD2-4F1B-45DA-A045-01B7923E9333}" type="datetimeFigureOut">
              <a:rPr lang="en-AU" smtClean="0"/>
              <a:t>4/08/2014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9C0E-76A8-437E-9330-12CD911AC3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62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3DD2-4F1B-45DA-A045-01B7923E9333}" type="datetimeFigureOut">
              <a:rPr lang="en-AU" smtClean="0"/>
              <a:t>4/08/2014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9C0E-76A8-437E-9330-12CD911AC3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084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3DD2-4F1B-45DA-A045-01B7923E9333}" type="datetimeFigureOut">
              <a:rPr lang="en-AU" smtClean="0"/>
              <a:t>4/08/2014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9C0E-76A8-437E-9330-12CD911AC3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950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3DD2-4F1B-45DA-A045-01B7923E9333}" type="datetimeFigureOut">
              <a:rPr lang="en-AU" smtClean="0"/>
              <a:t>4/08/2014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9C0E-76A8-437E-9330-12CD911AC3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840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3DD2-4F1B-45DA-A045-01B7923E9333}" type="datetimeFigureOut">
              <a:rPr lang="en-AU" smtClean="0"/>
              <a:t>4/08/2014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9C0E-76A8-437E-9330-12CD911AC3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041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3DD2-4F1B-45DA-A045-01B7923E9333}" type="datetimeFigureOut">
              <a:rPr lang="en-AU" smtClean="0"/>
              <a:t>4/08/2014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9C0E-76A8-437E-9330-12CD911AC3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713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3DD2-4F1B-45DA-A045-01B7923E9333}" type="datetimeFigureOut">
              <a:rPr lang="en-AU" smtClean="0"/>
              <a:t>4/08/2014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9C0E-76A8-437E-9330-12CD911AC3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276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3DD2-4F1B-45DA-A045-01B7923E9333}" type="datetimeFigureOut">
              <a:rPr lang="en-AU" smtClean="0"/>
              <a:t>4/08/2014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9C0E-76A8-437E-9330-12CD911AC3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90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3DD2-4F1B-45DA-A045-01B7923E9333}" type="datetimeFigureOut">
              <a:rPr lang="en-AU" smtClean="0"/>
              <a:t>4/08/2014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9C0E-76A8-437E-9330-12CD911AC3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20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3DD2-4F1B-45DA-A045-01B7923E9333}" type="datetimeFigureOut">
              <a:rPr lang="en-AU" smtClean="0"/>
              <a:t>4/08/2014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9C0E-76A8-437E-9330-12CD911AC3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220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A3DD2-4F1B-45DA-A045-01B7923E9333}" type="datetimeFigureOut">
              <a:rPr lang="en-AU" smtClean="0"/>
              <a:t>4/08/2014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29C0E-76A8-437E-9330-12CD911AC3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74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Getting started in your project</a:t>
            </a:r>
            <a:br>
              <a:rPr lang="en-AU" dirty="0" smtClean="0"/>
            </a:br>
            <a:r>
              <a:rPr lang="en-AU" dirty="0" smtClean="0"/>
              <a:t>Some survival tips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Alex </a:t>
            </a:r>
            <a:r>
              <a:rPr lang="en-AU" dirty="0" err="1" smtClean="0"/>
              <a:t>Lubansky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368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Writing your proposal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Key questions:</a:t>
            </a:r>
          </a:p>
          <a:p>
            <a:pPr lvl="1"/>
            <a:r>
              <a:rPr lang="en-AU" dirty="0" smtClean="0"/>
              <a:t>What will I achieve? (Objectives)</a:t>
            </a:r>
          </a:p>
          <a:p>
            <a:pPr lvl="1"/>
            <a:r>
              <a:rPr lang="en-AU" dirty="0" smtClean="0"/>
              <a:t>What is known? (Lit review)</a:t>
            </a:r>
          </a:p>
          <a:p>
            <a:pPr lvl="1"/>
            <a:r>
              <a:rPr lang="en-AU" dirty="0" smtClean="0"/>
              <a:t>Why is this important? (Background)</a:t>
            </a:r>
          </a:p>
          <a:p>
            <a:pPr lvl="1"/>
            <a:r>
              <a:rPr lang="en-AU" dirty="0" smtClean="0"/>
              <a:t>How will this benefit others? (Significance)</a:t>
            </a:r>
          </a:p>
          <a:p>
            <a:pPr lvl="1"/>
            <a:r>
              <a:rPr lang="en-AU" dirty="0" smtClean="0"/>
              <a:t>How will I do it? (Proposed approach)</a:t>
            </a:r>
          </a:p>
          <a:p>
            <a:pPr lvl="1"/>
            <a:r>
              <a:rPr lang="en-AU" dirty="0" smtClean="0"/>
              <a:t>When will I do it?  (Timeline)</a:t>
            </a:r>
          </a:p>
        </p:txBody>
      </p:sp>
    </p:spTree>
    <p:extLst>
      <p:ext uri="{BB962C8B-B14F-4D97-AF65-F5344CB8AC3E}">
        <p14:creationId xmlns:p14="http://schemas.microsoft.com/office/powerpoint/2010/main" val="295979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Aims &amp; Objectives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Aims are the big picture of what you are doing</a:t>
            </a:r>
          </a:p>
          <a:p>
            <a:r>
              <a:rPr lang="en-AU" dirty="0" smtClean="0"/>
              <a:t>Objectives are the main things you need to do to advance your aims.</a:t>
            </a:r>
          </a:p>
          <a:p>
            <a:r>
              <a:rPr lang="en-AU" dirty="0" smtClean="0"/>
              <a:t>Objectives should be SMART: Specific, measurable, achievable, relevant and timely</a:t>
            </a:r>
          </a:p>
        </p:txBody>
      </p:sp>
    </p:spTree>
    <p:extLst>
      <p:ext uri="{BB962C8B-B14F-4D97-AF65-F5344CB8AC3E}">
        <p14:creationId xmlns:p14="http://schemas.microsoft.com/office/powerpoint/2010/main" val="189489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Aims &amp; Objectives -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smtClean="0"/>
              <a:t>E.g. Aim: To develop a universal model to predict the transient distribution of monsters and their effects on the population</a:t>
            </a:r>
          </a:p>
          <a:p>
            <a:r>
              <a:rPr lang="en-AU" dirty="0" smtClean="0"/>
              <a:t>Objective 1: To model the movement of a single, powerful, non-reproducing monster subject to constant and transient resistance and predict the change in local population density using MD simulations</a:t>
            </a:r>
          </a:p>
          <a:p>
            <a:r>
              <a:rPr lang="en-AU" dirty="0" smtClean="0"/>
              <a:t>Objective 2: To validate the model experimentally for different urban density by imposition of Godzilla in Tokyo and Adelaide over a period of 3 months.</a:t>
            </a:r>
          </a:p>
          <a:p>
            <a:r>
              <a:rPr lang="en-AU" dirty="0" smtClean="0"/>
              <a:t>Objective 3: To adapt the model to a swarm of powerful, non-reproducing monsters</a:t>
            </a:r>
          </a:p>
          <a:p>
            <a:r>
              <a:rPr lang="en-AU" dirty="0" smtClean="0"/>
              <a:t>Objective 4: To validate the model experimentally by unleashing the demons of hell in LA and Dallas for 3 months</a:t>
            </a:r>
          </a:p>
          <a:p>
            <a:r>
              <a:rPr lang="en-AU" dirty="0" smtClean="0"/>
              <a:t>Objective 5: To find a secure hiding spot to avoid detection by survivors from Tokyo, Adelaide, LA </a:t>
            </a:r>
            <a:r>
              <a:rPr lang="en-AU" smtClean="0"/>
              <a:t>or Dallas…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898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Final thoughts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Reminder: Individual </a:t>
            </a:r>
            <a:r>
              <a:rPr lang="en-AU" dirty="0" smtClean="0"/>
              <a:t>submission even for groups</a:t>
            </a:r>
          </a:p>
          <a:p>
            <a:r>
              <a:rPr lang="en-AU" dirty="0" smtClean="0"/>
              <a:t>Reminder: Late penalties apply</a:t>
            </a:r>
          </a:p>
          <a:p>
            <a:r>
              <a:rPr lang="en-AU" dirty="0" smtClean="0"/>
              <a:t>Make sure you give your supervisor a draft at least a week out – it takes time to read &amp; comment, and it takes time for you to make corrections </a:t>
            </a:r>
            <a:r>
              <a:rPr lang="en-AU" smtClean="0"/>
              <a:t>and changes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48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 this session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Getting started</a:t>
            </a:r>
          </a:p>
          <a:p>
            <a:r>
              <a:rPr lang="en-AU" dirty="0" smtClean="0"/>
              <a:t>Maintaining your log book</a:t>
            </a:r>
          </a:p>
          <a:p>
            <a:r>
              <a:rPr lang="en-AU" dirty="0" smtClean="0"/>
              <a:t>Finding literature</a:t>
            </a:r>
          </a:p>
          <a:p>
            <a:r>
              <a:rPr lang="en-AU" dirty="0" smtClean="0"/>
              <a:t>Writing your risk assessment</a:t>
            </a:r>
          </a:p>
          <a:p>
            <a:r>
              <a:rPr lang="en-AU" dirty="0" smtClean="0"/>
              <a:t>Writing your proposal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834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Getting started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By now, you should have:</a:t>
            </a:r>
          </a:p>
          <a:p>
            <a:pPr lvl="1"/>
            <a:r>
              <a:rPr lang="en-AU" dirty="0" smtClean="0"/>
              <a:t>Chosen your project</a:t>
            </a:r>
          </a:p>
          <a:p>
            <a:pPr lvl="1"/>
            <a:r>
              <a:rPr lang="en-AU" dirty="0" smtClean="0"/>
              <a:t>Met your supervisor &amp; thought about meeting times*** - </a:t>
            </a:r>
            <a:r>
              <a:rPr lang="en-AU" dirty="0" smtClean="0">
                <a:solidFill>
                  <a:srgbClr val="FF0000"/>
                </a:solidFill>
              </a:rPr>
              <a:t>regular meetings are essential!!!</a:t>
            </a:r>
          </a:p>
          <a:p>
            <a:pPr lvl="1"/>
            <a:r>
              <a:rPr lang="en-AU" dirty="0" smtClean="0"/>
              <a:t>Got a log book (essential)</a:t>
            </a:r>
          </a:p>
          <a:p>
            <a:pPr lvl="1"/>
            <a:r>
              <a:rPr lang="en-AU" dirty="0" smtClean="0"/>
              <a:t>Started doing some basic reading</a:t>
            </a:r>
          </a:p>
          <a:p>
            <a:pPr lvl="1"/>
            <a:r>
              <a:rPr lang="en-AU" dirty="0" smtClean="0"/>
              <a:t>Started thinking about your project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974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Getting started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Your main tasks over the next few weeks:</a:t>
            </a:r>
          </a:p>
          <a:p>
            <a:pPr lvl="1"/>
            <a:r>
              <a:rPr lang="en-AU" dirty="0" smtClean="0"/>
              <a:t>Get up to speed with the latest knowledge in your area </a:t>
            </a:r>
          </a:p>
          <a:p>
            <a:pPr lvl="1"/>
            <a:r>
              <a:rPr lang="en-AU" dirty="0" smtClean="0"/>
              <a:t>Work out what your actual objectives are</a:t>
            </a:r>
          </a:p>
          <a:p>
            <a:pPr lvl="1"/>
            <a:r>
              <a:rPr lang="en-AU" dirty="0" smtClean="0"/>
              <a:t>Write your timeline and proposal</a:t>
            </a:r>
          </a:p>
          <a:p>
            <a:pPr lvl="1"/>
            <a:r>
              <a:rPr lang="en-AU" dirty="0" smtClean="0"/>
              <a:t>Write your risk assessment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24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Log book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Your log book is your main evidence of the work you have done</a:t>
            </a:r>
          </a:p>
          <a:p>
            <a:r>
              <a:rPr lang="en-AU" dirty="0" smtClean="0"/>
              <a:t>It is absolutely essential that you maintain it thoroughly and effectively</a:t>
            </a:r>
          </a:p>
          <a:p>
            <a:r>
              <a:rPr lang="en-AU" dirty="0" smtClean="0"/>
              <a:t>Everything you do for your project should be in there</a:t>
            </a:r>
          </a:p>
          <a:p>
            <a:r>
              <a:rPr lang="en-AU" dirty="0" smtClean="0"/>
              <a:t>When you do a lit search, put in the search engine and key words into your log book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Log book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If you have a thought you want to test out, put it in your log book</a:t>
            </a:r>
          </a:p>
          <a:p>
            <a:r>
              <a:rPr lang="en-AU" dirty="0" smtClean="0"/>
              <a:t>If you have files containing information or data, at the very least, make note of where they are (file name and path)</a:t>
            </a:r>
          </a:p>
          <a:p>
            <a:r>
              <a:rPr lang="en-AU" dirty="0" smtClean="0"/>
              <a:t>When you read an article, put a summary and main ideas in there</a:t>
            </a:r>
          </a:p>
          <a:p>
            <a:r>
              <a:rPr lang="en-AU" dirty="0" smtClean="0"/>
              <a:t>It may be worth maintaining an index to help with organisation (e.g. lit search </a:t>
            </a:r>
            <a:r>
              <a:rPr lang="en-AU" dirty="0" err="1" smtClean="0"/>
              <a:t>pg</a:t>
            </a:r>
            <a:r>
              <a:rPr lang="en-AU" dirty="0" smtClean="0"/>
              <a:t> 5, 9, 12; design sketches </a:t>
            </a:r>
            <a:r>
              <a:rPr lang="en-AU" dirty="0" err="1" smtClean="0"/>
              <a:t>pg</a:t>
            </a:r>
            <a:r>
              <a:rPr lang="en-AU" dirty="0" smtClean="0"/>
              <a:t> 8, 14-18; data </a:t>
            </a:r>
            <a:r>
              <a:rPr lang="en-AU" dirty="0" err="1" smtClean="0"/>
              <a:t>pg</a:t>
            </a:r>
            <a:r>
              <a:rPr lang="en-AU" dirty="0" smtClean="0"/>
              <a:t> 21-25 )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492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Finding literature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Scopus / web of science / google scholar</a:t>
            </a:r>
          </a:p>
          <a:p>
            <a:r>
              <a:rPr lang="en-AU" dirty="0" smtClean="0"/>
              <a:t>References</a:t>
            </a:r>
          </a:p>
          <a:p>
            <a:r>
              <a:rPr lang="en-AU" dirty="0" smtClean="0"/>
              <a:t>Citations</a:t>
            </a:r>
          </a:p>
          <a:p>
            <a:r>
              <a:rPr lang="en-AU" dirty="0" smtClean="0"/>
              <a:t>Going direct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096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Writing a risk assessment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Rule 1: Your project should be low risk. Your risk assessment should reflect this</a:t>
            </a:r>
          </a:p>
          <a:p>
            <a:r>
              <a:rPr lang="en-AU" dirty="0" smtClean="0"/>
              <a:t>Rule 2: If your project is not low risk, you must discuss with your supervisor how to make it so</a:t>
            </a:r>
          </a:p>
          <a:p>
            <a:r>
              <a:rPr lang="en-AU" dirty="0" smtClean="0"/>
              <a:t>Rule 3: Do not, under any circumstances, fudge you risk assessment based on what you think the examiner wants to see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060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Writing a risk assessment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For more information follow:</a:t>
            </a:r>
          </a:p>
          <a:p>
            <a:r>
              <a:rPr lang="en-AU" dirty="0" smtClean="0"/>
              <a:t>http://www.ecu.edu.au/faculties/health-engineering-and-science/research-activity/research-support/student-research-journeys/honours-research-journey/confirmation-of-candidature/risk-assessment-and-management-plan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231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651</Words>
  <Application>Microsoft Office PowerPoint</Application>
  <PresentationFormat>On-screen Show (4:3)</PresentationFormat>
  <Paragraphs>79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Getting started in your project Some survival tips</vt:lpstr>
      <vt:lpstr>In this session</vt:lpstr>
      <vt:lpstr>Getting started</vt:lpstr>
      <vt:lpstr>Getting started</vt:lpstr>
      <vt:lpstr>Log book</vt:lpstr>
      <vt:lpstr>Log book</vt:lpstr>
      <vt:lpstr>Finding literature</vt:lpstr>
      <vt:lpstr>Writing a risk assessment</vt:lpstr>
      <vt:lpstr>Writing a risk assessment</vt:lpstr>
      <vt:lpstr>Writing your proposal</vt:lpstr>
      <vt:lpstr>Aims &amp; Objectives</vt:lpstr>
      <vt:lpstr>Aims &amp; Objectives - example</vt:lpstr>
      <vt:lpstr>Final thoughts</vt:lpstr>
    </vt:vector>
  </TitlesOfParts>
  <Company>Edith Cowan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in your project Some survival tips</dc:title>
  <dc:creator>Alex Lubansky</dc:creator>
  <cp:lastModifiedBy>Alex Lubansky</cp:lastModifiedBy>
  <cp:revision>15</cp:revision>
  <dcterms:created xsi:type="dcterms:W3CDTF">2014-07-30T01:38:16Z</dcterms:created>
  <dcterms:modified xsi:type="dcterms:W3CDTF">2014-08-04T04:10:12Z</dcterms:modified>
</cp:coreProperties>
</file>