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66" autoAdjust="0"/>
  </p:normalViewPr>
  <p:slideViewPr>
    <p:cSldViewPr showGuides="1">
      <p:cViewPr varScale="1">
        <p:scale>
          <a:sx n="91" d="100"/>
          <a:sy n="91" d="100"/>
        </p:scale>
        <p:origin x="1296" y="8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10/24/2016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Basic Programming Best Practices By: Charlie Detlof</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170317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Relevance to POS/408. Programming Practices are an important part of making sure that when creating a program you do not have to repeat other people’s past mistakes. </a:t>
            </a:r>
            <a:r>
              <a:rPr lang="en-US" baseline="0" dirty="0" smtClean="0"/>
              <a:t> </a:t>
            </a:r>
            <a:r>
              <a:rPr lang="en-US" dirty="0" smtClean="0"/>
              <a:t>These practices were good to learn and understand for a lot of the assignments we worked on so that the programs did not use a whole lot of resources where it was not necessary. </a:t>
            </a:r>
            <a:r>
              <a:rPr lang="en-US" baseline="0" dirty="0" smtClean="0"/>
              <a:t> </a:t>
            </a:r>
            <a:r>
              <a:rPr lang="en-US" dirty="0" smtClean="0"/>
              <a:t>A lot of the practices however are more helpful as the programs become bigger, but it this class did allow us to learn the basics so we do not have to run into problems once the bigger programs come about.</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253933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 Coding Techniques and Programming Practices are a very important part of creating good programs. </a:t>
            </a:r>
            <a:r>
              <a:rPr lang="en-US" baseline="0" dirty="0" smtClean="0"/>
              <a:t> </a:t>
            </a:r>
            <a:r>
              <a:rPr lang="en-US" dirty="0" smtClean="0"/>
              <a:t>They allow code to be easier to read and not to run into problems that others have already had.</a:t>
            </a:r>
            <a:r>
              <a:rPr lang="en-US" baseline="0" dirty="0" smtClean="0"/>
              <a:t> </a:t>
            </a:r>
            <a:r>
              <a:rPr lang="en-US" dirty="0" smtClean="0"/>
              <a:t>This article really relates to this class because it points out great techniques and practices that we have learned and used already in this class and also provides others as well that could come in handy too. The coding</a:t>
            </a:r>
            <a:r>
              <a:rPr lang="en-US" baseline="0" dirty="0" smtClean="0"/>
              <a:t> techniques and programming practices that I talked about were just some of the points that the author mentioned, there are a lot more where the ones I mentioned came from as well.  </a:t>
            </a:r>
            <a:endParaRPr lang="en-US" dirty="0" smtClean="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61063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Techniques</a:t>
            </a:r>
            <a:r>
              <a:rPr lang="en-US" baseline="0" dirty="0" smtClean="0"/>
              <a:t> and Programming Practices.  The article I found is titled Coding Techniques and Programming Practices.  It is written by Rob Caron.  It is located at https://msdn.microsoft.com/en-us/library/aa260844(v=vs.60).aspx</a:t>
            </a:r>
          </a:p>
          <a:p>
            <a:r>
              <a:rPr lang="en-US" dirty="0" smtClean="0"/>
              <a:t>To sum up this articles it basically talks about good coding techniques that</a:t>
            </a:r>
            <a:r>
              <a:rPr lang="en-US" baseline="0" dirty="0" smtClean="0"/>
              <a:t> should be used and programming practices that should be used as well.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95020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a:t>
            </a:r>
            <a:r>
              <a:rPr lang="en-US" baseline="0" dirty="0" smtClean="0"/>
              <a:t> Techniques.  Naming things in your code is an important part of coding techniques.  Names should tell what rather than how.  The article explains how routines should be named.  It also explains the best way to name variables and tables so that they are easily understood.  It makes it clear to stay away from abbreviations unless absolutely necessary.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53351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Techniques Cont.  Using comments</a:t>
            </a:r>
            <a:r>
              <a:rPr lang="en-US" baseline="0" dirty="0" smtClean="0"/>
              <a:t> in your code is a major part of a successful program.  The biggest challenge the article talks about is maintaining comments throughout the source code as code is created and updated.  Using complete sentences when writin</a:t>
            </a:r>
            <a:r>
              <a:rPr lang="en-US" baseline="0" dirty="0" smtClean="0"/>
              <a:t>g comments is a must as well.  Make sure comments accurately depict the code, so do not worry about a comment being too long.  The big thing the article stressed as well was comment as you code so that you do not forget to do so.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40331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Techniques Cont.</a:t>
            </a:r>
            <a:r>
              <a:rPr lang="en-US" baseline="0" dirty="0" smtClean="0"/>
              <a:t>  Using good format makes everyone’s lives easier.  Taking time to make sure the format is consistent and logical can help the programmer and anyone else that might look at the code as well.  Make sure to always use the same size indents in code so that it is easy to read.  Use spaces where needed as well to allow the code to look a lot cleaner.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185973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Practices.  Programming practices came about because of hard learned lessons.</a:t>
            </a:r>
            <a:r>
              <a:rPr lang="en-US" baseline="0" dirty="0" smtClean="0"/>
              <a:t>  Understanding these practices is also key because misusing them can lead to more headaches as well.  Using these practices really helps the person using them and others that might look at the code as well.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1446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Practices Cont.  Be selective</a:t>
            </a:r>
            <a:r>
              <a:rPr lang="en-US" baseline="0" dirty="0" smtClean="0"/>
              <a:t> in the choice of data type to conserve resources.  Keep the scope of variables as small as possible to avoid confusion and ensure maintainability.  Use return statements in stored procedures to help the calling program know whether the procedure worked properly.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780192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Practices Cont. Never use SELECT * always be specific when retrieving columns.</a:t>
            </a:r>
            <a:r>
              <a:rPr lang="en-US" baseline="0" dirty="0" smtClean="0"/>
              <a:t> </a:t>
            </a:r>
            <a:r>
              <a:rPr lang="en-US" dirty="0" smtClean="0"/>
              <a:t>Use a stored procedure with output parameters instead of single record SELECT statements when retrieving one row of data.</a:t>
            </a:r>
          </a:p>
          <a:p>
            <a:r>
              <a:rPr lang="en-US" dirty="0" smtClean="0"/>
              <a:t>Avoid using functions in WHERE clauses.</a:t>
            </a:r>
            <a:r>
              <a:rPr lang="en-US" baseline="0" dirty="0" smtClean="0"/>
              <a:t>  </a:t>
            </a:r>
            <a:r>
              <a:rPr lang="en-US" dirty="0" smtClean="0"/>
              <a:t>If possible, specify the primary key in the WHERE clause when updating a single row.</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252091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Relevance to POS/408. The coding techniques are relevant because it helped to make the code easier to read and understand for us and the teacher grading our assignments.</a:t>
            </a:r>
            <a:r>
              <a:rPr lang="en-US" baseline="0" dirty="0" smtClean="0"/>
              <a:t> </a:t>
            </a:r>
            <a:r>
              <a:rPr lang="en-US" dirty="0" smtClean="0"/>
              <a:t>Using comments also allowed for us to truly put into words what are code is suppose to be doing, again making things easier on us and the teacher. </a:t>
            </a:r>
            <a:r>
              <a:rPr lang="en-US" baseline="0" dirty="0" smtClean="0"/>
              <a:t> </a:t>
            </a:r>
            <a:r>
              <a:rPr lang="en-US" dirty="0" smtClean="0"/>
              <a:t>Format was a good thing to get used to as well because it makes things easier to read and is a good habit to get down pat for the real world. </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2171903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10/24/2016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10/24/2016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10/24/2016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10/24/2016</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10/24/2016</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10/24/2016</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10/24/2016</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10/24/2016</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10/24/2016</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10/24/2016</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10/24/2016</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sdn.microsoft.com/en-us/library/aa260844(v=vs.60).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Visual Basic Programming Best Practices </a:t>
            </a:r>
            <a:endParaRPr lang="en-US" dirty="0"/>
          </a:p>
        </p:txBody>
      </p:sp>
      <p:sp>
        <p:nvSpPr>
          <p:cNvPr id="4" name="Subtitle 3"/>
          <p:cNvSpPr>
            <a:spLocks noGrp="1"/>
          </p:cNvSpPr>
          <p:nvPr>
            <p:ph type="subTitle" idx="1"/>
          </p:nvPr>
        </p:nvSpPr>
        <p:spPr/>
        <p:txBody>
          <a:bodyPr/>
          <a:lstStyle/>
          <a:p>
            <a:r>
              <a:rPr lang="it-IT" dirty="0" smtClean="0"/>
              <a:t>By: Charlie detlof </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to POS/408 Cont.</a:t>
            </a:r>
            <a:endParaRPr lang="en-US" dirty="0"/>
          </a:p>
        </p:txBody>
      </p:sp>
      <p:sp>
        <p:nvSpPr>
          <p:cNvPr id="3" name="Content Placeholder 2"/>
          <p:cNvSpPr>
            <a:spLocks noGrp="1"/>
          </p:cNvSpPr>
          <p:nvPr>
            <p:ph idx="1"/>
          </p:nvPr>
        </p:nvSpPr>
        <p:spPr/>
        <p:txBody>
          <a:bodyPr/>
          <a:lstStyle/>
          <a:p>
            <a:r>
              <a:rPr lang="en-US" dirty="0" smtClean="0"/>
              <a:t>Programming Practices are an important part of making sure that when creating a program you do not have to repeat other people’s past mistakes </a:t>
            </a:r>
          </a:p>
          <a:p>
            <a:r>
              <a:rPr lang="en-US" dirty="0" smtClean="0"/>
              <a:t>These practices were good to learn and understand for a lot of the assignments we worked on so that the programs did not use a whole lot of resources where it was not necessary </a:t>
            </a:r>
          </a:p>
          <a:p>
            <a:r>
              <a:rPr lang="en-US" dirty="0" smtClean="0"/>
              <a:t>A lot of the practices however are more helpful as the programs become bigger, but it this class did allow us to learn the basics so we do not have to run into problems once the bigger programs come about</a:t>
            </a:r>
          </a:p>
          <a:p>
            <a:endParaRPr lang="en-US" dirty="0"/>
          </a:p>
        </p:txBody>
      </p:sp>
    </p:spTree>
    <p:extLst>
      <p:ext uri="{BB962C8B-B14F-4D97-AF65-F5344CB8AC3E}">
        <p14:creationId xmlns:p14="http://schemas.microsoft.com/office/powerpoint/2010/main" val="1025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Coding Techniques and Programming Practices are a very important part of creating good programs </a:t>
            </a:r>
          </a:p>
          <a:p>
            <a:r>
              <a:rPr lang="en-US" dirty="0" smtClean="0"/>
              <a:t>They allow code to be easier to read and not to run into problems that others have already had</a:t>
            </a:r>
          </a:p>
          <a:p>
            <a:r>
              <a:rPr lang="en-US" dirty="0" smtClean="0"/>
              <a:t>This article really relates to this class because it points out great techniques and practices that we have learned and used already in this class and also provides others as well that could come in handy too</a:t>
            </a:r>
            <a:endParaRPr lang="en-US" dirty="0"/>
          </a:p>
        </p:txBody>
      </p:sp>
    </p:spTree>
    <p:extLst>
      <p:ext uri="{BB962C8B-B14F-4D97-AF65-F5344CB8AC3E}">
        <p14:creationId xmlns:p14="http://schemas.microsoft.com/office/powerpoint/2010/main" val="15346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t>Caron, R. (2000). Coding Techniques and Programming Practices. Retrieved from https://msdn.microsoft.com/en-us/library/aa260844(v=vs.60).aspx</a:t>
            </a:r>
          </a:p>
        </p:txBody>
      </p:sp>
    </p:spTree>
    <p:extLst>
      <p:ext uri="{BB962C8B-B14F-4D97-AF65-F5344CB8AC3E}">
        <p14:creationId xmlns:p14="http://schemas.microsoft.com/office/powerpoint/2010/main" val="423489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Techniques and Programming Practices </a:t>
            </a:r>
            <a:endParaRPr lang="en-US" dirty="0"/>
          </a:p>
        </p:txBody>
      </p:sp>
      <p:sp>
        <p:nvSpPr>
          <p:cNvPr id="3" name="Content Placeholder 2"/>
          <p:cNvSpPr>
            <a:spLocks noGrp="1"/>
          </p:cNvSpPr>
          <p:nvPr>
            <p:ph idx="1"/>
          </p:nvPr>
        </p:nvSpPr>
        <p:spPr/>
        <p:txBody>
          <a:bodyPr/>
          <a:lstStyle/>
          <a:p>
            <a:r>
              <a:rPr lang="en-US" dirty="0" smtClean="0"/>
              <a:t>The article I found is titled Coding Techniques and Programming Practices </a:t>
            </a:r>
          </a:p>
          <a:p>
            <a:r>
              <a:rPr lang="en-US" dirty="0" smtClean="0"/>
              <a:t>It </a:t>
            </a:r>
            <a:r>
              <a:rPr lang="en-US" dirty="0"/>
              <a:t>is located at </a:t>
            </a:r>
            <a:r>
              <a:rPr lang="en-US" dirty="0">
                <a:hlinkClick r:id="rId3"/>
              </a:rPr>
              <a:t>https://msdn.microsoft.com/en-us/library/aa260844(v=vs.60).</a:t>
            </a:r>
            <a:r>
              <a:rPr lang="en-US" dirty="0" smtClean="0">
                <a:hlinkClick r:id="rId3"/>
              </a:rPr>
              <a:t>aspx</a:t>
            </a:r>
            <a:endParaRPr lang="en-US" dirty="0" smtClean="0"/>
          </a:p>
          <a:p>
            <a:r>
              <a:rPr lang="en-US" dirty="0" smtClean="0"/>
              <a:t>To sum it all up it basically talks about good coding techniques that should be used and programming practices that should be used </a:t>
            </a:r>
            <a:endParaRPr lang="en-US" dirty="0"/>
          </a:p>
        </p:txBody>
      </p:sp>
    </p:spTree>
    <p:extLst>
      <p:ext uri="{BB962C8B-B14F-4D97-AF65-F5344CB8AC3E}">
        <p14:creationId xmlns:p14="http://schemas.microsoft.com/office/powerpoint/2010/main" val="47136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Techniques </a:t>
            </a:r>
            <a:endParaRPr lang="en-US" dirty="0"/>
          </a:p>
        </p:txBody>
      </p:sp>
      <p:sp>
        <p:nvSpPr>
          <p:cNvPr id="3" name="Content Placeholder 2"/>
          <p:cNvSpPr>
            <a:spLocks noGrp="1"/>
          </p:cNvSpPr>
          <p:nvPr>
            <p:ph idx="1"/>
          </p:nvPr>
        </p:nvSpPr>
        <p:spPr/>
        <p:txBody>
          <a:bodyPr/>
          <a:lstStyle/>
          <a:p>
            <a:r>
              <a:rPr lang="en-US" dirty="0" smtClean="0"/>
              <a:t>Naming things in your code -</a:t>
            </a:r>
          </a:p>
          <a:p>
            <a:r>
              <a:rPr lang="en-US" dirty="0" smtClean="0"/>
              <a:t>Names should tell what rather than how </a:t>
            </a:r>
          </a:p>
          <a:p>
            <a:r>
              <a:rPr lang="en-US" dirty="0" smtClean="0"/>
              <a:t>It explains how routines should be named</a:t>
            </a:r>
          </a:p>
          <a:p>
            <a:r>
              <a:rPr lang="en-US" dirty="0" smtClean="0"/>
              <a:t>Also explains the best way to name variables and tables so that they are easily understood</a:t>
            </a:r>
          </a:p>
          <a:p>
            <a:r>
              <a:rPr lang="en-US" dirty="0" smtClean="0"/>
              <a:t>It makes it clear to stay away from abbreviations unless absolutely necessary  </a:t>
            </a:r>
            <a:endParaRPr lang="en-US" dirty="0"/>
          </a:p>
        </p:txBody>
      </p:sp>
    </p:spTree>
    <p:extLst>
      <p:ext uri="{BB962C8B-B14F-4D97-AF65-F5344CB8AC3E}">
        <p14:creationId xmlns:p14="http://schemas.microsoft.com/office/powerpoint/2010/main" val="148133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Techniques Cont.</a:t>
            </a:r>
            <a:endParaRPr lang="en-US" dirty="0"/>
          </a:p>
        </p:txBody>
      </p:sp>
      <p:sp>
        <p:nvSpPr>
          <p:cNvPr id="3" name="Content Placeholder 2"/>
          <p:cNvSpPr>
            <a:spLocks noGrp="1"/>
          </p:cNvSpPr>
          <p:nvPr>
            <p:ph idx="1"/>
          </p:nvPr>
        </p:nvSpPr>
        <p:spPr/>
        <p:txBody>
          <a:bodyPr/>
          <a:lstStyle/>
          <a:p>
            <a:r>
              <a:rPr lang="en-US" dirty="0" smtClean="0"/>
              <a:t>Using comments in your code-</a:t>
            </a:r>
          </a:p>
          <a:p>
            <a:r>
              <a:rPr lang="en-US" dirty="0" smtClean="0"/>
              <a:t>The biggest challenge it talks about is maintaining comments throughout the source code as code is created and updated</a:t>
            </a:r>
          </a:p>
          <a:p>
            <a:r>
              <a:rPr lang="en-US" dirty="0" smtClean="0"/>
              <a:t>Use complete sentences when writing comments</a:t>
            </a:r>
          </a:p>
          <a:p>
            <a:r>
              <a:rPr lang="en-US" dirty="0" smtClean="0"/>
              <a:t>Make sure comments accurately depict the code, so do not worry about a comment being too long </a:t>
            </a:r>
            <a:endParaRPr lang="en-US" dirty="0"/>
          </a:p>
          <a:p>
            <a:r>
              <a:rPr lang="en-US" dirty="0" smtClean="0"/>
              <a:t>The big thing it stressed as well was comment as you code so that you do not forget to do so</a:t>
            </a:r>
            <a:endParaRPr lang="en-US" dirty="0"/>
          </a:p>
        </p:txBody>
      </p:sp>
    </p:spTree>
    <p:extLst>
      <p:ext uri="{BB962C8B-B14F-4D97-AF65-F5344CB8AC3E}">
        <p14:creationId xmlns:p14="http://schemas.microsoft.com/office/powerpoint/2010/main" val="337143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Techniques Cont.</a:t>
            </a:r>
            <a:endParaRPr lang="en-US" dirty="0"/>
          </a:p>
        </p:txBody>
      </p:sp>
      <p:sp>
        <p:nvSpPr>
          <p:cNvPr id="3" name="Content Placeholder 2"/>
          <p:cNvSpPr>
            <a:spLocks noGrp="1"/>
          </p:cNvSpPr>
          <p:nvPr>
            <p:ph idx="1"/>
          </p:nvPr>
        </p:nvSpPr>
        <p:spPr/>
        <p:txBody>
          <a:bodyPr/>
          <a:lstStyle/>
          <a:p>
            <a:r>
              <a:rPr lang="en-US" dirty="0" smtClean="0"/>
              <a:t>Using good format-</a:t>
            </a:r>
          </a:p>
          <a:p>
            <a:r>
              <a:rPr lang="en-US" dirty="0" smtClean="0"/>
              <a:t>Taking time to make sure the format is consistent and logical can help the programmer and anyone else that might look at the code as well</a:t>
            </a:r>
          </a:p>
          <a:p>
            <a:r>
              <a:rPr lang="en-US" dirty="0" smtClean="0"/>
              <a:t>Make sure to always use the same size indents in code so that it is easy to read </a:t>
            </a:r>
          </a:p>
          <a:p>
            <a:r>
              <a:rPr lang="en-US" dirty="0" smtClean="0"/>
              <a:t>Use spaces where needed as well to allow the code to look a lot cleaner</a:t>
            </a:r>
          </a:p>
          <a:p>
            <a:endParaRPr lang="en-US" dirty="0" smtClean="0"/>
          </a:p>
          <a:p>
            <a:endParaRPr lang="en-US" dirty="0"/>
          </a:p>
        </p:txBody>
      </p:sp>
    </p:spTree>
    <p:extLst>
      <p:ext uri="{BB962C8B-B14F-4D97-AF65-F5344CB8AC3E}">
        <p14:creationId xmlns:p14="http://schemas.microsoft.com/office/powerpoint/2010/main" val="233484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Practices</a:t>
            </a:r>
            <a:endParaRPr lang="en-US" dirty="0"/>
          </a:p>
        </p:txBody>
      </p:sp>
      <p:sp>
        <p:nvSpPr>
          <p:cNvPr id="3" name="Content Placeholder 2"/>
          <p:cNvSpPr>
            <a:spLocks noGrp="1"/>
          </p:cNvSpPr>
          <p:nvPr>
            <p:ph idx="1"/>
          </p:nvPr>
        </p:nvSpPr>
        <p:spPr/>
        <p:txBody>
          <a:bodyPr/>
          <a:lstStyle/>
          <a:p>
            <a:r>
              <a:rPr lang="en-US" dirty="0" smtClean="0"/>
              <a:t>Programming practices came about because of hard learned lessons</a:t>
            </a:r>
          </a:p>
          <a:p>
            <a:r>
              <a:rPr lang="en-US" dirty="0" smtClean="0"/>
              <a:t>Understanding these practices is also key because misusing them can lead to more headaches as well</a:t>
            </a:r>
          </a:p>
          <a:p>
            <a:r>
              <a:rPr lang="en-US" dirty="0" smtClean="0"/>
              <a:t>Using these practices really helps the person using them and others that might look at the code as well</a:t>
            </a:r>
          </a:p>
          <a:p>
            <a:endParaRPr lang="en-US" dirty="0"/>
          </a:p>
        </p:txBody>
      </p:sp>
    </p:spTree>
    <p:extLst>
      <p:ext uri="{BB962C8B-B14F-4D97-AF65-F5344CB8AC3E}">
        <p14:creationId xmlns:p14="http://schemas.microsoft.com/office/powerpoint/2010/main" val="193009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Practices Cont.</a:t>
            </a:r>
            <a:endParaRPr lang="en-US" dirty="0"/>
          </a:p>
        </p:txBody>
      </p:sp>
      <p:sp>
        <p:nvSpPr>
          <p:cNvPr id="3" name="Content Placeholder 2"/>
          <p:cNvSpPr>
            <a:spLocks noGrp="1"/>
          </p:cNvSpPr>
          <p:nvPr>
            <p:ph idx="1"/>
          </p:nvPr>
        </p:nvSpPr>
        <p:spPr/>
        <p:txBody>
          <a:bodyPr/>
          <a:lstStyle/>
          <a:p>
            <a:r>
              <a:rPr lang="en-US" dirty="0" smtClean="0"/>
              <a:t>Be selective in the choice of data type to conserve resources</a:t>
            </a:r>
          </a:p>
          <a:p>
            <a:r>
              <a:rPr lang="en-US" dirty="0" smtClean="0"/>
              <a:t>Keep the scope of variables as small as possible to avoid confusion and ensure maintainability</a:t>
            </a:r>
          </a:p>
          <a:p>
            <a:r>
              <a:rPr lang="en-US" dirty="0" smtClean="0"/>
              <a:t>Use return statements in stored procedures to help the calling program know whether the procedure worked properly</a:t>
            </a:r>
          </a:p>
          <a:p>
            <a:endParaRPr lang="en-US" dirty="0" smtClean="0"/>
          </a:p>
          <a:p>
            <a:endParaRPr lang="en-US" dirty="0"/>
          </a:p>
        </p:txBody>
      </p:sp>
    </p:spTree>
    <p:extLst>
      <p:ext uri="{BB962C8B-B14F-4D97-AF65-F5344CB8AC3E}">
        <p14:creationId xmlns:p14="http://schemas.microsoft.com/office/powerpoint/2010/main" val="7661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Practices Cont. </a:t>
            </a:r>
            <a:endParaRPr lang="en-US" dirty="0"/>
          </a:p>
        </p:txBody>
      </p:sp>
      <p:sp>
        <p:nvSpPr>
          <p:cNvPr id="3" name="Content Placeholder 2"/>
          <p:cNvSpPr>
            <a:spLocks noGrp="1"/>
          </p:cNvSpPr>
          <p:nvPr>
            <p:ph idx="1"/>
          </p:nvPr>
        </p:nvSpPr>
        <p:spPr/>
        <p:txBody>
          <a:bodyPr/>
          <a:lstStyle/>
          <a:p>
            <a:r>
              <a:rPr lang="en-US" dirty="0" smtClean="0"/>
              <a:t>Never use SELECT * always be specific when retrieving columns</a:t>
            </a:r>
          </a:p>
          <a:p>
            <a:r>
              <a:rPr lang="en-US" dirty="0"/>
              <a:t>Use a stored procedure with output parameters instead of </a:t>
            </a:r>
            <a:r>
              <a:rPr lang="en-US" dirty="0" smtClean="0"/>
              <a:t>single record </a:t>
            </a:r>
            <a:r>
              <a:rPr lang="en-US" dirty="0"/>
              <a:t>SELECT statements when retrieving one row of </a:t>
            </a:r>
            <a:r>
              <a:rPr lang="en-US" dirty="0" smtClean="0"/>
              <a:t>data</a:t>
            </a:r>
            <a:endParaRPr lang="en-US" dirty="0"/>
          </a:p>
          <a:p>
            <a:r>
              <a:rPr lang="en-US" dirty="0"/>
              <a:t>Avoid using functions in WHERE </a:t>
            </a:r>
            <a:r>
              <a:rPr lang="en-US" dirty="0" smtClean="0"/>
              <a:t>clauses</a:t>
            </a:r>
          </a:p>
          <a:p>
            <a:r>
              <a:rPr lang="en-US" dirty="0"/>
              <a:t>If possible, specify the primary key in the WHERE clause when updating a single </a:t>
            </a:r>
            <a:r>
              <a:rPr lang="en-US" dirty="0" smtClean="0"/>
              <a:t>row</a:t>
            </a:r>
            <a:endParaRPr lang="en-US" dirty="0"/>
          </a:p>
        </p:txBody>
      </p:sp>
    </p:spTree>
    <p:extLst>
      <p:ext uri="{BB962C8B-B14F-4D97-AF65-F5344CB8AC3E}">
        <p14:creationId xmlns:p14="http://schemas.microsoft.com/office/powerpoint/2010/main" val="38581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to POS/408</a:t>
            </a:r>
            <a:endParaRPr lang="en-US" dirty="0"/>
          </a:p>
        </p:txBody>
      </p:sp>
      <p:sp>
        <p:nvSpPr>
          <p:cNvPr id="3" name="Content Placeholder 2"/>
          <p:cNvSpPr>
            <a:spLocks noGrp="1"/>
          </p:cNvSpPr>
          <p:nvPr>
            <p:ph idx="1"/>
          </p:nvPr>
        </p:nvSpPr>
        <p:spPr/>
        <p:txBody>
          <a:bodyPr/>
          <a:lstStyle/>
          <a:p>
            <a:r>
              <a:rPr lang="en-US" dirty="0" smtClean="0"/>
              <a:t>The coding techniques are relevant because it helped to make the code easier to read and understand for us and the teacher grading our assignments</a:t>
            </a:r>
          </a:p>
          <a:p>
            <a:r>
              <a:rPr lang="en-US" dirty="0" smtClean="0"/>
              <a:t>Using comments also allowed for us to truly put into words what are code is suppose to be doing, again making things easier on us and the teacher </a:t>
            </a:r>
          </a:p>
          <a:p>
            <a:r>
              <a:rPr lang="en-US" dirty="0" smtClean="0"/>
              <a:t>Format was a good thing to get used to as well because it makes things easier to read and is a good habit to get down pat for the real world </a:t>
            </a:r>
            <a:endParaRPr lang="en-US" dirty="0"/>
          </a:p>
        </p:txBody>
      </p:sp>
    </p:spTree>
    <p:extLst>
      <p:ext uri="{BB962C8B-B14F-4D97-AF65-F5344CB8AC3E}">
        <p14:creationId xmlns:p14="http://schemas.microsoft.com/office/powerpoint/2010/main" val="311625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56</TotalTime>
  <Words>1457</Words>
  <Application>Microsoft Office PowerPoint</Application>
  <PresentationFormat>Custom</PresentationFormat>
  <Paragraphs>74</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Digital Blue Tunnel 16x9</vt:lpstr>
      <vt:lpstr>Visual Basic Programming Best Practices </vt:lpstr>
      <vt:lpstr>Coding Techniques and Programming Practices </vt:lpstr>
      <vt:lpstr>Coding Techniques </vt:lpstr>
      <vt:lpstr>Coding Techniques Cont.</vt:lpstr>
      <vt:lpstr>Coding Techniques Cont.</vt:lpstr>
      <vt:lpstr>Programming Practices</vt:lpstr>
      <vt:lpstr>Programming Practices Cont.</vt:lpstr>
      <vt:lpstr>Programming Practices Cont. </vt:lpstr>
      <vt:lpstr>Relevance to POS/408</vt:lpstr>
      <vt:lpstr>Relevance to POS/408 Cont.</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 Programming Best Practices</dc:title>
  <dc:creator>Charlie Detlof</dc:creator>
  <cp:lastModifiedBy>Charlie Detlof</cp:lastModifiedBy>
  <cp:revision>7</cp:revision>
  <dcterms:created xsi:type="dcterms:W3CDTF">2016-10-24T19:03:57Z</dcterms:created>
  <dcterms:modified xsi:type="dcterms:W3CDTF">2016-10-24T20:00:10Z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