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604"/>
  </p:normalViewPr>
  <p:slideViewPr>
    <p:cSldViewPr snapToGrid="0" snapToObjects="1">
      <p:cViewPr varScale="1">
        <p:scale>
          <a:sx n="137" d="100"/>
          <a:sy n="137" d="100"/>
        </p:scale>
        <p:origin x="22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FF1683-9246-8D45-8194-38A8CAED688D}" type="doc">
      <dgm:prSet loTypeId="urn:microsoft.com/office/officeart/2005/8/layout/targe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984C34A-3F44-9D41-9A85-3C08DECBD9CE}">
      <dgm:prSet/>
      <dgm:spPr/>
      <dgm:t>
        <a:bodyPr/>
        <a:lstStyle/>
        <a:p>
          <a:pPr rtl="0"/>
          <a:r>
            <a:rPr kumimoji="1" lang="zh-CN" altLang="en-US" dirty="0" smtClean="0"/>
            <a:t>项目概述</a:t>
          </a:r>
          <a:endParaRPr lang="zh-CN" altLang="en-US" dirty="0"/>
        </a:p>
      </dgm:t>
    </dgm:pt>
    <dgm:pt modelId="{C2FC95F1-88B7-8B4B-89C4-2AAE676729BD}" type="parTrans" cxnId="{443F977E-E3AC-F940-9274-834908FBD16A}">
      <dgm:prSet/>
      <dgm:spPr/>
      <dgm:t>
        <a:bodyPr/>
        <a:lstStyle/>
        <a:p>
          <a:endParaRPr lang="zh-CN" altLang="en-US"/>
        </a:p>
      </dgm:t>
    </dgm:pt>
    <dgm:pt modelId="{B7C81B45-AA15-564B-9405-BACC5EF2DCE2}" type="sibTrans" cxnId="{443F977E-E3AC-F940-9274-834908FBD16A}">
      <dgm:prSet/>
      <dgm:spPr/>
      <dgm:t>
        <a:bodyPr/>
        <a:lstStyle/>
        <a:p>
          <a:endParaRPr lang="zh-CN" altLang="en-US"/>
        </a:p>
      </dgm:t>
    </dgm:pt>
    <dgm:pt modelId="{3998E676-67CF-8940-B11E-570F8185919B}">
      <dgm:prSet/>
      <dgm:spPr/>
      <dgm:t>
        <a:bodyPr/>
        <a:lstStyle/>
        <a:p>
          <a:pPr rtl="0"/>
          <a:r>
            <a:rPr kumimoji="1" lang="zh-CN" altLang="en-US" smtClean="0"/>
            <a:t>软件结构</a:t>
          </a:r>
          <a:endParaRPr lang="zh-CN" altLang="en-US"/>
        </a:p>
      </dgm:t>
    </dgm:pt>
    <dgm:pt modelId="{72986242-4324-1446-85E1-FA5A8B455F75}" type="parTrans" cxnId="{A448ED4C-F9BF-2740-9168-EA9AA4105332}">
      <dgm:prSet/>
      <dgm:spPr/>
      <dgm:t>
        <a:bodyPr/>
        <a:lstStyle/>
        <a:p>
          <a:endParaRPr lang="zh-CN" altLang="en-US"/>
        </a:p>
      </dgm:t>
    </dgm:pt>
    <dgm:pt modelId="{E4D51E52-4C32-E34B-9CAC-ACAD5B510BED}" type="sibTrans" cxnId="{A448ED4C-F9BF-2740-9168-EA9AA4105332}">
      <dgm:prSet/>
      <dgm:spPr/>
      <dgm:t>
        <a:bodyPr/>
        <a:lstStyle/>
        <a:p>
          <a:endParaRPr lang="zh-CN" altLang="en-US"/>
        </a:p>
      </dgm:t>
    </dgm:pt>
    <dgm:pt modelId="{31D833BD-19FD-ED4C-A8A9-080E9FA0501A}">
      <dgm:prSet/>
      <dgm:spPr/>
      <dgm:t>
        <a:bodyPr/>
        <a:lstStyle/>
        <a:p>
          <a:pPr rtl="0"/>
          <a:r>
            <a:rPr kumimoji="1" lang="zh-CN" altLang="en-US" smtClean="0"/>
            <a:t>彩票玩法</a:t>
          </a:r>
          <a:endParaRPr lang="zh-CN" altLang="en-US"/>
        </a:p>
      </dgm:t>
    </dgm:pt>
    <dgm:pt modelId="{0575AA0B-95EB-E04A-B51A-1D06EFD2EC32}" type="parTrans" cxnId="{4ACA79A1-7240-DA41-8AB9-E9AA7DDDDD59}">
      <dgm:prSet/>
      <dgm:spPr/>
      <dgm:t>
        <a:bodyPr/>
        <a:lstStyle/>
        <a:p>
          <a:endParaRPr lang="zh-CN" altLang="en-US"/>
        </a:p>
      </dgm:t>
    </dgm:pt>
    <dgm:pt modelId="{56CB3288-DF7B-354C-B407-D4E2304D78D0}" type="sibTrans" cxnId="{4ACA79A1-7240-DA41-8AB9-E9AA7DDDDD59}">
      <dgm:prSet/>
      <dgm:spPr/>
      <dgm:t>
        <a:bodyPr/>
        <a:lstStyle/>
        <a:p>
          <a:endParaRPr lang="zh-CN" altLang="en-US"/>
        </a:p>
      </dgm:t>
    </dgm:pt>
    <dgm:pt modelId="{062FF169-D68B-BA40-A5D3-1D999562A25D}">
      <dgm:prSet/>
      <dgm:spPr/>
      <dgm:t>
        <a:bodyPr/>
        <a:lstStyle/>
        <a:p>
          <a:pPr rtl="0"/>
          <a:r>
            <a:rPr kumimoji="1" lang="zh-CN" altLang="en-US" dirty="0" smtClean="0"/>
            <a:t>运营商接口</a:t>
          </a:r>
          <a:endParaRPr lang="zh-CN" altLang="en-US" dirty="0"/>
        </a:p>
      </dgm:t>
    </dgm:pt>
    <dgm:pt modelId="{22A25F55-3432-644D-97EB-9F5DD6E4E299}" type="parTrans" cxnId="{B2D16EBA-16C2-804F-B07D-80F71C44279F}">
      <dgm:prSet/>
      <dgm:spPr/>
      <dgm:t>
        <a:bodyPr/>
        <a:lstStyle/>
        <a:p>
          <a:endParaRPr lang="zh-CN" altLang="en-US"/>
        </a:p>
      </dgm:t>
    </dgm:pt>
    <dgm:pt modelId="{59AAEF9E-9ABB-3843-A29B-6A2C0EAEA65E}" type="sibTrans" cxnId="{B2D16EBA-16C2-804F-B07D-80F71C44279F}">
      <dgm:prSet/>
      <dgm:spPr/>
      <dgm:t>
        <a:bodyPr/>
        <a:lstStyle/>
        <a:p>
          <a:endParaRPr lang="zh-CN" altLang="en-US"/>
        </a:p>
      </dgm:t>
    </dgm:pt>
    <dgm:pt modelId="{E65790A4-73FA-1F4A-B72C-32491769D20B}">
      <dgm:prSet/>
      <dgm:spPr/>
      <dgm:t>
        <a:bodyPr/>
        <a:lstStyle/>
        <a:p>
          <a:pPr rtl="0"/>
          <a:r>
            <a:rPr kumimoji="1" lang="zh-CN" altLang="en-US" smtClean="0"/>
            <a:t>致谢</a:t>
          </a:r>
          <a:endParaRPr lang="zh-CN" altLang="en-US"/>
        </a:p>
      </dgm:t>
    </dgm:pt>
    <dgm:pt modelId="{9212D100-87D8-A84E-899A-13D3768C3D3B}" type="parTrans" cxnId="{7E916320-27A7-0C40-A0C5-3DD4ED179672}">
      <dgm:prSet/>
      <dgm:spPr/>
      <dgm:t>
        <a:bodyPr/>
        <a:lstStyle/>
        <a:p>
          <a:endParaRPr lang="zh-CN" altLang="en-US"/>
        </a:p>
      </dgm:t>
    </dgm:pt>
    <dgm:pt modelId="{6F3483AE-36B7-664E-9BEE-3579BEFE166E}" type="sibTrans" cxnId="{7E916320-27A7-0C40-A0C5-3DD4ED179672}">
      <dgm:prSet/>
      <dgm:spPr/>
      <dgm:t>
        <a:bodyPr/>
        <a:lstStyle/>
        <a:p>
          <a:endParaRPr lang="zh-CN" altLang="en-US"/>
        </a:p>
      </dgm:t>
    </dgm:pt>
    <dgm:pt modelId="{B10737D0-F72E-AF49-B9D4-412F778FD4F6}" type="pres">
      <dgm:prSet presAssocID="{48FF1683-9246-8D45-8194-38A8CAED688D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AEFACA1-52B9-0145-83D9-72B26001CA8F}" type="pres">
      <dgm:prSet presAssocID="{3984C34A-3F44-9D41-9A85-3C08DECBD9CE}" presName="circle1" presStyleLbl="lnNode1" presStyleIdx="0" presStyleCnt="5"/>
      <dgm:spPr/>
    </dgm:pt>
    <dgm:pt modelId="{4CF94406-5F4E-B948-8D65-20D882D9E60D}" type="pres">
      <dgm:prSet presAssocID="{3984C34A-3F44-9D41-9A85-3C08DECBD9CE}" presName="text1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C15AF6-FD5E-A443-8A0F-1DB0BECC017D}" type="pres">
      <dgm:prSet presAssocID="{3984C34A-3F44-9D41-9A85-3C08DECBD9CE}" presName="line1" presStyleLbl="callout" presStyleIdx="0" presStyleCnt="10"/>
      <dgm:spPr/>
    </dgm:pt>
    <dgm:pt modelId="{FD9BFED9-0639-4242-AC84-FDA203BBE6D7}" type="pres">
      <dgm:prSet presAssocID="{3984C34A-3F44-9D41-9A85-3C08DECBD9CE}" presName="d1" presStyleLbl="callout" presStyleIdx="1" presStyleCnt="10"/>
      <dgm:spPr/>
    </dgm:pt>
    <dgm:pt modelId="{0A3259D3-1BE2-2A43-89AB-8E08AC9238A0}" type="pres">
      <dgm:prSet presAssocID="{3998E676-67CF-8940-B11E-570F8185919B}" presName="circle2" presStyleLbl="lnNode1" presStyleIdx="1" presStyleCnt="5"/>
      <dgm:spPr/>
    </dgm:pt>
    <dgm:pt modelId="{6639828B-6E0F-EC4F-AF33-6B055DCDBEFB}" type="pres">
      <dgm:prSet presAssocID="{3998E676-67CF-8940-B11E-570F8185919B}" presName="text2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C7DF45-4C70-6149-990D-7388AC942983}" type="pres">
      <dgm:prSet presAssocID="{3998E676-67CF-8940-B11E-570F8185919B}" presName="line2" presStyleLbl="callout" presStyleIdx="2" presStyleCnt="10"/>
      <dgm:spPr/>
    </dgm:pt>
    <dgm:pt modelId="{89337729-0198-6748-A42C-DFE4D3288FF6}" type="pres">
      <dgm:prSet presAssocID="{3998E676-67CF-8940-B11E-570F8185919B}" presName="d2" presStyleLbl="callout" presStyleIdx="3" presStyleCnt="10"/>
      <dgm:spPr/>
    </dgm:pt>
    <dgm:pt modelId="{79723BD8-E016-E045-A4AE-DE78642F4933}" type="pres">
      <dgm:prSet presAssocID="{31D833BD-19FD-ED4C-A8A9-080E9FA0501A}" presName="circle3" presStyleLbl="lnNode1" presStyleIdx="2" presStyleCnt="5"/>
      <dgm:spPr/>
    </dgm:pt>
    <dgm:pt modelId="{12458F6E-9BE3-3B49-B712-73C68F1210CB}" type="pres">
      <dgm:prSet presAssocID="{31D833BD-19FD-ED4C-A8A9-080E9FA0501A}" presName="text3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A78704-5436-254A-9212-694008139D9B}" type="pres">
      <dgm:prSet presAssocID="{31D833BD-19FD-ED4C-A8A9-080E9FA0501A}" presName="line3" presStyleLbl="callout" presStyleIdx="4" presStyleCnt="10"/>
      <dgm:spPr/>
    </dgm:pt>
    <dgm:pt modelId="{A412C096-EF59-8A4D-B2A2-9DE1A018EFD8}" type="pres">
      <dgm:prSet presAssocID="{31D833BD-19FD-ED4C-A8A9-080E9FA0501A}" presName="d3" presStyleLbl="callout" presStyleIdx="5" presStyleCnt="10"/>
      <dgm:spPr/>
    </dgm:pt>
    <dgm:pt modelId="{D1CB29FB-4C98-0845-9E3B-9FFFFE8D6203}" type="pres">
      <dgm:prSet presAssocID="{062FF169-D68B-BA40-A5D3-1D999562A25D}" presName="circle4" presStyleLbl="lnNode1" presStyleIdx="3" presStyleCnt="5"/>
      <dgm:spPr/>
    </dgm:pt>
    <dgm:pt modelId="{DE1F4370-C27D-9843-9534-5DB1E11B34DF}" type="pres">
      <dgm:prSet presAssocID="{062FF169-D68B-BA40-A5D3-1D999562A25D}" presName="text4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5396D4-6101-694E-B04B-74A0469D7736}" type="pres">
      <dgm:prSet presAssocID="{062FF169-D68B-BA40-A5D3-1D999562A25D}" presName="line4" presStyleLbl="callout" presStyleIdx="6" presStyleCnt="10"/>
      <dgm:spPr/>
    </dgm:pt>
    <dgm:pt modelId="{2FE14A07-91B9-EA42-A22A-19A6CB2202B7}" type="pres">
      <dgm:prSet presAssocID="{062FF169-D68B-BA40-A5D3-1D999562A25D}" presName="d4" presStyleLbl="callout" presStyleIdx="7" presStyleCnt="10"/>
      <dgm:spPr/>
    </dgm:pt>
    <dgm:pt modelId="{04D1C045-81A1-2644-B85A-8A38A3128B59}" type="pres">
      <dgm:prSet presAssocID="{E65790A4-73FA-1F4A-B72C-32491769D20B}" presName="circle5" presStyleLbl="lnNode1" presStyleIdx="4" presStyleCnt="5"/>
      <dgm:spPr/>
    </dgm:pt>
    <dgm:pt modelId="{5A58D7C6-BCB5-424F-A9AC-072EA0E8DB93}" type="pres">
      <dgm:prSet presAssocID="{E65790A4-73FA-1F4A-B72C-32491769D20B}" presName="text5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819957-5914-BC40-9168-5FDC65F7898E}" type="pres">
      <dgm:prSet presAssocID="{E65790A4-73FA-1F4A-B72C-32491769D20B}" presName="line5" presStyleLbl="callout" presStyleIdx="8" presStyleCnt="10"/>
      <dgm:spPr/>
    </dgm:pt>
    <dgm:pt modelId="{B685C720-0AEB-314C-A812-360E980B4AC0}" type="pres">
      <dgm:prSet presAssocID="{E65790A4-73FA-1F4A-B72C-32491769D20B}" presName="d5" presStyleLbl="callout" presStyleIdx="9" presStyleCnt="10"/>
      <dgm:spPr/>
    </dgm:pt>
  </dgm:ptLst>
  <dgm:cxnLst>
    <dgm:cxn modelId="{7E916320-27A7-0C40-A0C5-3DD4ED179672}" srcId="{48FF1683-9246-8D45-8194-38A8CAED688D}" destId="{E65790A4-73FA-1F4A-B72C-32491769D20B}" srcOrd="4" destOrd="0" parTransId="{9212D100-87D8-A84E-899A-13D3768C3D3B}" sibTransId="{6F3483AE-36B7-664E-9BEE-3579BEFE166E}"/>
    <dgm:cxn modelId="{ED46615A-DE56-AC4A-977D-D8930399CEC2}" type="presOf" srcId="{48FF1683-9246-8D45-8194-38A8CAED688D}" destId="{B10737D0-F72E-AF49-B9D4-412F778FD4F6}" srcOrd="0" destOrd="0" presId="urn:microsoft.com/office/officeart/2005/8/layout/target1"/>
    <dgm:cxn modelId="{4ACA79A1-7240-DA41-8AB9-E9AA7DDDDD59}" srcId="{48FF1683-9246-8D45-8194-38A8CAED688D}" destId="{31D833BD-19FD-ED4C-A8A9-080E9FA0501A}" srcOrd="2" destOrd="0" parTransId="{0575AA0B-95EB-E04A-B51A-1D06EFD2EC32}" sibTransId="{56CB3288-DF7B-354C-B407-D4E2304D78D0}"/>
    <dgm:cxn modelId="{8E170291-BB96-074E-89A9-7F7886F54859}" type="presOf" srcId="{31D833BD-19FD-ED4C-A8A9-080E9FA0501A}" destId="{12458F6E-9BE3-3B49-B712-73C68F1210CB}" srcOrd="0" destOrd="0" presId="urn:microsoft.com/office/officeart/2005/8/layout/target1"/>
    <dgm:cxn modelId="{E9DDCA2C-F636-3E41-948D-FBC053B1C463}" type="presOf" srcId="{3998E676-67CF-8940-B11E-570F8185919B}" destId="{6639828B-6E0F-EC4F-AF33-6B055DCDBEFB}" srcOrd="0" destOrd="0" presId="urn:microsoft.com/office/officeart/2005/8/layout/target1"/>
    <dgm:cxn modelId="{A448ED4C-F9BF-2740-9168-EA9AA4105332}" srcId="{48FF1683-9246-8D45-8194-38A8CAED688D}" destId="{3998E676-67CF-8940-B11E-570F8185919B}" srcOrd="1" destOrd="0" parTransId="{72986242-4324-1446-85E1-FA5A8B455F75}" sibTransId="{E4D51E52-4C32-E34B-9CAC-ACAD5B510BED}"/>
    <dgm:cxn modelId="{79D65CF2-F894-D644-8C40-9A3C3FAE3632}" type="presOf" srcId="{062FF169-D68B-BA40-A5D3-1D999562A25D}" destId="{DE1F4370-C27D-9843-9534-5DB1E11B34DF}" srcOrd="0" destOrd="0" presId="urn:microsoft.com/office/officeart/2005/8/layout/target1"/>
    <dgm:cxn modelId="{82A431B8-E1ED-8142-B864-275E075B5B0A}" type="presOf" srcId="{3984C34A-3F44-9D41-9A85-3C08DECBD9CE}" destId="{4CF94406-5F4E-B948-8D65-20D882D9E60D}" srcOrd="0" destOrd="0" presId="urn:microsoft.com/office/officeart/2005/8/layout/target1"/>
    <dgm:cxn modelId="{443F977E-E3AC-F940-9274-834908FBD16A}" srcId="{48FF1683-9246-8D45-8194-38A8CAED688D}" destId="{3984C34A-3F44-9D41-9A85-3C08DECBD9CE}" srcOrd="0" destOrd="0" parTransId="{C2FC95F1-88B7-8B4B-89C4-2AAE676729BD}" sibTransId="{B7C81B45-AA15-564B-9405-BACC5EF2DCE2}"/>
    <dgm:cxn modelId="{691DCCB0-F36A-0C47-97A6-05C3C368A5B3}" type="presOf" srcId="{E65790A4-73FA-1F4A-B72C-32491769D20B}" destId="{5A58D7C6-BCB5-424F-A9AC-072EA0E8DB93}" srcOrd="0" destOrd="0" presId="urn:microsoft.com/office/officeart/2005/8/layout/target1"/>
    <dgm:cxn modelId="{B2D16EBA-16C2-804F-B07D-80F71C44279F}" srcId="{48FF1683-9246-8D45-8194-38A8CAED688D}" destId="{062FF169-D68B-BA40-A5D3-1D999562A25D}" srcOrd="3" destOrd="0" parTransId="{22A25F55-3432-644D-97EB-9F5DD6E4E299}" sibTransId="{59AAEF9E-9ABB-3843-A29B-6A2C0EAEA65E}"/>
    <dgm:cxn modelId="{BCCBAC99-1C76-F140-9CE8-256AEAC529DF}" type="presParOf" srcId="{B10737D0-F72E-AF49-B9D4-412F778FD4F6}" destId="{DAEFACA1-52B9-0145-83D9-72B26001CA8F}" srcOrd="0" destOrd="0" presId="urn:microsoft.com/office/officeart/2005/8/layout/target1"/>
    <dgm:cxn modelId="{AF1A933D-E3DB-0B49-8DFE-FCE4CAAE1733}" type="presParOf" srcId="{B10737D0-F72E-AF49-B9D4-412F778FD4F6}" destId="{4CF94406-5F4E-B948-8D65-20D882D9E60D}" srcOrd="1" destOrd="0" presId="urn:microsoft.com/office/officeart/2005/8/layout/target1"/>
    <dgm:cxn modelId="{7054D19D-AA76-C64A-ACC6-96060136E4F7}" type="presParOf" srcId="{B10737D0-F72E-AF49-B9D4-412F778FD4F6}" destId="{E5C15AF6-FD5E-A443-8A0F-1DB0BECC017D}" srcOrd="2" destOrd="0" presId="urn:microsoft.com/office/officeart/2005/8/layout/target1"/>
    <dgm:cxn modelId="{6C602305-87FC-464E-91BD-2FDFD39BC2BF}" type="presParOf" srcId="{B10737D0-F72E-AF49-B9D4-412F778FD4F6}" destId="{FD9BFED9-0639-4242-AC84-FDA203BBE6D7}" srcOrd="3" destOrd="0" presId="urn:microsoft.com/office/officeart/2005/8/layout/target1"/>
    <dgm:cxn modelId="{B6DF9E3B-B761-9C42-8CCB-C527770308B9}" type="presParOf" srcId="{B10737D0-F72E-AF49-B9D4-412F778FD4F6}" destId="{0A3259D3-1BE2-2A43-89AB-8E08AC9238A0}" srcOrd="4" destOrd="0" presId="urn:microsoft.com/office/officeart/2005/8/layout/target1"/>
    <dgm:cxn modelId="{6C305234-7BDF-7547-B68A-DE7A19CE4D35}" type="presParOf" srcId="{B10737D0-F72E-AF49-B9D4-412F778FD4F6}" destId="{6639828B-6E0F-EC4F-AF33-6B055DCDBEFB}" srcOrd="5" destOrd="0" presId="urn:microsoft.com/office/officeart/2005/8/layout/target1"/>
    <dgm:cxn modelId="{40367EB2-9D9C-904A-A4AF-564853B54745}" type="presParOf" srcId="{B10737D0-F72E-AF49-B9D4-412F778FD4F6}" destId="{BEC7DF45-4C70-6149-990D-7388AC942983}" srcOrd="6" destOrd="0" presId="urn:microsoft.com/office/officeart/2005/8/layout/target1"/>
    <dgm:cxn modelId="{C12DB836-6476-6648-81F6-5113788DC533}" type="presParOf" srcId="{B10737D0-F72E-AF49-B9D4-412F778FD4F6}" destId="{89337729-0198-6748-A42C-DFE4D3288FF6}" srcOrd="7" destOrd="0" presId="urn:microsoft.com/office/officeart/2005/8/layout/target1"/>
    <dgm:cxn modelId="{9954AEE2-11BA-8B4D-85C8-672861202314}" type="presParOf" srcId="{B10737D0-F72E-AF49-B9D4-412F778FD4F6}" destId="{79723BD8-E016-E045-A4AE-DE78642F4933}" srcOrd="8" destOrd="0" presId="urn:microsoft.com/office/officeart/2005/8/layout/target1"/>
    <dgm:cxn modelId="{7C1AE58C-B2F0-9745-B0DE-1DF31D134B8A}" type="presParOf" srcId="{B10737D0-F72E-AF49-B9D4-412F778FD4F6}" destId="{12458F6E-9BE3-3B49-B712-73C68F1210CB}" srcOrd="9" destOrd="0" presId="urn:microsoft.com/office/officeart/2005/8/layout/target1"/>
    <dgm:cxn modelId="{86E7E559-E217-D74C-8C06-B766D47DF4B4}" type="presParOf" srcId="{B10737D0-F72E-AF49-B9D4-412F778FD4F6}" destId="{E7A78704-5436-254A-9212-694008139D9B}" srcOrd="10" destOrd="0" presId="urn:microsoft.com/office/officeart/2005/8/layout/target1"/>
    <dgm:cxn modelId="{A30F6985-C9F6-DE4C-99CB-D6601F18B132}" type="presParOf" srcId="{B10737D0-F72E-AF49-B9D4-412F778FD4F6}" destId="{A412C096-EF59-8A4D-B2A2-9DE1A018EFD8}" srcOrd="11" destOrd="0" presId="urn:microsoft.com/office/officeart/2005/8/layout/target1"/>
    <dgm:cxn modelId="{390A3142-E544-EA40-9D15-0C37B8FBB34D}" type="presParOf" srcId="{B10737D0-F72E-AF49-B9D4-412F778FD4F6}" destId="{D1CB29FB-4C98-0845-9E3B-9FFFFE8D6203}" srcOrd="12" destOrd="0" presId="urn:microsoft.com/office/officeart/2005/8/layout/target1"/>
    <dgm:cxn modelId="{912D05C8-8E42-2A41-8A4A-2015A7A3E624}" type="presParOf" srcId="{B10737D0-F72E-AF49-B9D4-412F778FD4F6}" destId="{DE1F4370-C27D-9843-9534-5DB1E11B34DF}" srcOrd="13" destOrd="0" presId="urn:microsoft.com/office/officeart/2005/8/layout/target1"/>
    <dgm:cxn modelId="{BFA966E3-F42C-6841-BE3E-566CBEA1C18C}" type="presParOf" srcId="{B10737D0-F72E-AF49-B9D4-412F778FD4F6}" destId="{BC5396D4-6101-694E-B04B-74A0469D7736}" srcOrd="14" destOrd="0" presId="urn:microsoft.com/office/officeart/2005/8/layout/target1"/>
    <dgm:cxn modelId="{5B628A90-2E02-F24F-B25F-FBA07919D9FB}" type="presParOf" srcId="{B10737D0-F72E-AF49-B9D4-412F778FD4F6}" destId="{2FE14A07-91B9-EA42-A22A-19A6CB2202B7}" srcOrd="15" destOrd="0" presId="urn:microsoft.com/office/officeart/2005/8/layout/target1"/>
    <dgm:cxn modelId="{EE95C89C-BFF9-3D4B-AFAE-6844DEDB2E29}" type="presParOf" srcId="{B10737D0-F72E-AF49-B9D4-412F778FD4F6}" destId="{04D1C045-81A1-2644-B85A-8A38A3128B59}" srcOrd="16" destOrd="0" presId="urn:microsoft.com/office/officeart/2005/8/layout/target1"/>
    <dgm:cxn modelId="{1051171B-F056-1B47-B0BF-348F3CCAE1C0}" type="presParOf" srcId="{B10737D0-F72E-AF49-B9D4-412F778FD4F6}" destId="{5A58D7C6-BCB5-424F-A9AC-072EA0E8DB93}" srcOrd="17" destOrd="0" presId="urn:microsoft.com/office/officeart/2005/8/layout/target1"/>
    <dgm:cxn modelId="{AB0CF772-2AF2-CA46-89D5-1AFABF82A07B}" type="presParOf" srcId="{B10737D0-F72E-AF49-B9D4-412F778FD4F6}" destId="{6A819957-5914-BC40-9168-5FDC65F7898E}" srcOrd="18" destOrd="0" presId="urn:microsoft.com/office/officeart/2005/8/layout/target1"/>
    <dgm:cxn modelId="{EDB1BCCE-D305-1F43-B4E6-ED9899E963BD}" type="presParOf" srcId="{B10737D0-F72E-AF49-B9D4-412F778FD4F6}" destId="{B685C720-0AEB-314C-A812-360E980B4AC0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C59594-ADFB-A242-A5B8-393D0C8B5E1B}" type="doc">
      <dgm:prSet loTypeId="urn:microsoft.com/office/officeart/2005/8/layout/hList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7A5B041-D2C6-C44A-B955-7700B67F4C43}">
      <dgm:prSet phldrT="[文本]"/>
      <dgm:spPr/>
      <dgm:t>
        <a:bodyPr/>
        <a:lstStyle/>
        <a:p>
          <a:r>
            <a:rPr lang="en-US" altLang="zh-CN" dirty="0" smtClean="0"/>
            <a:t>iOS</a:t>
          </a:r>
          <a:r>
            <a:rPr lang="zh-CN" altLang="en-US" dirty="0" smtClean="0"/>
            <a:t>客户端</a:t>
          </a:r>
          <a:endParaRPr lang="zh-CN" altLang="en-US" dirty="0"/>
        </a:p>
      </dgm:t>
    </dgm:pt>
    <dgm:pt modelId="{347CB202-E539-4448-86B8-F2B2A8DC6611}" type="parTrans" cxnId="{98961091-C271-0E4A-8317-105AE17211AB}">
      <dgm:prSet/>
      <dgm:spPr/>
      <dgm:t>
        <a:bodyPr/>
        <a:lstStyle/>
        <a:p>
          <a:endParaRPr lang="zh-CN" altLang="en-US"/>
        </a:p>
      </dgm:t>
    </dgm:pt>
    <dgm:pt modelId="{63B92254-4EF4-7746-8CCB-E800F6ED6120}" type="sibTrans" cxnId="{98961091-C271-0E4A-8317-105AE17211AB}">
      <dgm:prSet/>
      <dgm:spPr/>
      <dgm:t>
        <a:bodyPr/>
        <a:lstStyle/>
        <a:p>
          <a:endParaRPr lang="zh-CN" altLang="en-US"/>
        </a:p>
      </dgm:t>
    </dgm:pt>
    <dgm:pt modelId="{A30C75D4-C67A-4F44-9ADC-9480E91A89DC}">
      <dgm:prSet phldrT="[文本]"/>
      <dgm:spPr/>
      <dgm:t>
        <a:bodyPr/>
        <a:lstStyle/>
        <a:p>
          <a:r>
            <a:rPr lang="zh-CN" altLang="en-US" dirty="0" smtClean="0"/>
            <a:t>通过</a:t>
          </a:r>
          <a:r>
            <a:rPr lang="en-US" altLang="zh-CN" dirty="0" smtClean="0"/>
            <a:t>iPhone</a:t>
          </a:r>
          <a:r>
            <a:rPr lang="zh-CN" altLang="en-US" dirty="0" smtClean="0"/>
            <a:t>手机市场下载网上乐透参与互动</a:t>
          </a:r>
          <a:endParaRPr lang="zh-CN" altLang="en-US" dirty="0"/>
        </a:p>
      </dgm:t>
    </dgm:pt>
    <dgm:pt modelId="{A34EB43B-31D8-FD48-8BE9-105066BF70D6}" type="parTrans" cxnId="{97243EFF-ECCC-CF4E-8B29-48AB66B90080}">
      <dgm:prSet/>
      <dgm:spPr/>
      <dgm:t>
        <a:bodyPr/>
        <a:lstStyle/>
        <a:p>
          <a:endParaRPr lang="zh-CN" altLang="en-US"/>
        </a:p>
      </dgm:t>
    </dgm:pt>
    <dgm:pt modelId="{2BC7D6A7-3CF0-2F44-93B4-29FF2BFB72D4}" type="sibTrans" cxnId="{97243EFF-ECCC-CF4E-8B29-48AB66B90080}">
      <dgm:prSet/>
      <dgm:spPr/>
      <dgm:t>
        <a:bodyPr/>
        <a:lstStyle/>
        <a:p>
          <a:endParaRPr lang="zh-CN" altLang="en-US"/>
        </a:p>
      </dgm:t>
    </dgm:pt>
    <dgm:pt modelId="{EE02E296-3647-CF42-B785-2CD2E6ADB59D}">
      <dgm:prSet phldrT="[文本]"/>
      <dgm:spPr/>
      <dgm:t>
        <a:bodyPr/>
        <a:lstStyle/>
        <a:p>
          <a:r>
            <a:rPr lang="zh-CN" altLang="en-US" dirty="0" smtClean="0"/>
            <a:t>支持</a:t>
          </a:r>
          <a:r>
            <a:rPr lang="en-US" altLang="zh-CN" dirty="0" smtClean="0"/>
            <a:t>iOS7</a:t>
          </a:r>
          <a:r>
            <a:rPr lang="zh-CN" altLang="en-US" dirty="0" smtClean="0"/>
            <a:t>及以上操作系统</a:t>
          </a:r>
          <a:endParaRPr lang="zh-CN" altLang="en-US" dirty="0"/>
        </a:p>
      </dgm:t>
    </dgm:pt>
    <dgm:pt modelId="{4B771F77-CC2D-6645-AA1F-5E8EEC46A820}" type="parTrans" cxnId="{916CF13F-C35E-8C40-A3AD-83540F59C49E}">
      <dgm:prSet/>
      <dgm:spPr/>
      <dgm:t>
        <a:bodyPr/>
        <a:lstStyle/>
        <a:p>
          <a:endParaRPr lang="zh-CN" altLang="en-US"/>
        </a:p>
      </dgm:t>
    </dgm:pt>
    <dgm:pt modelId="{07DD72BD-825A-404A-BF3D-87D873806A52}" type="sibTrans" cxnId="{916CF13F-C35E-8C40-A3AD-83540F59C49E}">
      <dgm:prSet/>
      <dgm:spPr/>
      <dgm:t>
        <a:bodyPr/>
        <a:lstStyle/>
        <a:p>
          <a:endParaRPr lang="zh-CN" altLang="en-US"/>
        </a:p>
      </dgm:t>
    </dgm:pt>
    <dgm:pt modelId="{C3BC20A4-E170-1D4F-A239-2892839ACECE}">
      <dgm:prSet phldrT="[文本]"/>
      <dgm:spPr/>
      <dgm:t>
        <a:bodyPr/>
        <a:lstStyle/>
        <a:p>
          <a:r>
            <a:rPr lang="en-US" altLang="zh-CN" dirty="0" smtClean="0"/>
            <a:t>Android</a:t>
          </a:r>
          <a:r>
            <a:rPr lang="zh-CN" altLang="en-US" dirty="0" smtClean="0"/>
            <a:t>客户端</a:t>
          </a:r>
          <a:endParaRPr lang="zh-CN" altLang="en-US" dirty="0"/>
        </a:p>
      </dgm:t>
    </dgm:pt>
    <dgm:pt modelId="{9C452459-5F4C-0945-8AF7-E79C920DD055}" type="parTrans" cxnId="{16A7A116-3AD1-674C-B8C5-3B7351DA2160}">
      <dgm:prSet/>
      <dgm:spPr/>
      <dgm:t>
        <a:bodyPr/>
        <a:lstStyle/>
        <a:p>
          <a:endParaRPr lang="zh-CN" altLang="en-US"/>
        </a:p>
      </dgm:t>
    </dgm:pt>
    <dgm:pt modelId="{D3F7CCE6-6B3C-D84A-A9D8-B759DE9D60D0}" type="sibTrans" cxnId="{16A7A116-3AD1-674C-B8C5-3B7351DA2160}">
      <dgm:prSet/>
      <dgm:spPr/>
      <dgm:t>
        <a:bodyPr/>
        <a:lstStyle/>
        <a:p>
          <a:endParaRPr lang="zh-CN" altLang="en-US"/>
        </a:p>
      </dgm:t>
    </dgm:pt>
    <dgm:pt modelId="{581F2263-4EDB-4347-B422-9FAA714FAD31}">
      <dgm:prSet phldrT="[文本]"/>
      <dgm:spPr/>
      <dgm:t>
        <a:bodyPr/>
        <a:lstStyle/>
        <a:p>
          <a:r>
            <a:rPr lang="zh-CN" altLang="en-US" dirty="0" smtClean="0"/>
            <a:t>通过</a:t>
          </a:r>
          <a:r>
            <a:rPr lang="en-US" altLang="zh-CN" dirty="0" smtClean="0"/>
            <a:t>Google</a:t>
          </a:r>
          <a:r>
            <a:rPr lang="zh-CN" altLang="en-US" dirty="0" smtClean="0"/>
            <a:t> </a:t>
          </a:r>
          <a:r>
            <a:rPr lang="en-US" altLang="zh-CN" dirty="0" smtClean="0"/>
            <a:t>Play</a:t>
          </a:r>
          <a:r>
            <a:rPr lang="zh-CN" altLang="en-US" dirty="0" smtClean="0"/>
            <a:t>等安卓市场下载网上乐透参与互动</a:t>
          </a:r>
          <a:endParaRPr lang="zh-CN" altLang="en-US" dirty="0"/>
        </a:p>
      </dgm:t>
    </dgm:pt>
    <dgm:pt modelId="{F8D07F34-D272-8B49-9309-DD9CF887690E}" type="parTrans" cxnId="{BC031E01-70C5-0D4F-8116-15D028CCDFD4}">
      <dgm:prSet/>
      <dgm:spPr/>
      <dgm:t>
        <a:bodyPr/>
        <a:lstStyle/>
        <a:p>
          <a:endParaRPr lang="zh-CN" altLang="en-US"/>
        </a:p>
      </dgm:t>
    </dgm:pt>
    <dgm:pt modelId="{5F1EBECD-FEDE-F541-926E-28E0C0EB3A90}" type="sibTrans" cxnId="{BC031E01-70C5-0D4F-8116-15D028CCDFD4}">
      <dgm:prSet/>
      <dgm:spPr/>
      <dgm:t>
        <a:bodyPr/>
        <a:lstStyle/>
        <a:p>
          <a:endParaRPr lang="zh-CN" altLang="en-US"/>
        </a:p>
      </dgm:t>
    </dgm:pt>
    <dgm:pt modelId="{D0D2A5C8-2D28-6C4C-9447-4131B29C66E5}">
      <dgm:prSet phldrT="[文本]"/>
      <dgm:spPr/>
      <dgm:t>
        <a:bodyPr/>
        <a:lstStyle/>
        <a:p>
          <a:r>
            <a:rPr lang="zh-CN" altLang="en-US" dirty="0" smtClean="0"/>
            <a:t>支持安卓</a:t>
          </a:r>
          <a:r>
            <a:rPr lang="en-US" altLang="zh-CN" dirty="0" smtClean="0"/>
            <a:t>4.0</a:t>
          </a:r>
          <a:r>
            <a:rPr lang="zh-CN" altLang="en-US" dirty="0" smtClean="0"/>
            <a:t>及以上操作系统</a:t>
          </a:r>
          <a:endParaRPr lang="zh-CN" altLang="en-US" dirty="0"/>
        </a:p>
      </dgm:t>
    </dgm:pt>
    <dgm:pt modelId="{065B868C-E7B1-FA48-B2A1-B12A5A4CC0CA}" type="parTrans" cxnId="{0F51633E-1A53-F844-8CCA-B9B5806705A1}">
      <dgm:prSet/>
      <dgm:spPr/>
      <dgm:t>
        <a:bodyPr/>
        <a:lstStyle/>
        <a:p>
          <a:endParaRPr lang="zh-CN" altLang="en-US"/>
        </a:p>
      </dgm:t>
    </dgm:pt>
    <dgm:pt modelId="{C1CFEDAB-0675-D740-9062-FAD4A1E5998B}" type="sibTrans" cxnId="{0F51633E-1A53-F844-8CCA-B9B5806705A1}">
      <dgm:prSet/>
      <dgm:spPr/>
      <dgm:t>
        <a:bodyPr/>
        <a:lstStyle/>
        <a:p>
          <a:endParaRPr lang="zh-CN" altLang="en-US"/>
        </a:p>
      </dgm:t>
    </dgm:pt>
    <dgm:pt modelId="{3227702E-CEB9-244B-A50C-5C25CC7BA5CB}">
      <dgm:prSet phldrT="[文本]"/>
      <dgm:spPr/>
      <dgm:t>
        <a:bodyPr/>
        <a:lstStyle/>
        <a:p>
          <a:r>
            <a:rPr lang="en-US" altLang="zh-CN" dirty="0" smtClean="0"/>
            <a:t>SMS</a:t>
          </a:r>
          <a:r>
            <a:rPr lang="zh-CN" altLang="en-US" dirty="0" smtClean="0"/>
            <a:t>平台</a:t>
          </a:r>
          <a:endParaRPr lang="zh-CN" altLang="en-US" dirty="0"/>
        </a:p>
      </dgm:t>
    </dgm:pt>
    <dgm:pt modelId="{18F35CE7-A67D-C043-A1EA-070936F2DF56}" type="parTrans" cxnId="{600056B0-604F-7641-BDA5-A80220BF9DD1}">
      <dgm:prSet/>
      <dgm:spPr/>
      <dgm:t>
        <a:bodyPr/>
        <a:lstStyle/>
        <a:p>
          <a:endParaRPr lang="zh-CN" altLang="en-US"/>
        </a:p>
      </dgm:t>
    </dgm:pt>
    <dgm:pt modelId="{90822165-CF78-734A-A30D-9C77FB1330FE}" type="sibTrans" cxnId="{600056B0-604F-7641-BDA5-A80220BF9DD1}">
      <dgm:prSet/>
      <dgm:spPr/>
      <dgm:t>
        <a:bodyPr/>
        <a:lstStyle/>
        <a:p>
          <a:endParaRPr lang="zh-CN" altLang="en-US"/>
        </a:p>
      </dgm:t>
    </dgm:pt>
    <dgm:pt modelId="{59F741F5-0A94-EB40-901E-6B683FA58070}">
      <dgm:prSet phldrT="[文本]"/>
      <dgm:spPr/>
      <dgm:t>
        <a:bodyPr/>
        <a:lstStyle/>
        <a:p>
          <a:r>
            <a:rPr lang="zh-CN" altLang="en-US" dirty="0" smtClean="0"/>
            <a:t>通过手机短信输入代码参会互动竞彩</a:t>
          </a:r>
          <a:endParaRPr lang="zh-CN" altLang="en-US" dirty="0"/>
        </a:p>
      </dgm:t>
    </dgm:pt>
    <dgm:pt modelId="{B38D3094-C711-A943-B337-293DCE01227B}" type="parTrans" cxnId="{7AF8BF7C-7E04-AF49-8B28-A3FD5CFB18BC}">
      <dgm:prSet/>
      <dgm:spPr/>
      <dgm:t>
        <a:bodyPr/>
        <a:lstStyle/>
        <a:p>
          <a:endParaRPr lang="zh-CN" altLang="en-US"/>
        </a:p>
      </dgm:t>
    </dgm:pt>
    <dgm:pt modelId="{5CDDD77F-CBB8-6B4A-A51C-11A05F949914}" type="sibTrans" cxnId="{7AF8BF7C-7E04-AF49-8B28-A3FD5CFB18BC}">
      <dgm:prSet/>
      <dgm:spPr/>
      <dgm:t>
        <a:bodyPr/>
        <a:lstStyle/>
        <a:p>
          <a:endParaRPr lang="zh-CN" altLang="en-US"/>
        </a:p>
      </dgm:t>
    </dgm:pt>
    <dgm:pt modelId="{4D4642E8-7563-7F46-BD93-33FC3C7FCEC5}">
      <dgm:prSet phldrT="[文本]"/>
      <dgm:spPr/>
      <dgm:t>
        <a:bodyPr/>
        <a:lstStyle/>
        <a:p>
          <a:r>
            <a:rPr lang="zh-CN" altLang="en-US" dirty="0" smtClean="0"/>
            <a:t>非智能手机也可参与</a:t>
          </a:r>
          <a:endParaRPr lang="zh-CN" altLang="en-US" dirty="0"/>
        </a:p>
      </dgm:t>
    </dgm:pt>
    <dgm:pt modelId="{52AC2404-FCB0-0248-9711-60133964119C}" type="parTrans" cxnId="{A3C2ED34-DA27-6141-B633-C035AFDAD22B}">
      <dgm:prSet/>
      <dgm:spPr/>
      <dgm:t>
        <a:bodyPr/>
        <a:lstStyle/>
        <a:p>
          <a:endParaRPr lang="zh-CN" altLang="en-US"/>
        </a:p>
      </dgm:t>
    </dgm:pt>
    <dgm:pt modelId="{07629510-6CE9-5148-BF2C-93C7B39F4800}" type="sibTrans" cxnId="{A3C2ED34-DA27-6141-B633-C035AFDAD22B}">
      <dgm:prSet/>
      <dgm:spPr/>
      <dgm:t>
        <a:bodyPr/>
        <a:lstStyle/>
        <a:p>
          <a:endParaRPr lang="zh-CN" altLang="en-US"/>
        </a:p>
      </dgm:t>
    </dgm:pt>
    <dgm:pt modelId="{BD3A0753-BC8E-DA45-9791-978C0B9AEABA}" type="pres">
      <dgm:prSet presAssocID="{F9C59594-ADFB-A242-A5B8-393D0C8B5E1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2CB1C64-0D18-6F48-9ACB-A4F285B17F9D}" type="pres">
      <dgm:prSet presAssocID="{47A5B041-D2C6-C44A-B955-7700B67F4C4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DF178E-01DB-154E-8DE6-211F8A0B394A}" type="pres">
      <dgm:prSet presAssocID="{63B92254-4EF4-7746-8CCB-E800F6ED6120}" presName="sibTrans" presStyleCnt="0"/>
      <dgm:spPr/>
    </dgm:pt>
    <dgm:pt modelId="{D034333D-BBE3-2442-862C-81F8F9F6FBB8}" type="pres">
      <dgm:prSet presAssocID="{C3BC20A4-E170-1D4F-A239-2892839ACECE}" presName="node" presStyleLbl="node1" presStyleIdx="1" presStyleCnt="3" custScaleX="11136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1D5D0C-DD51-2845-8EC4-2ECF7B692BAB}" type="pres">
      <dgm:prSet presAssocID="{D3F7CCE6-6B3C-D84A-A9D8-B759DE9D60D0}" presName="sibTrans" presStyleCnt="0"/>
      <dgm:spPr/>
    </dgm:pt>
    <dgm:pt modelId="{9D4CCCE8-75C5-044C-8FB8-843640E16E06}" type="pres">
      <dgm:prSet presAssocID="{3227702E-CEB9-244B-A50C-5C25CC7BA5C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D9A4E5-42E8-BD4B-B8A4-AD0DCCF8052C}" type="presOf" srcId="{3227702E-CEB9-244B-A50C-5C25CC7BA5CB}" destId="{9D4CCCE8-75C5-044C-8FB8-843640E16E06}" srcOrd="0" destOrd="0" presId="urn:microsoft.com/office/officeart/2005/8/layout/hList6"/>
    <dgm:cxn modelId="{FAB32624-E93F-EE48-9D77-30292F443FBC}" type="presOf" srcId="{A30C75D4-C67A-4F44-9ADC-9480E91A89DC}" destId="{B2CB1C64-0D18-6F48-9ACB-A4F285B17F9D}" srcOrd="0" destOrd="1" presId="urn:microsoft.com/office/officeart/2005/8/layout/hList6"/>
    <dgm:cxn modelId="{592D446F-FC43-2740-81F6-6F3EBD802F67}" type="presOf" srcId="{581F2263-4EDB-4347-B422-9FAA714FAD31}" destId="{D034333D-BBE3-2442-862C-81F8F9F6FBB8}" srcOrd="0" destOrd="1" presId="urn:microsoft.com/office/officeart/2005/8/layout/hList6"/>
    <dgm:cxn modelId="{8C203D10-2E24-044D-A6CA-F33CF809EA6C}" type="presOf" srcId="{47A5B041-D2C6-C44A-B955-7700B67F4C43}" destId="{B2CB1C64-0D18-6F48-9ACB-A4F285B17F9D}" srcOrd="0" destOrd="0" presId="urn:microsoft.com/office/officeart/2005/8/layout/hList6"/>
    <dgm:cxn modelId="{A3C2ED34-DA27-6141-B633-C035AFDAD22B}" srcId="{3227702E-CEB9-244B-A50C-5C25CC7BA5CB}" destId="{4D4642E8-7563-7F46-BD93-33FC3C7FCEC5}" srcOrd="1" destOrd="0" parTransId="{52AC2404-FCB0-0248-9711-60133964119C}" sibTransId="{07629510-6CE9-5148-BF2C-93C7B39F4800}"/>
    <dgm:cxn modelId="{600056B0-604F-7641-BDA5-A80220BF9DD1}" srcId="{F9C59594-ADFB-A242-A5B8-393D0C8B5E1B}" destId="{3227702E-CEB9-244B-A50C-5C25CC7BA5CB}" srcOrd="2" destOrd="0" parTransId="{18F35CE7-A67D-C043-A1EA-070936F2DF56}" sibTransId="{90822165-CF78-734A-A30D-9C77FB1330FE}"/>
    <dgm:cxn modelId="{97243EFF-ECCC-CF4E-8B29-48AB66B90080}" srcId="{47A5B041-D2C6-C44A-B955-7700B67F4C43}" destId="{A30C75D4-C67A-4F44-9ADC-9480E91A89DC}" srcOrd="0" destOrd="0" parTransId="{A34EB43B-31D8-FD48-8BE9-105066BF70D6}" sibTransId="{2BC7D6A7-3CF0-2F44-93B4-29FF2BFB72D4}"/>
    <dgm:cxn modelId="{71D0F297-01C3-A54D-BD4F-2D3084C72BD4}" type="presOf" srcId="{D0D2A5C8-2D28-6C4C-9447-4131B29C66E5}" destId="{D034333D-BBE3-2442-862C-81F8F9F6FBB8}" srcOrd="0" destOrd="2" presId="urn:microsoft.com/office/officeart/2005/8/layout/hList6"/>
    <dgm:cxn modelId="{98961091-C271-0E4A-8317-105AE17211AB}" srcId="{F9C59594-ADFB-A242-A5B8-393D0C8B5E1B}" destId="{47A5B041-D2C6-C44A-B955-7700B67F4C43}" srcOrd="0" destOrd="0" parTransId="{347CB202-E539-4448-86B8-F2B2A8DC6611}" sibTransId="{63B92254-4EF4-7746-8CCB-E800F6ED6120}"/>
    <dgm:cxn modelId="{0F8207B4-22FC-A043-B868-9A9BA94FF357}" type="presOf" srcId="{4D4642E8-7563-7F46-BD93-33FC3C7FCEC5}" destId="{9D4CCCE8-75C5-044C-8FB8-843640E16E06}" srcOrd="0" destOrd="2" presId="urn:microsoft.com/office/officeart/2005/8/layout/hList6"/>
    <dgm:cxn modelId="{93D83B4E-1F74-AB40-91C8-20E7E4445A36}" type="presOf" srcId="{EE02E296-3647-CF42-B785-2CD2E6ADB59D}" destId="{B2CB1C64-0D18-6F48-9ACB-A4F285B17F9D}" srcOrd="0" destOrd="2" presId="urn:microsoft.com/office/officeart/2005/8/layout/hList6"/>
    <dgm:cxn modelId="{BC031E01-70C5-0D4F-8116-15D028CCDFD4}" srcId="{C3BC20A4-E170-1D4F-A239-2892839ACECE}" destId="{581F2263-4EDB-4347-B422-9FAA714FAD31}" srcOrd="0" destOrd="0" parTransId="{F8D07F34-D272-8B49-9309-DD9CF887690E}" sibTransId="{5F1EBECD-FEDE-F541-926E-28E0C0EB3A90}"/>
    <dgm:cxn modelId="{16A7A116-3AD1-674C-B8C5-3B7351DA2160}" srcId="{F9C59594-ADFB-A242-A5B8-393D0C8B5E1B}" destId="{C3BC20A4-E170-1D4F-A239-2892839ACECE}" srcOrd="1" destOrd="0" parTransId="{9C452459-5F4C-0945-8AF7-E79C920DD055}" sibTransId="{D3F7CCE6-6B3C-D84A-A9D8-B759DE9D60D0}"/>
    <dgm:cxn modelId="{44ECE39F-FBCB-A84C-8FC0-D1A9A8B68F26}" type="presOf" srcId="{F9C59594-ADFB-A242-A5B8-393D0C8B5E1B}" destId="{BD3A0753-BC8E-DA45-9791-978C0B9AEABA}" srcOrd="0" destOrd="0" presId="urn:microsoft.com/office/officeart/2005/8/layout/hList6"/>
    <dgm:cxn modelId="{0F51633E-1A53-F844-8CCA-B9B5806705A1}" srcId="{C3BC20A4-E170-1D4F-A239-2892839ACECE}" destId="{D0D2A5C8-2D28-6C4C-9447-4131B29C66E5}" srcOrd="1" destOrd="0" parTransId="{065B868C-E7B1-FA48-B2A1-B12A5A4CC0CA}" sibTransId="{C1CFEDAB-0675-D740-9062-FAD4A1E5998B}"/>
    <dgm:cxn modelId="{7AF8BF7C-7E04-AF49-8B28-A3FD5CFB18BC}" srcId="{3227702E-CEB9-244B-A50C-5C25CC7BA5CB}" destId="{59F741F5-0A94-EB40-901E-6B683FA58070}" srcOrd="0" destOrd="0" parTransId="{B38D3094-C711-A943-B337-293DCE01227B}" sibTransId="{5CDDD77F-CBB8-6B4A-A51C-11A05F949914}"/>
    <dgm:cxn modelId="{A9075045-3F57-B34C-A356-21FB9F23F95D}" type="presOf" srcId="{C3BC20A4-E170-1D4F-A239-2892839ACECE}" destId="{D034333D-BBE3-2442-862C-81F8F9F6FBB8}" srcOrd="0" destOrd="0" presId="urn:microsoft.com/office/officeart/2005/8/layout/hList6"/>
    <dgm:cxn modelId="{916CF13F-C35E-8C40-A3AD-83540F59C49E}" srcId="{47A5B041-D2C6-C44A-B955-7700B67F4C43}" destId="{EE02E296-3647-CF42-B785-2CD2E6ADB59D}" srcOrd="1" destOrd="0" parTransId="{4B771F77-CC2D-6645-AA1F-5E8EEC46A820}" sibTransId="{07DD72BD-825A-404A-BF3D-87D873806A52}"/>
    <dgm:cxn modelId="{878BE332-7D82-064C-9EC6-E479CBA2F8F9}" type="presOf" srcId="{59F741F5-0A94-EB40-901E-6B683FA58070}" destId="{9D4CCCE8-75C5-044C-8FB8-843640E16E06}" srcOrd="0" destOrd="1" presId="urn:microsoft.com/office/officeart/2005/8/layout/hList6"/>
    <dgm:cxn modelId="{E5635B4E-0439-3A42-B684-7146B2DBFBD3}" type="presParOf" srcId="{BD3A0753-BC8E-DA45-9791-978C0B9AEABA}" destId="{B2CB1C64-0D18-6F48-9ACB-A4F285B17F9D}" srcOrd="0" destOrd="0" presId="urn:microsoft.com/office/officeart/2005/8/layout/hList6"/>
    <dgm:cxn modelId="{9B664574-3870-8C47-A05D-11387C5D669D}" type="presParOf" srcId="{BD3A0753-BC8E-DA45-9791-978C0B9AEABA}" destId="{35DF178E-01DB-154E-8DE6-211F8A0B394A}" srcOrd="1" destOrd="0" presId="urn:microsoft.com/office/officeart/2005/8/layout/hList6"/>
    <dgm:cxn modelId="{B408D093-3700-0348-81EB-7E555BF86ABA}" type="presParOf" srcId="{BD3A0753-BC8E-DA45-9791-978C0B9AEABA}" destId="{D034333D-BBE3-2442-862C-81F8F9F6FBB8}" srcOrd="2" destOrd="0" presId="urn:microsoft.com/office/officeart/2005/8/layout/hList6"/>
    <dgm:cxn modelId="{7862CA56-535D-084E-8570-81BBF47D3376}" type="presParOf" srcId="{BD3A0753-BC8E-DA45-9791-978C0B9AEABA}" destId="{C41D5D0C-DD51-2845-8EC4-2ECF7B692BAB}" srcOrd="3" destOrd="0" presId="urn:microsoft.com/office/officeart/2005/8/layout/hList6"/>
    <dgm:cxn modelId="{EB5492C4-D664-7945-AA92-AEB5CA0C9E96}" type="presParOf" srcId="{BD3A0753-BC8E-DA45-9791-978C0B9AEABA}" destId="{9D4CCCE8-75C5-044C-8FB8-843640E16E06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062A10-DB95-8342-831D-215B60705C1B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591FECE-D338-834F-A582-5F30A320B05E}">
      <dgm:prSet phldrT="[文本]"/>
      <dgm:spPr/>
      <dgm:t>
        <a:bodyPr/>
        <a:lstStyle/>
        <a:p>
          <a:r>
            <a:rPr lang="zh-CN" altLang="en-US" dirty="0" smtClean="0"/>
            <a:t>网站</a:t>
          </a:r>
          <a:endParaRPr lang="zh-CN" altLang="en-US" dirty="0"/>
        </a:p>
      </dgm:t>
    </dgm:pt>
    <dgm:pt modelId="{0D93117A-F816-E648-A427-5EF1D14C4BF4}" type="parTrans" cxnId="{F2FEE7ED-0F05-1843-9AE2-DF2E1932F69C}">
      <dgm:prSet/>
      <dgm:spPr/>
      <dgm:t>
        <a:bodyPr/>
        <a:lstStyle/>
        <a:p>
          <a:endParaRPr lang="zh-CN" altLang="en-US"/>
        </a:p>
      </dgm:t>
    </dgm:pt>
    <dgm:pt modelId="{B4102FFD-780B-A447-A7D8-93D5DE053504}" type="sibTrans" cxnId="{F2FEE7ED-0F05-1843-9AE2-DF2E1932F69C}">
      <dgm:prSet/>
      <dgm:spPr/>
      <dgm:t>
        <a:bodyPr/>
        <a:lstStyle/>
        <a:p>
          <a:endParaRPr lang="zh-CN" altLang="en-US"/>
        </a:p>
      </dgm:t>
    </dgm:pt>
    <dgm:pt modelId="{AC75D688-9151-2043-8DC9-FC0CAE8D279C}">
      <dgm:prSet phldrT="[文本]"/>
      <dgm:spPr/>
      <dgm:t>
        <a:bodyPr/>
        <a:lstStyle/>
        <a:p>
          <a:r>
            <a:rPr lang="en-US" altLang="zh-CN" dirty="0" smtClean="0"/>
            <a:t>iOS</a:t>
          </a:r>
          <a:endParaRPr lang="zh-CN" altLang="en-US" dirty="0"/>
        </a:p>
      </dgm:t>
    </dgm:pt>
    <dgm:pt modelId="{021A6473-F2BE-214D-B7B4-380685C3B8D7}" type="parTrans" cxnId="{E26C3A1A-2EE9-D64C-BD2E-1A3F7F4FFB39}">
      <dgm:prSet/>
      <dgm:spPr/>
      <dgm:t>
        <a:bodyPr/>
        <a:lstStyle/>
        <a:p>
          <a:endParaRPr lang="zh-CN" altLang="en-US"/>
        </a:p>
      </dgm:t>
    </dgm:pt>
    <dgm:pt modelId="{BACEED95-A9D9-B840-8B22-6461C9FDBA70}" type="sibTrans" cxnId="{E26C3A1A-2EE9-D64C-BD2E-1A3F7F4FFB39}">
      <dgm:prSet/>
      <dgm:spPr/>
      <dgm:t>
        <a:bodyPr/>
        <a:lstStyle/>
        <a:p>
          <a:endParaRPr lang="zh-CN" altLang="en-US"/>
        </a:p>
      </dgm:t>
    </dgm:pt>
    <dgm:pt modelId="{E5D88629-1EB3-4F4D-9AEE-52C2E99C60A5}">
      <dgm:prSet phldrT="[文本]"/>
      <dgm:spPr/>
      <dgm:t>
        <a:bodyPr/>
        <a:lstStyle/>
        <a:p>
          <a:r>
            <a:rPr lang="en-US" altLang="zh-CN" dirty="0" smtClean="0"/>
            <a:t>Android</a:t>
          </a:r>
          <a:endParaRPr lang="zh-CN" altLang="en-US" dirty="0"/>
        </a:p>
      </dgm:t>
    </dgm:pt>
    <dgm:pt modelId="{6CB046A9-026E-8D4A-A4A5-835326F5CBB3}" type="parTrans" cxnId="{D68B8E5C-6DCA-E146-B614-D9B25E8D5A1B}">
      <dgm:prSet/>
      <dgm:spPr/>
      <dgm:t>
        <a:bodyPr/>
        <a:lstStyle/>
        <a:p>
          <a:endParaRPr lang="zh-CN" altLang="en-US"/>
        </a:p>
      </dgm:t>
    </dgm:pt>
    <dgm:pt modelId="{1B91BDEA-A71E-EE44-9AAE-E58FAD92C5A8}" type="sibTrans" cxnId="{D68B8E5C-6DCA-E146-B614-D9B25E8D5A1B}">
      <dgm:prSet/>
      <dgm:spPr/>
      <dgm:t>
        <a:bodyPr/>
        <a:lstStyle/>
        <a:p>
          <a:endParaRPr lang="zh-CN" altLang="en-US"/>
        </a:p>
      </dgm:t>
    </dgm:pt>
    <dgm:pt modelId="{44BF0CC6-6F6C-114A-9DC8-95ADB92CA67A}">
      <dgm:prSet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数据接口</a:t>
          </a:r>
          <a:endParaRPr lang="zh-CN" altLang="en-US" dirty="0"/>
        </a:p>
      </dgm:t>
    </dgm:pt>
    <dgm:pt modelId="{28CCBDF3-0C7A-A542-94A7-7CD02D576153}" type="parTrans" cxnId="{BC872871-D8A9-784A-8321-36827CA34DC3}">
      <dgm:prSet/>
      <dgm:spPr/>
      <dgm:t>
        <a:bodyPr/>
        <a:lstStyle/>
        <a:p>
          <a:endParaRPr lang="zh-CN" altLang="en-US"/>
        </a:p>
      </dgm:t>
    </dgm:pt>
    <dgm:pt modelId="{A6E72F9C-21CA-6C47-9667-B2771601E810}" type="sibTrans" cxnId="{BC872871-D8A9-784A-8321-36827CA34DC3}">
      <dgm:prSet/>
      <dgm:spPr/>
      <dgm:t>
        <a:bodyPr/>
        <a:lstStyle/>
        <a:p>
          <a:endParaRPr lang="zh-CN" altLang="en-US"/>
        </a:p>
      </dgm:t>
    </dgm:pt>
    <dgm:pt modelId="{5ECACC4F-5F8F-B241-BD86-131CCC799017}">
      <dgm:prSet phldrT="[文本]"/>
      <dgm:spPr/>
      <dgm:t>
        <a:bodyPr/>
        <a:lstStyle/>
        <a:p>
          <a:r>
            <a:rPr lang="en-US" altLang="zh-CN" dirty="0" err="1" smtClean="0"/>
            <a:t>sms</a:t>
          </a:r>
          <a:endParaRPr lang="zh-CN" altLang="en-US" dirty="0"/>
        </a:p>
      </dgm:t>
    </dgm:pt>
    <dgm:pt modelId="{543C3050-20AD-8C4E-9DFE-DCC133C489D7}" type="parTrans" cxnId="{C9568607-E8FF-1A45-AC0B-46CD277F605D}">
      <dgm:prSet/>
      <dgm:spPr/>
      <dgm:t>
        <a:bodyPr/>
        <a:lstStyle/>
        <a:p>
          <a:endParaRPr lang="zh-CN" altLang="en-US"/>
        </a:p>
      </dgm:t>
    </dgm:pt>
    <dgm:pt modelId="{2D9C7381-1019-164D-AA9A-386CC2F7A93E}" type="sibTrans" cxnId="{C9568607-E8FF-1A45-AC0B-46CD277F605D}">
      <dgm:prSet/>
      <dgm:spPr/>
      <dgm:t>
        <a:bodyPr/>
        <a:lstStyle/>
        <a:p>
          <a:endParaRPr lang="zh-CN" altLang="en-US"/>
        </a:p>
      </dgm:t>
    </dgm:pt>
    <dgm:pt modelId="{6E6CC831-9FD6-DB49-914E-504B6A0F0849}">
      <dgm:prSet phldrT="[文本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运营商</a:t>
          </a:r>
          <a:endParaRPr lang="zh-CN" altLang="en-US" dirty="0"/>
        </a:p>
      </dgm:t>
    </dgm:pt>
    <dgm:pt modelId="{93D06912-06C2-8344-B7CB-362FC5B20457}" type="parTrans" cxnId="{AB5C7289-AC83-EF40-BB57-93542F7B35C3}">
      <dgm:prSet/>
      <dgm:spPr/>
      <dgm:t>
        <a:bodyPr/>
        <a:lstStyle/>
        <a:p>
          <a:endParaRPr lang="zh-CN" altLang="en-US"/>
        </a:p>
      </dgm:t>
    </dgm:pt>
    <dgm:pt modelId="{B6C18135-503C-FF4E-812D-50ADAC8E48BE}" type="sibTrans" cxnId="{AB5C7289-AC83-EF40-BB57-93542F7B35C3}">
      <dgm:prSet/>
      <dgm:spPr/>
      <dgm:t>
        <a:bodyPr/>
        <a:lstStyle/>
        <a:p>
          <a:endParaRPr lang="zh-CN" altLang="en-US"/>
        </a:p>
      </dgm:t>
    </dgm:pt>
    <dgm:pt modelId="{379BF929-89ED-7340-A559-A9FAC858FC55}" type="pres">
      <dgm:prSet presAssocID="{78062A10-DB95-8342-831D-215B60705C1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6976E2E-078C-D346-8E63-5C20370C9D7F}" type="pres">
      <dgm:prSet presAssocID="{D591FECE-D338-834F-A582-5F30A320B05E}" presName="hierRoot1" presStyleCnt="0">
        <dgm:presLayoutVars>
          <dgm:hierBranch val="init"/>
        </dgm:presLayoutVars>
      </dgm:prSet>
      <dgm:spPr/>
    </dgm:pt>
    <dgm:pt modelId="{1B0D489C-2CDA-F747-A79F-4FA4DEB22135}" type="pres">
      <dgm:prSet presAssocID="{D591FECE-D338-834F-A582-5F30A320B05E}" presName="rootComposite1" presStyleCnt="0"/>
      <dgm:spPr/>
    </dgm:pt>
    <dgm:pt modelId="{41CD14D8-B9FC-6543-9892-731798F30983}" type="pres">
      <dgm:prSet presAssocID="{D591FECE-D338-834F-A582-5F30A320B05E}" presName="rootText1" presStyleLbl="node0" presStyleIdx="0" presStyleCnt="6" custLinFactY="-100000" custLinFactNeighborX="31363" custLinFactNeighborY="-19993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89565AC-BD79-4A49-A342-8F559CDD13EC}" type="pres">
      <dgm:prSet presAssocID="{D591FECE-D338-834F-A582-5F30A320B05E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E580D6EB-CA9E-1746-AE0A-663EBA3AB49B}" type="pres">
      <dgm:prSet presAssocID="{D591FECE-D338-834F-A582-5F30A320B05E}" presName="hierChild2" presStyleCnt="0"/>
      <dgm:spPr/>
    </dgm:pt>
    <dgm:pt modelId="{4F8FC7F6-C0C3-7F43-8836-E4BC95AEADCD}" type="pres">
      <dgm:prSet presAssocID="{D591FECE-D338-834F-A582-5F30A320B05E}" presName="hierChild3" presStyleCnt="0"/>
      <dgm:spPr/>
    </dgm:pt>
    <dgm:pt modelId="{EEFC94DC-C5C6-B34D-9BB6-B58382CF8ED9}" type="pres">
      <dgm:prSet presAssocID="{AC75D688-9151-2043-8DC9-FC0CAE8D279C}" presName="hierRoot1" presStyleCnt="0">
        <dgm:presLayoutVars>
          <dgm:hierBranch val="init"/>
        </dgm:presLayoutVars>
      </dgm:prSet>
      <dgm:spPr/>
    </dgm:pt>
    <dgm:pt modelId="{774BC8B5-D790-6345-B347-0EF5FFCBF17C}" type="pres">
      <dgm:prSet presAssocID="{AC75D688-9151-2043-8DC9-FC0CAE8D279C}" presName="rootComposite1" presStyleCnt="0"/>
      <dgm:spPr/>
    </dgm:pt>
    <dgm:pt modelId="{044DC263-051F-E641-B897-8B7226C921E3}" type="pres">
      <dgm:prSet presAssocID="{AC75D688-9151-2043-8DC9-FC0CAE8D279C}" presName="rootText1" presStyleLbl="node0" presStyleIdx="1" presStyleCnt="6" custLinFactY="-100000" custLinFactNeighborX="38161" custLinFactNeighborY="-19993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898E410-B8DE-A444-B7B6-EA2A7E5BFE69}" type="pres">
      <dgm:prSet presAssocID="{AC75D688-9151-2043-8DC9-FC0CAE8D279C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0B9F7DF4-DEB9-0A47-80B1-B69C176E3BA3}" type="pres">
      <dgm:prSet presAssocID="{AC75D688-9151-2043-8DC9-FC0CAE8D279C}" presName="hierChild2" presStyleCnt="0"/>
      <dgm:spPr/>
    </dgm:pt>
    <dgm:pt modelId="{D9EF7A06-5A39-A544-B0F5-BE7457BEFC49}" type="pres">
      <dgm:prSet presAssocID="{AC75D688-9151-2043-8DC9-FC0CAE8D279C}" presName="hierChild3" presStyleCnt="0"/>
      <dgm:spPr/>
    </dgm:pt>
    <dgm:pt modelId="{49784BD9-41A2-4A4E-A142-89ABE16B276C}" type="pres">
      <dgm:prSet presAssocID="{E5D88629-1EB3-4F4D-9AEE-52C2E99C60A5}" presName="hierRoot1" presStyleCnt="0">
        <dgm:presLayoutVars>
          <dgm:hierBranch val="init"/>
        </dgm:presLayoutVars>
      </dgm:prSet>
      <dgm:spPr/>
    </dgm:pt>
    <dgm:pt modelId="{6ED73E59-9A96-3343-B3DD-9B9DAD8C4C2F}" type="pres">
      <dgm:prSet presAssocID="{E5D88629-1EB3-4F4D-9AEE-52C2E99C60A5}" presName="rootComposite1" presStyleCnt="0"/>
      <dgm:spPr/>
    </dgm:pt>
    <dgm:pt modelId="{A3DDE3AB-FEEC-7743-9139-EA7871844EA8}" type="pres">
      <dgm:prSet presAssocID="{E5D88629-1EB3-4F4D-9AEE-52C2E99C60A5}" presName="rootText1" presStyleLbl="node0" presStyleIdx="2" presStyleCnt="6" custScaleY="94796" custLinFactY="-100000" custLinFactNeighborX="47725" custLinFactNeighborY="-19732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743A99D-F281-EF44-93DD-D10B49A96186}" type="pres">
      <dgm:prSet presAssocID="{E5D88629-1EB3-4F4D-9AEE-52C2E99C60A5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0C9D5EA0-66AA-C34E-977D-B98BDA9CAE13}" type="pres">
      <dgm:prSet presAssocID="{E5D88629-1EB3-4F4D-9AEE-52C2E99C60A5}" presName="hierChild2" presStyleCnt="0"/>
      <dgm:spPr/>
    </dgm:pt>
    <dgm:pt modelId="{664D116C-DED2-B342-B4BF-D3791B2A2C85}" type="pres">
      <dgm:prSet presAssocID="{E5D88629-1EB3-4F4D-9AEE-52C2E99C60A5}" presName="hierChild3" presStyleCnt="0"/>
      <dgm:spPr/>
    </dgm:pt>
    <dgm:pt modelId="{35BB7134-A350-1943-94FE-5BC82DC4F70D}" type="pres">
      <dgm:prSet presAssocID="{5ECACC4F-5F8F-B241-BD86-131CCC799017}" presName="hierRoot1" presStyleCnt="0">
        <dgm:presLayoutVars>
          <dgm:hierBranch val="init"/>
        </dgm:presLayoutVars>
      </dgm:prSet>
      <dgm:spPr/>
    </dgm:pt>
    <dgm:pt modelId="{D6936E67-CD98-FB47-88E5-82C113DB0144}" type="pres">
      <dgm:prSet presAssocID="{5ECACC4F-5F8F-B241-BD86-131CCC799017}" presName="rootComposite1" presStyleCnt="0"/>
      <dgm:spPr/>
    </dgm:pt>
    <dgm:pt modelId="{853259B1-72ED-424E-A883-CEAEFBD5E6BA}" type="pres">
      <dgm:prSet presAssocID="{5ECACC4F-5F8F-B241-BD86-131CCC799017}" presName="rootText1" presStyleLbl="node0" presStyleIdx="3" presStyleCnt="6" custScaleY="94796" custLinFactY="-100000" custLinFactNeighborX="60694" custLinFactNeighborY="-19732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071E8D6-E8BF-D846-8F06-18C755738B47}" type="pres">
      <dgm:prSet presAssocID="{5ECACC4F-5F8F-B241-BD86-131CCC799017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DB01E436-BED5-E349-A812-93D49BA59B4E}" type="pres">
      <dgm:prSet presAssocID="{5ECACC4F-5F8F-B241-BD86-131CCC799017}" presName="hierChild2" presStyleCnt="0"/>
      <dgm:spPr/>
    </dgm:pt>
    <dgm:pt modelId="{8177F838-C77B-7F40-B44F-323C363CF103}" type="pres">
      <dgm:prSet presAssocID="{5ECACC4F-5F8F-B241-BD86-131CCC799017}" presName="hierChild3" presStyleCnt="0"/>
      <dgm:spPr/>
    </dgm:pt>
    <dgm:pt modelId="{A865188A-A798-9C41-9935-CF42C708B57C}" type="pres">
      <dgm:prSet presAssocID="{6E6CC831-9FD6-DB49-914E-504B6A0F0849}" presName="hierRoot1" presStyleCnt="0">
        <dgm:presLayoutVars>
          <dgm:hierBranch val="init"/>
        </dgm:presLayoutVars>
      </dgm:prSet>
      <dgm:spPr/>
    </dgm:pt>
    <dgm:pt modelId="{29D63F4D-3EE0-9840-9062-E6F0760C9F63}" type="pres">
      <dgm:prSet presAssocID="{6E6CC831-9FD6-DB49-914E-504B6A0F0849}" presName="rootComposite1" presStyleCnt="0"/>
      <dgm:spPr/>
    </dgm:pt>
    <dgm:pt modelId="{5EB0774C-21DA-3C42-B99E-157822C4AF22}" type="pres">
      <dgm:prSet presAssocID="{6E6CC831-9FD6-DB49-914E-504B6A0F0849}" presName="rootText1" presStyleLbl="node0" presStyleIdx="4" presStyleCnt="6" custLinFactNeighborX="-34832" custLinFactNeighborY="-717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927A8C-EEB2-FD40-A849-B99FCE4520A1}" type="pres">
      <dgm:prSet presAssocID="{6E6CC831-9FD6-DB49-914E-504B6A0F0849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9FA3A527-EFDB-9949-B104-73B06272185F}" type="pres">
      <dgm:prSet presAssocID="{6E6CC831-9FD6-DB49-914E-504B6A0F0849}" presName="hierChild2" presStyleCnt="0"/>
      <dgm:spPr/>
    </dgm:pt>
    <dgm:pt modelId="{F328E6A4-0B08-1F47-90D9-D3040FCAD14F}" type="pres">
      <dgm:prSet presAssocID="{6E6CC831-9FD6-DB49-914E-504B6A0F0849}" presName="hierChild3" presStyleCnt="0"/>
      <dgm:spPr/>
    </dgm:pt>
    <dgm:pt modelId="{2DB6819C-AD6C-864A-87AB-54BDCFA2EB58}" type="pres">
      <dgm:prSet presAssocID="{44BF0CC6-6F6C-114A-9DC8-95ADB92CA67A}" presName="hierRoot1" presStyleCnt="0">
        <dgm:presLayoutVars>
          <dgm:hierBranch val="init"/>
        </dgm:presLayoutVars>
      </dgm:prSet>
      <dgm:spPr/>
    </dgm:pt>
    <dgm:pt modelId="{5F8A0C49-BA30-4349-8D3E-B805A6A6F788}" type="pres">
      <dgm:prSet presAssocID="{44BF0CC6-6F6C-114A-9DC8-95ADB92CA67A}" presName="rootComposite1" presStyleCnt="0"/>
      <dgm:spPr/>
    </dgm:pt>
    <dgm:pt modelId="{A227B6F4-51D7-7144-8CDD-0655BA7548AE}" type="pres">
      <dgm:prSet presAssocID="{44BF0CC6-6F6C-114A-9DC8-95ADB92CA67A}" presName="rootText1" presStyleLbl="node0" presStyleIdx="5" presStyleCnt="6" custScaleX="138601" custLinFactX="-197352" custLinFactNeighborX="-200000" custLinFactNeighborY="-13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8F26042-0B27-DB44-8D0C-A7CB501459E9}" type="pres">
      <dgm:prSet presAssocID="{44BF0CC6-6F6C-114A-9DC8-95ADB92CA67A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01162558-69AA-6C44-B7FD-50028F956917}" type="pres">
      <dgm:prSet presAssocID="{44BF0CC6-6F6C-114A-9DC8-95ADB92CA67A}" presName="hierChild2" presStyleCnt="0"/>
      <dgm:spPr/>
    </dgm:pt>
    <dgm:pt modelId="{C7A56606-7286-6B4C-B7BA-7287697F9CE2}" type="pres">
      <dgm:prSet presAssocID="{44BF0CC6-6F6C-114A-9DC8-95ADB92CA67A}" presName="hierChild3" presStyleCnt="0"/>
      <dgm:spPr/>
    </dgm:pt>
  </dgm:ptLst>
  <dgm:cxnLst>
    <dgm:cxn modelId="{C9568607-E8FF-1A45-AC0B-46CD277F605D}" srcId="{78062A10-DB95-8342-831D-215B60705C1B}" destId="{5ECACC4F-5F8F-B241-BD86-131CCC799017}" srcOrd="3" destOrd="0" parTransId="{543C3050-20AD-8C4E-9DFE-DCC133C489D7}" sibTransId="{2D9C7381-1019-164D-AA9A-386CC2F7A93E}"/>
    <dgm:cxn modelId="{BC872871-D8A9-784A-8321-36827CA34DC3}" srcId="{78062A10-DB95-8342-831D-215B60705C1B}" destId="{44BF0CC6-6F6C-114A-9DC8-95ADB92CA67A}" srcOrd="5" destOrd="0" parTransId="{28CCBDF3-0C7A-A542-94A7-7CD02D576153}" sibTransId="{A6E72F9C-21CA-6C47-9667-B2771601E810}"/>
    <dgm:cxn modelId="{B5DBCF75-B8AB-3144-9DF5-43932E370BB8}" type="presOf" srcId="{D591FECE-D338-834F-A582-5F30A320B05E}" destId="{F89565AC-BD79-4A49-A342-8F559CDD13EC}" srcOrd="1" destOrd="0" presId="urn:microsoft.com/office/officeart/2005/8/layout/orgChart1"/>
    <dgm:cxn modelId="{C13380CF-DA08-A841-8A6F-67138A2C7E6B}" type="presOf" srcId="{AC75D688-9151-2043-8DC9-FC0CAE8D279C}" destId="{6898E410-B8DE-A444-B7B6-EA2A7E5BFE69}" srcOrd="1" destOrd="0" presId="urn:microsoft.com/office/officeart/2005/8/layout/orgChart1"/>
    <dgm:cxn modelId="{58F785A9-FA98-5540-8B54-ED6DE15A6B03}" type="presOf" srcId="{D591FECE-D338-834F-A582-5F30A320B05E}" destId="{41CD14D8-B9FC-6543-9892-731798F30983}" srcOrd="0" destOrd="0" presId="urn:microsoft.com/office/officeart/2005/8/layout/orgChart1"/>
    <dgm:cxn modelId="{CB394A5C-E066-A047-8CC4-2B640B5A62AD}" type="presOf" srcId="{E5D88629-1EB3-4F4D-9AEE-52C2E99C60A5}" destId="{A3DDE3AB-FEEC-7743-9139-EA7871844EA8}" srcOrd="0" destOrd="0" presId="urn:microsoft.com/office/officeart/2005/8/layout/orgChart1"/>
    <dgm:cxn modelId="{CC52E0BC-12F2-2748-83FD-7BC05DA4DA14}" type="presOf" srcId="{5ECACC4F-5F8F-B241-BD86-131CCC799017}" destId="{853259B1-72ED-424E-A883-CEAEFBD5E6BA}" srcOrd="0" destOrd="0" presId="urn:microsoft.com/office/officeart/2005/8/layout/orgChart1"/>
    <dgm:cxn modelId="{848A1624-3D21-4742-B322-DB458A7D0AB1}" type="presOf" srcId="{78062A10-DB95-8342-831D-215B60705C1B}" destId="{379BF929-89ED-7340-A559-A9FAC858FC55}" srcOrd="0" destOrd="0" presId="urn:microsoft.com/office/officeart/2005/8/layout/orgChart1"/>
    <dgm:cxn modelId="{1D2775EE-4E98-0249-BA7B-DD493B6834BA}" type="presOf" srcId="{44BF0CC6-6F6C-114A-9DC8-95ADB92CA67A}" destId="{68F26042-0B27-DB44-8D0C-A7CB501459E9}" srcOrd="1" destOrd="0" presId="urn:microsoft.com/office/officeart/2005/8/layout/orgChart1"/>
    <dgm:cxn modelId="{AB5C7289-AC83-EF40-BB57-93542F7B35C3}" srcId="{78062A10-DB95-8342-831D-215B60705C1B}" destId="{6E6CC831-9FD6-DB49-914E-504B6A0F0849}" srcOrd="4" destOrd="0" parTransId="{93D06912-06C2-8344-B7CB-362FC5B20457}" sibTransId="{B6C18135-503C-FF4E-812D-50ADAC8E48BE}"/>
    <dgm:cxn modelId="{F2FEE7ED-0F05-1843-9AE2-DF2E1932F69C}" srcId="{78062A10-DB95-8342-831D-215B60705C1B}" destId="{D591FECE-D338-834F-A582-5F30A320B05E}" srcOrd="0" destOrd="0" parTransId="{0D93117A-F816-E648-A427-5EF1D14C4BF4}" sibTransId="{B4102FFD-780B-A447-A7D8-93D5DE053504}"/>
    <dgm:cxn modelId="{E26C3A1A-2EE9-D64C-BD2E-1A3F7F4FFB39}" srcId="{78062A10-DB95-8342-831D-215B60705C1B}" destId="{AC75D688-9151-2043-8DC9-FC0CAE8D279C}" srcOrd="1" destOrd="0" parTransId="{021A6473-F2BE-214D-B7B4-380685C3B8D7}" sibTransId="{BACEED95-A9D9-B840-8B22-6461C9FDBA70}"/>
    <dgm:cxn modelId="{69445263-47B0-024D-98B8-298AA652A838}" type="presOf" srcId="{6E6CC831-9FD6-DB49-914E-504B6A0F0849}" destId="{58927A8C-EEB2-FD40-A849-B99FCE4520A1}" srcOrd="1" destOrd="0" presId="urn:microsoft.com/office/officeart/2005/8/layout/orgChart1"/>
    <dgm:cxn modelId="{184D5FEC-1F5F-434D-AE59-9F6AC1FC1C7B}" type="presOf" srcId="{E5D88629-1EB3-4F4D-9AEE-52C2E99C60A5}" destId="{1743A99D-F281-EF44-93DD-D10B49A96186}" srcOrd="1" destOrd="0" presId="urn:microsoft.com/office/officeart/2005/8/layout/orgChart1"/>
    <dgm:cxn modelId="{267D254D-E05F-A840-BF93-7B01D78E1EDA}" type="presOf" srcId="{AC75D688-9151-2043-8DC9-FC0CAE8D279C}" destId="{044DC263-051F-E641-B897-8B7226C921E3}" srcOrd="0" destOrd="0" presId="urn:microsoft.com/office/officeart/2005/8/layout/orgChart1"/>
    <dgm:cxn modelId="{0265551F-21CF-F448-AAAB-1103D525B57E}" type="presOf" srcId="{6E6CC831-9FD6-DB49-914E-504B6A0F0849}" destId="{5EB0774C-21DA-3C42-B99E-157822C4AF22}" srcOrd="0" destOrd="0" presId="urn:microsoft.com/office/officeart/2005/8/layout/orgChart1"/>
    <dgm:cxn modelId="{1B7376F6-5288-2F4B-8550-F211E27ECAB5}" type="presOf" srcId="{5ECACC4F-5F8F-B241-BD86-131CCC799017}" destId="{8071E8D6-E8BF-D846-8F06-18C755738B47}" srcOrd="1" destOrd="0" presId="urn:microsoft.com/office/officeart/2005/8/layout/orgChart1"/>
    <dgm:cxn modelId="{0F5B6456-7BF3-A946-8D3C-06CF670329C2}" type="presOf" srcId="{44BF0CC6-6F6C-114A-9DC8-95ADB92CA67A}" destId="{A227B6F4-51D7-7144-8CDD-0655BA7548AE}" srcOrd="0" destOrd="0" presId="urn:microsoft.com/office/officeart/2005/8/layout/orgChart1"/>
    <dgm:cxn modelId="{D68B8E5C-6DCA-E146-B614-D9B25E8D5A1B}" srcId="{78062A10-DB95-8342-831D-215B60705C1B}" destId="{E5D88629-1EB3-4F4D-9AEE-52C2E99C60A5}" srcOrd="2" destOrd="0" parTransId="{6CB046A9-026E-8D4A-A4A5-835326F5CBB3}" sibTransId="{1B91BDEA-A71E-EE44-9AAE-E58FAD92C5A8}"/>
    <dgm:cxn modelId="{EA391145-5FF8-9F47-8F2B-4038E3DB5D82}" type="presParOf" srcId="{379BF929-89ED-7340-A559-A9FAC858FC55}" destId="{C6976E2E-078C-D346-8E63-5C20370C9D7F}" srcOrd="0" destOrd="0" presId="urn:microsoft.com/office/officeart/2005/8/layout/orgChart1"/>
    <dgm:cxn modelId="{8DFB3E96-2955-D745-AF78-B9259C10D84B}" type="presParOf" srcId="{C6976E2E-078C-D346-8E63-5C20370C9D7F}" destId="{1B0D489C-2CDA-F747-A79F-4FA4DEB22135}" srcOrd="0" destOrd="0" presId="urn:microsoft.com/office/officeart/2005/8/layout/orgChart1"/>
    <dgm:cxn modelId="{5842B247-AD7C-7E47-A67B-94E121023151}" type="presParOf" srcId="{1B0D489C-2CDA-F747-A79F-4FA4DEB22135}" destId="{41CD14D8-B9FC-6543-9892-731798F30983}" srcOrd="0" destOrd="0" presId="urn:microsoft.com/office/officeart/2005/8/layout/orgChart1"/>
    <dgm:cxn modelId="{96DEEEC0-59E5-8243-90FD-3F43B158ED07}" type="presParOf" srcId="{1B0D489C-2CDA-F747-A79F-4FA4DEB22135}" destId="{F89565AC-BD79-4A49-A342-8F559CDD13EC}" srcOrd="1" destOrd="0" presId="urn:microsoft.com/office/officeart/2005/8/layout/orgChart1"/>
    <dgm:cxn modelId="{704BDB00-C813-204D-B1E3-B74ED7BDFB9D}" type="presParOf" srcId="{C6976E2E-078C-D346-8E63-5C20370C9D7F}" destId="{E580D6EB-CA9E-1746-AE0A-663EBA3AB49B}" srcOrd="1" destOrd="0" presId="urn:microsoft.com/office/officeart/2005/8/layout/orgChart1"/>
    <dgm:cxn modelId="{74A25C52-FA1F-2942-A58F-6713D7D13508}" type="presParOf" srcId="{C6976E2E-078C-D346-8E63-5C20370C9D7F}" destId="{4F8FC7F6-C0C3-7F43-8836-E4BC95AEADCD}" srcOrd="2" destOrd="0" presId="urn:microsoft.com/office/officeart/2005/8/layout/orgChart1"/>
    <dgm:cxn modelId="{26153674-25FE-764B-BE9A-F771B919B8F5}" type="presParOf" srcId="{379BF929-89ED-7340-A559-A9FAC858FC55}" destId="{EEFC94DC-C5C6-B34D-9BB6-B58382CF8ED9}" srcOrd="1" destOrd="0" presId="urn:microsoft.com/office/officeart/2005/8/layout/orgChart1"/>
    <dgm:cxn modelId="{473124B4-FEA3-9C4A-91C8-44B94EDD1D50}" type="presParOf" srcId="{EEFC94DC-C5C6-B34D-9BB6-B58382CF8ED9}" destId="{774BC8B5-D790-6345-B347-0EF5FFCBF17C}" srcOrd="0" destOrd="0" presId="urn:microsoft.com/office/officeart/2005/8/layout/orgChart1"/>
    <dgm:cxn modelId="{5E322C91-876D-D746-A8F2-8863FE65094C}" type="presParOf" srcId="{774BC8B5-D790-6345-B347-0EF5FFCBF17C}" destId="{044DC263-051F-E641-B897-8B7226C921E3}" srcOrd="0" destOrd="0" presId="urn:microsoft.com/office/officeart/2005/8/layout/orgChart1"/>
    <dgm:cxn modelId="{928DC4B0-B855-674F-B1F5-308C34D5B84F}" type="presParOf" srcId="{774BC8B5-D790-6345-B347-0EF5FFCBF17C}" destId="{6898E410-B8DE-A444-B7B6-EA2A7E5BFE69}" srcOrd="1" destOrd="0" presId="urn:microsoft.com/office/officeart/2005/8/layout/orgChart1"/>
    <dgm:cxn modelId="{8F5B8FCF-6E3E-284D-A76F-672A5553C7F3}" type="presParOf" srcId="{EEFC94DC-C5C6-B34D-9BB6-B58382CF8ED9}" destId="{0B9F7DF4-DEB9-0A47-80B1-B69C176E3BA3}" srcOrd="1" destOrd="0" presId="urn:microsoft.com/office/officeart/2005/8/layout/orgChart1"/>
    <dgm:cxn modelId="{8D976027-B9DB-FB4E-B2FD-C3631274070D}" type="presParOf" srcId="{EEFC94DC-C5C6-B34D-9BB6-B58382CF8ED9}" destId="{D9EF7A06-5A39-A544-B0F5-BE7457BEFC49}" srcOrd="2" destOrd="0" presId="urn:microsoft.com/office/officeart/2005/8/layout/orgChart1"/>
    <dgm:cxn modelId="{B88F8431-374D-9C48-ACED-4D3FDB07CD5E}" type="presParOf" srcId="{379BF929-89ED-7340-A559-A9FAC858FC55}" destId="{49784BD9-41A2-4A4E-A142-89ABE16B276C}" srcOrd="2" destOrd="0" presId="urn:microsoft.com/office/officeart/2005/8/layout/orgChart1"/>
    <dgm:cxn modelId="{520593D8-35E8-A44F-A4D6-B04EC55091EF}" type="presParOf" srcId="{49784BD9-41A2-4A4E-A142-89ABE16B276C}" destId="{6ED73E59-9A96-3343-B3DD-9B9DAD8C4C2F}" srcOrd="0" destOrd="0" presId="urn:microsoft.com/office/officeart/2005/8/layout/orgChart1"/>
    <dgm:cxn modelId="{36CA6F84-520E-5242-8040-55AADBA582D5}" type="presParOf" srcId="{6ED73E59-9A96-3343-B3DD-9B9DAD8C4C2F}" destId="{A3DDE3AB-FEEC-7743-9139-EA7871844EA8}" srcOrd="0" destOrd="0" presId="urn:microsoft.com/office/officeart/2005/8/layout/orgChart1"/>
    <dgm:cxn modelId="{FB25C0B7-7E68-A249-AE60-B7E1D82CE6EB}" type="presParOf" srcId="{6ED73E59-9A96-3343-B3DD-9B9DAD8C4C2F}" destId="{1743A99D-F281-EF44-93DD-D10B49A96186}" srcOrd="1" destOrd="0" presId="urn:microsoft.com/office/officeart/2005/8/layout/orgChart1"/>
    <dgm:cxn modelId="{EE324902-B224-A445-9111-43F7EE883E52}" type="presParOf" srcId="{49784BD9-41A2-4A4E-A142-89ABE16B276C}" destId="{0C9D5EA0-66AA-C34E-977D-B98BDA9CAE13}" srcOrd="1" destOrd="0" presId="urn:microsoft.com/office/officeart/2005/8/layout/orgChart1"/>
    <dgm:cxn modelId="{DAB88C96-A8FB-F843-B2CD-4DE27209576B}" type="presParOf" srcId="{49784BD9-41A2-4A4E-A142-89ABE16B276C}" destId="{664D116C-DED2-B342-B4BF-D3791B2A2C85}" srcOrd="2" destOrd="0" presId="urn:microsoft.com/office/officeart/2005/8/layout/orgChart1"/>
    <dgm:cxn modelId="{DF5C4F35-E6BF-9B48-944F-F4805127B8DE}" type="presParOf" srcId="{379BF929-89ED-7340-A559-A9FAC858FC55}" destId="{35BB7134-A350-1943-94FE-5BC82DC4F70D}" srcOrd="3" destOrd="0" presId="urn:microsoft.com/office/officeart/2005/8/layout/orgChart1"/>
    <dgm:cxn modelId="{48AA407F-9CB0-824D-BABB-86368633B0EB}" type="presParOf" srcId="{35BB7134-A350-1943-94FE-5BC82DC4F70D}" destId="{D6936E67-CD98-FB47-88E5-82C113DB0144}" srcOrd="0" destOrd="0" presId="urn:microsoft.com/office/officeart/2005/8/layout/orgChart1"/>
    <dgm:cxn modelId="{FC176746-3104-B945-99FE-FA727B0D3AD7}" type="presParOf" srcId="{D6936E67-CD98-FB47-88E5-82C113DB0144}" destId="{853259B1-72ED-424E-A883-CEAEFBD5E6BA}" srcOrd="0" destOrd="0" presId="urn:microsoft.com/office/officeart/2005/8/layout/orgChart1"/>
    <dgm:cxn modelId="{2FCC4896-B343-494C-888D-A8B478887D49}" type="presParOf" srcId="{D6936E67-CD98-FB47-88E5-82C113DB0144}" destId="{8071E8D6-E8BF-D846-8F06-18C755738B47}" srcOrd="1" destOrd="0" presId="urn:microsoft.com/office/officeart/2005/8/layout/orgChart1"/>
    <dgm:cxn modelId="{4FC4E2A8-4FC3-8141-A11C-04EBAC65EBAA}" type="presParOf" srcId="{35BB7134-A350-1943-94FE-5BC82DC4F70D}" destId="{DB01E436-BED5-E349-A812-93D49BA59B4E}" srcOrd="1" destOrd="0" presId="urn:microsoft.com/office/officeart/2005/8/layout/orgChart1"/>
    <dgm:cxn modelId="{9083E245-95AA-DD4D-894E-FAA4A087A8FF}" type="presParOf" srcId="{35BB7134-A350-1943-94FE-5BC82DC4F70D}" destId="{8177F838-C77B-7F40-B44F-323C363CF103}" srcOrd="2" destOrd="0" presId="urn:microsoft.com/office/officeart/2005/8/layout/orgChart1"/>
    <dgm:cxn modelId="{62610F2E-CF40-CE49-A293-7F90016160EA}" type="presParOf" srcId="{379BF929-89ED-7340-A559-A9FAC858FC55}" destId="{A865188A-A798-9C41-9935-CF42C708B57C}" srcOrd="4" destOrd="0" presId="urn:microsoft.com/office/officeart/2005/8/layout/orgChart1"/>
    <dgm:cxn modelId="{A32A588A-F3E0-B940-BCE5-B8D7AE831575}" type="presParOf" srcId="{A865188A-A798-9C41-9935-CF42C708B57C}" destId="{29D63F4D-3EE0-9840-9062-E6F0760C9F63}" srcOrd="0" destOrd="0" presId="urn:microsoft.com/office/officeart/2005/8/layout/orgChart1"/>
    <dgm:cxn modelId="{42A74BF4-252A-A740-AAD8-4B148DAA22FD}" type="presParOf" srcId="{29D63F4D-3EE0-9840-9062-E6F0760C9F63}" destId="{5EB0774C-21DA-3C42-B99E-157822C4AF22}" srcOrd="0" destOrd="0" presId="urn:microsoft.com/office/officeart/2005/8/layout/orgChart1"/>
    <dgm:cxn modelId="{1B354715-FAAA-C24C-A1AE-85B2DCB83547}" type="presParOf" srcId="{29D63F4D-3EE0-9840-9062-E6F0760C9F63}" destId="{58927A8C-EEB2-FD40-A849-B99FCE4520A1}" srcOrd="1" destOrd="0" presId="urn:microsoft.com/office/officeart/2005/8/layout/orgChart1"/>
    <dgm:cxn modelId="{0CB0A179-BBA3-904E-9F39-EAB98DDB1F5E}" type="presParOf" srcId="{A865188A-A798-9C41-9935-CF42C708B57C}" destId="{9FA3A527-EFDB-9949-B104-73B06272185F}" srcOrd="1" destOrd="0" presId="urn:microsoft.com/office/officeart/2005/8/layout/orgChart1"/>
    <dgm:cxn modelId="{121F9E81-D840-3845-96CB-CCB0763E43AA}" type="presParOf" srcId="{A865188A-A798-9C41-9935-CF42C708B57C}" destId="{F328E6A4-0B08-1F47-90D9-D3040FCAD14F}" srcOrd="2" destOrd="0" presId="urn:microsoft.com/office/officeart/2005/8/layout/orgChart1"/>
    <dgm:cxn modelId="{2DBFC5A0-12A2-4041-BE8C-9E3BA6277283}" type="presParOf" srcId="{379BF929-89ED-7340-A559-A9FAC858FC55}" destId="{2DB6819C-AD6C-864A-87AB-54BDCFA2EB58}" srcOrd="5" destOrd="0" presId="urn:microsoft.com/office/officeart/2005/8/layout/orgChart1"/>
    <dgm:cxn modelId="{7D73DAF9-DD22-774C-A30B-8AD2B34D486C}" type="presParOf" srcId="{2DB6819C-AD6C-864A-87AB-54BDCFA2EB58}" destId="{5F8A0C49-BA30-4349-8D3E-B805A6A6F788}" srcOrd="0" destOrd="0" presId="urn:microsoft.com/office/officeart/2005/8/layout/orgChart1"/>
    <dgm:cxn modelId="{4E9A1BC1-9800-9248-BDA5-F4E919999ED6}" type="presParOf" srcId="{5F8A0C49-BA30-4349-8D3E-B805A6A6F788}" destId="{A227B6F4-51D7-7144-8CDD-0655BA7548AE}" srcOrd="0" destOrd="0" presId="urn:microsoft.com/office/officeart/2005/8/layout/orgChart1"/>
    <dgm:cxn modelId="{A0B39B76-BBDC-6643-AF3F-5502C99EFE3A}" type="presParOf" srcId="{5F8A0C49-BA30-4349-8D3E-B805A6A6F788}" destId="{68F26042-0B27-DB44-8D0C-A7CB501459E9}" srcOrd="1" destOrd="0" presId="urn:microsoft.com/office/officeart/2005/8/layout/orgChart1"/>
    <dgm:cxn modelId="{AC3E8065-7DC1-6345-9E49-E346B13D3F37}" type="presParOf" srcId="{2DB6819C-AD6C-864A-87AB-54BDCFA2EB58}" destId="{01162558-69AA-6C44-B7FD-50028F956917}" srcOrd="1" destOrd="0" presId="urn:microsoft.com/office/officeart/2005/8/layout/orgChart1"/>
    <dgm:cxn modelId="{58F687C3-06B6-354F-88EB-17DE955BC8D4}" type="presParOf" srcId="{2DB6819C-AD6C-864A-87AB-54BDCFA2EB58}" destId="{C7A56606-7286-6B4C-B7BA-7287697F9CE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A606A2-A3C1-CB4A-BA50-8881DE2E3268}" type="doc">
      <dgm:prSet loTypeId="urn:microsoft.com/office/officeart/2005/8/layout/cycle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0346124-93F4-8541-81EF-45032EF0A437}">
      <dgm:prSet phldrT="[文本]" custT="1"/>
      <dgm:spPr/>
      <dgm:t>
        <a:bodyPr/>
        <a:lstStyle/>
        <a:p>
          <a:r>
            <a:rPr lang="zh-CN" altLang="en-US" sz="2000" dirty="0" smtClean="0"/>
            <a:t>收到回复提示</a:t>
          </a:r>
          <a:endParaRPr lang="zh-CN" altLang="en-US" sz="2000" dirty="0"/>
        </a:p>
      </dgm:t>
    </dgm:pt>
    <dgm:pt modelId="{9F890286-505D-DB44-A0AE-044E2AAEF5B5}" type="parTrans" cxnId="{CDC536FF-7819-0541-84B2-4CCEDF2D5196}">
      <dgm:prSet/>
      <dgm:spPr/>
      <dgm:t>
        <a:bodyPr/>
        <a:lstStyle/>
        <a:p>
          <a:endParaRPr lang="zh-CN" altLang="en-US" sz="2000"/>
        </a:p>
      </dgm:t>
    </dgm:pt>
    <dgm:pt modelId="{CE535757-DB41-4E4C-A952-E933832B5DBD}" type="sibTrans" cxnId="{CDC536FF-7819-0541-84B2-4CCEDF2D5196}">
      <dgm:prSet/>
      <dgm:spPr/>
      <dgm:t>
        <a:bodyPr/>
        <a:lstStyle/>
        <a:p>
          <a:endParaRPr lang="zh-CN" altLang="en-US" sz="2000"/>
        </a:p>
      </dgm:t>
    </dgm:pt>
    <dgm:pt modelId="{198D311E-F910-A044-AC67-1A6A921BF90F}">
      <dgm:prSet phldrT="[文本]" custT="1"/>
      <dgm:spPr/>
      <dgm:t>
        <a:bodyPr/>
        <a:lstStyle/>
        <a:p>
          <a:r>
            <a:rPr lang="zh-CN" altLang="en-US" sz="1600" dirty="0" smtClean="0"/>
            <a:t>选择参与的内容发送代号到特定号码</a:t>
          </a:r>
          <a:endParaRPr lang="zh-CN" altLang="en-US" sz="1600" dirty="0"/>
        </a:p>
      </dgm:t>
    </dgm:pt>
    <dgm:pt modelId="{44BF0230-6D98-E048-8F3D-BDB902B61874}" type="parTrans" cxnId="{E4096F00-A7C1-AA4A-9B12-7B0FD40AD0AB}">
      <dgm:prSet/>
      <dgm:spPr/>
      <dgm:t>
        <a:bodyPr/>
        <a:lstStyle/>
        <a:p>
          <a:endParaRPr lang="zh-CN" altLang="en-US" sz="2000"/>
        </a:p>
      </dgm:t>
    </dgm:pt>
    <dgm:pt modelId="{B2CDEBAF-BD54-7A43-A9BF-90780A29B9BD}" type="sibTrans" cxnId="{E4096F00-A7C1-AA4A-9B12-7B0FD40AD0AB}">
      <dgm:prSet/>
      <dgm:spPr/>
      <dgm:t>
        <a:bodyPr/>
        <a:lstStyle/>
        <a:p>
          <a:endParaRPr lang="zh-CN" altLang="en-US" sz="2000"/>
        </a:p>
      </dgm:t>
    </dgm:pt>
    <dgm:pt modelId="{67051FB8-7A37-6749-A013-04C44628BC58}">
      <dgm:prSet phldrT="[文本]" custT="1"/>
      <dgm:spPr/>
      <dgm:t>
        <a:bodyPr/>
        <a:lstStyle/>
        <a:p>
          <a:r>
            <a:rPr lang="zh-CN" altLang="en-US" sz="2000" dirty="0" smtClean="0"/>
            <a:t>开奖提示</a:t>
          </a:r>
          <a:endParaRPr lang="zh-CN" altLang="en-US" sz="2000" dirty="0"/>
        </a:p>
      </dgm:t>
    </dgm:pt>
    <dgm:pt modelId="{9F21B3D7-51B5-D841-AB0F-CC1A34185C49}" type="parTrans" cxnId="{F3E2B6BF-7A7E-F749-A0A9-73E0ABED8176}">
      <dgm:prSet/>
      <dgm:spPr/>
      <dgm:t>
        <a:bodyPr/>
        <a:lstStyle/>
        <a:p>
          <a:endParaRPr lang="zh-CN" altLang="en-US" sz="2000"/>
        </a:p>
      </dgm:t>
    </dgm:pt>
    <dgm:pt modelId="{41A280DE-B12F-D34C-93E5-08088A3782F1}" type="sibTrans" cxnId="{F3E2B6BF-7A7E-F749-A0A9-73E0ABED8176}">
      <dgm:prSet/>
      <dgm:spPr/>
      <dgm:t>
        <a:bodyPr/>
        <a:lstStyle/>
        <a:p>
          <a:endParaRPr lang="zh-CN" altLang="en-US" sz="2000"/>
        </a:p>
      </dgm:t>
    </dgm:pt>
    <dgm:pt modelId="{AB211332-5120-E249-B306-545BACC06506}">
      <dgm:prSet phldrT="[文本]" custT="1"/>
      <dgm:spPr/>
      <dgm:t>
        <a:bodyPr/>
        <a:lstStyle/>
        <a:p>
          <a:r>
            <a:rPr lang="zh-CN" altLang="en-US" sz="2000" dirty="0" smtClean="0"/>
            <a:t>发放奖励</a:t>
          </a:r>
          <a:endParaRPr lang="zh-CN" altLang="en-US" sz="2000" dirty="0"/>
        </a:p>
      </dgm:t>
    </dgm:pt>
    <dgm:pt modelId="{6DBA1506-E5F1-484D-80C9-352305A2BEEA}" type="parTrans" cxnId="{AE0BD76B-ADFB-804F-9FDC-1B9927128FF8}">
      <dgm:prSet/>
      <dgm:spPr/>
      <dgm:t>
        <a:bodyPr/>
        <a:lstStyle/>
        <a:p>
          <a:endParaRPr lang="zh-CN" altLang="en-US" sz="2000"/>
        </a:p>
      </dgm:t>
    </dgm:pt>
    <dgm:pt modelId="{1DCACF1B-2AE2-2041-A596-63834AB9D61D}" type="sibTrans" cxnId="{AE0BD76B-ADFB-804F-9FDC-1B9927128FF8}">
      <dgm:prSet/>
      <dgm:spPr/>
      <dgm:t>
        <a:bodyPr/>
        <a:lstStyle/>
        <a:p>
          <a:endParaRPr lang="zh-CN" altLang="en-US" sz="2000"/>
        </a:p>
      </dgm:t>
    </dgm:pt>
    <dgm:pt modelId="{6986BD77-7A6D-6241-B6E1-93BE8A2D30BB}">
      <dgm:prSet phldrT="[文本]" custT="1"/>
      <dgm:spPr/>
      <dgm:t>
        <a:bodyPr/>
        <a:lstStyle/>
        <a:p>
          <a:r>
            <a:rPr lang="zh-CN" altLang="en-US" sz="2000" dirty="0" smtClean="0"/>
            <a:t>用户发送代码到特定号码</a:t>
          </a:r>
          <a:endParaRPr lang="zh-CN" altLang="en-US" sz="2000" dirty="0"/>
        </a:p>
      </dgm:t>
    </dgm:pt>
    <dgm:pt modelId="{CDEF99EE-174C-9147-9EB3-59B68E9BB8F2}" type="parTrans" cxnId="{9A767331-E771-DB44-8C47-5B9E29D26671}">
      <dgm:prSet/>
      <dgm:spPr/>
      <dgm:t>
        <a:bodyPr/>
        <a:lstStyle/>
        <a:p>
          <a:endParaRPr lang="zh-CN" altLang="en-US" sz="2000"/>
        </a:p>
      </dgm:t>
    </dgm:pt>
    <dgm:pt modelId="{6576C02E-4E7D-B949-821B-7A0BB9BFF303}" type="sibTrans" cxnId="{9A767331-E771-DB44-8C47-5B9E29D26671}">
      <dgm:prSet/>
      <dgm:spPr/>
      <dgm:t>
        <a:bodyPr/>
        <a:lstStyle/>
        <a:p>
          <a:endParaRPr lang="zh-CN" altLang="en-US" sz="2000"/>
        </a:p>
      </dgm:t>
    </dgm:pt>
    <dgm:pt modelId="{1AB222B6-F82A-FF41-A693-C309BD459C69}" type="pres">
      <dgm:prSet presAssocID="{5AA606A2-A3C1-CB4A-BA50-8881DE2E326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A151A7E-BF9B-D248-BFC2-65FFE056313E}" type="pres">
      <dgm:prSet presAssocID="{50346124-93F4-8541-81EF-45032EF0A43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53F41D-DBCC-A04D-B008-056CA838EF7F}" type="pres">
      <dgm:prSet presAssocID="{50346124-93F4-8541-81EF-45032EF0A437}" presName="spNode" presStyleCnt="0"/>
      <dgm:spPr/>
    </dgm:pt>
    <dgm:pt modelId="{052F35D5-C888-924D-8704-FBA16EBEF50E}" type="pres">
      <dgm:prSet presAssocID="{CE535757-DB41-4E4C-A952-E933832B5DBD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1D8DEC89-CE4B-D848-830F-DEC8B205638E}" type="pres">
      <dgm:prSet presAssocID="{198D311E-F910-A044-AC67-1A6A921BF90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D5107-6355-4848-BB9D-0F2B7B4C5119}" type="pres">
      <dgm:prSet presAssocID="{198D311E-F910-A044-AC67-1A6A921BF90F}" presName="spNode" presStyleCnt="0"/>
      <dgm:spPr/>
    </dgm:pt>
    <dgm:pt modelId="{6CE343F5-F5B7-294F-9D68-081E2A48CEF0}" type="pres">
      <dgm:prSet presAssocID="{B2CDEBAF-BD54-7A43-A9BF-90780A29B9BD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EED15D0E-C10B-D049-B174-DFC1A648A494}" type="pres">
      <dgm:prSet presAssocID="{67051FB8-7A37-6749-A013-04C44628BC5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AF7BEE-6ABE-7241-A618-E11E2636DBDA}" type="pres">
      <dgm:prSet presAssocID="{67051FB8-7A37-6749-A013-04C44628BC58}" presName="spNode" presStyleCnt="0"/>
      <dgm:spPr/>
    </dgm:pt>
    <dgm:pt modelId="{AD55627F-65B3-864F-8C58-890240A2D4BE}" type="pres">
      <dgm:prSet presAssocID="{41A280DE-B12F-D34C-93E5-08088A3782F1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A6419CC9-62D8-0349-B717-2EE53A7CB6D9}" type="pres">
      <dgm:prSet presAssocID="{AB211332-5120-E249-B306-545BACC0650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4D6330-8E82-3D4F-88D8-177342E82A00}" type="pres">
      <dgm:prSet presAssocID="{AB211332-5120-E249-B306-545BACC06506}" presName="spNode" presStyleCnt="0"/>
      <dgm:spPr/>
    </dgm:pt>
    <dgm:pt modelId="{5D54C435-6D88-D044-8D86-DB79C53B38C7}" type="pres">
      <dgm:prSet presAssocID="{1DCACF1B-2AE2-2041-A596-63834AB9D61D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1D851F51-F77E-9E47-BD0F-6C1070C11163}" type="pres">
      <dgm:prSet presAssocID="{6986BD77-7A6D-6241-B6E1-93BE8A2D30B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1465D0-F8F7-484A-976D-05F53B73524D}" type="pres">
      <dgm:prSet presAssocID="{6986BD77-7A6D-6241-B6E1-93BE8A2D30BB}" presName="spNode" presStyleCnt="0"/>
      <dgm:spPr/>
    </dgm:pt>
    <dgm:pt modelId="{68DEEE00-D8A8-F645-943C-EF549ED2FF7A}" type="pres">
      <dgm:prSet presAssocID="{6576C02E-4E7D-B949-821B-7A0BB9BFF303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612872F2-7C97-EB4B-ABB1-EDE70F917F48}" type="presOf" srcId="{CE535757-DB41-4E4C-A952-E933832B5DBD}" destId="{052F35D5-C888-924D-8704-FBA16EBEF50E}" srcOrd="0" destOrd="0" presId="urn:microsoft.com/office/officeart/2005/8/layout/cycle5"/>
    <dgm:cxn modelId="{588B17C5-7F0D-FC4E-9542-B36870653649}" type="presOf" srcId="{67051FB8-7A37-6749-A013-04C44628BC58}" destId="{EED15D0E-C10B-D049-B174-DFC1A648A494}" srcOrd="0" destOrd="0" presId="urn:microsoft.com/office/officeart/2005/8/layout/cycle5"/>
    <dgm:cxn modelId="{9A767331-E771-DB44-8C47-5B9E29D26671}" srcId="{5AA606A2-A3C1-CB4A-BA50-8881DE2E3268}" destId="{6986BD77-7A6D-6241-B6E1-93BE8A2D30BB}" srcOrd="4" destOrd="0" parTransId="{CDEF99EE-174C-9147-9EB3-59B68E9BB8F2}" sibTransId="{6576C02E-4E7D-B949-821B-7A0BB9BFF303}"/>
    <dgm:cxn modelId="{AE0BD76B-ADFB-804F-9FDC-1B9927128FF8}" srcId="{5AA606A2-A3C1-CB4A-BA50-8881DE2E3268}" destId="{AB211332-5120-E249-B306-545BACC06506}" srcOrd="3" destOrd="0" parTransId="{6DBA1506-E5F1-484D-80C9-352305A2BEEA}" sibTransId="{1DCACF1B-2AE2-2041-A596-63834AB9D61D}"/>
    <dgm:cxn modelId="{02400221-46E5-C548-A9EC-56F5FD11E071}" type="presOf" srcId="{198D311E-F910-A044-AC67-1A6A921BF90F}" destId="{1D8DEC89-CE4B-D848-830F-DEC8B205638E}" srcOrd="0" destOrd="0" presId="urn:microsoft.com/office/officeart/2005/8/layout/cycle5"/>
    <dgm:cxn modelId="{E4096F00-A7C1-AA4A-9B12-7B0FD40AD0AB}" srcId="{5AA606A2-A3C1-CB4A-BA50-8881DE2E3268}" destId="{198D311E-F910-A044-AC67-1A6A921BF90F}" srcOrd="1" destOrd="0" parTransId="{44BF0230-6D98-E048-8F3D-BDB902B61874}" sibTransId="{B2CDEBAF-BD54-7A43-A9BF-90780A29B9BD}"/>
    <dgm:cxn modelId="{8C87B181-FD57-B846-A08A-BD87C39FDB18}" type="presOf" srcId="{6986BD77-7A6D-6241-B6E1-93BE8A2D30BB}" destId="{1D851F51-F77E-9E47-BD0F-6C1070C11163}" srcOrd="0" destOrd="0" presId="urn:microsoft.com/office/officeart/2005/8/layout/cycle5"/>
    <dgm:cxn modelId="{D9CBA698-D7AE-164F-B206-8611E54B8196}" type="presOf" srcId="{41A280DE-B12F-D34C-93E5-08088A3782F1}" destId="{AD55627F-65B3-864F-8C58-890240A2D4BE}" srcOrd="0" destOrd="0" presId="urn:microsoft.com/office/officeart/2005/8/layout/cycle5"/>
    <dgm:cxn modelId="{718A1291-CCDE-A544-ABB3-3B969611CC3A}" type="presOf" srcId="{50346124-93F4-8541-81EF-45032EF0A437}" destId="{BA151A7E-BF9B-D248-BFC2-65FFE056313E}" srcOrd="0" destOrd="0" presId="urn:microsoft.com/office/officeart/2005/8/layout/cycle5"/>
    <dgm:cxn modelId="{406FDAB9-391F-744C-B6B9-FA97F170363E}" type="presOf" srcId="{5AA606A2-A3C1-CB4A-BA50-8881DE2E3268}" destId="{1AB222B6-F82A-FF41-A693-C309BD459C69}" srcOrd="0" destOrd="0" presId="urn:microsoft.com/office/officeart/2005/8/layout/cycle5"/>
    <dgm:cxn modelId="{3AC2EEBD-918E-444F-8133-B6729D3A16C3}" type="presOf" srcId="{6576C02E-4E7D-B949-821B-7A0BB9BFF303}" destId="{68DEEE00-D8A8-F645-943C-EF549ED2FF7A}" srcOrd="0" destOrd="0" presId="urn:microsoft.com/office/officeart/2005/8/layout/cycle5"/>
    <dgm:cxn modelId="{CDC536FF-7819-0541-84B2-4CCEDF2D5196}" srcId="{5AA606A2-A3C1-CB4A-BA50-8881DE2E3268}" destId="{50346124-93F4-8541-81EF-45032EF0A437}" srcOrd="0" destOrd="0" parTransId="{9F890286-505D-DB44-A0AE-044E2AAEF5B5}" sibTransId="{CE535757-DB41-4E4C-A952-E933832B5DBD}"/>
    <dgm:cxn modelId="{6DE06FB6-AF46-E84B-BDDA-19DAD1ACA1E3}" type="presOf" srcId="{B2CDEBAF-BD54-7A43-A9BF-90780A29B9BD}" destId="{6CE343F5-F5B7-294F-9D68-081E2A48CEF0}" srcOrd="0" destOrd="0" presId="urn:microsoft.com/office/officeart/2005/8/layout/cycle5"/>
    <dgm:cxn modelId="{A61A27AD-F142-5248-926B-65529C764D29}" type="presOf" srcId="{AB211332-5120-E249-B306-545BACC06506}" destId="{A6419CC9-62D8-0349-B717-2EE53A7CB6D9}" srcOrd="0" destOrd="0" presId="urn:microsoft.com/office/officeart/2005/8/layout/cycle5"/>
    <dgm:cxn modelId="{F3E2B6BF-7A7E-F749-A0A9-73E0ABED8176}" srcId="{5AA606A2-A3C1-CB4A-BA50-8881DE2E3268}" destId="{67051FB8-7A37-6749-A013-04C44628BC58}" srcOrd="2" destOrd="0" parTransId="{9F21B3D7-51B5-D841-AB0F-CC1A34185C49}" sibTransId="{41A280DE-B12F-D34C-93E5-08088A3782F1}"/>
    <dgm:cxn modelId="{E3CB6C63-7C8E-7D41-BDF3-4C1376249257}" type="presOf" srcId="{1DCACF1B-2AE2-2041-A596-63834AB9D61D}" destId="{5D54C435-6D88-D044-8D86-DB79C53B38C7}" srcOrd="0" destOrd="0" presId="urn:microsoft.com/office/officeart/2005/8/layout/cycle5"/>
    <dgm:cxn modelId="{B9E3E962-5941-8846-B690-E23784A77D1A}" type="presParOf" srcId="{1AB222B6-F82A-FF41-A693-C309BD459C69}" destId="{BA151A7E-BF9B-D248-BFC2-65FFE056313E}" srcOrd="0" destOrd="0" presId="urn:microsoft.com/office/officeart/2005/8/layout/cycle5"/>
    <dgm:cxn modelId="{86E62D9D-47AF-F644-A355-FBAAF5EF9498}" type="presParOf" srcId="{1AB222B6-F82A-FF41-A693-C309BD459C69}" destId="{5F53F41D-DBCC-A04D-B008-056CA838EF7F}" srcOrd="1" destOrd="0" presId="urn:microsoft.com/office/officeart/2005/8/layout/cycle5"/>
    <dgm:cxn modelId="{9F01FE11-6DC7-E245-B060-B1C863BA1D34}" type="presParOf" srcId="{1AB222B6-F82A-FF41-A693-C309BD459C69}" destId="{052F35D5-C888-924D-8704-FBA16EBEF50E}" srcOrd="2" destOrd="0" presId="urn:microsoft.com/office/officeart/2005/8/layout/cycle5"/>
    <dgm:cxn modelId="{55D07D0E-8251-7E47-AA4F-426C52622FEB}" type="presParOf" srcId="{1AB222B6-F82A-FF41-A693-C309BD459C69}" destId="{1D8DEC89-CE4B-D848-830F-DEC8B205638E}" srcOrd="3" destOrd="0" presId="urn:microsoft.com/office/officeart/2005/8/layout/cycle5"/>
    <dgm:cxn modelId="{8E52FCC2-092B-1440-9533-B070C215A57F}" type="presParOf" srcId="{1AB222B6-F82A-FF41-A693-C309BD459C69}" destId="{663D5107-6355-4848-BB9D-0F2B7B4C5119}" srcOrd="4" destOrd="0" presId="urn:microsoft.com/office/officeart/2005/8/layout/cycle5"/>
    <dgm:cxn modelId="{F7AF9206-5D0A-7945-B66E-F555F7B311A0}" type="presParOf" srcId="{1AB222B6-F82A-FF41-A693-C309BD459C69}" destId="{6CE343F5-F5B7-294F-9D68-081E2A48CEF0}" srcOrd="5" destOrd="0" presId="urn:microsoft.com/office/officeart/2005/8/layout/cycle5"/>
    <dgm:cxn modelId="{CB3790BA-B403-884A-B2D3-5A6A171A5D5F}" type="presParOf" srcId="{1AB222B6-F82A-FF41-A693-C309BD459C69}" destId="{EED15D0E-C10B-D049-B174-DFC1A648A494}" srcOrd="6" destOrd="0" presId="urn:microsoft.com/office/officeart/2005/8/layout/cycle5"/>
    <dgm:cxn modelId="{60A8FC54-3E8E-7848-910D-68FEC646E4E3}" type="presParOf" srcId="{1AB222B6-F82A-FF41-A693-C309BD459C69}" destId="{3FAF7BEE-6ABE-7241-A618-E11E2636DBDA}" srcOrd="7" destOrd="0" presId="urn:microsoft.com/office/officeart/2005/8/layout/cycle5"/>
    <dgm:cxn modelId="{F98BB986-EB11-B247-9EB4-DD4D30604DCA}" type="presParOf" srcId="{1AB222B6-F82A-FF41-A693-C309BD459C69}" destId="{AD55627F-65B3-864F-8C58-890240A2D4BE}" srcOrd="8" destOrd="0" presId="urn:microsoft.com/office/officeart/2005/8/layout/cycle5"/>
    <dgm:cxn modelId="{CF8120E3-7F86-DC43-A54E-C0C53B215CCF}" type="presParOf" srcId="{1AB222B6-F82A-FF41-A693-C309BD459C69}" destId="{A6419CC9-62D8-0349-B717-2EE53A7CB6D9}" srcOrd="9" destOrd="0" presId="urn:microsoft.com/office/officeart/2005/8/layout/cycle5"/>
    <dgm:cxn modelId="{4A28B9BA-825A-F648-A30B-B94C99C1D643}" type="presParOf" srcId="{1AB222B6-F82A-FF41-A693-C309BD459C69}" destId="{C84D6330-8E82-3D4F-88D8-177342E82A00}" srcOrd="10" destOrd="0" presId="urn:microsoft.com/office/officeart/2005/8/layout/cycle5"/>
    <dgm:cxn modelId="{20C0DC76-549B-9A44-89DE-7AEAEE80AB1C}" type="presParOf" srcId="{1AB222B6-F82A-FF41-A693-C309BD459C69}" destId="{5D54C435-6D88-D044-8D86-DB79C53B38C7}" srcOrd="11" destOrd="0" presId="urn:microsoft.com/office/officeart/2005/8/layout/cycle5"/>
    <dgm:cxn modelId="{BADF1C93-15FB-9D4C-AE56-0491344A1097}" type="presParOf" srcId="{1AB222B6-F82A-FF41-A693-C309BD459C69}" destId="{1D851F51-F77E-9E47-BD0F-6C1070C11163}" srcOrd="12" destOrd="0" presId="urn:microsoft.com/office/officeart/2005/8/layout/cycle5"/>
    <dgm:cxn modelId="{372847DE-1701-DB43-911F-CAB4A5DFEE61}" type="presParOf" srcId="{1AB222B6-F82A-FF41-A693-C309BD459C69}" destId="{E21465D0-F8F7-484A-976D-05F53B73524D}" srcOrd="13" destOrd="0" presId="urn:microsoft.com/office/officeart/2005/8/layout/cycle5"/>
    <dgm:cxn modelId="{600B653D-29CE-A94C-B04C-B2E5C3EED82D}" type="presParOf" srcId="{1AB222B6-F82A-FF41-A693-C309BD459C69}" destId="{68DEEE00-D8A8-F645-943C-EF549ED2FF7A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C40229-2F33-2349-82A1-2188E0D2C056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</dgm:pt>
    <dgm:pt modelId="{11C89D19-BFC9-6A45-979F-6F5DC0911BCD}">
      <dgm:prSet phldrT="[文本]"/>
      <dgm:spPr/>
      <dgm:t>
        <a:bodyPr/>
        <a:lstStyle/>
        <a:p>
          <a:r>
            <a:rPr lang="zh-CN" altLang="en-US" dirty="0" smtClean="0"/>
            <a:t>注册</a:t>
          </a:r>
          <a:endParaRPr lang="zh-CN" altLang="en-US" dirty="0"/>
        </a:p>
      </dgm:t>
    </dgm:pt>
    <dgm:pt modelId="{DD202692-071B-D042-8FD9-6EFDD09B7623}" type="parTrans" cxnId="{EC4302BA-E124-B945-86E9-C24197A66859}">
      <dgm:prSet/>
      <dgm:spPr/>
      <dgm:t>
        <a:bodyPr/>
        <a:lstStyle/>
        <a:p>
          <a:endParaRPr lang="zh-CN" altLang="en-US"/>
        </a:p>
      </dgm:t>
    </dgm:pt>
    <dgm:pt modelId="{99BC94E2-E948-074C-BE70-EAB1F2BBF90C}" type="sibTrans" cxnId="{EC4302BA-E124-B945-86E9-C24197A66859}">
      <dgm:prSet/>
      <dgm:spPr/>
      <dgm:t>
        <a:bodyPr/>
        <a:lstStyle/>
        <a:p>
          <a:endParaRPr lang="zh-CN" altLang="en-US"/>
        </a:p>
      </dgm:t>
    </dgm:pt>
    <dgm:pt modelId="{CE5E1C3F-EBFF-2443-A71E-8CDB1A9DE56B}">
      <dgm:prSet/>
      <dgm:spPr/>
      <dgm:t>
        <a:bodyPr/>
        <a:lstStyle/>
        <a:p>
          <a:r>
            <a:rPr lang="zh-CN" altLang="en-US" dirty="0" smtClean="0"/>
            <a:t>选择玩法</a:t>
          </a:r>
          <a:endParaRPr lang="zh-CN" altLang="en-US" dirty="0"/>
        </a:p>
      </dgm:t>
    </dgm:pt>
    <dgm:pt modelId="{F185FF3B-D112-ED4E-A6CC-9514B2DC6880}" type="parTrans" cxnId="{425CDD96-973B-394B-8130-BF94D638C53E}">
      <dgm:prSet/>
      <dgm:spPr/>
      <dgm:t>
        <a:bodyPr/>
        <a:lstStyle/>
        <a:p>
          <a:endParaRPr lang="zh-CN" altLang="en-US"/>
        </a:p>
      </dgm:t>
    </dgm:pt>
    <dgm:pt modelId="{3D18D9EE-36A5-DC48-A143-0F0714F96B00}" type="sibTrans" cxnId="{425CDD96-973B-394B-8130-BF94D638C53E}">
      <dgm:prSet/>
      <dgm:spPr/>
      <dgm:t>
        <a:bodyPr/>
        <a:lstStyle/>
        <a:p>
          <a:endParaRPr lang="zh-CN" altLang="en-US"/>
        </a:p>
      </dgm:t>
    </dgm:pt>
    <dgm:pt modelId="{21447EEF-1572-AD4B-BC9B-E4C87F2FD5CE}">
      <dgm:prSet/>
      <dgm:spPr/>
      <dgm:t>
        <a:bodyPr/>
        <a:lstStyle/>
        <a:p>
          <a:r>
            <a:rPr lang="zh-CN" altLang="en-US" dirty="0" smtClean="0"/>
            <a:t>选择数字</a:t>
          </a:r>
          <a:endParaRPr lang="zh-CN" altLang="en-US" dirty="0"/>
        </a:p>
      </dgm:t>
    </dgm:pt>
    <dgm:pt modelId="{27B2A062-64A8-A74F-B104-2C36FA9F949C}" type="parTrans" cxnId="{8239C8E5-E5A1-2742-8092-E1A8EB2B6B4C}">
      <dgm:prSet/>
      <dgm:spPr/>
      <dgm:t>
        <a:bodyPr/>
        <a:lstStyle/>
        <a:p>
          <a:endParaRPr lang="zh-CN" altLang="en-US"/>
        </a:p>
      </dgm:t>
    </dgm:pt>
    <dgm:pt modelId="{71F568A9-B64A-9143-AC16-7508DD531EB5}" type="sibTrans" cxnId="{8239C8E5-E5A1-2742-8092-E1A8EB2B6B4C}">
      <dgm:prSet/>
      <dgm:spPr/>
      <dgm:t>
        <a:bodyPr/>
        <a:lstStyle/>
        <a:p>
          <a:endParaRPr lang="zh-CN" altLang="en-US"/>
        </a:p>
      </dgm:t>
    </dgm:pt>
    <dgm:pt modelId="{F2ADE51F-F5D7-7540-AC86-934DB63F1ECE}">
      <dgm:prSet/>
      <dgm:spPr/>
      <dgm:t>
        <a:bodyPr/>
        <a:lstStyle/>
        <a:p>
          <a:r>
            <a:rPr lang="zh-CN" altLang="en-US" dirty="0" smtClean="0"/>
            <a:t>开奖</a:t>
          </a:r>
          <a:endParaRPr lang="zh-CN" altLang="en-US" dirty="0"/>
        </a:p>
      </dgm:t>
    </dgm:pt>
    <dgm:pt modelId="{2B15F1D3-20B7-DA4F-BCD3-2C9DCAC74B09}" type="parTrans" cxnId="{43A2F7AF-9391-F749-8A21-5B72C5630E2B}">
      <dgm:prSet/>
      <dgm:spPr/>
      <dgm:t>
        <a:bodyPr/>
        <a:lstStyle/>
        <a:p>
          <a:endParaRPr lang="zh-CN" altLang="en-US"/>
        </a:p>
      </dgm:t>
    </dgm:pt>
    <dgm:pt modelId="{362E24BA-CD68-874D-9B8A-FEE74F45042C}" type="sibTrans" cxnId="{43A2F7AF-9391-F749-8A21-5B72C5630E2B}">
      <dgm:prSet/>
      <dgm:spPr/>
      <dgm:t>
        <a:bodyPr/>
        <a:lstStyle/>
        <a:p>
          <a:endParaRPr lang="zh-CN" altLang="en-US"/>
        </a:p>
      </dgm:t>
    </dgm:pt>
    <dgm:pt modelId="{B60DED17-C8A6-A048-9E86-C2E084AEC539}">
      <dgm:prSet/>
      <dgm:spPr/>
      <dgm:t>
        <a:bodyPr/>
        <a:lstStyle/>
        <a:p>
          <a:r>
            <a:rPr lang="zh-CN" altLang="en-US" dirty="0" smtClean="0"/>
            <a:t>领取奖励</a:t>
          </a:r>
          <a:endParaRPr lang="zh-CN" altLang="en-US" dirty="0"/>
        </a:p>
      </dgm:t>
    </dgm:pt>
    <dgm:pt modelId="{FA9E7D09-8978-6743-9EB4-85EC1331F319}" type="parTrans" cxnId="{BF43008C-0A14-4746-B7F3-BB6AFC39FF2A}">
      <dgm:prSet/>
      <dgm:spPr/>
      <dgm:t>
        <a:bodyPr/>
        <a:lstStyle/>
        <a:p>
          <a:endParaRPr lang="zh-CN" altLang="en-US"/>
        </a:p>
      </dgm:t>
    </dgm:pt>
    <dgm:pt modelId="{BFE4D911-3DF1-D84D-AE11-D3F8EE3E6752}" type="sibTrans" cxnId="{BF43008C-0A14-4746-B7F3-BB6AFC39FF2A}">
      <dgm:prSet/>
      <dgm:spPr/>
      <dgm:t>
        <a:bodyPr/>
        <a:lstStyle/>
        <a:p>
          <a:endParaRPr lang="zh-CN" altLang="en-US"/>
        </a:p>
      </dgm:t>
    </dgm:pt>
    <dgm:pt modelId="{FFADFE39-C988-C840-8BF9-91178C1EC3D2}" type="pres">
      <dgm:prSet presAssocID="{EBC40229-2F33-2349-82A1-2188E0D2C056}" presName="cycle" presStyleCnt="0">
        <dgm:presLayoutVars>
          <dgm:dir/>
          <dgm:resizeHandles val="exact"/>
        </dgm:presLayoutVars>
      </dgm:prSet>
      <dgm:spPr/>
    </dgm:pt>
    <dgm:pt modelId="{34D51BFB-1345-3544-9BE6-0520307AE9A0}" type="pres">
      <dgm:prSet presAssocID="{11C89D19-BFC9-6A45-979F-6F5DC0911BC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C484F5-B4F9-BA4B-8F11-8433B622D905}" type="pres">
      <dgm:prSet presAssocID="{99BC94E2-E948-074C-BE70-EAB1F2BBF90C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A4BCFE0C-D24E-7646-A74D-5C6A85646896}" type="pres">
      <dgm:prSet presAssocID="{99BC94E2-E948-074C-BE70-EAB1F2BBF90C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E5035C42-38A0-8749-90D6-BABDD933D147}" type="pres">
      <dgm:prSet presAssocID="{CE5E1C3F-EBFF-2443-A71E-8CDB1A9DE5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ED802A-CD26-DB47-988B-0D045A1E46D5}" type="pres">
      <dgm:prSet presAssocID="{3D18D9EE-36A5-DC48-A143-0F0714F96B00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9C09E767-FDB0-BE44-B7DF-A5A93BBC21C2}" type="pres">
      <dgm:prSet presAssocID="{3D18D9EE-36A5-DC48-A143-0F0714F96B00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4BBDC940-1C79-524F-A45C-7D66A5EAB36B}" type="pres">
      <dgm:prSet presAssocID="{21447EEF-1572-AD4B-BC9B-E4C87F2FD5C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AF4601-D977-0A4C-8A73-24469F180B42}" type="pres">
      <dgm:prSet presAssocID="{71F568A9-B64A-9143-AC16-7508DD531EB5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FA360460-DD74-4D4D-A0CD-E8BFC82A8FB7}" type="pres">
      <dgm:prSet presAssocID="{71F568A9-B64A-9143-AC16-7508DD531EB5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ABF56B27-8F85-D244-A36D-BB4C6278850D}" type="pres">
      <dgm:prSet presAssocID="{F2ADE51F-F5D7-7540-AC86-934DB63F1EC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D76378-23D8-9D4F-B76F-234327CEDFE7}" type="pres">
      <dgm:prSet presAssocID="{362E24BA-CD68-874D-9B8A-FEE74F45042C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8032A934-789B-1A49-8687-D3530D67E536}" type="pres">
      <dgm:prSet presAssocID="{362E24BA-CD68-874D-9B8A-FEE74F45042C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4CE74533-1016-EE45-B1DB-F876D09C700A}" type="pres">
      <dgm:prSet presAssocID="{B60DED17-C8A6-A048-9E86-C2E084AEC53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FA1F30-DB05-EC49-9783-F7F8FD0C9DB1}" type="pres">
      <dgm:prSet presAssocID="{BFE4D911-3DF1-D84D-AE11-D3F8EE3E6752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587467FE-95CA-A148-BF53-E6091F70CE1B}" type="pres">
      <dgm:prSet presAssocID="{BFE4D911-3DF1-D84D-AE11-D3F8EE3E6752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BC31ECBD-9DFA-0C41-A219-6953BF2B9530}" type="presOf" srcId="{362E24BA-CD68-874D-9B8A-FEE74F45042C}" destId="{8032A934-789B-1A49-8687-D3530D67E536}" srcOrd="1" destOrd="0" presId="urn:microsoft.com/office/officeart/2005/8/layout/cycle2"/>
    <dgm:cxn modelId="{CA8D0E07-848C-3E47-AB4D-A663AF76C002}" type="presOf" srcId="{99BC94E2-E948-074C-BE70-EAB1F2BBF90C}" destId="{A4BCFE0C-D24E-7646-A74D-5C6A85646896}" srcOrd="1" destOrd="0" presId="urn:microsoft.com/office/officeart/2005/8/layout/cycle2"/>
    <dgm:cxn modelId="{25657D68-00CF-A243-B45A-E8FC50D1A07B}" type="presOf" srcId="{3D18D9EE-36A5-DC48-A143-0F0714F96B00}" destId="{9C09E767-FDB0-BE44-B7DF-A5A93BBC21C2}" srcOrd="1" destOrd="0" presId="urn:microsoft.com/office/officeart/2005/8/layout/cycle2"/>
    <dgm:cxn modelId="{8239C8E5-E5A1-2742-8092-E1A8EB2B6B4C}" srcId="{EBC40229-2F33-2349-82A1-2188E0D2C056}" destId="{21447EEF-1572-AD4B-BC9B-E4C87F2FD5CE}" srcOrd="2" destOrd="0" parTransId="{27B2A062-64A8-A74F-B104-2C36FA9F949C}" sibTransId="{71F568A9-B64A-9143-AC16-7508DD531EB5}"/>
    <dgm:cxn modelId="{16C8D3EB-789B-524F-A90B-649722888A57}" type="presOf" srcId="{71F568A9-B64A-9143-AC16-7508DD531EB5}" destId="{BEAF4601-D977-0A4C-8A73-24469F180B42}" srcOrd="0" destOrd="0" presId="urn:microsoft.com/office/officeart/2005/8/layout/cycle2"/>
    <dgm:cxn modelId="{43A2F7AF-9391-F749-8A21-5B72C5630E2B}" srcId="{EBC40229-2F33-2349-82A1-2188E0D2C056}" destId="{F2ADE51F-F5D7-7540-AC86-934DB63F1ECE}" srcOrd="3" destOrd="0" parTransId="{2B15F1D3-20B7-DA4F-BCD3-2C9DCAC74B09}" sibTransId="{362E24BA-CD68-874D-9B8A-FEE74F45042C}"/>
    <dgm:cxn modelId="{B7079A7A-9615-6346-BB57-AFB0109F4853}" type="presOf" srcId="{362E24BA-CD68-874D-9B8A-FEE74F45042C}" destId="{3ED76378-23D8-9D4F-B76F-234327CEDFE7}" srcOrd="0" destOrd="0" presId="urn:microsoft.com/office/officeart/2005/8/layout/cycle2"/>
    <dgm:cxn modelId="{F334F1D5-6F78-9A4E-8598-8CF053F3BCD4}" type="presOf" srcId="{11C89D19-BFC9-6A45-979F-6F5DC0911BCD}" destId="{34D51BFB-1345-3544-9BE6-0520307AE9A0}" srcOrd="0" destOrd="0" presId="urn:microsoft.com/office/officeart/2005/8/layout/cycle2"/>
    <dgm:cxn modelId="{D38CA439-56E5-D844-8322-C6259C771829}" type="presOf" srcId="{71F568A9-B64A-9143-AC16-7508DD531EB5}" destId="{FA360460-DD74-4D4D-A0CD-E8BFC82A8FB7}" srcOrd="1" destOrd="0" presId="urn:microsoft.com/office/officeart/2005/8/layout/cycle2"/>
    <dgm:cxn modelId="{425CDD96-973B-394B-8130-BF94D638C53E}" srcId="{EBC40229-2F33-2349-82A1-2188E0D2C056}" destId="{CE5E1C3F-EBFF-2443-A71E-8CDB1A9DE56B}" srcOrd="1" destOrd="0" parTransId="{F185FF3B-D112-ED4E-A6CC-9514B2DC6880}" sibTransId="{3D18D9EE-36A5-DC48-A143-0F0714F96B00}"/>
    <dgm:cxn modelId="{EC4302BA-E124-B945-86E9-C24197A66859}" srcId="{EBC40229-2F33-2349-82A1-2188E0D2C056}" destId="{11C89D19-BFC9-6A45-979F-6F5DC0911BCD}" srcOrd="0" destOrd="0" parTransId="{DD202692-071B-D042-8FD9-6EFDD09B7623}" sibTransId="{99BC94E2-E948-074C-BE70-EAB1F2BBF90C}"/>
    <dgm:cxn modelId="{22E53D6D-2176-2E4D-98F9-7C2E5C5A127E}" type="presOf" srcId="{F2ADE51F-F5D7-7540-AC86-934DB63F1ECE}" destId="{ABF56B27-8F85-D244-A36D-BB4C6278850D}" srcOrd="0" destOrd="0" presId="urn:microsoft.com/office/officeart/2005/8/layout/cycle2"/>
    <dgm:cxn modelId="{84029FC2-E9A1-6F4E-843E-14812BC9A2BA}" type="presOf" srcId="{BFE4D911-3DF1-D84D-AE11-D3F8EE3E6752}" destId="{29FA1F30-DB05-EC49-9783-F7F8FD0C9DB1}" srcOrd="0" destOrd="0" presId="urn:microsoft.com/office/officeart/2005/8/layout/cycle2"/>
    <dgm:cxn modelId="{17944A49-AF5F-6F46-BEEC-A84186A32C90}" type="presOf" srcId="{99BC94E2-E948-074C-BE70-EAB1F2BBF90C}" destId="{10C484F5-B4F9-BA4B-8F11-8433B622D905}" srcOrd="0" destOrd="0" presId="urn:microsoft.com/office/officeart/2005/8/layout/cycle2"/>
    <dgm:cxn modelId="{5E76A786-1426-2840-97EF-67EAC090EBE1}" type="presOf" srcId="{CE5E1C3F-EBFF-2443-A71E-8CDB1A9DE56B}" destId="{E5035C42-38A0-8749-90D6-BABDD933D147}" srcOrd="0" destOrd="0" presId="urn:microsoft.com/office/officeart/2005/8/layout/cycle2"/>
    <dgm:cxn modelId="{225736C6-263F-734D-A836-2D74FC3503C7}" type="presOf" srcId="{21447EEF-1572-AD4B-BC9B-E4C87F2FD5CE}" destId="{4BBDC940-1C79-524F-A45C-7D66A5EAB36B}" srcOrd="0" destOrd="0" presId="urn:microsoft.com/office/officeart/2005/8/layout/cycle2"/>
    <dgm:cxn modelId="{7F3DAB79-59C6-AE46-A371-700D6EF9352A}" type="presOf" srcId="{EBC40229-2F33-2349-82A1-2188E0D2C056}" destId="{FFADFE39-C988-C840-8BF9-91178C1EC3D2}" srcOrd="0" destOrd="0" presId="urn:microsoft.com/office/officeart/2005/8/layout/cycle2"/>
    <dgm:cxn modelId="{EE3476A5-CCD1-A447-8A38-0E598C87B488}" type="presOf" srcId="{BFE4D911-3DF1-D84D-AE11-D3F8EE3E6752}" destId="{587467FE-95CA-A148-BF53-E6091F70CE1B}" srcOrd="1" destOrd="0" presId="urn:microsoft.com/office/officeart/2005/8/layout/cycle2"/>
    <dgm:cxn modelId="{DD196512-9272-0043-9FF7-35CAC5F8B9FF}" type="presOf" srcId="{B60DED17-C8A6-A048-9E86-C2E084AEC539}" destId="{4CE74533-1016-EE45-B1DB-F876D09C700A}" srcOrd="0" destOrd="0" presId="urn:microsoft.com/office/officeart/2005/8/layout/cycle2"/>
    <dgm:cxn modelId="{BF43008C-0A14-4746-B7F3-BB6AFC39FF2A}" srcId="{EBC40229-2F33-2349-82A1-2188E0D2C056}" destId="{B60DED17-C8A6-A048-9E86-C2E084AEC539}" srcOrd="4" destOrd="0" parTransId="{FA9E7D09-8978-6743-9EB4-85EC1331F319}" sibTransId="{BFE4D911-3DF1-D84D-AE11-D3F8EE3E6752}"/>
    <dgm:cxn modelId="{8AFB8E7D-3007-3646-8B4C-F587CA3CC858}" type="presOf" srcId="{3D18D9EE-36A5-DC48-A143-0F0714F96B00}" destId="{02ED802A-CD26-DB47-988B-0D045A1E46D5}" srcOrd="0" destOrd="0" presId="urn:microsoft.com/office/officeart/2005/8/layout/cycle2"/>
    <dgm:cxn modelId="{5542E4E7-14ED-994D-A119-E050893137DE}" type="presParOf" srcId="{FFADFE39-C988-C840-8BF9-91178C1EC3D2}" destId="{34D51BFB-1345-3544-9BE6-0520307AE9A0}" srcOrd="0" destOrd="0" presId="urn:microsoft.com/office/officeart/2005/8/layout/cycle2"/>
    <dgm:cxn modelId="{47BEA93E-2130-9A42-85AE-E5C07A3918BC}" type="presParOf" srcId="{FFADFE39-C988-C840-8BF9-91178C1EC3D2}" destId="{10C484F5-B4F9-BA4B-8F11-8433B622D905}" srcOrd="1" destOrd="0" presId="urn:microsoft.com/office/officeart/2005/8/layout/cycle2"/>
    <dgm:cxn modelId="{56FDC2BE-0E03-F745-A8C7-9979C831693E}" type="presParOf" srcId="{10C484F5-B4F9-BA4B-8F11-8433B622D905}" destId="{A4BCFE0C-D24E-7646-A74D-5C6A85646896}" srcOrd="0" destOrd="0" presId="urn:microsoft.com/office/officeart/2005/8/layout/cycle2"/>
    <dgm:cxn modelId="{3C12DDD8-3B73-FA44-990D-A2EDDCA0E649}" type="presParOf" srcId="{FFADFE39-C988-C840-8BF9-91178C1EC3D2}" destId="{E5035C42-38A0-8749-90D6-BABDD933D147}" srcOrd="2" destOrd="0" presId="urn:microsoft.com/office/officeart/2005/8/layout/cycle2"/>
    <dgm:cxn modelId="{E4E1099B-0D28-EA45-BDF0-68C33D095212}" type="presParOf" srcId="{FFADFE39-C988-C840-8BF9-91178C1EC3D2}" destId="{02ED802A-CD26-DB47-988B-0D045A1E46D5}" srcOrd="3" destOrd="0" presId="urn:microsoft.com/office/officeart/2005/8/layout/cycle2"/>
    <dgm:cxn modelId="{7549A046-B52B-F049-B7EE-5C83AC285780}" type="presParOf" srcId="{02ED802A-CD26-DB47-988B-0D045A1E46D5}" destId="{9C09E767-FDB0-BE44-B7DF-A5A93BBC21C2}" srcOrd="0" destOrd="0" presId="urn:microsoft.com/office/officeart/2005/8/layout/cycle2"/>
    <dgm:cxn modelId="{269A6453-43DA-8049-94BE-D40C72577695}" type="presParOf" srcId="{FFADFE39-C988-C840-8BF9-91178C1EC3D2}" destId="{4BBDC940-1C79-524F-A45C-7D66A5EAB36B}" srcOrd="4" destOrd="0" presId="urn:microsoft.com/office/officeart/2005/8/layout/cycle2"/>
    <dgm:cxn modelId="{457820AA-B98D-A84E-964B-340A65CF2F2B}" type="presParOf" srcId="{FFADFE39-C988-C840-8BF9-91178C1EC3D2}" destId="{BEAF4601-D977-0A4C-8A73-24469F180B42}" srcOrd="5" destOrd="0" presId="urn:microsoft.com/office/officeart/2005/8/layout/cycle2"/>
    <dgm:cxn modelId="{62A251B6-C93B-D541-89AD-7BD63B82CC0C}" type="presParOf" srcId="{BEAF4601-D977-0A4C-8A73-24469F180B42}" destId="{FA360460-DD74-4D4D-A0CD-E8BFC82A8FB7}" srcOrd="0" destOrd="0" presId="urn:microsoft.com/office/officeart/2005/8/layout/cycle2"/>
    <dgm:cxn modelId="{71932A11-528C-4C48-95D6-D4D5FBF32DB0}" type="presParOf" srcId="{FFADFE39-C988-C840-8BF9-91178C1EC3D2}" destId="{ABF56B27-8F85-D244-A36D-BB4C6278850D}" srcOrd="6" destOrd="0" presId="urn:microsoft.com/office/officeart/2005/8/layout/cycle2"/>
    <dgm:cxn modelId="{0022EEC9-DE1F-9F42-B970-DBD0DBCC3144}" type="presParOf" srcId="{FFADFE39-C988-C840-8BF9-91178C1EC3D2}" destId="{3ED76378-23D8-9D4F-B76F-234327CEDFE7}" srcOrd="7" destOrd="0" presId="urn:microsoft.com/office/officeart/2005/8/layout/cycle2"/>
    <dgm:cxn modelId="{E1200B6D-730A-D947-AD38-3F3398AA3B0C}" type="presParOf" srcId="{3ED76378-23D8-9D4F-B76F-234327CEDFE7}" destId="{8032A934-789B-1A49-8687-D3530D67E536}" srcOrd="0" destOrd="0" presId="urn:microsoft.com/office/officeart/2005/8/layout/cycle2"/>
    <dgm:cxn modelId="{2A5840B9-C1B3-C944-B043-3F6B8E71098A}" type="presParOf" srcId="{FFADFE39-C988-C840-8BF9-91178C1EC3D2}" destId="{4CE74533-1016-EE45-B1DB-F876D09C700A}" srcOrd="8" destOrd="0" presId="urn:microsoft.com/office/officeart/2005/8/layout/cycle2"/>
    <dgm:cxn modelId="{D471079E-BBFA-FB48-910A-0055A75EDCEB}" type="presParOf" srcId="{FFADFE39-C988-C840-8BF9-91178C1EC3D2}" destId="{29FA1F30-DB05-EC49-9783-F7F8FD0C9DB1}" srcOrd="9" destOrd="0" presId="urn:microsoft.com/office/officeart/2005/8/layout/cycle2"/>
    <dgm:cxn modelId="{0E521B29-A6D3-6D4C-BFA9-562D12213C41}" type="presParOf" srcId="{29FA1F30-DB05-EC49-9783-F7F8FD0C9DB1}" destId="{587467FE-95CA-A148-BF53-E6091F70CE1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71F17B-8634-C044-BBD7-BFABBBF88E72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E705095-EFF3-734B-BBC5-E32BD0A19F79}">
      <dgm:prSet phldrT="[文本]"/>
      <dgm:spPr/>
      <dgm:t>
        <a:bodyPr/>
        <a:lstStyle/>
        <a:p>
          <a:r>
            <a:rPr lang="zh-CN" altLang="en-US" dirty="0" smtClean="0"/>
            <a:t>短信上行下发</a:t>
          </a:r>
          <a:endParaRPr lang="zh-CN" altLang="en-US" dirty="0"/>
        </a:p>
      </dgm:t>
    </dgm:pt>
    <dgm:pt modelId="{D05FC945-8E32-0445-AA00-F91973DD8FF7}" type="parTrans" cxnId="{D6CD9892-E1E3-8A47-9E4C-5E6D01ACEDFD}">
      <dgm:prSet/>
      <dgm:spPr/>
      <dgm:t>
        <a:bodyPr/>
        <a:lstStyle/>
        <a:p>
          <a:endParaRPr lang="zh-CN" altLang="en-US"/>
        </a:p>
      </dgm:t>
    </dgm:pt>
    <dgm:pt modelId="{D125DDB9-B24D-1F4B-9BC2-51BE707AC3CA}" type="sibTrans" cxnId="{D6CD9892-E1E3-8A47-9E4C-5E6D01ACEDFD}">
      <dgm:prSet/>
      <dgm:spPr/>
      <dgm:t>
        <a:bodyPr/>
        <a:lstStyle/>
        <a:p>
          <a:endParaRPr lang="zh-CN" altLang="en-US"/>
        </a:p>
      </dgm:t>
    </dgm:pt>
    <dgm:pt modelId="{69CE9FFC-3354-7642-89F7-2DABFE953465}">
      <dgm:prSet phldrT="[文本]"/>
      <dgm:spPr/>
      <dgm:t>
        <a:bodyPr/>
        <a:lstStyle/>
        <a:p>
          <a:r>
            <a:rPr lang="zh-CN" altLang="en-US" dirty="0" smtClean="0"/>
            <a:t>由运营商分配指定号码，平台自体设定相关参数与回复选项、通过此号码通道建立与用户的互动，平台可查看用户输出并回应</a:t>
          </a:r>
          <a:endParaRPr lang="zh-CN" altLang="en-US" dirty="0"/>
        </a:p>
      </dgm:t>
    </dgm:pt>
    <dgm:pt modelId="{C5881B32-D797-E143-BC4C-2AC7CF022B94}" type="parTrans" cxnId="{391D5EA7-365A-494F-BCF7-C02E01F28DBC}">
      <dgm:prSet/>
      <dgm:spPr/>
      <dgm:t>
        <a:bodyPr/>
        <a:lstStyle/>
        <a:p>
          <a:endParaRPr lang="zh-CN" altLang="en-US"/>
        </a:p>
      </dgm:t>
    </dgm:pt>
    <dgm:pt modelId="{B406B904-8E85-7840-86F2-8354D32B4D09}" type="sibTrans" cxnId="{391D5EA7-365A-494F-BCF7-C02E01F28DBC}">
      <dgm:prSet/>
      <dgm:spPr/>
      <dgm:t>
        <a:bodyPr/>
        <a:lstStyle/>
        <a:p>
          <a:endParaRPr lang="zh-CN" altLang="en-US"/>
        </a:p>
      </dgm:t>
    </dgm:pt>
    <dgm:pt modelId="{9956066A-2F3E-A34F-B7A0-288D82A15488}">
      <dgm:prSet phldrT="[文本]"/>
      <dgm:spPr/>
      <dgm:t>
        <a:bodyPr/>
        <a:lstStyle/>
        <a:p>
          <a:r>
            <a:rPr lang="zh-CN" altLang="en-US" dirty="0" smtClean="0"/>
            <a:t>话费扣除</a:t>
          </a:r>
          <a:endParaRPr lang="zh-CN" altLang="en-US" dirty="0"/>
        </a:p>
      </dgm:t>
    </dgm:pt>
    <dgm:pt modelId="{23A31C64-A2C7-F441-A282-CB0600D3E54B}" type="parTrans" cxnId="{26F4A5BB-5329-664C-A3FF-4848DC48AF52}">
      <dgm:prSet/>
      <dgm:spPr/>
      <dgm:t>
        <a:bodyPr/>
        <a:lstStyle/>
        <a:p>
          <a:endParaRPr lang="zh-CN" altLang="en-US"/>
        </a:p>
      </dgm:t>
    </dgm:pt>
    <dgm:pt modelId="{B4DB55D9-2BF4-4C43-A4A2-BD736854701B}" type="sibTrans" cxnId="{26F4A5BB-5329-664C-A3FF-4848DC48AF52}">
      <dgm:prSet/>
      <dgm:spPr/>
      <dgm:t>
        <a:bodyPr/>
        <a:lstStyle/>
        <a:p>
          <a:endParaRPr lang="zh-CN" altLang="en-US"/>
        </a:p>
      </dgm:t>
    </dgm:pt>
    <dgm:pt modelId="{158C322F-A28A-E746-9A8C-222C56DD649F}">
      <dgm:prSet phldrT="[文本]"/>
      <dgm:spPr/>
      <dgm:t>
        <a:bodyPr/>
        <a:lstStyle/>
        <a:p>
          <a:pPr marL="285750" lvl="1" indent="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dirty="0" smtClean="0"/>
            <a:t>用户确认购买乐透后，平台会通过运营商开放的话费接口扣除用户手机费</a:t>
          </a:r>
          <a:endParaRPr lang="zh-CN" altLang="en-US" dirty="0"/>
        </a:p>
      </dgm:t>
    </dgm:pt>
    <dgm:pt modelId="{55B68522-4D9E-C84A-A65C-8AF8F086F564}" type="parTrans" cxnId="{21FB5113-235A-9743-9D1A-DA310D9441E5}">
      <dgm:prSet/>
      <dgm:spPr/>
      <dgm:t>
        <a:bodyPr/>
        <a:lstStyle/>
        <a:p>
          <a:endParaRPr lang="zh-CN" altLang="en-US"/>
        </a:p>
      </dgm:t>
    </dgm:pt>
    <dgm:pt modelId="{8B4B738B-EA01-FF49-875A-2F187EFF620A}" type="sibTrans" cxnId="{21FB5113-235A-9743-9D1A-DA310D9441E5}">
      <dgm:prSet/>
      <dgm:spPr/>
      <dgm:t>
        <a:bodyPr/>
        <a:lstStyle/>
        <a:p>
          <a:endParaRPr lang="zh-CN" altLang="en-US"/>
        </a:p>
      </dgm:t>
    </dgm:pt>
    <dgm:pt modelId="{2F086A9F-0AC0-3444-9787-0593BA0B5784}" type="pres">
      <dgm:prSet presAssocID="{5171F17B-8634-C044-BBD7-BFABBBF88E7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E67ED7F-30B1-B241-990A-750BEB2065EC}" type="pres">
      <dgm:prSet presAssocID="{DE705095-EFF3-734B-BBC5-E32BD0A19F79}" presName="composite" presStyleCnt="0"/>
      <dgm:spPr/>
    </dgm:pt>
    <dgm:pt modelId="{0504F7D4-008E-CB47-9448-5B11F1324C8D}" type="pres">
      <dgm:prSet presAssocID="{DE705095-EFF3-734B-BBC5-E32BD0A19F7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F49BC6-B94A-CD4F-8E1C-FF176C454556}" type="pres">
      <dgm:prSet presAssocID="{DE705095-EFF3-734B-BBC5-E32BD0A19F79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1C051C-AB45-CE4F-BAB4-BA28789413AF}" type="pres">
      <dgm:prSet presAssocID="{D125DDB9-B24D-1F4B-9BC2-51BE707AC3CA}" presName="space" presStyleCnt="0"/>
      <dgm:spPr/>
    </dgm:pt>
    <dgm:pt modelId="{1174D165-1546-F342-823F-AE09F64AA64C}" type="pres">
      <dgm:prSet presAssocID="{9956066A-2F3E-A34F-B7A0-288D82A15488}" presName="composite" presStyleCnt="0"/>
      <dgm:spPr/>
    </dgm:pt>
    <dgm:pt modelId="{540E748F-D918-0C4E-8A5F-97C366BF12BD}" type="pres">
      <dgm:prSet presAssocID="{9956066A-2F3E-A34F-B7A0-288D82A1548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79B49F-6E13-E44B-9453-8992F7348177}" type="pres">
      <dgm:prSet presAssocID="{9956066A-2F3E-A34F-B7A0-288D82A15488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6CD9892-E1E3-8A47-9E4C-5E6D01ACEDFD}" srcId="{5171F17B-8634-C044-BBD7-BFABBBF88E72}" destId="{DE705095-EFF3-734B-BBC5-E32BD0A19F79}" srcOrd="0" destOrd="0" parTransId="{D05FC945-8E32-0445-AA00-F91973DD8FF7}" sibTransId="{D125DDB9-B24D-1F4B-9BC2-51BE707AC3CA}"/>
    <dgm:cxn modelId="{60271147-3DC3-E040-BA1B-70D572E5148D}" type="presOf" srcId="{5171F17B-8634-C044-BBD7-BFABBBF88E72}" destId="{2F086A9F-0AC0-3444-9787-0593BA0B5784}" srcOrd="0" destOrd="0" presId="urn:microsoft.com/office/officeart/2005/8/layout/hList1"/>
    <dgm:cxn modelId="{B5EF5A02-D231-214E-9A7A-407A83A90844}" type="presOf" srcId="{9956066A-2F3E-A34F-B7A0-288D82A15488}" destId="{540E748F-D918-0C4E-8A5F-97C366BF12BD}" srcOrd="0" destOrd="0" presId="urn:microsoft.com/office/officeart/2005/8/layout/hList1"/>
    <dgm:cxn modelId="{26F4A5BB-5329-664C-A3FF-4848DC48AF52}" srcId="{5171F17B-8634-C044-BBD7-BFABBBF88E72}" destId="{9956066A-2F3E-A34F-B7A0-288D82A15488}" srcOrd="1" destOrd="0" parTransId="{23A31C64-A2C7-F441-A282-CB0600D3E54B}" sibTransId="{B4DB55D9-2BF4-4C43-A4A2-BD736854701B}"/>
    <dgm:cxn modelId="{A62023DC-6E33-5D41-B3E5-93534F86A7E1}" type="presOf" srcId="{158C322F-A28A-E746-9A8C-222C56DD649F}" destId="{B879B49F-6E13-E44B-9453-8992F7348177}" srcOrd="0" destOrd="0" presId="urn:microsoft.com/office/officeart/2005/8/layout/hList1"/>
    <dgm:cxn modelId="{7FDA6802-4D20-C943-A9DE-270EF40AE79C}" type="presOf" srcId="{69CE9FFC-3354-7642-89F7-2DABFE953465}" destId="{E7F49BC6-B94A-CD4F-8E1C-FF176C454556}" srcOrd="0" destOrd="0" presId="urn:microsoft.com/office/officeart/2005/8/layout/hList1"/>
    <dgm:cxn modelId="{B4726806-299A-E040-A78E-4A7684DD43A7}" type="presOf" srcId="{DE705095-EFF3-734B-BBC5-E32BD0A19F79}" destId="{0504F7D4-008E-CB47-9448-5B11F1324C8D}" srcOrd="0" destOrd="0" presId="urn:microsoft.com/office/officeart/2005/8/layout/hList1"/>
    <dgm:cxn modelId="{21FB5113-235A-9743-9D1A-DA310D9441E5}" srcId="{9956066A-2F3E-A34F-B7A0-288D82A15488}" destId="{158C322F-A28A-E746-9A8C-222C56DD649F}" srcOrd="0" destOrd="0" parTransId="{55B68522-4D9E-C84A-A65C-8AF8F086F564}" sibTransId="{8B4B738B-EA01-FF49-875A-2F187EFF620A}"/>
    <dgm:cxn modelId="{391D5EA7-365A-494F-BCF7-C02E01F28DBC}" srcId="{DE705095-EFF3-734B-BBC5-E32BD0A19F79}" destId="{69CE9FFC-3354-7642-89F7-2DABFE953465}" srcOrd="0" destOrd="0" parTransId="{C5881B32-D797-E143-BC4C-2AC7CF022B94}" sibTransId="{B406B904-8E85-7840-86F2-8354D32B4D09}"/>
    <dgm:cxn modelId="{6A5F1DE2-A65A-3C4E-BA9B-4EDF142CBA80}" type="presParOf" srcId="{2F086A9F-0AC0-3444-9787-0593BA0B5784}" destId="{9E67ED7F-30B1-B241-990A-750BEB2065EC}" srcOrd="0" destOrd="0" presId="urn:microsoft.com/office/officeart/2005/8/layout/hList1"/>
    <dgm:cxn modelId="{A6D08740-2D73-A341-8599-9F661EF4713D}" type="presParOf" srcId="{9E67ED7F-30B1-B241-990A-750BEB2065EC}" destId="{0504F7D4-008E-CB47-9448-5B11F1324C8D}" srcOrd="0" destOrd="0" presId="urn:microsoft.com/office/officeart/2005/8/layout/hList1"/>
    <dgm:cxn modelId="{05AD7874-3F85-CE47-8F17-61B3673BFEC0}" type="presParOf" srcId="{9E67ED7F-30B1-B241-990A-750BEB2065EC}" destId="{E7F49BC6-B94A-CD4F-8E1C-FF176C454556}" srcOrd="1" destOrd="0" presId="urn:microsoft.com/office/officeart/2005/8/layout/hList1"/>
    <dgm:cxn modelId="{25EE6EAC-CB9B-D44E-8309-C32F04E78D76}" type="presParOf" srcId="{2F086A9F-0AC0-3444-9787-0593BA0B5784}" destId="{CE1C051C-AB45-CE4F-BAB4-BA28789413AF}" srcOrd="1" destOrd="0" presId="urn:microsoft.com/office/officeart/2005/8/layout/hList1"/>
    <dgm:cxn modelId="{C25095C5-FD25-324F-9953-F6793E6B64B9}" type="presParOf" srcId="{2F086A9F-0AC0-3444-9787-0593BA0B5784}" destId="{1174D165-1546-F342-823F-AE09F64AA64C}" srcOrd="2" destOrd="0" presId="urn:microsoft.com/office/officeart/2005/8/layout/hList1"/>
    <dgm:cxn modelId="{B2203A86-9FDD-CB4B-BE94-079A63970994}" type="presParOf" srcId="{1174D165-1546-F342-823F-AE09F64AA64C}" destId="{540E748F-D918-0C4E-8A5F-97C366BF12BD}" srcOrd="0" destOrd="0" presId="urn:microsoft.com/office/officeart/2005/8/layout/hList1"/>
    <dgm:cxn modelId="{87AE160E-01E7-EF43-A5CF-FE008379FB95}" type="presParOf" srcId="{1174D165-1546-F342-823F-AE09F64AA64C}" destId="{B879B49F-6E13-E44B-9453-8992F734817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1C045-81A1-2644-B85A-8A38A3128B59}">
      <dsp:nvSpPr>
        <dsp:cNvPr id="0" name=""/>
        <dsp:cNvSpPr/>
      </dsp:nvSpPr>
      <dsp:spPr>
        <a:xfrm>
          <a:off x="2053339" y="960893"/>
          <a:ext cx="3304309" cy="330430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CB29FB-4C98-0845-9E3B-9FFFFE8D6203}">
      <dsp:nvSpPr>
        <dsp:cNvPr id="0" name=""/>
        <dsp:cNvSpPr/>
      </dsp:nvSpPr>
      <dsp:spPr>
        <a:xfrm>
          <a:off x="2420392" y="1327946"/>
          <a:ext cx="2570202" cy="25702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723BD8-E016-E045-A4AE-DE78642F4933}">
      <dsp:nvSpPr>
        <dsp:cNvPr id="0" name=""/>
        <dsp:cNvSpPr/>
      </dsp:nvSpPr>
      <dsp:spPr>
        <a:xfrm>
          <a:off x="2787446" y="1695000"/>
          <a:ext cx="1836094" cy="18360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3259D3-1BE2-2A43-89AB-8E08AC9238A0}">
      <dsp:nvSpPr>
        <dsp:cNvPr id="0" name=""/>
        <dsp:cNvSpPr/>
      </dsp:nvSpPr>
      <dsp:spPr>
        <a:xfrm>
          <a:off x="3154775" y="2062329"/>
          <a:ext cx="1101436" cy="110143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EFACA1-52B9-0145-83D9-72B26001CA8F}">
      <dsp:nvSpPr>
        <dsp:cNvPr id="0" name=""/>
        <dsp:cNvSpPr/>
      </dsp:nvSpPr>
      <dsp:spPr>
        <a:xfrm>
          <a:off x="3521829" y="2429383"/>
          <a:ext cx="367329" cy="36732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F94406-5F4E-B948-8D65-20D882D9E60D}">
      <dsp:nvSpPr>
        <dsp:cNvPr id="0" name=""/>
        <dsp:cNvSpPr/>
      </dsp:nvSpPr>
      <dsp:spPr>
        <a:xfrm>
          <a:off x="5908366" y="140543"/>
          <a:ext cx="1652154" cy="583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27940" bIns="2794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200" kern="1200" dirty="0" smtClean="0"/>
            <a:t>项目概述</a:t>
          </a:r>
          <a:endParaRPr lang="zh-CN" altLang="en-US" sz="2200" kern="1200" dirty="0"/>
        </a:p>
      </dsp:txBody>
      <dsp:txXfrm>
        <a:off x="5908366" y="140543"/>
        <a:ext cx="1652154" cy="583320"/>
      </dsp:txXfrm>
    </dsp:sp>
    <dsp:sp modelId="{E5C15AF6-FD5E-A443-8A0F-1DB0BECC017D}">
      <dsp:nvSpPr>
        <dsp:cNvPr id="0" name=""/>
        <dsp:cNvSpPr/>
      </dsp:nvSpPr>
      <dsp:spPr>
        <a:xfrm>
          <a:off x="5495328" y="432203"/>
          <a:ext cx="413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D9BFED9-0639-4242-AC84-FDA203BBE6D7}">
      <dsp:nvSpPr>
        <dsp:cNvPr id="0" name=""/>
        <dsp:cNvSpPr/>
      </dsp:nvSpPr>
      <dsp:spPr>
        <a:xfrm rot="5400000">
          <a:off x="3508612" y="629085"/>
          <a:ext cx="2180844" cy="178708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639828B-6E0F-EC4F-AF33-6B055DCDBEFB}">
      <dsp:nvSpPr>
        <dsp:cNvPr id="0" name=""/>
        <dsp:cNvSpPr/>
      </dsp:nvSpPr>
      <dsp:spPr>
        <a:xfrm>
          <a:off x="5908366" y="757347"/>
          <a:ext cx="1652154" cy="583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27940" bIns="2794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200" kern="1200" smtClean="0"/>
            <a:t>软件结构</a:t>
          </a:r>
          <a:endParaRPr lang="zh-CN" altLang="en-US" sz="2200" kern="1200"/>
        </a:p>
      </dsp:txBody>
      <dsp:txXfrm>
        <a:off x="5908366" y="757347"/>
        <a:ext cx="1652154" cy="583320"/>
      </dsp:txXfrm>
    </dsp:sp>
    <dsp:sp modelId="{BEC7DF45-4C70-6149-990D-7388AC942983}">
      <dsp:nvSpPr>
        <dsp:cNvPr id="0" name=""/>
        <dsp:cNvSpPr/>
      </dsp:nvSpPr>
      <dsp:spPr>
        <a:xfrm>
          <a:off x="5495328" y="1049008"/>
          <a:ext cx="413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9337729-0198-6748-A42C-DFE4D3288FF6}">
      <dsp:nvSpPr>
        <dsp:cNvPr id="0" name=""/>
        <dsp:cNvSpPr/>
      </dsp:nvSpPr>
      <dsp:spPr>
        <a:xfrm rot="5400000">
          <a:off x="3829075" y="1199023"/>
          <a:ext cx="1815828" cy="1514475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2458F6E-9BE3-3B49-B712-73C68F1210CB}">
      <dsp:nvSpPr>
        <dsp:cNvPr id="0" name=""/>
        <dsp:cNvSpPr/>
      </dsp:nvSpPr>
      <dsp:spPr>
        <a:xfrm>
          <a:off x="5908366" y="1374152"/>
          <a:ext cx="1652154" cy="583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27940" bIns="2794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200" kern="1200" smtClean="0"/>
            <a:t>彩票玩法</a:t>
          </a:r>
          <a:endParaRPr lang="zh-CN" altLang="en-US" sz="2200" kern="1200"/>
        </a:p>
      </dsp:txBody>
      <dsp:txXfrm>
        <a:off x="5908366" y="1374152"/>
        <a:ext cx="1652154" cy="583320"/>
      </dsp:txXfrm>
    </dsp:sp>
    <dsp:sp modelId="{E7A78704-5436-254A-9212-694008139D9B}">
      <dsp:nvSpPr>
        <dsp:cNvPr id="0" name=""/>
        <dsp:cNvSpPr/>
      </dsp:nvSpPr>
      <dsp:spPr>
        <a:xfrm>
          <a:off x="5495328" y="1665812"/>
          <a:ext cx="413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412C096-EF59-8A4D-B2A2-9DE1A018EFD8}">
      <dsp:nvSpPr>
        <dsp:cNvPr id="0" name=""/>
        <dsp:cNvSpPr/>
      </dsp:nvSpPr>
      <dsp:spPr>
        <a:xfrm rot="5400000">
          <a:off x="4143315" y="1745666"/>
          <a:ext cx="1431867" cy="1272159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E1F4370-C27D-9843-9534-5DB1E11B34DF}">
      <dsp:nvSpPr>
        <dsp:cNvPr id="0" name=""/>
        <dsp:cNvSpPr/>
      </dsp:nvSpPr>
      <dsp:spPr>
        <a:xfrm>
          <a:off x="5908366" y="1977739"/>
          <a:ext cx="1652154" cy="583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27940" bIns="2794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200" kern="1200" dirty="0" smtClean="0"/>
            <a:t>运营商接口</a:t>
          </a:r>
          <a:endParaRPr lang="zh-CN" altLang="en-US" sz="2200" kern="1200" dirty="0"/>
        </a:p>
      </dsp:txBody>
      <dsp:txXfrm>
        <a:off x="5908366" y="1977739"/>
        <a:ext cx="1652154" cy="583320"/>
      </dsp:txXfrm>
    </dsp:sp>
    <dsp:sp modelId="{BC5396D4-6101-694E-B04B-74A0469D7736}">
      <dsp:nvSpPr>
        <dsp:cNvPr id="0" name=""/>
        <dsp:cNvSpPr/>
      </dsp:nvSpPr>
      <dsp:spPr>
        <a:xfrm>
          <a:off x="5495328" y="2269399"/>
          <a:ext cx="413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FE14A07-91B9-EA42-A22A-19A6CB2202B7}">
      <dsp:nvSpPr>
        <dsp:cNvPr id="0" name=""/>
        <dsp:cNvSpPr/>
      </dsp:nvSpPr>
      <dsp:spPr>
        <a:xfrm rot="5400000">
          <a:off x="4456122" y="2322819"/>
          <a:ext cx="1092625" cy="985785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A58D7C6-BCB5-424F-A9AC-072EA0E8DB93}">
      <dsp:nvSpPr>
        <dsp:cNvPr id="0" name=""/>
        <dsp:cNvSpPr/>
      </dsp:nvSpPr>
      <dsp:spPr>
        <a:xfrm>
          <a:off x="5908366" y="2563703"/>
          <a:ext cx="1652154" cy="583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27940" bIns="2794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200" kern="1200" smtClean="0"/>
            <a:t>致谢</a:t>
          </a:r>
          <a:endParaRPr lang="zh-CN" altLang="en-US" sz="2200" kern="1200"/>
        </a:p>
      </dsp:txBody>
      <dsp:txXfrm>
        <a:off x="5908366" y="2563703"/>
        <a:ext cx="1652154" cy="583320"/>
      </dsp:txXfrm>
    </dsp:sp>
    <dsp:sp modelId="{6A819957-5914-BC40-9168-5FDC65F7898E}">
      <dsp:nvSpPr>
        <dsp:cNvPr id="0" name=""/>
        <dsp:cNvSpPr/>
      </dsp:nvSpPr>
      <dsp:spPr>
        <a:xfrm>
          <a:off x="5495328" y="2855363"/>
          <a:ext cx="413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685C720-0AEB-314C-A812-360E980B4AC0}">
      <dsp:nvSpPr>
        <dsp:cNvPr id="0" name=""/>
        <dsp:cNvSpPr/>
      </dsp:nvSpPr>
      <dsp:spPr>
        <a:xfrm rot="5400000">
          <a:off x="4751858" y="2882899"/>
          <a:ext cx="771005" cy="715933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CB1C64-0D18-6F48-9ACB-A4F285B17F9D}">
      <dsp:nvSpPr>
        <dsp:cNvPr id="0" name=""/>
        <dsp:cNvSpPr/>
      </dsp:nvSpPr>
      <dsp:spPr>
        <a:xfrm rot="16200000">
          <a:off x="-323846" y="327772"/>
          <a:ext cx="3598863" cy="2943318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4381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iOS</a:t>
          </a:r>
          <a:r>
            <a:rPr lang="zh-CN" altLang="en-US" sz="2600" kern="1200" dirty="0" smtClean="0"/>
            <a:t>客户端</a:t>
          </a:r>
          <a:endParaRPr lang="zh-CN" alt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通过</a:t>
          </a:r>
          <a:r>
            <a:rPr lang="en-US" altLang="zh-CN" sz="2000" kern="1200" dirty="0" smtClean="0"/>
            <a:t>iPhone</a:t>
          </a:r>
          <a:r>
            <a:rPr lang="zh-CN" altLang="en-US" sz="2000" kern="1200" dirty="0" smtClean="0"/>
            <a:t>手机市场下载网上乐透参与互动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支持</a:t>
          </a:r>
          <a:r>
            <a:rPr lang="en-US" altLang="zh-CN" sz="2000" kern="1200" dirty="0" smtClean="0"/>
            <a:t>iOS7</a:t>
          </a:r>
          <a:r>
            <a:rPr lang="zh-CN" altLang="en-US" sz="2000" kern="1200" dirty="0" smtClean="0"/>
            <a:t>及以上操作系统</a:t>
          </a:r>
          <a:endParaRPr lang="zh-CN" altLang="en-US" sz="2000" kern="1200" dirty="0"/>
        </a:p>
      </dsp:txBody>
      <dsp:txXfrm rot="5400000">
        <a:off x="3927" y="719772"/>
        <a:ext cx="2943318" cy="2159317"/>
      </dsp:txXfrm>
    </dsp:sp>
    <dsp:sp modelId="{D034333D-BBE3-2442-862C-81F8F9F6FBB8}">
      <dsp:nvSpPr>
        <dsp:cNvPr id="0" name=""/>
        <dsp:cNvSpPr/>
      </dsp:nvSpPr>
      <dsp:spPr>
        <a:xfrm rot="16200000">
          <a:off x="3007518" y="160474"/>
          <a:ext cx="3598863" cy="3277914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4381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Android</a:t>
          </a:r>
          <a:r>
            <a:rPr lang="zh-CN" altLang="en-US" sz="2600" kern="1200" dirty="0" smtClean="0"/>
            <a:t>客户端</a:t>
          </a:r>
          <a:endParaRPr lang="zh-CN" alt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通过</a:t>
          </a:r>
          <a:r>
            <a:rPr lang="en-US" altLang="zh-CN" sz="2000" kern="1200" dirty="0" smtClean="0"/>
            <a:t>Google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Play</a:t>
          </a:r>
          <a:r>
            <a:rPr lang="zh-CN" altLang="en-US" sz="2000" kern="1200" dirty="0" smtClean="0"/>
            <a:t>等安卓市场下载网上乐透参与互动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支持安卓</a:t>
          </a:r>
          <a:r>
            <a:rPr lang="en-US" altLang="zh-CN" sz="2000" kern="1200" dirty="0" smtClean="0"/>
            <a:t>4.0</a:t>
          </a:r>
          <a:r>
            <a:rPr lang="zh-CN" altLang="en-US" sz="2000" kern="1200" dirty="0" smtClean="0"/>
            <a:t>及以上操作系统</a:t>
          </a:r>
          <a:endParaRPr lang="zh-CN" altLang="en-US" sz="2000" kern="1200" dirty="0"/>
        </a:p>
      </dsp:txBody>
      <dsp:txXfrm rot="5400000">
        <a:off x="3167993" y="719772"/>
        <a:ext cx="3277914" cy="2159317"/>
      </dsp:txXfrm>
    </dsp:sp>
    <dsp:sp modelId="{9D4CCCE8-75C5-044C-8FB8-843640E16E06}">
      <dsp:nvSpPr>
        <dsp:cNvPr id="0" name=""/>
        <dsp:cNvSpPr/>
      </dsp:nvSpPr>
      <dsp:spPr>
        <a:xfrm rot="16200000">
          <a:off x="6338883" y="327772"/>
          <a:ext cx="3598863" cy="2943318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4381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SMS</a:t>
          </a:r>
          <a:r>
            <a:rPr lang="zh-CN" altLang="en-US" sz="2600" kern="1200" dirty="0" smtClean="0"/>
            <a:t>平台</a:t>
          </a:r>
          <a:endParaRPr lang="zh-CN" alt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通过手机短信输入代码参会互动竞彩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非智能手机也可参与</a:t>
          </a:r>
          <a:endParaRPr lang="zh-CN" altLang="en-US" sz="2000" kern="1200" dirty="0"/>
        </a:p>
      </dsp:txBody>
      <dsp:txXfrm rot="5400000">
        <a:off x="6666656" y="719772"/>
        <a:ext cx="2943318" cy="21593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D14D8-B9FC-6543-9892-731798F30983}">
      <dsp:nvSpPr>
        <dsp:cNvPr id="0" name=""/>
        <dsp:cNvSpPr/>
      </dsp:nvSpPr>
      <dsp:spPr>
        <a:xfrm>
          <a:off x="407149" y="54447"/>
          <a:ext cx="1292395" cy="6461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网站</a:t>
          </a:r>
          <a:endParaRPr lang="zh-CN" altLang="en-US" sz="2800" kern="1200" dirty="0"/>
        </a:p>
      </dsp:txBody>
      <dsp:txXfrm>
        <a:off x="407149" y="54447"/>
        <a:ext cx="1292395" cy="646197"/>
      </dsp:txXfrm>
    </dsp:sp>
    <dsp:sp modelId="{044DC263-051F-E641-B897-8B7226C921E3}">
      <dsp:nvSpPr>
        <dsp:cNvPr id="0" name=""/>
        <dsp:cNvSpPr/>
      </dsp:nvSpPr>
      <dsp:spPr>
        <a:xfrm>
          <a:off x="2058805" y="54447"/>
          <a:ext cx="1292395" cy="6461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iOS</a:t>
          </a:r>
          <a:endParaRPr lang="zh-CN" altLang="en-US" sz="2800" kern="1200" dirty="0"/>
        </a:p>
      </dsp:txBody>
      <dsp:txXfrm>
        <a:off x="2058805" y="54447"/>
        <a:ext cx="1292395" cy="646197"/>
      </dsp:txXfrm>
    </dsp:sp>
    <dsp:sp modelId="{A3DDE3AB-FEEC-7743-9139-EA7871844EA8}">
      <dsp:nvSpPr>
        <dsp:cNvPr id="0" name=""/>
        <dsp:cNvSpPr/>
      </dsp:nvSpPr>
      <dsp:spPr>
        <a:xfrm>
          <a:off x="3746209" y="71261"/>
          <a:ext cx="1292395" cy="6125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Android</a:t>
          </a:r>
          <a:endParaRPr lang="zh-CN" altLang="en-US" sz="2800" kern="1200" dirty="0"/>
        </a:p>
      </dsp:txBody>
      <dsp:txXfrm>
        <a:off x="3746209" y="71261"/>
        <a:ext cx="1292395" cy="612569"/>
      </dsp:txXfrm>
    </dsp:sp>
    <dsp:sp modelId="{853259B1-72ED-424E-A883-CEAEFBD5E6BA}">
      <dsp:nvSpPr>
        <dsp:cNvPr id="0" name=""/>
        <dsp:cNvSpPr/>
      </dsp:nvSpPr>
      <dsp:spPr>
        <a:xfrm>
          <a:off x="5477619" y="71261"/>
          <a:ext cx="1292395" cy="6125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/>
            <a:t>sms</a:t>
          </a:r>
          <a:endParaRPr lang="zh-CN" altLang="en-US" sz="2800" kern="1200" dirty="0"/>
        </a:p>
      </dsp:txBody>
      <dsp:txXfrm>
        <a:off x="5477619" y="71261"/>
        <a:ext cx="1292395" cy="612569"/>
      </dsp:txXfrm>
    </dsp:sp>
    <dsp:sp modelId="{5EB0774C-21DA-3C42-B99E-157822C4AF22}">
      <dsp:nvSpPr>
        <dsp:cNvPr id="0" name=""/>
        <dsp:cNvSpPr/>
      </dsp:nvSpPr>
      <dsp:spPr>
        <a:xfrm>
          <a:off x="5806844" y="1946243"/>
          <a:ext cx="1292395" cy="646197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运营商</a:t>
          </a:r>
          <a:endParaRPr lang="zh-CN" altLang="en-US" sz="2800" kern="1200" dirty="0"/>
        </a:p>
      </dsp:txBody>
      <dsp:txXfrm>
        <a:off x="5806844" y="1946243"/>
        <a:ext cx="1292395" cy="646197"/>
      </dsp:txXfrm>
    </dsp:sp>
    <dsp:sp modelId="{A227B6F4-51D7-7144-8CDD-0655BA7548AE}">
      <dsp:nvSpPr>
        <dsp:cNvPr id="0" name=""/>
        <dsp:cNvSpPr/>
      </dsp:nvSpPr>
      <dsp:spPr>
        <a:xfrm>
          <a:off x="2685449" y="1984123"/>
          <a:ext cx="1791273" cy="646197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数据接口</a:t>
          </a:r>
          <a:endParaRPr lang="zh-CN" altLang="en-US" sz="2800" kern="1200" dirty="0"/>
        </a:p>
      </dsp:txBody>
      <dsp:txXfrm>
        <a:off x="2685449" y="1984123"/>
        <a:ext cx="1791273" cy="6461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51A7E-BF9B-D248-BFC2-65FFE056313E}">
      <dsp:nvSpPr>
        <dsp:cNvPr id="0" name=""/>
        <dsp:cNvSpPr/>
      </dsp:nvSpPr>
      <dsp:spPr>
        <a:xfrm>
          <a:off x="4086376" y="1072"/>
          <a:ext cx="1441146" cy="93674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收到回复提示</a:t>
          </a:r>
          <a:endParaRPr lang="zh-CN" altLang="en-US" sz="2000" kern="1200" dirty="0"/>
        </a:p>
      </dsp:txBody>
      <dsp:txXfrm>
        <a:off x="4132104" y="46800"/>
        <a:ext cx="1349690" cy="845288"/>
      </dsp:txXfrm>
    </dsp:sp>
    <dsp:sp modelId="{052F35D5-C888-924D-8704-FBA16EBEF50E}">
      <dsp:nvSpPr>
        <dsp:cNvPr id="0" name=""/>
        <dsp:cNvSpPr/>
      </dsp:nvSpPr>
      <dsp:spPr>
        <a:xfrm>
          <a:off x="2936360" y="469444"/>
          <a:ext cx="3741179" cy="3741179"/>
        </a:xfrm>
        <a:custGeom>
          <a:avLst/>
          <a:gdLst/>
          <a:ahLst/>
          <a:cxnLst/>
          <a:rect l="0" t="0" r="0" b="0"/>
          <a:pathLst>
            <a:path>
              <a:moveTo>
                <a:pt x="2784001" y="238172"/>
              </a:moveTo>
              <a:arcTo wR="1870589" hR="1870589" stAng="17953740" swAng="121105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DEC89-CE4B-D848-830F-DEC8B205638E}">
      <dsp:nvSpPr>
        <dsp:cNvPr id="0" name=""/>
        <dsp:cNvSpPr/>
      </dsp:nvSpPr>
      <dsp:spPr>
        <a:xfrm>
          <a:off x="5865413" y="1293617"/>
          <a:ext cx="1441146" cy="93674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选择参与的内容发送代号到特定号码</a:t>
          </a:r>
          <a:endParaRPr lang="zh-CN" altLang="en-US" sz="1600" kern="1200" dirty="0"/>
        </a:p>
      </dsp:txBody>
      <dsp:txXfrm>
        <a:off x="5911141" y="1339345"/>
        <a:ext cx="1349690" cy="845288"/>
      </dsp:txXfrm>
    </dsp:sp>
    <dsp:sp modelId="{6CE343F5-F5B7-294F-9D68-081E2A48CEF0}">
      <dsp:nvSpPr>
        <dsp:cNvPr id="0" name=""/>
        <dsp:cNvSpPr/>
      </dsp:nvSpPr>
      <dsp:spPr>
        <a:xfrm>
          <a:off x="2936360" y="469444"/>
          <a:ext cx="3741179" cy="3741179"/>
        </a:xfrm>
        <a:custGeom>
          <a:avLst/>
          <a:gdLst/>
          <a:ahLst/>
          <a:cxnLst/>
          <a:rect l="0" t="0" r="0" b="0"/>
          <a:pathLst>
            <a:path>
              <a:moveTo>
                <a:pt x="3736686" y="2000164"/>
              </a:moveTo>
              <a:arcTo wR="1870589" hR="1870589" stAng="21838322" swAng="135935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15D0E-C10B-D049-B174-DFC1A648A494}">
      <dsp:nvSpPr>
        <dsp:cNvPr id="0" name=""/>
        <dsp:cNvSpPr/>
      </dsp:nvSpPr>
      <dsp:spPr>
        <a:xfrm>
          <a:off x="5185881" y="3385000"/>
          <a:ext cx="1441146" cy="93674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开奖提示</a:t>
          </a:r>
          <a:endParaRPr lang="zh-CN" altLang="en-US" sz="2000" kern="1200" dirty="0"/>
        </a:p>
      </dsp:txBody>
      <dsp:txXfrm>
        <a:off x="5231609" y="3430728"/>
        <a:ext cx="1349690" cy="845288"/>
      </dsp:txXfrm>
    </dsp:sp>
    <dsp:sp modelId="{AD55627F-65B3-864F-8C58-890240A2D4BE}">
      <dsp:nvSpPr>
        <dsp:cNvPr id="0" name=""/>
        <dsp:cNvSpPr/>
      </dsp:nvSpPr>
      <dsp:spPr>
        <a:xfrm>
          <a:off x="2936360" y="469444"/>
          <a:ext cx="3741179" cy="3741179"/>
        </a:xfrm>
        <a:custGeom>
          <a:avLst/>
          <a:gdLst/>
          <a:ahLst/>
          <a:cxnLst/>
          <a:rect l="0" t="0" r="0" b="0"/>
          <a:pathLst>
            <a:path>
              <a:moveTo>
                <a:pt x="2100010" y="3727057"/>
              </a:moveTo>
              <a:arcTo wR="1870589" hR="1870589" stAng="4977309" swAng="84538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19CC9-62D8-0349-B717-2EE53A7CB6D9}">
      <dsp:nvSpPr>
        <dsp:cNvPr id="0" name=""/>
        <dsp:cNvSpPr/>
      </dsp:nvSpPr>
      <dsp:spPr>
        <a:xfrm>
          <a:off x="2986871" y="3385000"/>
          <a:ext cx="1441146" cy="93674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发放奖励</a:t>
          </a:r>
          <a:endParaRPr lang="zh-CN" altLang="en-US" sz="2000" kern="1200" dirty="0"/>
        </a:p>
      </dsp:txBody>
      <dsp:txXfrm>
        <a:off x="3032599" y="3430728"/>
        <a:ext cx="1349690" cy="845288"/>
      </dsp:txXfrm>
    </dsp:sp>
    <dsp:sp modelId="{5D54C435-6D88-D044-8D86-DB79C53B38C7}">
      <dsp:nvSpPr>
        <dsp:cNvPr id="0" name=""/>
        <dsp:cNvSpPr/>
      </dsp:nvSpPr>
      <dsp:spPr>
        <a:xfrm>
          <a:off x="2936360" y="469444"/>
          <a:ext cx="3741179" cy="3741179"/>
        </a:xfrm>
        <a:custGeom>
          <a:avLst/>
          <a:gdLst/>
          <a:ahLst/>
          <a:cxnLst/>
          <a:rect l="0" t="0" r="0" b="0"/>
          <a:pathLst>
            <a:path>
              <a:moveTo>
                <a:pt x="198401" y="2708977"/>
              </a:moveTo>
              <a:arcTo wR="1870589" hR="1870589" stAng="9202326" swAng="135935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51F51-F77E-9E47-BD0F-6C1070C11163}">
      <dsp:nvSpPr>
        <dsp:cNvPr id="0" name=""/>
        <dsp:cNvSpPr/>
      </dsp:nvSpPr>
      <dsp:spPr>
        <a:xfrm>
          <a:off x="2307340" y="1293617"/>
          <a:ext cx="1441146" cy="93674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用户发送代码到特定号码</a:t>
          </a:r>
          <a:endParaRPr lang="zh-CN" altLang="en-US" sz="2000" kern="1200" dirty="0"/>
        </a:p>
      </dsp:txBody>
      <dsp:txXfrm>
        <a:off x="2353068" y="1339345"/>
        <a:ext cx="1349690" cy="845288"/>
      </dsp:txXfrm>
    </dsp:sp>
    <dsp:sp modelId="{68DEEE00-D8A8-F645-943C-EF549ED2FF7A}">
      <dsp:nvSpPr>
        <dsp:cNvPr id="0" name=""/>
        <dsp:cNvSpPr/>
      </dsp:nvSpPr>
      <dsp:spPr>
        <a:xfrm>
          <a:off x="2936360" y="469444"/>
          <a:ext cx="3741179" cy="3741179"/>
        </a:xfrm>
        <a:custGeom>
          <a:avLst/>
          <a:gdLst/>
          <a:ahLst/>
          <a:cxnLst/>
          <a:rect l="0" t="0" r="0" b="0"/>
          <a:pathLst>
            <a:path>
              <a:moveTo>
                <a:pt x="450023" y="653586"/>
              </a:moveTo>
              <a:arcTo wR="1870589" hR="1870589" stAng="13235205" swAng="121105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51BFB-1345-3544-9BE6-0520307AE9A0}">
      <dsp:nvSpPr>
        <dsp:cNvPr id="0" name=""/>
        <dsp:cNvSpPr/>
      </dsp:nvSpPr>
      <dsp:spPr>
        <a:xfrm>
          <a:off x="4263586" y="349"/>
          <a:ext cx="1086727" cy="108672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注册</a:t>
          </a:r>
          <a:endParaRPr lang="zh-CN" altLang="en-US" sz="2300" kern="1200" dirty="0"/>
        </a:p>
      </dsp:txBody>
      <dsp:txXfrm>
        <a:off x="4422733" y="159496"/>
        <a:ext cx="768433" cy="768433"/>
      </dsp:txXfrm>
    </dsp:sp>
    <dsp:sp modelId="{10C484F5-B4F9-BA4B-8F11-8433B622D905}">
      <dsp:nvSpPr>
        <dsp:cNvPr id="0" name=""/>
        <dsp:cNvSpPr/>
      </dsp:nvSpPr>
      <dsp:spPr>
        <a:xfrm rot="2160000">
          <a:off x="5315997" y="835162"/>
          <a:ext cx="289010" cy="3667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5324276" y="883035"/>
        <a:ext cx="202307" cy="220062"/>
      </dsp:txXfrm>
    </dsp:sp>
    <dsp:sp modelId="{E5035C42-38A0-8749-90D6-BABDD933D147}">
      <dsp:nvSpPr>
        <dsp:cNvPr id="0" name=""/>
        <dsp:cNvSpPr/>
      </dsp:nvSpPr>
      <dsp:spPr>
        <a:xfrm>
          <a:off x="5583926" y="959633"/>
          <a:ext cx="1086727" cy="108672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选择玩法</a:t>
          </a:r>
          <a:endParaRPr lang="zh-CN" altLang="en-US" sz="2300" kern="1200" dirty="0"/>
        </a:p>
      </dsp:txBody>
      <dsp:txXfrm>
        <a:off x="5743073" y="1118780"/>
        <a:ext cx="768433" cy="768433"/>
      </dsp:txXfrm>
    </dsp:sp>
    <dsp:sp modelId="{02ED802A-CD26-DB47-988B-0D045A1E46D5}">
      <dsp:nvSpPr>
        <dsp:cNvPr id="0" name=""/>
        <dsp:cNvSpPr/>
      </dsp:nvSpPr>
      <dsp:spPr>
        <a:xfrm rot="6480000">
          <a:off x="5733149" y="2087908"/>
          <a:ext cx="289010" cy="3667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5789897" y="2120032"/>
        <a:ext cx="202307" cy="220062"/>
      </dsp:txXfrm>
    </dsp:sp>
    <dsp:sp modelId="{4BBDC940-1C79-524F-A45C-7D66A5EAB36B}">
      <dsp:nvSpPr>
        <dsp:cNvPr id="0" name=""/>
        <dsp:cNvSpPr/>
      </dsp:nvSpPr>
      <dsp:spPr>
        <a:xfrm>
          <a:off x="5079601" y="2511785"/>
          <a:ext cx="1086727" cy="108672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选择数字</a:t>
          </a:r>
          <a:endParaRPr lang="zh-CN" altLang="en-US" sz="2300" kern="1200" dirty="0"/>
        </a:p>
      </dsp:txBody>
      <dsp:txXfrm>
        <a:off x="5238748" y="2670932"/>
        <a:ext cx="768433" cy="768433"/>
      </dsp:txXfrm>
    </dsp:sp>
    <dsp:sp modelId="{BEAF4601-D977-0A4C-8A73-24469F180B42}">
      <dsp:nvSpPr>
        <dsp:cNvPr id="0" name=""/>
        <dsp:cNvSpPr/>
      </dsp:nvSpPr>
      <dsp:spPr>
        <a:xfrm rot="10800000">
          <a:off x="4670624" y="2871764"/>
          <a:ext cx="289010" cy="3667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4757327" y="2945118"/>
        <a:ext cx="202307" cy="220062"/>
      </dsp:txXfrm>
    </dsp:sp>
    <dsp:sp modelId="{ABF56B27-8F85-D244-A36D-BB4C6278850D}">
      <dsp:nvSpPr>
        <dsp:cNvPr id="0" name=""/>
        <dsp:cNvSpPr/>
      </dsp:nvSpPr>
      <dsp:spPr>
        <a:xfrm>
          <a:off x="3447571" y="2511785"/>
          <a:ext cx="1086727" cy="108672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开奖</a:t>
          </a:r>
          <a:endParaRPr lang="zh-CN" altLang="en-US" sz="2300" kern="1200" dirty="0"/>
        </a:p>
      </dsp:txBody>
      <dsp:txXfrm>
        <a:off x="3606718" y="2670932"/>
        <a:ext cx="768433" cy="768433"/>
      </dsp:txXfrm>
    </dsp:sp>
    <dsp:sp modelId="{3ED76378-23D8-9D4F-B76F-234327CEDFE7}">
      <dsp:nvSpPr>
        <dsp:cNvPr id="0" name=""/>
        <dsp:cNvSpPr/>
      </dsp:nvSpPr>
      <dsp:spPr>
        <a:xfrm rot="15120000">
          <a:off x="3596795" y="2103466"/>
          <a:ext cx="289010" cy="3667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3653543" y="2218050"/>
        <a:ext cx="202307" cy="220062"/>
      </dsp:txXfrm>
    </dsp:sp>
    <dsp:sp modelId="{4CE74533-1016-EE45-B1DB-F876D09C700A}">
      <dsp:nvSpPr>
        <dsp:cNvPr id="0" name=""/>
        <dsp:cNvSpPr/>
      </dsp:nvSpPr>
      <dsp:spPr>
        <a:xfrm>
          <a:off x="2943246" y="959633"/>
          <a:ext cx="1086727" cy="108672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领取奖励</a:t>
          </a:r>
          <a:endParaRPr lang="zh-CN" altLang="en-US" sz="2300" kern="1200" dirty="0"/>
        </a:p>
      </dsp:txBody>
      <dsp:txXfrm>
        <a:off x="3102393" y="1118780"/>
        <a:ext cx="768433" cy="768433"/>
      </dsp:txXfrm>
    </dsp:sp>
    <dsp:sp modelId="{29FA1F30-DB05-EC49-9783-F7F8FD0C9DB1}">
      <dsp:nvSpPr>
        <dsp:cNvPr id="0" name=""/>
        <dsp:cNvSpPr/>
      </dsp:nvSpPr>
      <dsp:spPr>
        <a:xfrm rot="19440000">
          <a:off x="3995657" y="844777"/>
          <a:ext cx="289010" cy="3667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4003936" y="943612"/>
        <a:ext cx="202307" cy="2200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4F7D4-008E-CB47-9448-5B11F1324C8D}">
      <dsp:nvSpPr>
        <dsp:cNvPr id="0" name=""/>
        <dsp:cNvSpPr/>
      </dsp:nvSpPr>
      <dsp:spPr>
        <a:xfrm>
          <a:off x="46" y="224791"/>
          <a:ext cx="4492432" cy="777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短信上行下发</a:t>
          </a:r>
          <a:endParaRPr lang="zh-CN" altLang="en-US" sz="2700" kern="1200" dirty="0"/>
        </a:p>
      </dsp:txBody>
      <dsp:txXfrm>
        <a:off x="46" y="224791"/>
        <a:ext cx="4492432" cy="777600"/>
      </dsp:txXfrm>
    </dsp:sp>
    <dsp:sp modelId="{E7F49BC6-B94A-CD4F-8E1C-FF176C454556}">
      <dsp:nvSpPr>
        <dsp:cNvPr id="0" name=""/>
        <dsp:cNvSpPr/>
      </dsp:nvSpPr>
      <dsp:spPr>
        <a:xfrm>
          <a:off x="46" y="1002391"/>
          <a:ext cx="4492432" cy="2371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由运营商分配指定号码，平台自体设定相关参数与回复选项、通过此号码通道建立与用户的互动，平台可查看用户输出并回应</a:t>
          </a:r>
          <a:endParaRPr lang="zh-CN" altLang="en-US" sz="2700" kern="1200" dirty="0"/>
        </a:p>
      </dsp:txBody>
      <dsp:txXfrm>
        <a:off x="46" y="1002391"/>
        <a:ext cx="4492432" cy="2371680"/>
      </dsp:txXfrm>
    </dsp:sp>
    <dsp:sp modelId="{540E748F-D918-0C4E-8A5F-97C366BF12BD}">
      <dsp:nvSpPr>
        <dsp:cNvPr id="0" name=""/>
        <dsp:cNvSpPr/>
      </dsp:nvSpPr>
      <dsp:spPr>
        <a:xfrm>
          <a:off x="5121420" y="224791"/>
          <a:ext cx="4492432" cy="777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话费扣除</a:t>
          </a:r>
          <a:endParaRPr lang="zh-CN" altLang="en-US" sz="2700" kern="1200" dirty="0"/>
        </a:p>
      </dsp:txBody>
      <dsp:txXfrm>
        <a:off x="5121420" y="224791"/>
        <a:ext cx="4492432" cy="777600"/>
      </dsp:txXfrm>
    </dsp:sp>
    <dsp:sp modelId="{B879B49F-6E13-E44B-9453-8992F7348177}">
      <dsp:nvSpPr>
        <dsp:cNvPr id="0" name=""/>
        <dsp:cNvSpPr/>
      </dsp:nvSpPr>
      <dsp:spPr>
        <a:xfrm>
          <a:off x="5121420" y="1002391"/>
          <a:ext cx="4492432" cy="2371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85750" lvl="1" indent="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用户确认购买乐透后，平台会通过运营商开放的话费接口扣除用户手机费</a:t>
          </a:r>
          <a:endParaRPr lang="zh-CN" altLang="en-US" sz="2700" kern="1200" dirty="0"/>
        </a:p>
      </dsp:txBody>
      <dsp:txXfrm>
        <a:off x="5121420" y="1002391"/>
        <a:ext cx="4492432" cy="2371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8C91E-2372-DC4C-B6AF-CFD2E9CF96BF}" type="datetimeFigureOut">
              <a:rPr kumimoji="1" lang="zh-CN" altLang="en-US" smtClean="0"/>
              <a:t>2017/8/30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5A234-1A23-C943-B630-4C31240985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2847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5A234-1A23-C943-B630-4C312409857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39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网上乐透平台简介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成都睿智远创信息技术有限公司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9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运营商接口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短信上行下发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203987" y="3301391"/>
            <a:ext cx="418727" cy="183044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用户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03657" y="3624121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8" name="右箭头 17"/>
          <p:cNvSpPr/>
          <p:nvPr/>
        </p:nvSpPr>
        <p:spPr>
          <a:xfrm>
            <a:off x="1691690" y="3974298"/>
            <a:ext cx="117363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短信上行</a:t>
            </a:r>
            <a:endParaRPr kumimoji="1" lang="zh-CN" altLang="en-US" sz="1400" dirty="0"/>
          </a:p>
        </p:txBody>
      </p:sp>
      <p:sp>
        <p:nvSpPr>
          <p:cNvPr id="24" name="圆角矩形 23"/>
          <p:cNvSpPr/>
          <p:nvPr/>
        </p:nvSpPr>
        <p:spPr>
          <a:xfrm>
            <a:off x="2934300" y="3301391"/>
            <a:ext cx="418727" cy="18304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运营商</a:t>
            </a:r>
            <a:endParaRPr kumimoji="1" lang="zh-CN" altLang="en-US" dirty="0"/>
          </a:p>
        </p:txBody>
      </p:sp>
      <p:sp>
        <p:nvSpPr>
          <p:cNvPr id="25" name="右箭头 24"/>
          <p:cNvSpPr/>
          <p:nvPr/>
        </p:nvSpPr>
        <p:spPr>
          <a:xfrm>
            <a:off x="3406680" y="3995894"/>
            <a:ext cx="117363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Xml/</a:t>
            </a:r>
            <a:r>
              <a:rPr kumimoji="1" lang="en-US" altLang="zh-CN" sz="1400" dirty="0" err="1" smtClean="0"/>
              <a:t>json</a:t>
            </a:r>
            <a:endParaRPr kumimoji="1" lang="zh-CN" altLang="en-US" sz="1400" dirty="0"/>
          </a:p>
        </p:txBody>
      </p:sp>
      <p:sp>
        <p:nvSpPr>
          <p:cNvPr id="26" name="圆角矩形 25"/>
          <p:cNvSpPr/>
          <p:nvPr/>
        </p:nvSpPr>
        <p:spPr>
          <a:xfrm>
            <a:off x="4649290" y="3322987"/>
            <a:ext cx="418727" cy="183044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乐透平台</a:t>
            </a:r>
            <a:endParaRPr kumimoji="1" lang="zh-CN" altLang="en-US" dirty="0"/>
          </a:p>
        </p:txBody>
      </p:sp>
      <p:sp>
        <p:nvSpPr>
          <p:cNvPr id="27" name="右箭头 26"/>
          <p:cNvSpPr/>
          <p:nvPr/>
        </p:nvSpPr>
        <p:spPr>
          <a:xfrm>
            <a:off x="5136993" y="3995894"/>
            <a:ext cx="117363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Xml/</a:t>
            </a:r>
            <a:r>
              <a:rPr kumimoji="1" lang="en-US" altLang="zh-CN" sz="1400" dirty="0" err="1" smtClean="0"/>
              <a:t>json</a:t>
            </a:r>
            <a:endParaRPr kumimoji="1" lang="zh-CN" altLang="en-US" sz="1400" dirty="0"/>
          </a:p>
        </p:txBody>
      </p:sp>
      <p:sp>
        <p:nvSpPr>
          <p:cNvPr id="28" name="圆角矩形 27"/>
          <p:cNvSpPr/>
          <p:nvPr/>
        </p:nvSpPr>
        <p:spPr>
          <a:xfrm>
            <a:off x="6379603" y="3322987"/>
            <a:ext cx="418727" cy="18304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运营商</a:t>
            </a:r>
            <a:endParaRPr kumimoji="1" lang="zh-CN" altLang="en-US" dirty="0"/>
          </a:p>
        </p:txBody>
      </p:sp>
      <p:sp>
        <p:nvSpPr>
          <p:cNvPr id="29" name="右箭头 28"/>
          <p:cNvSpPr/>
          <p:nvPr/>
        </p:nvSpPr>
        <p:spPr>
          <a:xfrm>
            <a:off x="6867306" y="3995894"/>
            <a:ext cx="117363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短信下发</a:t>
            </a:r>
            <a:endParaRPr kumimoji="1" lang="zh-CN" altLang="en-US" sz="1400" dirty="0"/>
          </a:p>
        </p:txBody>
      </p:sp>
      <p:sp>
        <p:nvSpPr>
          <p:cNvPr id="30" name="圆角矩形 29"/>
          <p:cNvSpPr/>
          <p:nvPr/>
        </p:nvSpPr>
        <p:spPr>
          <a:xfrm>
            <a:off x="8109916" y="3322987"/>
            <a:ext cx="418727" cy="183044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用户</a:t>
            </a:r>
            <a:endParaRPr kumimoji="1"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2949480" y="2649895"/>
            <a:ext cx="3917826" cy="4917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29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运营商接口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扣费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40978" y="3913369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1215623" y="3444283"/>
            <a:ext cx="418727" cy="183044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乐透平台</a:t>
            </a:r>
            <a:endParaRPr kumimoji="1" lang="zh-CN" altLang="en-US" dirty="0"/>
          </a:p>
        </p:txBody>
      </p:sp>
      <p:sp>
        <p:nvSpPr>
          <p:cNvPr id="27" name="右箭头 26"/>
          <p:cNvSpPr/>
          <p:nvPr/>
        </p:nvSpPr>
        <p:spPr>
          <a:xfrm>
            <a:off x="1969258" y="4603932"/>
            <a:ext cx="227616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发起扣费请求 </a:t>
            </a:r>
            <a:r>
              <a:rPr kumimoji="1" lang="en-US" altLang="zh-CN" sz="1400" dirty="0" smtClean="0"/>
              <a:t>Xml/</a:t>
            </a:r>
            <a:r>
              <a:rPr kumimoji="1" lang="en-US" altLang="zh-CN" sz="1400" dirty="0" err="1" smtClean="0"/>
              <a:t>json</a:t>
            </a:r>
            <a:endParaRPr kumimoji="1" lang="zh-CN" altLang="en-US" sz="1400" dirty="0"/>
          </a:p>
        </p:txBody>
      </p:sp>
      <p:sp>
        <p:nvSpPr>
          <p:cNvPr id="28" name="圆角矩形 27"/>
          <p:cNvSpPr/>
          <p:nvPr/>
        </p:nvSpPr>
        <p:spPr>
          <a:xfrm>
            <a:off x="4500057" y="3444283"/>
            <a:ext cx="418727" cy="18304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运营商</a:t>
            </a:r>
            <a:endParaRPr kumimoji="1"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7784491" y="3444283"/>
            <a:ext cx="418727" cy="183044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用户</a:t>
            </a:r>
            <a:endParaRPr kumimoji="1"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5213553" y="4084088"/>
            <a:ext cx="227616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扣除费用，短信通知</a:t>
            </a:r>
            <a:endParaRPr kumimoji="1" lang="zh-CN" altLang="en-US" sz="1400" dirty="0"/>
          </a:p>
        </p:txBody>
      </p:sp>
      <p:sp>
        <p:nvSpPr>
          <p:cNvPr id="3" name="左箭头 2"/>
          <p:cNvSpPr/>
          <p:nvPr/>
        </p:nvSpPr>
        <p:spPr>
          <a:xfrm>
            <a:off x="1924235" y="3521135"/>
            <a:ext cx="2321192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返回扣费结果 </a:t>
            </a:r>
            <a:r>
              <a:rPr kumimoji="1" lang="en-US" altLang="zh-CN" sz="1400" dirty="0" smtClean="0"/>
              <a:t>xml/</a:t>
            </a:r>
            <a:r>
              <a:rPr kumimoji="1" lang="en-US" altLang="zh-CN" sz="1400" dirty="0" err="1" smtClean="0"/>
              <a:t>json</a:t>
            </a:r>
            <a:endParaRPr kumimoji="1" lang="zh-CN" altLang="en-US" sz="1400" dirty="0"/>
          </a:p>
        </p:txBody>
      </p:sp>
      <p:sp>
        <p:nvSpPr>
          <p:cNvPr id="15" name="椭圆 14"/>
          <p:cNvSpPr/>
          <p:nvPr/>
        </p:nvSpPr>
        <p:spPr>
          <a:xfrm>
            <a:off x="1125918" y="2728668"/>
            <a:ext cx="3917826" cy="4917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8917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434442" y="752474"/>
            <a:ext cx="7179457" cy="5327692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6000" dirty="0" smtClean="0"/>
              <a:t>感谢您的</a:t>
            </a:r>
            <a:r>
              <a:rPr kumimoji="1" lang="zh-CN" altLang="en-US" sz="6000" dirty="0" smtClean="0"/>
              <a:t>聆听！</a:t>
            </a:r>
            <a:r>
              <a:rPr kumimoji="1" lang="en-US" altLang="zh-CN" sz="6000" dirty="0" smtClean="0"/>
              <a:t/>
            </a:r>
            <a:br>
              <a:rPr kumimoji="1" lang="en-US" altLang="zh-CN" sz="6000" dirty="0" smtClean="0"/>
            </a:br>
            <a:r>
              <a:rPr kumimoji="1" lang="en-US" altLang="zh-CN" sz="6000" dirty="0" smtClean="0"/>
              <a:t>Thanks</a:t>
            </a:r>
            <a:r>
              <a:rPr kumimoji="1" lang="zh-CN" altLang="en-US" sz="6000" dirty="0" smtClean="0"/>
              <a:t>！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2252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730741"/>
              </p:ext>
            </p:extLst>
          </p:nvPr>
        </p:nvGraphicFramePr>
        <p:xfrm>
          <a:off x="680321" y="2090057"/>
          <a:ext cx="9613861" cy="4405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795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项目概述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63782" y="3063834"/>
            <a:ext cx="88352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	</a:t>
            </a:r>
            <a:r>
              <a:rPr kumimoji="1" lang="zh-CN" altLang="en-US" dirty="0" smtClean="0"/>
              <a:t>根据</a:t>
            </a:r>
            <a:r>
              <a:rPr kumimoji="1" lang="en-US" altLang="zh-CN" dirty="0"/>
              <a:t>GBGC</a:t>
            </a:r>
            <a:r>
              <a:rPr kumimoji="1" lang="zh-CN" altLang="en-US" dirty="0"/>
              <a:t>的统计数据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2016</a:t>
            </a:r>
            <a:r>
              <a:rPr kumimoji="1" lang="zh-CN" altLang="en-US" dirty="0" smtClean="0"/>
              <a:t>年全球</a:t>
            </a:r>
            <a:r>
              <a:rPr kumimoji="1" lang="zh-CN" altLang="en-US" dirty="0"/>
              <a:t>博彩收入超过</a:t>
            </a:r>
            <a:r>
              <a:rPr kumimoji="1" lang="en-US" altLang="zh-CN" dirty="0"/>
              <a:t>5000</a:t>
            </a:r>
            <a:r>
              <a:rPr kumimoji="1" lang="zh-CN" altLang="en-US" dirty="0"/>
              <a:t>亿美元</a:t>
            </a:r>
            <a:r>
              <a:rPr kumimoji="1" lang="zh-CN" altLang="en-US" dirty="0" smtClean="0"/>
              <a:t>。在</a:t>
            </a:r>
            <a:r>
              <a:rPr kumimoji="1" lang="zh-CN" altLang="en-US" dirty="0"/>
              <a:t>欧洲、南亚和北美</a:t>
            </a:r>
            <a:r>
              <a:rPr kumimoji="1" lang="zh-CN" altLang="en-US" dirty="0" smtClean="0"/>
              <a:t>，博彩业发展趋势强劲。因此，起步较晚的非洲</a:t>
            </a:r>
            <a:r>
              <a:rPr kumimoji="1" lang="zh-CN" altLang="en-US" dirty="0"/>
              <a:t>有着广阔的市场前景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网上乐透博彩系统的设计、基于</a:t>
            </a:r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与安卓客户端，用户通过应用商店下载网上乐透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后，通过手机注册，选择任一乐透玩法并付费等待开奖，考虑到非智能手机任然在部分地区使用，因此系统也支持通过手机短信参与互动，费用从话费中扣除。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7013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软件结构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可支持终端</a:t>
            </a:r>
            <a:endParaRPr kumimoji="1" lang="zh-CN" altLang="en-US" dirty="0"/>
          </a:p>
        </p:txBody>
      </p:sp>
      <p:graphicFrame>
        <p:nvGraphicFramePr>
          <p:cNvPr id="12" name="内容占位符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156743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95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软件结构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系统体系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51860" y="2101932"/>
            <a:ext cx="596276" cy="454824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网上乐透平台系统体系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113805" y="2077610"/>
            <a:ext cx="8336477" cy="819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罐形 17"/>
          <p:cNvSpPr/>
          <p:nvPr/>
        </p:nvSpPr>
        <p:spPr>
          <a:xfrm>
            <a:off x="973771" y="2101932"/>
            <a:ext cx="914400" cy="8193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用户层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268187" y="2244436"/>
            <a:ext cx="1330036" cy="534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SMS</a:t>
            </a:r>
            <a:r>
              <a:rPr kumimoji="1" lang="zh-CN" altLang="en-US" dirty="0" smtClean="0"/>
              <a:t>用户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955335" y="2244436"/>
            <a:ext cx="1330036" cy="534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客户端用户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2113806" y="3022270"/>
            <a:ext cx="8336477" cy="819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罐形 21"/>
          <p:cNvSpPr/>
          <p:nvPr/>
        </p:nvSpPr>
        <p:spPr>
          <a:xfrm>
            <a:off x="973771" y="3022270"/>
            <a:ext cx="914400" cy="8193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应用系统层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268187" y="3164774"/>
            <a:ext cx="1330036" cy="534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门户网站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955335" y="3164774"/>
            <a:ext cx="1330036" cy="534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移动客户端</a:t>
            </a:r>
            <a:endParaRPr kumimoji="1"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2113805" y="3939639"/>
            <a:ext cx="8336477" cy="819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4" name="罐形 33"/>
          <p:cNvSpPr/>
          <p:nvPr/>
        </p:nvSpPr>
        <p:spPr>
          <a:xfrm>
            <a:off x="973771" y="3939639"/>
            <a:ext cx="914400" cy="8193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业务支撑层</a:t>
            </a:r>
            <a:endParaRPr kumimoji="1"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268187" y="4082143"/>
            <a:ext cx="1330036" cy="534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运营商短信平台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955335" y="4082143"/>
            <a:ext cx="1330036" cy="534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安全服务支持</a:t>
            </a:r>
            <a:endParaRPr kumimoji="1"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2113805" y="4857008"/>
            <a:ext cx="8336477" cy="819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8" name="罐形 37"/>
          <p:cNvSpPr/>
          <p:nvPr/>
        </p:nvSpPr>
        <p:spPr>
          <a:xfrm>
            <a:off x="973771" y="4857008"/>
            <a:ext cx="914400" cy="8193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数据层</a:t>
            </a:r>
            <a:endParaRPr kumimoji="1"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268187" y="4999512"/>
            <a:ext cx="1330036" cy="534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元数据</a:t>
            </a:r>
            <a:endParaRPr kumimoji="1"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955335" y="4999512"/>
            <a:ext cx="1330036" cy="534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业务数据库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2113804" y="5771409"/>
            <a:ext cx="8336477" cy="819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2" name="罐形 41"/>
          <p:cNvSpPr/>
          <p:nvPr/>
        </p:nvSpPr>
        <p:spPr>
          <a:xfrm>
            <a:off x="973771" y="5774377"/>
            <a:ext cx="914400" cy="8193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基础平台层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2268187" y="5916881"/>
            <a:ext cx="1330036" cy="534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主机</a:t>
            </a:r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3955335" y="5916881"/>
            <a:ext cx="1330036" cy="534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存储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5639653" y="4082143"/>
            <a:ext cx="1330036" cy="534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消息服务</a:t>
            </a:r>
            <a:endParaRPr kumimoji="1"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5639653" y="5916881"/>
            <a:ext cx="1330036" cy="534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网络</a:t>
            </a:r>
            <a:endParaRPr kumimoji="1"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5639653" y="2244436"/>
            <a:ext cx="1330036" cy="534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系统管理员</a:t>
            </a:r>
            <a:endParaRPr kumimoji="1"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5639653" y="3164774"/>
            <a:ext cx="1330036" cy="534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短信</a:t>
            </a:r>
            <a:r>
              <a:rPr kumimoji="1" lang="zh-CN" altLang="en-US" dirty="0" smtClean="0"/>
              <a:t>互动</a:t>
            </a:r>
            <a:endParaRPr kumimoji="1"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7323971" y="4082143"/>
            <a:ext cx="1330036" cy="534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乐透算法</a:t>
            </a:r>
            <a:endParaRPr kumimoji="1"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7323971" y="3164774"/>
            <a:ext cx="1330036" cy="534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管理后台</a:t>
            </a:r>
            <a:endParaRPr kumimoji="1"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8982814" y="3164774"/>
            <a:ext cx="1330036" cy="534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数据分析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348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软件结构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系统架构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054865"/>
              </p:ext>
            </p:extLst>
          </p:nvPr>
        </p:nvGraphicFramePr>
        <p:xfrm>
          <a:off x="681038" y="2078182"/>
          <a:ext cx="9613900" cy="4631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左右箭头 12"/>
          <p:cNvSpPr/>
          <p:nvPr/>
        </p:nvSpPr>
        <p:spPr>
          <a:xfrm>
            <a:off x="5202243" y="4207398"/>
            <a:ext cx="1216152" cy="3729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上下箭头 15"/>
          <p:cNvSpPr/>
          <p:nvPr/>
        </p:nvSpPr>
        <p:spPr>
          <a:xfrm>
            <a:off x="3253839" y="2778826"/>
            <a:ext cx="320634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上下箭头 16"/>
          <p:cNvSpPr/>
          <p:nvPr/>
        </p:nvSpPr>
        <p:spPr>
          <a:xfrm>
            <a:off x="4881609" y="2778826"/>
            <a:ext cx="320634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上下箭头 17"/>
          <p:cNvSpPr/>
          <p:nvPr/>
        </p:nvSpPr>
        <p:spPr>
          <a:xfrm>
            <a:off x="6616256" y="2778826"/>
            <a:ext cx="320634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罐形 18"/>
          <p:cNvSpPr/>
          <p:nvPr/>
        </p:nvSpPr>
        <p:spPr>
          <a:xfrm>
            <a:off x="3716977" y="5490303"/>
            <a:ext cx="914400" cy="1216152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数据库</a:t>
            </a:r>
            <a:endParaRPr kumimoji="1" lang="zh-CN" altLang="en-US" dirty="0"/>
          </a:p>
        </p:txBody>
      </p:sp>
      <p:sp>
        <p:nvSpPr>
          <p:cNvPr id="20" name="上下箭头 19"/>
          <p:cNvSpPr/>
          <p:nvPr/>
        </p:nvSpPr>
        <p:spPr>
          <a:xfrm>
            <a:off x="4032237" y="4714504"/>
            <a:ext cx="266631" cy="7726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左右箭头 20"/>
          <p:cNvSpPr/>
          <p:nvPr/>
        </p:nvSpPr>
        <p:spPr>
          <a:xfrm>
            <a:off x="2216886" y="5911907"/>
            <a:ext cx="1500091" cy="3729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68779" y="5641179"/>
            <a:ext cx="1148107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管理后台</a:t>
            </a:r>
            <a:endParaRPr kumimoji="1" lang="zh-CN" altLang="en-US" dirty="0"/>
          </a:p>
        </p:txBody>
      </p:sp>
      <p:sp>
        <p:nvSpPr>
          <p:cNvPr id="24" name="上下箭头 23"/>
          <p:cNvSpPr/>
          <p:nvPr/>
        </p:nvSpPr>
        <p:spPr>
          <a:xfrm>
            <a:off x="1482515" y="2778825"/>
            <a:ext cx="320634" cy="286235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233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彩票玩法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SMS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2031937"/>
              </p:ext>
            </p:extLst>
          </p:nvPr>
        </p:nvGraphicFramePr>
        <p:xfrm>
          <a:off x="681038" y="2336800"/>
          <a:ext cx="9613900" cy="4384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90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彩票玩法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696383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573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运营商接口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功能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3782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494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531</TotalTime>
  <Words>299</Words>
  <Application>Microsoft Macintosh PowerPoint</Application>
  <PresentationFormat>宽屏</PresentationFormat>
  <Paragraphs>93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DengXian</vt:lpstr>
      <vt:lpstr>Mangal</vt:lpstr>
      <vt:lpstr>Trebuchet MS</vt:lpstr>
      <vt:lpstr>宋体</vt:lpstr>
      <vt:lpstr>Arial</vt:lpstr>
      <vt:lpstr>柏林</vt:lpstr>
      <vt:lpstr>网上乐透平台简介</vt:lpstr>
      <vt:lpstr>目录</vt:lpstr>
      <vt:lpstr>项目概述</vt:lpstr>
      <vt:lpstr>软件结构 – 可支持终端</vt:lpstr>
      <vt:lpstr>软件结构 – 系统体系</vt:lpstr>
      <vt:lpstr>软件结构 – 系统架构</vt:lpstr>
      <vt:lpstr>彩票玩法 - SMS</vt:lpstr>
      <vt:lpstr>彩票玩法 - APP</vt:lpstr>
      <vt:lpstr>运营商接口 – 功能</vt:lpstr>
      <vt:lpstr>运营商接口 – 短信上行下发</vt:lpstr>
      <vt:lpstr>运营商接口 – 扣费</vt:lpstr>
      <vt:lpstr>感谢您的聆听！ Thanks！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博彩服务平台</dc:title>
  <dc:creator>彭睿</dc:creator>
  <cp:lastModifiedBy>彭睿</cp:lastModifiedBy>
  <cp:revision>26</cp:revision>
  <dcterms:created xsi:type="dcterms:W3CDTF">2017-08-29T02:24:12Z</dcterms:created>
  <dcterms:modified xsi:type="dcterms:W3CDTF">2017-08-30T06:24:55Z</dcterms:modified>
</cp:coreProperties>
</file>