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  <p:embeddedFont>
      <p:font typeface="PT Sans Narrow" panose="020B0506020203020204" pitchFamily="34" charset="77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3"/>
  </p:normalViewPr>
  <p:slideViewPr>
    <p:cSldViewPr snapToGrid="0">
      <p:cViewPr varScale="1">
        <p:scale>
          <a:sx n="120" d="100"/>
          <a:sy n="120" d="100"/>
        </p:scale>
        <p:origin x="86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5a390f71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5a390f71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5a390f71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5a390f71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5a390f71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5a390f71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Sandwich Bot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Camille d’Abreu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fun bot that generates sandwich recipes with creative names.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 recipes onto images that will be posted.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hashtags in order to draw in a following.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 with other twitter accounts by either retweeting posts, or responding to tweets.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Bots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253088"/>
            <a:ext cx="4288299" cy="263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1253100"/>
            <a:ext cx="4260300" cy="3057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Existing Bots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1250"/>
            <a:ext cx="4452576" cy="254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4274" y="1311249"/>
            <a:ext cx="4221200" cy="312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Macintosh PowerPoint</Application>
  <PresentationFormat>On-screen Show (16:9)</PresentationFormat>
  <Paragraphs>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PT Sans Narrow</vt:lpstr>
      <vt:lpstr>Open Sans</vt:lpstr>
      <vt:lpstr>Tropic</vt:lpstr>
      <vt:lpstr>Sandwich Bot</vt:lpstr>
      <vt:lpstr>Objective</vt:lpstr>
      <vt:lpstr>Existing Bots</vt:lpstr>
      <vt:lpstr>More Existing Bots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Sandwich Bot</dc:title>
  <cp:lastModifiedBy>Camille d'Abreu</cp:lastModifiedBy>
  <cp:revision>1</cp:revision>
  <dcterms:modified xsi:type="dcterms:W3CDTF">2019-11-07T01:04:31Z</dcterms:modified>
</cp:coreProperties>
</file>