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10.jpeg" ContentType="image/jpeg"/>
  <Override PartName="/ppt/media/image6.jpeg" ContentType="image/jpeg"/>
  <Override PartName="/ppt/media/image11.jpeg" ContentType="image/jpeg"/>
  <Override PartName="/ppt/media/image7.jpeg" ContentType="image/jpeg"/>
  <Override PartName="/ppt/media/image12.jpeg" ContentType="image/jpeg"/>
  <Override PartName="/ppt/media/image8.jpeg" ContentType="image/jpeg"/>
  <Override PartName="/ppt/media/image9.jpeg" ContentType="image/jpe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FB7AB786-1D9E-4074-9382-608147495B03}"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722520" y="1820160"/>
            <a:ext cx="7772040" cy="1828440"/>
          </a:xfrm>
          <a:prstGeom prst="rect">
            <a:avLst/>
          </a:prstGeom>
          <a:noFill/>
          <a:ln w="0">
            <a:noFill/>
          </a:ln>
        </p:spPr>
        <p:txBody>
          <a:bodyPr lIns="0" rIns="0" tIns="0" bIns="0" anchor="ctr">
            <a:noAutofit/>
          </a:bodyPr>
          <a:p>
            <a:endParaRPr b="0" lang="en-US" sz="1800" spc="-1" strike="noStrike">
              <a:solidFill>
                <a:srgbClr val="000000"/>
              </a:solidFill>
              <a:latin typeface="Verdana"/>
            </a:endParaRPr>
          </a:p>
        </p:txBody>
      </p:sp>
      <p:sp>
        <p:nvSpPr>
          <p:cNvPr id="31"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32"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D4A294C8-0D53-459A-BE0F-3F717F109587}"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722520" y="1820160"/>
            <a:ext cx="7772040" cy="1828440"/>
          </a:xfrm>
          <a:prstGeom prst="rect">
            <a:avLst/>
          </a:prstGeom>
          <a:noFill/>
          <a:ln w="0">
            <a:noFill/>
          </a:ln>
        </p:spPr>
        <p:txBody>
          <a:bodyPr lIns="0" rIns="0" tIns="0" bIns="0" anchor="ctr">
            <a:noAutofit/>
          </a:bodyPr>
          <a:p>
            <a:endParaRPr b="0" lang="en-US" sz="1800" spc="-1" strike="noStrike">
              <a:solidFill>
                <a:srgbClr val="000000"/>
              </a:solidFill>
              <a:latin typeface="Verdana"/>
            </a:endParaRPr>
          </a:p>
        </p:txBody>
      </p:sp>
      <p:sp>
        <p:nvSpPr>
          <p:cNvPr id="3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3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3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37"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14CFE15D-4995-4E8C-91EE-158F2DA3D988}"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722520" y="1820160"/>
            <a:ext cx="7772040" cy="1828440"/>
          </a:xfrm>
          <a:prstGeom prst="rect">
            <a:avLst/>
          </a:prstGeom>
          <a:noFill/>
          <a:ln w="0">
            <a:noFill/>
          </a:ln>
        </p:spPr>
        <p:txBody>
          <a:bodyPr lIns="0" rIns="0" tIns="0" bIns="0" anchor="ctr">
            <a:noAutofit/>
          </a:bodyPr>
          <a:p>
            <a:endParaRPr b="0" lang="en-US" sz="1800" spc="-1" strike="noStrike">
              <a:solidFill>
                <a:srgbClr val="000000"/>
              </a:solidFill>
              <a:latin typeface="Verdana"/>
            </a:endParaRPr>
          </a:p>
        </p:txBody>
      </p:sp>
      <p:sp>
        <p:nvSpPr>
          <p:cNvPr id="39"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40"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41"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42"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43"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44"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4D75DBFE-B336-48C7-AC95-8BE01CB59093}"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C9D012CF-2B64-4FF1-AA14-EFD6BC1F23C3}"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722520" y="1820160"/>
            <a:ext cx="7772040" cy="1828440"/>
          </a:xfrm>
          <a:prstGeom prst="rect">
            <a:avLst/>
          </a:prstGeom>
          <a:noFill/>
          <a:ln w="0">
            <a:noFill/>
          </a:ln>
        </p:spPr>
        <p:txBody>
          <a:bodyPr lIns="0" rIns="0" tIns="0" bIns="0" anchor="ctr">
            <a:noAutofit/>
          </a:bodyPr>
          <a:p>
            <a:endParaRPr b="0" lang="en-US" sz="1800" spc="-1" strike="noStrike">
              <a:solidFill>
                <a:srgbClr val="000000"/>
              </a:solidFill>
              <a:latin typeface="Verdana"/>
            </a:endParaRPr>
          </a:p>
        </p:txBody>
      </p:sp>
      <p:sp>
        <p:nvSpPr>
          <p:cNvPr id="53"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1B71D37C-6422-4EAD-95A9-934554647397}"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722520" y="1820160"/>
            <a:ext cx="7772040" cy="1828440"/>
          </a:xfrm>
          <a:prstGeom prst="rect">
            <a:avLst/>
          </a:prstGeom>
          <a:noFill/>
          <a:ln w="0">
            <a:noFill/>
          </a:ln>
        </p:spPr>
        <p:txBody>
          <a:bodyPr lIns="0" rIns="0" tIns="0" bIns="0" anchor="ctr">
            <a:noAutofit/>
          </a:bodyPr>
          <a:p>
            <a:endParaRPr b="0" lang="en-US" sz="1800" spc="-1" strike="noStrike">
              <a:solidFill>
                <a:srgbClr val="000000"/>
              </a:solidFill>
              <a:latin typeface="Verdana"/>
            </a:endParaRPr>
          </a:p>
        </p:txBody>
      </p:sp>
      <p:sp>
        <p:nvSpPr>
          <p:cNvPr id="5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F920F214-C1BA-4959-A90C-11145358BB4B}"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722520" y="1820160"/>
            <a:ext cx="7772040" cy="1828440"/>
          </a:xfrm>
          <a:prstGeom prst="rect">
            <a:avLst/>
          </a:prstGeom>
          <a:noFill/>
          <a:ln w="0">
            <a:noFill/>
          </a:ln>
        </p:spPr>
        <p:txBody>
          <a:bodyPr lIns="0" rIns="0" tIns="0" bIns="0" anchor="ctr">
            <a:noAutofit/>
          </a:bodyPr>
          <a:p>
            <a:endParaRPr b="0" lang="en-US" sz="1800" spc="-1" strike="noStrike">
              <a:solidFill>
                <a:srgbClr val="000000"/>
              </a:solidFill>
              <a:latin typeface="Verdana"/>
            </a:endParaRPr>
          </a:p>
        </p:txBody>
      </p:sp>
      <p:sp>
        <p:nvSpPr>
          <p:cNvPr id="5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5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B5E1A6D-9292-4A5B-9490-A8FDCDD1C0DB}"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722520" y="1820160"/>
            <a:ext cx="7772040" cy="1828440"/>
          </a:xfrm>
          <a:prstGeom prst="rect">
            <a:avLst/>
          </a:prstGeom>
          <a:noFill/>
          <a:ln w="0">
            <a:noFill/>
          </a:ln>
        </p:spPr>
        <p:txBody>
          <a:bodyPr lIns="0" rIns="0" tIns="0" bIns="0" anchor="ctr">
            <a:noAutofit/>
          </a:bodyPr>
          <a:p>
            <a:endParaRPr b="0" lang="en-US" sz="1800" spc="-1" strike="noStrike">
              <a:solidFill>
                <a:srgbClr val="000000"/>
              </a:solidFill>
              <a:latin typeface="Verdana"/>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C9444545-DB26-4E51-B784-1F790B3BFC25}"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722520" y="1820160"/>
            <a:ext cx="7772040" cy="84769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2FD95FFC-0DA5-4D96-BF3C-3164551D4664}"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22520" y="1820160"/>
            <a:ext cx="7772040" cy="1828440"/>
          </a:xfrm>
          <a:prstGeom prst="rect">
            <a:avLst/>
          </a:prstGeom>
          <a:noFill/>
          <a:ln w="0">
            <a:noFill/>
          </a:ln>
        </p:spPr>
        <p:txBody>
          <a:bodyPr lIns="0" rIns="0" tIns="0" bIns="0" anchor="ctr">
            <a:noAutofit/>
          </a:bodyPr>
          <a:p>
            <a:endParaRPr b="0" lang="en-US" sz="1800" spc="-1" strike="noStrike">
              <a:solidFill>
                <a:srgbClr val="000000"/>
              </a:solidFill>
              <a:latin typeface="Verdana"/>
            </a:endParaRPr>
          </a:p>
        </p:txBody>
      </p:sp>
      <p:sp>
        <p:nvSpPr>
          <p:cNvPr id="6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6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6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2D54D59-B863-4177-A77B-6021E09D3A52}"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722520" y="1820160"/>
            <a:ext cx="7772040" cy="1828440"/>
          </a:xfrm>
          <a:prstGeom prst="rect">
            <a:avLst/>
          </a:prstGeom>
          <a:noFill/>
          <a:ln w="0">
            <a:noFill/>
          </a:ln>
        </p:spPr>
        <p:txBody>
          <a:bodyPr lIns="0" rIns="0" tIns="0" bIns="0" anchor="ctr">
            <a:noAutofit/>
          </a:bodyPr>
          <a:p>
            <a:endParaRPr b="0" lang="en-US" sz="1800" spc="-1" strike="noStrike">
              <a:solidFill>
                <a:srgbClr val="000000"/>
              </a:solidFill>
              <a:latin typeface="Verdana"/>
            </a:endParaRPr>
          </a:p>
        </p:txBody>
      </p:sp>
      <p:sp>
        <p:nvSpPr>
          <p:cNvPr id="10"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3E0B09A-6D67-45DF-99EA-25072FE6C986}"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22520" y="1820160"/>
            <a:ext cx="7772040" cy="1828440"/>
          </a:xfrm>
          <a:prstGeom prst="rect">
            <a:avLst/>
          </a:prstGeom>
          <a:noFill/>
          <a:ln w="0">
            <a:noFill/>
          </a:ln>
        </p:spPr>
        <p:txBody>
          <a:bodyPr lIns="0" rIns="0" tIns="0" bIns="0" anchor="ctr">
            <a:noAutofit/>
          </a:bodyPr>
          <a:p>
            <a:endParaRPr b="0" lang="en-US" sz="1800" spc="-1" strike="noStrike">
              <a:solidFill>
                <a:srgbClr val="000000"/>
              </a:solidFill>
              <a:latin typeface="Verdana"/>
            </a:endParaRPr>
          </a:p>
        </p:txBody>
      </p:sp>
      <p:sp>
        <p:nvSpPr>
          <p:cNvPr id="6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6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68"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D026E116-F8C2-4C96-847A-0AC4B120514B}"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722520" y="1820160"/>
            <a:ext cx="7772040" cy="1828440"/>
          </a:xfrm>
          <a:prstGeom prst="rect">
            <a:avLst/>
          </a:prstGeom>
          <a:noFill/>
          <a:ln w="0">
            <a:noFill/>
          </a:ln>
        </p:spPr>
        <p:txBody>
          <a:bodyPr lIns="0" rIns="0" tIns="0" bIns="0" anchor="ctr">
            <a:noAutofit/>
          </a:bodyPr>
          <a:p>
            <a:endParaRPr b="0" lang="en-US" sz="1800" spc="-1" strike="noStrike">
              <a:solidFill>
                <a:srgbClr val="000000"/>
              </a:solidFill>
              <a:latin typeface="Verdana"/>
            </a:endParaRPr>
          </a:p>
        </p:txBody>
      </p:sp>
      <p:sp>
        <p:nvSpPr>
          <p:cNvPr id="7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7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72"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DCC517AB-13BA-4A48-ACCF-C220177EF2D7}"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722520" y="1820160"/>
            <a:ext cx="7772040" cy="1828440"/>
          </a:xfrm>
          <a:prstGeom prst="rect">
            <a:avLst/>
          </a:prstGeom>
          <a:noFill/>
          <a:ln w="0">
            <a:noFill/>
          </a:ln>
        </p:spPr>
        <p:txBody>
          <a:bodyPr lIns="0" rIns="0" tIns="0" bIns="0" anchor="ctr">
            <a:noAutofit/>
          </a:bodyPr>
          <a:p>
            <a:endParaRPr b="0" lang="en-US" sz="1800" spc="-1" strike="noStrike">
              <a:solidFill>
                <a:srgbClr val="000000"/>
              </a:solidFill>
              <a:latin typeface="Verdana"/>
            </a:endParaRPr>
          </a:p>
        </p:txBody>
      </p:sp>
      <p:sp>
        <p:nvSpPr>
          <p:cNvPr id="7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7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199C69C9-6ADE-4B31-AE71-BDBD2B1F85E5}"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722520" y="1820160"/>
            <a:ext cx="7772040" cy="1828440"/>
          </a:xfrm>
          <a:prstGeom prst="rect">
            <a:avLst/>
          </a:prstGeom>
          <a:noFill/>
          <a:ln w="0">
            <a:noFill/>
          </a:ln>
        </p:spPr>
        <p:txBody>
          <a:bodyPr lIns="0" rIns="0" tIns="0" bIns="0" anchor="ctr">
            <a:noAutofit/>
          </a:bodyPr>
          <a:p>
            <a:endParaRPr b="0" lang="en-US" sz="1800" spc="-1" strike="noStrike">
              <a:solidFill>
                <a:srgbClr val="000000"/>
              </a:solidFill>
              <a:latin typeface="Verdana"/>
            </a:endParaRPr>
          </a:p>
        </p:txBody>
      </p:sp>
      <p:sp>
        <p:nvSpPr>
          <p:cNvPr id="7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7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7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80"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C28A219A-DFE3-4AED-A444-F2B27C770952}"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722520" y="1820160"/>
            <a:ext cx="7772040" cy="1828440"/>
          </a:xfrm>
          <a:prstGeom prst="rect">
            <a:avLst/>
          </a:prstGeom>
          <a:noFill/>
          <a:ln w="0">
            <a:noFill/>
          </a:ln>
        </p:spPr>
        <p:txBody>
          <a:bodyPr lIns="0" rIns="0" tIns="0" bIns="0" anchor="ctr">
            <a:noAutofit/>
          </a:bodyPr>
          <a:p>
            <a:endParaRPr b="0" lang="en-US" sz="1800" spc="-1" strike="noStrike">
              <a:solidFill>
                <a:srgbClr val="000000"/>
              </a:solidFill>
              <a:latin typeface="Verdana"/>
            </a:endParaRPr>
          </a:p>
        </p:txBody>
      </p:sp>
      <p:sp>
        <p:nvSpPr>
          <p:cNvPr id="82"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83"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84"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85"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86"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87"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168ECE5F-B657-48BD-BAF6-ED9D960E02D9}"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722520" y="1820160"/>
            <a:ext cx="7772040" cy="1828440"/>
          </a:xfrm>
          <a:prstGeom prst="rect">
            <a:avLst/>
          </a:prstGeom>
          <a:noFill/>
          <a:ln w="0">
            <a:noFill/>
          </a:ln>
        </p:spPr>
        <p:txBody>
          <a:bodyPr lIns="0" rIns="0" tIns="0" bIns="0" anchor="ctr">
            <a:noAutofit/>
          </a:bodyPr>
          <a:p>
            <a:endParaRPr b="0" lang="en-US" sz="1800" spc="-1" strike="noStrike">
              <a:solidFill>
                <a:srgbClr val="000000"/>
              </a:solidFill>
              <a:latin typeface="Verdana"/>
            </a:endParaRPr>
          </a:p>
        </p:txBody>
      </p:sp>
      <p:sp>
        <p:nvSpPr>
          <p:cNvPr id="12"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34061CD-3CDD-4AC3-B713-D707AE230274}"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722520" y="1820160"/>
            <a:ext cx="7772040" cy="1828440"/>
          </a:xfrm>
          <a:prstGeom prst="rect">
            <a:avLst/>
          </a:prstGeom>
          <a:noFill/>
          <a:ln w="0">
            <a:noFill/>
          </a:ln>
        </p:spPr>
        <p:txBody>
          <a:bodyPr lIns="0" rIns="0" tIns="0" bIns="0" anchor="ctr">
            <a:noAutofit/>
          </a:bodyPr>
          <a:p>
            <a:endParaRPr b="0" lang="en-US" sz="1800" spc="-1" strike="noStrike">
              <a:solidFill>
                <a:srgbClr val="000000"/>
              </a:solidFill>
              <a:latin typeface="Verdana"/>
            </a:endParaRPr>
          </a:p>
        </p:txBody>
      </p:sp>
      <p:sp>
        <p:nvSpPr>
          <p:cNvPr id="1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1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8FBC909-0939-40EC-924C-1E4B3B741BDA}"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722520" y="1820160"/>
            <a:ext cx="7772040" cy="1828440"/>
          </a:xfrm>
          <a:prstGeom prst="rect">
            <a:avLst/>
          </a:prstGeom>
          <a:noFill/>
          <a:ln w="0">
            <a:noFill/>
          </a:ln>
        </p:spPr>
        <p:txBody>
          <a:bodyPr lIns="0" rIns="0" tIns="0" bIns="0" anchor="ctr">
            <a:noAutofit/>
          </a:bodyPr>
          <a:p>
            <a:endParaRPr b="0" lang="en-US" sz="1800" spc="-1" strike="noStrike">
              <a:solidFill>
                <a:srgbClr val="000000"/>
              </a:solidFill>
              <a:latin typeface="Verdana"/>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EF9C3FD-FA9C-44B4-8645-4AA7894F46AD}"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722520" y="1820160"/>
            <a:ext cx="7772040" cy="84769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521F669-2ACD-4345-AC0D-75FDC3C3A851}"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722520" y="1820160"/>
            <a:ext cx="7772040" cy="1828440"/>
          </a:xfrm>
          <a:prstGeom prst="rect">
            <a:avLst/>
          </a:prstGeom>
          <a:noFill/>
          <a:ln w="0">
            <a:noFill/>
          </a:ln>
        </p:spPr>
        <p:txBody>
          <a:bodyPr lIns="0" rIns="0" tIns="0" bIns="0" anchor="ctr">
            <a:noAutofit/>
          </a:bodyPr>
          <a:p>
            <a:endParaRPr b="0" lang="en-US" sz="1800" spc="-1" strike="noStrike">
              <a:solidFill>
                <a:srgbClr val="000000"/>
              </a:solidFill>
              <a:latin typeface="Verdana"/>
            </a:endParaRPr>
          </a:p>
        </p:txBody>
      </p:sp>
      <p:sp>
        <p:nvSpPr>
          <p:cNvPr id="1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2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2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0F20682-DEA6-464F-B128-99B3A79594C4}"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722520" y="1820160"/>
            <a:ext cx="7772040" cy="1828440"/>
          </a:xfrm>
          <a:prstGeom prst="rect">
            <a:avLst/>
          </a:prstGeom>
          <a:noFill/>
          <a:ln w="0">
            <a:noFill/>
          </a:ln>
        </p:spPr>
        <p:txBody>
          <a:bodyPr lIns="0" rIns="0" tIns="0" bIns="0" anchor="ctr">
            <a:noAutofit/>
          </a:bodyPr>
          <a:p>
            <a:endParaRPr b="0" lang="en-US" sz="1800" spc="-1" strike="noStrike">
              <a:solidFill>
                <a:srgbClr val="000000"/>
              </a:solidFill>
              <a:latin typeface="Verdana"/>
            </a:endParaRPr>
          </a:p>
        </p:txBody>
      </p:sp>
      <p:sp>
        <p:nvSpPr>
          <p:cNvPr id="2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25"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2A8F452-B3AE-44FD-96A3-B5EE4647E95F}"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22520" y="1820160"/>
            <a:ext cx="7772040" cy="1828440"/>
          </a:xfrm>
          <a:prstGeom prst="rect">
            <a:avLst/>
          </a:prstGeom>
          <a:noFill/>
          <a:ln w="0">
            <a:noFill/>
          </a:ln>
        </p:spPr>
        <p:txBody>
          <a:bodyPr lIns="0" rIns="0" tIns="0" bIns="0" anchor="ctr">
            <a:noAutofit/>
          </a:bodyPr>
          <a:p>
            <a:endParaRPr b="0" lang="en-US" sz="1800" spc="-1" strike="noStrike">
              <a:solidFill>
                <a:srgbClr val="000000"/>
              </a:solidFill>
              <a:latin typeface="Verdana"/>
            </a:endParaRPr>
          </a:p>
        </p:txBody>
      </p:sp>
      <p:sp>
        <p:nvSpPr>
          <p:cNvPr id="2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2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29"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2800" spc="-1" strike="noStrike">
              <a:solidFill>
                <a:srgbClr val="000000"/>
              </a:solidFill>
              <a:latin typeface="Verdana"/>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65E38A3-0272-40F5-8F66-F56E5FB5B295}"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3ded1"/>
        </a:solidFill>
      </p:bgPr>
    </p:bg>
    <p:spTree>
      <p:nvGrpSpPr>
        <p:cNvPr id="1" name=""/>
        <p:cNvGrpSpPr/>
        <p:nvPr/>
      </p:nvGrpSpPr>
      <p:grpSpPr>
        <a:xfrm>
          <a:off x="0" y="0"/>
          <a:ext cx="0" cy="0"/>
          <a:chOff x="0" y="0"/>
          <a:chExt cx="0" cy="0"/>
        </a:xfrm>
      </p:grpSpPr>
      <p:sp>
        <p:nvSpPr>
          <p:cNvPr id="0" name="Rounded Rectangle 6" hidden="1"/>
          <p:cNvSpPr/>
          <p:nvPr/>
        </p:nvSpPr>
        <p:spPr>
          <a:xfrm>
            <a:off x="304920" y="329040"/>
            <a:ext cx="8531640" cy="6196320"/>
          </a:xfrm>
          <a:prstGeom prst="roundRect">
            <a:avLst>
              <a:gd name="adj" fmla="val 2081"/>
            </a:avLst>
          </a:prstGeom>
          <a:gradFill rotWithShape="0">
            <a:gsLst>
              <a:gs pos="98000">
                <a:srgbClr val="ffffff"/>
              </a:gs>
              <a:gs pos="100000">
                <a:srgbClr val="f7f7f7"/>
              </a:gs>
            </a:gsLst>
            <a:lin ang="5400000"/>
          </a:gradFill>
          <a:ln cap="rnd" w="2000">
            <a:solidFill>
              <a:srgbClr val="a4a4a3"/>
            </a:solidFill>
            <a:round/>
          </a:ln>
          <a:effectLst>
            <a:outerShdw algn="tl" blurRad="76320" dir="5400000" dist="50760" rotWithShape="0">
              <a:srgbClr val="000000">
                <a:alpha val="25000"/>
              </a:srgbClr>
            </a:outerShdw>
          </a:effectLst>
        </p:spPr>
        <p:style>
          <a:lnRef idx="3">
            <a:schemeClr val="lt1"/>
          </a:lnRef>
          <a:fillRef idx="1">
            <a:schemeClr val="accent1"/>
          </a:fillRef>
          <a:effectRef idx="1">
            <a:schemeClr val="accent1"/>
          </a:effectRef>
          <a:fontRef idx="minor"/>
        </p:style>
      </p:sp>
      <p:sp>
        <p:nvSpPr>
          <p:cNvPr id="1" name="Rounded Rectangle 8" hidden="1"/>
          <p:cNvSpPr/>
          <p:nvPr/>
        </p:nvSpPr>
        <p:spPr>
          <a:xfrm>
            <a:off x="418680" y="434160"/>
            <a:ext cx="8306280" cy="5486040"/>
          </a:xfrm>
          <a:prstGeom prst="roundRect">
            <a:avLst>
              <a:gd name="adj" fmla="val 2127"/>
            </a:avLst>
          </a:prstGeom>
          <a:gradFill rotWithShape="0">
            <a:gsLst>
              <a:gs pos="0">
                <a:srgbClr val="ffffff"/>
              </a:gs>
              <a:gs pos="100000">
                <a:srgbClr val="a1a1a1"/>
              </a:gs>
            </a:gsLst>
            <a:path path="circle">
              <a:fillToRect l="50000" t="100000" r="50000" b="0"/>
            </a:path>
          </a:gradFill>
          <a:ln w="8890">
            <a:noFill/>
          </a:ln>
          <a:effectLst>
            <a:outerShdw blurRad="65520" dir="5400000" dist="38160" rotWithShape="0">
              <a:srgbClr val="000000">
                <a:alpha val="40000"/>
              </a:srgbClr>
            </a:outerShdw>
          </a:effectLst>
        </p:spPr>
        <p:style>
          <a:lnRef idx="3">
            <a:schemeClr val="lt1"/>
          </a:lnRef>
          <a:fillRef idx="1">
            <a:schemeClr val="accent1"/>
          </a:fillRef>
          <a:effectRef idx="1">
            <a:schemeClr val="accent1"/>
          </a:effectRef>
          <a:fontRef idx="minor"/>
        </p:style>
      </p:sp>
      <p:sp>
        <p:nvSpPr>
          <p:cNvPr id="2" name="Rounded Rectangle 14"/>
          <p:cNvSpPr/>
          <p:nvPr/>
        </p:nvSpPr>
        <p:spPr>
          <a:xfrm>
            <a:off x="304920" y="329040"/>
            <a:ext cx="8531640" cy="6196320"/>
          </a:xfrm>
          <a:prstGeom prst="roundRect">
            <a:avLst>
              <a:gd name="adj" fmla="val 2081"/>
            </a:avLst>
          </a:prstGeom>
          <a:gradFill rotWithShape="0">
            <a:gsLst>
              <a:gs pos="98000">
                <a:srgbClr val="ffffff"/>
              </a:gs>
              <a:gs pos="100000">
                <a:srgbClr val="f7f7f7"/>
              </a:gs>
            </a:gsLst>
            <a:lin ang="5400000"/>
          </a:gradFill>
          <a:ln cap="rnd" w="2000">
            <a:solidFill>
              <a:srgbClr val="a4a4a3"/>
            </a:solidFill>
            <a:round/>
          </a:ln>
          <a:effectLst>
            <a:outerShdw algn="tl" blurRad="76320" dir="5400000" dist="50760" rotWithShape="0">
              <a:srgbClr val="000000">
                <a:alpha val="25000"/>
              </a:srgbClr>
            </a:outerShdw>
          </a:effectLst>
        </p:spPr>
        <p:style>
          <a:lnRef idx="3">
            <a:schemeClr val="lt1"/>
          </a:lnRef>
          <a:fillRef idx="1">
            <a:schemeClr val="accent1"/>
          </a:fillRef>
          <a:effectRef idx="1">
            <a:schemeClr val="accent1"/>
          </a:effectRef>
          <a:fontRef idx="minor"/>
        </p:style>
      </p:sp>
      <p:sp>
        <p:nvSpPr>
          <p:cNvPr id="3" name="Rounded Rectangle 9"/>
          <p:cNvSpPr/>
          <p:nvPr/>
        </p:nvSpPr>
        <p:spPr>
          <a:xfrm>
            <a:off x="418680" y="434160"/>
            <a:ext cx="8306280" cy="3108600"/>
          </a:xfrm>
          <a:prstGeom prst="roundRect">
            <a:avLst>
              <a:gd name="adj" fmla="val 4578"/>
            </a:avLst>
          </a:prstGeom>
          <a:gradFill rotWithShape="0">
            <a:gsLst>
              <a:gs pos="0">
                <a:srgbClr val="ffffff"/>
              </a:gs>
              <a:gs pos="100000">
                <a:srgbClr val="a1a1a1"/>
              </a:gs>
            </a:gsLst>
            <a:path path="circle">
              <a:fillToRect l="50000" t="100000" r="50000" b="0"/>
            </a:path>
          </a:gradFill>
          <a:ln w="8890">
            <a:noFill/>
          </a:ln>
          <a:effectLst>
            <a:outerShdw blurRad="65520" dir="5400000" dist="381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PlaceHolder 1"/>
          <p:cNvSpPr>
            <a:spLocks noGrp="1"/>
          </p:cNvSpPr>
          <p:nvPr>
            <p:ph type="title"/>
          </p:nvPr>
        </p:nvSpPr>
        <p:spPr>
          <a:xfrm>
            <a:off x="722520" y="1820160"/>
            <a:ext cx="7772040" cy="1828440"/>
          </a:xfrm>
          <a:prstGeom prst="rect">
            <a:avLst/>
          </a:prstGeom>
          <a:noFill/>
          <a:ln w="0">
            <a:noFill/>
          </a:ln>
        </p:spPr>
        <p:txBody>
          <a:bodyPr lIns="45720" rIns="45720" tIns="45000" anchor="b">
            <a:noAutofit/>
          </a:bodyPr>
          <a:p>
            <a:pPr algn="r">
              <a:lnSpc>
                <a:spcPct val="100000"/>
              </a:lnSpc>
              <a:buNone/>
            </a:pPr>
            <a:r>
              <a:rPr b="1" lang="en-US" sz="4500" spc="-1" strike="noStrike">
                <a:solidFill>
                  <a:srgbClr val="ff9257"/>
                </a:solidFill>
                <a:latin typeface="Verdana"/>
              </a:rPr>
              <a:t>Click to edit Master </a:t>
            </a:r>
            <a:r>
              <a:rPr b="1" lang="en-US" sz="4500" spc="-1" strike="noStrike">
                <a:solidFill>
                  <a:srgbClr val="ff9257"/>
                </a:solidFill>
                <a:latin typeface="Verdana"/>
              </a:rPr>
              <a:t>title style</a:t>
            </a:r>
            <a:endParaRPr b="0" lang="en-US" sz="4500" spc="-1" strike="noStrike">
              <a:solidFill>
                <a:srgbClr val="000000"/>
              </a:solidFill>
              <a:latin typeface="Verdana"/>
            </a:endParaRPr>
          </a:p>
        </p:txBody>
      </p:sp>
      <p:sp>
        <p:nvSpPr>
          <p:cNvPr id="5" name="PlaceHolder 2"/>
          <p:cNvSpPr>
            <a:spLocks noGrp="1"/>
          </p:cNvSpPr>
          <p:nvPr>
            <p:ph type="dt" idx="1"/>
          </p:nvPr>
        </p:nvSpPr>
        <p:spPr>
          <a:xfrm>
            <a:off x="3776400" y="6111720"/>
            <a:ext cx="2285640" cy="364680"/>
          </a:xfrm>
          <a:prstGeom prst="rect">
            <a:avLst/>
          </a:prstGeom>
          <a:noFill/>
          <a:ln w="0">
            <a:noFill/>
          </a:ln>
        </p:spPr>
        <p:txBody>
          <a:bodyPr lIns="90000" rIns="90000" tIns="45000" bIns="45000" anchor="b">
            <a:noAutofit/>
          </a:bodyPr>
          <a:lstStyle>
            <a:lvl1pPr algn="r">
              <a:lnSpc>
                <a:spcPct val="100000"/>
              </a:lnSpc>
              <a:buNone/>
              <a:defRPr b="0" lang="en-US" sz="1000" spc="-1" strike="noStrike">
                <a:solidFill>
                  <a:srgbClr val="a7a49a"/>
                </a:solidFill>
                <a:latin typeface="Verdana"/>
              </a:defRPr>
            </a:lvl1pPr>
          </a:lstStyle>
          <a:p>
            <a:pPr algn="r">
              <a:lnSpc>
                <a:spcPct val="100000"/>
              </a:lnSpc>
              <a:buNone/>
            </a:pPr>
            <a:r>
              <a:rPr b="0" lang="en-US" sz="1000" spc="-1" strike="noStrike">
                <a:solidFill>
                  <a:srgbClr val="a7a49a"/>
                </a:solidFill>
                <a:latin typeface="Verdana"/>
              </a:rPr>
              <a:t> </a:t>
            </a:r>
            <a:endParaRPr b="0" lang="en-IN" sz="1000" spc="-1" strike="noStrike">
              <a:latin typeface="Times New Roman"/>
            </a:endParaRPr>
          </a:p>
        </p:txBody>
      </p:sp>
      <p:sp>
        <p:nvSpPr>
          <p:cNvPr id="6" name="PlaceHolder 3"/>
          <p:cNvSpPr>
            <a:spLocks noGrp="1"/>
          </p:cNvSpPr>
          <p:nvPr>
            <p:ph type="ftr" idx="2"/>
          </p:nvPr>
        </p:nvSpPr>
        <p:spPr>
          <a:xfrm>
            <a:off x="6062400" y="6111720"/>
            <a:ext cx="2285640" cy="364680"/>
          </a:xfrm>
          <a:prstGeom prst="rect">
            <a:avLst/>
          </a:prstGeom>
          <a:noFill/>
          <a:ln w="0">
            <a:noFill/>
          </a:ln>
        </p:spPr>
        <p:txBody>
          <a:bodyPr lIns="90000" rIns="90000" tIns="45000" bIns="45000" anchor="b">
            <a:noAutofit/>
          </a:bodyPr>
          <a:lstStyle>
            <a:lvl1pPr algn="ctr">
              <a:buNone/>
              <a:defRPr b="0" lang="en-IN" sz="1400" spc="-1" strike="noStrike">
                <a:latin typeface="Times New Roman"/>
              </a:defRPr>
            </a:lvl1pPr>
          </a:lstStyle>
          <a:p>
            <a:pPr algn="ctr">
              <a:buNone/>
            </a:pPr>
            <a:r>
              <a:rPr b="0" lang="en-IN" sz="1400" spc="-1" strike="noStrike">
                <a:latin typeface="Times New Roman"/>
              </a:rPr>
              <a:t> </a:t>
            </a:r>
            <a:endParaRPr b="0" lang="en-IN" sz="1400" spc="-1" strike="noStrike">
              <a:latin typeface="Times New Roman"/>
            </a:endParaRPr>
          </a:p>
        </p:txBody>
      </p:sp>
      <p:sp>
        <p:nvSpPr>
          <p:cNvPr id="7" name="PlaceHolder 4"/>
          <p:cNvSpPr>
            <a:spLocks noGrp="1"/>
          </p:cNvSpPr>
          <p:nvPr>
            <p:ph type="sldNum" idx="3"/>
          </p:nvPr>
        </p:nvSpPr>
        <p:spPr>
          <a:xfrm>
            <a:off x="8348400" y="6111720"/>
            <a:ext cx="456840" cy="364680"/>
          </a:xfrm>
          <a:prstGeom prst="rect">
            <a:avLst/>
          </a:prstGeom>
          <a:noFill/>
          <a:ln w="0">
            <a:noFill/>
          </a:ln>
        </p:spPr>
        <p:txBody>
          <a:bodyPr lIns="90000" rIns="90000" tIns="45000" bIns="45000" anchor="b">
            <a:noAutofit/>
          </a:bodyPr>
          <a:lstStyle>
            <a:lvl1pPr algn="r">
              <a:lnSpc>
                <a:spcPct val="100000"/>
              </a:lnSpc>
              <a:buNone/>
              <a:defRPr b="0" lang="en-US" sz="1000" spc="-1" strike="noStrike">
                <a:solidFill>
                  <a:srgbClr val="a7a49a"/>
                </a:solidFill>
                <a:latin typeface="Verdana"/>
              </a:defRPr>
            </a:lvl1pPr>
          </a:lstStyle>
          <a:p>
            <a:pPr algn="r">
              <a:lnSpc>
                <a:spcPct val="100000"/>
              </a:lnSpc>
              <a:buNone/>
            </a:pPr>
            <a:fld id="{669E4573-A4DC-4F83-83CA-91A38E832617}" type="slidenum">
              <a:rPr b="0" lang="en-US" sz="1000" spc="-1" strike="noStrike">
                <a:solidFill>
                  <a:srgbClr val="a7a49a"/>
                </a:solidFill>
                <a:latin typeface="Verdana"/>
              </a:rPr>
              <a:t>3</a:t>
            </a:fld>
            <a:endParaRPr b="0" lang="en-IN" sz="1000" spc="-1" strike="noStrike">
              <a:latin typeface="Times New Roman"/>
            </a:endParaRPr>
          </a:p>
        </p:txBody>
      </p:sp>
      <p:sp>
        <p:nvSpPr>
          <p:cNvPr id="8"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Verdana"/>
              </a:rPr>
              <a:t>Click to edit the outline text format</a:t>
            </a:r>
            <a:endParaRPr b="0" lang="en-US" sz="2800" spc="-1" strike="noStrike">
              <a:solidFill>
                <a:srgbClr val="000000"/>
              </a:solidFill>
              <a:latin typeface="Verdana"/>
            </a:endParaRPr>
          </a:p>
          <a:p>
            <a:pPr lvl="1" marL="864000" indent="-324000">
              <a:spcBef>
                <a:spcPts val="1134"/>
              </a:spcBef>
              <a:buClr>
                <a:srgbClr val="000000"/>
              </a:buClr>
              <a:buSzPct val="75000"/>
              <a:buFont typeface="Symbol" charset="2"/>
              <a:buChar char=""/>
            </a:pPr>
            <a:r>
              <a:rPr b="0" lang="en-US" sz="2200" spc="-1" strike="noStrike">
                <a:solidFill>
                  <a:srgbClr val="000000"/>
                </a:solidFill>
                <a:latin typeface="Verdana"/>
              </a:rPr>
              <a:t>Second Outline Level</a:t>
            </a:r>
            <a:endParaRPr b="0" lang="en-US" sz="2200" spc="-1" strike="noStrike">
              <a:solidFill>
                <a:srgbClr val="000000"/>
              </a:solidFill>
              <a:latin typeface="Verdana"/>
            </a:endParaRPr>
          </a:p>
          <a:p>
            <a:pPr lvl="2" marL="1296000" indent="-288000">
              <a:spcBef>
                <a:spcPts val="850"/>
              </a:spcBef>
              <a:buClr>
                <a:srgbClr val="000000"/>
              </a:buClr>
              <a:buSzPct val="45000"/>
              <a:buFont typeface="Wingdings" charset="2"/>
              <a:buChar char=""/>
            </a:pPr>
            <a:r>
              <a:rPr b="0" lang="en-US" sz="1900" spc="-1" strike="noStrike">
                <a:solidFill>
                  <a:srgbClr val="000000"/>
                </a:solidFill>
                <a:latin typeface="Verdana"/>
              </a:rPr>
              <a:t>Third Outline Level</a:t>
            </a:r>
            <a:endParaRPr b="0" lang="en-US" sz="1900" spc="-1" strike="noStrike">
              <a:solidFill>
                <a:srgbClr val="000000"/>
              </a:solidFill>
              <a:latin typeface="Verdana"/>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Verdana"/>
              </a:rPr>
              <a:t>Fourth Outline Level</a:t>
            </a:r>
            <a:endParaRPr b="0" lang="en-US" sz="1800" spc="-1" strike="noStrike">
              <a:solidFill>
                <a:srgbClr val="000000"/>
              </a:solidFill>
              <a:latin typeface="Verdana"/>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Verdana"/>
              </a:rPr>
              <a:t>Fifth Outline Level</a:t>
            </a:r>
            <a:endParaRPr b="0" lang="en-US" sz="2000" spc="-1" strike="noStrike">
              <a:solidFill>
                <a:srgbClr val="000000"/>
              </a:solidFill>
              <a:latin typeface="Verdana"/>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Verdana"/>
              </a:rPr>
              <a:t>Sixth Outline Level</a:t>
            </a:r>
            <a:endParaRPr b="0" lang="en-US" sz="2000" spc="-1" strike="noStrike">
              <a:solidFill>
                <a:srgbClr val="000000"/>
              </a:solidFill>
              <a:latin typeface="Verdana"/>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Verdana"/>
              </a:rPr>
              <a:t>Seventh Outline Level</a:t>
            </a:r>
            <a:endParaRPr b="0" lang="en-US" sz="2000" spc="-1" strike="noStrike">
              <a:solidFill>
                <a:srgbClr val="000000"/>
              </a:solidFill>
              <a:latin typeface="Verdana"/>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3ded1"/>
        </a:solidFill>
      </p:bgPr>
    </p:bg>
    <p:spTree>
      <p:nvGrpSpPr>
        <p:cNvPr id="1" name=""/>
        <p:cNvGrpSpPr/>
        <p:nvPr/>
      </p:nvGrpSpPr>
      <p:grpSpPr>
        <a:xfrm>
          <a:off x="0" y="0"/>
          <a:ext cx="0" cy="0"/>
          <a:chOff x="0" y="0"/>
          <a:chExt cx="0" cy="0"/>
        </a:xfrm>
      </p:grpSpPr>
      <p:sp>
        <p:nvSpPr>
          <p:cNvPr id="45" name="Rounded Rectangle 6"/>
          <p:cNvSpPr/>
          <p:nvPr/>
        </p:nvSpPr>
        <p:spPr>
          <a:xfrm>
            <a:off x="304920" y="329040"/>
            <a:ext cx="8531640" cy="6196320"/>
          </a:xfrm>
          <a:prstGeom prst="roundRect">
            <a:avLst>
              <a:gd name="adj" fmla="val 2081"/>
            </a:avLst>
          </a:prstGeom>
          <a:gradFill rotWithShape="0">
            <a:gsLst>
              <a:gs pos="98000">
                <a:srgbClr val="ffffff"/>
              </a:gs>
              <a:gs pos="100000">
                <a:srgbClr val="f7f7f7"/>
              </a:gs>
            </a:gsLst>
            <a:lin ang="5400000"/>
          </a:gradFill>
          <a:ln cap="rnd" w="2000">
            <a:solidFill>
              <a:srgbClr val="a4a4a3"/>
            </a:solidFill>
            <a:round/>
          </a:ln>
          <a:effectLst>
            <a:outerShdw algn="tl" blurRad="76320" dir="5400000" dist="50760" rotWithShape="0">
              <a:srgbClr val="000000">
                <a:alpha val="25000"/>
              </a:srgbClr>
            </a:outerShdw>
          </a:effectLst>
        </p:spPr>
        <p:style>
          <a:lnRef idx="3">
            <a:schemeClr val="lt1"/>
          </a:lnRef>
          <a:fillRef idx="1">
            <a:schemeClr val="accent1"/>
          </a:fillRef>
          <a:effectRef idx="1">
            <a:schemeClr val="accent1"/>
          </a:effectRef>
          <a:fontRef idx="minor"/>
        </p:style>
      </p:sp>
      <p:sp>
        <p:nvSpPr>
          <p:cNvPr id="46" name="Rounded Rectangle 8"/>
          <p:cNvSpPr/>
          <p:nvPr/>
        </p:nvSpPr>
        <p:spPr>
          <a:xfrm>
            <a:off x="418680" y="434160"/>
            <a:ext cx="8306280" cy="5486040"/>
          </a:xfrm>
          <a:prstGeom prst="roundRect">
            <a:avLst>
              <a:gd name="adj" fmla="val 2127"/>
            </a:avLst>
          </a:prstGeom>
          <a:gradFill rotWithShape="0">
            <a:gsLst>
              <a:gs pos="0">
                <a:srgbClr val="ffffff"/>
              </a:gs>
              <a:gs pos="100000">
                <a:srgbClr val="a1a1a1"/>
              </a:gs>
            </a:gsLst>
            <a:path path="circle">
              <a:fillToRect l="50000" t="100000" r="50000" b="0"/>
            </a:path>
          </a:gradFill>
          <a:ln w="8890">
            <a:noFill/>
          </a:ln>
          <a:effectLst>
            <a:outerShdw blurRad="65520" dir="5400000" dist="38160" rotWithShape="0">
              <a:srgbClr val="000000">
                <a:alpha val="40000"/>
              </a:srgbClr>
            </a:outerShdw>
          </a:effectLst>
        </p:spPr>
        <p:style>
          <a:lnRef idx="3">
            <a:schemeClr val="lt1"/>
          </a:lnRef>
          <a:fillRef idx="1">
            <a:schemeClr val="accent1"/>
          </a:fillRef>
          <a:effectRef idx="1">
            <a:schemeClr val="accent1"/>
          </a:effectRef>
          <a:fontRef idx="minor"/>
        </p:style>
      </p:sp>
      <p:sp>
        <p:nvSpPr>
          <p:cNvPr id="47" name="PlaceHolder 1"/>
          <p:cNvSpPr>
            <a:spLocks noGrp="1"/>
          </p:cNvSpPr>
          <p:nvPr>
            <p:ph type="title"/>
          </p:nvPr>
        </p:nvSpPr>
        <p:spPr>
          <a:xfrm>
            <a:off x="502920" y="4983480"/>
            <a:ext cx="8183520" cy="1051200"/>
          </a:xfrm>
          <a:prstGeom prst="rect">
            <a:avLst/>
          </a:prstGeom>
          <a:noFill/>
          <a:ln w="0">
            <a:noFill/>
          </a:ln>
        </p:spPr>
        <p:txBody>
          <a:bodyPr lIns="90000" rIns="90000" tIns="45000" bIns="45000" anchor="b">
            <a:noAutofit/>
          </a:bodyPr>
          <a:p>
            <a:pPr>
              <a:lnSpc>
                <a:spcPct val="100000"/>
              </a:lnSpc>
              <a:buNone/>
            </a:pPr>
            <a:r>
              <a:rPr b="1" lang="en-US" sz="3600" spc="-1" strike="noStrike">
                <a:solidFill>
                  <a:srgbClr val="ff9257"/>
                </a:solidFill>
                <a:latin typeface="Verdana"/>
              </a:rPr>
              <a:t>Click to edit Master title style</a:t>
            </a:r>
            <a:endParaRPr b="0" lang="en-US" sz="3600" spc="-1" strike="noStrike">
              <a:solidFill>
                <a:srgbClr val="000000"/>
              </a:solidFill>
              <a:latin typeface="Verdana"/>
            </a:endParaRPr>
          </a:p>
        </p:txBody>
      </p:sp>
      <p:sp>
        <p:nvSpPr>
          <p:cNvPr id="48" name="PlaceHolder 2"/>
          <p:cNvSpPr>
            <a:spLocks noGrp="1"/>
          </p:cNvSpPr>
          <p:nvPr>
            <p:ph type="body"/>
          </p:nvPr>
        </p:nvSpPr>
        <p:spPr>
          <a:xfrm>
            <a:off x="502920" y="530280"/>
            <a:ext cx="8183520" cy="4187520"/>
          </a:xfrm>
          <a:prstGeom prst="rect">
            <a:avLst/>
          </a:prstGeom>
          <a:noFill/>
          <a:ln w="0">
            <a:noFill/>
          </a:ln>
        </p:spPr>
        <p:txBody>
          <a:bodyPr lIns="182880" rIns="90000" tIns="91440" bIns="45000" anchor="t">
            <a:noAutofit/>
          </a:bodyPr>
          <a:p>
            <a:pPr marL="265320" indent="-265320">
              <a:lnSpc>
                <a:spcPct val="100000"/>
              </a:lnSpc>
              <a:spcBef>
                <a:spcPts val="249"/>
              </a:spcBef>
              <a:buClr>
                <a:srgbClr val="f07f09"/>
              </a:buClr>
              <a:buSzPct val="80000"/>
              <a:buFont typeface="Wingdings 2" charset="2"/>
              <a:buChar char=""/>
            </a:pPr>
            <a:r>
              <a:rPr b="0" lang="en-US" sz="2800" spc="-1" strike="noStrike">
                <a:solidFill>
                  <a:srgbClr val="000000"/>
                </a:solidFill>
                <a:latin typeface="Verdana"/>
              </a:rPr>
              <a:t>Click to edit Master </a:t>
            </a:r>
            <a:r>
              <a:rPr b="0" lang="en-US" sz="2800" spc="-1" strike="noStrike">
                <a:solidFill>
                  <a:srgbClr val="000000"/>
                </a:solidFill>
                <a:latin typeface="Verdana"/>
              </a:rPr>
              <a:t>text styles</a:t>
            </a:r>
            <a:endParaRPr b="0" lang="en-US" sz="2800" spc="-1" strike="noStrike">
              <a:solidFill>
                <a:srgbClr val="000000"/>
              </a:solidFill>
              <a:latin typeface="Verdana"/>
            </a:endParaRPr>
          </a:p>
          <a:p>
            <a:pPr lvl="1" marL="548640" indent="-201240">
              <a:lnSpc>
                <a:spcPct val="100000"/>
              </a:lnSpc>
              <a:spcBef>
                <a:spcPts val="249"/>
              </a:spcBef>
              <a:buClr>
                <a:srgbClr val="f07f09"/>
              </a:buClr>
              <a:buFont typeface="Verdana"/>
              <a:buChar char="◦"/>
            </a:pPr>
            <a:r>
              <a:rPr b="0" lang="en-US" sz="2400" spc="-1" strike="noStrike">
                <a:solidFill>
                  <a:srgbClr val="000000"/>
                </a:solidFill>
                <a:latin typeface="Verdana"/>
              </a:rPr>
              <a:t>Second level</a:t>
            </a:r>
            <a:endParaRPr b="0" lang="en-US" sz="2400" spc="-1" strike="noStrike">
              <a:solidFill>
                <a:srgbClr val="000000"/>
              </a:solidFill>
              <a:latin typeface="Verdana"/>
            </a:endParaRPr>
          </a:p>
          <a:p>
            <a:pPr lvl="2" marL="786240" indent="-182880">
              <a:lnSpc>
                <a:spcPct val="100000"/>
              </a:lnSpc>
              <a:spcBef>
                <a:spcPts val="249"/>
              </a:spcBef>
              <a:buClr>
                <a:srgbClr val="ea3a45"/>
              </a:buClr>
              <a:buFont typeface="Wingdings 2" charset="2"/>
              <a:buChar char=""/>
            </a:pPr>
            <a:r>
              <a:rPr b="0" lang="en-US" sz="2200" spc="-1" strike="noStrike">
                <a:solidFill>
                  <a:srgbClr val="000000"/>
                </a:solidFill>
                <a:latin typeface="Verdana"/>
              </a:rPr>
              <a:t>Third level</a:t>
            </a:r>
            <a:endParaRPr b="0" lang="en-US" sz="2200" spc="-1" strike="noStrike">
              <a:solidFill>
                <a:srgbClr val="000000"/>
              </a:solidFill>
              <a:latin typeface="Verdana"/>
            </a:endParaRPr>
          </a:p>
          <a:p>
            <a:pPr lvl="3" marL="1024200" indent="-182880">
              <a:lnSpc>
                <a:spcPct val="100000"/>
              </a:lnSpc>
              <a:spcBef>
                <a:spcPts val="230"/>
              </a:spcBef>
              <a:buClr>
                <a:srgbClr val="ea3a45"/>
              </a:buClr>
              <a:buSzPct val="112000"/>
              <a:buFont typeface="Verdana"/>
              <a:buChar char="◦"/>
            </a:pPr>
            <a:r>
              <a:rPr b="0" lang="en-US" sz="1900" spc="-1" strike="noStrike">
                <a:solidFill>
                  <a:srgbClr val="000000"/>
                </a:solidFill>
                <a:latin typeface="Verdana"/>
              </a:rPr>
              <a:t>Fourth level</a:t>
            </a:r>
            <a:endParaRPr b="0" lang="en-US" sz="1900" spc="-1" strike="noStrike">
              <a:solidFill>
                <a:srgbClr val="000000"/>
              </a:solidFill>
              <a:latin typeface="Verdana"/>
            </a:endParaRPr>
          </a:p>
          <a:p>
            <a:pPr lvl="4" marL="1280160" indent="-182880">
              <a:lnSpc>
                <a:spcPct val="100000"/>
              </a:lnSpc>
              <a:spcBef>
                <a:spcPts val="249"/>
              </a:spcBef>
              <a:buClr>
                <a:srgbClr val="4e82bc"/>
              </a:buClr>
              <a:buFont typeface="Wingdings 2" charset="2"/>
              <a:buChar char=""/>
            </a:pPr>
            <a:r>
              <a:rPr b="0" lang="en-US" sz="1800" spc="-1" strike="noStrike">
                <a:solidFill>
                  <a:srgbClr val="000000"/>
                </a:solidFill>
                <a:latin typeface="Verdana"/>
              </a:rPr>
              <a:t>Fifth level</a:t>
            </a:r>
            <a:endParaRPr b="0" lang="en-US" sz="1800" spc="-1" strike="noStrike">
              <a:solidFill>
                <a:srgbClr val="000000"/>
              </a:solidFill>
              <a:latin typeface="Verdana"/>
            </a:endParaRPr>
          </a:p>
        </p:txBody>
      </p:sp>
      <p:sp>
        <p:nvSpPr>
          <p:cNvPr id="49" name="PlaceHolder 3"/>
          <p:cNvSpPr>
            <a:spLocks noGrp="1"/>
          </p:cNvSpPr>
          <p:nvPr>
            <p:ph type="dt" idx="4"/>
          </p:nvPr>
        </p:nvSpPr>
        <p:spPr>
          <a:xfrm>
            <a:off x="3776400" y="6111720"/>
            <a:ext cx="2285640" cy="364680"/>
          </a:xfrm>
          <a:prstGeom prst="rect">
            <a:avLst/>
          </a:prstGeom>
          <a:noFill/>
          <a:ln w="0">
            <a:noFill/>
          </a:ln>
        </p:spPr>
        <p:txBody>
          <a:bodyPr lIns="90000" rIns="90000" tIns="45000" bIns="45000" anchor="b">
            <a:noAutofit/>
          </a:bodyPr>
          <a:lstStyle>
            <a:lvl1pPr algn="r">
              <a:lnSpc>
                <a:spcPct val="100000"/>
              </a:lnSpc>
              <a:buNone/>
              <a:defRPr b="0" lang="en-US" sz="1000" spc="-1" strike="noStrike">
                <a:solidFill>
                  <a:srgbClr val="a7a49a"/>
                </a:solidFill>
                <a:latin typeface="Verdana"/>
              </a:defRPr>
            </a:lvl1pPr>
          </a:lstStyle>
          <a:p>
            <a:pPr algn="r">
              <a:lnSpc>
                <a:spcPct val="100000"/>
              </a:lnSpc>
              <a:buNone/>
            </a:pPr>
            <a:r>
              <a:rPr b="0" lang="en-US" sz="1000" spc="-1" strike="noStrike">
                <a:solidFill>
                  <a:srgbClr val="a7a49a"/>
                </a:solidFill>
                <a:latin typeface="Verdana"/>
              </a:rPr>
              <a:t>&lt;date/time&gt;</a:t>
            </a:r>
            <a:endParaRPr b="0" lang="en-IN" sz="1000" spc="-1" strike="noStrike">
              <a:latin typeface="Times New Roman"/>
            </a:endParaRPr>
          </a:p>
        </p:txBody>
      </p:sp>
      <p:sp>
        <p:nvSpPr>
          <p:cNvPr id="50" name="PlaceHolder 4"/>
          <p:cNvSpPr>
            <a:spLocks noGrp="1"/>
          </p:cNvSpPr>
          <p:nvPr>
            <p:ph type="ftr" idx="5"/>
          </p:nvPr>
        </p:nvSpPr>
        <p:spPr>
          <a:xfrm>
            <a:off x="6062400" y="6111720"/>
            <a:ext cx="2285640" cy="364680"/>
          </a:xfrm>
          <a:prstGeom prst="rect">
            <a:avLst/>
          </a:prstGeom>
          <a:noFill/>
          <a:ln w="0">
            <a:noFill/>
          </a:ln>
        </p:spPr>
        <p:txBody>
          <a:bodyPr lIns="90000" rIns="90000" tIns="45000" bIns="45000" anchor="b">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51" name="PlaceHolder 5"/>
          <p:cNvSpPr>
            <a:spLocks noGrp="1"/>
          </p:cNvSpPr>
          <p:nvPr>
            <p:ph type="sldNum" idx="6"/>
          </p:nvPr>
        </p:nvSpPr>
        <p:spPr>
          <a:xfrm>
            <a:off x="8348400" y="6111720"/>
            <a:ext cx="456840" cy="364680"/>
          </a:xfrm>
          <a:prstGeom prst="rect">
            <a:avLst/>
          </a:prstGeom>
          <a:noFill/>
          <a:ln w="0">
            <a:noFill/>
          </a:ln>
        </p:spPr>
        <p:txBody>
          <a:bodyPr lIns="90000" rIns="90000" tIns="45000" bIns="45000" anchor="b">
            <a:noAutofit/>
          </a:bodyPr>
          <a:lstStyle>
            <a:lvl1pPr algn="r">
              <a:lnSpc>
                <a:spcPct val="100000"/>
              </a:lnSpc>
              <a:buNone/>
              <a:defRPr b="0" lang="en-US" sz="1000" spc="-1" strike="noStrike">
                <a:solidFill>
                  <a:srgbClr val="a7a49a"/>
                </a:solidFill>
                <a:latin typeface="Verdana"/>
              </a:defRPr>
            </a:lvl1pPr>
          </a:lstStyle>
          <a:p>
            <a:pPr algn="r">
              <a:lnSpc>
                <a:spcPct val="100000"/>
              </a:lnSpc>
              <a:buNone/>
            </a:pPr>
            <a:fld id="{B9586438-701C-4F0C-90B6-818E92F67356}" type="slidenum">
              <a:rPr b="0" lang="en-US" sz="1000" spc="-1" strike="noStrike">
                <a:solidFill>
                  <a:srgbClr val="a7a49a"/>
                </a:solidFill>
                <a:latin typeface="Verdana"/>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722520" y="1820160"/>
            <a:ext cx="7772040" cy="1828440"/>
          </a:xfrm>
          <a:prstGeom prst="rect">
            <a:avLst/>
          </a:prstGeom>
          <a:noFill/>
          <a:ln w="0">
            <a:noFill/>
          </a:ln>
        </p:spPr>
        <p:txBody>
          <a:bodyPr lIns="45720" rIns="45720" tIns="45000" anchor="b">
            <a:noAutofit/>
          </a:bodyPr>
          <a:p>
            <a:pPr algn="r">
              <a:lnSpc>
                <a:spcPct val="100000"/>
              </a:lnSpc>
              <a:buNone/>
            </a:pPr>
            <a:r>
              <a:rPr b="1" lang="en-US" sz="4500" spc="-1" strike="noStrike">
                <a:solidFill>
                  <a:srgbClr val="ff9257"/>
                </a:solidFill>
                <a:latin typeface="Verdana"/>
              </a:rPr>
              <a:t>Event Management System</a:t>
            </a:r>
            <a:endParaRPr b="0" lang="en-US" sz="4500" spc="-1" strike="noStrike">
              <a:solidFill>
                <a:srgbClr val="000000"/>
              </a:solidFill>
              <a:latin typeface="Verdana"/>
            </a:endParaRPr>
          </a:p>
        </p:txBody>
      </p:sp>
      <p:sp>
        <p:nvSpPr>
          <p:cNvPr id="89" name="PlaceHolder 2"/>
          <p:cNvSpPr>
            <a:spLocks noGrp="1"/>
          </p:cNvSpPr>
          <p:nvPr>
            <p:ph type="subTitle"/>
          </p:nvPr>
        </p:nvSpPr>
        <p:spPr>
          <a:xfrm>
            <a:off x="722520" y="3684960"/>
            <a:ext cx="7772040" cy="914040"/>
          </a:xfrm>
          <a:prstGeom prst="rect">
            <a:avLst/>
          </a:prstGeom>
          <a:noFill/>
          <a:ln w="0">
            <a:noFill/>
          </a:ln>
        </p:spPr>
        <p:txBody>
          <a:bodyPr lIns="182880" rIns="90000" tIns="0" bIns="45000" anchor="t">
            <a:noAutofit/>
          </a:bodyPr>
          <a:p>
            <a:pPr marL="36720" algn="just">
              <a:lnSpc>
                <a:spcPct val="100000"/>
              </a:lnSpc>
              <a:buNone/>
              <a:tabLst>
                <a:tab algn="l" pos="0"/>
              </a:tabLst>
            </a:pPr>
            <a:r>
              <a:rPr b="0" lang="en-US" sz="2800" spc="-1" strike="noStrike">
                <a:solidFill>
                  <a:srgbClr val="7c7972"/>
                </a:solidFill>
                <a:latin typeface="Verdana"/>
              </a:rPr>
              <a:t>Online Event management system was web-based application that enhanced project management to the creation and development of large scale events such as festivals, ceremonies, weddings, blood donation etc. </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502920" y="4983480"/>
            <a:ext cx="8183520" cy="1051200"/>
          </a:xfrm>
          <a:prstGeom prst="rect">
            <a:avLst/>
          </a:prstGeom>
          <a:noFill/>
          <a:ln w="0">
            <a:noFill/>
          </a:ln>
        </p:spPr>
        <p:txBody>
          <a:bodyPr lIns="90000" rIns="90000" tIns="45000" bIns="45000" anchor="b">
            <a:noAutofit/>
          </a:bodyPr>
          <a:p>
            <a:pPr>
              <a:lnSpc>
                <a:spcPct val="100000"/>
              </a:lnSpc>
              <a:buNone/>
            </a:pPr>
            <a:r>
              <a:rPr b="1" lang="en-US" sz="3600" spc="-1" strike="noStrike">
                <a:solidFill>
                  <a:srgbClr val="ff9257"/>
                </a:solidFill>
                <a:latin typeface="Verdana"/>
              </a:rPr>
              <a:t>Booking Page</a:t>
            </a:r>
            <a:endParaRPr b="0" lang="en-US" sz="3600" spc="-1" strike="noStrike">
              <a:solidFill>
                <a:srgbClr val="000000"/>
              </a:solidFill>
              <a:latin typeface="Verdana"/>
            </a:endParaRPr>
          </a:p>
        </p:txBody>
      </p:sp>
      <p:pic>
        <p:nvPicPr>
          <p:cNvPr id="107" name="Content Placeholder 3" descr="booking.jpeg"/>
          <p:cNvPicPr/>
          <p:nvPr/>
        </p:nvPicPr>
        <p:blipFill>
          <a:blip r:embed="rId1"/>
          <a:stretch/>
        </p:blipFill>
        <p:spPr>
          <a:xfrm>
            <a:off x="872640" y="530280"/>
            <a:ext cx="7444800" cy="41875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502920" y="4983480"/>
            <a:ext cx="8183520" cy="1051200"/>
          </a:xfrm>
          <a:prstGeom prst="rect">
            <a:avLst/>
          </a:prstGeom>
          <a:noFill/>
          <a:ln w="0">
            <a:noFill/>
          </a:ln>
        </p:spPr>
        <p:txBody>
          <a:bodyPr lIns="90000" rIns="90000" tIns="45000" bIns="45000" anchor="b">
            <a:noAutofit/>
          </a:bodyPr>
          <a:p>
            <a:pPr>
              <a:lnSpc>
                <a:spcPct val="100000"/>
              </a:lnSpc>
              <a:buNone/>
            </a:pPr>
            <a:r>
              <a:rPr b="1" lang="en-US" sz="3600" spc="-1" strike="noStrike">
                <a:solidFill>
                  <a:srgbClr val="ff9257"/>
                </a:solidFill>
                <a:latin typeface="Verdana"/>
              </a:rPr>
              <a:t>Billing Page</a:t>
            </a:r>
            <a:endParaRPr b="0" lang="en-US" sz="3600" spc="-1" strike="noStrike">
              <a:solidFill>
                <a:srgbClr val="000000"/>
              </a:solidFill>
              <a:latin typeface="Verdana"/>
            </a:endParaRPr>
          </a:p>
        </p:txBody>
      </p:sp>
      <p:pic>
        <p:nvPicPr>
          <p:cNvPr id="109" name="Content Placeholder 3" descr="Bill.jpeg"/>
          <p:cNvPicPr/>
          <p:nvPr/>
        </p:nvPicPr>
        <p:blipFill>
          <a:blip r:embed="rId1"/>
          <a:stretch/>
        </p:blipFill>
        <p:spPr>
          <a:xfrm>
            <a:off x="872640" y="530280"/>
            <a:ext cx="7444800" cy="41875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502920" y="4983480"/>
            <a:ext cx="8183520" cy="1051200"/>
          </a:xfrm>
          <a:prstGeom prst="rect">
            <a:avLst/>
          </a:prstGeom>
          <a:noFill/>
          <a:ln w="0">
            <a:noFill/>
          </a:ln>
        </p:spPr>
        <p:txBody>
          <a:bodyPr lIns="90000" rIns="90000" tIns="45000" bIns="45000" anchor="b">
            <a:noAutofit/>
          </a:bodyPr>
          <a:p>
            <a:pPr>
              <a:lnSpc>
                <a:spcPct val="100000"/>
              </a:lnSpc>
              <a:buNone/>
            </a:pPr>
            <a:r>
              <a:rPr b="1" lang="en-US" sz="3600" spc="-1" strike="noStrike">
                <a:solidFill>
                  <a:srgbClr val="ff9257"/>
                </a:solidFill>
                <a:latin typeface="Verdana"/>
              </a:rPr>
              <a:t>Contact Us</a:t>
            </a:r>
            <a:endParaRPr b="0" lang="en-US" sz="3600" spc="-1" strike="noStrike">
              <a:solidFill>
                <a:srgbClr val="000000"/>
              </a:solidFill>
              <a:latin typeface="Verdana"/>
            </a:endParaRPr>
          </a:p>
        </p:txBody>
      </p:sp>
      <p:pic>
        <p:nvPicPr>
          <p:cNvPr id="111" name="Content Placeholder 3" descr="CONTACTUS.jpeg"/>
          <p:cNvPicPr/>
          <p:nvPr/>
        </p:nvPicPr>
        <p:blipFill>
          <a:blip r:embed="rId1"/>
          <a:stretch/>
        </p:blipFill>
        <p:spPr>
          <a:xfrm>
            <a:off x="872640" y="530280"/>
            <a:ext cx="7444800" cy="418752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502920" y="4983480"/>
            <a:ext cx="8183520" cy="1051200"/>
          </a:xfrm>
          <a:prstGeom prst="rect">
            <a:avLst/>
          </a:prstGeom>
          <a:noFill/>
          <a:ln w="0">
            <a:noFill/>
          </a:ln>
        </p:spPr>
        <p:txBody>
          <a:bodyPr lIns="90000" rIns="90000" tIns="45000" bIns="45000" anchor="b">
            <a:noAutofit/>
          </a:bodyPr>
          <a:p>
            <a:pPr>
              <a:lnSpc>
                <a:spcPct val="100000"/>
              </a:lnSpc>
              <a:buNone/>
            </a:pPr>
            <a:r>
              <a:rPr b="1" lang="en-US" sz="3600" spc="-1" strike="noStrike">
                <a:solidFill>
                  <a:srgbClr val="ff9257"/>
                </a:solidFill>
                <a:latin typeface="Verdana"/>
              </a:rPr>
              <a:t>User Profile Update</a:t>
            </a:r>
            <a:endParaRPr b="0" lang="en-US" sz="3600" spc="-1" strike="noStrike">
              <a:solidFill>
                <a:srgbClr val="000000"/>
              </a:solidFill>
              <a:latin typeface="Verdana"/>
            </a:endParaRPr>
          </a:p>
        </p:txBody>
      </p:sp>
      <p:pic>
        <p:nvPicPr>
          <p:cNvPr id="113" name="Content Placeholder 3" descr="PROFILEUPDATION.jpeg"/>
          <p:cNvPicPr/>
          <p:nvPr/>
        </p:nvPicPr>
        <p:blipFill>
          <a:blip r:embed="rId1"/>
          <a:stretch/>
        </p:blipFill>
        <p:spPr>
          <a:xfrm>
            <a:off x="872640" y="530280"/>
            <a:ext cx="7444800" cy="41875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502920" y="4983480"/>
            <a:ext cx="8183520" cy="1051200"/>
          </a:xfrm>
          <a:prstGeom prst="rect">
            <a:avLst/>
          </a:prstGeom>
          <a:noFill/>
          <a:ln w="0">
            <a:noFill/>
          </a:ln>
        </p:spPr>
        <p:txBody>
          <a:bodyPr lIns="90000" rIns="90000" tIns="45000" bIns="45000" anchor="b">
            <a:noAutofit/>
          </a:bodyPr>
          <a:p>
            <a:pPr>
              <a:lnSpc>
                <a:spcPct val="100000"/>
              </a:lnSpc>
              <a:buNone/>
            </a:pPr>
            <a:r>
              <a:rPr b="1" lang="en-US" sz="3600" spc="-1" strike="noStrike">
                <a:solidFill>
                  <a:srgbClr val="ff9257"/>
                </a:solidFill>
                <a:latin typeface="Verdana"/>
              </a:rPr>
              <a:t>Delete User by Admin</a:t>
            </a:r>
            <a:endParaRPr b="0" lang="en-US" sz="3600" spc="-1" strike="noStrike">
              <a:solidFill>
                <a:srgbClr val="000000"/>
              </a:solidFill>
              <a:latin typeface="Verdana"/>
            </a:endParaRPr>
          </a:p>
        </p:txBody>
      </p:sp>
      <p:pic>
        <p:nvPicPr>
          <p:cNvPr id="115" name="Content Placeholder 3" descr="USERS DETAIL.jpeg"/>
          <p:cNvPicPr/>
          <p:nvPr/>
        </p:nvPicPr>
        <p:blipFill>
          <a:blip r:embed="rId1"/>
          <a:stretch/>
        </p:blipFill>
        <p:spPr>
          <a:xfrm>
            <a:off x="872640" y="530280"/>
            <a:ext cx="7444800" cy="41875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502920" y="4983480"/>
            <a:ext cx="8183520" cy="1051200"/>
          </a:xfrm>
          <a:prstGeom prst="rect">
            <a:avLst/>
          </a:prstGeom>
          <a:noFill/>
          <a:ln w="0">
            <a:noFill/>
          </a:ln>
        </p:spPr>
        <p:txBody>
          <a:bodyPr lIns="90000" rIns="90000" tIns="45000" bIns="45000" anchor="b">
            <a:noAutofit/>
          </a:bodyPr>
          <a:p>
            <a:pPr>
              <a:lnSpc>
                <a:spcPct val="100000"/>
              </a:lnSpc>
              <a:buNone/>
            </a:pPr>
            <a:r>
              <a:rPr b="1" lang="en-US" sz="3600" spc="-1" strike="noStrike">
                <a:solidFill>
                  <a:srgbClr val="ff9257"/>
                </a:solidFill>
                <a:latin typeface="Verdana"/>
              </a:rPr>
              <a:t>Add/Delete Venue by Admin</a:t>
            </a:r>
            <a:endParaRPr b="0" lang="en-US" sz="3600" spc="-1" strike="noStrike">
              <a:solidFill>
                <a:srgbClr val="000000"/>
              </a:solidFill>
              <a:latin typeface="Verdana"/>
            </a:endParaRPr>
          </a:p>
        </p:txBody>
      </p:sp>
      <p:pic>
        <p:nvPicPr>
          <p:cNvPr id="117" name="Content Placeholder 3" descr="ADDVENUE.jpeg"/>
          <p:cNvPicPr/>
          <p:nvPr/>
        </p:nvPicPr>
        <p:blipFill>
          <a:blip r:embed="rId1"/>
          <a:stretch/>
        </p:blipFill>
        <p:spPr>
          <a:xfrm>
            <a:off x="872640" y="530280"/>
            <a:ext cx="7444800" cy="41875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722520" y="1820160"/>
            <a:ext cx="7772040" cy="1828440"/>
          </a:xfrm>
          <a:prstGeom prst="rect">
            <a:avLst/>
          </a:prstGeom>
          <a:noFill/>
          <a:ln w="0">
            <a:noFill/>
          </a:ln>
        </p:spPr>
        <p:txBody>
          <a:bodyPr lIns="45720" rIns="45720" tIns="45000" anchor="b">
            <a:noAutofit/>
          </a:bodyPr>
          <a:p>
            <a:pPr algn="ctr">
              <a:lnSpc>
                <a:spcPct val="100000"/>
              </a:lnSpc>
              <a:buNone/>
            </a:pPr>
            <a:r>
              <a:rPr b="1" lang="en-US" sz="4500" spc="-1" strike="noStrike">
                <a:solidFill>
                  <a:srgbClr val="ff9257"/>
                </a:solidFill>
                <a:latin typeface="Verdana"/>
              </a:rPr>
              <a:t>Thank you!!</a:t>
            </a:r>
            <a:endParaRPr b="0" lang="en-US" sz="4500" spc="-1" strike="noStrike">
              <a:solidFill>
                <a:srgbClr val="000000"/>
              </a:solidFill>
              <a:latin typeface="Verdana"/>
            </a:endParaRPr>
          </a:p>
        </p:txBody>
      </p:sp>
      <p:sp>
        <p:nvSpPr>
          <p:cNvPr id="119" name="PlaceHolder 2"/>
          <p:cNvSpPr>
            <a:spLocks noGrp="1"/>
          </p:cNvSpPr>
          <p:nvPr>
            <p:ph type="subTitle"/>
          </p:nvPr>
        </p:nvSpPr>
        <p:spPr>
          <a:xfrm>
            <a:off x="722520" y="3684960"/>
            <a:ext cx="7772040" cy="914040"/>
          </a:xfrm>
          <a:prstGeom prst="rect">
            <a:avLst/>
          </a:prstGeom>
          <a:noFill/>
          <a:ln w="0">
            <a:noFill/>
          </a:ln>
        </p:spPr>
        <p:txBody>
          <a:bodyPr lIns="182880" rIns="90000" tIns="0" bIns="45000" anchor="t">
            <a:noAutofit/>
          </a:bodyPr>
          <a:p>
            <a:pPr algn="ctr">
              <a:buNone/>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502920" y="4983480"/>
            <a:ext cx="8183520" cy="1051200"/>
          </a:xfrm>
          <a:prstGeom prst="rect">
            <a:avLst/>
          </a:prstGeom>
          <a:noFill/>
          <a:ln w="0">
            <a:noFill/>
          </a:ln>
        </p:spPr>
        <p:txBody>
          <a:bodyPr lIns="90000" rIns="90000" tIns="45000" bIns="45000" anchor="b">
            <a:noAutofit/>
          </a:bodyPr>
          <a:p>
            <a:endParaRPr b="0" lang="en-US" sz="1800" spc="-1" strike="noStrike">
              <a:solidFill>
                <a:srgbClr val="000000"/>
              </a:solidFill>
              <a:latin typeface="Verdana"/>
            </a:endParaRPr>
          </a:p>
        </p:txBody>
      </p:sp>
      <p:sp>
        <p:nvSpPr>
          <p:cNvPr id="91" name="PlaceHolder 2"/>
          <p:cNvSpPr>
            <a:spLocks noGrp="1"/>
          </p:cNvSpPr>
          <p:nvPr>
            <p:ph/>
          </p:nvPr>
        </p:nvSpPr>
        <p:spPr>
          <a:xfrm>
            <a:off x="502920" y="530280"/>
            <a:ext cx="8183520" cy="4187520"/>
          </a:xfrm>
          <a:prstGeom prst="rect">
            <a:avLst/>
          </a:prstGeom>
          <a:noFill/>
          <a:ln w="0">
            <a:noFill/>
          </a:ln>
        </p:spPr>
        <p:txBody>
          <a:bodyPr lIns="182880" rIns="90000" tIns="91440" bIns="45000" anchor="t">
            <a:normAutofit/>
          </a:bodyPr>
          <a:p>
            <a:pPr marL="265320" indent="-265320" algn="just">
              <a:lnSpc>
                <a:spcPct val="100000"/>
              </a:lnSpc>
              <a:spcBef>
                <a:spcPts val="249"/>
              </a:spcBef>
              <a:buClr>
                <a:srgbClr val="f07f09"/>
              </a:buClr>
              <a:buSzPct val="80000"/>
              <a:buFont typeface="Wingdings 2" charset="2"/>
              <a:buChar char=""/>
            </a:pPr>
            <a:r>
              <a:rPr b="0" lang="en-US" sz="2800" spc="-1" strike="noStrike">
                <a:solidFill>
                  <a:srgbClr val="000000"/>
                </a:solidFill>
                <a:latin typeface="Bahnschrift Light SemiCondensed"/>
              </a:rPr>
              <a:t>The process of planning and coordinating the event is usually referred to as event planning and it included budgeting, scheduling, site selection, acquiring necessary permits, coordinating Transportation and parking, arranging for speakers or entertainers, arranging decor, event security, catering, coordinating with third party vendors, and emergency plans. </a:t>
            </a:r>
            <a:endParaRPr b="0" lang="en-US" sz="2800" spc="-1" strike="noStrike">
              <a:solidFill>
                <a:srgbClr val="000000"/>
              </a:solidFill>
              <a:latin typeface="Verdana"/>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722520" y="1820160"/>
            <a:ext cx="7772040" cy="1828440"/>
          </a:xfrm>
          <a:prstGeom prst="rect">
            <a:avLst/>
          </a:prstGeom>
          <a:noFill/>
          <a:ln w="0">
            <a:noFill/>
          </a:ln>
        </p:spPr>
        <p:txBody>
          <a:bodyPr lIns="45720" rIns="45720" tIns="45000" anchor="b">
            <a:noAutofit/>
          </a:bodyPr>
          <a:p>
            <a:pPr algn="ctr">
              <a:lnSpc>
                <a:spcPct val="100000"/>
              </a:lnSpc>
              <a:buNone/>
            </a:pPr>
            <a:r>
              <a:rPr b="1" lang="en-US" sz="4500" spc="-1" strike="noStrike">
                <a:solidFill>
                  <a:srgbClr val="ff9257"/>
                </a:solidFill>
                <a:latin typeface="Verdana"/>
              </a:rPr>
              <a:t>UI For EMS</a:t>
            </a:r>
            <a:endParaRPr b="0" lang="en-US" sz="4500" spc="-1" strike="noStrike">
              <a:solidFill>
                <a:srgbClr val="000000"/>
              </a:solidFill>
              <a:latin typeface="Verdana"/>
            </a:endParaRPr>
          </a:p>
        </p:txBody>
      </p:sp>
      <p:sp>
        <p:nvSpPr>
          <p:cNvPr id="93" name="PlaceHolder 2"/>
          <p:cNvSpPr>
            <a:spLocks noGrp="1"/>
          </p:cNvSpPr>
          <p:nvPr>
            <p:ph type="subTitle"/>
          </p:nvPr>
        </p:nvSpPr>
        <p:spPr>
          <a:xfrm>
            <a:off x="722520" y="3684960"/>
            <a:ext cx="7772040" cy="914040"/>
          </a:xfrm>
          <a:prstGeom prst="rect">
            <a:avLst/>
          </a:prstGeom>
          <a:noFill/>
          <a:ln w="0">
            <a:noFill/>
          </a:ln>
        </p:spPr>
        <p:txBody>
          <a:bodyPr lIns="182880" rIns="90000" tIns="0" bIns="45000" anchor="t">
            <a:noAutofit/>
          </a:bodyPr>
          <a:p>
            <a:pPr algn="ctr">
              <a:buNone/>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502920" y="4983480"/>
            <a:ext cx="8183520" cy="1051200"/>
          </a:xfrm>
          <a:prstGeom prst="rect">
            <a:avLst/>
          </a:prstGeom>
          <a:noFill/>
          <a:ln w="0">
            <a:noFill/>
          </a:ln>
        </p:spPr>
        <p:txBody>
          <a:bodyPr lIns="90000" rIns="90000" tIns="45000" bIns="45000" anchor="b">
            <a:noAutofit/>
          </a:bodyPr>
          <a:p>
            <a:pPr>
              <a:lnSpc>
                <a:spcPct val="100000"/>
              </a:lnSpc>
              <a:buNone/>
            </a:pPr>
            <a:r>
              <a:rPr b="1" lang="en-US" sz="3600" spc="-1" strike="noStrike">
                <a:solidFill>
                  <a:srgbClr val="ff9257"/>
                </a:solidFill>
                <a:latin typeface="Verdana"/>
              </a:rPr>
              <a:t>Home</a:t>
            </a:r>
            <a:endParaRPr b="0" lang="en-US" sz="3600" spc="-1" strike="noStrike">
              <a:solidFill>
                <a:srgbClr val="000000"/>
              </a:solidFill>
              <a:latin typeface="Verdana"/>
            </a:endParaRPr>
          </a:p>
        </p:txBody>
      </p:sp>
      <p:pic>
        <p:nvPicPr>
          <p:cNvPr id="95" name="Content Placeholder 5" descr="Home.jpeg"/>
          <p:cNvPicPr/>
          <p:nvPr/>
        </p:nvPicPr>
        <p:blipFill>
          <a:blip r:embed="rId1"/>
          <a:stretch/>
        </p:blipFill>
        <p:spPr>
          <a:xfrm>
            <a:off x="872640" y="530280"/>
            <a:ext cx="7444800" cy="41875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502920" y="4983480"/>
            <a:ext cx="8183520" cy="1051200"/>
          </a:xfrm>
          <a:prstGeom prst="rect">
            <a:avLst/>
          </a:prstGeom>
          <a:noFill/>
          <a:ln w="0">
            <a:noFill/>
          </a:ln>
        </p:spPr>
        <p:txBody>
          <a:bodyPr lIns="90000" rIns="90000" tIns="45000" bIns="45000" anchor="b">
            <a:noAutofit/>
          </a:bodyPr>
          <a:p>
            <a:pPr>
              <a:lnSpc>
                <a:spcPct val="100000"/>
              </a:lnSpc>
              <a:buNone/>
            </a:pPr>
            <a:r>
              <a:rPr b="1" lang="en-US" sz="3600" spc="-1" strike="noStrike">
                <a:solidFill>
                  <a:srgbClr val="ff9257"/>
                </a:solidFill>
                <a:latin typeface="Verdana"/>
              </a:rPr>
              <a:t>Login</a:t>
            </a:r>
            <a:endParaRPr b="0" lang="en-US" sz="3600" spc="-1" strike="noStrike">
              <a:solidFill>
                <a:srgbClr val="000000"/>
              </a:solidFill>
              <a:latin typeface="Verdana"/>
            </a:endParaRPr>
          </a:p>
        </p:txBody>
      </p:sp>
      <p:pic>
        <p:nvPicPr>
          <p:cNvPr id="97" name="Content Placeholder 3" descr="WhatsApp Image 2023-08-29 at 11.02.01 PM.jpeg"/>
          <p:cNvPicPr/>
          <p:nvPr/>
        </p:nvPicPr>
        <p:blipFill>
          <a:blip r:embed="rId1"/>
          <a:stretch/>
        </p:blipFill>
        <p:spPr>
          <a:xfrm>
            <a:off x="872640" y="530280"/>
            <a:ext cx="7444800" cy="41875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502920" y="4983480"/>
            <a:ext cx="8183520" cy="1051200"/>
          </a:xfrm>
          <a:prstGeom prst="rect">
            <a:avLst/>
          </a:prstGeom>
          <a:noFill/>
          <a:ln w="0">
            <a:noFill/>
          </a:ln>
        </p:spPr>
        <p:txBody>
          <a:bodyPr lIns="90000" rIns="90000" tIns="45000" bIns="45000" anchor="b">
            <a:noAutofit/>
          </a:bodyPr>
          <a:p>
            <a:pPr>
              <a:lnSpc>
                <a:spcPct val="100000"/>
              </a:lnSpc>
              <a:buNone/>
            </a:pPr>
            <a:r>
              <a:rPr b="1" lang="en-US" sz="3600" spc="-1" strike="noStrike">
                <a:solidFill>
                  <a:srgbClr val="ff9257"/>
                </a:solidFill>
                <a:latin typeface="Verdana"/>
              </a:rPr>
              <a:t>AboutUs</a:t>
            </a:r>
            <a:endParaRPr b="0" lang="en-US" sz="3600" spc="-1" strike="noStrike">
              <a:solidFill>
                <a:srgbClr val="000000"/>
              </a:solidFill>
              <a:latin typeface="Verdana"/>
            </a:endParaRPr>
          </a:p>
        </p:txBody>
      </p:sp>
      <p:pic>
        <p:nvPicPr>
          <p:cNvPr id="99" name="Content Placeholder 3" descr="ABOUTUS.jpeg"/>
          <p:cNvPicPr/>
          <p:nvPr/>
        </p:nvPicPr>
        <p:blipFill>
          <a:blip r:embed="rId1"/>
          <a:stretch/>
        </p:blipFill>
        <p:spPr>
          <a:xfrm>
            <a:off x="872640" y="530280"/>
            <a:ext cx="7444800" cy="41875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502920" y="4983480"/>
            <a:ext cx="8183520" cy="1051200"/>
          </a:xfrm>
          <a:prstGeom prst="rect">
            <a:avLst/>
          </a:prstGeom>
          <a:noFill/>
          <a:ln w="0">
            <a:noFill/>
          </a:ln>
        </p:spPr>
        <p:txBody>
          <a:bodyPr lIns="90000" rIns="90000" tIns="45000" bIns="45000" anchor="b">
            <a:noAutofit/>
          </a:bodyPr>
          <a:p>
            <a:pPr>
              <a:lnSpc>
                <a:spcPct val="100000"/>
              </a:lnSpc>
              <a:buNone/>
            </a:pPr>
            <a:r>
              <a:rPr b="1" lang="en-US" sz="3600" spc="-1" strike="noStrike">
                <a:solidFill>
                  <a:srgbClr val="ff9257"/>
                </a:solidFill>
                <a:latin typeface="Verdana"/>
              </a:rPr>
              <a:t>Gallary</a:t>
            </a:r>
            <a:endParaRPr b="0" lang="en-US" sz="3600" spc="-1" strike="noStrike">
              <a:solidFill>
                <a:srgbClr val="000000"/>
              </a:solidFill>
              <a:latin typeface="Verdana"/>
            </a:endParaRPr>
          </a:p>
        </p:txBody>
      </p:sp>
      <p:pic>
        <p:nvPicPr>
          <p:cNvPr id="101" name="Content Placeholder 5" descr="Gallery.jpeg"/>
          <p:cNvPicPr/>
          <p:nvPr/>
        </p:nvPicPr>
        <p:blipFill>
          <a:blip r:embed="rId1"/>
          <a:stretch/>
        </p:blipFill>
        <p:spPr>
          <a:xfrm>
            <a:off x="872640" y="530280"/>
            <a:ext cx="7444800" cy="41875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502920" y="4983480"/>
            <a:ext cx="8183520" cy="1051200"/>
          </a:xfrm>
          <a:prstGeom prst="rect">
            <a:avLst/>
          </a:prstGeom>
          <a:noFill/>
          <a:ln w="0">
            <a:noFill/>
          </a:ln>
        </p:spPr>
        <p:txBody>
          <a:bodyPr lIns="90000" rIns="90000" tIns="45000" bIns="45000" anchor="b">
            <a:noAutofit/>
          </a:bodyPr>
          <a:p>
            <a:pPr>
              <a:lnSpc>
                <a:spcPct val="100000"/>
              </a:lnSpc>
              <a:buNone/>
            </a:pPr>
            <a:r>
              <a:rPr b="1" lang="en-US" sz="3600" spc="-1" strike="noStrike">
                <a:solidFill>
                  <a:srgbClr val="ff9257"/>
                </a:solidFill>
                <a:latin typeface="Verdana"/>
              </a:rPr>
              <a:t>Registration</a:t>
            </a:r>
            <a:endParaRPr b="0" lang="en-US" sz="3600" spc="-1" strike="noStrike">
              <a:solidFill>
                <a:srgbClr val="000000"/>
              </a:solidFill>
              <a:latin typeface="Verdana"/>
            </a:endParaRPr>
          </a:p>
        </p:txBody>
      </p:sp>
      <p:pic>
        <p:nvPicPr>
          <p:cNvPr id="103" name="Content Placeholder 3" descr="REGISTERATION.jpeg"/>
          <p:cNvPicPr/>
          <p:nvPr/>
        </p:nvPicPr>
        <p:blipFill>
          <a:blip r:embed="rId1"/>
          <a:stretch/>
        </p:blipFill>
        <p:spPr>
          <a:xfrm>
            <a:off x="872640" y="530280"/>
            <a:ext cx="7444800" cy="41875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502920" y="4983480"/>
            <a:ext cx="8183520" cy="1051200"/>
          </a:xfrm>
          <a:prstGeom prst="rect">
            <a:avLst/>
          </a:prstGeom>
          <a:noFill/>
          <a:ln w="0">
            <a:noFill/>
          </a:ln>
        </p:spPr>
        <p:txBody>
          <a:bodyPr lIns="90000" rIns="90000" tIns="45000" bIns="45000" anchor="b">
            <a:noAutofit/>
          </a:bodyPr>
          <a:p>
            <a:pPr>
              <a:lnSpc>
                <a:spcPct val="100000"/>
              </a:lnSpc>
              <a:buNone/>
            </a:pPr>
            <a:r>
              <a:rPr b="1" lang="en-US" sz="3600" spc="-1" strike="noStrike">
                <a:solidFill>
                  <a:srgbClr val="ff9257"/>
                </a:solidFill>
                <a:latin typeface="Verdana"/>
              </a:rPr>
              <a:t>Hotel Details</a:t>
            </a:r>
            <a:endParaRPr b="0" lang="en-US" sz="3600" spc="-1" strike="noStrike">
              <a:solidFill>
                <a:srgbClr val="000000"/>
              </a:solidFill>
              <a:latin typeface="Verdana"/>
            </a:endParaRPr>
          </a:p>
        </p:txBody>
      </p:sp>
      <p:pic>
        <p:nvPicPr>
          <p:cNvPr id="105" name="Content Placeholder 3" descr="HotelDetails.jpeg"/>
          <p:cNvPicPr/>
          <p:nvPr/>
        </p:nvPicPr>
        <p:blipFill>
          <a:blip r:embed="rId1"/>
          <a:stretch/>
        </p:blipFill>
        <p:spPr>
          <a:xfrm>
            <a:off x="872640" y="530280"/>
            <a:ext cx="7444800" cy="41875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Aspect</Template>
  <TotalTime>464</TotalTime>
  <Application>LibreOffice/7.3.7.2$Linux_X86_64 LibreOffice_project/30$Build-2</Application>
  <AppVersion>15.0000</AppVersion>
  <Words>123</Words>
  <Paragraphs>17</Paragraphs>
  <Company>Grizli777</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2023-08-29T23:52:41Z</dcterms:created>
  <dc:creator>Admin</dc:creator>
  <dc:description/>
  <dc:language>en-IN</dc:language>
  <cp:lastModifiedBy/>
  <dcterms:modified xsi:type="dcterms:W3CDTF">2023-10-16T18:01:51Z</dcterms:modified>
  <cp:revision>10</cp:revision>
  <dc:subject/>
  <dc:title>Event Management System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16</vt:i4>
  </property>
</Properties>
</file>