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9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6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7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7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0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8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7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44F0-C7C4-41E2-A15B-8C6166383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98" y="1660124"/>
            <a:ext cx="4323425" cy="941033"/>
          </a:xfrm>
        </p:spPr>
        <p:txBody>
          <a:bodyPr>
            <a:normAutofit fontScale="90000"/>
          </a:bodyPr>
          <a:lstStyle/>
          <a:p>
            <a:r>
              <a:rPr lang="en-IN" dirty="0"/>
              <a:t>E-PHARMA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C1913-C698-48C1-890E-C8F32393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33817"/>
            <a:ext cx="7658965" cy="2556769"/>
          </a:xfrm>
        </p:spPr>
        <p:txBody>
          <a:bodyPr>
            <a:normAutofit fontScale="25000" lnSpcReduction="20000"/>
          </a:bodyPr>
          <a:lstStyle/>
          <a:p>
            <a:r>
              <a:rPr lang="en-IN" sz="5600" dirty="0"/>
              <a:t>                                          </a:t>
            </a:r>
            <a:r>
              <a:rPr lang="en-IN" sz="7200" b="1" dirty="0"/>
              <a:t>Represented By : </a:t>
            </a:r>
          </a:p>
          <a:p>
            <a:r>
              <a:rPr lang="en-IN" sz="7200" dirty="0"/>
              <a:t>                                                                       </a:t>
            </a:r>
            <a:r>
              <a:rPr lang="en-IN" sz="7200" dirty="0" err="1"/>
              <a:t>Sarvesh</a:t>
            </a:r>
            <a:r>
              <a:rPr lang="en-IN" sz="7200" dirty="0"/>
              <a:t> Gupta(PL)</a:t>
            </a:r>
          </a:p>
          <a:p>
            <a:r>
              <a:rPr lang="en-IN" sz="7200" dirty="0"/>
              <a:t> </a:t>
            </a:r>
            <a:r>
              <a:rPr lang="en-IN" sz="7200" dirty="0" err="1"/>
              <a:t>Shriraj</a:t>
            </a:r>
            <a:r>
              <a:rPr lang="en-IN" sz="7200" dirty="0"/>
              <a:t> </a:t>
            </a:r>
            <a:r>
              <a:rPr lang="en-IN" sz="7200" dirty="0" err="1"/>
              <a:t>Kesarwani</a:t>
            </a:r>
            <a:endParaRPr lang="en-IN" sz="7200" dirty="0"/>
          </a:p>
          <a:p>
            <a:r>
              <a:rPr lang="en-IN" sz="7200" dirty="0" err="1"/>
              <a:t>Dhanashri</a:t>
            </a:r>
            <a:r>
              <a:rPr lang="en-IN" sz="7200" dirty="0"/>
              <a:t> Gholave</a:t>
            </a:r>
          </a:p>
          <a:p>
            <a:r>
              <a:rPr lang="en-IN" sz="7200" dirty="0"/>
              <a:t> Prajwal </a:t>
            </a:r>
            <a:r>
              <a:rPr lang="en-IN" sz="7200" dirty="0" err="1"/>
              <a:t>Ramteke</a:t>
            </a:r>
            <a:endParaRPr lang="en-IN" sz="7200" dirty="0"/>
          </a:p>
          <a:p>
            <a:r>
              <a:rPr lang="en-IN" sz="7200" dirty="0"/>
              <a:t>Poonam </a:t>
            </a:r>
            <a:r>
              <a:rPr lang="en-IN" sz="7200" dirty="0" err="1"/>
              <a:t>Mourya</a:t>
            </a:r>
            <a:endParaRPr lang="en-IN" sz="7200" dirty="0"/>
          </a:p>
          <a:p>
            <a:r>
              <a:rPr lang="en-IN" sz="7200" dirty="0"/>
              <a:t>		                                  Shikha Dadhich</a:t>
            </a:r>
          </a:p>
          <a:p>
            <a:r>
              <a:rPr lang="en-IN" sz="7200" dirty="0"/>
              <a:t>Nidhi </a:t>
            </a:r>
            <a:r>
              <a:rPr lang="en-IN" sz="7200" dirty="0" err="1"/>
              <a:t>Ghag</a:t>
            </a:r>
            <a:r>
              <a:rPr lang="en-IN" sz="7200" dirty="0"/>
              <a:t>                                                               </a:t>
            </a:r>
          </a:p>
          <a:p>
            <a:r>
              <a:rPr lang="en-IN" sz="5600" dirty="0"/>
              <a:t>                                                           </a:t>
            </a:r>
          </a:p>
          <a:p>
            <a:r>
              <a:rPr lang="en-IN" sz="5600" dirty="0"/>
              <a:t>                                                            </a:t>
            </a:r>
          </a:p>
          <a:p>
            <a:r>
              <a:rPr lang="en-IN" sz="5600" dirty="0"/>
              <a:t>                                                         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A1A1A-490A-4AB3-BCE6-A10BC84DE19B}"/>
              </a:ext>
            </a:extLst>
          </p:cNvPr>
          <p:cNvSpPr txBox="1"/>
          <p:nvPr/>
        </p:nvSpPr>
        <p:spPr>
          <a:xfrm>
            <a:off x="2757748" y="3133817"/>
            <a:ext cx="233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Guide:</a:t>
            </a:r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1D8E-B936-4FCF-BC8D-DA6F9101B856}"/>
              </a:ext>
            </a:extLst>
          </p:cNvPr>
          <p:cNvSpPr txBox="1"/>
          <p:nvPr/>
        </p:nvSpPr>
        <p:spPr>
          <a:xfrm>
            <a:off x="3657600" y="3551068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Sanket</a:t>
            </a:r>
            <a:r>
              <a:rPr lang="en-IN" dirty="0"/>
              <a:t> </a:t>
            </a:r>
            <a:r>
              <a:rPr lang="en-IN" dirty="0" err="1"/>
              <a:t>Bhor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9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D99025-E52C-4032-8C5F-7730207567F3}"/>
              </a:ext>
            </a:extLst>
          </p:cNvPr>
          <p:cNvSpPr txBox="1"/>
          <p:nvPr/>
        </p:nvSpPr>
        <p:spPr>
          <a:xfrm>
            <a:off x="5433134" y="621438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D62EA-CCA3-46E0-9F8A-498B35A640BB}"/>
              </a:ext>
            </a:extLst>
          </p:cNvPr>
          <p:cNvSpPr txBox="1"/>
          <p:nvPr/>
        </p:nvSpPr>
        <p:spPr>
          <a:xfrm>
            <a:off x="3053920" y="1997476"/>
            <a:ext cx="8096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1. Introduction</a:t>
            </a:r>
          </a:p>
          <a:p>
            <a:r>
              <a:rPr lang="en-IN" sz="3600" dirty="0"/>
              <a:t>2. What is E-Pharma?</a:t>
            </a:r>
          </a:p>
          <a:p>
            <a:r>
              <a:rPr lang="en-IN" sz="3600" dirty="0"/>
              <a:t>3. How it Works?</a:t>
            </a:r>
          </a:p>
          <a:p>
            <a:r>
              <a:rPr lang="en-IN" sz="3600" dirty="0"/>
              <a:t>4. Technology Used.</a:t>
            </a:r>
          </a:p>
          <a:p>
            <a:r>
              <a:rPr lang="en-IN" sz="3600" dirty="0"/>
              <a:t>5. Future Scope</a:t>
            </a:r>
          </a:p>
        </p:txBody>
      </p:sp>
    </p:spTree>
    <p:extLst>
      <p:ext uri="{BB962C8B-B14F-4D97-AF65-F5344CB8AC3E}">
        <p14:creationId xmlns:p14="http://schemas.microsoft.com/office/powerpoint/2010/main" val="18043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F0DF5D-A7E7-4470-A595-8F66CD8C4918}"/>
              </a:ext>
            </a:extLst>
          </p:cNvPr>
          <p:cNvSpPr txBox="1"/>
          <p:nvPr/>
        </p:nvSpPr>
        <p:spPr>
          <a:xfrm>
            <a:off x="4935984" y="710213"/>
            <a:ext cx="48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FF0C6-12C2-4D4F-ACAC-622CFAB436DD}"/>
              </a:ext>
            </a:extLst>
          </p:cNvPr>
          <p:cNvSpPr txBox="1"/>
          <p:nvPr/>
        </p:nvSpPr>
        <p:spPr>
          <a:xfrm>
            <a:off x="1855433" y="1882066"/>
            <a:ext cx="9854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E-Pharma is an online pharmacy that help to sends the order to the customer.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E-Pharma is a healthcare delivery platform which helps users to easily search and order medicines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This project focuses on selling medicines and providing information about medicines.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more beneficial to users living in remote areas.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this project is to improve the entire supply chain in the pharma sector by completely digitizing the process.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7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F33AE-441A-4131-A3E6-BF5AC0A1BAC9}"/>
              </a:ext>
            </a:extLst>
          </p:cNvPr>
          <p:cNvSpPr txBox="1"/>
          <p:nvPr/>
        </p:nvSpPr>
        <p:spPr>
          <a:xfrm>
            <a:off x="3728621" y="639193"/>
            <a:ext cx="5672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What is E-Pharma?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217D7-9A26-4E42-B4F6-61B5EBD1EE38}"/>
              </a:ext>
            </a:extLst>
          </p:cNvPr>
          <p:cNvSpPr txBox="1"/>
          <p:nvPr/>
        </p:nvSpPr>
        <p:spPr>
          <a:xfrm>
            <a:off x="1340528" y="2130641"/>
            <a:ext cx="10147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E-PHARMA </a:t>
            </a:r>
            <a:r>
              <a:rPr lang="en-US" dirty="0"/>
              <a:t>is a web application through which the customer will be able to search and buy the medicine from anywhere and as per the requirements of the customer.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at solving the above issues such as urgent need of medicine, unavailability of medicines etc. by providing an option to order medicine online.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this project is to ease buying medicines at better prices and save 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57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A5945-5E8D-4424-AB32-58716F3FCB36}"/>
              </a:ext>
            </a:extLst>
          </p:cNvPr>
          <p:cNvSpPr txBox="1"/>
          <p:nvPr/>
        </p:nvSpPr>
        <p:spPr>
          <a:xfrm>
            <a:off x="3974237" y="506026"/>
            <a:ext cx="424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How it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A26EB-4001-456F-9FAA-AD0994B65DF1}"/>
              </a:ext>
            </a:extLst>
          </p:cNvPr>
          <p:cNvSpPr txBox="1"/>
          <p:nvPr/>
        </p:nvSpPr>
        <p:spPr>
          <a:xfrm>
            <a:off x="3062794" y="1669002"/>
            <a:ext cx="666713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b="1" dirty="0"/>
              <a:t>Project Flow :</a:t>
            </a:r>
          </a:p>
          <a:p>
            <a:r>
              <a:rPr lang="en-IN" dirty="0"/>
              <a:t>There are two major roles in our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1.Admin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2.Customer</a:t>
            </a:r>
          </a:p>
          <a:p>
            <a:endParaRPr lang="en-IN" b="1" dirty="0"/>
          </a:p>
          <a:p>
            <a:pPr marL="342900" indent="-342900">
              <a:buAutoNum type="arabicParenR"/>
            </a:pPr>
            <a:r>
              <a:rPr lang="en-IN" dirty="0"/>
              <a:t>We have to register the customer into the system.</a:t>
            </a:r>
          </a:p>
          <a:p>
            <a:pPr marL="342900" indent="-342900">
              <a:buAutoNum type="arabicParenR"/>
            </a:pPr>
            <a:r>
              <a:rPr lang="en-IN" dirty="0"/>
              <a:t>After registration we have login with particular username and password.</a:t>
            </a:r>
          </a:p>
          <a:p>
            <a:pPr marL="342900" indent="-342900">
              <a:buAutoNum type="arabicParenR"/>
            </a:pPr>
            <a:r>
              <a:rPr lang="en-IN" dirty="0"/>
              <a:t>For Admin login, we have to give Admin username and password then it will redirect to admin page. Customer is not allowed to login on admin panel.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Now customer login  on  our web portal then home page will be displayed. </a:t>
            </a:r>
          </a:p>
          <a:p>
            <a:pPr marL="342900" indent="-342900">
              <a:buAutoNum type="arabicParenR"/>
            </a:pPr>
            <a:r>
              <a:rPr lang="en-IN" dirty="0"/>
              <a:t>Now the customer can browse through the website and customer can place the order and eventually checkout.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81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4B168-5C53-433C-8DCB-3AF6DE356D64}"/>
              </a:ext>
            </a:extLst>
          </p:cNvPr>
          <p:cNvSpPr txBox="1"/>
          <p:nvPr/>
        </p:nvSpPr>
        <p:spPr>
          <a:xfrm>
            <a:off x="3610252" y="470517"/>
            <a:ext cx="497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Technology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69202-D4B1-4912-917E-8E9DDE8C31B8}"/>
              </a:ext>
            </a:extLst>
          </p:cNvPr>
          <p:cNvSpPr txBox="1"/>
          <p:nvPr/>
        </p:nvSpPr>
        <p:spPr>
          <a:xfrm>
            <a:off x="2614472" y="2167116"/>
            <a:ext cx="77102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Front-end: Html, CSS, Bootstrap, Angular 7.</a:t>
            </a:r>
          </a:p>
          <a:p>
            <a:pPr lvl="0"/>
            <a:endParaRPr lang="en-IN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Back-end: .NET core Web API.</a:t>
            </a:r>
            <a:endParaRPr lang="en-IN" sz="2800" dirty="0"/>
          </a:p>
          <a:p>
            <a:pPr lvl="0"/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4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7CCB2-3675-4C35-BC94-D56B25A4F9A0}"/>
              </a:ext>
            </a:extLst>
          </p:cNvPr>
          <p:cNvSpPr txBox="1"/>
          <p:nvPr/>
        </p:nvSpPr>
        <p:spPr>
          <a:xfrm>
            <a:off x="4190260" y="523783"/>
            <a:ext cx="3808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9FB9B-B7B3-4D24-8456-6F1A8EEC9A85}"/>
              </a:ext>
            </a:extLst>
          </p:cNvPr>
          <p:cNvSpPr txBox="1"/>
          <p:nvPr/>
        </p:nvSpPr>
        <p:spPr>
          <a:xfrm>
            <a:off x="2689934" y="2139518"/>
            <a:ext cx="8345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project is targeted on easy accessibility of authorized medicines by order. The user can surf the medicine items according to categories.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24 hours service. One can check the reviews and ratings of a pharmacy.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provides exclusive medicines at lower prices after comparing it with different stores.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can be done through online payment gateway or cash on delivery.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6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84936-7BC3-4C78-8210-A31F8F949FF9}"/>
              </a:ext>
            </a:extLst>
          </p:cNvPr>
          <p:cNvSpPr txBox="1"/>
          <p:nvPr/>
        </p:nvSpPr>
        <p:spPr>
          <a:xfrm>
            <a:off x="4500978" y="2764914"/>
            <a:ext cx="4350059" cy="830997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295" endPos="92000" dist="101600" dir="5400000" sy="-100000" algn="bl" rotWithShape="0"/>
          </a:effectLst>
          <a:scene3d>
            <a:camera prst="perspectiveLef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IN" sz="4800" i="1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0615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1124</TotalTime>
  <Words>362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E-PHARMA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E-PHARMA</dc:title>
  <dc:creator>dhanu gholave</dc:creator>
  <cp:lastModifiedBy>dhanu gholave</cp:lastModifiedBy>
  <cp:revision>33</cp:revision>
  <dcterms:created xsi:type="dcterms:W3CDTF">2019-07-30T10:23:58Z</dcterms:created>
  <dcterms:modified xsi:type="dcterms:W3CDTF">2019-07-31T05:08:22Z</dcterms:modified>
</cp:coreProperties>
</file>