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7042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565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099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7972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964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4575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797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5908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845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72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434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8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395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08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9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76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098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7/30/2019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6071960"/>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44F0-C7C4-41E2-A15B-8C6166383682}"/>
              </a:ext>
            </a:extLst>
          </p:cNvPr>
          <p:cNvSpPr>
            <a:spLocks noGrp="1"/>
          </p:cNvSpPr>
          <p:nvPr>
            <p:ph type="ctrTitle"/>
          </p:nvPr>
        </p:nvSpPr>
        <p:spPr>
          <a:xfrm>
            <a:off x="3817398" y="1660124"/>
            <a:ext cx="4323425" cy="941033"/>
          </a:xfrm>
        </p:spPr>
        <p:txBody>
          <a:bodyPr>
            <a:normAutofit fontScale="90000"/>
          </a:bodyPr>
          <a:lstStyle/>
          <a:p>
            <a:r>
              <a:rPr lang="en-IN" dirty="0"/>
              <a:t>E-PHARMA</a:t>
            </a:r>
          </a:p>
        </p:txBody>
      </p:sp>
      <p:sp>
        <p:nvSpPr>
          <p:cNvPr id="3" name="Subtitle 2">
            <a:extLst>
              <a:ext uri="{FF2B5EF4-FFF2-40B4-BE49-F238E27FC236}">
                <a16:creationId xmlns:a16="http://schemas.microsoft.com/office/drawing/2014/main" id="{C8BC1913-C698-48C1-890E-C8F323931205}"/>
              </a:ext>
            </a:extLst>
          </p:cNvPr>
          <p:cNvSpPr>
            <a:spLocks noGrp="1"/>
          </p:cNvSpPr>
          <p:nvPr>
            <p:ph type="subTitle" idx="1"/>
          </p:nvPr>
        </p:nvSpPr>
        <p:spPr>
          <a:xfrm>
            <a:off x="2692398" y="3133817"/>
            <a:ext cx="7658965" cy="2556769"/>
          </a:xfrm>
        </p:spPr>
        <p:txBody>
          <a:bodyPr>
            <a:normAutofit fontScale="25000" lnSpcReduction="20000"/>
          </a:bodyPr>
          <a:lstStyle/>
          <a:p>
            <a:r>
              <a:rPr lang="en-IN" sz="5600" dirty="0"/>
              <a:t>                                          </a:t>
            </a:r>
            <a:r>
              <a:rPr lang="en-IN" sz="7200" b="1" dirty="0"/>
              <a:t>Represented By : </a:t>
            </a:r>
          </a:p>
          <a:p>
            <a:r>
              <a:rPr lang="en-IN" sz="7200" dirty="0"/>
              <a:t>                                                                       </a:t>
            </a:r>
            <a:r>
              <a:rPr lang="en-IN" sz="7200" dirty="0" err="1"/>
              <a:t>Sarvesh</a:t>
            </a:r>
            <a:r>
              <a:rPr lang="en-IN" sz="7200" dirty="0"/>
              <a:t> Gupta(PL)</a:t>
            </a:r>
          </a:p>
          <a:p>
            <a:r>
              <a:rPr lang="en-IN" sz="7200" dirty="0"/>
              <a:t> </a:t>
            </a:r>
            <a:r>
              <a:rPr lang="en-IN" sz="7200" dirty="0" err="1"/>
              <a:t>Shriraj</a:t>
            </a:r>
            <a:r>
              <a:rPr lang="en-IN" sz="7200" dirty="0"/>
              <a:t> </a:t>
            </a:r>
            <a:r>
              <a:rPr lang="en-IN" sz="7200" dirty="0" err="1"/>
              <a:t>Kesarwani</a:t>
            </a:r>
            <a:endParaRPr lang="en-IN" sz="7200" dirty="0"/>
          </a:p>
          <a:p>
            <a:r>
              <a:rPr lang="en-IN" sz="7200" dirty="0" err="1"/>
              <a:t>Dhanashri</a:t>
            </a:r>
            <a:r>
              <a:rPr lang="en-IN" sz="7200" dirty="0"/>
              <a:t> Gholave</a:t>
            </a:r>
          </a:p>
          <a:p>
            <a:r>
              <a:rPr lang="en-IN" sz="7200" dirty="0"/>
              <a:t> Prajwal </a:t>
            </a:r>
            <a:r>
              <a:rPr lang="en-IN" sz="7200" dirty="0" err="1"/>
              <a:t>Ramteke</a:t>
            </a:r>
            <a:endParaRPr lang="en-IN" sz="7200" dirty="0"/>
          </a:p>
          <a:p>
            <a:r>
              <a:rPr lang="en-IN" sz="7200" dirty="0"/>
              <a:t>Poonam </a:t>
            </a:r>
            <a:r>
              <a:rPr lang="en-IN" sz="7200" dirty="0" err="1"/>
              <a:t>Mourya</a:t>
            </a:r>
            <a:endParaRPr lang="en-IN" sz="7200" dirty="0"/>
          </a:p>
          <a:p>
            <a:r>
              <a:rPr lang="en-IN" sz="7200" dirty="0"/>
              <a:t>		                                  Shikha Dadhich</a:t>
            </a:r>
          </a:p>
          <a:p>
            <a:r>
              <a:rPr lang="en-IN" sz="7200" dirty="0"/>
              <a:t>Nidhi </a:t>
            </a:r>
            <a:r>
              <a:rPr lang="en-IN" sz="7200" dirty="0" err="1"/>
              <a:t>Ghag</a:t>
            </a:r>
            <a:r>
              <a:rPr lang="en-IN" sz="7200" dirty="0"/>
              <a:t>                                                               </a:t>
            </a:r>
          </a:p>
          <a:p>
            <a:r>
              <a:rPr lang="en-IN" sz="5600" dirty="0"/>
              <a:t>                                                           </a:t>
            </a:r>
          </a:p>
          <a:p>
            <a:r>
              <a:rPr lang="en-IN" sz="5600" dirty="0"/>
              <a:t>                                                            </a:t>
            </a:r>
          </a:p>
          <a:p>
            <a:r>
              <a:rPr lang="en-IN" sz="5600" dirty="0"/>
              <a:t>                                                          </a:t>
            </a:r>
            <a:endParaRPr lang="en-IN" dirty="0"/>
          </a:p>
          <a:p>
            <a:endParaRPr lang="en-IN" dirty="0"/>
          </a:p>
          <a:p>
            <a:endParaRPr lang="en-IN" dirty="0"/>
          </a:p>
        </p:txBody>
      </p:sp>
      <p:sp>
        <p:nvSpPr>
          <p:cNvPr id="5" name="TextBox 4">
            <a:extLst>
              <a:ext uri="{FF2B5EF4-FFF2-40B4-BE49-F238E27FC236}">
                <a16:creationId xmlns:a16="http://schemas.microsoft.com/office/drawing/2014/main" id="{3FBA1A1A-490A-4AB3-BCE6-A10BC84DE19B}"/>
              </a:ext>
            </a:extLst>
          </p:cNvPr>
          <p:cNvSpPr txBox="1"/>
          <p:nvPr/>
        </p:nvSpPr>
        <p:spPr>
          <a:xfrm>
            <a:off x="2757748" y="3133817"/>
            <a:ext cx="2338034" cy="646331"/>
          </a:xfrm>
          <a:prstGeom prst="rect">
            <a:avLst/>
          </a:prstGeom>
          <a:noFill/>
        </p:spPr>
        <p:txBody>
          <a:bodyPr wrap="square" rtlCol="0">
            <a:spAutoFit/>
          </a:bodyPr>
          <a:lstStyle/>
          <a:p>
            <a:r>
              <a:rPr lang="en-IN" b="1" dirty="0"/>
              <a:t>Project Guide:</a:t>
            </a:r>
          </a:p>
          <a:p>
            <a:endParaRPr lang="en-IN" b="1" dirty="0"/>
          </a:p>
        </p:txBody>
      </p:sp>
      <p:sp>
        <p:nvSpPr>
          <p:cNvPr id="7" name="TextBox 6">
            <a:extLst>
              <a:ext uri="{FF2B5EF4-FFF2-40B4-BE49-F238E27FC236}">
                <a16:creationId xmlns:a16="http://schemas.microsoft.com/office/drawing/2014/main" id="{7E001D8E-B936-4FCF-BC8D-DA6F9101B856}"/>
              </a:ext>
            </a:extLst>
          </p:cNvPr>
          <p:cNvSpPr txBox="1"/>
          <p:nvPr/>
        </p:nvSpPr>
        <p:spPr>
          <a:xfrm>
            <a:off x="3657600" y="3551068"/>
            <a:ext cx="1615736" cy="369332"/>
          </a:xfrm>
          <a:prstGeom prst="rect">
            <a:avLst/>
          </a:prstGeom>
          <a:noFill/>
        </p:spPr>
        <p:txBody>
          <a:bodyPr wrap="square" rtlCol="0">
            <a:spAutoFit/>
          </a:bodyPr>
          <a:lstStyle/>
          <a:p>
            <a:r>
              <a:rPr lang="en-IN" dirty="0" err="1"/>
              <a:t>Sanket</a:t>
            </a:r>
            <a:r>
              <a:rPr lang="en-IN" dirty="0"/>
              <a:t> </a:t>
            </a:r>
            <a:r>
              <a:rPr lang="en-IN" dirty="0" err="1"/>
              <a:t>Bhor</a:t>
            </a:r>
            <a:r>
              <a:rPr lang="en-IN" dirty="0"/>
              <a:t> </a:t>
            </a:r>
          </a:p>
        </p:txBody>
      </p:sp>
    </p:spTree>
    <p:extLst>
      <p:ext uri="{BB962C8B-B14F-4D97-AF65-F5344CB8AC3E}">
        <p14:creationId xmlns:p14="http://schemas.microsoft.com/office/powerpoint/2010/main" val="94195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D99025-E52C-4032-8C5F-7730207567F3}"/>
              </a:ext>
            </a:extLst>
          </p:cNvPr>
          <p:cNvSpPr txBox="1"/>
          <p:nvPr/>
        </p:nvSpPr>
        <p:spPr>
          <a:xfrm>
            <a:off x="5433134" y="621438"/>
            <a:ext cx="2902998" cy="923330"/>
          </a:xfrm>
          <a:prstGeom prst="rect">
            <a:avLst/>
          </a:prstGeom>
          <a:noFill/>
        </p:spPr>
        <p:txBody>
          <a:bodyPr wrap="square" rtlCol="0">
            <a:spAutoFit/>
          </a:bodyPr>
          <a:lstStyle/>
          <a:p>
            <a:r>
              <a:rPr lang="en-IN" sz="5400" b="1" dirty="0"/>
              <a:t>Content</a:t>
            </a:r>
          </a:p>
        </p:txBody>
      </p:sp>
      <p:sp>
        <p:nvSpPr>
          <p:cNvPr id="5" name="TextBox 4">
            <a:extLst>
              <a:ext uri="{FF2B5EF4-FFF2-40B4-BE49-F238E27FC236}">
                <a16:creationId xmlns:a16="http://schemas.microsoft.com/office/drawing/2014/main" id="{8D8D62EA-CCA3-46E0-9F8A-498B35A640BB}"/>
              </a:ext>
            </a:extLst>
          </p:cNvPr>
          <p:cNvSpPr txBox="1"/>
          <p:nvPr/>
        </p:nvSpPr>
        <p:spPr>
          <a:xfrm>
            <a:off x="3053920" y="1997476"/>
            <a:ext cx="8096434" cy="2862322"/>
          </a:xfrm>
          <a:prstGeom prst="rect">
            <a:avLst/>
          </a:prstGeom>
          <a:noFill/>
        </p:spPr>
        <p:txBody>
          <a:bodyPr wrap="square" rtlCol="0">
            <a:spAutoFit/>
          </a:bodyPr>
          <a:lstStyle/>
          <a:p>
            <a:r>
              <a:rPr lang="en-IN" sz="3600" dirty="0"/>
              <a:t>1. Introduction</a:t>
            </a:r>
          </a:p>
          <a:p>
            <a:r>
              <a:rPr lang="en-IN" sz="3600" dirty="0"/>
              <a:t>2. What is E-Pharma?</a:t>
            </a:r>
          </a:p>
          <a:p>
            <a:r>
              <a:rPr lang="en-IN" sz="3600" dirty="0"/>
              <a:t>3. How it Works?</a:t>
            </a:r>
          </a:p>
          <a:p>
            <a:r>
              <a:rPr lang="en-IN" sz="3600" dirty="0"/>
              <a:t>4. Technology Used.</a:t>
            </a:r>
          </a:p>
          <a:p>
            <a:r>
              <a:rPr lang="en-IN" sz="3600" dirty="0"/>
              <a:t>5. Future Scope</a:t>
            </a:r>
          </a:p>
        </p:txBody>
      </p:sp>
    </p:spTree>
    <p:extLst>
      <p:ext uri="{BB962C8B-B14F-4D97-AF65-F5344CB8AC3E}">
        <p14:creationId xmlns:p14="http://schemas.microsoft.com/office/powerpoint/2010/main" val="18043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F0DF5D-A7E7-4470-A595-8F66CD8C4918}"/>
              </a:ext>
            </a:extLst>
          </p:cNvPr>
          <p:cNvSpPr txBox="1"/>
          <p:nvPr/>
        </p:nvSpPr>
        <p:spPr>
          <a:xfrm>
            <a:off x="4935984" y="710213"/>
            <a:ext cx="4856086" cy="830997"/>
          </a:xfrm>
          <a:prstGeom prst="rect">
            <a:avLst/>
          </a:prstGeom>
          <a:noFill/>
        </p:spPr>
        <p:txBody>
          <a:bodyPr wrap="square" rtlCol="0">
            <a:spAutoFit/>
          </a:bodyPr>
          <a:lstStyle/>
          <a:p>
            <a:r>
              <a:rPr lang="en-IN" sz="4800" b="1" dirty="0"/>
              <a:t>Introduction</a:t>
            </a:r>
          </a:p>
        </p:txBody>
      </p:sp>
      <p:sp>
        <p:nvSpPr>
          <p:cNvPr id="6" name="TextBox 5">
            <a:extLst>
              <a:ext uri="{FF2B5EF4-FFF2-40B4-BE49-F238E27FC236}">
                <a16:creationId xmlns:a16="http://schemas.microsoft.com/office/drawing/2014/main" id="{3D9FF0C6-12C2-4D4F-ACAC-622CFAB436DD}"/>
              </a:ext>
            </a:extLst>
          </p:cNvPr>
          <p:cNvSpPr txBox="1"/>
          <p:nvPr/>
        </p:nvSpPr>
        <p:spPr>
          <a:xfrm>
            <a:off x="1855433" y="1882066"/>
            <a:ext cx="985421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E-Pharma is an online pharmacy that operates over the internet and sends the order to the customer.</a:t>
            </a:r>
          </a:p>
          <a:p>
            <a:endParaRPr lang="en-US" dirty="0"/>
          </a:p>
          <a:p>
            <a:pPr marL="285750" indent="-285750">
              <a:buFont typeface="Arial" panose="020B0604020202020204" pitchFamily="34" charset="0"/>
              <a:buChar char="•"/>
            </a:pPr>
            <a:r>
              <a:rPr lang="en-US" dirty="0"/>
              <a:t>E-Pharma is a healthcare delivery platform which helps users to easily search and order medicines online.</a:t>
            </a:r>
          </a:p>
          <a:p>
            <a:pPr marL="285750" indent="-285750">
              <a:buFont typeface="Arial" panose="020B0604020202020204" pitchFamily="34" charset="0"/>
              <a:buChar char="•"/>
            </a:pPr>
            <a:br>
              <a:rPr lang="en-US" dirty="0"/>
            </a:br>
            <a:r>
              <a:rPr lang="en-US" dirty="0"/>
              <a:t>This project focuses on selling medicines and providing information about medicines which mainly deals with uploading the prescription for the same. </a:t>
            </a:r>
          </a:p>
          <a:p>
            <a:endParaRPr lang="en-US" dirty="0"/>
          </a:p>
          <a:p>
            <a:pPr marL="285750" indent="-285750">
              <a:buFont typeface="Arial" panose="020B0604020202020204" pitchFamily="34" charset="0"/>
              <a:buChar char="•"/>
            </a:pPr>
            <a:r>
              <a:rPr lang="en-US" dirty="0"/>
              <a:t>This can be more beneficial to users living in remote areas.</a:t>
            </a:r>
          </a:p>
          <a:p>
            <a:endParaRPr lang="en-US" dirty="0"/>
          </a:p>
          <a:p>
            <a:pPr marL="285750" indent="-285750">
              <a:buFont typeface="Arial" panose="020B0604020202020204" pitchFamily="34" charset="0"/>
              <a:buChar char="•"/>
            </a:pPr>
            <a:r>
              <a:rPr lang="en-US" dirty="0"/>
              <a:t>The aim of this project is to improve the entire supply chain in the pharma sector by completely digitizing the process.</a:t>
            </a:r>
          </a:p>
          <a:p>
            <a:endParaRPr lang="en-US" b="1" dirty="0"/>
          </a:p>
          <a:p>
            <a:endParaRPr lang="en-US" b="1" dirty="0"/>
          </a:p>
          <a:p>
            <a:endParaRPr lang="en-US" b="1" dirty="0"/>
          </a:p>
          <a:p>
            <a:endParaRPr lang="en-US" dirty="0"/>
          </a:p>
          <a:p>
            <a:endParaRPr lang="en-IN" dirty="0"/>
          </a:p>
          <a:p>
            <a:endParaRPr lang="en-IN" dirty="0"/>
          </a:p>
        </p:txBody>
      </p:sp>
    </p:spTree>
    <p:extLst>
      <p:ext uri="{BB962C8B-B14F-4D97-AF65-F5344CB8AC3E}">
        <p14:creationId xmlns:p14="http://schemas.microsoft.com/office/powerpoint/2010/main" val="72375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BF33AE-441A-4131-A3E6-BF5AC0A1BAC9}"/>
              </a:ext>
            </a:extLst>
          </p:cNvPr>
          <p:cNvSpPr txBox="1"/>
          <p:nvPr/>
        </p:nvSpPr>
        <p:spPr>
          <a:xfrm>
            <a:off x="3728621" y="639193"/>
            <a:ext cx="5672831" cy="1107996"/>
          </a:xfrm>
          <a:prstGeom prst="rect">
            <a:avLst/>
          </a:prstGeom>
          <a:noFill/>
        </p:spPr>
        <p:txBody>
          <a:bodyPr wrap="square" rtlCol="0">
            <a:spAutoFit/>
          </a:bodyPr>
          <a:lstStyle/>
          <a:p>
            <a:r>
              <a:rPr lang="en-IN" sz="4800" b="1" dirty="0"/>
              <a:t>What is E-Pharma?</a:t>
            </a:r>
          </a:p>
          <a:p>
            <a:endParaRPr lang="en-IN" dirty="0"/>
          </a:p>
        </p:txBody>
      </p:sp>
      <p:sp>
        <p:nvSpPr>
          <p:cNvPr id="7" name="TextBox 6">
            <a:extLst>
              <a:ext uri="{FF2B5EF4-FFF2-40B4-BE49-F238E27FC236}">
                <a16:creationId xmlns:a16="http://schemas.microsoft.com/office/drawing/2014/main" id="{622217D7-9A26-4E42-B4F6-61B5EBD1EE38}"/>
              </a:ext>
            </a:extLst>
          </p:cNvPr>
          <p:cNvSpPr txBox="1"/>
          <p:nvPr/>
        </p:nvSpPr>
        <p:spPr>
          <a:xfrm>
            <a:off x="1340528" y="2130641"/>
            <a:ext cx="10147177"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E-PHARMA </a:t>
            </a:r>
            <a:r>
              <a:rPr lang="en-US" dirty="0"/>
              <a:t>is a web application through which the customer will be able to search and buy the medicine from anywhere and as per the requirements of the customer.</a:t>
            </a:r>
          </a:p>
          <a:p>
            <a:endParaRPr lang="en-IN" dirty="0"/>
          </a:p>
          <a:p>
            <a:pPr marL="285750" indent="-285750">
              <a:buFont typeface="Arial" panose="020B0604020202020204" pitchFamily="34" charset="0"/>
              <a:buChar char="•"/>
            </a:pPr>
            <a:r>
              <a:rPr lang="en-US" dirty="0"/>
              <a:t>This project aims at solving the above issues such as urgent need of medicine, unavailability of medicines etc. by providing an option to order medicine online as prescribed by the doctor.</a:t>
            </a:r>
          </a:p>
          <a:p>
            <a:endParaRPr lang="en-IN" dirty="0"/>
          </a:p>
          <a:p>
            <a:pPr marL="285750" indent="-285750">
              <a:buFont typeface="Arial" panose="020B0604020202020204" pitchFamily="34" charset="0"/>
              <a:buChar char="•"/>
            </a:pPr>
            <a:r>
              <a:rPr lang="en-US" dirty="0"/>
              <a:t>The purpose of this project is to ease buying medicines at better prices and save time.</a:t>
            </a:r>
            <a:endParaRPr lang="en-IN" dirty="0"/>
          </a:p>
          <a:p>
            <a:endParaRPr lang="en-IN" dirty="0"/>
          </a:p>
        </p:txBody>
      </p:sp>
    </p:spTree>
    <p:extLst>
      <p:ext uri="{BB962C8B-B14F-4D97-AF65-F5344CB8AC3E}">
        <p14:creationId xmlns:p14="http://schemas.microsoft.com/office/powerpoint/2010/main" val="317257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A5945-5E8D-4424-AB32-58716F3FCB36}"/>
              </a:ext>
            </a:extLst>
          </p:cNvPr>
          <p:cNvSpPr txBox="1"/>
          <p:nvPr/>
        </p:nvSpPr>
        <p:spPr>
          <a:xfrm>
            <a:off x="3974237" y="506026"/>
            <a:ext cx="4243526" cy="830997"/>
          </a:xfrm>
          <a:prstGeom prst="rect">
            <a:avLst/>
          </a:prstGeom>
          <a:noFill/>
        </p:spPr>
        <p:txBody>
          <a:bodyPr wrap="square" rtlCol="0">
            <a:spAutoFit/>
          </a:bodyPr>
          <a:lstStyle/>
          <a:p>
            <a:r>
              <a:rPr lang="en-IN" sz="4800" b="1" dirty="0"/>
              <a:t>How it Works?</a:t>
            </a:r>
          </a:p>
        </p:txBody>
      </p:sp>
      <p:sp>
        <p:nvSpPr>
          <p:cNvPr id="5" name="TextBox 4">
            <a:extLst>
              <a:ext uri="{FF2B5EF4-FFF2-40B4-BE49-F238E27FC236}">
                <a16:creationId xmlns:a16="http://schemas.microsoft.com/office/drawing/2014/main" id="{A80A26EB-4001-456F-9FAA-AD0994B65DF1}"/>
              </a:ext>
            </a:extLst>
          </p:cNvPr>
          <p:cNvSpPr txBox="1"/>
          <p:nvPr/>
        </p:nvSpPr>
        <p:spPr>
          <a:xfrm>
            <a:off x="3062794" y="1669002"/>
            <a:ext cx="6667132" cy="4524315"/>
          </a:xfrm>
          <a:prstGeom prst="rect">
            <a:avLst/>
          </a:prstGeom>
          <a:noFill/>
        </p:spPr>
        <p:txBody>
          <a:bodyPr wrap="square" rtlCol="0">
            <a:spAutoFit/>
          </a:bodyPr>
          <a:lstStyle/>
          <a:p>
            <a:pPr marL="342900" indent="-342900">
              <a:buFont typeface="Arial" panose="020B0604020202020204" pitchFamily="34" charset="0"/>
              <a:buChar char="•"/>
            </a:pPr>
            <a:r>
              <a:rPr lang="en-IN" sz="2000" dirty="0"/>
              <a:t>There are two major roles:</a:t>
            </a:r>
          </a:p>
          <a:p>
            <a:r>
              <a:rPr lang="en-IN" sz="2000" dirty="0"/>
              <a:t>			1.Admin</a:t>
            </a:r>
          </a:p>
          <a:p>
            <a:r>
              <a:rPr lang="en-IN" sz="2000" dirty="0"/>
              <a:t>			2.Customer</a:t>
            </a:r>
          </a:p>
          <a:p>
            <a:endParaRPr lang="en-IN" sz="2000" dirty="0"/>
          </a:p>
          <a:p>
            <a:r>
              <a:rPr lang="en-US" b="1" dirty="0"/>
              <a:t>Step 1 </a:t>
            </a:r>
            <a:r>
              <a:rPr lang="en-US" dirty="0"/>
              <a:t>Login for Customer  &amp; Admin.</a:t>
            </a:r>
            <a:endParaRPr lang="en-IN" dirty="0"/>
          </a:p>
          <a:p>
            <a:r>
              <a:rPr lang="en-US" b="1" dirty="0"/>
              <a:t>Step 2</a:t>
            </a:r>
            <a:r>
              <a:rPr lang="en-US" dirty="0"/>
              <a:t>.Admin accept request from Customer.</a:t>
            </a:r>
            <a:endParaRPr lang="en-IN" dirty="0"/>
          </a:p>
          <a:p>
            <a:r>
              <a:rPr lang="en-US" b="1" dirty="0"/>
              <a:t>Step 3</a:t>
            </a:r>
            <a:r>
              <a:rPr lang="en-US" dirty="0"/>
              <a:t>.Admin check </a:t>
            </a:r>
            <a:r>
              <a:rPr lang="en-US" dirty="0" err="1"/>
              <a:t>wether</a:t>
            </a:r>
            <a:r>
              <a:rPr lang="en-US" dirty="0"/>
              <a:t> the requested product is available or not.</a:t>
            </a:r>
            <a:endParaRPr lang="en-IN" dirty="0"/>
          </a:p>
          <a:p>
            <a:r>
              <a:rPr lang="en-US" b="1" dirty="0"/>
              <a:t>Step 4</a:t>
            </a:r>
            <a:r>
              <a:rPr lang="en-US" dirty="0"/>
              <a:t>.If product is available then confirm the request by admin.</a:t>
            </a:r>
          </a:p>
          <a:p>
            <a:r>
              <a:rPr lang="en-US" dirty="0"/>
              <a:t>if product is not available then request is cancel by admin.</a:t>
            </a:r>
            <a:endParaRPr lang="en-IN" dirty="0"/>
          </a:p>
          <a:p>
            <a:r>
              <a:rPr lang="en-US" b="1" dirty="0"/>
              <a:t>Step 5.</a:t>
            </a:r>
            <a:r>
              <a:rPr lang="en-US" dirty="0"/>
              <a:t>Then Product is added to cart by customer.</a:t>
            </a:r>
            <a:endParaRPr lang="en-IN" dirty="0"/>
          </a:p>
          <a:p>
            <a:r>
              <a:rPr lang="en-US" b="1" dirty="0"/>
              <a:t>Step 6.</a:t>
            </a:r>
            <a:r>
              <a:rPr lang="en-US" dirty="0"/>
              <a:t>Then payment is done by customer.</a:t>
            </a:r>
            <a:endParaRPr lang="en-IN" dirty="0"/>
          </a:p>
          <a:p>
            <a:r>
              <a:rPr lang="en-US" b="1" dirty="0"/>
              <a:t>Step 7.</a:t>
            </a:r>
            <a:r>
              <a:rPr lang="en-US" dirty="0"/>
              <a:t>Logout.</a:t>
            </a:r>
            <a:endParaRPr lang="en-IN" dirty="0"/>
          </a:p>
          <a:p>
            <a:endParaRPr lang="en-IN" sz="2800" dirty="0"/>
          </a:p>
          <a:p>
            <a:endParaRPr lang="en-IN" dirty="0"/>
          </a:p>
        </p:txBody>
      </p:sp>
    </p:spTree>
    <p:extLst>
      <p:ext uri="{BB962C8B-B14F-4D97-AF65-F5344CB8AC3E}">
        <p14:creationId xmlns:p14="http://schemas.microsoft.com/office/powerpoint/2010/main" val="91081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A4B168-5C53-433C-8DCB-3AF6DE356D64}"/>
              </a:ext>
            </a:extLst>
          </p:cNvPr>
          <p:cNvSpPr txBox="1"/>
          <p:nvPr/>
        </p:nvSpPr>
        <p:spPr>
          <a:xfrm>
            <a:off x="3610252" y="470517"/>
            <a:ext cx="4971495" cy="830997"/>
          </a:xfrm>
          <a:prstGeom prst="rect">
            <a:avLst/>
          </a:prstGeom>
          <a:noFill/>
        </p:spPr>
        <p:txBody>
          <a:bodyPr wrap="square" rtlCol="0">
            <a:spAutoFit/>
          </a:bodyPr>
          <a:lstStyle/>
          <a:p>
            <a:r>
              <a:rPr lang="en-IN" sz="4800" b="1" dirty="0"/>
              <a:t>Technology Used</a:t>
            </a:r>
          </a:p>
        </p:txBody>
      </p:sp>
      <p:sp>
        <p:nvSpPr>
          <p:cNvPr id="5" name="TextBox 4">
            <a:extLst>
              <a:ext uri="{FF2B5EF4-FFF2-40B4-BE49-F238E27FC236}">
                <a16:creationId xmlns:a16="http://schemas.microsoft.com/office/drawing/2014/main" id="{F4D69202-D4B1-4912-917E-8E9DDE8C31B8}"/>
              </a:ext>
            </a:extLst>
          </p:cNvPr>
          <p:cNvSpPr txBox="1"/>
          <p:nvPr/>
        </p:nvSpPr>
        <p:spPr>
          <a:xfrm>
            <a:off x="2614472" y="2167116"/>
            <a:ext cx="7710258" cy="2092881"/>
          </a:xfrm>
          <a:prstGeom prst="rect">
            <a:avLst/>
          </a:prstGeom>
          <a:noFill/>
        </p:spPr>
        <p:txBody>
          <a:bodyPr wrap="square" rtlCol="0">
            <a:spAutoFit/>
          </a:bodyPr>
          <a:lstStyle/>
          <a:p>
            <a:pPr marL="457200" lvl="0" indent="-457200">
              <a:buFont typeface="Arial" panose="020B0604020202020204" pitchFamily="34" charset="0"/>
              <a:buChar char="•"/>
            </a:pPr>
            <a:r>
              <a:rPr lang="en-US" sz="2800" dirty="0"/>
              <a:t>Front-end: Html, CSS, Bootstrap, Angular 7.</a:t>
            </a:r>
          </a:p>
          <a:p>
            <a:pPr lvl="0"/>
            <a:endParaRPr lang="en-IN" sz="2800" dirty="0"/>
          </a:p>
          <a:p>
            <a:pPr marL="457200" lvl="0" indent="-457200">
              <a:buFont typeface="Arial" panose="020B0604020202020204" pitchFamily="34" charset="0"/>
              <a:buChar char="•"/>
            </a:pPr>
            <a:r>
              <a:rPr lang="en-US" sz="2800" dirty="0"/>
              <a:t>Back-end: .NET core Web API.</a:t>
            </a:r>
            <a:endParaRPr lang="en-IN" sz="2800" dirty="0"/>
          </a:p>
          <a:p>
            <a:pPr lvl="0"/>
            <a:endParaRPr lang="en-IN" sz="2800" dirty="0"/>
          </a:p>
          <a:p>
            <a:endParaRPr lang="en-IN" dirty="0"/>
          </a:p>
        </p:txBody>
      </p:sp>
    </p:spTree>
    <p:extLst>
      <p:ext uri="{BB962C8B-B14F-4D97-AF65-F5344CB8AC3E}">
        <p14:creationId xmlns:p14="http://schemas.microsoft.com/office/powerpoint/2010/main" val="402884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7CCB2-3675-4C35-BC94-D56B25A4F9A0}"/>
              </a:ext>
            </a:extLst>
          </p:cNvPr>
          <p:cNvSpPr txBox="1"/>
          <p:nvPr/>
        </p:nvSpPr>
        <p:spPr>
          <a:xfrm>
            <a:off x="4190260" y="523783"/>
            <a:ext cx="3808521" cy="830997"/>
          </a:xfrm>
          <a:prstGeom prst="rect">
            <a:avLst/>
          </a:prstGeom>
          <a:noFill/>
        </p:spPr>
        <p:txBody>
          <a:bodyPr wrap="square" rtlCol="0">
            <a:spAutoFit/>
          </a:bodyPr>
          <a:lstStyle/>
          <a:p>
            <a:r>
              <a:rPr lang="en-IN" sz="4800" b="1" dirty="0"/>
              <a:t>Future Scope</a:t>
            </a:r>
          </a:p>
        </p:txBody>
      </p:sp>
      <p:sp>
        <p:nvSpPr>
          <p:cNvPr id="5" name="TextBox 4">
            <a:extLst>
              <a:ext uri="{FF2B5EF4-FFF2-40B4-BE49-F238E27FC236}">
                <a16:creationId xmlns:a16="http://schemas.microsoft.com/office/drawing/2014/main" id="{4E79FB9B-B7B3-4D24-8456-6F1A8EEC9A85}"/>
              </a:ext>
            </a:extLst>
          </p:cNvPr>
          <p:cNvSpPr txBox="1"/>
          <p:nvPr/>
        </p:nvSpPr>
        <p:spPr>
          <a:xfrm>
            <a:off x="2689934" y="2139518"/>
            <a:ext cx="834501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Our project is targeted on easy accessibility of authorized medicines by order. The user can surf the medicine items according to categories.</a:t>
            </a:r>
          </a:p>
          <a:p>
            <a:endParaRPr lang="en-IN" dirty="0"/>
          </a:p>
          <a:p>
            <a:pPr marL="285750" indent="-285750">
              <a:buFont typeface="Arial" panose="020B0604020202020204" pitchFamily="34" charset="0"/>
              <a:buChar char="•"/>
            </a:pPr>
            <a:r>
              <a:rPr lang="en-US" dirty="0"/>
              <a:t>It provides 24 hours service. One can check the reviews and ratings of a pharmacy. </a:t>
            </a:r>
          </a:p>
          <a:p>
            <a:endParaRPr lang="en-US" dirty="0"/>
          </a:p>
          <a:p>
            <a:pPr marL="285750" indent="-285750">
              <a:buFont typeface="Arial" panose="020B0604020202020204" pitchFamily="34" charset="0"/>
              <a:buChar char="•"/>
            </a:pPr>
            <a:r>
              <a:rPr lang="en-US" dirty="0"/>
              <a:t>It also provides exclusive medicines at lower prices after comparing it with different stores.</a:t>
            </a:r>
          </a:p>
          <a:p>
            <a:endParaRPr lang="en-US" dirty="0"/>
          </a:p>
          <a:p>
            <a:pPr marL="285750" indent="-285750">
              <a:buFont typeface="Arial" panose="020B0604020202020204" pitchFamily="34" charset="0"/>
              <a:buChar char="•"/>
            </a:pPr>
            <a:r>
              <a:rPr lang="en-US" dirty="0"/>
              <a:t>Payment can be done through online payment gateway or cash on delivery.</a:t>
            </a:r>
            <a:endParaRPr lang="en-IN" dirty="0"/>
          </a:p>
          <a:p>
            <a:endParaRPr lang="en-IN" dirty="0"/>
          </a:p>
        </p:txBody>
      </p:sp>
    </p:spTree>
    <p:extLst>
      <p:ext uri="{BB962C8B-B14F-4D97-AF65-F5344CB8AC3E}">
        <p14:creationId xmlns:p14="http://schemas.microsoft.com/office/powerpoint/2010/main" val="346646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984936-7BC3-4C78-8210-A31F8F949FF9}"/>
              </a:ext>
            </a:extLst>
          </p:cNvPr>
          <p:cNvSpPr txBox="1"/>
          <p:nvPr/>
        </p:nvSpPr>
        <p:spPr>
          <a:xfrm>
            <a:off x="4500978" y="2764914"/>
            <a:ext cx="4350059" cy="830997"/>
          </a:xfrm>
          <a:prstGeom prst="rect">
            <a:avLst/>
          </a:prstGeom>
          <a:noFill/>
          <a:effectLst>
            <a:outerShdw blurRad="76200" dist="12700" dir="2700000" sy="-23000" kx="-800400" algn="bl" rotWithShape="0">
              <a:prstClr val="black">
                <a:alpha val="20000"/>
              </a:prstClr>
            </a:outerShdw>
            <a:reflection blurRad="6350" stA="50000" endA="295" endPos="92000" dist="101600" dir="5400000" sy="-100000" algn="bl" rotWithShape="0"/>
          </a:effectLst>
          <a:scene3d>
            <a:camera prst="perspectiveLeft"/>
            <a:lightRig rig="threePt" dir="t"/>
          </a:scene3d>
          <a:sp3d/>
        </p:spPr>
        <p:txBody>
          <a:bodyPr wrap="square" rtlCol="0">
            <a:spAutoFit/>
          </a:bodyPr>
          <a:lstStyle/>
          <a:p>
            <a:r>
              <a:rPr lang="en-IN" sz="4800" i="1" dirty="0">
                <a:solidFill>
                  <a:schemeClr val="accent3">
                    <a:lumMod val="75000"/>
                  </a:schemeClr>
                </a:solidFill>
              </a:rPr>
              <a:t>THANK YOU</a:t>
            </a:r>
          </a:p>
        </p:txBody>
      </p:sp>
    </p:spTree>
    <p:extLst>
      <p:ext uri="{BB962C8B-B14F-4D97-AF65-F5344CB8AC3E}">
        <p14:creationId xmlns:p14="http://schemas.microsoft.com/office/powerpoint/2010/main" val="700615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365</TotalTime>
  <Words>275</Words>
  <Application>Microsoft Office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E-PHARMA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E-PHARMA</dc:title>
  <dc:creator>dhanu gholave</dc:creator>
  <cp:lastModifiedBy>dhanu gholave</cp:lastModifiedBy>
  <cp:revision>30</cp:revision>
  <dcterms:created xsi:type="dcterms:W3CDTF">2019-07-30T10:23:58Z</dcterms:created>
  <dcterms:modified xsi:type="dcterms:W3CDTF">2019-07-30T16:29:21Z</dcterms:modified>
</cp:coreProperties>
</file>