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1" r:id="rId1"/>
  </p:sldMasterIdLst>
  <p:notesMasterIdLst>
    <p:notesMasterId r:id="rId20"/>
  </p:notesMasterIdLst>
  <p:handoutMasterIdLst>
    <p:handoutMasterId r:id="rId21"/>
  </p:handoutMasterIdLst>
  <p:sldIdLst>
    <p:sldId id="299" r:id="rId2"/>
    <p:sldId id="302" r:id="rId3"/>
    <p:sldId id="312" r:id="rId4"/>
    <p:sldId id="304" r:id="rId5"/>
    <p:sldId id="305" r:id="rId6"/>
    <p:sldId id="303" r:id="rId7"/>
    <p:sldId id="306" r:id="rId8"/>
    <p:sldId id="307" r:id="rId9"/>
    <p:sldId id="308" r:id="rId10"/>
    <p:sldId id="301" r:id="rId11"/>
    <p:sldId id="319" r:id="rId12"/>
    <p:sldId id="318" r:id="rId13"/>
    <p:sldId id="317" r:id="rId14"/>
    <p:sldId id="320" r:id="rId15"/>
    <p:sldId id="314" r:id="rId16"/>
    <p:sldId id="315" r:id="rId17"/>
    <p:sldId id="316" r:id="rId18"/>
    <p:sldId id="313" r:id="rId19"/>
  </p:sldIdLst>
  <p:sldSz cx="12192000" cy="6858000"/>
  <p:notesSz cx="6858000" cy="9144000"/>
  <p:embeddedFontLst>
    <p:embeddedFont>
      <p:font typeface="Quicksand"/>
      <p:regular r:id="rId22"/>
      <p:bold r:id="rId23"/>
    </p:embeddedFont>
    <p:embeddedFont>
      <p:font typeface="Montserrat Light"/>
      <p:regular r:id="rId24"/>
      <p:italic r:id="rId25"/>
    </p:embeddedFont>
    <p:embeddedFont>
      <p:font typeface="Quicksand Medium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C0E0"/>
    <a:srgbClr val="FABE02"/>
    <a:srgbClr val="C47B17"/>
    <a:srgbClr val="F59A1D"/>
    <a:srgbClr val="0070C0"/>
    <a:srgbClr val="C71B34"/>
    <a:srgbClr val="329A9B"/>
    <a:srgbClr val="AFABAB"/>
    <a:srgbClr val="E7E6E6"/>
    <a:srgbClr val="3965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59" autoAdjust="0"/>
    <p:restoredTop sz="99628" autoAdjust="0"/>
  </p:normalViewPr>
  <p:slideViewPr>
    <p:cSldViewPr snapToGrid="0">
      <p:cViewPr varScale="1">
        <p:scale>
          <a:sx n="65" d="100"/>
          <a:sy n="65" d="100"/>
        </p:scale>
        <p:origin x="22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0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F8F3CC-2EE3-3EBF-CE53-F6D80B211A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Quicksand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156BB-2A58-7D5D-02AE-056B17C566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837CB-25B6-4414-92A0-2EB23417747D}" type="datetimeFigureOut">
              <a:rPr lang="en-US" smtClean="0">
                <a:latin typeface="Quicksand" pitchFamily="2" charset="0"/>
              </a:rPr>
              <a:pPr/>
              <a:t>8/11/2025</a:t>
            </a:fld>
            <a:endParaRPr lang="en-US" dirty="0">
              <a:latin typeface="Quicksand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3A817-80E4-1F22-08A6-098D48B9E0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Quicksand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6FB56-B204-6999-3F1C-30B3EE5CB0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95EE5-9075-45E6-8FC8-28A7AC29202A}" type="slidenum">
              <a:rPr lang="en-US" smtClean="0">
                <a:latin typeface="Quicksand" pitchFamily="2" charset="0"/>
              </a:rPr>
              <a:pPr/>
              <a:t>‹#›</a:t>
            </a:fld>
            <a:endParaRPr lang="en-US" dirty="0"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069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Quicksand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Quicksand" pitchFamily="2" charset="0"/>
              </a:defRPr>
            </a:lvl1pPr>
          </a:lstStyle>
          <a:p>
            <a:fld id="{125B74B8-2C3E-465B-9322-E3B296750BCC}" type="datetimeFigureOut">
              <a:rPr lang="en-US" smtClean="0"/>
              <a:pPr/>
              <a:t>8/11/2025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Quicksand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Quicksand" pitchFamily="2" charset="0"/>
              </a:defRPr>
            </a:lvl1pPr>
          </a:lstStyle>
          <a:p>
            <a:fld id="{7175C01D-4793-4A98-B1C7-E61F5AF5DB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81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Quicksand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Quicksand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Quicksand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Quicksand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Quicksand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6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C55C60C-FDF1-0266-0121-B255FC497DCB}"/>
              </a:ext>
            </a:extLst>
          </p:cNvPr>
          <p:cNvGrpSpPr/>
          <p:nvPr userDrawn="1"/>
        </p:nvGrpSpPr>
        <p:grpSpPr>
          <a:xfrm>
            <a:off x="8029811" y="-156028"/>
            <a:ext cx="4346685" cy="3642975"/>
            <a:chOff x="6133433" y="0"/>
            <a:chExt cx="3010568" cy="333091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1BF03A6-0B6B-8D43-ECFC-275112F4FA19}"/>
                </a:ext>
              </a:extLst>
            </p:cNvPr>
            <p:cNvSpPr/>
            <p:nvPr/>
          </p:nvSpPr>
          <p:spPr>
            <a:xfrm>
              <a:off x="6309737" y="0"/>
              <a:ext cx="2834263" cy="2095964"/>
            </a:xfrm>
            <a:custGeom>
              <a:avLst/>
              <a:gdLst>
                <a:gd name="connsiteX0" fmla="*/ 2572530 w 2834263"/>
                <a:gd name="connsiteY0" fmla="*/ 0 h 2095964"/>
                <a:gd name="connsiteX1" fmla="*/ 2834263 w 2834263"/>
                <a:gd name="connsiteY1" fmla="*/ 0 h 2095964"/>
                <a:gd name="connsiteX2" fmla="*/ 2834263 w 2834263"/>
                <a:gd name="connsiteY2" fmla="*/ 1786005 h 2095964"/>
                <a:gd name="connsiteX3" fmla="*/ 2815727 w 2834263"/>
                <a:gd name="connsiteY3" fmla="*/ 1775948 h 2095964"/>
                <a:gd name="connsiteX4" fmla="*/ 2794281 w 2834263"/>
                <a:gd name="connsiteY4" fmla="*/ 1756742 h 2095964"/>
                <a:gd name="connsiteX5" fmla="*/ 2751556 w 2834263"/>
                <a:gd name="connsiteY5" fmla="*/ 1762339 h 2095964"/>
                <a:gd name="connsiteX6" fmla="*/ 2692829 w 2834263"/>
                <a:gd name="connsiteY6" fmla="*/ 1792136 h 2095964"/>
                <a:gd name="connsiteX7" fmla="*/ 2562212 w 2834263"/>
                <a:gd name="connsiteY7" fmla="*/ 1672239 h 2095964"/>
                <a:gd name="connsiteX8" fmla="*/ 2519172 w 2834263"/>
                <a:gd name="connsiteY8" fmla="*/ 1629987 h 2095964"/>
                <a:gd name="connsiteX9" fmla="*/ 2480074 w 2834263"/>
                <a:gd name="connsiteY9" fmla="*/ 1669795 h 2095964"/>
                <a:gd name="connsiteX10" fmla="*/ 2409050 w 2834263"/>
                <a:gd name="connsiteY10" fmla="*/ 1698488 h 2095964"/>
                <a:gd name="connsiteX11" fmla="*/ 2332587 w 2834263"/>
                <a:gd name="connsiteY11" fmla="*/ 1648118 h 2095964"/>
                <a:gd name="connsiteX12" fmla="*/ 2240201 w 2834263"/>
                <a:gd name="connsiteY12" fmla="*/ 1621789 h 2095964"/>
                <a:gd name="connsiteX13" fmla="*/ 2155856 w 2834263"/>
                <a:gd name="connsiteY13" fmla="*/ 1626361 h 2095964"/>
                <a:gd name="connsiteX14" fmla="*/ 2147895 w 2834263"/>
                <a:gd name="connsiteY14" fmla="*/ 1626361 h 2095964"/>
                <a:gd name="connsiteX15" fmla="*/ 2075767 w 2834263"/>
                <a:gd name="connsiteY15" fmla="*/ 1634401 h 2095964"/>
                <a:gd name="connsiteX16" fmla="*/ 1871288 w 2834263"/>
                <a:gd name="connsiteY16" fmla="*/ 1683590 h 2095964"/>
                <a:gd name="connsiteX17" fmla="*/ 1703622 w 2834263"/>
                <a:gd name="connsiteY17" fmla="*/ 1714017 h 2095964"/>
                <a:gd name="connsiteX18" fmla="*/ 1629603 w 2834263"/>
                <a:gd name="connsiteY18" fmla="*/ 1699277 h 2095964"/>
                <a:gd name="connsiteX19" fmla="*/ 1602092 w 2834263"/>
                <a:gd name="connsiteY19" fmla="*/ 1674052 h 2095964"/>
                <a:gd name="connsiteX20" fmla="*/ 1563151 w 2834263"/>
                <a:gd name="connsiteY20" fmla="*/ 1634244 h 2095964"/>
                <a:gd name="connsiteX21" fmla="*/ 1481486 w 2834263"/>
                <a:gd name="connsiteY21" fmla="*/ 1587972 h 2095964"/>
                <a:gd name="connsiteX22" fmla="*/ 1368605 w 2834263"/>
                <a:gd name="connsiteY22" fmla="*/ 1562747 h 2095964"/>
                <a:gd name="connsiteX23" fmla="*/ 1321466 w 2834263"/>
                <a:gd name="connsiteY23" fmla="*/ 1542646 h 2095964"/>
                <a:gd name="connsiteX24" fmla="*/ 1282052 w 2834263"/>
                <a:gd name="connsiteY24" fmla="*/ 1513874 h 2095964"/>
                <a:gd name="connsiteX25" fmla="*/ 1241062 w 2834263"/>
                <a:gd name="connsiteY25" fmla="*/ 1527827 h 2095964"/>
                <a:gd name="connsiteX26" fmla="*/ 1171299 w 2834263"/>
                <a:gd name="connsiteY26" fmla="*/ 1520101 h 2095964"/>
                <a:gd name="connsiteX27" fmla="*/ 1125974 w 2834263"/>
                <a:gd name="connsiteY27" fmla="*/ 1517027 h 2095964"/>
                <a:gd name="connsiteX28" fmla="*/ 1085298 w 2834263"/>
                <a:gd name="connsiteY28" fmla="*/ 1555416 h 2095964"/>
                <a:gd name="connsiteX29" fmla="*/ 1070242 w 2834263"/>
                <a:gd name="connsiteY29" fmla="*/ 1622893 h 2095964"/>
                <a:gd name="connsiteX30" fmla="*/ 1127471 w 2834263"/>
                <a:gd name="connsiteY30" fmla="*/ 1592938 h 2095964"/>
                <a:gd name="connsiteX31" fmla="*/ 1179970 w 2834263"/>
                <a:gd name="connsiteY31" fmla="*/ 1570630 h 2095964"/>
                <a:gd name="connsiteX32" fmla="*/ 1193213 w 2834263"/>
                <a:gd name="connsiteY32" fmla="*/ 1641260 h 2095964"/>
                <a:gd name="connsiteX33" fmla="*/ 1130072 w 2834263"/>
                <a:gd name="connsiteY33" fmla="*/ 1706608 h 2095964"/>
                <a:gd name="connsiteX34" fmla="*/ 1091841 w 2834263"/>
                <a:gd name="connsiteY34" fmla="*/ 1714963 h 2095964"/>
                <a:gd name="connsiteX35" fmla="*/ 1053846 w 2834263"/>
                <a:gd name="connsiteY35" fmla="*/ 1739006 h 2095964"/>
                <a:gd name="connsiteX36" fmla="*/ 907700 w 2834263"/>
                <a:gd name="connsiteY36" fmla="*/ 1855513 h 2095964"/>
                <a:gd name="connsiteX37" fmla="*/ 831237 w 2834263"/>
                <a:gd name="connsiteY37" fmla="*/ 1839511 h 2095964"/>
                <a:gd name="connsiteX38" fmla="*/ 747207 w 2834263"/>
                <a:gd name="connsiteY38" fmla="*/ 1845344 h 2095964"/>
                <a:gd name="connsiteX39" fmla="*/ 729313 w 2834263"/>
                <a:gd name="connsiteY39" fmla="*/ 1882945 h 2095964"/>
                <a:gd name="connsiteX40" fmla="*/ 697230 w 2834263"/>
                <a:gd name="connsiteY40" fmla="*/ 1899026 h 2095964"/>
                <a:gd name="connsiteX41" fmla="*/ 520893 w 2834263"/>
                <a:gd name="connsiteY41" fmla="*/ 1939070 h 2095964"/>
                <a:gd name="connsiteX42" fmla="*/ 488889 w 2834263"/>
                <a:gd name="connsiteY42" fmla="*/ 1955151 h 2095964"/>
                <a:gd name="connsiteX43" fmla="*/ 445061 w 2834263"/>
                <a:gd name="connsiteY43" fmla="*/ 1924881 h 2095964"/>
                <a:gd name="connsiteX44" fmla="*/ 425275 w 2834263"/>
                <a:gd name="connsiteY44" fmla="*/ 1905095 h 2095964"/>
                <a:gd name="connsiteX45" fmla="*/ 406908 w 2834263"/>
                <a:gd name="connsiteY45" fmla="*/ 1942538 h 2095964"/>
                <a:gd name="connsiteX46" fmla="*/ 375141 w 2834263"/>
                <a:gd name="connsiteY46" fmla="*/ 2005128 h 2095964"/>
                <a:gd name="connsiteX47" fmla="*/ 320592 w 2834263"/>
                <a:gd name="connsiteY47" fmla="*/ 2075363 h 2095964"/>
                <a:gd name="connsiteX48" fmla="*/ 286223 w 2834263"/>
                <a:gd name="connsiteY48" fmla="*/ 2095543 h 2095964"/>
                <a:gd name="connsiteX49" fmla="*/ 200380 w 2834263"/>
                <a:gd name="connsiteY49" fmla="*/ 2091365 h 2095964"/>
                <a:gd name="connsiteX50" fmla="*/ 127780 w 2834263"/>
                <a:gd name="connsiteY50" fmla="*/ 2088685 h 2095964"/>
                <a:gd name="connsiteX51" fmla="*/ 39177 w 2834263"/>
                <a:gd name="connsiteY51" fmla="*/ 2050926 h 2095964"/>
                <a:gd name="connsiteX52" fmla="*/ 0 w 2834263"/>
                <a:gd name="connsiteY52" fmla="*/ 1955151 h 2095964"/>
                <a:gd name="connsiteX53" fmla="*/ 48085 w 2834263"/>
                <a:gd name="connsiteY53" fmla="*/ 1867022 h 2095964"/>
                <a:gd name="connsiteX54" fmla="*/ 56047 w 2834263"/>
                <a:gd name="connsiteY54" fmla="*/ 1858981 h 2095964"/>
                <a:gd name="connsiteX55" fmla="*/ 56125 w 2834263"/>
                <a:gd name="connsiteY55" fmla="*/ 1858981 h 2095964"/>
                <a:gd name="connsiteX56" fmla="*/ 128253 w 2834263"/>
                <a:gd name="connsiteY56" fmla="*/ 1858981 h 2095964"/>
                <a:gd name="connsiteX57" fmla="*/ 136214 w 2834263"/>
                <a:gd name="connsiteY57" fmla="*/ 1858981 h 2095964"/>
                <a:gd name="connsiteX58" fmla="*/ 224343 w 2834263"/>
                <a:gd name="connsiteY58" fmla="*/ 1858981 h 2095964"/>
                <a:gd name="connsiteX59" fmla="*/ 295367 w 2834263"/>
                <a:gd name="connsiteY59" fmla="*/ 1840299 h 2095964"/>
                <a:gd name="connsiteX60" fmla="*/ 397133 w 2834263"/>
                <a:gd name="connsiteY60" fmla="*/ 1808532 h 2095964"/>
                <a:gd name="connsiteX61" fmla="*/ 469340 w 2834263"/>
                <a:gd name="connsiteY61" fmla="*/ 1709130 h 2095964"/>
                <a:gd name="connsiteX62" fmla="*/ 449475 w 2834263"/>
                <a:gd name="connsiteY62" fmla="*/ 1604762 h 2095964"/>
                <a:gd name="connsiteX63" fmla="*/ 416683 w 2834263"/>
                <a:gd name="connsiteY63" fmla="*/ 1562511 h 2095964"/>
                <a:gd name="connsiteX64" fmla="*/ 448844 w 2834263"/>
                <a:gd name="connsiteY64" fmla="*/ 1416522 h 2095964"/>
                <a:gd name="connsiteX65" fmla="*/ 481479 w 2834263"/>
                <a:gd name="connsiteY65" fmla="*/ 1339113 h 2095964"/>
                <a:gd name="connsiteX66" fmla="*/ 484159 w 2834263"/>
                <a:gd name="connsiteY66" fmla="*/ 1205028 h 2095964"/>
                <a:gd name="connsiteX67" fmla="*/ 536895 w 2834263"/>
                <a:gd name="connsiteY67" fmla="*/ 1105705 h 2095964"/>
                <a:gd name="connsiteX68" fmla="*/ 552424 w 2834263"/>
                <a:gd name="connsiteY68" fmla="*/ 1038701 h 2095964"/>
                <a:gd name="connsiteX69" fmla="*/ 637715 w 2834263"/>
                <a:gd name="connsiteY69" fmla="*/ 956248 h 2095964"/>
                <a:gd name="connsiteX70" fmla="*/ 752646 w 2834263"/>
                <a:gd name="connsiteY70" fmla="*/ 915021 h 2095964"/>
                <a:gd name="connsiteX71" fmla="*/ 874119 w 2834263"/>
                <a:gd name="connsiteY71" fmla="*/ 898310 h 2095964"/>
                <a:gd name="connsiteX72" fmla="*/ 985660 w 2834263"/>
                <a:gd name="connsiteY72" fmla="*/ 850067 h 2095964"/>
                <a:gd name="connsiteX73" fmla="*/ 982744 w 2834263"/>
                <a:gd name="connsiteY73" fmla="*/ 817905 h 2095964"/>
                <a:gd name="connsiteX74" fmla="*/ 987000 w 2834263"/>
                <a:gd name="connsiteY74" fmla="*/ 755868 h 2095964"/>
                <a:gd name="connsiteX75" fmla="*/ 1002687 w 2834263"/>
                <a:gd name="connsiteY75" fmla="*/ 724731 h 2095964"/>
                <a:gd name="connsiteX76" fmla="*/ 1045096 w 2834263"/>
                <a:gd name="connsiteY76" fmla="*/ 649687 h 2095964"/>
                <a:gd name="connsiteX77" fmla="*/ 1129994 w 2834263"/>
                <a:gd name="connsiteY77" fmla="*/ 544768 h 2095964"/>
                <a:gd name="connsiteX78" fmla="*/ 1138034 w 2834263"/>
                <a:gd name="connsiteY78" fmla="*/ 536727 h 2095964"/>
                <a:gd name="connsiteX79" fmla="*/ 1212999 w 2834263"/>
                <a:gd name="connsiteY79" fmla="*/ 468936 h 2095964"/>
                <a:gd name="connsiteX80" fmla="*/ 1348031 w 2834263"/>
                <a:gd name="connsiteY80" fmla="*/ 335165 h 2095964"/>
                <a:gd name="connsiteX81" fmla="*/ 1388075 w 2834263"/>
                <a:gd name="connsiteY81" fmla="*/ 252633 h 2095964"/>
                <a:gd name="connsiteX82" fmla="*/ 1450507 w 2834263"/>
                <a:gd name="connsiteY82" fmla="*/ 152049 h 2095964"/>
                <a:gd name="connsiteX83" fmla="*/ 1572768 w 2834263"/>
                <a:gd name="connsiteY83" fmla="*/ 121700 h 2095964"/>
                <a:gd name="connsiteX84" fmla="*/ 1595392 w 2834263"/>
                <a:gd name="connsiteY84" fmla="*/ 124932 h 2095964"/>
                <a:gd name="connsiteX85" fmla="*/ 1680368 w 2834263"/>
                <a:gd name="connsiteY85" fmla="*/ 103648 h 2095964"/>
                <a:gd name="connsiteX86" fmla="*/ 1742011 w 2834263"/>
                <a:gd name="connsiteY86" fmla="*/ 97185 h 2095964"/>
                <a:gd name="connsiteX87" fmla="*/ 1770468 w 2834263"/>
                <a:gd name="connsiteY87" fmla="*/ 129662 h 2095964"/>
                <a:gd name="connsiteX88" fmla="*/ 1819183 w 2834263"/>
                <a:gd name="connsiteY88" fmla="*/ 168051 h 2095964"/>
                <a:gd name="connsiteX89" fmla="*/ 1883270 w 2834263"/>
                <a:gd name="connsiteY89" fmla="*/ 216135 h 2095964"/>
                <a:gd name="connsiteX90" fmla="*/ 1981016 w 2834263"/>
                <a:gd name="connsiteY90" fmla="*/ 219289 h 2095964"/>
                <a:gd name="connsiteX91" fmla="*/ 1987401 w 2834263"/>
                <a:gd name="connsiteY91" fmla="*/ 216135 h 2095964"/>
                <a:gd name="connsiteX92" fmla="*/ 2012784 w 2834263"/>
                <a:gd name="connsiteY92" fmla="*/ 207780 h 2095964"/>
                <a:gd name="connsiteX93" fmla="*/ 2127715 w 2834263"/>
                <a:gd name="connsiteY93" fmla="*/ 181845 h 2095964"/>
                <a:gd name="connsiteX94" fmla="*/ 2270471 w 2834263"/>
                <a:gd name="connsiteY94" fmla="*/ 144008 h 2095964"/>
                <a:gd name="connsiteX95" fmla="*/ 2447597 w 2834263"/>
                <a:gd name="connsiteY95" fmla="*/ 143062 h 2095964"/>
                <a:gd name="connsiteX96" fmla="*/ 2462337 w 2834263"/>
                <a:gd name="connsiteY96" fmla="*/ 138411 h 2095964"/>
                <a:gd name="connsiteX97" fmla="*/ 2558901 w 2834263"/>
                <a:gd name="connsiteY97" fmla="*/ 31521 h 209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2834263" h="2095964">
                  <a:moveTo>
                    <a:pt x="2572530" y="0"/>
                  </a:moveTo>
                  <a:lnTo>
                    <a:pt x="2834263" y="0"/>
                  </a:lnTo>
                  <a:lnTo>
                    <a:pt x="2834263" y="1786005"/>
                  </a:lnTo>
                  <a:lnTo>
                    <a:pt x="2815727" y="1775948"/>
                  </a:lnTo>
                  <a:cubicBezTo>
                    <a:pt x="2808455" y="1770808"/>
                    <a:pt x="2801297" y="1764467"/>
                    <a:pt x="2794281" y="1756742"/>
                  </a:cubicBezTo>
                  <a:cubicBezTo>
                    <a:pt x="2779618" y="1740582"/>
                    <a:pt x="2765193" y="1744208"/>
                    <a:pt x="2751556" y="1762339"/>
                  </a:cubicBezTo>
                  <a:cubicBezTo>
                    <a:pt x="2737209" y="1781257"/>
                    <a:pt x="2717818" y="1807113"/>
                    <a:pt x="2692829" y="1792136"/>
                  </a:cubicBezTo>
                  <a:cubicBezTo>
                    <a:pt x="2641907" y="1761472"/>
                    <a:pt x="2576874" y="1744051"/>
                    <a:pt x="2562212" y="1672239"/>
                  </a:cubicBezTo>
                  <a:cubicBezTo>
                    <a:pt x="2557640" y="1650009"/>
                    <a:pt x="2541638" y="1631091"/>
                    <a:pt x="2519172" y="1629987"/>
                  </a:cubicBezTo>
                  <a:cubicBezTo>
                    <a:pt x="2496943" y="1628962"/>
                    <a:pt x="2485434" y="1650640"/>
                    <a:pt x="2480074" y="1669795"/>
                  </a:cubicBezTo>
                  <a:cubicBezTo>
                    <a:pt x="2469668" y="1706765"/>
                    <a:pt x="2444049" y="1718984"/>
                    <a:pt x="2409050" y="1698488"/>
                  </a:cubicBezTo>
                  <a:cubicBezTo>
                    <a:pt x="2382801" y="1683038"/>
                    <a:pt x="2358995" y="1663331"/>
                    <a:pt x="2332587" y="1648118"/>
                  </a:cubicBezTo>
                  <a:cubicBezTo>
                    <a:pt x="2304288" y="1631721"/>
                    <a:pt x="2275516" y="1607285"/>
                    <a:pt x="2240201" y="1621789"/>
                  </a:cubicBezTo>
                  <a:cubicBezTo>
                    <a:pt x="2211430" y="1633534"/>
                    <a:pt x="2184786" y="1638737"/>
                    <a:pt x="2155856" y="1626361"/>
                  </a:cubicBezTo>
                  <a:cubicBezTo>
                    <a:pt x="2153255" y="1626361"/>
                    <a:pt x="2150574" y="1626361"/>
                    <a:pt x="2147895" y="1626361"/>
                  </a:cubicBezTo>
                  <a:cubicBezTo>
                    <a:pt x="2123064" y="1591283"/>
                    <a:pt x="2108954" y="1592859"/>
                    <a:pt x="2075767" y="1634401"/>
                  </a:cubicBezTo>
                  <a:cubicBezTo>
                    <a:pt x="2007266" y="1650009"/>
                    <a:pt x="1935690" y="1657813"/>
                    <a:pt x="1871288" y="1683590"/>
                  </a:cubicBezTo>
                  <a:cubicBezTo>
                    <a:pt x="1815636" y="1705898"/>
                    <a:pt x="1762112" y="1719535"/>
                    <a:pt x="1703622" y="1714017"/>
                  </a:cubicBezTo>
                  <a:cubicBezTo>
                    <a:pt x="1678713" y="1711653"/>
                    <a:pt x="1654512" y="1701957"/>
                    <a:pt x="1629603" y="1699277"/>
                  </a:cubicBezTo>
                  <a:cubicBezTo>
                    <a:pt x="1612024" y="1697385"/>
                    <a:pt x="1603747" y="1693365"/>
                    <a:pt x="1602092" y="1674052"/>
                  </a:cubicBezTo>
                  <a:cubicBezTo>
                    <a:pt x="1600200" y="1652138"/>
                    <a:pt x="1584513" y="1640235"/>
                    <a:pt x="1563151" y="1634244"/>
                  </a:cubicBezTo>
                  <a:cubicBezTo>
                    <a:pt x="1532330" y="1625652"/>
                    <a:pt x="1502927" y="1612330"/>
                    <a:pt x="1481486" y="1587972"/>
                  </a:cubicBezTo>
                  <a:cubicBezTo>
                    <a:pt x="1443649" y="1545011"/>
                    <a:pt x="1419527" y="1539178"/>
                    <a:pt x="1368605" y="1562747"/>
                  </a:cubicBezTo>
                  <a:cubicBezTo>
                    <a:pt x="1347006" y="1572680"/>
                    <a:pt x="1324067" y="1582296"/>
                    <a:pt x="1321466" y="1542646"/>
                  </a:cubicBezTo>
                  <a:cubicBezTo>
                    <a:pt x="1319968" y="1519313"/>
                    <a:pt x="1304124" y="1512613"/>
                    <a:pt x="1282052" y="1513874"/>
                  </a:cubicBezTo>
                  <a:cubicBezTo>
                    <a:pt x="1266602" y="1514741"/>
                    <a:pt x="1253911" y="1520259"/>
                    <a:pt x="1241062" y="1527827"/>
                  </a:cubicBezTo>
                  <a:cubicBezTo>
                    <a:pt x="1216152" y="1542567"/>
                    <a:pt x="1191873" y="1548479"/>
                    <a:pt x="1171299" y="1520101"/>
                  </a:cubicBezTo>
                  <a:cubicBezTo>
                    <a:pt x="1157662" y="1501341"/>
                    <a:pt x="1140872" y="1505519"/>
                    <a:pt x="1125974" y="1517027"/>
                  </a:cubicBezTo>
                  <a:cubicBezTo>
                    <a:pt x="1111233" y="1528378"/>
                    <a:pt x="1097517" y="1541385"/>
                    <a:pt x="1085298" y="1555416"/>
                  </a:cubicBezTo>
                  <a:cubicBezTo>
                    <a:pt x="1068193" y="1575202"/>
                    <a:pt x="1048801" y="1604368"/>
                    <a:pt x="1070242" y="1622893"/>
                  </a:cubicBezTo>
                  <a:cubicBezTo>
                    <a:pt x="1096728" y="1645832"/>
                    <a:pt x="1114622" y="1610438"/>
                    <a:pt x="1127471" y="1592938"/>
                  </a:cubicBezTo>
                  <a:cubicBezTo>
                    <a:pt x="1142370" y="1572601"/>
                    <a:pt x="1155849" y="1552973"/>
                    <a:pt x="1179970" y="1570630"/>
                  </a:cubicBezTo>
                  <a:cubicBezTo>
                    <a:pt x="1202673" y="1587263"/>
                    <a:pt x="1208979" y="1611384"/>
                    <a:pt x="1193213" y="1641260"/>
                  </a:cubicBezTo>
                  <a:cubicBezTo>
                    <a:pt x="1177921" y="1670189"/>
                    <a:pt x="1145680" y="1679806"/>
                    <a:pt x="1130072" y="1706608"/>
                  </a:cubicBezTo>
                  <a:cubicBezTo>
                    <a:pt x="1118248" y="1713623"/>
                    <a:pt x="1105321" y="1714727"/>
                    <a:pt x="1091841" y="1714963"/>
                  </a:cubicBezTo>
                  <a:cubicBezTo>
                    <a:pt x="1074657" y="1715200"/>
                    <a:pt x="1061966" y="1723082"/>
                    <a:pt x="1053846" y="1739006"/>
                  </a:cubicBezTo>
                  <a:cubicBezTo>
                    <a:pt x="1022867" y="1799861"/>
                    <a:pt x="967688" y="1832417"/>
                    <a:pt x="907700" y="1855513"/>
                  </a:cubicBezTo>
                  <a:cubicBezTo>
                    <a:pt x="883185" y="1864972"/>
                    <a:pt x="853466" y="1865603"/>
                    <a:pt x="831237" y="1839511"/>
                  </a:cubicBezTo>
                  <a:cubicBezTo>
                    <a:pt x="802623" y="1805930"/>
                    <a:pt x="776294" y="1847630"/>
                    <a:pt x="747207" y="1845344"/>
                  </a:cubicBezTo>
                  <a:cubicBezTo>
                    <a:pt x="726475" y="1843767"/>
                    <a:pt x="729944" y="1867495"/>
                    <a:pt x="729313" y="1882945"/>
                  </a:cubicBezTo>
                  <a:cubicBezTo>
                    <a:pt x="723243" y="1897528"/>
                    <a:pt x="710946" y="1899735"/>
                    <a:pt x="697230" y="1899026"/>
                  </a:cubicBezTo>
                  <a:cubicBezTo>
                    <a:pt x="634562" y="1895321"/>
                    <a:pt x="575520" y="1907303"/>
                    <a:pt x="520893" y="1939070"/>
                  </a:cubicBezTo>
                  <a:cubicBezTo>
                    <a:pt x="510251" y="1944430"/>
                    <a:pt x="499530" y="1949791"/>
                    <a:pt x="488889" y="1955151"/>
                  </a:cubicBezTo>
                  <a:cubicBezTo>
                    <a:pt x="473517" y="1946480"/>
                    <a:pt x="453022" y="1946401"/>
                    <a:pt x="445061" y="1924881"/>
                  </a:cubicBezTo>
                  <a:cubicBezTo>
                    <a:pt x="442144" y="1916919"/>
                    <a:pt x="444746" y="1894454"/>
                    <a:pt x="425275" y="1905095"/>
                  </a:cubicBezTo>
                  <a:cubicBezTo>
                    <a:pt x="412978" y="1911875"/>
                    <a:pt x="395005" y="1922438"/>
                    <a:pt x="406908" y="1942538"/>
                  </a:cubicBezTo>
                  <a:cubicBezTo>
                    <a:pt x="429610" y="1981006"/>
                    <a:pt x="405174" y="1992673"/>
                    <a:pt x="375141" y="2005128"/>
                  </a:cubicBezTo>
                  <a:cubicBezTo>
                    <a:pt x="344713" y="2017740"/>
                    <a:pt x="312473" y="2031693"/>
                    <a:pt x="320592" y="2075363"/>
                  </a:cubicBezTo>
                  <a:cubicBezTo>
                    <a:pt x="306718" y="2077334"/>
                    <a:pt x="307034" y="2099248"/>
                    <a:pt x="286223" y="2095543"/>
                  </a:cubicBezTo>
                  <a:cubicBezTo>
                    <a:pt x="258239" y="2090498"/>
                    <a:pt x="229073" y="2092390"/>
                    <a:pt x="200380" y="2091365"/>
                  </a:cubicBezTo>
                  <a:cubicBezTo>
                    <a:pt x="176968" y="2068426"/>
                    <a:pt x="152610" y="2076388"/>
                    <a:pt x="127780" y="2088685"/>
                  </a:cubicBezTo>
                  <a:cubicBezTo>
                    <a:pt x="99481" y="2102638"/>
                    <a:pt x="52972" y="2079147"/>
                    <a:pt x="39177" y="2050926"/>
                  </a:cubicBezTo>
                  <a:cubicBezTo>
                    <a:pt x="23885" y="2019632"/>
                    <a:pt x="30270" y="1979824"/>
                    <a:pt x="0" y="1955151"/>
                  </a:cubicBezTo>
                  <a:cubicBezTo>
                    <a:pt x="26329" y="1931424"/>
                    <a:pt x="26802" y="1893587"/>
                    <a:pt x="48085" y="1867022"/>
                  </a:cubicBezTo>
                  <a:cubicBezTo>
                    <a:pt x="50765" y="1864342"/>
                    <a:pt x="53366" y="1861661"/>
                    <a:pt x="56047" y="1858981"/>
                  </a:cubicBezTo>
                  <a:cubicBezTo>
                    <a:pt x="56047" y="1858981"/>
                    <a:pt x="56125" y="1858981"/>
                    <a:pt x="56125" y="1858981"/>
                  </a:cubicBezTo>
                  <a:cubicBezTo>
                    <a:pt x="80168" y="1858981"/>
                    <a:pt x="104210" y="1858981"/>
                    <a:pt x="128253" y="1858981"/>
                  </a:cubicBezTo>
                  <a:cubicBezTo>
                    <a:pt x="130933" y="1858981"/>
                    <a:pt x="133534" y="1858981"/>
                    <a:pt x="136214" y="1858981"/>
                  </a:cubicBezTo>
                  <a:cubicBezTo>
                    <a:pt x="166169" y="1893271"/>
                    <a:pt x="186979" y="1893271"/>
                    <a:pt x="224343" y="1858981"/>
                  </a:cubicBezTo>
                  <a:cubicBezTo>
                    <a:pt x="250672" y="1862371"/>
                    <a:pt x="272113" y="1852045"/>
                    <a:pt x="295367" y="1840299"/>
                  </a:cubicBezTo>
                  <a:cubicBezTo>
                    <a:pt x="326898" y="1824376"/>
                    <a:pt x="360557" y="1810029"/>
                    <a:pt x="397133" y="1808532"/>
                  </a:cubicBezTo>
                  <a:cubicBezTo>
                    <a:pt x="433473" y="1807034"/>
                    <a:pt x="489362" y="1748701"/>
                    <a:pt x="469340" y="1709130"/>
                  </a:cubicBezTo>
                  <a:cubicBezTo>
                    <a:pt x="452628" y="1676180"/>
                    <a:pt x="454205" y="1639762"/>
                    <a:pt x="449475" y="1604762"/>
                  </a:cubicBezTo>
                  <a:cubicBezTo>
                    <a:pt x="446480" y="1582375"/>
                    <a:pt x="441356" y="1566058"/>
                    <a:pt x="416683" y="1562511"/>
                  </a:cubicBezTo>
                  <a:cubicBezTo>
                    <a:pt x="395557" y="1529009"/>
                    <a:pt x="412190" y="1439934"/>
                    <a:pt x="448844" y="1416522"/>
                  </a:cubicBezTo>
                  <a:cubicBezTo>
                    <a:pt x="480060" y="1396579"/>
                    <a:pt x="485736" y="1372300"/>
                    <a:pt x="481479" y="1339113"/>
                  </a:cubicBezTo>
                  <a:cubicBezTo>
                    <a:pt x="475725" y="1294733"/>
                    <a:pt x="490150" y="1251063"/>
                    <a:pt x="484159" y="1205028"/>
                  </a:cubicBezTo>
                  <a:cubicBezTo>
                    <a:pt x="479272" y="1167584"/>
                    <a:pt x="510488" y="1134477"/>
                    <a:pt x="536895" y="1105705"/>
                  </a:cubicBezTo>
                  <a:cubicBezTo>
                    <a:pt x="558730" y="1087338"/>
                    <a:pt x="554316" y="1061798"/>
                    <a:pt x="552424" y="1038701"/>
                  </a:cubicBezTo>
                  <a:cubicBezTo>
                    <a:pt x="547221" y="975639"/>
                    <a:pt x="566534" y="952543"/>
                    <a:pt x="637715" y="956248"/>
                  </a:cubicBezTo>
                  <a:cubicBezTo>
                    <a:pt x="686431" y="958770"/>
                    <a:pt x="720563" y="939300"/>
                    <a:pt x="752646" y="915021"/>
                  </a:cubicBezTo>
                  <a:cubicBezTo>
                    <a:pt x="792375" y="884909"/>
                    <a:pt x="830291" y="881756"/>
                    <a:pt x="874119" y="898310"/>
                  </a:cubicBezTo>
                  <a:cubicBezTo>
                    <a:pt x="924569" y="917386"/>
                    <a:pt x="964377" y="899334"/>
                    <a:pt x="985660" y="850067"/>
                  </a:cubicBezTo>
                  <a:cubicBezTo>
                    <a:pt x="990863" y="838006"/>
                    <a:pt x="993385" y="828705"/>
                    <a:pt x="982744" y="817905"/>
                  </a:cubicBezTo>
                  <a:cubicBezTo>
                    <a:pt x="961303" y="796228"/>
                    <a:pt x="966032" y="775181"/>
                    <a:pt x="987000" y="755868"/>
                  </a:cubicBezTo>
                  <a:cubicBezTo>
                    <a:pt x="996223" y="747433"/>
                    <a:pt x="1000322" y="737186"/>
                    <a:pt x="1002687" y="724731"/>
                  </a:cubicBezTo>
                  <a:cubicBezTo>
                    <a:pt x="1008284" y="695250"/>
                    <a:pt x="1023734" y="670655"/>
                    <a:pt x="1045096" y="649687"/>
                  </a:cubicBezTo>
                  <a:cubicBezTo>
                    <a:pt x="1077415" y="617998"/>
                    <a:pt x="1104848" y="582289"/>
                    <a:pt x="1129994" y="544768"/>
                  </a:cubicBezTo>
                  <a:cubicBezTo>
                    <a:pt x="1132674" y="542088"/>
                    <a:pt x="1135354" y="539407"/>
                    <a:pt x="1138034" y="536727"/>
                  </a:cubicBezTo>
                  <a:cubicBezTo>
                    <a:pt x="1177133" y="530421"/>
                    <a:pt x="1184700" y="489115"/>
                    <a:pt x="1212999" y="468936"/>
                  </a:cubicBezTo>
                  <a:cubicBezTo>
                    <a:pt x="1264395" y="432281"/>
                    <a:pt x="1312479" y="391369"/>
                    <a:pt x="1348031" y="335165"/>
                  </a:cubicBezTo>
                  <a:cubicBezTo>
                    <a:pt x="1365215" y="307970"/>
                    <a:pt x="1371837" y="278015"/>
                    <a:pt x="1388075" y="252633"/>
                  </a:cubicBezTo>
                  <a:cubicBezTo>
                    <a:pt x="1409359" y="219367"/>
                    <a:pt x="1433164" y="187757"/>
                    <a:pt x="1450507" y="152049"/>
                  </a:cubicBezTo>
                  <a:cubicBezTo>
                    <a:pt x="1490551" y="139436"/>
                    <a:pt x="1535877" y="148817"/>
                    <a:pt x="1572768" y="121700"/>
                  </a:cubicBezTo>
                  <a:cubicBezTo>
                    <a:pt x="1577183" y="118389"/>
                    <a:pt x="1588849" y="121463"/>
                    <a:pt x="1595392" y="124932"/>
                  </a:cubicBezTo>
                  <a:cubicBezTo>
                    <a:pt x="1630470" y="143378"/>
                    <a:pt x="1658848" y="139909"/>
                    <a:pt x="1680368" y="103648"/>
                  </a:cubicBezTo>
                  <a:cubicBezTo>
                    <a:pt x="1697237" y="75270"/>
                    <a:pt x="1721516" y="96791"/>
                    <a:pt x="1742011" y="97185"/>
                  </a:cubicBezTo>
                  <a:cubicBezTo>
                    <a:pt x="1759905" y="97579"/>
                    <a:pt x="1771808" y="111452"/>
                    <a:pt x="1770468" y="129662"/>
                  </a:cubicBezTo>
                  <a:cubicBezTo>
                    <a:pt x="1767630" y="168051"/>
                    <a:pt x="1791278" y="170100"/>
                    <a:pt x="1819183" y="168051"/>
                  </a:cubicBezTo>
                  <a:cubicBezTo>
                    <a:pt x="1835579" y="190595"/>
                    <a:pt x="1857651" y="205730"/>
                    <a:pt x="1883270" y="216135"/>
                  </a:cubicBezTo>
                  <a:cubicBezTo>
                    <a:pt x="1915826" y="252396"/>
                    <a:pt x="1948460" y="235448"/>
                    <a:pt x="1981016" y="219289"/>
                  </a:cubicBezTo>
                  <a:cubicBezTo>
                    <a:pt x="1983145" y="218579"/>
                    <a:pt x="1985273" y="217554"/>
                    <a:pt x="1987401" y="216135"/>
                  </a:cubicBezTo>
                  <a:cubicBezTo>
                    <a:pt x="1993865" y="207070"/>
                    <a:pt x="2003955" y="209829"/>
                    <a:pt x="2012784" y="207780"/>
                  </a:cubicBezTo>
                  <a:cubicBezTo>
                    <a:pt x="2051252" y="199030"/>
                    <a:pt x="2094055" y="202498"/>
                    <a:pt x="2127715" y="181845"/>
                  </a:cubicBezTo>
                  <a:cubicBezTo>
                    <a:pt x="2172646" y="154335"/>
                    <a:pt x="2221992" y="135416"/>
                    <a:pt x="2270471" y="144008"/>
                  </a:cubicBezTo>
                  <a:cubicBezTo>
                    <a:pt x="2330853" y="154729"/>
                    <a:pt x="2388792" y="111610"/>
                    <a:pt x="2447597" y="143062"/>
                  </a:cubicBezTo>
                  <a:cubicBezTo>
                    <a:pt x="2450829" y="144796"/>
                    <a:pt x="2458239" y="141328"/>
                    <a:pt x="2462337" y="138411"/>
                  </a:cubicBezTo>
                  <a:cubicBezTo>
                    <a:pt x="2502540" y="109718"/>
                    <a:pt x="2543215" y="74719"/>
                    <a:pt x="2558901" y="3152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7000"/>
                  </a:srgbClr>
                </a:gs>
                <a:gs pos="100000">
                  <a:srgbClr val="CCE1F6">
                    <a:alpha val="50000"/>
                  </a:srgbClr>
                </a:gs>
              </a:gsLst>
              <a:lin ang="5400000" scaled="0"/>
            </a:gradFill>
            <a:ln w="7883" cap="flat">
              <a:noFill/>
              <a:prstDash val="solid"/>
              <a:miter/>
            </a:ln>
            <a:effectLst>
              <a:outerShdw blurRad="711200" dist="38100" dir="8100000" sx="112000" sy="112000" algn="tr" rotWithShape="0">
                <a:schemeClr val="bg1">
                  <a:alpha val="72000"/>
                </a:schemeClr>
              </a:outerShdw>
              <a:softEdge rad="127000"/>
            </a:effectLst>
          </p:spPr>
          <p:txBody>
            <a:bodyPr wrap="square" rtlCol="0" anchor="ctr">
              <a:noAutofit/>
            </a:bodyPr>
            <a:lstStyle/>
            <a:p>
              <a:endParaRPr lang="x-none" sz="1800" dirty="0">
                <a:latin typeface="Quicksand" pitchFamily="2" charset="0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E0D857E-3B39-6006-8E1D-304E5D0E753D}"/>
                </a:ext>
              </a:extLst>
            </p:cNvPr>
            <p:cNvSpPr/>
            <p:nvPr/>
          </p:nvSpPr>
          <p:spPr>
            <a:xfrm>
              <a:off x="6491725" y="1"/>
              <a:ext cx="2652275" cy="1658919"/>
            </a:xfrm>
            <a:custGeom>
              <a:avLst/>
              <a:gdLst>
                <a:gd name="connsiteX0" fmla="*/ 1252335 w 2652275"/>
                <a:gd name="connsiteY0" fmla="*/ 0 h 1658919"/>
                <a:gd name="connsiteX1" fmla="*/ 2652275 w 2652275"/>
                <a:gd name="connsiteY1" fmla="*/ 0 h 1658919"/>
                <a:gd name="connsiteX2" fmla="*/ 2652275 w 2652275"/>
                <a:gd name="connsiteY2" fmla="*/ 1333094 h 1658919"/>
                <a:gd name="connsiteX3" fmla="*/ 2613923 w 2652275"/>
                <a:gd name="connsiteY3" fmla="*/ 1310573 h 1658919"/>
                <a:gd name="connsiteX4" fmla="*/ 2562212 w 2652275"/>
                <a:gd name="connsiteY4" fmla="*/ 1235194 h 1658919"/>
                <a:gd name="connsiteX5" fmla="*/ 2519172 w 2652275"/>
                <a:gd name="connsiteY5" fmla="*/ 1192942 h 1658919"/>
                <a:gd name="connsiteX6" fmla="*/ 2480074 w 2652275"/>
                <a:gd name="connsiteY6" fmla="*/ 1232750 h 1658919"/>
                <a:gd name="connsiteX7" fmla="*/ 2409050 w 2652275"/>
                <a:gd name="connsiteY7" fmla="*/ 1261443 h 1658919"/>
                <a:gd name="connsiteX8" fmla="*/ 2332587 w 2652275"/>
                <a:gd name="connsiteY8" fmla="*/ 1211073 h 1658919"/>
                <a:gd name="connsiteX9" fmla="*/ 2240201 w 2652275"/>
                <a:gd name="connsiteY9" fmla="*/ 1184744 h 1658919"/>
                <a:gd name="connsiteX10" fmla="*/ 2155856 w 2652275"/>
                <a:gd name="connsiteY10" fmla="*/ 1189316 h 1658919"/>
                <a:gd name="connsiteX11" fmla="*/ 2147895 w 2652275"/>
                <a:gd name="connsiteY11" fmla="*/ 1189316 h 1658919"/>
                <a:gd name="connsiteX12" fmla="*/ 2075767 w 2652275"/>
                <a:gd name="connsiteY12" fmla="*/ 1197356 h 1658919"/>
                <a:gd name="connsiteX13" fmla="*/ 1871288 w 2652275"/>
                <a:gd name="connsiteY13" fmla="*/ 1246545 h 1658919"/>
                <a:gd name="connsiteX14" fmla="*/ 1703622 w 2652275"/>
                <a:gd name="connsiteY14" fmla="*/ 1276972 h 1658919"/>
                <a:gd name="connsiteX15" fmla="*/ 1629603 w 2652275"/>
                <a:gd name="connsiteY15" fmla="*/ 1262232 h 1658919"/>
                <a:gd name="connsiteX16" fmla="*/ 1602092 w 2652275"/>
                <a:gd name="connsiteY16" fmla="*/ 1237007 h 1658919"/>
                <a:gd name="connsiteX17" fmla="*/ 1563151 w 2652275"/>
                <a:gd name="connsiteY17" fmla="*/ 1197199 h 1658919"/>
                <a:gd name="connsiteX18" fmla="*/ 1481486 w 2652275"/>
                <a:gd name="connsiteY18" fmla="*/ 1150927 h 1658919"/>
                <a:gd name="connsiteX19" fmla="*/ 1368605 w 2652275"/>
                <a:gd name="connsiteY19" fmla="*/ 1125702 h 1658919"/>
                <a:gd name="connsiteX20" fmla="*/ 1321466 w 2652275"/>
                <a:gd name="connsiteY20" fmla="*/ 1105601 h 1658919"/>
                <a:gd name="connsiteX21" fmla="*/ 1282052 w 2652275"/>
                <a:gd name="connsiteY21" fmla="*/ 1076829 h 1658919"/>
                <a:gd name="connsiteX22" fmla="*/ 1241062 w 2652275"/>
                <a:gd name="connsiteY22" fmla="*/ 1090782 h 1658919"/>
                <a:gd name="connsiteX23" fmla="*/ 1171299 w 2652275"/>
                <a:gd name="connsiteY23" fmla="*/ 1083056 h 1658919"/>
                <a:gd name="connsiteX24" fmla="*/ 1125974 w 2652275"/>
                <a:gd name="connsiteY24" fmla="*/ 1079982 h 1658919"/>
                <a:gd name="connsiteX25" fmla="*/ 1085298 w 2652275"/>
                <a:gd name="connsiteY25" fmla="*/ 1118371 h 1658919"/>
                <a:gd name="connsiteX26" fmla="*/ 1070242 w 2652275"/>
                <a:gd name="connsiteY26" fmla="*/ 1185848 h 1658919"/>
                <a:gd name="connsiteX27" fmla="*/ 1127471 w 2652275"/>
                <a:gd name="connsiteY27" fmla="*/ 1155893 h 1658919"/>
                <a:gd name="connsiteX28" fmla="*/ 1179970 w 2652275"/>
                <a:gd name="connsiteY28" fmla="*/ 1133585 h 1658919"/>
                <a:gd name="connsiteX29" fmla="*/ 1193213 w 2652275"/>
                <a:gd name="connsiteY29" fmla="*/ 1204215 h 1658919"/>
                <a:gd name="connsiteX30" fmla="*/ 1130072 w 2652275"/>
                <a:gd name="connsiteY30" fmla="*/ 1269563 h 1658919"/>
                <a:gd name="connsiteX31" fmla="*/ 1091841 w 2652275"/>
                <a:gd name="connsiteY31" fmla="*/ 1277918 h 1658919"/>
                <a:gd name="connsiteX32" fmla="*/ 1053846 w 2652275"/>
                <a:gd name="connsiteY32" fmla="*/ 1301961 h 1658919"/>
                <a:gd name="connsiteX33" fmla="*/ 907700 w 2652275"/>
                <a:gd name="connsiteY33" fmla="*/ 1418468 h 1658919"/>
                <a:gd name="connsiteX34" fmla="*/ 831237 w 2652275"/>
                <a:gd name="connsiteY34" fmla="*/ 1402466 h 1658919"/>
                <a:gd name="connsiteX35" fmla="*/ 747207 w 2652275"/>
                <a:gd name="connsiteY35" fmla="*/ 1408299 h 1658919"/>
                <a:gd name="connsiteX36" fmla="*/ 729313 w 2652275"/>
                <a:gd name="connsiteY36" fmla="*/ 1445900 h 1658919"/>
                <a:gd name="connsiteX37" fmla="*/ 697230 w 2652275"/>
                <a:gd name="connsiteY37" fmla="*/ 1461981 h 1658919"/>
                <a:gd name="connsiteX38" fmla="*/ 520893 w 2652275"/>
                <a:gd name="connsiteY38" fmla="*/ 1502025 h 1658919"/>
                <a:gd name="connsiteX39" fmla="*/ 488889 w 2652275"/>
                <a:gd name="connsiteY39" fmla="*/ 1518106 h 1658919"/>
                <a:gd name="connsiteX40" fmla="*/ 445061 w 2652275"/>
                <a:gd name="connsiteY40" fmla="*/ 1487836 h 1658919"/>
                <a:gd name="connsiteX41" fmla="*/ 425275 w 2652275"/>
                <a:gd name="connsiteY41" fmla="*/ 1468050 h 1658919"/>
                <a:gd name="connsiteX42" fmla="*/ 406908 w 2652275"/>
                <a:gd name="connsiteY42" fmla="*/ 1505493 h 1658919"/>
                <a:gd name="connsiteX43" fmla="*/ 375141 w 2652275"/>
                <a:gd name="connsiteY43" fmla="*/ 1568083 h 1658919"/>
                <a:gd name="connsiteX44" fmla="*/ 320592 w 2652275"/>
                <a:gd name="connsiteY44" fmla="*/ 1638318 h 1658919"/>
                <a:gd name="connsiteX45" fmla="*/ 286223 w 2652275"/>
                <a:gd name="connsiteY45" fmla="*/ 1658498 h 1658919"/>
                <a:gd name="connsiteX46" fmla="*/ 200380 w 2652275"/>
                <a:gd name="connsiteY46" fmla="*/ 1654320 h 1658919"/>
                <a:gd name="connsiteX47" fmla="*/ 127780 w 2652275"/>
                <a:gd name="connsiteY47" fmla="*/ 1651640 h 1658919"/>
                <a:gd name="connsiteX48" fmla="*/ 39177 w 2652275"/>
                <a:gd name="connsiteY48" fmla="*/ 1613881 h 1658919"/>
                <a:gd name="connsiteX49" fmla="*/ 0 w 2652275"/>
                <a:gd name="connsiteY49" fmla="*/ 1518106 h 1658919"/>
                <a:gd name="connsiteX50" fmla="*/ 48085 w 2652275"/>
                <a:gd name="connsiteY50" fmla="*/ 1429977 h 1658919"/>
                <a:gd name="connsiteX51" fmla="*/ 56047 w 2652275"/>
                <a:gd name="connsiteY51" fmla="*/ 1421936 h 1658919"/>
                <a:gd name="connsiteX52" fmla="*/ 56125 w 2652275"/>
                <a:gd name="connsiteY52" fmla="*/ 1421936 h 1658919"/>
                <a:gd name="connsiteX53" fmla="*/ 128253 w 2652275"/>
                <a:gd name="connsiteY53" fmla="*/ 1421936 h 1658919"/>
                <a:gd name="connsiteX54" fmla="*/ 136214 w 2652275"/>
                <a:gd name="connsiteY54" fmla="*/ 1421936 h 1658919"/>
                <a:gd name="connsiteX55" fmla="*/ 224343 w 2652275"/>
                <a:gd name="connsiteY55" fmla="*/ 1421936 h 1658919"/>
                <a:gd name="connsiteX56" fmla="*/ 295367 w 2652275"/>
                <a:gd name="connsiteY56" fmla="*/ 1403254 h 1658919"/>
                <a:gd name="connsiteX57" fmla="*/ 397133 w 2652275"/>
                <a:gd name="connsiteY57" fmla="*/ 1371487 h 1658919"/>
                <a:gd name="connsiteX58" fmla="*/ 469340 w 2652275"/>
                <a:gd name="connsiteY58" fmla="*/ 1272085 h 1658919"/>
                <a:gd name="connsiteX59" fmla="*/ 449475 w 2652275"/>
                <a:gd name="connsiteY59" fmla="*/ 1167717 h 1658919"/>
                <a:gd name="connsiteX60" fmla="*/ 416683 w 2652275"/>
                <a:gd name="connsiteY60" fmla="*/ 1125466 h 1658919"/>
                <a:gd name="connsiteX61" fmla="*/ 448844 w 2652275"/>
                <a:gd name="connsiteY61" fmla="*/ 979477 h 1658919"/>
                <a:gd name="connsiteX62" fmla="*/ 481479 w 2652275"/>
                <a:gd name="connsiteY62" fmla="*/ 902068 h 1658919"/>
                <a:gd name="connsiteX63" fmla="*/ 484159 w 2652275"/>
                <a:gd name="connsiteY63" fmla="*/ 767983 h 1658919"/>
                <a:gd name="connsiteX64" fmla="*/ 536895 w 2652275"/>
                <a:gd name="connsiteY64" fmla="*/ 668660 h 1658919"/>
                <a:gd name="connsiteX65" fmla="*/ 552424 w 2652275"/>
                <a:gd name="connsiteY65" fmla="*/ 601656 h 1658919"/>
                <a:gd name="connsiteX66" fmla="*/ 637715 w 2652275"/>
                <a:gd name="connsiteY66" fmla="*/ 519203 h 1658919"/>
                <a:gd name="connsiteX67" fmla="*/ 752646 w 2652275"/>
                <a:gd name="connsiteY67" fmla="*/ 477976 h 1658919"/>
                <a:gd name="connsiteX68" fmla="*/ 874119 w 2652275"/>
                <a:gd name="connsiteY68" fmla="*/ 461265 h 1658919"/>
                <a:gd name="connsiteX69" fmla="*/ 985660 w 2652275"/>
                <a:gd name="connsiteY69" fmla="*/ 413022 h 1658919"/>
                <a:gd name="connsiteX70" fmla="*/ 982744 w 2652275"/>
                <a:gd name="connsiteY70" fmla="*/ 380860 h 1658919"/>
                <a:gd name="connsiteX71" fmla="*/ 987000 w 2652275"/>
                <a:gd name="connsiteY71" fmla="*/ 318823 h 1658919"/>
                <a:gd name="connsiteX72" fmla="*/ 1002687 w 2652275"/>
                <a:gd name="connsiteY72" fmla="*/ 287686 h 1658919"/>
                <a:gd name="connsiteX73" fmla="*/ 1045096 w 2652275"/>
                <a:gd name="connsiteY73" fmla="*/ 212642 h 1658919"/>
                <a:gd name="connsiteX74" fmla="*/ 1129994 w 2652275"/>
                <a:gd name="connsiteY74" fmla="*/ 107723 h 1658919"/>
                <a:gd name="connsiteX75" fmla="*/ 1138034 w 2652275"/>
                <a:gd name="connsiteY75" fmla="*/ 99682 h 1658919"/>
                <a:gd name="connsiteX76" fmla="*/ 1212999 w 2652275"/>
                <a:gd name="connsiteY76" fmla="*/ 31891 h 165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652275" h="1658919">
                  <a:moveTo>
                    <a:pt x="1252335" y="0"/>
                  </a:moveTo>
                  <a:lnTo>
                    <a:pt x="2652275" y="0"/>
                  </a:lnTo>
                  <a:lnTo>
                    <a:pt x="2652275" y="1333094"/>
                  </a:lnTo>
                  <a:lnTo>
                    <a:pt x="2613923" y="1310573"/>
                  </a:lnTo>
                  <a:cubicBezTo>
                    <a:pt x="2589467" y="1293408"/>
                    <a:pt x="2569543" y="1271100"/>
                    <a:pt x="2562212" y="1235194"/>
                  </a:cubicBezTo>
                  <a:cubicBezTo>
                    <a:pt x="2557640" y="1212964"/>
                    <a:pt x="2541638" y="1194046"/>
                    <a:pt x="2519172" y="1192942"/>
                  </a:cubicBezTo>
                  <a:cubicBezTo>
                    <a:pt x="2496943" y="1191917"/>
                    <a:pt x="2485434" y="1213595"/>
                    <a:pt x="2480074" y="1232750"/>
                  </a:cubicBezTo>
                  <a:cubicBezTo>
                    <a:pt x="2469668" y="1269720"/>
                    <a:pt x="2444049" y="1281939"/>
                    <a:pt x="2409050" y="1261443"/>
                  </a:cubicBezTo>
                  <a:cubicBezTo>
                    <a:pt x="2382801" y="1245993"/>
                    <a:pt x="2358995" y="1226286"/>
                    <a:pt x="2332587" y="1211073"/>
                  </a:cubicBezTo>
                  <a:cubicBezTo>
                    <a:pt x="2304288" y="1194676"/>
                    <a:pt x="2275516" y="1170240"/>
                    <a:pt x="2240201" y="1184744"/>
                  </a:cubicBezTo>
                  <a:cubicBezTo>
                    <a:pt x="2211430" y="1196489"/>
                    <a:pt x="2184786" y="1201692"/>
                    <a:pt x="2155856" y="1189316"/>
                  </a:cubicBezTo>
                  <a:cubicBezTo>
                    <a:pt x="2153255" y="1189316"/>
                    <a:pt x="2150574" y="1189316"/>
                    <a:pt x="2147895" y="1189316"/>
                  </a:cubicBezTo>
                  <a:cubicBezTo>
                    <a:pt x="2123064" y="1154238"/>
                    <a:pt x="2108954" y="1155814"/>
                    <a:pt x="2075767" y="1197356"/>
                  </a:cubicBezTo>
                  <a:cubicBezTo>
                    <a:pt x="2007266" y="1212964"/>
                    <a:pt x="1935690" y="1220768"/>
                    <a:pt x="1871288" y="1246545"/>
                  </a:cubicBezTo>
                  <a:cubicBezTo>
                    <a:pt x="1815636" y="1268853"/>
                    <a:pt x="1762112" y="1282490"/>
                    <a:pt x="1703622" y="1276972"/>
                  </a:cubicBezTo>
                  <a:cubicBezTo>
                    <a:pt x="1678713" y="1274608"/>
                    <a:pt x="1654512" y="1264912"/>
                    <a:pt x="1629603" y="1262232"/>
                  </a:cubicBezTo>
                  <a:cubicBezTo>
                    <a:pt x="1612024" y="1260340"/>
                    <a:pt x="1603747" y="1256320"/>
                    <a:pt x="1602092" y="1237007"/>
                  </a:cubicBezTo>
                  <a:cubicBezTo>
                    <a:pt x="1600200" y="1215093"/>
                    <a:pt x="1584513" y="1203190"/>
                    <a:pt x="1563151" y="1197199"/>
                  </a:cubicBezTo>
                  <a:cubicBezTo>
                    <a:pt x="1532330" y="1188607"/>
                    <a:pt x="1502927" y="1175285"/>
                    <a:pt x="1481486" y="1150927"/>
                  </a:cubicBezTo>
                  <a:cubicBezTo>
                    <a:pt x="1443649" y="1107966"/>
                    <a:pt x="1419527" y="1102133"/>
                    <a:pt x="1368605" y="1125702"/>
                  </a:cubicBezTo>
                  <a:cubicBezTo>
                    <a:pt x="1347006" y="1135635"/>
                    <a:pt x="1324067" y="1145251"/>
                    <a:pt x="1321466" y="1105601"/>
                  </a:cubicBezTo>
                  <a:cubicBezTo>
                    <a:pt x="1319968" y="1082268"/>
                    <a:pt x="1304124" y="1075568"/>
                    <a:pt x="1282052" y="1076829"/>
                  </a:cubicBezTo>
                  <a:cubicBezTo>
                    <a:pt x="1266602" y="1077696"/>
                    <a:pt x="1253911" y="1083214"/>
                    <a:pt x="1241062" y="1090782"/>
                  </a:cubicBezTo>
                  <a:cubicBezTo>
                    <a:pt x="1216152" y="1105522"/>
                    <a:pt x="1191873" y="1111434"/>
                    <a:pt x="1171299" y="1083056"/>
                  </a:cubicBezTo>
                  <a:cubicBezTo>
                    <a:pt x="1157662" y="1064296"/>
                    <a:pt x="1140872" y="1068474"/>
                    <a:pt x="1125974" y="1079982"/>
                  </a:cubicBezTo>
                  <a:cubicBezTo>
                    <a:pt x="1111233" y="1091333"/>
                    <a:pt x="1097517" y="1104340"/>
                    <a:pt x="1085298" y="1118371"/>
                  </a:cubicBezTo>
                  <a:cubicBezTo>
                    <a:pt x="1068193" y="1138157"/>
                    <a:pt x="1048801" y="1167323"/>
                    <a:pt x="1070242" y="1185848"/>
                  </a:cubicBezTo>
                  <a:cubicBezTo>
                    <a:pt x="1096728" y="1208787"/>
                    <a:pt x="1114622" y="1173393"/>
                    <a:pt x="1127471" y="1155893"/>
                  </a:cubicBezTo>
                  <a:cubicBezTo>
                    <a:pt x="1142370" y="1135556"/>
                    <a:pt x="1155849" y="1115928"/>
                    <a:pt x="1179970" y="1133585"/>
                  </a:cubicBezTo>
                  <a:cubicBezTo>
                    <a:pt x="1202673" y="1150218"/>
                    <a:pt x="1208979" y="1174339"/>
                    <a:pt x="1193213" y="1204215"/>
                  </a:cubicBezTo>
                  <a:cubicBezTo>
                    <a:pt x="1177921" y="1233144"/>
                    <a:pt x="1145680" y="1242761"/>
                    <a:pt x="1130072" y="1269563"/>
                  </a:cubicBezTo>
                  <a:cubicBezTo>
                    <a:pt x="1118248" y="1276578"/>
                    <a:pt x="1105321" y="1277682"/>
                    <a:pt x="1091841" y="1277918"/>
                  </a:cubicBezTo>
                  <a:cubicBezTo>
                    <a:pt x="1074657" y="1278155"/>
                    <a:pt x="1061966" y="1286037"/>
                    <a:pt x="1053846" y="1301961"/>
                  </a:cubicBezTo>
                  <a:cubicBezTo>
                    <a:pt x="1022867" y="1362816"/>
                    <a:pt x="967688" y="1395372"/>
                    <a:pt x="907700" y="1418468"/>
                  </a:cubicBezTo>
                  <a:cubicBezTo>
                    <a:pt x="883185" y="1427927"/>
                    <a:pt x="853466" y="1428558"/>
                    <a:pt x="831237" y="1402466"/>
                  </a:cubicBezTo>
                  <a:cubicBezTo>
                    <a:pt x="802623" y="1368885"/>
                    <a:pt x="776294" y="1410585"/>
                    <a:pt x="747207" y="1408299"/>
                  </a:cubicBezTo>
                  <a:cubicBezTo>
                    <a:pt x="726475" y="1406722"/>
                    <a:pt x="729944" y="1430450"/>
                    <a:pt x="729313" y="1445900"/>
                  </a:cubicBezTo>
                  <a:cubicBezTo>
                    <a:pt x="723243" y="1460483"/>
                    <a:pt x="710946" y="1462690"/>
                    <a:pt x="697230" y="1461981"/>
                  </a:cubicBezTo>
                  <a:cubicBezTo>
                    <a:pt x="634562" y="1458276"/>
                    <a:pt x="575520" y="1470258"/>
                    <a:pt x="520893" y="1502025"/>
                  </a:cubicBezTo>
                  <a:cubicBezTo>
                    <a:pt x="510251" y="1507385"/>
                    <a:pt x="499530" y="1512746"/>
                    <a:pt x="488889" y="1518106"/>
                  </a:cubicBezTo>
                  <a:cubicBezTo>
                    <a:pt x="473517" y="1509435"/>
                    <a:pt x="453022" y="1509356"/>
                    <a:pt x="445061" y="1487836"/>
                  </a:cubicBezTo>
                  <a:cubicBezTo>
                    <a:pt x="442144" y="1479874"/>
                    <a:pt x="444746" y="1457409"/>
                    <a:pt x="425275" y="1468050"/>
                  </a:cubicBezTo>
                  <a:cubicBezTo>
                    <a:pt x="412978" y="1474830"/>
                    <a:pt x="395005" y="1485393"/>
                    <a:pt x="406908" y="1505493"/>
                  </a:cubicBezTo>
                  <a:cubicBezTo>
                    <a:pt x="429610" y="1543961"/>
                    <a:pt x="405174" y="1555628"/>
                    <a:pt x="375141" y="1568083"/>
                  </a:cubicBezTo>
                  <a:cubicBezTo>
                    <a:pt x="344713" y="1580695"/>
                    <a:pt x="312473" y="1594648"/>
                    <a:pt x="320592" y="1638318"/>
                  </a:cubicBezTo>
                  <a:cubicBezTo>
                    <a:pt x="306718" y="1640289"/>
                    <a:pt x="307034" y="1662203"/>
                    <a:pt x="286223" y="1658498"/>
                  </a:cubicBezTo>
                  <a:cubicBezTo>
                    <a:pt x="258239" y="1653453"/>
                    <a:pt x="229073" y="1655345"/>
                    <a:pt x="200380" y="1654320"/>
                  </a:cubicBezTo>
                  <a:cubicBezTo>
                    <a:pt x="176968" y="1631381"/>
                    <a:pt x="152610" y="1639343"/>
                    <a:pt x="127780" y="1651640"/>
                  </a:cubicBezTo>
                  <a:cubicBezTo>
                    <a:pt x="99481" y="1665593"/>
                    <a:pt x="52972" y="1642102"/>
                    <a:pt x="39177" y="1613881"/>
                  </a:cubicBezTo>
                  <a:cubicBezTo>
                    <a:pt x="23885" y="1582587"/>
                    <a:pt x="30270" y="1542779"/>
                    <a:pt x="0" y="1518106"/>
                  </a:cubicBezTo>
                  <a:cubicBezTo>
                    <a:pt x="26329" y="1494379"/>
                    <a:pt x="26802" y="1456542"/>
                    <a:pt x="48085" y="1429977"/>
                  </a:cubicBezTo>
                  <a:cubicBezTo>
                    <a:pt x="50765" y="1427297"/>
                    <a:pt x="53366" y="1424616"/>
                    <a:pt x="56047" y="1421936"/>
                  </a:cubicBezTo>
                  <a:cubicBezTo>
                    <a:pt x="56047" y="1421936"/>
                    <a:pt x="56125" y="1421936"/>
                    <a:pt x="56125" y="1421936"/>
                  </a:cubicBezTo>
                  <a:cubicBezTo>
                    <a:pt x="80168" y="1421936"/>
                    <a:pt x="104210" y="1421936"/>
                    <a:pt x="128253" y="1421936"/>
                  </a:cubicBezTo>
                  <a:cubicBezTo>
                    <a:pt x="130933" y="1421936"/>
                    <a:pt x="133534" y="1421936"/>
                    <a:pt x="136214" y="1421936"/>
                  </a:cubicBezTo>
                  <a:cubicBezTo>
                    <a:pt x="166169" y="1456226"/>
                    <a:pt x="186979" y="1456226"/>
                    <a:pt x="224343" y="1421936"/>
                  </a:cubicBezTo>
                  <a:cubicBezTo>
                    <a:pt x="250672" y="1425326"/>
                    <a:pt x="272113" y="1415000"/>
                    <a:pt x="295367" y="1403254"/>
                  </a:cubicBezTo>
                  <a:cubicBezTo>
                    <a:pt x="326898" y="1387331"/>
                    <a:pt x="360557" y="1372984"/>
                    <a:pt x="397133" y="1371487"/>
                  </a:cubicBezTo>
                  <a:cubicBezTo>
                    <a:pt x="433473" y="1369989"/>
                    <a:pt x="489362" y="1311656"/>
                    <a:pt x="469340" y="1272085"/>
                  </a:cubicBezTo>
                  <a:cubicBezTo>
                    <a:pt x="452628" y="1239135"/>
                    <a:pt x="454205" y="1202717"/>
                    <a:pt x="449475" y="1167717"/>
                  </a:cubicBezTo>
                  <a:cubicBezTo>
                    <a:pt x="446480" y="1145330"/>
                    <a:pt x="441356" y="1129013"/>
                    <a:pt x="416683" y="1125466"/>
                  </a:cubicBezTo>
                  <a:cubicBezTo>
                    <a:pt x="395557" y="1091964"/>
                    <a:pt x="412190" y="1002889"/>
                    <a:pt x="448844" y="979477"/>
                  </a:cubicBezTo>
                  <a:cubicBezTo>
                    <a:pt x="480060" y="959534"/>
                    <a:pt x="485736" y="935255"/>
                    <a:pt x="481479" y="902068"/>
                  </a:cubicBezTo>
                  <a:cubicBezTo>
                    <a:pt x="475725" y="857688"/>
                    <a:pt x="490150" y="814018"/>
                    <a:pt x="484159" y="767983"/>
                  </a:cubicBezTo>
                  <a:cubicBezTo>
                    <a:pt x="479272" y="730539"/>
                    <a:pt x="510488" y="697432"/>
                    <a:pt x="536895" y="668660"/>
                  </a:cubicBezTo>
                  <a:cubicBezTo>
                    <a:pt x="558730" y="650293"/>
                    <a:pt x="554316" y="624753"/>
                    <a:pt x="552424" y="601656"/>
                  </a:cubicBezTo>
                  <a:cubicBezTo>
                    <a:pt x="547221" y="538594"/>
                    <a:pt x="566534" y="515498"/>
                    <a:pt x="637715" y="519203"/>
                  </a:cubicBezTo>
                  <a:cubicBezTo>
                    <a:pt x="686431" y="521725"/>
                    <a:pt x="720563" y="502255"/>
                    <a:pt x="752646" y="477976"/>
                  </a:cubicBezTo>
                  <a:cubicBezTo>
                    <a:pt x="792375" y="447864"/>
                    <a:pt x="830291" y="444711"/>
                    <a:pt x="874119" y="461265"/>
                  </a:cubicBezTo>
                  <a:cubicBezTo>
                    <a:pt x="924569" y="480341"/>
                    <a:pt x="964377" y="462289"/>
                    <a:pt x="985660" y="413022"/>
                  </a:cubicBezTo>
                  <a:cubicBezTo>
                    <a:pt x="990863" y="400961"/>
                    <a:pt x="993385" y="391660"/>
                    <a:pt x="982744" y="380860"/>
                  </a:cubicBezTo>
                  <a:cubicBezTo>
                    <a:pt x="961303" y="359183"/>
                    <a:pt x="966032" y="338136"/>
                    <a:pt x="987000" y="318823"/>
                  </a:cubicBezTo>
                  <a:cubicBezTo>
                    <a:pt x="996223" y="310388"/>
                    <a:pt x="1000322" y="300141"/>
                    <a:pt x="1002687" y="287686"/>
                  </a:cubicBezTo>
                  <a:cubicBezTo>
                    <a:pt x="1008284" y="258205"/>
                    <a:pt x="1023734" y="233610"/>
                    <a:pt x="1045096" y="212642"/>
                  </a:cubicBezTo>
                  <a:cubicBezTo>
                    <a:pt x="1077415" y="180953"/>
                    <a:pt x="1104848" y="145244"/>
                    <a:pt x="1129994" y="107723"/>
                  </a:cubicBezTo>
                  <a:cubicBezTo>
                    <a:pt x="1132674" y="105043"/>
                    <a:pt x="1135354" y="102362"/>
                    <a:pt x="1138034" y="99682"/>
                  </a:cubicBezTo>
                  <a:cubicBezTo>
                    <a:pt x="1177133" y="93376"/>
                    <a:pt x="1184700" y="52070"/>
                    <a:pt x="1212999" y="3189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7000"/>
                  </a:srgbClr>
                </a:gs>
                <a:gs pos="100000">
                  <a:srgbClr val="CCE1F6">
                    <a:alpha val="50000"/>
                  </a:srgbClr>
                </a:gs>
              </a:gsLst>
              <a:lin ang="5400000" scaled="0"/>
            </a:gradFill>
            <a:ln w="7883" cap="flat">
              <a:noFill/>
              <a:prstDash val="solid"/>
              <a:miter/>
            </a:ln>
            <a:effectLst>
              <a:outerShdw blurRad="711200" dist="38100" dir="8100000" sx="112000" sy="112000" algn="tr" rotWithShape="0">
                <a:schemeClr val="bg1">
                  <a:alpha val="72000"/>
                </a:schemeClr>
              </a:outerShdw>
              <a:softEdge rad="127000"/>
            </a:effectLst>
          </p:spPr>
          <p:txBody>
            <a:bodyPr wrap="square" rtlCol="0" anchor="ctr">
              <a:noAutofit/>
            </a:bodyPr>
            <a:lstStyle/>
            <a:p>
              <a:endParaRPr lang="x-none" sz="1800" dirty="0">
                <a:latin typeface="Quicksand" pitchFamily="2" charset="0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F7FCF8F-78D0-1FE4-2878-9F17ED87D0EF}"/>
                </a:ext>
              </a:extLst>
            </p:cNvPr>
            <p:cNvSpPr/>
            <p:nvPr/>
          </p:nvSpPr>
          <p:spPr>
            <a:xfrm>
              <a:off x="6133433" y="748300"/>
              <a:ext cx="3010568" cy="2582618"/>
            </a:xfrm>
            <a:custGeom>
              <a:avLst/>
              <a:gdLst>
                <a:gd name="connsiteX0" fmla="*/ 2834881 w 3010568"/>
                <a:gd name="connsiteY0" fmla="*/ 0 h 2582618"/>
                <a:gd name="connsiteX1" fmla="*/ 2987372 w 3010568"/>
                <a:gd name="connsiteY1" fmla="*/ 52179 h 2582618"/>
                <a:gd name="connsiteX2" fmla="*/ 3009453 w 3010568"/>
                <a:gd name="connsiteY2" fmla="*/ 71347 h 2582618"/>
                <a:gd name="connsiteX3" fmla="*/ 3010568 w 3010568"/>
                <a:gd name="connsiteY3" fmla="*/ 72864 h 2582618"/>
                <a:gd name="connsiteX4" fmla="*/ 3010568 w 3010568"/>
                <a:gd name="connsiteY4" fmla="*/ 2582618 h 2582618"/>
                <a:gd name="connsiteX5" fmla="*/ 2978877 w 3010568"/>
                <a:gd name="connsiteY5" fmla="*/ 2522355 h 2582618"/>
                <a:gd name="connsiteX6" fmla="*/ 2975571 w 3010568"/>
                <a:gd name="connsiteY6" fmla="*/ 2405448 h 2582618"/>
                <a:gd name="connsiteX7" fmla="*/ 2958607 w 3010568"/>
                <a:gd name="connsiteY7" fmla="*/ 2330170 h 2582618"/>
                <a:gd name="connsiteX8" fmla="*/ 2888961 w 3010568"/>
                <a:gd name="connsiteY8" fmla="*/ 2345846 h 2582618"/>
                <a:gd name="connsiteX9" fmla="*/ 2792702 w 3010568"/>
                <a:gd name="connsiteY9" fmla="*/ 2327427 h 2582618"/>
                <a:gd name="connsiteX10" fmla="*/ 2745439 w 3010568"/>
                <a:gd name="connsiteY10" fmla="*/ 2220238 h 2582618"/>
                <a:gd name="connsiteX11" fmla="*/ 2664380 w 3010568"/>
                <a:gd name="connsiteY11" fmla="*/ 2127849 h 2582618"/>
                <a:gd name="connsiteX12" fmla="*/ 2570530 w 3010568"/>
                <a:gd name="connsiteY12" fmla="*/ 2074258 h 2582618"/>
                <a:gd name="connsiteX13" fmla="*/ 2561972 w 3010568"/>
                <a:gd name="connsiteY13" fmla="*/ 2068736 h 2582618"/>
                <a:gd name="connsiteX14" fmla="*/ 2478852 w 3010568"/>
                <a:gd name="connsiteY14" fmla="*/ 2027348 h 2582618"/>
                <a:gd name="connsiteX15" fmla="*/ 2224903 w 3010568"/>
                <a:gd name="connsiteY15" fmla="*/ 1938394 h 2582618"/>
                <a:gd name="connsiteX16" fmla="*/ 2023544 w 3010568"/>
                <a:gd name="connsiteY16" fmla="*/ 1854804 h 2582618"/>
                <a:gd name="connsiteX17" fmla="*/ 1954192 w 3010568"/>
                <a:gd name="connsiteY17" fmla="*/ 1787614 h 2582618"/>
                <a:gd name="connsiteX18" fmla="*/ 1942113 w 3010568"/>
                <a:gd name="connsiteY18" fmla="*/ 1741413 h 2582618"/>
                <a:gd name="connsiteX19" fmla="*/ 1927861 w 3010568"/>
                <a:gd name="connsiteY19" fmla="*/ 1671605 h 2582618"/>
                <a:gd name="connsiteX20" fmla="*/ 1872162 w 3010568"/>
                <a:gd name="connsiteY20" fmla="*/ 1565212 h 2582618"/>
                <a:gd name="connsiteX21" fmla="*/ 1768304 w 3010568"/>
                <a:gd name="connsiteY21" fmla="*/ 1459794 h 2582618"/>
                <a:gd name="connsiteX22" fmla="*/ 1731569 w 3010568"/>
                <a:gd name="connsiteY22" fmla="*/ 1405485 h 2582618"/>
                <a:gd name="connsiteX23" fmla="*/ 1709154 w 3010568"/>
                <a:gd name="connsiteY23" fmla="*/ 1347214 h 2582618"/>
                <a:gd name="connsiteX24" fmla="*/ 1655408 w 3010568"/>
                <a:gd name="connsiteY24" fmla="*/ 1333782 h 2582618"/>
                <a:gd name="connsiteX25" fmla="*/ 1585767 w 3010568"/>
                <a:gd name="connsiteY25" fmla="*/ 1277086 h 2582618"/>
                <a:gd name="connsiteX26" fmla="*/ 1539172 w 3010568"/>
                <a:gd name="connsiteY26" fmla="*/ 1242341 h 2582618"/>
                <a:gd name="connsiteX27" fmla="*/ 1468813 w 3010568"/>
                <a:gd name="connsiteY27" fmla="*/ 1255397 h 2582618"/>
                <a:gd name="connsiteX28" fmla="*/ 1405821 w 3010568"/>
                <a:gd name="connsiteY28" fmla="*/ 1317496 h 2582618"/>
                <a:gd name="connsiteX29" fmla="*/ 1488125 w 3010568"/>
                <a:gd name="connsiteY29" fmla="*/ 1324989 h 2582618"/>
                <a:gd name="connsiteX30" fmla="*/ 1560039 w 3010568"/>
                <a:gd name="connsiteY30" fmla="*/ 1337422 h 2582618"/>
                <a:gd name="connsiteX31" fmla="*/ 1525284 w 3010568"/>
                <a:gd name="connsiteY31" fmla="*/ 1422541 h 2582618"/>
                <a:gd name="connsiteX32" fmla="*/ 1412074 w 3010568"/>
                <a:gd name="connsiteY32" fmla="*/ 1448997 h 2582618"/>
                <a:gd name="connsiteX33" fmla="*/ 1365178 w 3010568"/>
                <a:gd name="connsiteY33" fmla="*/ 1431461 h 2582618"/>
                <a:gd name="connsiteX34" fmla="*/ 1307653 w 3010568"/>
                <a:gd name="connsiteY34" fmla="*/ 1430954 h 2582618"/>
                <a:gd name="connsiteX35" fmla="*/ 1069720 w 3010568"/>
                <a:gd name="connsiteY35" fmla="*/ 1454833 h 2582618"/>
                <a:gd name="connsiteX36" fmla="*/ 998617 w 3010568"/>
                <a:gd name="connsiteY36" fmla="*/ 1384591 h 2582618"/>
                <a:gd name="connsiteX37" fmla="*/ 904232 w 3010568"/>
                <a:gd name="connsiteY37" fmla="*/ 1332575 h 2582618"/>
                <a:gd name="connsiteX38" fmla="*/ 858913 w 3010568"/>
                <a:gd name="connsiteY38" fmla="*/ 1360587 h 2582618"/>
                <a:gd name="connsiteX39" fmla="*/ 813266 w 3010568"/>
                <a:gd name="connsiteY39" fmla="*/ 1355621 h 2582618"/>
                <a:gd name="connsiteX40" fmla="*/ 595915 w 3010568"/>
                <a:gd name="connsiteY40" fmla="*/ 1276355 h 2582618"/>
                <a:gd name="connsiteX41" fmla="*/ 550355 w 3010568"/>
                <a:gd name="connsiteY41" fmla="*/ 1271444 h 2582618"/>
                <a:gd name="connsiteX42" fmla="*/ 524232 w 3010568"/>
                <a:gd name="connsiteY42" fmla="*/ 1208500 h 2582618"/>
                <a:gd name="connsiteX43" fmla="*/ 516686 w 3010568"/>
                <a:gd name="connsiteY43" fmla="*/ 1173504 h 2582618"/>
                <a:gd name="connsiteX44" fmla="*/ 470967 w 3010568"/>
                <a:gd name="connsiteY44" fmla="*/ 1201018 h 2582618"/>
                <a:gd name="connsiteX45" fmla="*/ 393400 w 3010568"/>
                <a:gd name="connsiteY45" fmla="*/ 1246272 h 2582618"/>
                <a:gd name="connsiteX46" fmla="*/ 286038 w 3010568"/>
                <a:gd name="connsiteY46" fmla="*/ 1283942 h 2582618"/>
                <a:gd name="connsiteX47" fmla="*/ 235091 w 3010568"/>
                <a:gd name="connsiteY47" fmla="*/ 1281797 h 2582618"/>
                <a:gd name="connsiteX48" fmla="*/ 145701 w 3010568"/>
                <a:gd name="connsiteY48" fmla="*/ 1217760 h 2582618"/>
                <a:gd name="connsiteX49" fmla="*/ 69510 w 3010568"/>
                <a:gd name="connsiteY49" fmla="*/ 1164520 h 2582618"/>
                <a:gd name="connsiteX50" fmla="*/ 446 w 3010568"/>
                <a:gd name="connsiteY50" fmla="*/ 1062467 h 2582618"/>
                <a:gd name="connsiteX51" fmla="*/ 24762 w 3010568"/>
                <a:gd name="connsiteY51" fmla="*/ 932327 h 2582618"/>
                <a:gd name="connsiteX52" fmla="*/ 137587 w 3010568"/>
                <a:gd name="connsiteY52" fmla="*/ 870936 h 2582618"/>
                <a:gd name="connsiteX53" fmla="*/ 151725 w 3010568"/>
                <a:gd name="connsiteY53" fmla="*/ 867814 h 2582618"/>
                <a:gd name="connsiteX54" fmla="*/ 151809 w 3010568"/>
                <a:gd name="connsiteY54" fmla="*/ 867869 h 2582618"/>
                <a:gd name="connsiteX55" fmla="*/ 229351 w 3010568"/>
                <a:gd name="connsiteY55" fmla="*/ 917900 h 2582618"/>
                <a:gd name="connsiteX56" fmla="*/ 237910 w 3010568"/>
                <a:gd name="connsiteY56" fmla="*/ 923422 h 2582618"/>
                <a:gd name="connsiteX57" fmla="*/ 332655 w 3010568"/>
                <a:gd name="connsiteY57" fmla="*/ 984552 h 2582618"/>
                <a:gd name="connsiteX58" fmla="*/ 421970 w 3010568"/>
                <a:gd name="connsiteY58" fmla="*/ 1013734 h 2582618"/>
                <a:gd name="connsiteX59" fmla="*/ 553411 w 3010568"/>
                <a:gd name="connsiteY59" fmla="*/ 1050171 h 2582618"/>
                <a:gd name="connsiteX60" fmla="*/ 699989 w 3010568"/>
                <a:gd name="connsiteY60" fmla="*/ 993394 h 2582618"/>
                <a:gd name="connsiteX61" fmla="*/ 751028 w 3010568"/>
                <a:gd name="connsiteY61" fmla="*/ 867410 h 2582618"/>
                <a:gd name="connsiteX62" fmla="*/ 745081 w 3010568"/>
                <a:gd name="connsiteY62" fmla="*/ 799242 h 2582618"/>
                <a:gd name="connsiteX63" fmla="*/ 880922 w 3010568"/>
                <a:gd name="connsiteY63" fmla="*/ 664601 h 2582618"/>
                <a:gd name="connsiteX64" fmla="*/ 969701 w 3010568"/>
                <a:gd name="connsiteY64" fmla="*/ 604018 h 2582618"/>
                <a:gd name="connsiteX65" fmla="*/ 1065589 w 3010568"/>
                <a:gd name="connsiteY65" fmla="*/ 461726 h 2582618"/>
                <a:gd name="connsiteX66" fmla="*/ 1191180 w 3010568"/>
                <a:gd name="connsiteY66" fmla="*/ 391526 h 2582618"/>
                <a:gd name="connsiteX67" fmla="*/ 1254353 w 3010568"/>
                <a:gd name="connsiteY67" fmla="*/ 330263 h 2582618"/>
                <a:gd name="connsiteX68" fmla="*/ 1403239 w 3010568"/>
                <a:gd name="connsiteY68" fmla="*/ 300782 h 2582618"/>
                <a:gd name="connsiteX69" fmla="*/ 1555396 w 3010568"/>
                <a:gd name="connsiteY69" fmla="*/ 336182 h 2582618"/>
                <a:gd name="connsiteX70" fmla="*/ 1697580 w 3010568"/>
                <a:gd name="connsiteY70" fmla="*/ 402476 h 2582618"/>
                <a:gd name="connsiteX71" fmla="*/ 1850958 w 3010568"/>
                <a:gd name="connsiteY71" fmla="*/ 427981 h 2582618"/>
                <a:gd name="connsiteX72" fmla="*/ 1870132 w 3010568"/>
                <a:gd name="connsiteY72" fmla="*/ 391382 h 2582618"/>
                <a:gd name="connsiteX73" fmla="*/ 1917740 w 3010568"/>
                <a:gd name="connsiteY73" fmla="*/ 327639 h 2582618"/>
                <a:gd name="connsiteX74" fmla="*/ 1956203 w 3010568"/>
                <a:gd name="connsiteY74" fmla="*/ 305047 h 2582618"/>
                <a:gd name="connsiteX75" fmla="*/ 2053849 w 3010568"/>
                <a:gd name="connsiteY75" fmla="*/ 253786 h 2582618"/>
                <a:gd name="connsiteX76" fmla="*/ 2217898 w 3010568"/>
                <a:gd name="connsiteY76" fmla="*/ 199880 h 2582618"/>
                <a:gd name="connsiteX77" fmla="*/ 2232119 w 3010568"/>
                <a:gd name="connsiteY77" fmla="*/ 196811 h 2582618"/>
                <a:gd name="connsiteX78" fmla="*/ 2359735 w 3010568"/>
                <a:gd name="connsiteY78" fmla="*/ 175930 h 2582618"/>
                <a:gd name="connsiteX79" fmla="*/ 2597694 w 3010568"/>
                <a:gd name="connsiteY79" fmla="*/ 125781 h 2582618"/>
                <a:gd name="connsiteX80" fmla="*/ 2697992 w 3010568"/>
                <a:gd name="connsiteY80" fmla="*/ 64830 h 2582618"/>
                <a:gd name="connsiteX81" fmla="*/ 2834881 w 3010568"/>
                <a:gd name="connsiteY81" fmla="*/ 0 h 2582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010568" h="2582618">
                  <a:moveTo>
                    <a:pt x="2834881" y="0"/>
                  </a:moveTo>
                  <a:cubicBezTo>
                    <a:pt x="2886680" y="14217"/>
                    <a:pt x="2928902" y="55743"/>
                    <a:pt x="2987372" y="52179"/>
                  </a:cubicBezTo>
                  <a:cubicBezTo>
                    <a:pt x="2994416" y="51682"/>
                    <a:pt x="3004826" y="63079"/>
                    <a:pt x="3009453" y="71347"/>
                  </a:cubicBezTo>
                  <a:lnTo>
                    <a:pt x="3010568" y="72864"/>
                  </a:lnTo>
                  <a:lnTo>
                    <a:pt x="3010568" y="2582618"/>
                  </a:lnTo>
                  <a:lnTo>
                    <a:pt x="2978877" y="2522355"/>
                  </a:lnTo>
                  <a:cubicBezTo>
                    <a:pt x="2964491" y="2486938"/>
                    <a:pt x="2958546" y="2449135"/>
                    <a:pt x="2975571" y="2405448"/>
                  </a:cubicBezTo>
                  <a:cubicBezTo>
                    <a:pt x="2986076" y="2378378"/>
                    <a:pt x="2981994" y="2346940"/>
                    <a:pt x="2958607" y="2330170"/>
                  </a:cubicBezTo>
                  <a:cubicBezTo>
                    <a:pt x="2935420" y="2313649"/>
                    <a:pt x="2908010" y="2328971"/>
                    <a:pt x="2888961" y="2345846"/>
                  </a:cubicBezTo>
                  <a:cubicBezTo>
                    <a:pt x="2852129" y="2378373"/>
                    <a:pt x="2816112" y="2373739"/>
                    <a:pt x="2792702" y="2327427"/>
                  </a:cubicBezTo>
                  <a:cubicBezTo>
                    <a:pt x="2775199" y="2292610"/>
                    <a:pt x="2763277" y="2254911"/>
                    <a:pt x="2745439" y="2220238"/>
                  </a:cubicBezTo>
                  <a:cubicBezTo>
                    <a:pt x="2726388" y="2182980"/>
                    <a:pt x="2712407" y="2136752"/>
                    <a:pt x="2664380" y="2127849"/>
                  </a:cubicBezTo>
                  <a:cubicBezTo>
                    <a:pt x="2625301" y="2120518"/>
                    <a:pt x="2593048" y="2107631"/>
                    <a:pt x="2570530" y="2074258"/>
                  </a:cubicBezTo>
                  <a:cubicBezTo>
                    <a:pt x="2567734" y="2072454"/>
                    <a:pt x="2564853" y="2070595"/>
                    <a:pt x="2561972" y="2068736"/>
                  </a:cubicBezTo>
                  <a:cubicBezTo>
                    <a:pt x="2559609" y="2013801"/>
                    <a:pt x="2543347" y="2005708"/>
                    <a:pt x="2478852" y="2027348"/>
                  </a:cubicBezTo>
                  <a:cubicBezTo>
                    <a:pt x="2394382" y="1996612"/>
                    <a:pt x="2312019" y="1955354"/>
                    <a:pt x="2224903" y="1938394"/>
                  </a:cubicBezTo>
                  <a:cubicBezTo>
                    <a:pt x="2149599" y="1923774"/>
                    <a:pt x="2082597" y="1901308"/>
                    <a:pt x="2023544" y="1854804"/>
                  </a:cubicBezTo>
                  <a:cubicBezTo>
                    <a:pt x="1998405" y="1834984"/>
                    <a:pt x="1979113" y="1807773"/>
                    <a:pt x="1954192" y="1787614"/>
                  </a:cubicBezTo>
                  <a:cubicBezTo>
                    <a:pt x="1936605" y="1773387"/>
                    <a:pt x="1930496" y="1763323"/>
                    <a:pt x="1942113" y="1741413"/>
                  </a:cubicBezTo>
                  <a:cubicBezTo>
                    <a:pt x="1955280" y="1716542"/>
                    <a:pt x="1946672" y="1692863"/>
                    <a:pt x="1927861" y="1671605"/>
                  </a:cubicBezTo>
                  <a:cubicBezTo>
                    <a:pt x="1900686" y="1640989"/>
                    <a:pt x="1878317" y="1606271"/>
                    <a:pt x="1872162" y="1565212"/>
                  </a:cubicBezTo>
                  <a:cubicBezTo>
                    <a:pt x="1861284" y="1492780"/>
                    <a:pt x="1839397" y="1469778"/>
                    <a:pt x="1768304" y="1459794"/>
                  </a:cubicBezTo>
                  <a:cubicBezTo>
                    <a:pt x="1738194" y="1455491"/>
                    <a:pt x="1706862" y="1449917"/>
                    <a:pt x="1731569" y="1405485"/>
                  </a:cubicBezTo>
                  <a:cubicBezTo>
                    <a:pt x="1746143" y="1379362"/>
                    <a:pt x="1733757" y="1361169"/>
                    <a:pt x="1709154" y="1347214"/>
                  </a:cubicBezTo>
                  <a:cubicBezTo>
                    <a:pt x="1691943" y="1337430"/>
                    <a:pt x="1674471" y="1334558"/>
                    <a:pt x="1655408" y="1333782"/>
                  </a:cubicBezTo>
                  <a:cubicBezTo>
                    <a:pt x="1618403" y="1332350"/>
                    <a:pt x="1588200" y="1321865"/>
                    <a:pt x="1585767" y="1277086"/>
                  </a:cubicBezTo>
                  <a:cubicBezTo>
                    <a:pt x="1584119" y="1247458"/>
                    <a:pt x="1563170" y="1240302"/>
                    <a:pt x="1539172" y="1242341"/>
                  </a:cubicBezTo>
                  <a:cubicBezTo>
                    <a:pt x="1515449" y="1244319"/>
                    <a:pt x="1491682" y="1248788"/>
                    <a:pt x="1468813" y="1255397"/>
                  </a:cubicBezTo>
                  <a:cubicBezTo>
                    <a:pt x="1436699" y="1264804"/>
                    <a:pt x="1395620" y="1282708"/>
                    <a:pt x="1405821" y="1317496"/>
                  </a:cubicBezTo>
                  <a:cubicBezTo>
                    <a:pt x="1418384" y="1360529"/>
                    <a:pt x="1462173" y="1334890"/>
                    <a:pt x="1488125" y="1324989"/>
                  </a:cubicBezTo>
                  <a:cubicBezTo>
                    <a:pt x="1518249" y="1313460"/>
                    <a:pt x="1546355" y="1301708"/>
                    <a:pt x="1560039" y="1337422"/>
                  </a:cubicBezTo>
                  <a:cubicBezTo>
                    <a:pt x="1572909" y="1371052"/>
                    <a:pt x="1562957" y="1401358"/>
                    <a:pt x="1525284" y="1422541"/>
                  </a:cubicBezTo>
                  <a:cubicBezTo>
                    <a:pt x="1488778" y="1443034"/>
                    <a:pt x="1447445" y="1431010"/>
                    <a:pt x="1412074" y="1448997"/>
                  </a:cubicBezTo>
                  <a:cubicBezTo>
                    <a:pt x="1394497" y="1448337"/>
                    <a:pt x="1379834" y="1440557"/>
                    <a:pt x="1365178" y="1431461"/>
                  </a:cubicBezTo>
                  <a:cubicBezTo>
                    <a:pt x="1346539" y="1419796"/>
                    <a:pt x="1327428" y="1419466"/>
                    <a:pt x="1307653" y="1430954"/>
                  </a:cubicBezTo>
                  <a:cubicBezTo>
                    <a:pt x="1232137" y="1474888"/>
                    <a:pt x="1150232" y="1471614"/>
                    <a:pt x="1069720" y="1454833"/>
                  </a:cubicBezTo>
                  <a:cubicBezTo>
                    <a:pt x="1036804" y="1447998"/>
                    <a:pt x="1004416" y="1428061"/>
                    <a:pt x="998617" y="1384591"/>
                  </a:cubicBezTo>
                  <a:cubicBezTo>
                    <a:pt x="991148" y="1328641"/>
                    <a:pt x="933917" y="1355209"/>
                    <a:pt x="904232" y="1332575"/>
                  </a:cubicBezTo>
                  <a:cubicBezTo>
                    <a:pt x="883037" y="1316499"/>
                    <a:pt x="870308" y="1344414"/>
                    <a:pt x="858913" y="1360587"/>
                  </a:cubicBezTo>
                  <a:cubicBezTo>
                    <a:pt x="842272" y="1372054"/>
                    <a:pt x="827521" y="1365898"/>
                    <a:pt x="813266" y="1355621"/>
                  </a:cubicBezTo>
                  <a:cubicBezTo>
                    <a:pt x="748464" y="1308168"/>
                    <a:pt x="676678" y="1280095"/>
                    <a:pt x="595915" y="1276355"/>
                  </a:cubicBezTo>
                  <a:cubicBezTo>
                    <a:pt x="580756" y="1274736"/>
                    <a:pt x="565512" y="1273063"/>
                    <a:pt x="550355" y="1271444"/>
                  </a:cubicBezTo>
                  <a:cubicBezTo>
                    <a:pt x="539843" y="1251459"/>
                    <a:pt x="517864" y="1237158"/>
                    <a:pt x="524232" y="1208500"/>
                  </a:cubicBezTo>
                  <a:cubicBezTo>
                    <a:pt x="526620" y="1197917"/>
                    <a:pt x="544999" y="1175570"/>
                    <a:pt x="516686" y="1173504"/>
                  </a:cubicBezTo>
                  <a:cubicBezTo>
                    <a:pt x="498762" y="1172264"/>
                    <a:pt x="472113" y="1171153"/>
                    <a:pt x="470967" y="1201018"/>
                  </a:cubicBezTo>
                  <a:cubicBezTo>
                    <a:pt x="468690" y="1258121"/>
                    <a:pt x="434327" y="1253714"/>
                    <a:pt x="393400" y="1246272"/>
                  </a:cubicBezTo>
                  <a:cubicBezTo>
                    <a:pt x="351940" y="1238724"/>
                    <a:pt x="307600" y="1231362"/>
                    <a:pt x="286038" y="1283942"/>
                  </a:cubicBezTo>
                  <a:cubicBezTo>
                    <a:pt x="269755" y="1276437"/>
                    <a:pt x="254893" y="1300216"/>
                    <a:pt x="235091" y="1281797"/>
                  </a:cubicBezTo>
                  <a:cubicBezTo>
                    <a:pt x="208505" y="1256963"/>
                    <a:pt x="175837" y="1238765"/>
                    <a:pt x="145701" y="1217760"/>
                  </a:cubicBezTo>
                  <a:cubicBezTo>
                    <a:pt x="136443" y="1176859"/>
                    <a:pt x="104733" y="1168523"/>
                    <a:pt x="69510" y="1164520"/>
                  </a:cubicBezTo>
                  <a:cubicBezTo>
                    <a:pt x="29408" y="1159892"/>
                    <a:pt x="-4298" y="1102376"/>
                    <a:pt x="446" y="1062467"/>
                  </a:cubicBezTo>
                  <a:cubicBezTo>
                    <a:pt x="5713" y="1018217"/>
                    <a:pt x="40190" y="979850"/>
                    <a:pt x="24762" y="932327"/>
                  </a:cubicBezTo>
                  <a:cubicBezTo>
                    <a:pt x="69526" y="925082"/>
                    <a:pt x="96280" y="884732"/>
                    <a:pt x="137587" y="870936"/>
                  </a:cubicBezTo>
                  <a:cubicBezTo>
                    <a:pt x="142328" y="869914"/>
                    <a:pt x="146984" y="868836"/>
                    <a:pt x="151725" y="867814"/>
                  </a:cubicBezTo>
                  <a:cubicBezTo>
                    <a:pt x="151725" y="867814"/>
                    <a:pt x="151809" y="867869"/>
                    <a:pt x="151809" y="867869"/>
                  </a:cubicBezTo>
                  <a:cubicBezTo>
                    <a:pt x="177657" y="884546"/>
                    <a:pt x="203504" y="901223"/>
                    <a:pt x="229351" y="917900"/>
                  </a:cubicBezTo>
                  <a:cubicBezTo>
                    <a:pt x="232233" y="919759"/>
                    <a:pt x="235029" y="921563"/>
                    <a:pt x="237910" y="923422"/>
                  </a:cubicBezTo>
                  <a:cubicBezTo>
                    <a:pt x="246329" y="981064"/>
                    <a:pt x="268702" y="995499"/>
                    <a:pt x="332655" y="984552"/>
                  </a:cubicBezTo>
                  <a:cubicBezTo>
                    <a:pt x="358610" y="1006460"/>
                    <a:pt x="388823" y="1010232"/>
                    <a:pt x="421970" y="1013734"/>
                  </a:cubicBezTo>
                  <a:cubicBezTo>
                    <a:pt x="466914" y="1018486"/>
                    <a:pt x="513051" y="1026410"/>
                    <a:pt x="553411" y="1050171"/>
                  </a:cubicBezTo>
                  <a:cubicBezTo>
                    <a:pt x="593519" y="1073768"/>
                    <a:pt x="694066" y="1049824"/>
                    <a:pt x="699989" y="993394"/>
                  </a:cubicBezTo>
                  <a:cubicBezTo>
                    <a:pt x="704878" y="946378"/>
                    <a:pt x="731835" y="908319"/>
                    <a:pt x="751028" y="867410"/>
                  </a:cubicBezTo>
                  <a:cubicBezTo>
                    <a:pt x="763336" y="841265"/>
                    <a:pt x="769147" y="820169"/>
                    <a:pt x="745081" y="799242"/>
                  </a:cubicBezTo>
                  <a:cubicBezTo>
                    <a:pt x="745608" y="748570"/>
                    <a:pt x="825276" y="664345"/>
                    <a:pt x="880922" y="664601"/>
                  </a:cubicBezTo>
                  <a:cubicBezTo>
                    <a:pt x="928314" y="664814"/>
                    <a:pt x="951257" y="642648"/>
                    <a:pt x="969701" y="604018"/>
                  </a:cubicBezTo>
                  <a:cubicBezTo>
                    <a:pt x="994299" y="552314"/>
                    <a:pt x="1040099" y="515372"/>
                    <a:pt x="1065589" y="461726"/>
                  </a:cubicBezTo>
                  <a:cubicBezTo>
                    <a:pt x="1086309" y="418080"/>
                    <a:pt x="1142833" y="404141"/>
                    <a:pt x="1191180" y="391526"/>
                  </a:cubicBezTo>
                  <a:cubicBezTo>
                    <a:pt x="1227395" y="386926"/>
                    <a:pt x="1240366" y="356407"/>
                    <a:pt x="1254353" y="330263"/>
                  </a:cubicBezTo>
                  <a:cubicBezTo>
                    <a:pt x="1292502" y="258858"/>
                    <a:pt x="1329284" y="247425"/>
                    <a:pt x="1403239" y="300782"/>
                  </a:cubicBezTo>
                  <a:cubicBezTo>
                    <a:pt x="1453864" y="337285"/>
                    <a:pt x="1504063" y="340029"/>
                    <a:pt x="1555396" y="336182"/>
                  </a:cubicBezTo>
                  <a:cubicBezTo>
                    <a:pt x="1618994" y="331367"/>
                    <a:pt x="1661944" y="354278"/>
                    <a:pt x="1697580" y="402476"/>
                  </a:cubicBezTo>
                  <a:cubicBezTo>
                    <a:pt x="1738586" y="457979"/>
                    <a:pt x="1793904" y="466183"/>
                    <a:pt x="1850958" y="427981"/>
                  </a:cubicBezTo>
                  <a:cubicBezTo>
                    <a:pt x="1864918" y="418624"/>
                    <a:pt x="1874081" y="410374"/>
                    <a:pt x="1870132" y="391382"/>
                  </a:cubicBezTo>
                  <a:cubicBezTo>
                    <a:pt x="1862118" y="353205"/>
                    <a:pt x="1881801" y="333858"/>
                    <a:pt x="1917740" y="327639"/>
                  </a:cubicBezTo>
                  <a:cubicBezTo>
                    <a:pt x="1933506" y="324970"/>
                    <a:pt x="1945021" y="316796"/>
                    <a:pt x="1956203" y="305047"/>
                  </a:cubicBezTo>
                  <a:cubicBezTo>
                    <a:pt x="1982670" y="277234"/>
                    <a:pt x="2016339" y="261510"/>
                    <a:pt x="2053849" y="253786"/>
                  </a:cubicBezTo>
                  <a:cubicBezTo>
                    <a:pt x="2110576" y="242136"/>
                    <a:pt x="2164838" y="222775"/>
                    <a:pt x="2217898" y="199880"/>
                  </a:cubicBezTo>
                  <a:cubicBezTo>
                    <a:pt x="2222638" y="198857"/>
                    <a:pt x="2227379" y="197834"/>
                    <a:pt x="2232119" y="196811"/>
                  </a:cubicBezTo>
                  <a:cubicBezTo>
                    <a:pt x="2278528" y="217153"/>
                    <a:pt x="2315314" y="177995"/>
                    <a:pt x="2359735" y="175930"/>
                  </a:cubicBezTo>
                  <a:cubicBezTo>
                    <a:pt x="2440415" y="172174"/>
                    <a:pt x="2520488" y="161544"/>
                    <a:pt x="2597694" y="125781"/>
                  </a:cubicBezTo>
                  <a:cubicBezTo>
                    <a:pt x="2635032" y="108464"/>
                    <a:pt x="2662929" y="80854"/>
                    <a:pt x="2697992" y="64830"/>
                  </a:cubicBezTo>
                  <a:cubicBezTo>
                    <a:pt x="2743950" y="43830"/>
                    <a:pt x="2791467" y="26359"/>
                    <a:pt x="2834881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7000"/>
                  </a:srgbClr>
                </a:gs>
                <a:gs pos="100000">
                  <a:srgbClr val="CCE1F6">
                    <a:alpha val="50000"/>
                  </a:srgbClr>
                </a:gs>
              </a:gsLst>
              <a:lin ang="5400000" scaled="0"/>
            </a:gradFill>
            <a:ln w="7883" cap="flat">
              <a:noFill/>
              <a:prstDash val="solid"/>
              <a:miter/>
            </a:ln>
            <a:effectLst>
              <a:outerShdw blurRad="711200" dist="38100" dir="8100000" sx="112000" sy="112000" algn="tr" rotWithShape="0">
                <a:schemeClr val="bg1">
                  <a:alpha val="72000"/>
                </a:schemeClr>
              </a:outerShdw>
              <a:softEdge rad="127000"/>
            </a:effectLst>
          </p:spPr>
          <p:txBody>
            <a:bodyPr wrap="square" rtlCol="0" anchor="ctr">
              <a:noAutofit/>
            </a:bodyPr>
            <a:lstStyle/>
            <a:p>
              <a:endParaRPr lang="x-none" sz="1800" dirty="0">
                <a:latin typeface="Quicksand" pitchFamily="2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84D8A50-BC8E-D8A6-D912-5BA0B72CD140}"/>
              </a:ext>
            </a:extLst>
          </p:cNvPr>
          <p:cNvGrpSpPr/>
          <p:nvPr userDrawn="1"/>
        </p:nvGrpSpPr>
        <p:grpSpPr>
          <a:xfrm>
            <a:off x="-142533" y="5267665"/>
            <a:ext cx="4918765" cy="1677032"/>
            <a:chOff x="-106900" y="5267665"/>
            <a:chExt cx="3689074" cy="167703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3045B68-8F36-A1E5-64AD-8086DBFE30F2}"/>
                </a:ext>
              </a:extLst>
            </p:cNvPr>
            <p:cNvSpPr/>
            <p:nvPr/>
          </p:nvSpPr>
          <p:spPr>
            <a:xfrm>
              <a:off x="0" y="6027003"/>
              <a:ext cx="2373660" cy="832682"/>
            </a:xfrm>
            <a:custGeom>
              <a:avLst/>
              <a:gdLst>
                <a:gd name="connsiteX0" fmla="*/ 1721313 w 2373660"/>
                <a:gd name="connsiteY0" fmla="*/ 731726 h 832682"/>
                <a:gd name="connsiteX1" fmla="*/ 1699576 w 2373660"/>
                <a:gd name="connsiteY1" fmla="*/ 735220 h 832682"/>
                <a:gd name="connsiteX2" fmla="*/ 1741970 w 2373660"/>
                <a:gd name="connsiteY2" fmla="*/ 738475 h 832682"/>
                <a:gd name="connsiteX3" fmla="*/ 1721313 w 2373660"/>
                <a:gd name="connsiteY3" fmla="*/ 731726 h 832682"/>
                <a:gd name="connsiteX4" fmla="*/ 69872 w 2373660"/>
                <a:gd name="connsiteY4" fmla="*/ 33 h 832682"/>
                <a:gd name="connsiteX5" fmla="*/ 89724 w 2373660"/>
                <a:gd name="connsiteY5" fmla="*/ 9925 h 832682"/>
                <a:gd name="connsiteX6" fmla="*/ 115144 w 2373660"/>
                <a:gd name="connsiteY6" fmla="*/ 25083 h 832682"/>
                <a:gd name="connsiteX7" fmla="*/ 136777 w 2373660"/>
                <a:gd name="connsiteY7" fmla="*/ 30603 h 832682"/>
                <a:gd name="connsiteX8" fmla="*/ 193301 w 2373660"/>
                <a:gd name="connsiteY8" fmla="*/ 83064 h 832682"/>
                <a:gd name="connsiteX9" fmla="*/ 247591 w 2373660"/>
                <a:gd name="connsiteY9" fmla="*/ 177136 h 832682"/>
                <a:gd name="connsiteX10" fmla="*/ 255281 w 2373660"/>
                <a:gd name="connsiteY10" fmla="*/ 199857 h 832682"/>
                <a:gd name="connsiteX11" fmla="*/ 266837 w 2373660"/>
                <a:gd name="connsiteY11" fmla="*/ 206335 h 832682"/>
                <a:gd name="connsiteX12" fmla="*/ 286651 w 2373660"/>
                <a:gd name="connsiteY12" fmla="*/ 212143 h 832682"/>
                <a:gd name="connsiteX13" fmla="*/ 315368 w 2373660"/>
                <a:gd name="connsiteY13" fmla="*/ 194496 h 832682"/>
                <a:gd name="connsiteX14" fmla="*/ 406178 w 2373660"/>
                <a:gd name="connsiteY14" fmla="*/ 168999 h 832682"/>
                <a:gd name="connsiteX15" fmla="*/ 453762 w 2373660"/>
                <a:gd name="connsiteY15" fmla="*/ 169223 h 832682"/>
                <a:gd name="connsiteX16" fmla="*/ 486040 w 2373660"/>
                <a:gd name="connsiteY16" fmla="*/ 167914 h 832682"/>
                <a:gd name="connsiteX17" fmla="*/ 528358 w 2373660"/>
                <a:gd name="connsiteY17" fmla="*/ 162841 h 832682"/>
                <a:gd name="connsiteX18" fmla="*/ 629283 w 2373660"/>
                <a:gd name="connsiteY18" fmla="*/ 126335 h 832682"/>
                <a:gd name="connsiteX19" fmla="*/ 716798 w 2373660"/>
                <a:gd name="connsiteY19" fmla="*/ 138780 h 832682"/>
                <a:gd name="connsiteX20" fmla="*/ 748281 w 2373660"/>
                <a:gd name="connsiteY20" fmla="*/ 160894 h 832682"/>
                <a:gd name="connsiteX21" fmla="*/ 763700 w 2373660"/>
                <a:gd name="connsiteY21" fmla="*/ 173882 h 832682"/>
                <a:gd name="connsiteX22" fmla="*/ 811132 w 2373660"/>
                <a:gd name="connsiteY22" fmla="*/ 186837 h 832682"/>
                <a:gd name="connsiteX23" fmla="*/ 840720 w 2373660"/>
                <a:gd name="connsiteY23" fmla="*/ 183615 h 832682"/>
                <a:gd name="connsiteX24" fmla="*/ 852276 w 2373660"/>
                <a:gd name="connsiteY24" fmla="*/ 164149 h 832682"/>
                <a:gd name="connsiteX25" fmla="*/ 890805 w 2373660"/>
                <a:gd name="connsiteY25" fmla="*/ 121963 h 832682"/>
                <a:gd name="connsiteX26" fmla="*/ 945549 w 2373660"/>
                <a:gd name="connsiteY26" fmla="*/ 122314 h 832682"/>
                <a:gd name="connsiteX27" fmla="*/ 959225 w 2373660"/>
                <a:gd name="connsiteY27" fmla="*/ 121038 h 832682"/>
                <a:gd name="connsiteX28" fmla="*/ 988207 w 2373660"/>
                <a:gd name="connsiteY28" fmla="*/ 121804 h 832682"/>
                <a:gd name="connsiteX29" fmla="*/ 1014045 w 2373660"/>
                <a:gd name="connsiteY29" fmla="*/ 138206 h 832682"/>
                <a:gd name="connsiteX30" fmla="*/ 1033329 w 2373660"/>
                <a:gd name="connsiteY30" fmla="*/ 151193 h 832682"/>
                <a:gd name="connsiteX31" fmla="*/ 1053824 w 2373660"/>
                <a:gd name="connsiteY31" fmla="*/ 154576 h 832682"/>
                <a:gd name="connsiteX32" fmla="*/ 1067349 w 2373660"/>
                <a:gd name="connsiteY32" fmla="*/ 170882 h 832682"/>
                <a:gd name="connsiteX33" fmla="*/ 1075381 w 2373660"/>
                <a:gd name="connsiteY33" fmla="*/ 198644 h 832682"/>
                <a:gd name="connsiteX34" fmla="*/ 1118040 w 2373660"/>
                <a:gd name="connsiteY34" fmla="*/ 242043 h 832682"/>
                <a:gd name="connsiteX35" fmla="*/ 1141150 w 2373660"/>
                <a:gd name="connsiteY35" fmla="*/ 248520 h 832682"/>
                <a:gd name="connsiteX36" fmla="*/ 1156569 w 2373660"/>
                <a:gd name="connsiteY36" fmla="*/ 254998 h 832682"/>
                <a:gd name="connsiteX37" fmla="*/ 1170624 w 2373660"/>
                <a:gd name="connsiteY37" fmla="*/ 258381 h 832682"/>
                <a:gd name="connsiteX38" fmla="*/ 1230445 w 2373660"/>
                <a:gd name="connsiteY38" fmla="*/ 269486 h 832682"/>
                <a:gd name="connsiteX39" fmla="*/ 1276172 w 2373660"/>
                <a:gd name="connsiteY39" fmla="*/ 313267 h 832682"/>
                <a:gd name="connsiteX40" fmla="*/ 1305382 w 2373660"/>
                <a:gd name="connsiteY40" fmla="*/ 329797 h 832682"/>
                <a:gd name="connsiteX41" fmla="*/ 1342774 w 2373660"/>
                <a:gd name="connsiteY41" fmla="*/ 332477 h 832682"/>
                <a:gd name="connsiteX42" fmla="*/ 1366490 w 2373660"/>
                <a:gd name="connsiteY42" fmla="*/ 333147 h 832682"/>
                <a:gd name="connsiteX43" fmla="*/ 1382061 w 2373660"/>
                <a:gd name="connsiteY43" fmla="*/ 332445 h 832682"/>
                <a:gd name="connsiteX44" fmla="*/ 1380735 w 2373660"/>
                <a:gd name="connsiteY44" fmla="*/ 347762 h 832682"/>
                <a:gd name="connsiteX45" fmla="*/ 1377629 w 2373660"/>
                <a:gd name="connsiteY45" fmla="*/ 421603 h 832682"/>
                <a:gd name="connsiteX46" fmla="*/ 1406914 w 2373660"/>
                <a:gd name="connsiteY46" fmla="*/ 436761 h 832682"/>
                <a:gd name="connsiteX47" fmla="*/ 1445102 w 2373660"/>
                <a:gd name="connsiteY47" fmla="*/ 443940 h 832682"/>
                <a:gd name="connsiteX48" fmla="*/ 1499353 w 2373660"/>
                <a:gd name="connsiteY48" fmla="*/ 433506 h 832682"/>
                <a:gd name="connsiteX49" fmla="*/ 1561788 w 2373660"/>
                <a:gd name="connsiteY49" fmla="*/ 439058 h 832682"/>
                <a:gd name="connsiteX50" fmla="*/ 1586110 w 2373660"/>
                <a:gd name="connsiteY50" fmla="*/ 433920 h 832682"/>
                <a:gd name="connsiteX51" fmla="*/ 1644681 w 2373660"/>
                <a:gd name="connsiteY51" fmla="*/ 414391 h 832682"/>
                <a:gd name="connsiteX52" fmla="*/ 1684233 w 2373660"/>
                <a:gd name="connsiteY52" fmla="*/ 414072 h 832682"/>
                <a:gd name="connsiteX53" fmla="*/ 1691923 w 2373660"/>
                <a:gd name="connsiteY53" fmla="*/ 420550 h 832682"/>
                <a:gd name="connsiteX54" fmla="*/ 1692075 w 2373660"/>
                <a:gd name="connsiteY54" fmla="*/ 420773 h 832682"/>
                <a:gd name="connsiteX55" fmla="*/ 1692113 w 2373660"/>
                <a:gd name="connsiteY55" fmla="*/ 420550 h 832682"/>
                <a:gd name="connsiteX56" fmla="*/ 1714995 w 2373660"/>
                <a:gd name="connsiteY56" fmla="*/ 420550 h 832682"/>
                <a:gd name="connsiteX57" fmla="*/ 1829787 w 2373660"/>
                <a:gd name="connsiteY57" fmla="*/ 400031 h 832682"/>
                <a:gd name="connsiteX58" fmla="*/ 1835394 w 2373660"/>
                <a:gd name="connsiteY58" fmla="*/ 390745 h 832682"/>
                <a:gd name="connsiteX59" fmla="*/ 1863013 w 2373660"/>
                <a:gd name="connsiteY59" fmla="*/ 347124 h 832682"/>
                <a:gd name="connsiteX60" fmla="*/ 1877864 w 2373660"/>
                <a:gd name="connsiteY60" fmla="*/ 338061 h 832682"/>
                <a:gd name="connsiteX61" fmla="*/ 1940829 w 2373660"/>
                <a:gd name="connsiteY61" fmla="*/ 306789 h 832682"/>
                <a:gd name="connsiteX62" fmla="*/ 2029897 w 2373660"/>
                <a:gd name="connsiteY62" fmla="*/ 292621 h 832682"/>
                <a:gd name="connsiteX63" fmla="*/ 2038648 w 2373660"/>
                <a:gd name="connsiteY63" fmla="*/ 288823 h 832682"/>
                <a:gd name="connsiteX64" fmla="*/ 2089604 w 2373660"/>
                <a:gd name="connsiteY64" fmla="*/ 277591 h 832682"/>
                <a:gd name="connsiteX65" fmla="*/ 2107864 w 2373660"/>
                <a:gd name="connsiteY65" fmla="*/ 281037 h 832682"/>
                <a:gd name="connsiteX66" fmla="*/ 2160070 w 2373660"/>
                <a:gd name="connsiteY66" fmla="*/ 316107 h 832682"/>
                <a:gd name="connsiteX67" fmla="*/ 2181589 w 2373660"/>
                <a:gd name="connsiteY67" fmla="*/ 332668 h 832682"/>
                <a:gd name="connsiteX68" fmla="*/ 2201062 w 2373660"/>
                <a:gd name="connsiteY68" fmla="*/ 350411 h 832682"/>
                <a:gd name="connsiteX69" fmla="*/ 2233188 w 2373660"/>
                <a:gd name="connsiteY69" fmla="*/ 407818 h 832682"/>
                <a:gd name="connsiteX70" fmla="*/ 2234931 w 2373660"/>
                <a:gd name="connsiteY70" fmla="*/ 414040 h 832682"/>
                <a:gd name="connsiteX71" fmla="*/ 2238795 w 2373660"/>
                <a:gd name="connsiteY71" fmla="*/ 417295 h 832682"/>
                <a:gd name="connsiteX72" fmla="*/ 2246486 w 2373660"/>
                <a:gd name="connsiteY72" fmla="*/ 459449 h 832682"/>
                <a:gd name="connsiteX73" fmla="*/ 2202804 w 2373660"/>
                <a:gd name="connsiteY73" fmla="*/ 512899 h 832682"/>
                <a:gd name="connsiteX74" fmla="*/ 2230915 w 2373660"/>
                <a:gd name="connsiteY74" fmla="*/ 526429 h 832682"/>
                <a:gd name="connsiteX75" fmla="*/ 2254783 w 2373660"/>
                <a:gd name="connsiteY75" fmla="*/ 560892 h 832682"/>
                <a:gd name="connsiteX76" fmla="*/ 2267740 w 2373660"/>
                <a:gd name="connsiteY76" fmla="*/ 574805 h 832682"/>
                <a:gd name="connsiteX77" fmla="*/ 2296570 w 2373660"/>
                <a:gd name="connsiteY77" fmla="*/ 579496 h 832682"/>
                <a:gd name="connsiteX78" fmla="*/ 2347829 w 2373660"/>
                <a:gd name="connsiteY78" fmla="*/ 627362 h 832682"/>
                <a:gd name="connsiteX79" fmla="*/ 2372151 w 2373660"/>
                <a:gd name="connsiteY79" fmla="*/ 678834 h 832682"/>
                <a:gd name="connsiteX80" fmla="*/ 2372227 w 2373660"/>
                <a:gd name="connsiteY80" fmla="*/ 678866 h 832682"/>
                <a:gd name="connsiteX81" fmla="*/ 2355064 w 2373660"/>
                <a:gd name="connsiteY81" fmla="*/ 695555 h 832682"/>
                <a:gd name="connsiteX82" fmla="*/ 2326613 w 2373660"/>
                <a:gd name="connsiteY82" fmla="*/ 693098 h 832682"/>
                <a:gd name="connsiteX83" fmla="*/ 2311876 w 2373660"/>
                <a:gd name="connsiteY83" fmla="*/ 680015 h 832682"/>
                <a:gd name="connsiteX84" fmla="*/ 2277362 w 2373660"/>
                <a:gd name="connsiteY84" fmla="*/ 663868 h 832682"/>
                <a:gd name="connsiteX85" fmla="*/ 2260466 w 2373660"/>
                <a:gd name="connsiteY85" fmla="*/ 668973 h 832682"/>
                <a:gd name="connsiteX86" fmla="*/ 2243721 w 2373660"/>
                <a:gd name="connsiteY86" fmla="*/ 671750 h 832682"/>
                <a:gd name="connsiteX87" fmla="*/ 2244592 w 2373660"/>
                <a:gd name="connsiteY87" fmla="*/ 657709 h 832682"/>
                <a:gd name="connsiteX88" fmla="*/ 2250199 w 2373660"/>
                <a:gd name="connsiteY88" fmla="*/ 651327 h 832682"/>
                <a:gd name="connsiteX89" fmla="*/ 2255844 w 2373660"/>
                <a:gd name="connsiteY89" fmla="*/ 643987 h 832682"/>
                <a:gd name="connsiteX90" fmla="*/ 2244023 w 2373660"/>
                <a:gd name="connsiteY90" fmla="*/ 641180 h 832682"/>
                <a:gd name="connsiteX91" fmla="*/ 2211101 w 2373660"/>
                <a:gd name="connsiteY91" fmla="*/ 660166 h 832682"/>
                <a:gd name="connsiteX92" fmla="*/ 2188143 w 2373660"/>
                <a:gd name="connsiteY92" fmla="*/ 696321 h 832682"/>
                <a:gd name="connsiteX93" fmla="*/ 2202653 w 2373660"/>
                <a:gd name="connsiteY93" fmla="*/ 713616 h 832682"/>
                <a:gd name="connsiteX94" fmla="*/ 2208070 w 2373660"/>
                <a:gd name="connsiteY94" fmla="*/ 725487 h 832682"/>
                <a:gd name="connsiteX95" fmla="*/ 2167950 w 2373660"/>
                <a:gd name="connsiteY95" fmla="*/ 707777 h 832682"/>
                <a:gd name="connsiteX96" fmla="*/ 2149387 w 2373660"/>
                <a:gd name="connsiteY96" fmla="*/ 719871 h 832682"/>
                <a:gd name="connsiteX97" fmla="*/ 2145067 w 2373660"/>
                <a:gd name="connsiteY97" fmla="*/ 721051 h 832682"/>
                <a:gd name="connsiteX98" fmla="*/ 2108925 w 2373660"/>
                <a:gd name="connsiteY98" fmla="*/ 708383 h 832682"/>
                <a:gd name="connsiteX99" fmla="*/ 2075814 w 2373660"/>
                <a:gd name="connsiteY99" fmla="*/ 708734 h 832682"/>
                <a:gd name="connsiteX100" fmla="*/ 2042588 w 2373660"/>
                <a:gd name="connsiteY100" fmla="*/ 726540 h 832682"/>
                <a:gd name="connsiteX101" fmla="*/ 2041831 w 2373660"/>
                <a:gd name="connsiteY101" fmla="*/ 728008 h 832682"/>
                <a:gd name="connsiteX102" fmla="*/ 2042475 w 2373660"/>
                <a:gd name="connsiteY102" fmla="*/ 728742 h 832682"/>
                <a:gd name="connsiteX103" fmla="*/ 2061304 w 2373660"/>
                <a:gd name="connsiteY103" fmla="*/ 744665 h 832682"/>
                <a:gd name="connsiteX104" fmla="*/ 2081004 w 2373660"/>
                <a:gd name="connsiteY104" fmla="*/ 757940 h 832682"/>
                <a:gd name="connsiteX105" fmla="*/ 2081004 w 2373660"/>
                <a:gd name="connsiteY105" fmla="*/ 767449 h 832682"/>
                <a:gd name="connsiteX106" fmla="*/ 2080663 w 2373660"/>
                <a:gd name="connsiteY106" fmla="*/ 767386 h 832682"/>
                <a:gd name="connsiteX107" fmla="*/ 2062971 w 2373660"/>
                <a:gd name="connsiteY107" fmla="*/ 758004 h 832682"/>
                <a:gd name="connsiteX108" fmla="*/ 2035352 w 2373660"/>
                <a:gd name="connsiteY108" fmla="*/ 736305 h 832682"/>
                <a:gd name="connsiteX109" fmla="*/ 2037474 w 2373660"/>
                <a:gd name="connsiteY109" fmla="*/ 702862 h 832682"/>
                <a:gd name="connsiteX110" fmla="*/ 2030920 w 2373660"/>
                <a:gd name="connsiteY110" fmla="*/ 693066 h 832682"/>
                <a:gd name="connsiteX111" fmla="*/ 1957347 w 2373660"/>
                <a:gd name="connsiteY111" fmla="*/ 683333 h 832682"/>
                <a:gd name="connsiteX112" fmla="*/ 1926925 w 2373660"/>
                <a:gd name="connsiteY112" fmla="*/ 706021 h 832682"/>
                <a:gd name="connsiteX113" fmla="*/ 1923061 w 2373660"/>
                <a:gd name="connsiteY113" fmla="*/ 709276 h 832682"/>
                <a:gd name="connsiteX114" fmla="*/ 1884569 w 2373660"/>
                <a:gd name="connsiteY114" fmla="*/ 731997 h 832682"/>
                <a:gd name="connsiteX115" fmla="*/ 1823499 w 2373660"/>
                <a:gd name="connsiteY115" fmla="*/ 751111 h 832682"/>
                <a:gd name="connsiteX116" fmla="*/ 1722459 w 2373660"/>
                <a:gd name="connsiteY116" fmla="*/ 751430 h 832682"/>
                <a:gd name="connsiteX117" fmla="*/ 1680444 w 2373660"/>
                <a:gd name="connsiteY117" fmla="*/ 751430 h 832682"/>
                <a:gd name="connsiteX118" fmla="*/ 1715905 w 2373660"/>
                <a:gd name="connsiteY118" fmla="*/ 754015 h 832682"/>
                <a:gd name="connsiteX119" fmla="*/ 1804329 w 2373660"/>
                <a:gd name="connsiteY119" fmla="*/ 759663 h 832682"/>
                <a:gd name="connsiteX120" fmla="*/ 1821756 w 2373660"/>
                <a:gd name="connsiteY120" fmla="*/ 757972 h 832682"/>
                <a:gd name="connsiteX121" fmla="*/ 1822021 w 2373660"/>
                <a:gd name="connsiteY121" fmla="*/ 758323 h 832682"/>
                <a:gd name="connsiteX122" fmla="*/ 1715602 w 2373660"/>
                <a:gd name="connsiteY122" fmla="*/ 763684 h 832682"/>
                <a:gd name="connsiteX123" fmla="*/ 1655819 w 2373660"/>
                <a:gd name="connsiteY123" fmla="*/ 760748 h 832682"/>
                <a:gd name="connsiteX124" fmla="*/ 1607023 w 2373660"/>
                <a:gd name="connsiteY124" fmla="*/ 785447 h 832682"/>
                <a:gd name="connsiteX125" fmla="*/ 1600355 w 2373660"/>
                <a:gd name="connsiteY125" fmla="*/ 804019 h 832682"/>
                <a:gd name="connsiteX126" fmla="*/ 1629868 w 2373660"/>
                <a:gd name="connsiteY126" fmla="*/ 815411 h 832682"/>
                <a:gd name="connsiteX127" fmla="*/ 1639074 w 2373660"/>
                <a:gd name="connsiteY127" fmla="*/ 817963 h 832682"/>
                <a:gd name="connsiteX128" fmla="*/ 1657296 w 2373660"/>
                <a:gd name="connsiteY128" fmla="*/ 829260 h 832682"/>
                <a:gd name="connsiteX129" fmla="*/ 1672716 w 2373660"/>
                <a:gd name="connsiteY129" fmla="*/ 829260 h 832682"/>
                <a:gd name="connsiteX130" fmla="*/ 1676542 w 2373660"/>
                <a:gd name="connsiteY130" fmla="*/ 829260 h 832682"/>
                <a:gd name="connsiteX131" fmla="*/ 1691492 w 2373660"/>
                <a:gd name="connsiteY131" fmla="*/ 827848 h 832682"/>
                <a:gd name="connsiteX132" fmla="*/ 1693125 w 2373660"/>
                <a:gd name="connsiteY132" fmla="*/ 830997 h 832682"/>
                <a:gd name="connsiteX133" fmla="*/ 0 w 2373660"/>
                <a:gd name="connsiteY133" fmla="*/ 830997 h 832682"/>
                <a:gd name="connsiteX134" fmla="*/ 0 w 2373660"/>
                <a:gd name="connsiteY134" fmla="*/ 30758 h 832682"/>
                <a:gd name="connsiteX135" fmla="*/ 5207 w 2373660"/>
                <a:gd name="connsiteY135" fmla="*/ 28685 h 832682"/>
                <a:gd name="connsiteX136" fmla="*/ 47216 w 2373660"/>
                <a:gd name="connsiteY136" fmla="*/ 20583 h 832682"/>
                <a:gd name="connsiteX137" fmla="*/ 58279 w 2373660"/>
                <a:gd name="connsiteY137" fmla="*/ 10659 h 832682"/>
                <a:gd name="connsiteX138" fmla="*/ 69872 w 2373660"/>
                <a:gd name="connsiteY138" fmla="*/ 33 h 83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2373660" h="832682">
                  <a:moveTo>
                    <a:pt x="1721313" y="731726"/>
                  </a:moveTo>
                  <a:cubicBezTo>
                    <a:pt x="1714266" y="731000"/>
                    <a:pt x="1707040" y="731981"/>
                    <a:pt x="1699576" y="735220"/>
                  </a:cubicBezTo>
                  <a:cubicBezTo>
                    <a:pt x="1714048" y="733209"/>
                    <a:pt x="1727725" y="738475"/>
                    <a:pt x="1741970" y="738475"/>
                  </a:cubicBezTo>
                  <a:cubicBezTo>
                    <a:pt x="1735226" y="734885"/>
                    <a:pt x="1728360" y="732452"/>
                    <a:pt x="1721313" y="731726"/>
                  </a:cubicBezTo>
                  <a:close/>
                  <a:moveTo>
                    <a:pt x="69872" y="33"/>
                  </a:moveTo>
                  <a:cubicBezTo>
                    <a:pt x="77600" y="544"/>
                    <a:pt x="86579" y="1214"/>
                    <a:pt x="89724" y="9925"/>
                  </a:cubicBezTo>
                  <a:cubicBezTo>
                    <a:pt x="93436" y="20232"/>
                    <a:pt x="101051" y="25625"/>
                    <a:pt x="115144" y="25083"/>
                  </a:cubicBezTo>
                  <a:cubicBezTo>
                    <a:pt x="122267" y="24796"/>
                    <a:pt x="129730" y="28242"/>
                    <a:pt x="136777" y="30603"/>
                  </a:cubicBezTo>
                  <a:cubicBezTo>
                    <a:pt x="165570" y="40304"/>
                    <a:pt x="180535" y="62929"/>
                    <a:pt x="193301" y="83064"/>
                  </a:cubicBezTo>
                  <a:cubicBezTo>
                    <a:pt x="212737" y="113666"/>
                    <a:pt x="235619" y="143343"/>
                    <a:pt x="247591" y="177136"/>
                  </a:cubicBezTo>
                  <a:cubicBezTo>
                    <a:pt x="247553" y="185337"/>
                    <a:pt x="246417" y="193794"/>
                    <a:pt x="255281" y="199857"/>
                  </a:cubicBezTo>
                  <a:cubicBezTo>
                    <a:pt x="259146" y="201995"/>
                    <a:pt x="262972" y="204165"/>
                    <a:pt x="266837" y="206335"/>
                  </a:cubicBezTo>
                  <a:cubicBezTo>
                    <a:pt x="271117" y="213930"/>
                    <a:pt x="278960" y="213610"/>
                    <a:pt x="286651" y="212143"/>
                  </a:cubicBezTo>
                  <a:cubicBezTo>
                    <a:pt x="299077" y="209749"/>
                    <a:pt x="308018" y="202888"/>
                    <a:pt x="315368" y="194496"/>
                  </a:cubicBezTo>
                  <a:cubicBezTo>
                    <a:pt x="338553" y="167946"/>
                    <a:pt x="368786" y="160320"/>
                    <a:pt x="406178" y="168999"/>
                  </a:cubicBezTo>
                  <a:cubicBezTo>
                    <a:pt x="421711" y="172605"/>
                    <a:pt x="438153" y="172063"/>
                    <a:pt x="453762" y="169223"/>
                  </a:cubicBezTo>
                  <a:cubicBezTo>
                    <a:pt x="464673" y="167212"/>
                    <a:pt x="475849" y="166000"/>
                    <a:pt x="486040" y="167914"/>
                  </a:cubicBezTo>
                  <a:cubicBezTo>
                    <a:pt x="501497" y="170850"/>
                    <a:pt x="514719" y="167914"/>
                    <a:pt x="528358" y="162841"/>
                  </a:cubicBezTo>
                  <a:cubicBezTo>
                    <a:pt x="561848" y="150396"/>
                    <a:pt x="590603" y="129175"/>
                    <a:pt x="629283" y="126335"/>
                  </a:cubicBezTo>
                  <a:cubicBezTo>
                    <a:pt x="660009" y="124069"/>
                    <a:pt x="689180" y="124772"/>
                    <a:pt x="716798" y="138780"/>
                  </a:cubicBezTo>
                  <a:cubicBezTo>
                    <a:pt x="728922" y="144939"/>
                    <a:pt x="733847" y="157607"/>
                    <a:pt x="748281" y="160894"/>
                  </a:cubicBezTo>
                  <a:cubicBezTo>
                    <a:pt x="751994" y="166446"/>
                    <a:pt x="757108" y="170754"/>
                    <a:pt x="763700" y="173882"/>
                  </a:cubicBezTo>
                  <a:cubicBezTo>
                    <a:pt x="776240" y="186742"/>
                    <a:pt x="793061" y="188465"/>
                    <a:pt x="811132" y="186837"/>
                  </a:cubicBezTo>
                  <a:cubicBezTo>
                    <a:pt x="821020" y="185912"/>
                    <a:pt x="830870" y="184699"/>
                    <a:pt x="840720" y="183615"/>
                  </a:cubicBezTo>
                  <a:cubicBezTo>
                    <a:pt x="840114" y="175254"/>
                    <a:pt x="852882" y="172509"/>
                    <a:pt x="852276" y="164149"/>
                  </a:cubicBezTo>
                  <a:cubicBezTo>
                    <a:pt x="867960" y="151895"/>
                    <a:pt x="871142" y="131600"/>
                    <a:pt x="890805" y="121963"/>
                  </a:cubicBezTo>
                  <a:cubicBezTo>
                    <a:pt x="909103" y="117208"/>
                    <a:pt x="927439" y="114018"/>
                    <a:pt x="945549" y="122314"/>
                  </a:cubicBezTo>
                  <a:cubicBezTo>
                    <a:pt x="950701" y="124676"/>
                    <a:pt x="955133" y="124931"/>
                    <a:pt x="959225" y="121038"/>
                  </a:cubicBezTo>
                  <a:cubicBezTo>
                    <a:pt x="969227" y="111497"/>
                    <a:pt x="979229" y="117272"/>
                    <a:pt x="988207" y="121804"/>
                  </a:cubicBezTo>
                  <a:cubicBezTo>
                    <a:pt x="997375" y="126463"/>
                    <a:pt x="1005483" y="132685"/>
                    <a:pt x="1014045" y="138206"/>
                  </a:cubicBezTo>
                  <a:cubicBezTo>
                    <a:pt x="1018856" y="144237"/>
                    <a:pt x="1023554" y="150396"/>
                    <a:pt x="1033329" y="151193"/>
                  </a:cubicBezTo>
                  <a:cubicBezTo>
                    <a:pt x="1040148" y="152310"/>
                    <a:pt x="1047043" y="153299"/>
                    <a:pt x="1053824" y="154576"/>
                  </a:cubicBezTo>
                  <a:cubicBezTo>
                    <a:pt x="1064243" y="156522"/>
                    <a:pt x="1070645" y="162873"/>
                    <a:pt x="1067349" y="170882"/>
                  </a:cubicBezTo>
                  <a:cubicBezTo>
                    <a:pt x="1062538" y="182561"/>
                    <a:pt x="1070835" y="189454"/>
                    <a:pt x="1075381" y="198644"/>
                  </a:cubicBezTo>
                  <a:cubicBezTo>
                    <a:pt x="1084511" y="217121"/>
                    <a:pt x="1099627" y="230491"/>
                    <a:pt x="1118040" y="242043"/>
                  </a:cubicBezTo>
                  <a:cubicBezTo>
                    <a:pt x="1124101" y="248329"/>
                    <a:pt x="1132474" y="248775"/>
                    <a:pt x="1141150" y="248520"/>
                  </a:cubicBezTo>
                  <a:cubicBezTo>
                    <a:pt x="1144067" y="254424"/>
                    <a:pt x="1149977" y="255317"/>
                    <a:pt x="1156569" y="254998"/>
                  </a:cubicBezTo>
                  <a:cubicBezTo>
                    <a:pt x="1160282" y="259178"/>
                    <a:pt x="1165926" y="257296"/>
                    <a:pt x="1170624" y="258381"/>
                  </a:cubicBezTo>
                  <a:cubicBezTo>
                    <a:pt x="1190135" y="262880"/>
                    <a:pt x="1209797" y="259689"/>
                    <a:pt x="1230445" y="269486"/>
                  </a:cubicBezTo>
                  <a:cubicBezTo>
                    <a:pt x="1253896" y="280622"/>
                    <a:pt x="1267383" y="294184"/>
                    <a:pt x="1276172" y="313267"/>
                  </a:cubicBezTo>
                  <a:cubicBezTo>
                    <a:pt x="1281628" y="325106"/>
                    <a:pt x="1290909" y="329701"/>
                    <a:pt x="1305382" y="329797"/>
                  </a:cubicBezTo>
                  <a:cubicBezTo>
                    <a:pt x="1317884" y="329892"/>
                    <a:pt x="1330878" y="329765"/>
                    <a:pt x="1342774" y="332477"/>
                  </a:cubicBezTo>
                  <a:cubicBezTo>
                    <a:pt x="1351185" y="334392"/>
                    <a:pt x="1358155" y="335732"/>
                    <a:pt x="1366490" y="333147"/>
                  </a:cubicBezTo>
                  <a:cubicBezTo>
                    <a:pt x="1371302" y="331679"/>
                    <a:pt x="1377477" y="326956"/>
                    <a:pt x="1382061" y="332445"/>
                  </a:cubicBezTo>
                  <a:cubicBezTo>
                    <a:pt x="1385963" y="337168"/>
                    <a:pt x="1383690" y="342752"/>
                    <a:pt x="1380735" y="347762"/>
                  </a:cubicBezTo>
                  <a:cubicBezTo>
                    <a:pt x="1366528" y="371950"/>
                    <a:pt x="1370999" y="397032"/>
                    <a:pt x="1377629" y="421603"/>
                  </a:cubicBezTo>
                  <a:cubicBezTo>
                    <a:pt x="1380697" y="432963"/>
                    <a:pt x="1389752" y="441866"/>
                    <a:pt x="1406914" y="436761"/>
                  </a:cubicBezTo>
                  <a:cubicBezTo>
                    <a:pt x="1420325" y="436537"/>
                    <a:pt x="1432865" y="438867"/>
                    <a:pt x="1445102" y="443940"/>
                  </a:cubicBezTo>
                  <a:cubicBezTo>
                    <a:pt x="1463211" y="451440"/>
                    <a:pt x="1486169" y="446557"/>
                    <a:pt x="1499353" y="433506"/>
                  </a:cubicBezTo>
                  <a:cubicBezTo>
                    <a:pt x="1520418" y="432676"/>
                    <a:pt x="1541634" y="425911"/>
                    <a:pt x="1561788" y="439058"/>
                  </a:cubicBezTo>
                  <a:cubicBezTo>
                    <a:pt x="1568228" y="443270"/>
                    <a:pt x="1578382" y="439632"/>
                    <a:pt x="1586110" y="433920"/>
                  </a:cubicBezTo>
                  <a:cubicBezTo>
                    <a:pt x="1602666" y="421667"/>
                    <a:pt x="1621116" y="410913"/>
                    <a:pt x="1644681" y="414391"/>
                  </a:cubicBezTo>
                  <a:cubicBezTo>
                    <a:pt x="1658206" y="416402"/>
                    <a:pt x="1671087" y="414870"/>
                    <a:pt x="1684233" y="414072"/>
                  </a:cubicBezTo>
                  <a:cubicBezTo>
                    <a:pt x="1685672" y="417136"/>
                    <a:pt x="1688249" y="419305"/>
                    <a:pt x="1691923" y="420550"/>
                  </a:cubicBezTo>
                  <a:cubicBezTo>
                    <a:pt x="1691961" y="420614"/>
                    <a:pt x="1692037" y="420678"/>
                    <a:pt x="1692075" y="420773"/>
                  </a:cubicBezTo>
                  <a:cubicBezTo>
                    <a:pt x="1692113" y="420710"/>
                    <a:pt x="1692113" y="420614"/>
                    <a:pt x="1692113" y="420550"/>
                  </a:cubicBezTo>
                  <a:cubicBezTo>
                    <a:pt x="1699728" y="420550"/>
                    <a:pt x="1707381" y="420550"/>
                    <a:pt x="1714995" y="420550"/>
                  </a:cubicBezTo>
                  <a:cubicBezTo>
                    <a:pt x="1759131" y="436091"/>
                    <a:pt x="1799252" y="428974"/>
                    <a:pt x="1829787" y="400031"/>
                  </a:cubicBezTo>
                  <a:cubicBezTo>
                    <a:pt x="1832515" y="397447"/>
                    <a:pt x="1836493" y="395819"/>
                    <a:pt x="1835394" y="390745"/>
                  </a:cubicBezTo>
                  <a:cubicBezTo>
                    <a:pt x="1830659" y="369047"/>
                    <a:pt x="1839031" y="355835"/>
                    <a:pt x="1863013" y="347124"/>
                  </a:cubicBezTo>
                  <a:cubicBezTo>
                    <a:pt x="1868961" y="344954"/>
                    <a:pt x="1874227" y="343359"/>
                    <a:pt x="1877864" y="338061"/>
                  </a:cubicBezTo>
                  <a:cubicBezTo>
                    <a:pt x="1891768" y="317766"/>
                    <a:pt x="1914082" y="309374"/>
                    <a:pt x="1940829" y="306789"/>
                  </a:cubicBezTo>
                  <a:cubicBezTo>
                    <a:pt x="1970872" y="303917"/>
                    <a:pt x="2000877" y="300439"/>
                    <a:pt x="2029897" y="292621"/>
                  </a:cubicBezTo>
                  <a:cubicBezTo>
                    <a:pt x="2033306" y="291695"/>
                    <a:pt x="2035996" y="292461"/>
                    <a:pt x="2038648" y="288823"/>
                  </a:cubicBezTo>
                  <a:cubicBezTo>
                    <a:pt x="2047779" y="276442"/>
                    <a:pt x="2073692" y="270666"/>
                    <a:pt x="2089604" y="277591"/>
                  </a:cubicBezTo>
                  <a:cubicBezTo>
                    <a:pt x="2095703" y="280239"/>
                    <a:pt x="2101462" y="281069"/>
                    <a:pt x="2107864" y="281037"/>
                  </a:cubicBezTo>
                  <a:cubicBezTo>
                    <a:pt x="2132225" y="285313"/>
                    <a:pt x="2156963" y="288377"/>
                    <a:pt x="2160070" y="316107"/>
                  </a:cubicBezTo>
                  <a:cubicBezTo>
                    <a:pt x="2161093" y="325106"/>
                    <a:pt x="2171284" y="329924"/>
                    <a:pt x="2181589" y="332668"/>
                  </a:cubicBezTo>
                  <a:cubicBezTo>
                    <a:pt x="2192121" y="335477"/>
                    <a:pt x="2196402" y="341954"/>
                    <a:pt x="2201062" y="350411"/>
                  </a:cubicBezTo>
                  <a:cubicBezTo>
                    <a:pt x="2211669" y="369557"/>
                    <a:pt x="2227657" y="386565"/>
                    <a:pt x="2233188" y="407818"/>
                  </a:cubicBezTo>
                  <a:cubicBezTo>
                    <a:pt x="2233719" y="409892"/>
                    <a:pt x="2234325" y="411966"/>
                    <a:pt x="2234931" y="414040"/>
                  </a:cubicBezTo>
                  <a:cubicBezTo>
                    <a:pt x="2236219" y="415125"/>
                    <a:pt x="2237507" y="416210"/>
                    <a:pt x="2238795" y="417295"/>
                  </a:cubicBezTo>
                  <a:cubicBezTo>
                    <a:pt x="2247168" y="430570"/>
                    <a:pt x="2237469" y="446238"/>
                    <a:pt x="2246486" y="459449"/>
                  </a:cubicBezTo>
                  <a:cubicBezTo>
                    <a:pt x="2241258" y="481659"/>
                    <a:pt x="2234590" y="503103"/>
                    <a:pt x="2202804" y="512899"/>
                  </a:cubicBezTo>
                  <a:cubicBezTo>
                    <a:pt x="2214662" y="517622"/>
                    <a:pt x="2222619" y="523015"/>
                    <a:pt x="2230915" y="526429"/>
                  </a:cubicBezTo>
                  <a:cubicBezTo>
                    <a:pt x="2257624" y="537374"/>
                    <a:pt x="2258306" y="537183"/>
                    <a:pt x="2254783" y="560892"/>
                  </a:cubicBezTo>
                  <a:cubicBezTo>
                    <a:pt x="2253684" y="568455"/>
                    <a:pt x="2252586" y="575475"/>
                    <a:pt x="2267740" y="574805"/>
                  </a:cubicBezTo>
                  <a:cubicBezTo>
                    <a:pt x="2276794" y="574391"/>
                    <a:pt x="2288008" y="573625"/>
                    <a:pt x="2296570" y="579496"/>
                  </a:cubicBezTo>
                  <a:cubicBezTo>
                    <a:pt x="2318430" y="591941"/>
                    <a:pt x="2339532" y="607322"/>
                    <a:pt x="2347829" y="627362"/>
                  </a:cubicBezTo>
                  <a:cubicBezTo>
                    <a:pt x="2355102" y="644913"/>
                    <a:pt x="2362528" y="662113"/>
                    <a:pt x="2372151" y="678834"/>
                  </a:cubicBezTo>
                  <a:lnTo>
                    <a:pt x="2372227" y="678866"/>
                  </a:lnTo>
                  <a:cubicBezTo>
                    <a:pt x="2377493" y="688024"/>
                    <a:pt x="2367453" y="697948"/>
                    <a:pt x="2355064" y="695555"/>
                  </a:cubicBezTo>
                  <a:cubicBezTo>
                    <a:pt x="2345518" y="693736"/>
                    <a:pt x="2336198" y="692938"/>
                    <a:pt x="2326613" y="693098"/>
                  </a:cubicBezTo>
                  <a:cubicBezTo>
                    <a:pt x="2315854" y="693257"/>
                    <a:pt x="2312482" y="688566"/>
                    <a:pt x="2311876" y="680015"/>
                  </a:cubicBezTo>
                  <a:cubicBezTo>
                    <a:pt x="2310398" y="659145"/>
                    <a:pt x="2303162" y="655986"/>
                    <a:pt x="2277362" y="663868"/>
                  </a:cubicBezTo>
                  <a:cubicBezTo>
                    <a:pt x="2271036" y="663900"/>
                    <a:pt x="2264823" y="663325"/>
                    <a:pt x="2260466" y="668973"/>
                  </a:cubicBezTo>
                  <a:cubicBezTo>
                    <a:pt x="2256412" y="674239"/>
                    <a:pt x="2249706" y="675164"/>
                    <a:pt x="2243721" y="671750"/>
                  </a:cubicBezTo>
                  <a:cubicBezTo>
                    <a:pt x="2235840" y="667218"/>
                    <a:pt x="2242243" y="662240"/>
                    <a:pt x="2244592" y="657709"/>
                  </a:cubicBezTo>
                  <a:cubicBezTo>
                    <a:pt x="2245842" y="655316"/>
                    <a:pt x="2248001" y="653177"/>
                    <a:pt x="2250199" y="651327"/>
                  </a:cubicBezTo>
                  <a:cubicBezTo>
                    <a:pt x="2252737" y="649125"/>
                    <a:pt x="2257662" y="647816"/>
                    <a:pt x="2255844" y="643987"/>
                  </a:cubicBezTo>
                  <a:cubicBezTo>
                    <a:pt x="2253684" y="639424"/>
                    <a:pt x="2248153" y="641499"/>
                    <a:pt x="2244023" y="641180"/>
                  </a:cubicBezTo>
                  <a:cubicBezTo>
                    <a:pt x="2227013" y="639807"/>
                    <a:pt x="2222353" y="654103"/>
                    <a:pt x="2211101" y="660166"/>
                  </a:cubicBezTo>
                  <a:cubicBezTo>
                    <a:pt x="2196175" y="668175"/>
                    <a:pt x="2193788" y="683620"/>
                    <a:pt x="2188143" y="696321"/>
                  </a:cubicBezTo>
                  <a:cubicBezTo>
                    <a:pt x="2184847" y="703692"/>
                    <a:pt x="2198864" y="707042"/>
                    <a:pt x="2202653" y="713616"/>
                  </a:cubicBezTo>
                  <a:cubicBezTo>
                    <a:pt x="2204850" y="717413"/>
                    <a:pt x="2206290" y="721530"/>
                    <a:pt x="2208070" y="725487"/>
                  </a:cubicBezTo>
                  <a:cubicBezTo>
                    <a:pt x="2196629" y="716584"/>
                    <a:pt x="2186211" y="707713"/>
                    <a:pt x="2167950" y="707777"/>
                  </a:cubicBezTo>
                  <a:cubicBezTo>
                    <a:pt x="2157759" y="707808"/>
                    <a:pt x="2153289" y="715690"/>
                    <a:pt x="2149387" y="719871"/>
                  </a:cubicBezTo>
                  <a:cubicBezTo>
                    <a:pt x="2148061" y="720541"/>
                    <a:pt x="2146621" y="720892"/>
                    <a:pt x="2145067" y="721051"/>
                  </a:cubicBezTo>
                  <a:cubicBezTo>
                    <a:pt x="2132717" y="706564"/>
                    <a:pt x="2125329" y="699671"/>
                    <a:pt x="2108925" y="708383"/>
                  </a:cubicBezTo>
                  <a:cubicBezTo>
                    <a:pt x="2098583" y="713840"/>
                    <a:pt x="2087331" y="711989"/>
                    <a:pt x="2075814" y="708734"/>
                  </a:cubicBezTo>
                  <a:cubicBezTo>
                    <a:pt x="2052173" y="702032"/>
                    <a:pt x="2043687" y="706787"/>
                    <a:pt x="2042588" y="726540"/>
                  </a:cubicBezTo>
                  <a:cubicBezTo>
                    <a:pt x="2042323" y="727019"/>
                    <a:pt x="2042058" y="727529"/>
                    <a:pt x="2041831" y="728008"/>
                  </a:cubicBezTo>
                  <a:cubicBezTo>
                    <a:pt x="2042058" y="728263"/>
                    <a:pt x="2042247" y="728519"/>
                    <a:pt x="2042475" y="728742"/>
                  </a:cubicBezTo>
                  <a:cubicBezTo>
                    <a:pt x="2044445" y="737677"/>
                    <a:pt x="2050923" y="743772"/>
                    <a:pt x="2061304" y="744665"/>
                  </a:cubicBezTo>
                  <a:cubicBezTo>
                    <a:pt x="2072025" y="745590"/>
                    <a:pt x="2076117" y="751781"/>
                    <a:pt x="2081004" y="757940"/>
                  </a:cubicBezTo>
                  <a:cubicBezTo>
                    <a:pt x="2081004" y="761099"/>
                    <a:pt x="2081004" y="764290"/>
                    <a:pt x="2081004" y="767449"/>
                  </a:cubicBezTo>
                  <a:cubicBezTo>
                    <a:pt x="2080890" y="767418"/>
                    <a:pt x="2080777" y="767386"/>
                    <a:pt x="2080663" y="767386"/>
                  </a:cubicBezTo>
                  <a:cubicBezTo>
                    <a:pt x="2075473" y="763269"/>
                    <a:pt x="2072252" y="756376"/>
                    <a:pt x="2062971" y="758004"/>
                  </a:cubicBezTo>
                  <a:cubicBezTo>
                    <a:pt x="2041528" y="761769"/>
                    <a:pt x="2036299" y="749898"/>
                    <a:pt x="2035352" y="736305"/>
                  </a:cubicBezTo>
                  <a:cubicBezTo>
                    <a:pt x="2034594" y="725327"/>
                    <a:pt x="2026070" y="713935"/>
                    <a:pt x="2037474" y="702862"/>
                  </a:cubicBezTo>
                  <a:cubicBezTo>
                    <a:pt x="2041073" y="699384"/>
                    <a:pt x="2035845" y="695140"/>
                    <a:pt x="2030920" y="693066"/>
                  </a:cubicBezTo>
                  <a:cubicBezTo>
                    <a:pt x="2008037" y="681163"/>
                    <a:pt x="1982426" y="683588"/>
                    <a:pt x="1957347" y="683333"/>
                  </a:cubicBezTo>
                  <a:cubicBezTo>
                    <a:pt x="1939124" y="683142"/>
                    <a:pt x="1929539" y="691311"/>
                    <a:pt x="1926925" y="706021"/>
                  </a:cubicBezTo>
                  <a:cubicBezTo>
                    <a:pt x="1925637" y="707106"/>
                    <a:pt x="1924349" y="708192"/>
                    <a:pt x="1923061" y="709276"/>
                  </a:cubicBezTo>
                  <a:cubicBezTo>
                    <a:pt x="1911582" y="718467"/>
                    <a:pt x="1901731" y="729635"/>
                    <a:pt x="1884569" y="731997"/>
                  </a:cubicBezTo>
                  <a:cubicBezTo>
                    <a:pt x="1861914" y="732826"/>
                    <a:pt x="1844449" y="745622"/>
                    <a:pt x="1823499" y="751111"/>
                  </a:cubicBezTo>
                  <a:cubicBezTo>
                    <a:pt x="1788909" y="760174"/>
                    <a:pt x="1756366" y="762918"/>
                    <a:pt x="1722459" y="751430"/>
                  </a:cubicBezTo>
                  <a:cubicBezTo>
                    <a:pt x="1708669" y="746739"/>
                    <a:pt x="1694424" y="745750"/>
                    <a:pt x="1680444" y="751430"/>
                  </a:cubicBezTo>
                  <a:cubicBezTo>
                    <a:pt x="1692227" y="752515"/>
                    <a:pt x="1704463" y="748973"/>
                    <a:pt x="1715905" y="754015"/>
                  </a:cubicBezTo>
                  <a:cubicBezTo>
                    <a:pt x="1744395" y="766620"/>
                    <a:pt x="1773452" y="771438"/>
                    <a:pt x="1804329" y="759663"/>
                  </a:cubicBezTo>
                  <a:cubicBezTo>
                    <a:pt x="1809405" y="757717"/>
                    <a:pt x="1815808" y="758291"/>
                    <a:pt x="1821756" y="757972"/>
                  </a:cubicBezTo>
                  <a:cubicBezTo>
                    <a:pt x="1821831" y="758068"/>
                    <a:pt x="1821945" y="758195"/>
                    <a:pt x="1822021" y="758323"/>
                  </a:cubicBezTo>
                  <a:cubicBezTo>
                    <a:pt x="1787735" y="775427"/>
                    <a:pt x="1750873" y="773130"/>
                    <a:pt x="1715602" y="763684"/>
                  </a:cubicBezTo>
                  <a:cubicBezTo>
                    <a:pt x="1694841" y="758131"/>
                    <a:pt x="1675368" y="763173"/>
                    <a:pt x="1655819" y="760748"/>
                  </a:cubicBezTo>
                  <a:cubicBezTo>
                    <a:pt x="1630246" y="757589"/>
                    <a:pt x="1619601" y="771885"/>
                    <a:pt x="1607023" y="785447"/>
                  </a:cubicBezTo>
                  <a:cubicBezTo>
                    <a:pt x="1601681" y="791191"/>
                    <a:pt x="1591414" y="795914"/>
                    <a:pt x="1600355" y="804019"/>
                  </a:cubicBezTo>
                  <a:cubicBezTo>
                    <a:pt x="1607894" y="810848"/>
                    <a:pt x="1612440" y="825750"/>
                    <a:pt x="1629868" y="815411"/>
                  </a:cubicBezTo>
                  <a:cubicBezTo>
                    <a:pt x="1634111" y="812890"/>
                    <a:pt x="1636800" y="814836"/>
                    <a:pt x="1639074" y="817963"/>
                  </a:cubicBezTo>
                  <a:cubicBezTo>
                    <a:pt x="1643317" y="823803"/>
                    <a:pt x="1650326" y="826516"/>
                    <a:pt x="1657296" y="829260"/>
                  </a:cubicBezTo>
                  <a:cubicBezTo>
                    <a:pt x="1662449" y="833823"/>
                    <a:pt x="1667563" y="833823"/>
                    <a:pt x="1672716" y="829260"/>
                  </a:cubicBezTo>
                  <a:cubicBezTo>
                    <a:pt x="1673966" y="829260"/>
                    <a:pt x="1675254" y="829260"/>
                    <a:pt x="1676542" y="829260"/>
                  </a:cubicBezTo>
                  <a:cubicBezTo>
                    <a:pt x="1682263" y="827952"/>
                    <a:pt x="1687595" y="826763"/>
                    <a:pt x="1691492" y="827848"/>
                  </a:cubicBezTo>
                  <a:lnTo>
                    <a:pt x="1693125" y="830997"/>
                  </a:lnTo>
                  <a:lnTo>
                    <a:pt x="0" y="830997"/>
                  </a:lnTo>
                  <a:lnTo>
                    <a:pt x="0" y="30758"/>
                  </a:lnTo>
                  <a:lnTo>
                    <a:pt x="5207" y="28685"/>
                  </a:lnTo>
                  <a:cubicBezTo>
                    <a:pt x="18225" y="23703"/>
                    <a:pt x="31778" y="19945"/>
                    <a:pt x="47216" y="20583"/>
                  </a:cubicBezTo>
                  <a:cubicBezTo>
                    <a:pt x="52786" y="20807"/>
                    <a:pt x="57559" y="15861"/>
                    <a:pt x="58279" y="10659"/>
                  </a:cubicBezTo>
                  <a:cubicBezTo>
                    <a:pt x="59150" y="4341"/>
                    <a:pt x="62825" y="-446"/>
                    <a:pt x="69872" y="33"/>
                  </a:cubicBezTo>
                  <a:close/>
                </a:path>
              </a:pathLst>
            </a:custGeom>
            <a:gradFill>
              <a:gsLst>
                <a:gs pos="0">
                  <a:srgbClr val="3E6A80">
                    <a:lumMod val="59000"/>
                    <a:lumOff val="41000"/>
                  </a:srgbClr>
                </a:gs>
                <a:gs pos="75000">
                  <a:srgbClr val="CCE1F6"/>
                </a:gs>
              </a:gsLst>
              <a:lin ang="10200000" scaled="0"/>
            </a:gradFill>
            <a:ln w="7883" cap="flat">
              <a:noFill/>
              <a:prstDash val="solid"/>
              <a:miter/>
            </a:ln>
            <a:effectLst>
              <a:outerShdw blurRad="635000" dist="393700" dir="18900000" sx="200000" sy="200000" algn="bl" rotWithShape="0">
                <a:schemeClr val="bg1">
                  <a:alpha val="48000"/>
                </a:scheme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x-none" sz="1800" dirty="0">
                <a:latin typeface="Quicksand" pitchFamily="2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F126C56-2DDE-980B-674A-358F7296468B}"/>
                </a:ext>
              </a:extLst>
            </p:cNvPr>
            <p:cNvSpPr/>
            <p:nvPr/>
          </p:nvSpPr>
          <p:spPr>
            <a:xfrm>
              <a:off x="366449" y="6005766"/>
              <a:ext cx="3215725" cy="938929"/>
            </a:xfrm>
            <a:custGeom>
              <a:avLst/>
              <a:gdLst>
                <a:gd name="connsiteX0" fmla="*/ 1734546 w 3029359"/>
                <a:gd name="connsiteY0" fmla="*/ 217 h 884514"/>
                <a:gd name="connsiteX1" fmla="*/ 1801438 w 3029359"/>
                <a:gd name="connsiteY1" fmla="*/ 3605 h 884514"/>
                <a:gd name="connsiteX2" fmla="*/ 2101423 w 3029359"/>
                <a:gd name="connsiteY2" fmla="*/ 287364 h 884514"/>
                <a:gd name="connsiteX3" fmla="*/ 2296885 w 3029359"/>
                <a:gd name="connsiteY3" fmla="*/ 317517 h 884514"/>
                <a:gd name="connsiteX4" fmla="*/ 2364835 w 3029359"/>
                <a:gd name="connsiteY4" fmla="*/ 447986 h 884514"/>
                <a:gd name="connsiteX5" fmla="*/ 2602763 w 3029359"/>
                <a:gd name="connsiteY5" fmla="*/ 279434 h 884514"/>
                <a:gd name="connsiteX6" fmla="*/ 2725982 w 3029359"/>
                <a:gd name="connsiteY6" fmla="*/ 551731 h 884514"/>
                <a:gd name="connsiteX7" fmla="*/ 2958287 w 3029359"/>
                <a:gd name="connsiteY7" fmla="*/ 666741 h 884514"/>
                <a:gd name="connsiteX8" fmla="*/ 2976578 w 3029359"/>
                <a:gd name="connsiteY8" fmla="*/ 735345 h 884514"/>
                <a:gd name="connsiteX9" fmla="*/ 2970789 w 3029359"/>
                <a:gd name="connsiteY9" fmla="*/ 807037 h 884514"/>
                <a:gd name="connsiteX10" fmla="*/ 3029359 w 3029359"/>
                <a:gd name="connsiteY10" fmla="*/ 884514 h 884514"/>
                <a:gd name="connsiteX11" fmla="*/ 101149 w 3029359"/>
                <a:gd name="connsiteY11" fmla="*/ 884514 h 884514"/>
                <a:gd name="connsiteX12" fmla="*/ 94768 w 3029359"/>
                <a:gd name="connsiteY12" fmla="*/ 879497 h 884514"/>
                <a:gd name="connsiteX13" fmla="*/ 28 w 3029359"/>
                <a:gd name="connsiteY13" fmla="*/ 731315 h 884514"/>
                <a:gd name="connsiteX14" fmla="*/ 2840 w 3029359"/>
                <a:gd name="connsiteY14" fmla="*/ 696394 h 884514"/>
                <a:gd name="connsiteX15" fmla="*/ 449731 w 3029359"/>
                <a:gd name="connsiteY15" fmla="*/ 468384 h 884514"/>
                <a:gd name="connsiteX16" fmla="*/ 764176 w 3029359"/>
                <a:gd name="connsiteY16" fmla="*/ 168385 h 884514"/>
                <a:gd name="connsiteX17" fmla="*/ 1171041 w 3029359"/>
                <a:gd name="connsiteY17" fmla="*/ 321035 h 884514"/>
                <a:gd name="connsiteX18" fmla="*/ 1254968 w 3029359"/>
                <a:gd name="connsiteY18" fmla="*/ 127805 h 884514"/>
                <a:gd name="connsiteX19" fmla="*/ 1452320 w 3029359"/>
                <a:gd name="connsiteY19" fmla="*/ 201943 h 884514"/>
                <a:gd name="connsiteX20" fmla="*/ 1734546 w 3029359"/>
                <a:gd name="connsiteY20" fmla="*/ 217 h 88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29359" h="884514">
                  <a:moveTo>
                    <a:pt x="1734546" y="217"/>
                  </a:moveTo>
                  <a:cubicBezTo>
                    <a:pt x="1756010" y="-502"/>
                    <a:pt x="1778347" y="554"/>
                    <a:pt x="1801438" y="3605"/>
                  </a:cubicBezTo>
                  <a:cubicBezTo>
                    <a:pt x="1986211" y="27747"/>
                    <a:pt x="2095308" y="149839"/>
                    <a:pt x="2101423" y="287364"/>
                  </a:cubicBezTo>
                  <a:cubicBezTo>
                    <a:pt x="2121298" y="282928"/>
                    <a:pt x="2212179" y="233656"/>
                    <a:pt x="2296885" y="317517"/>
                  </a:cubicBezTo>
                  <a:cubicBezTo>
                    <a:pt x="2333070" y="353227"/>
                    <a:pt x="2367456" y="397625"/>
                    <a:pt x="2364835" y="447986"/>
                  </a:cubicBezTo>
                  <a:cubicBezTo>
                    <a:pt x="2375749" y="338664"/>
                    <a:pt x="2495570" y="251980"/>
                    <a:pt x="2602763" y="279434"/>
                  </a:cubicBezTo>
                  <a:cubicBezTo>
                    <a:pt x="2713571" y="307740"/>
                    <a:pt x="2777800" y="449669"/>
                    <a:pt x="2725982" y="551731"/>
                  </a:cubicBezTo>
                  <a:cubicBezTo>
                    <a:pt x="2817112" y="532513"/>
                    <a:pt x="2918272" y="582444"/>
                    <a:pt x="2958287" y="666741"/>
                  </a:cubicBezTo>
                  <a:cubicBezTo>
                    <a:pt x="2968473" y="688348"/>
                    <a:pt x="2974514" y="711564"/>
                    <a:pt x="2976578" y="735345"/>
                  </a:cubicBezTo>
                  <a:cubicBezTo>
                    <a:pt x="2978470" y="759367"/>
                    <a:pt x="2976557" y="783713"/>
                    <a:pt x="2970789" y="807037"/>
                  </a:cubicBezTo>
                  <a:lnTo>
                    <a:pt x="3029359" y="884514"/>
                  </a:lnTo>
                  <a:lnTo>
                    <a:pt x="101149" y="884514"/>
                  </a:lnTo>
                  <a:lnTo>
                    <a:pt x="94768" y="879497"/>
                  </a:lnTo>
                  <a:cubicBezTo>
                    <a:pt x="25672" y="819461"/>
                    <a:pt x="-1004" y="760796"/>
                    <a:pt x="28" y="731315"/>
                  </a:cubicBezTo>
                  <a:cubicBezTo>
                    <a:pt x="355" y="719309"/>
                    <a:pt x="1444" y="707558"/>
                    <a:pt x="2840" y="696394"/>
                  </a:cubicBezTo>
                  <a:cubicBezTo>
                    <a:pt x="36235" y="440889"/>
                    <a:pt x="329687" y="409246"/>
                    <a:pt x="449731" y="468384"/>
                  </a:cubicBezTo>
                  <a:cubicBezTo>
                    <a:pt x="487251" y="320336"/>
                    <a:pt x="614409" y="198925"/>
                    <a:pt x="764176" y="168385"/>
                  </a:cubicBezTo>
                  <a:cubicBezTo>
                    <a:pt x="913813" y="137825"/>
                    <a:pt x="1078455" y="199593"/>
                    <a:pt x="1171041" y="321035"/>
                  </a:cubicBezTo>
                  <a:cubicBezTo>
                    <a:pt x="1144442" y="248278"/>
                    <a:pt x="1183885" y="158157"/>
                    <a:pt x="1254968" y="127805"/>
                  </a:cubicBezTo>
                  <a:cubicBezTo>
                    <a:pt x="1326400" y="97776"/>
                    <a:pt x="1418517" y="132314"/>
                    <a:pt x="1452320" y="201943"/>
                  </a:cubicBezTo>
                  <a:cubicBezTo>
                    <a:pt x="1476798" y="97318"/>
                    <a:pt x="1584298" y="5249"/>
                    <a:pt x="1734546" y="217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rgbClr val="FFFFFF">
                    <a:alpha val="51000"/>
                  </a:srgbClr>
                </a:gs>
                <a:gs pos="100000">
                  <a:srgbClr val="4A8D9A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883" cap="flat">
              <a:noFill/>
              <a:prstDash val="solid"/>
              <a:miter/>
            </a:ln>
            <a:effectLst>
              <a:outerShdw blurRad="304800" dist="38100" dir="18900000" sx="106000" sy="106000" algn="bl" rotWithShape="0">
                <a:schemeClr val="bg1">
                  <a:alpha val="36000"/>
                </a:schemeClr>
              </a:outerShdw>
              <a:softEdge rad="88900"/>
            </a:effectLst>
          </p:spPr>
          <p:txBody>
            <a:bodyPr wrap="square" rtlCol="0" anchor="ctr">
              <a:noAutofit/>
            </a:bodyPr>
            <a:lstStyle/>
            <a:p>
              <a:endParaRPr lang="en-US" sz="1800" dirty="0">
                <a:latin typeface="Quicksand" pitchFamily="2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A615D5B-C0CC-E563-266F-68A30DCCB81B}"/>
                </a:ext>
              </a:extLst>
            </p:cNvPr>
            <p:cNvSpPr/>
            <p:nvPr/>
          </p:nvSpPr>
          <p:spPr>
            <a:xfrm>
              <a:off x="-106899" y="5267665"/>
              <a:ext cx="1930734" cy="1677032"/>
            </a:xfrm>
            <a:custGeom>
              <a:avLst/>
              <a:gdLst>
                <a:gd name="connsiteX0" fmla="*/ 470868 w 1818839"/>
                <a:gd name="connsiteY0" fmla="*/ 217 h 1579841"/>
                <a:gd name="connsiteX1" fmla="*/ 537760 w 1818839"/>
                <a:gd name="connsiteY1" fmla="*/ 3607 h 1579841"/>
                <a:gd name="connsiteX2" fmla="*/ 837744 w 1818839"/>
                <a:gd name="connsiteY2" fmla="*/ 287366 h 1579841"/>
                <a:gd name="connsiteX3" fmla="*/ 1033206 w 1818839"/>
                <a:gd name="connsiteY3" fmla="*/ 317518 h 1579841"/>
                <a:gd name="connsiteX4" fmla="*/ 1101157 w 1818839"/>
                <a:gd name="connsiteY4" fmla="*/ 447988 h 1579841"/>
                <a:gd name="connsiteX5" fmla="*/ 1339084 w 1818839"/>
                <a:gd name="connsiteY5" fmla="*/ 279436 h 1579841"/>
                <a:gd name="connsiteX6" fmla="*/ 1462303 w 1818839"/>
                <a:gd name="connsiteY6" fmla="*/ 551733 h 1579841"/>
                <a:gd name="connsiteX7" fmla="*/ 1694608 w 1818839"/>
                <a:gd name="connsiteY7" fmla="*/ 666743 h 1579841"/>
                <a:gd name="connsiteX8" fmla="*/ 1712900 w 1818839"/>
                <a:gd name="connsiteY8" fmla="*/ 735347 h 1579841"/>
                <a:gd name="connsiteX9" fmla="*/ 1707110 w 1818839"/>
                <a:gd name="connsiteY9" fmla="*/ 807039 h 1579841"/>
                <a:gd name="connsiteX10" fmla="*/ 1810484 w 1818839"/>
                <a:gd name="connsiteY10" fmla="*/ 988774 h 1579841"/>
                <a:gd name="connsiteX11" fmla="*/ 1722967 w 1818839"/>
                <a:gd name="connsiteY11" fmla="*/ 1274149 h 1579841"/>
                <a:gd name="connsiteX12" fmla="*/ 1439684 w 1818839"/>
                <a:gd name="connsiteY12" fmla="*/ 1251821 h 1579841"/>
                <a:gd name="connsiteX13" fmla="*/ 1236760 w 1818839"/>
                <a:gd name="connsiteY13" fmla="*/ 1342000 h 1579841"/>
                <a:gd name="connsiteX14" fmla="*/ 1141591 w 1818839"/>
                <a:gd name="connsiteY14" fmla="*/ 1542530 h 1579841"/>
                <a:gd name="connsiteX15" fmla="*/ 1100726 w 1818839"/>
                <a:gd name="connsiteY15" fmla="*/ 1579840 h 1579841"/>
                <a:gd name="connsiteX16" fmla="*/ 675332 w 1818839"/>
                <a:gd name="connsiteY16" fmla="*/ 1579841 h 1579841"/>
                <a:gd name="connsiteX17" fmla="*/ 637111 w 1818839"/>
                <a:gd name="connsiteY17" fmla="*/ 1547336 h 1579841"/>
                <a:gd name="connsiteX18" fmla="*/ 571728 w 1818839"/>
                <a:gd name="connsiteY18" fmla="*/ 1456076 h 1579841"/>
                <a:gd name="connsiteX19" fmla="*/ 155612 w 1818839"/>
                <a:gd name="connsiteY19" fmla="*/ 1281838 h 1579841"/>
                <a:gd name="connsiteX20" fmla="*/ 23449 w 1818839"/>
                <a:gd name="connsiteY20" fmla="*/ 1350838 h 1579841"/>
                <a:gd name="connsiteX21" fmla="*/ 0 w 1818839"/>
                <a:gd name="connsiteY21" fmla="*/ 1353176 h 1579841"/>
                <a:gd name="connsiteX22" fmla="*/ 0 w 1818839"/>
                <a:gd name="connsiteY22" fmla="*/ 126121 h 1579841"/>
                <a:gd name="connsiteX23" fmla="*/ 47507 w 1818839"/>
                <a:gd name="connsiteY23" fmla="*/ 116930 h 1579841"/>
                <a:gd name="connsiteX24" fmla="*/ 188641 w 1818839"/>
                <a:gd name="connsiteY24" fmla="*/ 201944 h 1579841"/>
                <a:gd name="connsiteX25" fmla="*/ 470868 w 1818839"/>
                <a:gd name="connsiteY25" fmla="*/ 217 h 15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18839" h="1579841">
                  <a:moveTo>
                    <a:pt x="470868" y="217"/>
                  </a:moveTo>
                  <a:cubicBezTo>
                    <a:pt x="492332" y="-502"/>
                    <a:pt x="514668" y="556"/>
                    <a:pt x="537760" y="3607"/>
                  </a:cubicBezTo>
                  <a:cubicBezTo>
                    <a:pt x="722532" y="27748"/>
                    <a:pt x="831630" y="149840"/>
                    <a:pt x="837744" y="287366"/>
                  </a:cubicBezTo>
                  <a:cubicBezTo>
                    <a:pt x="857620" y="282930"/>
                    <a:pt x="948500" y="233658"/>
                    <a:pt x="1033206" y="317518"/>
                  </a:cubicBezTo>
                  <a:cubicBezTo>
                    <a:pt x="1069392" y="353229"/>
                    <a:pt x="1103777" y="397627"/>
                    <a:pt x="1101157" y="447988"/>
                  </a:cubicBezTo>
                  <a:cubicBezTo>
                    <a:pt x="1112070" y="338666"/>
                    <a:pt x="1231892" y="251982"/>
                    <a:pt x="1339084" y="279436"/>
                  </a:cubicBezTo>
                  <a:cubicBezTo>
                    <a:pt x="1449893" y="307741"/>
                    <a:pt x="1514121" y="449671"/>
                    <a:pt x="1462303" y="551733"/>
                  </a:cubicBezTo>
                  <a:cubicBezTo>
                    <a:pt x="1553433" y="532515"/>
                    <a:pt x="1654593" y="582446"/>
                    <a:pt x="1694608" y="666743"/>
                  </a:cubicBezTo>
                  <a:cubicBezTo>
                    <a:pt x="1704794" y="688349"/>
                    <a:pt x="1710835" y="711566"/>
                    <a:pt x="1712900" y="735347"/>
                  </a:cubicBezTo>
                  <a:cubicBezTo>
                    <a:pt x="1714791" y="759369"/>
                    <a:pt x="1712878" y="783714"/>
                    <a:pt x="1707110" y="807039"/>
                  </a:cubicBezTo>
                  <a:cubicBezTo>
                    <a:pt x="1756018" y="858601"/>
                    <a:pt x="1793953" y="920051"/>
                    <a:pt x="1810484" y="988774"/>
                  </a:cubicBezTo>
                  <a:cubicBezTo>
                    <a:pt x="1835024" y="1090945"/>
                    <a:pt x="1805410" y="1209046"/>
                    <a:pt x="1722967" y="1274149"/>
                  </a:cubicBezTo>
                  <a:cubicBezTo>
                    <a:pt x="1640413" y="1339100"/>
                    <a:pt x="1505221" y="1334068"/>
                    <a:pt x="1439684" y="1251821"/>
                  </a:cubicBezTo>
                  <a:cubicBezTo>
                    <a:pt x="1432887" y="1342245"/>
                    <a:pt x="1308219" y="1397463"/>
                    <a:pt x="1236760" y="1342000"/>
                  </a:cubicBezTo>
                  <a:cubicBezTo>
                    <a:pt x="1228478" y="1417109"/>
                    <a:pt x="1193301" y="1487616"/>
                    <a:pt x="1141591" y="1542530"/>
                  </a:cubicBezTo>
                  <a:lnTo>
                    <a:pt x="1100726" y="1579840"/>
                  </a:lnTo>
                  <a:lnTo>
                    <a:pt x="675332" y="1579841"/>
                  </a:lnTo>
                  <a:lnTo>
                    <a:pt x="637111" y="1547336"/>
                  </a:lnTo>
                  <a:cubicBezTo>
                    <a:pt x="610474" y="1520814"/>
                    <a:pt x="588120" y="1490104"/>
                    <a:pt x="571728" y="1456076"/>
                  </a:cubicBezTo>
                  <a:cubicBezTo>
                    <a:pt x="417923" y="1524152"/>
                    <a:pt x="215185" y="1439364"/>
                    <a:pt x="155612" y="1281838"/>
                  </a:cubicBezTo>
                  <a:cubicBezTo>
                    <a:pt x="119651" y="1317917"/>
                    <a:pt x="73290" y="1340160"/>
                    <a:pt x="23449" y="1350838"/>
                  </a:cubicBezTo>
                  <a:lnTo>
                    <a:pt x="0" y="1353176"/>
                  </a:lnTo>
                  <a:lnTo>
                    <a:pt x="0" y="126121"/>
                  </a:lnTo>
                  <a:lnTo>
                    <a:pt x="47507" y="116930"/>
                  </a:lnTo>
                  <a:cubicBezTo>
                    <a:pt x="105134" y="117240"/>
                    <a:pt x="163289" y="149723"/>
                    <a:pt x="188641" y="201944"/>
                  </a:cubicBezTo>
                  <a:cubicBezTo>
                    <a:pt x="213119" y="97320"/>
                    <a:pt x="320620" y="5251"/>
                    <a:pt x="470868" y="217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rgbClr val="FFFFFF">
                    <a:alpha val="51000"/>
                  </a:srgbClr>
                </a:gs>
                <a:gs pos="100000">
                  <a:srgbClr val="4A8D9A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883" cap="flat">
              <a:noFill/>
              <a:prstDash val="solid"/>
              <a:miter/>
            </a:ln>
            <a:effectLst>
              <a:outerShdw blurRad="304800" dist="38100" dir="18900000" sx="106000" sy="106000" algn="bl" rotWithShape="0">
                <a:schemeClr val="bg1">
                  <a:alpha val="36000"/>
                </a:schemeClr>
              </a:outerShdw>
              <a:softEdge rad="88900"/>
            </a:effectLst>
          </p:spPr>
          <p:txBody>
            <a:bodyPr wrap="square" rtlCol="0" anchor="ctr">
              <a:noAutofit/>
            </a:bodyPr>
            <a:lstStyle/>
            <a:p>
              <a:endParaRPr lang="en-US" sz="1800" dirty="0">
                <a:latin typeface="Quicksand" pitchFamily="2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9F13C86-E805-05A7-7915-E0A203F2E844}"/>
                </a:ext>
              </a:extLst>
            </p:cNvPr>
            <p:cNvSpPr/>
            <p:nvPr/>
          </p:nvSpPr>
          <p:spPr>
            <a:xfrm>
              <a:off x="-106900" y="5719640"/>
              <a:ext cx="2222877" cy="1225056"/>
            </a:xfrm>
            <a:custGeom>
              <a:avLst/>
              <a:gdLst>
                <a:gd name="connsiteX0" fmla="*/ 746081 w 2094051"/>
                <a:gd name="connsiteY0" fmla="*/ 217 h 1154059"/>
                <a:gd name="connsiteX1" fmla="*/ 812972 w 2094051"/>
                <a:gd name="connsiteY1" fmla="*/ 3606 h 1154059"/>
                <a:gd name="connsiteX2" fmla="*/ 1112956 w 2094051"/>
                <a:gd name="connsiteY2" fmla="*/ 287365 h 1154059"/>
                <a:gd name="connsiteX3" fmla="*/ 1308419 w 2094051"/>
                <a:gd name="connsiteY3" fmla="*/ 317517 h 1154059"/>
                <a:gd name="connsiteX4" fmla="*/ 1376369 w 2094051"/>
                <a:gd name="connsiteY4" fmla="*/ 447987 h 1154059"/>
                <a:gd name="connsiteX5" fmla="*/ 1614297 w 2094051"/>
                <a:gd name="connsiteY5" fmla="*/ 279435 h 1154059"/>
                <a:gd name="connsiteX6" fmla="*/ 1737515 w 2094051"/>
                <a:gd name="connsiteY6" fmla="*/ 551732 h 1154059"/>
                <a:gd name="connsiteX7" fmla="*/ 1969821 w 2094051"/>
                <a:gd name="connsiteY7" fmla="*/ 666742 h 1154059"/>
                <a:gd name="connsiteX8" fmla="*/ 1988112 w 2094051"/>
                <a:gd name="connsiteY8" fmla="*/ 735346 h 1154059"/>
                <a:gd name="connsiteX9" fmla="*/ 1982323 w 2094051"/>
                <a:gd name="connsiteY9" fmla="*/ 807038 h 1154059"/>
                <a:gd name="connsiteX10" fmla="*/ 2085696 w 2094051"/>
                <a:gd name="connsiteY10" fmla="*/ 988773 h 1154059"/>
                <a:gd name="connsiteX11" fmla="*/ 2082057 w 2094051"/>
                <a:gd name="connsiteY11" fmla="*/ 1145362 h 1154059"/>
                <a:gd name="connsiteX12" fmla="*/ 2078145 w 2094051"/>
                <a:gd name="connsiteY12" fmla="*/ 1154059 h 1154059"/>
                <a:gd name="connsiteX13" fmla="*/ 0 w 2094051"/>
                <a:gd name="connsiteY13" fmla="*/ 1154059 h 1154059"/>
                <a:gd name="connsiteX14" fmla="*/ 0 w 2094051"/>
                <a:gd name="connsiteY14" fmla="*/ 187549 h 1154059"/>
                <a:gd name="connsiteX15" fmla="*/ 537 w 2094051"/>
                <a:gd name="connsiteY15" fmla="*/ 187709 h 1154059"/>
                <a:gd name="connsiteX16" fmla="*/ 182575 w 2094051"/>
                <a:gd name="connsiteY16" fmla="*/ 321036 h 1154059"/>
                <a:gd name="connsiteX17" fmla="*/ 266502 w 2094051"/>
                <a:gd name="connsiteY17" fmla="*/ 127805 h 1154059"/>
                <a:gd name="connsiteX18" fmla="*/ 463853 w 2094051"/>
                <a:gd name="connsiteY18" fmla="*/ 201943 h 1154059"/>
                <a:gd name="connsiteX19" fmla="*/ 746081 w 2094051"/>
                <a:gd name="connsiteY19" fmla="*/ 217 h 115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94051" h="1154059">
                  <a:moveTo>
                    <a:pt x="746081" y="217"/>
                  </a:moveTo>
                  <a:cubicBezTo>
                    <a:pt x="767544" y="-502"/>
                    <a:pt x="789880" y="555"/>
                    <a:pt x="812972" y="3606"/>
                  </a:cubicBezTo>
                  <a:cubicBezTo>
                    <a:pt x="997745" y="27747"/>
                    <a:pt x="1106842" y="149839"/>
                    <a:pt x="1112956" y="287365"/>
                  </a:cubicBezTo>
                  <a:cubicBezTo>
                    <a:pt x="1132833" y="282929"/>
                    <a:pt x="1223713" y="233657"/>
                    <a:pt x="1308419" y="317517"/>
                  </a:cubicBezTo>
                  <a:cubicBezTo>
                    <a:pt x="1344604" y="353228"/>
                    <a:pt x="1378990" y="397626"/>
                    <a:pt x="1376369" y="447987"/>
                  </a:cubicBezTo>
                  <a:cubicBezTo>
                    <a:pt x="1387283" y="338665"/>
                    <a:pt x="1507104" y="251981"/>
                    <a:pt x="1614297" y="279435"/>
                  </a:cubicBezTo>
                  <a:cubicBezTo>
                    <a:pt x="1725105" y="307740"/>
                    <a:pt x="1789334" y="449670"/>
                    <a:pt x="1737515" y="551732"/>
                  </a:cubicBezTo>
                  <a:cubicBezTo>
                    <a:pt x="1828646" y="532514"/>
                    <a:pt x="1929805" y="582445"/>
                    <a:pt x="1969821" y="666742"/>
                  </a:cubicBezTo>
                  <a:cubicBezTo>
                    <a:pt x="1980007" y="688349"/>
                    <a:pt x="1986048" y="711565"/>
                    <a:pt x="1988112" y="735346"/>
                  </a:cubicBezTo>
                  <a:cubicBezTo>
                    <a:pt x="1990003" y="759368"/>
                    <a:pt x="1988090" y="783714"/>
                    <a:pt x="1982323" y="807038"/>
                  </a:cubicBezTo>
                  <a:cubicBezTo>
                    <a:pt x="2031231" y="858600"/>
                    <a:pt x="2069165" y="920051"/>
                    <a:pt x="2085696" y="988773"/>
                  </a:cubicBezTo>
                  <a:cubicBezTo>
                    <a:pt x="2097966" y="1039858"/>
                    <a:pt x="2096698" y="1094927"/>
                    <a:pt x="2082057" y="1145362"/>
                  </a:cubicBezTo>
                  <a:lnTo>
                    <a:pt x="2078145" y="1154059"/>
                  </a:lnTo>
                  <a:lnTo>
                    <a:pt x="0" y="1154059"/>
                  </a:lnTo>
                  <a:lnTo>
                    <a:pt x="0" y="187549"/>
                  </a:lnTo>
                  <a:lnTo>
                    <a:pt x="537" y="187709"/>
                  </a:lnTo>
                  <a:cubicBezTo>
                    <a:pt x="71975" y="214512"/>
                    <a:pt x="136282" y="260315"/>
                    <a:pt x="182575" y="321036"/>
                  </a:cubicBezTo>
                  <a:cubicBezTo>
                    <a:pt x="155975" y="248278"/>
                    <a:pt x="195418" y="158158"/>
                    <a:pt x="266502" y="127805"/>
                  </a:cubicBezTo>
                  <a:cubicBezTo>
                    <a:pt x="337934" y="97776"/>
                    <a:pt x="430051" y="132315"/>
                    <a:pt x="463853" y="201943"/>
                  </a:cubicBezTo>
                  <a:cubicBezTo>
                    <a:pt x="488331" y="97319"/>
                    <a:pt x="595832" y="5250"/>
                    <a:pt x="746081" y="217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rgbClr val="FFFFFF">
                    <a:alpha val="51000"/>
                  </a:srgbClr>
                </a:gs>
                <a:gs pos="100000">
                  <a:srgbClr val="4A8D9A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883" cap="flat">
              <a:noFill/>
              <a:prstDash val="solid"/>
              <a:miter/>
            </a:ln>
            <a:effectLst>
              <a:outerShdw blurRad="304800" dist="38100" dir="18900000" sx="106000" sy="106000" algn="bl" rotWithShape="0">
                <a:schemeClr val="bg1">
                  <a:alpha val="36000"/>
                </a:schemeClr>
              </a:outerShdw>
              <a:softEdge rad="88900"/>
            </a:effectLst>
          </p:spPr>
          <p:txBody>
            <a:bodyPr wrap="square" rtlCol="0" anchor="ctr">
              <a:noAutofit/>
            </a:bodyPr>
            <a:lstStyle/>
            <a:p>
              <a:endParaRPr lang="en-US" sz="1800" dirty="0">
                <a:latin typeface="Quicksan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690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lement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8C1294F-F07C-8FFE-7786-CD84E3A1A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767" y="188901"/>
            <a:ext cx="11886467" cy="4392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3200" b="0">
                <a:solidFill>
                  <a:schemeClr val="bg1"/>
                </a:solidFill>
                <a:latin typeface="Quicksand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C2CBE3-B634-D46F-1FD4-7119404DE6A0}"/>
              </a:ext>
            </a:extLst>
          </p:cNvPr>
          <p:cNvGrpSpPr/>
          <p:nvPr userDrawn="1"/>
        </p:nvGrpSpPr>
        <p:grpSpPr>
          <a:xfrm>
            <a:off x="9695087" y="6498697"/>
            <a:ext cx="2648117" cy="649663"/>
            <a:chOff x="7271315" y="6498696"/>
            <a:chExt cx="1986088" cy="64966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E1C93AD-7CC6-9FD0-DD65-57F896A99CEF}"/>
                </a:ext>
              </a:extLst>
            </p:cNvPr>
            <p:cNvSpPr/>
            <p:nvPr/>
          </p:nvSpPr>
          <p:spPr>
            <a:xfrm rot="20154422">
              <a:off x="8339996" y="6653278"/>
              <a:ext cx="863523" cy="340500"/>
            </a:xfrm>
            <a:custGeom>
              <a:avLst/>
              <a:gdLst>
                <a:gd name="connsiteX0" fmla="*/ 130644 w 863523"/>
                <a:gd name="connsiteY0" fmla="*/ 26570 h 340500"/>
                <a:gd name="connsiteX1" fmla="*/ 131732 w 863523"/>
                <a:gd name="connsiteY1" fmla="*/ 32785 h 340500"/>
                <a:gd name="connsiteX2" fmla="*/ 137127 w 863523"/>
                <a:gd name="connsiteY2" fmla="*/ 49332 h 340500"/>
                <a:gd name="connsiteX3" fmla="*/ 165779 w 863523"/>
                <a:gd name="connsiteY3" fmla="*/ 75200 h 340500"/>
                <a:gd name="connsiteX4" fmla="*/ 181300 w 863523"/>
                <a:gd name="connsiteY4" fmla="*/ 79061 h 340500"/>
                <a:gd name="connsiteX5" fmla="*/ 191657 w 863523"/>
                <a:gd name="connsiteY5" fmla="*/ 82923 h 340500"/>
                <a:gd name="connsiteX6" fmla="*/ 201097 w 863523"/>
                <a:gd name="connsiteY6" fmla="*/ 84939 h 340500"/>
                <a:gd name="connsiteX7" fmla="*/ 241276 w 863523"/>
                <a:gd name="connsiteY7" fmla="*/ 91558 h 340500"/>
                <a:gd name="connsiteX8" fmla="*/ 271989 w 863523"/>
                <a:gd name="connsiteY8" fmla="*/ 117654 h 340500"/>
                <a:gd name="connsiteX9" fmla="*/ 291607 w 863523"/>
                <a:gd name="connsiteY9" fmla="*/ 127506 h 340500"/>
                <a:gd name="connsiteX10" fmla="*/ 316722 w 863523"/>
                <a:gd name="connsiteY10" fmla="*/ 129104 h 340500"/>
                <a:gd name="connsiteX11" fmla="*/ 332651 w 863523"/>
                <a:gd name="connsiteY11" fmla="*/ 129504 h 340500"/>
                <a:gd name="connsiteX12" fmla="*/ 343109 w 863523"/>
                <a:gd name="connsiteY12" fmla="*/ 129086 h 340500"/>
                <a:gd name="connsiteX13" fmla="*/ 342219 w 863523"/>
                <a:gd name="connsiteY13" fmla="*/ 138215 h 340500"/>
                <a:gd name="connsiteX14" fmla="*/ 335927 w 863523"/>
                <a:gd name="connsiteY14" fmla="*/ 160137 h 340500"/>
                <a:gd name="connsiteX15" fmla="*/ 336972 w 863523"/>
                <a:gd name="connsiteY15" fmla="*/ 165624 h 340500"/>
                <a:gd name="connsiteX16" fmla="*/ 0 w 863523"/>
                <a:gd name="connsiteY16" fmla="*/ 14939 h 340500"/>
                <a:gd name="connsiteX17" fmla="*/ 13155 w 863523"/>
                <a:gd name="connsiteY17" fmla="*/ 3626 h 340500"/>
                <a:gd name="connsiteX18" fmla="*/ 49924 w 863523"/>
                <a:gd name="connsiteY18" fmla="*/ 3835 h 340500"/>
                <a:gd name="connsiteX19" fmla="*/ 59111 w 863523"/>
                <a:gd name="connsiteY19" fmla="*/ 3075 h 340500"/>
                <a:gd name="connsiteX20" fmla="*/ 78576 w 863523"/>
                <a:gd name="connsiteY20" fmla="*/ 3531 h 340500"/>
                <a:gd name="connsiteX21" fmla="*/ 95930 w 863523"/>
                <a:gd name="connsiteY21" fmla="*/ 13307 h 340500"/>
                <a:gd name="connsiteX22" fmla="*/ 108882 w 863523"/>
                <a:gd name="connsiteY22" fmla="*/ 21049 h 340500"/>
                <a:gd name="connsiteX23" fmla="*/ 122648 w 863523"/>
                <a:gd name="connsiteY23" fmla="*/ 23065 h 340500"/>
                <a:gd name="connsiteX24" fmla="*/ 130644 w 863523"/>
                <a:gd name="connsiteY24" fmla="*/ 26570 h 340500"/>
                <a:gd name="connsiteX25" fmla="*/ 853482 w 863523"/>
                <a:gd name="connsiteY25" fmla="*/ 103652 h 340500"/>
                <a:gd name="connsiteX26" fmla="*/ 863523 w 863523"/>
                <a:gd name="connsiteY26" fmla="*/ 116592 h 340500"/>
                <a:gd name="connsiteX27" fmla="*/ 763397 w 863523"/>
                <a:gd name="connsiteY27" fmla="*/ 340500 h 340500"/>
                <a:gd name="connsiteX28" fmla="*/ 754763 w 863523"/>
                <a:gd name="connsiteY28" fmla="*/ 338532 h 340500"/>
                <a:gd name="connsiteX29" fmla="*/ 729501 w 863523"/>
                <a:gd name="connsiteY29" fmla="*/ 338235 h 340500"/>
                <a:gd name="connsiteX30" fmla="*/ 725271 w 863523"/>
                <a:gd name="connsiteY30" fmla="*/ 339261 h 340500"/>
                <a:gd name="connsiteX31" fmla="*/ 406045 w 863523"/>
                <a:gd name="connsiteY31" fmla="*/ 196512 h 340500"/>
                <a:gd name="connsiteX32" fmla="*/ 421889 w 863523"/>
                <a:gd name="connsiteY32" fmla="*/ 189324 h 340500"/>
                <a:gd name="connsiteX33" fmla="*/ 463824 w 863523"/>
                <a:gd name="connsiteY33" fmla="*/ 192633 h 340500"/>
                <a:gd name="connsiteX34" fmla="*/ 480159 w 863523"/>
                <a:gd name="connsiteY34" fmla="*/ 189571 h 340500"/>
                <a:gd name="connsiteX35" fmla="*/ 519498 w 863523"/>
                <a:gd name="connsiteY35" fmla="*/ 177930 h 340500"/>
                <a:gd name="connsiteX36" fmla="*/ 546064 w 863523"/>
                <a:gd name="connsiteY36" fmla="*/ 177740 h 340500"/>
                <a:gd name="connsiteX37" fmla="*/ 551229 w 863523"/>
                <a:gd name="connsiteY37" fmla="*/ 181601 h 340500"/>
                <a:gd name="connsiteX38" fmla="*/ 551332 w 863523"/>
                <a:gd name="connsiteY38" fmla="*/ 181734 h 340500"/>
                <a:gd name="connsiteX39" fmla="*/ 551356 w 863523"/>
                <a:gd name="connsiteY39" fmla="*/ 181601 h 340500"/>
                <a:gd name="connsiteX40" fmla="*/ 566726 w 863523"/>
                <a:gd name="connsiteY40" fmla="*/ 181601 h 340500"/>
                <a:gd name="connsiteX41" fmla="*/ 643826 w 863523"/>
                <a:gd name="connsiteY41" fmla="*/ 169371 h 340500"/>
                <a:gd name="connsiteX42" fmla="*/ 647592 w 863523"/>
                <a:gd name="connsiteY42" fmla="*/ 163836 h 340500"/>
                <a:gd name="connsiteX43" fmla="*/ 666142 w 863523"/>
                <a:gd name="connsiteY43" fmla="*/ 137835 h 340500"/>
                <a:gd name="connsiteX44" fmla="*/ 676117 w 863523"/>
                <a:gd name="connsiteY44" fmla="*/ 132433 h 340500"/>
                <a:gd name="connsiteX45" fmla="*/ 718407 w 863523"/>
                <a:gd name="connsiteY45" fmla="*/ 113793 h 340500"/>
                <a:gd name="connsiteX46" fmla="*/ 778230 w 863523"/>
                <a:gd name="connsiteY46" fmla="*/ 105348 h 340500"/>
                <a:gd name="connsiteX47" fmla="*/ 784108 w 863523"/>
                <a:gd name="connsiteY47" fmla="*/ 103084 h 340500"/>
                <a:gd name="connsiteX48" fmla="*/ 818333 w 863523"/>
                <a:gd name="connsiteY48" fmla="*/ 96389 h 340500"/>
                <a:gd name="connsiteX49" fmla="*/ 830597 w 863523"/>
                <a:gd name="connsiteY49" fmla="*/ 98443 h 340500"/>
                <a:gd name="connsiteX50" fmla="*/ 853482 w 863523"/>
                <a:gd name="connsiteY50" fmla="*/ 103652 h 34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3523" h="340500">
                  <a:moveTo>
                    <a:pt x="130644" y="26570"/>
                  </a:moveTo>
                  <a:cubicBezTo>
                    <a:pt x="132318" y="28258"/>
                    <a:pt x="132839" y="30398"/>
                    <a:pt x="131732" y="32785"/>
                  </a:cubicBezTo>
                  <a:cubicBezTo>
                    <a:pt x="128501" y="39746"/>
                    <a:pt x="134073" y="43854"/>
                    <a:pt x="137127" y="49332"/>
                  </a:cubicBezTo>
                  <a:cubicBezTo>
                    <a:pt x="143259" y="60345"/>
                    <a:pt x="153412" y="68315"/>
                    <a:pt x="165779" y="75200"/>
                  </a:cubicBezTo>
                  <a:cubicBezTo>
                    <a:pt x="169850" y="78947"/>
                    <a:pt x="175473" y="79213"/>
                    <a:pt x="181300" y="79061"/>
                  </a:cubicBezTo>
                  <a:cubicBezTo>
                    <a:pt x="183260" y="82580"/>
                    <a:pt x="187230" y="83113"/>
                    <a:pt x="191657" y="82923"/>
                  </a:cubicBezTo>
                  <a:cubicBezTo>
                    <a:pt x="194150" y="85414"/>
                    <a:pt x="197942" y="84292"/>
                    <a:pt x="201097" y="84939"/>
                  </a:cubicBezTo>
                  <a:cubicBezTo>
                    <a:pt x="214201" y="87621"/>
                    <a:pt x="227408" y="85719"/>
                    <a:pt x="241276" y="91558"/>
                  </a:cubicBezTo>
                  <a:cubicBezTo>
                    <a:pt x="257027" y="98196"/>
                    <a:pt x="266085" y="106280"/>
                    <a:pt x="271989" y="117654"/>
                  </a:cubicBezTo>
                  <a:cubicBezTo>
                    <a:pt x="275653" y="124710"/>
                    <a:pt x="281887" y="127449"/>
                    <a:pt x="291607" y="127506"/>
                  </a:cubicBezTo>
                  <a:cubicBezTo>
                    <a:pt x="300004" y="127564"/>
                    <a:pt x="308733" y="127488"/>
                    <a:pt x="316722" y="129104"/>
                  </a:cubicBezTo>
                  <a:cubicBezTo>
                    <a:pt x="322371" y="130246"/>
                    <a:pt x="327053" y="131045"/>
                    <a:pt x="332651" y="129504"/>
                  </a:cubicBezTo>
                  <a:cubicBezTo>
                    <a:pt x="335883" y="128629"/>
                    <a:pt x="340031" y="125814"/>
                    <a:pt x="343109" y="129086"/>
                  </a:cubicBezTo>
                  <a:cubicBezTo>
                    <a:pt x="345731" y="131900"/>
                    <a:pt x="344204" y="135229"/>
                    <a:pt x="342219" y="138215"/>
                  </a:cubicBezTo>
                  <a:cubicBezTo>
                    <a:pt x="337447" y="145424"/>
                    <a:pt x="335813" y="152766"/>
                    <a:pt x="335927" y="160137"/>
                  </a:cubicBezTo>
                  <a:lnTo>
                    <a:pt x="336972" y="165624"/>
                  </a:lnTo>
                  <a:lnTo>
                    <a:pt x="0" y="14939"/>
                  </a:lnTo>
                  <a:lnTo>
                    <a:pt x="13155" y="3626"/>
                  </a:lnTo>
                  <a:cubicBezTo>
                    <a:pt x="25446" y="792"/>
                    <a:pt x="37761" y="-1110"/>
                    <a:pt x="49924" y="3835"/>
                  </a:cubicBezTo>
                  <a:cubicBezTo>
                    <a:pt x="53385" y="5243"/>
                    <a:pt x="56362" y="5395"/>
                    <a:pt x="59111" y="3075"/>
                  </a:cubicBezTo>
                  <a:cubicBezTo>
                    <a:pt x="65828" y="-2613"/>
                    <a:pt x="72546" y="830"/>
                    <a:pt x="78576" y="3531"/>
                  </a:cubicBezTo>
                  <a:cubicBezTo>
                    <a:pt x="84734" y="6308"/>
                    <a:pt x="90179" y="10017"/>
                    <a:pt x="95930" y="13307"/>
                  </a:cubicBezTo>
                  <a:cubicBezTo>
                    <a:pt x="99162" y="16902"/>
                    <a:pt x="102317" y="20573"/>
                    <a:pt x="108882" y="21049"/>
                  </a:cubicBezTo>
                  <a:cubicBezTo>
                    <a:pt x="113462" y="21715"/>
                    <a:pt x="118093" y="22304"/>
                    <a:pt x="122648" y="23065"/>
                  </a:cubicBezTo>
                  <a:cubicBezTo>
                    <a:pt x="126147" y="23646"/>
                    <a:pt x="128971" y="24882"/>
                    <a:pt x="130644" y="26570"/>
                  </a:cubicBezTo>
                  <a:close/>
                  <a:moveTo>
                    <a:pt x="853482" y="103652"/>
                  </a:moveTo>
                  <a:lnTo>
                    <a:pt x="863523" y="116592"/>
                  </a:lnTo>
                  <a:lnTo>
                    <a:pt x="763397" y="340500"/>
                  </a:lnTo>
                  <a:lnTo>
                    <a:pt x="754763" y="338532"/>
                  </a:lnTo>
                  <a:cubicBezTo>
                    <a:pt x="746436" y="337988"/>
                    <a:pt x="737924" y="338311"/>
                    <a:pt x="729501" y="338235"/>
                  </a:cubicBezTo>
                  <a:lnTo>
                    <a:pt x="725271" y="339261"/>
                  </a:lnTo>
                  <a:lnTo>
                    <a:pt x="406045" y="196512"/>
                  </a:lnTo>
                  <a:lnTo>
                    <a:pt x="421889" y="189324"/>
                  </a:lnTo>
                  <a:cubicBezTo>
                    <a:pt x="436037" y="188829"/>
                    <a:pt x="450287" y="184797"/>
                    <a:pt x="463824" y="192633"/>
                  </a:cubicBezTo>
                  <a:cubicBezTo>
                    <a:pt x="468149" y="195144"/>
                    <a:pt x="474968" y="192975"/>
                    <a:pt x="480159" y="189571"/>
                  </a:cubicBezTo>
                  <a:cubicBezTo>
                    <a:pt x="491280" y="182267"/>
                    <a:pt x="503672" y="175857"/>
                    <a:pt x="519498" y="177930"/>
                  </a:cubicBezTo>
                  <a:cubicBezTo>
                    <a:pt x="528583" y="179128"/>
                    <a:pt x="537234" y="178215"/>
                    <a:pt x="546064" y="177740"/>
                  </a:cubicBezTo>
                  <a:cubicBezTo>
                    <a:pt x="547031" y="179566"/>
                    <a:pt x="548761" y="180859"/>
                    <a:pt x="551229" y="181601"/>
                  </a:cubicBezTo>
                  <a:cubicBezTo>
                    <a:pt x="551255" y="181639"/>
                    <a:pt x="551306" y="181677"/>
                    <a:pt x="551332" y="181734"/>
                  </a:cubicBezTo>
                  <a:cubicBezTo>
                    <a:pt x="551356" y="181696"/>
                    <a:pt x="551357" y="181639"/>
                    <a:pt x="551356" y="181601"/>
                  </a:cubicBezTo>
                  <a:cubicBezTo>
                    <a:pt x="556472" y="181601"/>
                    <a:pt x="561611" y="181601"/>
                    <a:pt x="566726" y="181601"/>
                  </a:cubicBezTo>
                  <a:cubicBezTo>
                    <a:pt x="596370" y="190864"/>
                    <a:pt x="623317" y="186623"/>
                    <a:pt x="643826" y="169371"/>
                  </a:cubicBezTo>
                  <a:cubicBezTo>
                    <a:pt x="645659" y="167830"/>
                    <a:pt x="648330" y="166860"/>
                    <a:pt x="647592" y="163836"/>
                  </a:cubicBezTo>
                  <a:cubicBezTo>
                    <a:pt x="644411" y="150902"/>
                    <a:pt x="650035" y="143027"/>
                    <a:pt x="666142" y="137835"/>
                  </a:cubicBezTo>
                  <a:cubicBezTo>
                    <a:pt x="670137" y="136541"/>
                    <a:pt x="673674" y="135591"/>
                    <a:pt x="676117" y="132433"/>
                  </a:cubicBezTo>
                  <a:cubicBezTo>
                    <a:pt x="685456" y="120336"/>
                    <a:pt x="700443" y="115334"/>
                    <a:pt x="718407" y="113793"/>
                  </a:cubicBezTo>
                  <a:cubicBezTo>
                    <a:pt x="738586" y="112081"/>
                    <a:pt x="758739" y="110008"/>
                    <a:pt x="778230" y="105348"/>
                  </a:cubicBezTo>
                  <a:cubicBezTo>
                    <a:pt x="780520" y="104796"/>
                    <a:pt x="782327" y="105253"/>
                    <a:pt x="784108" y="103084"/>
                  </a:cubicBezTo>
                  <a:cubicBezTo>
                    <a:pt x="790240" y="95704"/>
                    <a:pt x="807645" y="92262"/>
                    <a:pt x="818333" y="96389"/>
                  </a:cubicBezTo>
                  <a:cubicBezTo>
                    <a:pt x="822430" y="97968"/>
                    <a:pt x="826297" y="98463"/>
                    <a:pt x="830597" y="98443"/>
                  </a:cubicBezTo>
                  <a:cubicBezTo>
                    <a:pt x="838778" y="99717"/>
                    <a:pt x="847022" y="100811"/>
                    <a:pt x="853482" y="103652"/>
                  </a:cubicBezTo>
                  <a:close/>
                </a:path>
              </a:pathLst>
            </a:custGeom>
            <a:gradFill>
              <a:gsLst>
                <a:gs pos="0">
                  <a:srgbClr val="3E6A80">
                    <a:lumMod val="59000"/>
                    <a:lumOff val="41000"/>
                  </a:srgbClr>
                </a:gs>
                <a:gs pos="75000">
                  <a:srgbClr val="CCE1F6"/>
                </a:gs>
              </a:gsLst>
              <a:lin ang="10200000" scaled="0"/>
            </a:gradFill>
            <a:ln w="7883" cap="flat">
              <a:noFill/>
              <a:prstDash val="solid"/>
              <a:miter/>
            </a:ln>
            <a:effectLst>
              <a:outerShdw blurRad="838200" dist="38100" dir="13500000" sx="200000" sy="200000" algn="br" rotWithShape="0">
                <a:schemeClr val="bg1">
                  <a:alpha val="72000"/>
                </a:scheme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x-none" sz="1800" dirty="0">
                <a:latin typeface="Quicksand" pitchFamily="2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331587C-78AC-04EF-0E00-EF4A123DD600}"/>
                </a:ext>
              </a:extLst>
            </p:cNvPr>
            <p:cNvGrpSpPr/>
            <p:nvPr/>
          </p:nvGrpSpPr>
          <p:grpSpPr>
            <a:xfrm>
              <a:off x="7271315" y="6498696"/>
              <a:ext cx="1986088" cy="649663"/>
              <a:chOff x="7271315" y="6498696"/>
              <a:chExt cx="1986088" cy="649663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1C792AA4-29DE-9F98-9925-16C68585D5D3}"/>
                  </a:ext>
                </a:extLst>
              </p:cNvPr>
              <p:cNvSpPr/>
              <p:nvPr/>
            </p:nvSpPr>
            <p:spPr>
              <a:xfrm rot="20703583">
                <a:off x="7271315" y="6498696"/>
                <a:ext cx="1706394" cy="649663"/>
              </a:xfrm>
              <a:custGeom>
                <a:avLst/>
                <a:gdLst>
                  <a:gd name="connsiteX0" fmla="*/ 1277339 w 1706394"/>
                  <a:gd name="connsiteY0" fmla="*/ 91789 h 649663"/>
                  <a:gd name="connsiteX1" fmla="*/ 1394952 w 1706394"/>
                  <a:gd name="connsiteY1" fmla="*/ 249484 h 649663"/>
                  <a:gd name="connsiteX2" fmla="*/ 1571514 w 1706394"/>
                  <a:gd name="connsiteY2" fmla="*/ 297947 h 649663"/>
                  <a:gd name="connsiteX3" fmla="*/ 1592170 w 1706394"/>
                  <a:gd name="connsiteY3" fmla="*/ 338961 h 649663"/>
                  <a:gd name="connsiteX4" fmla="*/ 1596226 w 1706394"/>
                  <a:gd name="connsiteY4" fmla="*/ 384327 h 649663"/>
                  <a:gd name="connsiteX5" fmla="*/ 1689600 w 1706394"/>
                  <a:gd name="connsiteY5" fmla="*/ 487448 h 649663"/>
                  <a:gd name="connsiteX6" fmla="*/ 1690355 w 1706394"/>
                  <a:gd name="connsiteY6" fmla="*/ 633262 h 649663"/>
                  <a:gd name="connsiteX7" fmla="*/ 1678433 w 1706394"/>
                  <a:gd name="connsiteY7" fmla="*/ 649663 h 649663"/>
                  <a:gd name="connsiteX8" fmla="*/ 0 w 1706394"/>
                  <a:gd name="connsiteY8" fmla="*/ 201802 h 649663"/>
                  <a:gd name="connsiteX9" fmla="*/ 49897 w 1706394"/>
                  <a:gd name="connsiteY9" fmla="*/ 192201 h 649663"/>
                  <a:gd name="connsiteX10" fmla="*/ 274273 w 1706394"/>
                  <a:gd name="connsiteY10" fmla="*/ 261871 h 649663"/>
                  <a:gd name="connsiteX11" fmla="*/ 311434 w 1706394"/>
                  <a:gd name="connsiteY11" fmla="*/ 132719 h 649663"/>
                  <a:gd name="connsiteX12" fmla="*/ 458758 w 1706394"/>
                  <a:gd name="connsiteY12" fmla="*/ 159169 h 649663"/>
                  <a:gd name="connsiteX13" fmla="*/ 682007 w 1706394"/>
                  <a:gd name="connsiteY13" fmla="*/ 136 h 649663"/>
                  <a:gd name="connsiteX14" fmla="*/ 925346 w 1706394"/>
                  <a:gd name="connsiteY14" fmla="*/ 147200 h 649663"/>
                  <a:gd name="connsiteX15" fmla="*/ 1066350 w 1706394"/>
                  <a:gd name="connsiteY15" fmla="*/ 146363 h 649663"/>
                  <a:gd name="connsiteX16" fmla="*/ 1128977 w 1706394"/>
                  <a:gd name="connsiteY16" fmla="*/ 221025 h 649663"/>
                  <a:gd name="connsiteX17" fmla="*/ 1277339 w 1706394"/>
                  <a:gd name="connsiteY17" fmla="*/ 91789 h 649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706394" h="649663">
                    <a:moveTo>
                      <a:pt x="1277339" y="91789"/>
                    </a:moveTo>
                    <a:cubicBezTo>
                      <a:pt x="1358546" y="98318"/>
                      <a:pt x="1419852" y="180513"/>
                      <a:pt x="1394952" y="249484"/>
                    </a:cubicBezTo>
                    <a:cubicBezTo>
                      <a:pt x="1456919" y="228307"/>
                      <a:pt x="1533787" y="249316"/>
                      <a:pt x="1571514" y="297947"/>
                    </a:cubicBezTo>
                    <a:cubicBezTo>
                      <a:pt x="1581135" y="310418"/>
                      <a:pt x="1588020" y="324313"/>
                      <a:pt x="1592170" y="338961"/>
                    </a:cubicBezTo>
                    <a:cubicBezTo>
                      <a:pt x="1596225" y="353776"/>
                      <a:pt x="1597640" y="369177"/>
                      <a:pt x="1596226" y="384327"/>
                    </a:cubicBezTo>
                    <a:cubicBezTo>
                      <a:pt x="1636499" y="411614"/>
                      <a:pt x="1670170" y="446183"/>
                      <a:pt x="1689600" y="487448"/>
                    </a:cubicBezTo>
                    <a:cubicBezTo>
                      <a:pt x="1711246" y="533463"/>
                      <a:pt x="1712465" y="588141"/>
                      <a:pt x="1690355" y="633262"/>
                    </a:cubicBezTo>
                    <a:lnTo>
                      <a:pt x="1678433" y="649663"/>
                    </a:lnTo>
                    <a:lnTo>
                      <a:pt x="0" y="201802"/>
                    </a:lnTo>
                    <a:lnTo>
                      <a:pt x="49897" y="192201"/>
                    </a:lnTo>
                    <a:cubicBezTo>
                      <a:pt x="131135" y="187104"/>
                      <a:pt x="215065" y="211964"/>
                      <a:pt x="274273" y="261871"/>
                    </a:cubicBezTo>
                    <a:cubicBezTo>
                      <a:pt x="247298" y="219099"/>
                      <a:pt x="264842" y="158834"/>
                      <a:pt x="311434" y="132719"/>
                    </a:cubicBezTo>
                    <a:cubicBezTo>
                      <a:pt x="358310" y="106772"/>
                      <a:pt x="427067" y="119076"/>
                      <a:pt x="458758" y="159169"/>
                    </a:cubicBezTo>
                    <a:cubicBezTo>
                      <a:pt x="464888" y="81661"/>
                      <a:pt x="549208" y="3484"/>
                      <a:pt x="682007" y="136"/>
                    </a:cubicBezTo>
                    <a:cubicBezTo>
                      <a:pt x="814806" y="-3380"/>
                      <a:pt x="905445" y="61907"/>
                      <a:pt x="925346" y="147200"/>
                    </a:cubicBezTo>
                    <a:cubicBezTo>
                      <a:pt x="938833" y="142429"/>
                      <a:pt x="997216" y="102503"/>
                      <a:pt x="1066350" y="146363"/>
                    </a:cubicBezTo>
                    <a:cubicBezTo>
                      <a:pt x="1095872" y="165028"/>
                      <a:pt x="1125110" y="189302"/>
                      <a:pt x="1128977" y="221025"/>
                    </a:cubicBezTo>
                    <a:cubicBezTo>
                      <a:pt x="1124262" y="151636"/>
                      <a:pt x="1198772" y="85428"/>
                      <a:pt x="1277339" y="91789"/>
                    </a:cubicBezTo>
                    <a:close/>
                  </a:path>
                </a:pathLst>
              </a:custGeom>
              <a:gradFill flip="none" rotWithShape="1">
                <a:gsLst>
                  <a:gs pos="78000">
                    <a:srgbClr val="FFFFFF">
                      <a:alpha val="75000"/>
                    </a:srgbClr>
                  </a:gs>
                  <a:gs pos="100000">
                    <a:srgbClr val="4A8D9A">
                      <a:alpha val="5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7883" cap="flat">
                <a:noFill/>
                <a:prstDash val="solid"/>
                <a:miter/>
              </a:ln>
              <a:effectLst>
                <a:glow>
                  <a:schemeClr val="bg1">
                    <a:alpha val="86000"/>
                  </a:schemeClr>
                </a:glow>
                <a:outerShdw blurRad="279400" dist="38100" dir="16200000" rotWithShape="0">
                  <a:schemeClr val="bg1">
                    <a:alpha val="62000"/>
                  </a:schemeClr>
                </a:outerShdw>
                <a:softEdge rad="63500"/>
              </a:effectLst>
            </p:spPr>
            <p:txBody>
              <a:bodyPr wrap="square" rtlCol="0" anchor="ctr">
                <a:noAutofit/>
              </a:bodyPr>
              <a:lstStyle/>
              <a:p>
                <a:endParaRPr lang="en-US" sz="1800" dirty="0">
                  <a:latin typeface="Quicksand" pitchFamily="2" charset="0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E43DA649-8B8C-8E5F-D35A-68C0CEB38E75}"/>
                  </a:ext>
                </a:extLst>
              </p:cNvPr>
              <p:cNvSpPr/>
              <p:nvPr/>
            </p:nvSpPr>
            <p:spPr>
              <a:xfrm rot="20703583">
                <a:off x="8433591" y="6533893"/>
                <a:ext cx="823812" cy="454446"/>
              </a:xfrm>
              <a:custGeom>
                <a:avLst/>
                <a:gdLst>
                  <a:gd name="connsiteX0" fmla="*/ 823812 w 823812"/>
                  <a:gd name="connsiteY0" fmla="*/ 1459 h 454446"/>
                  <a:gd name="connsiteX1" fmla="*/ 702941 w 823812"/>
                  <a:gd name="connsiteY1" fmla="*/ 454446 h 454446"/>
                  <a:gd name="connsiteX2" fmla="*/ 0 w 823812"/>
                  <a:gd name="connsiteY2" fmla="*/ 266878 h 454446"/>
                  <a:gd name="connsiteX3" fmla="*/ 27426 w 823812"/>
                  <a:gd name="connsiteY3" fmla="*/ 242426 h 454446"/>
                  <a:gd name="connsiteX4" fmla="*/ 98355 w 823812"/>
                  <a:gd name="connsiteY4" fmla="*/ 207329 h 454446"/>
                  <a:gd name="connsiteX5" fmla="*/ 402058 w 823812"/>
                  <a:gd name="connsiteY5" fmla="*/ 261735 h 454446"/>
                  <a:gd name="connsiteX6" fmla="*/ 439218 w 823812"/>
                  <a:gd name="connsiteY6" fmla="*/ 132583 h 454446"/>
                  <a:gd name="connsiteX7" fmla="*/ 586542 w 823812"/>
                  <a:gd name="connsiteY7" fmla="*/ 159033 h 454446"/>
                  <a:gd name="connsiteX8" fmla="*/ 809791 w 823812"/>
                  <a:gd name="connsiteY8" fmla="*/ 0 h 454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3812" h="454446">
                    <a:moveTo>
                      <a:pt x="823812" y="1459"/>
                    </a:moveTo>
                    <a:lnTo>
                      <a:pt x="702941" y="454446"/>
                    </a:lnTo>
                    <a:lnTo>
                      <a:pt x="0" y="266878"/>
                    </a:lnTo>
                    <a:lnTo>
                      <a:pt x="27426" y="242426"/>
                    </a:lnTo>
                    <a:cubicBezTo>
                      <a:pt x="49015" y="227810"/>
                      <a:pt x="72866" y="215867"/>
                      <a:pt x="98355" y="207329"/>
                    </a:cubicBezTo>
                    <a:cubicBezTo>
                      <a:pt x="200218" y="173178"/>
                      <a:pt x="323114" y="195192"/>
                      <a:pt x="402058" y="261735"/>
                    </a:cubicBezTo>
                    <a:cubicBezTo>
                      <a:pt x="375082" y="218963"/>
                      <a:pt x="392625" y="158698"/>
                      <a:pt x="439218" y="132583"/>
                    </a:cubicBezTo>
                    <a:cubicBezTo>
                      <a:pt x="486094" y="106636"/>
                      <a:pt x="554851" y="118940"/>
                      <a:pt x="586542" y="159033"/>
                    </a:cubicBezTo>
                    <a:cubicBezTo>
                      <a:pt x="592673" y="81525"/>
                      <a:pt x="676992" y="3348"/>
                      <a:pt x="809791" y="0"/>
                    </a:cubicBezTo>
                    <a:close/>
                  </a:path>
                </a:pathLst>
              </a:custGeom>
              <a:gradFill flip="none" rotWithShape="1">
                <a:gsLst>
                  <a:gs pos="78000">
                    <a:srgbClr val="FFFFFF">
                      <a:alpha val="75000"/>
                    </a:srgbClr>
                  </a:gs>
                  <a:gs pos="100000">
                    <a:srgbClr val="4A8D9A">
                      <a:alpha val="5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7883" cap="flat">
                <a:noFill/>
                <a:prstDash val="solid"/>
                <a:miter/>
              </a:ln>
              <a:effectLst>
                <a:glow rad="165100">
                  <a:schemeClr val="bg1">
                    <a:alpha val="12000"/>
                  </a:schemeClr>
                </a:glow>
                <a:outerShdw blurRad="304800" dist="38100" dir="18900000" sx="106000" sy="106000" algn="bl" rotWithShape="0">
                  <a:schemeClr val="bg1">
                    <a:alpha val="36000"/>
                  </a:schemeClr>
                </a:outerShdw>
                <a:softEdge rad="38100"/>
              </a:effectLst>
            </p:spPr>
            <p:txBody>
              <a:bodyPr wrap="square" rtlCol="0" anchor="ctr">
                <a:noAutofit/>
              </a:bodyPr>
              <a:lstStyle/>
              <a:p>
                <a:endParaRPr lang="en-US" sz="1800" dirty="0">
                  <a:latin typeface="Quicksand" pitchFamily="2" charset="0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080E5F-6D7C-57BF-E327-14F31912A4B3}"/>
              </a:ext>
            </a:extLst>
          </p:cNvPr>
          <p:cNvGrpSpPr/>
          <p:nvPr userDrawn="1"/>
        </p:nvGrpSpPr>
        <p:grpSpPr>
          <a:xfrm>
            <a:off x="-112704" y="6081656"/>
            <a:ext cx="2738181" cy="946707"/>
            <a:chOff x="-84528" y="6081655"/>
            <a:chExt cx="2053636" cy="94670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16E448-5C0F-6C26-B602-69AAD5845B8B}"/>
                </a:ext>
              </a:extLst>
            </p:cNvPr>
            <p:cNvSpPr/>
            <p:nvPr/>
          </p:nvSpPr>
          <p:spPr>
            <a:xfrm>
              <a:off x="0" y="6411502"/>
              <a:ext cx="1321632" cy="446498"/>
            </a:xfrm>
            <a:custGeom>
              <a:avLst/>
              <a:gdLst>
                <a:gd name="connsiteX0" fmla="*/ 951972 w 1321632"/>
                <a:gd name="connsiteY0" fmla="*/ 442568 h 446498"/>
                <a:gd name="connsiteX1" fmla="*/ 962722 w 1321632"/>
                <a:gd name="connsiteY1" fmla="*/ 446498 h 446498"/>
                <a:gd name="connsiteX2" fmla="*/ 942820 w 1321632"/>
                <a:gd name="connsiteY2" fmla="*/ 446498 h 446498"/>
                <a:gd name="connsiteX3" fmla="*/ 944232 w 1321632"/>
                <a:gd name="connsiteY3" fmla="*/ 385773 h 446498"/>
                <a:gd name="connsiteX4" fmla="*/ 931657 w 1321632"/>
                <a:gd name="connsiteY4" fmla="*/ 387640 h 446498"/>
                <a:gd name="connsiteX5" fmla="*/ 956182 w 1321632"/>
                <a:gd name="connsiteY5" fmla="*/ 389379 h 446498"/>
                <a:gd name="connsiteX6" fmla="*/ 944232 w 1321632"/>
                <a:gd name="connsiteY6" fmla="*/ 385773 h 446498"/>
                <a:gd name="connsiteX7" fmla="*/ 0 w 1321632"/>
                <a:gd name="connsiteY7" fmla="*/ 0 h 446498"/>
                <a:gd name="connsiteX8" fmla="*/ 311 w 1321632"/>
                <a:gd name="connsiteY8" fmla="*/ 144 h 446498"/>
                <a:gd name="connsiteX9" fmla="*/ 15018 w 1321632"/>
                <a:gd name="connsiteY9" fmla="*/ 8242 h 446498"/>
                <a:gd name="connsiteX10" fmla="*/ 27533 w 1321632"/>
                <a:gd name="connsiteY10" fmla="*/ 11191 h 446498"/>
                <a:gd name="connsiteX11" fmla="*/ 60234 w 1321632"/>
                <a:gd name="connsiteY11" fmla="*/ 39219 h 446498"/>
                <a:gd name="connsiteX12" fmla="*/ 91642 w 1321632"/>
                <a:gd name="connsiteY12" fmla="*/ 89478 h 446498"/>
                <a:gd name="connsiteX13" fmla="*/ 96091 w 1321632"/>
                <a:gd name="connsiteY13" fmla="*/ 101617 h 446498"/>
                <a:gd name="connsiteX14" fmla="*/ 102776 w 1321632"/>
                <a:gd name="connsiteY14" fmla="*/ 105078 h 446498"/>
                <a:gd name="connsiteX15" fmla="*/ 114239 w 1321632"/>
                <a:gd name="connsiteY15" fmla="*/ 108181 h 446498"/>
                <a:gd name="connsiteX16" fmla="*/ 130853 w 1321632"/>
                <a:gd name="connsiteY16" fmla="*/ 98753 h 446498"/>
                <a:gd name="connsiteX17" fmla="*/ 183389 w 1321632"/>
                <a:gd name="connsiteY17" fmla="*/ 85131 h 446498"/>
                <a:gd name="connsiteX18" fmla="*/ 210918 w 1321632"/>
                <a:gd name="connsiteY18" fmla="*/ 85250 h 446498"/>
                <a:gd name="connsiteX19" fmla="*/ 229591 w 1321632"/>
                <a:gd name="connsiteY19" fmla="*/ 84551 h 446498"/>
                <a:gd name="connsiteX20" fmla="*/ 254074 w 1321632"/>
                <a:gd name="connsiteY20" fmla="*/ 81840 h 446498"/>
                <a:gd name="connsiteX21" fmla="*/ 312462 w 1321632"/>
                <a:gd name="connsiteY21" fmla="*/ 62337 h 446498"/>
                <a:gd name="connsiteX22" fmla="*/ 363092 w 1321632"/>
                <a:gd name="connsiteY22" fmla="*/ 68986 h 446498"/>
                <a:gd name="connsiteX23" fmla="*/ 381305 w 1321632"/>
                <a:gd name="connsiteY23" fmla="*/ 80800 h 446498"/>
                <a:gd name="connsiteX24" fmla="*/ 390226 w 1321632"/>
                <a:gd name="connsiteY24" fmla="*/ 87739 h 446498"/>
                <a:gd name="connsiteX25" fmla="*/ 417667 w 1321632"/>
                <a:gd name="connsiteY25" fmla="*/ 94661 h 446498"/>
                <a:gd name="connsiteX26" fmla="*/ 434784 w 1321632"/>
                <a:gd name="connsiteY26" fmla="*/ 92939 h 446498"/>
                <a:gd name="connsiteX27" fmla="*/ 441469 w 1321632"/>
                <a:gd name="connsiteY27" fmla="*/ 82539 h 446498"/>
                <a:gd name="connsiteX28" fmla="*/ 463759 w 1321632"/>
                <a:gd name="connsiteY28" fmla="*/ 60001 h 446498"/>
                <a:gd name="connsiteX29" fmla="*/ 495430 w 1321632"/>
                <a:gd name="connsiteY29" fmla="*/ 60189 h 446498"/>
                <a:gd name="connsiteX30" fmla="*/ 503343 w 1321632"/>
                <a:gd name="connsiteY30" fmla="*/ 59507 h 446498"/>
                <a:gd name="connsiteX31" fmla="*/ 520109 w 1321632"/>
                <a:gd name="connsiteY31" fmla="*/ 59916 h 446498"/>
                <a:gd name="connsiteX32" fmla="*/ 535057 w 1321632"/>
                <a:gd name="connsiteY32" fmla="*/ 68679 h 446498"/>
                <a:gd name="connsiteX33" fmla="*/ 546214 w 1321632"/>
                <a:gd name="connsiteY33" fmla="*/ 75618 h 446498"/>
                <a:gd name="connsiteX34" fmla="*/ 558071 w 1321632"/>
                <a:gd name="connsiteY34" fmla="*/ 77425 h 446498"/>
                <a:gd name="connsiteX35" fmla="*/ 565895 w 1321632"/>
                <a:gd name="connsiteY35" fmla="*/ 86137 h 446498"/>
                <a:gd name="connsiteX36" fmla="*/ 570542 w 1321632"/>
                <a:gd name="connsiteY36" fmla="*/ 100969 h 446498"/>
                <a:gd name="connsiteX37" fmla="*/ 595221 w 1321632"/>
                <a:gd name="connsiteY37" fmla="*/ 124155 h 446498"/>
                <a:gd name="connsiteX38" fmla="*/ 608591 w 1321632"/>
                <a:gd name="connsiteY38" fmla="*/ 127616 h 446498"/>
                <a:gd name="connsiteX39" fmla="*/ 617511 w 1321632"/>
                <a:gd name="connsiteY39" fmla="*/ 131077 h 446498"/>
                <a:gd name="connsiteX40" fmla="*/ 625643 w 1321632"/>
                <a:gd name="connsiteY40" fmla="*/ 132884 h 446498"/>
                <a:gd name="connsiteX41" fmla="*/ 660251 w 1321632"/>
                <a:gd name="connsiteY41" fmla="*/ 138817 h 446498"/>
                <a:gd name="connsiteX42" fmla="*/ 686705 w 1321632"/>
                <a:gd name="connsiteY42" fmla="*/ 162207 h 446498"/>
                <a:gd name="connsiteX43" fmla="*/ 703604 w 1321632"/>
                <a:gd name="connsiteY43" fmla="*/ 171038 h 446498"/>
                <a:gd name="connsiteX44" fmla="*/ 725236 w 1321632"/>
                <a:gd name="connsiteY44" fmla="*/ 172470 h 446498"/>
                <a:gd name="connsiteX45" fmla="*/ 738957 w 1321632"/>
                <a:gd name="connsiteY45" fmla="*/ 172828 h 446498"/>
                <a:gd name="connsiteX46" fmla="*/ 747965 w 1321632"/>
                <a:gd name="connsiteY46" fmla="*/ 172453 h 446498"/>
                <a:gd name="connsiteX47" fmla="*/ 747198 w 1321632"/>
                <a:gd name="connsiteY47" fmla="*/ 180637 h 446498"/>
                <a:gd name="connsiteX48" fmla="*/ 745401 w 1321632"/>
                <a:gd name="connsiteY48" fmla="*/ 220087 h 446498"/>
                <a:gd name="connsiteX49" fmla="*/ 762343 w 1321632"/>
                <a:gd name="connsiteY49" fmla="*/ 228185 h 446498"/>
                <a:gd name="connsiteX50" fmla="*/ 784436 w 1321632"/>
                <a:gd name="connsiteY50" fmla="*/ 232021 h 446498"/>
                <a:gd name="connsiteX51" fmla="*/ 815822 w 1321632"/>
                <a:gd name="connsiteY51" fmla="*/ 226446 h 446498"/>
                <a:gd name="connsiteX52" fmla="*/ 851942 w 1321632"/>
                <a:gd name="connsiteY52" fmla="*/ 229412 h 446498"/>
                <a:gd name="connsiteX53" fmla="*/ 866013 w 1321632"/>
                <a:gd name="connsiteY53" fmla="*/ 226668 h 446498"/>
                <a:gd name="connsiteX54" fmla="*/ 899898 w 1321632"/>
                <a:gd name="connsiteY54" fmla="*/ 216234 h 446498"/>
                <a:gd name="connsiteX55" fmla="*/ 922780 w 1321632"/>
                <a:gd name="connsiteY55" fmla="*/ 216063 h 446498"/>
                <a:gd name="connsiteX56" fmla="*/ 927229 w 1321632"/>
                <a:gd name="connsiteY56" fmla="*/ 219524 h 446498"/>
                <a:gd name="connsiteX57" fmla="*/ 927317 w 1321632"/>
                <a:gd name="connsiteY57" fmla="*/ 219644 h 446498"/>
                <a:gd name="connsiteX58" fmla="*/ 927339 w 1321632"/>
                <a:gd name="connsiteY58" fmla="*/ 219524 h 446498"/>
                <a:gd name="connsiteX59" fmla="*/ 940577 w 1321632"/>
                <a:gd name="connsiteY59" fmla="*/ 219524 h 446498"/>
                <a:gd name="connsiteX60" fmla="*/ 1006988 w 1321632"/>
                <a:gd name="connsiteY60" fmla="*/ 208562 h 446498"/>
                <a:gd name="connsiteX61" fmla="*/ 1010231 w 1321632"/>
                <a:gd name="connsiteY61" fmla="*/ 203601 h 446498"/>
                <a:gd name="connsiteX62" fmla="*/ 1026209 w 1321632"/>
                <a:gd name="connsiteY62" fmla="*/ 180296 h 446498"/>
                <a:gd name="connsiteX63" fmla="*/ 1034801 w 1321632"/>
                <a:gd name="connsiteY63" fmla="*/ 175454 h 446498"/>
                <a:gd name="connsiteX64" fmla="*/ 1071228 w 1321632"/>
                <a:gd name="connsiteY64" fmla="*/ 158746 h 446498"/>
                <a:gd name="connsiteX65" fmla="*/ 1122757 w 1321632"/>
                <a:gd name="connsiteY65" fmla="*/ 151177 h 446498"/>
                <a:gd name="connsiteX66" fmla="*/ 1127819 w 1321632"/>
                <a:gd name="connsiteY66" fmla="*/ 149148 h 446498"/>
                <a:gd name="connsiteX67" fmla="*/ 1157298 w 1321632"/>
                <a:gd name="connsiteY67" fmla="*/ 143147 h 446498"/>
                <a:gd name="connsiteX68" fmla="*/ 1167863 w 1321632"/>
                <a:gd name="connsiteY68" fmla="*/ 144988 h 446498"/>
                <a:gd name="connsiteX69" fmla="*/ 1198065 w 1321632"/>
                <a:gd name="connsiteY69" fmla="*/ 163725 h 446498"/>
                <a:gd name="connsiteX70" fmla="*/ 1210514 w 1321632"/>
                <a:gd name="connsiteY70" fmla="*/ 172573 h 446498"/>
                <a:gd name="connsiteX71" fmla="*/ 1221780 w 1321632"/>
                <a:gd name="connsiteY71" fmla="*/ 182052 h 446498"/>
                <a:gd name="connsiteX72" fmla="*/ 1240366 w 1321632"/>
                <a:gd name="connsiteY72" fmla="*/ 212722 h 446498"/>
                <a:gd name="connsiteX73" fmla="*/ 1241374 w 1321632"/>
                <a:gd name="connsiteY73" fmla="*/ 216046 h 446498"/>
                <a:gd name="connsiteX74" fmla="*/ 1243610 w 1321632"/>
                <a:gd name="connsiteY74" fmla="*/ 217785 h 446498"/>
                <a:gd name="connsiteX75" fmla="*/ 1248059 w 1321632"/>
                <a:gd name="connsiteY75" fmla="*/ 240306 h 446498"/>
                <a:gd name="connsiteX76" fmla="*/ 1222788 w 1321632"/>
                <a:gd name="connsiteY76" fmla="*/ 268863 h 446498"/>
                <a:gd name="connsiteX77" fmla="*/ 1239051 w 1321632"/>
                <a:gd name="connsiteY77" fmla="*/ 276091 h 446498"/>
                <a:gd name="connsiteX78" fmla="*/ 1252859 w 1321632"/>
                <a:gd name="connsiteY78" fmla="*/ 294504 h 446498"/>
                <a:gd name="connsiteX79" fmla="*/ 1260355 w 1321632"/>
                <a:gd name="connsiteY79" fmla="*/ 301937 h 446498"/>
                <a:gd name="connsiteX80" fmla="*/ 1277034 w 1321632"/>
                <a:gd name="connsiteY80" fmla="*/ 304443 h 446498"/>
                <a:gd name="connsiteX81" fmla="*/ 1306689 w 1321632"/>
                <a:gd name="connsiteY81" fmla="*/ 330016 h 446498"/>
                <a:gd name="connsiteX82" fmla="*/ 1320760 w 1321632"/>
                <a:gd name="connsiteY82" fmla="*/ 357515 h 446498"/>
                <a:gd name="connsiteX83" fmla="*/ 1320804 w 1321632"/>
                <a:gd name="connsiteY83" fmla="*/ 357532 h 446498"/>
                <a:gd name="connsiteX84" fmla="*/ 1310875 w 1321632"/>
                <a:gd name="connsiteY84" fmla="*/ 366449 h 446498"/>
                <a:gd name="connsiteX85" fmla="*/ 1294415 w 1321632"/>
                <a:gd name="connsiteY85" fmla="*/ 365136 h 446498"/>
                <a:gd name="connsiteX86" fmla="*/ 1285889 w 1321632"/>
                <a:gd name="connsiteY86" fmla="*/ 358146 h 446498"/>
                <a:gd name="connsiteX87" fmla="*/ 1265922 w 1321632"/>
                <a:gd name="connsiteY87" fmla="*/ 349519 h 446498"/>
                <a:gd name="connsiteX88" fmla="*/ 1256147 w 1321632"/>
                <a:gd name="connsiteY88" fmla="*/ 352247 h 446498"/>
                <a:gd name="connsiteX89" fmla="*/ 1246460 w 1321632"/>
                <a:gd name="connsiteY89" fmla="*/ 353730 h 446498"/>
                <a:gd name="connsiteX90" fmla="*/ 1246963 w 1321632"/>
                <a:gd name="connsiteY90" fmla="*/ 346229 h 446498"/>
                <a:gd name="connsiteX91" fmla="*/ 1250207 w 1321632"/>
                <a:gd name="connsiteY91" fmla="*/ 342819 h 446498"/>
                <a:gd name="connsiteX92" fmla="*/ 1253473 w 1321632"/>
                <a:gd name="connsiteY92" fmla="*/ 338898 h 446498"/>
                <a:gd name="connsiteX93" fmla="*/ 1246635 w 1321632"/>
                <a:gd name="connsiteY93" fmla="*/ 337398 h 446498"/>
                <a:gd name="connsiteX94" fmla="*/ 1227588 w 1321632"/>
                <a:gd name="connsiteY94" fmla="*/ 347542 h 446498"/>
                <a:gd name="connsiteX95" fmla="*/ 1214306 w 1321632"/>
                <a:gd name="connsiteY95" fmla="*/ 366858 h 446498"/>
                <a:gd name="connsiteX96" fmla="*/ 1222701 w 1321632"/>
                <a:gd name="connsiteY96" fmla="*/ 376098 h 446498"/>
                <a:gd name="connsiteX97" fmla="*/ 1225835 w 1321632"/>
                <a:gd name="connsiteY97" fmla="*/ 382440 h 446498"/>
                <a:gd name="connsiteX98" fmla="*/ 1202624 w 1321632"/>
                <a:gd name="connsiteY98" fmla="*/ 372978 h 446498"/>
                <a:gd name="connsiteX99" fmla="*/ 1191885 w 1321632"/>
                <a:gd name="connsiteY99" fmla="*/ 379439 h 446498"/>
                <a:gd name="connsiteX100" fmla="*/ 1189386 w 1321632"/>
                <a:gd name="connsiteY100" fmla="*/ 380070 h 446498"/>
                <a:gd name="connsiteX101" fmla="*/ 1168476 w 1321632"/>
                <a:gd name="connsiteY101" fmla="*/ 373302 h 446498"/>
                <a:gd name="connsiteX102" fmla="*/ 1149321 w 1321632"/>
                <a:gd name="connsiteY102" fmla="*/ 373490 h 446498"/>
                <a:gd name="connsiteX103" fmla="*/ 1130099 w 1321632"/>
                <a:gd name="connsiteY103" fmla="*/ 383003 h 446498"/>
                <a:gd name="connsiteX104" fmla="*/ 1129660 w 1321632"/>
                <a:gd name="connsiteY104" fmla="*/ 383787 h 446498"/>
                <a:gd name="connsiteX105" fmla="*/ 1130033 w 1321632"/>
                <a:gd name="connsiteY105" fmla="*/ 384179 h 446498"/>
                <a:gd name="connsiteX106" fmla="*/ 1140926 w 1321632"/>
                <a:gd name="connsiteY106" fmla="*/ 392686 h 446498"/>
                <a:gd name="connsiteX107" fmla="*/ 1152323 w 1321632"/>
                <a:gd name="connsiteY107" fmla="*/ 399778 h 446498"/>
                <a:gd name="connsiteX108" fmla="*/ 1152323 w 1321632"/>
                <a:gd name="connsiteY108" fmla="*/ 404859 h 446498"/>
                <a:gd name="connsiteX109" fmla="*/ 1152126 w 1321632"/>
                <a:gd name="connsiteY109" fmla="*/ 404825 h 446498"/>
                <a:gd name="connsiteX110" fmla="*/ 1141890 w 1321632"/>
                <a:gd name="connsiteY110" fmla="*/ 399812 h 446498"/>
                <a:gd name="connsiteX111" fmla="*/ 1125912 w 1321632"/>
                <a:gd name="connsiteY111" fmla="*/ 388220 h 446498"/>
                <a:gd name="connsiteX112" fmla="*/ 1127140 w 1321632"/>
                <a:gd name="connsiteY112" fmla="*/ 370353 h 446498"/>
                <a:gd name="connsiteX113" fmla="*/ 1123348 w 1321632"/>
                <a:gd name="connsiteY113" fmla="*/ 365119 h 446498"/>
                <a:gd name="connsiteX114" fmla="*/ 1080784 w 1321632"/>
                <a:gd name="connsiteY114" fmla="*/ 359919 h 446498"/>
                <a:gd name="connsiteX115" fmla="*/ 1063184 w 1321632"/>
                <a:gd name="connsiteY115" fmla="*/ 372040 h 446498"/>
                <a:gd name="connsiteX116" fmla="*/ 1060949 w 1321632"/>
                <a:gd name="connsiteY116" fmla="*/ 373779 h 446498"/>
                <a:gd name="connsiteX117" fmla="*/ 1038680 w 1321632"/>
                <a:gd name="connsiteY117" fmla="*/ 385918 h 446498"/>
                <a:gd name="connsiteX118" fmla="*/ 1003349 w 1321632"/>
                <a:gd name="connsiteY118" fmla="*/ 396130 h 446498"/>
                <a:gd name="connsiteX119" fmla="*/ 944895 w 1321632"/>
                <a:gd name="connsiteY119" fmla="*/ 396301 h 446498"/>
                <a:gd name="connsiteX120" fmla="*/ 920588 w 1321632"/>
                <a:gd name="connsiteY120" fmla="*/ 396301 h 446498"/>
                <a:gd name="connsiteX121" fmla="*/ 941103 w 1321632"/>
                <a:gd name="connsiteY121" fmla="*/ 397681 h 446498"/>
                <a:gd name="connsiteX122" fmla="*/ 992259 w 1321632"/>
                <a:gd name="connsiteY122" fmla="*/ 400699 h 446498"/>
                <a:gd name="connsiteX123" fmla="*/ 1002341 w 1321632"/>
                <a:gd name="connsiteY123" fmla="*/ 399795 h 446498"/>
                <a:gd name="connsiteX124" fmla="*/ 1002494 w 1321632"/>
                <a:gd name="connsiteY124" fmla="*/ 399983 h 446498"/>
                <a:gd name="connsiteX125" fmla="*/ 940928 w 1321632"/>
                <a:gd name="connsiteY125" fmla="*/ 402847 h 446498"/>
                <a:gd name="connsiteX126" fmla="*/ 906342 w 1321632"/>
                <a:gd name="connsiteY126" fmla="*/ 401279 h 446498"/>
                <a:gd name="connsiteX127" fmla="*/ 878112 w 1321632"/>
                <a:gd name="connsiteY127" fmla="*/ 414474 h 446498"/>
                <a:gd name="connsiteX128" fmla="*/ 874254 w 1321632"/>
                <a:gd name="connsiteY128" fmla="*/ 424397 h 446498"/>
                <a:gd name="connsiteX129" fmla="*/ 891328 w 1321632"/>
                <a:gd name="connsiteY129" fmla="*/ 430483 h 446498"/>
                <a:gd name="connsiteX130" fmla="*/ 896654 w 1321632"/>
                <a:gd name="connsiteY130" fmla="*/ 431847 h 446498"/>
                <a:gd name="connsiteX131" fmla="*/ 907197 w 1321632"/>
                <a:gd name="connsiteY131" fmla="*/ 437882 h 446498"/>
                <a:gd name="connsiteX132" fmla="*/ 916117 w 1321632"/>
                <a:gd name="connsiteY132" fmla="*/ 437882 h 446498"/>
                <a:gd name="connsiteX133" fmla="*/ 918331 w 1321632"/>
                <a:gd name="connsiteY133" fmla="*/ 437882 h 446498"/>
                <a:gd name="connsiteX134" fmla="*/ 930648 w 1321632"/>
                <a:gd name="connsiteY134" fmla="*/ 443661 h 446498"/>
                <a:gd name="connsiteX135" fmla="*/ 932366 w 1321632"/>
                <a:gd name="connsiteY135" fmla="*/ 446498 h 446498"/>
                <a:gd name="connsiteX136" fmla="*/ 0 w 1321632"/>
                <a:gd name="connsiteY136" fmla="*/ 446498 h 446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1321632" h="446498">
                  <a:moveTo>
                    <a:pt x="951972" y="442568"/>
                  </a:moveTo>
                  <a:lnTo>
                    <a:pt x="962722" y="446498"/>
                  </a:lnTo>
                  <a:lnTo>
                    <a:pt x="942820" y="446498"/>
                  </a:lnTo>
                  <a:close/>
                  <a:moveTo>
                    <a:pt x="944232" y="385773"/>
                  </a:moveTo>
                  <a:cubicBezTo>
                    <a:pt x="940155" y="385385"/>
                    <a:pt x="935974" y="385910"/>
                    <a:pt x="931657" y="387640"/>
                  </a:cubicBezTo>
                  <a:cubicBezTo>
                    <a:pt x="940029" y="386566"/>
                    <a:pt x="947941" y="389379"/>
                    <a:pt x="956182" y="389379"/>
                  </a:cubicBezTo>
                  <a:cubicBezTo>
                    <a:pt x="952281" y="387461"/>
                    <a:pt x="948308" y="386161"/>
                    <a:pt x="944232" y="385773"/>
                  </a:cubicBezTo>
                  <a:close/>
                  <a:moveTo>
                    <a:pt x="0" y="0"/>
                  </a:moveTo>
                  <a:lnTo>
                    <a:pt x="311" y="144"/>
                  </a:lnTo>
                  <a:cubicBezTo>
                    <a:pt x="2459" y="5651"/>
                    <a:pt x="6865" y="8532"/>
                    <a:pt x="15018" y="8242"/>
                  </a:cubicBezTo>
                  <a:cubicBezTo>
                    <a:pt x="19139" y="8089"/>
                    <a:pt x="23456" y="9930"/>
                    <a:pt x="27533" y="11191"/>
                  </a:cubicBezTo>
                  <a:cubicBezTo>
                    <a:pt x="44191" y="16374"/>
                    <a:pt x="52848" y="28462"/>
                    <a:pt x="60234" y="39219"/>
                  </a:cubicBezTo>
                  <a:cubicBezTo>
                    <a:pt x="71478" y="55569"/>
                    <a:pt x="84716" y="71424"/>
                    <a:pt x="91642" y="89478"/>
                  </a:cubicBezTo>
                  <a:cubicBezTo>
                    <a:pt x="91620" y="93860"/>
                    <a:pt x="90963" y="98378"/>
                    <a:pt x="96091" y="101617"/>
                  </a:cubicBezTo>
                  <a:cubicBezTo>
                    <a:pt x="98327" y="102759"/>
                    <a:pt x="100541" y="103918"/>
                    <a:pt x="102776" y="105078"/>
                  </a:cubicBezTo>
                  <a:cubicBezTo>
                    <a:pt x="105253" y="109135"/>
                    <a:pt x="109790" y="108965"/>
                    <a:pt x="114239" y="108181"/>
                  </a:cubicBezTo>
                  <a:cubicBezTo>
                    <a:pt x="121428" y="106902"/>
                    <a:pt x="126601" y="103236"/>
                    <a:pt x="130853" y="98753"/>
                  </a:cubicBezTo>
                  <a:cubicBezTo>
                    <a:pt x="144266" y="84568"/>
                    <a:pt x="161757" y="80494"/>
                    <a:pt x="183389" y="85131"/>
                  </a:cubicBezTo>
                  <a:cubicBezTo>
                    <a:pt x="192375" y="87057"/>
                    <a:pt x="201888" y="86767"/>
                    <a:pt x="210918" y="85250"/>
                  </a:cubicBezTo>
                  <a:cubicBezTo>
                    <a:pt x="217230" y="84176"/>
                    <a:pt x="223696" y="83528"/>
                    <a:pt x="229591" y="84551"/>
                  </a:cubicBezTo>
                  <a:cubicBezTo>
                    <a:pt x="238534" y="86120"/>
                    <a:pt x="246183" y="84551"/>
                    <a:pt x="254074" y="81840"/>
                  </a:cubicBezTo>
                  <a:cubicBezTo>
                    <a:pt x="273449" y="75191"/>
                    <a:pt x="290084" y="63854"/>
                    <a:pt x="312462" y="62337"/>
                  </a:cubicBezTo>
                  <a:cubicBezTo>
                    <a:pt x="330237" y="61126"/>
                    <a:pt x="347114" y="61502"/>
                    <a:pt x="363092" y="68986"/>
                  </a:cubicBezTo>
                  <a:cubicBezTo>
                    <a:pt x="370105" y="72276"/>
                    <a:pt x="372955" y="79044"/>
                    <a:pt x="381305" y="80800"/>
                  </a:cubicBezTo>
                  <a:cubicBezTo>
                    <a:pt x="383453" y="83767"/>
                    <a:pt x="386412" y="86068"/>
                    <a:pt x="390226" y="87739"/>
                  </a:cubicBezTo>
                  <a:cubicBezTo>
                    <a:pt x="397481" y="94610"/>
                    <a:pt x="407212" y="95530"/>
                    <a:pt x="417667" y="94661"/>
                  </a:cubicBezTo>
                  <a:cubicBezTo>
                    <a:pt x="423387" y="94166"/>
                    <a:pt x="429086" y="93519"/>
                    <a:pt x="434784" y="92939"/>
                  </a:cubicBezTo>
                  <a:cubicBezTo>
                    <a:pt x="434434" y="88472"/>
                    <a:pt x="441820" y="87006"/>
                    <a:pt x="441469" y="82539"/>
                  </a:cubicBezTo>
                  <a:cubicBezTo>
                    <a:pt x="450543" y="75993"/>
                    <a:pt x="452384" y="65150"/>
                    <a:pt x="463759" y="60001"/>
                  </a:cubicBezTo>
                  <a:cubicBezTo>
                    <a:pt x="474346" y="57461"/>
                    <a:pt x="484954" y="55756"/>
                    <a:pt x="495430" y="60189"/>
                  </a:cubicBezTo>
                  <a:cubicBezTo>
                    <a:pt x="498411" y="61450"/>
                    <a:pt x="500975" y="61587"/>
                    <a:pt x="503343" y="59507"/>
                  </a:cubicBezTo>
                  <a:cubicBezTo>
                    <a:pt x="509129" y="54409"/>
                    <a:pt x="514915" y="57495"/>
                    <a:pt x="520109" y="59916"/>
                  </a:cubicBezTo>
                  <a:cubicBezTo>
                    <a:pt x="525414" y="62405"/>
                    <a:pt x="530104" y="65730"/>
                    <a:pt x="535057" y="68679"/>
                  </a:cubicBezTo>
                  <a:cubicBezTo>
                    <a:pt x="537841" y="71901"/>
                    <a:pt x="540559" y="75191"/>
                    <a:pt x="546214" y="75618"/>
                  </a:cubicBezTo>
                  <a:cubicBezTo>
                    <a:pt x="550159" y="76214"/>
                    <a:pt x="554148" y="76743"/>
                    <a:pt x="558071" y="77425"/>
                  </a:cubicBezTo>
                  <a:cubicBezTo>
                    <a:pt x="564098" y="78465"/>
                    <a:pt x="567802" y="81858"/>
                    <a:pt x="565895" y="86137"/>
                  </a:cubicBezTo>
                  <a:cubicBezTo>
                    <a:pt x="563112" y="92376"/>
                    <a:pt x="567912" y="96059"/>
                    <a:pt x="570542" y="100969"/>
                  </a:cubicBezTo>
                  <a:cubicBezTo>
                    <a:pt x="575824" y="110840"/>
                    <a:pt x="584569" y="117983"/>
                    <a:pt x="595221" y="124155"/>
                  </a:cubicBezTo>
                  <a:cubicBezTo>
                    <a:pt x="598728" y="127513"/>
                    <a:pt x="603572" y="127752"/>
                    <a:pt x="608591" y="127616"/>
                  </a:cubicBezTo>
                  <a:cubicBezTo>
                    <a:pt x="610279" y="130770"/>
                    <a:pt x="613698" y="131247"/>
                    <a:pt x="617511" y="131077"/>
                  </a:cubicBezTo>
                  <a:cubicBezTo>
                    <a:pt x="619659" y="133310"/>
                    <a:pt x="622925" y="132304"/>
                    <a:pt x="625643" y="132884"/>
                  </a:cubicBezTo>
                  <a:cubicBezTo>
                    <a:pt x="636930" y="135287"/>
                    <a:pt x="648306" y="133583"/>
                    <a:pt x="660251" y="138817"/>
                  </a:cubicBezTo>
                  <a:cubicBezTo>
                    <a:pt x="673818" y="144766"/>
                    <a:pt x="681621" y="152012"/>
                    <a:pt x="686705" y="162207"/>
                  </a:cubicBezTo>
                  <a:cubicBezTo>
                    <a:pt x="689862" y="168532"/>
                    <a:pt x="695231" y="170987"/>
                    <a:pt x="703604" y="171038"/>
                  </a:cubicBezTo>
                  <a:cubicBezTo>
                    <a:pt x="710837" y="171089"/>
                    <a:pt x="718354" y="171021"/>
                    <a:pt x="725236" y="172470"/>
                  </a:cubicBezTo>
                  <a:cubicBezTo>
                    <a:pt x="730102" y="173493"/>
                    <a:pt x="734135" y="174209"/>
                    <a:pt x="738957" y="172828"/>
                  </a:cubicBezTo>
                  <a:cubicBezTo>
                    <a:pt x="741741" y="172044"/>
                    <a:pt x="745313" y="169521"/>
                    <a:pt x="747965" y="172453"/>
                  </a:cubicBezTo>
                  <a:cubicBezTo>
                    <a:pt x="750223" y="174977"/>
                    <a:pt x="748907" y="177960"/>
                    <a:pt x="747198" y="180637"/>
                  </a:cubicBezTo>
                  <a:cubicBezTo>
                    <a:pt x="738979" y="193559"/>
                    <a:pt x="741565" y="206960"/>
                    <a:pt x="745401" y="220087"/>
                  </a:cubicBezTo>
                  <a:cubicBezTo>
                    <a:pt x="747176" y="226156"/>
                    <a:pt x="752414" y="230913"/>
                    <a:pt x="762343" y="228185"/>
                  </a:cubicBezTo>
                  <a:cubicBezTo>
                    <a:pt x="770102" y="228066"/>
                    <a:pt x="777356" y="229310"/>
                    <a:pt x="784436" y="232021"/>
                  </a:cubicBezTo>
                  <a:cubicBezTo>
                    <a:pt x="794913" y="236027"/>
                    <a:pt x="808195" y="233419"/>
                    <a:pt x="815822" y="226446"/>
                  </a:cubicBezTo>
                  <a:cubicBezTo>
                    <a:pt x="828008" y="226003"/>
                    <a:pt x="840282" y="222389"/>
                    <a:pt x="851942" y="229412"/>
                  </a:cubicBezTo>
                  <a:cubicBezTo>
                    <a:pt x="855668" y="231663"/>
                    <a:pt x="861542" y="229719"/>
                    <a:pt x="866013" y="226668"/>
                  </a:cubicBezTo>
                  <a:cubicBezTo>
                    <a:pt x="875591" y="220121"/>
                    <a:pt x="886265" y="214376"/>
                    <a:pt x="899898" y="216234"/>
                  </a:cubicBezTo>
                  <a:cubicBezTo>
                    <a:pt x="907723" y="217308"/>
                    <a:pt x="915174" y="216490"/>
                    <a:pt x="922780" y="216063"/>
                  </a:cubicBezTo>
                  <a:cubicBezTo>
                    <a:pt x="923613" y="217700"/>
                    <a:pt x="925103" y="218859"/>
                    <a:pt x="927229" y="219524"/>
                  </a:cubicBezTo>
                  <a:cubicBezTo>
                    <a:pt x="927251" y="219558"/>
                    <a:pt x="927295" y="219593"/>
                    <a:pt x="927317" y="219644"/>
                  </a:cubicBezTo>
                  <a:cubicBezTo>
                    <a:pt x="927339" y="219610"/>
                    <a:pt x="927339" y="219558"/>
                    <a:pt x="927339" y="219524"/>
                  </a:cubicBezTo>
                  <a:cubicBezTo>
                    <a:pt x="931744" y="219524"/>
                    <a:pt x="936172" y="219524"/>
                    <a:pt x="940577" y="219524"/>
                  </a:cubicBezTo>
                  <a:cubicBezTo>
                    <a:pt x="966111" y="227827"/>
                    <a:pt x="989322" y="224025"/>
                    <a:pt x="1006988" y="208562"/>
                  </a:cubicBezTo>
                  <a:cubicBezTo>
                    <a:pt x="1008566" y="207181"/>
                    <a:pt x="1010867" y="206312"/>
                    <a:pt x="1010231" y="203601"/>
                  </a:cubicBezTo>
                  <a:cubicBezTo>
                    <a:pt x="1007491" y="192008"/>
                    <a:pt x="1012335" y="184950"/>
                    <a:pt x="1026209" y="180296"/>
                  </a:cubicBezTo>
                  <a:cubicBezTo>
                    <a:pt x="1029650" y="179136"/>
                    <a:pt x="1032697" y="178284"/>
                    <a:pt x="1034801" y="175454"/>
                  </a:cubicBezTo>
                  <a:cubicBezTo>
                    <a:pt x="1042845" y="164611"/>
                    <a:pt x="1055754" y="160127"/>
                    <a:pt x="1071228" y="158746"/>
                  </a:cubicBezTo>
                  <a:cubicBezTo>
                    <a:pt x="1088609" y="157212"/>
                    <a:pt x="1105967" y="155354"/>
                    <a:pt x="1122757" y="151177"/>
                  </a:cubicBezTo>
                  <a:cubicBezTo>
                    <a:pt x="1124729" y="150682"/>
                    <a:pt x="1126285" y="151091"/>
                    <a:pt x="1127819" y="149148"/>
                  </a:cubicBezTo>
                  <a:cubicBezTo>
                    <a:pt x="1133101" y="142533"/>
                    <a:pt x="1148093" y="139447"/>
                    <a:pt x="1157298" y="143147"/>
                  </a:cubicBezTo>
                  <a:cubicBezTo>
                    <a:pt x="1160827" y="144562"/>
                    <a:pt x="1164159" y="145005"/>
                    <a:pt x="1167863" y="144988"/>
                  </a:cubicBezTo>
                  <a:cubicBezTo>
                    <a:pt x="1181956" y="147273"/>
                    <a:pt x="1196268" y="148909"/>
                    <a:pt x="1198065" y="163725"/>
                  </a:cubicBezTo>
                  <a:cubicBezTo>
                    <a:pt x="1198657" y="168532"/>
                    <a:pt x="1204553" y="171106"/>
                    <a:pt x="1210514" y="172573"/>
                  </a:cubicBezTo>
                  <a:cubicBezTo>
                    <a:pt x="1216608" y="174073"/>
                    <a:pt x="1219084" y="177534"/>
                    <a:pt x="1221780" y="182052"/>
                  </a:cubicBezTo>
                  <a:cubicBezTo>
                    <a:pt x="1227917" y="192281"/>
                    <a:pt x="1237166" y="201368"/>
                    <a:pt x="1240366" y="212722"/>
                  </a:cubicBezTo>
                  <a:cubicBezTo>
                    <a:pt x="1240673" y="213830"/>
                    <a:pt x="1241024" y="214938"/>
                    <a:pt x="1241374" y="216046"/>
                  </a:cubicBezTo>
                  <a:cubicBezTo>
                    <a:pt x="1242120" y="216626"/>
                    <a:pt x="1242865" y="217206"/>
                    <a:pt x="1243610" y="217785"/>
                  </a:cubicBezTo>
                  <a:cubicBezTo>
                    <a:pt x="1248454" y="224878"/>
                    <a:pt x="1242843" y="233248"/>
                    <a:pt x="1248059" y="240306"/>
                  </a:cubicBezTo>
                  <a:cubicBezTo>
                    <a:pt x="1245035" y="252172"/>
                    <a:pt x="1241177" y="263629"/>
                    <a:pt x="1222788" y="268863"/>
                  </a:cubicBezTo>
                  <a:cubicBezTo>
                    <a:pt x="1229648" y="271386"/>
                    <a:pt x="1234251" y="274267"/>
                    <a:pt x="1239051" y="276091"/>
                  </a:cubicBezTo>
                  <a:cubicBezTo>
                    <a:pt x="1254503" y="281939"/>
                    <a:pt x="1254898" y="281837"/>
                    <a:pt x="1252859" y="294504"/>
                  </a:cubicBezTo>
                  <a:cubicBezTo>
                    <a:pt x="1252224" y="298544"/>
                    <a:pt x="1251588" y="302295"/>
                    <a:pt x="1260355" y="301937"/>
                  </a:cubicBezTo>
                  <a:cubicBezTo>
                    <a:pt x="1265594" y="301715"/>
                    <a:pt x="1272081" y="301306"/>
                    <a:pt x="1277034" y="304443"/>
                  </a:cubicBezTo>
                  <a:cubicBezTo>
                    <a:pt x="1289681" y="311092"/>
                    <a:pt x="1301889" y="319309"/>
                    <a:pt x="1306689" y="330016"/>
                  </a:cubicBezTo>
                  <a:cubicBezTo>
                    <a:pt x="1310897" y="339392"/>
                    <a:pt x="1315193" y="348582"/>
                    <a:pt x="1320760" y="357515"/>
                  </a:cubicBezTo>
                  <a:lnTo>
                    <a:pt x="1320804" y="357532"/>
                  </a:lnTo>
                  <a:cubicBezTo>
                    <a:pt x="1323850" y="362425"/>
                    <a:pt x="1318042" y="367727"/>
                    <a:pt x="1310875" y="366449"/>
                  </a:cubicBezTo>
                  <a:cubicBezTo>
                    <a:pt x="1305352" y="365477"/>
                    <a:pt x="1299960" y="365051"/>
                    <a:pt x="1294415" y="365136"/>
                  </a:cubicBezTo>
                  <a:cubicBezTo>
                    <a:pt x="1288190" y="365221"/>
                    <a:pt x="1286240" y="362715"/>
                    <a:pt x="1285889" y="358146"/>
                  </a:cubicBezTo>
                  <a:cubicBezTo>
                    <a:pt x="1285034" y="346996"/>
                    <a:pt x="1280848" y="345308"/>
                    <a:pt x="1265922" y="349519"/>
                  </a:cubicBezTo>
                  <a:cubicBezTo>
                    <a:pt x="1262262" y="349536"/>
                    <a:pt x="1258668" y="349230"/>
                    <a:pt x="1256147" y="352247"/>
                  </a:cubicBezTo>
                  <a:cubicBezTo>
                    <a:pt x="1253802" y="355060"/>
                    <a:pt x="1249922" y="355555"/>
                    <a:pt x="1246460" y="353730"/>
                  </a:cubicBezTo>
                  <a:cubicBezTo>
                    <a:pt x="1241900" y="351309"/>
                    <a:pt x="1245604" y="348650"/>
                    <a:pt x="1246963" y="346229"/>
                  </a:cubicBezTo>
                  <a:cubicBezTo>
                    <a:pt x="1247687" y="344950"/>
                    <a:pt x="1248936" y="343808"/>
                    <a:pt x="1250207" y="342819"/>
                  </a:cubicBezTo>
                  <a:cubicBezTo>
                    <a:pt x="1251676" y="341643"/>
                    <a:pt x="1254525" y="340944"/>
                    <a:pt x="1253473" y="338898"/>
                  </a:cubicBezTo>
                  <a:cubicBezTo>
                    <a:pt x="1252224" y="336460"/>
                    <a:pt x="1249024" y="337568"/>
                    <a:pt x="1246635" y="337398"/>
                  </a:cubicBezTo>
                  <a:cubicBezTo>
                    <a:pt x="1236793" y="336665"/>
                    <a:pt x="1234098" y="344303"/>
                    <a:pt x="1227588" y="347542"/>
                  </a:cubicBezTo>
                  <a:cubicBezTo>
                    <a:pt x="1218953" y="351821"/>
                    <a:pt x="1217572" y="360072"/>
                    <a:pt x="1214306" y="366858"/>
                  </a:cubicBezTo>
                  <a:cubicBezTo>
                    <a:pt x="1212399" y="370796"/>
                    <a:pt x="1220509" y="372586"/>
                    <a:pt x="1222701" y="376098"/>
                  </a:cubicBezTo>
                  <a:cubicBezTo>
                    <a:pt x="1223972" y="378127"/>
                    <a:pt x="1224805" y="380326"/>
                    <a:pt x="1225835" y="382440"/>
                  </a:cubicBezTo>
                  <a:cubicBezTo>
                    <a:pt x="1219216" y="377683"/>
                    <a:pt x="1213188" y="372944"/>
                    <a:pt x="1202624" y="372978"/>
                  </a:cubicBezTo>
                  <a:cubicBezTo>
                    <a:pt x="1196728" y="372995"/>
                    <a:pt x="1194142" y="377206"/>
                    <a:pt x="1191885" y="379439"/>
                  </a:cubicBezTo>
                  <a:cubicBezTo>
                    <a:pt x="1191117" y="379798"/>
                    <a:pt x="1190284" y="379985"/>
                    <a:pt x="1189386" y="380070"/>
                  </a:cubicBezTo>
                  <a:cubicBezTo>
                    <a:pt x="1182241" y="372330"/>
                    <a:pt x="1177967" y="368648"/>
                    <a:pt x="1168476" y="373302"/>
                  </a:cubicBezTo>
                  <a:cubicBezTo>
                    <a:pt x="1162493" y="376217"/>
                    <a:pt x="1155983" y="375229"/>
                    <a:pt x="1149321" y="373490"/>
                  </a:cubicBezTo>
                  <a:cubicBezTo>
                    <a:pt x="1135644" y="369909"/>
                    <a:pt x="1130734" y="372450"/>
                    <a:pt x="1130099" y="383003"/>
                  </a:cubicBezTo>
                  <a:cubicBezTo>
                    <a:pt x="1129945" y="383258"/>
                    <a:pt x="1129792" y="383531"/>
                    <a:pt x="1129660" y="383787"/>
                  </a:cubicBezTo>
                  <a:cubicBezTo>
                    <a:pt x="1129792" y="383923"/>
                    <a:pt x="1129901" y="384060"/>
                    <a:pt x="1130033" y="384179"/>
                  </a:cubicBezTo>
                  <a:cubicBezTo>
                    <a:pt x="1131173" y="388953"/>
                    <a:pt x="1134921" y="392209"/>
                    <a:pt x="1140926" y="392686"/>
                  </a:cubicBezTo>
                  <a:cubicBezTo>
                    <a:pt x="1147129" y="393181"/>
                    <a:pt x="1149496" y="396488"/>
                    <a:pt x="1152323" y="399778"/>
                  </a:cubicBezTo>
                  <a:cubicBezTo>
                    <a:pt x="1152323" y="401466"/>
                    <a:pt x="1152323" y="403171"/>
                    <a:pt x="1152323" y="404859"/>
                  </a:cubicBezTo>
                  <a:cubicBezTo>
                    <a:pt x="1152257" y="404842"/>
                    <a:pt x="1152192" y="404825"/>
                    <a:pt x="1152126" y="404825"/>
                  </a:cubicBezTo>
                  <a:cubicBezTo>
                    <a:pt x="1149123" y="402626"/>
                    <a:pt x="1147260" y="398943"/>
                    <a:pt x="1141890" y="399812"/>
                  </a:cubicBezTo>
                  <a:cubicBezTo>
                    <a:pt x="1129485" y="401824"/>
                    <a:pt x="1126460" y="395482"/>
                    <a:pt x="1125912" y="388220"/>
                  </a:cubicBezTo>
                  <a:cubicBezTo>
                    <a:pt x="1125474" y="382355"/>
                    <a:pt x="1120543" y="376268"/>
                    <a:pt x="1127140" y="370353"/>
                  </a:cubicBezTo>
                  <a:cubicBezTo>
                    <a:pt x="1129222" y="368494"/>
                    <a:pt x="1126198" y="366227"/>
                    <a:pt x="1123348" y="365119"/>
                  </a:cubicBezTo>
                  <a:cubicBezTo>
                    <a:pt x="1110110" y="358760"/>
                    <a:pt x="1095293" y="360055"/>
                    <a:pt x="1080784" y="359919"/>
                  </a:cubicBezTo>
                  <a:cubicBezTo>
                    <a:pt x="1070242" y="359817"/>
                    <a:pt x="1064696" y="364181"/>
                    <a:pt x="1063184" y="372040"/>
                  </a:cubicBezTo>
                  <a:cubicBezTo>
                    <a:pt x="1062439" y="372620"/>
                    <a:pt x="1061694" y="373200"/>
                    <a:pt x="1060949" y="373779"/>
                  </a:cubicBezTo>
                  <a:cubicBezTo>
                    <a:pt x="1054308" y="378689"/>
                    <a:pt x="1048609" y="384656"/>
                    <a:pt x="1038680" y="385918"/>
                  </a:cubicBezTo>
                  <a:cubicBezTo>
                    <a:pt x="1025574" y="386361"/>
                    <a:pt x="1015469" y="393198"/>
                    <a:pt x="1003349" y="396130"/>
                  </a:cubicBezTo>
                  <a:cubicBezTo>
                    <a:pt x="983338" y="400972"/>
                    <a:pt x="964511" y="402438"/>
                    <a:pt x="944895" y="396301"/>
                  </a:cubicBezTo>
                  <a:cubicBezTo>
                    <a:pt x="936917" y="393794"/>
                    <a:pt x="928676" y="393266"/>
                    <a:pt x="920588" y="396301"/>
                  </a:cubicBezTo>
                  <a:cubicBezTo>
                    <a:pt x="927405" y="396880"/>
                    <a:pt x="934484" y="394988"/>
                    <a:pt x="941103" y="397681"/>
                  </a:cubicBezTo>
                  <a:cubicBezTo>
                    <a:pt x="957585" y="404416"/>
                    <a:pt x="974396" y="406990"/>
                    <a:pt x="992259" y="400699"/>
                  </a:cubicBezTo>
                  <a:cubicBezTo>
                    <a:pt x="995196" y="399659"/>
                    <a:pt x="998900" y="399966"/>
                    <a:pt x="1002341" y="399795"/>
                  </a:cubicBezTo>
                  <a:cubicBezTo>
                    <a:pt x="1002385" y="399847"/>
                    <a:pt x="1002451" y="399915"/>
                    <a:pt x="1002494" y="399983"/>
                  </a:cubicBezTo>
                  <a:cubicBezTo>
                    <a:pt x="982659" y="409121"/>
                    <a:pt x="961333" y="407894"/>
                    <a:pt x="940928" y="402847"/>
                  </a:cubicBezTo>
                  <a:cubicBezTo>
                    <a:pt x="928917" y="399881"/>
                    <a:pt x="917651" y="402574"/>
                    <a:pt x="906342" y="401279"/>
                  </a:cubicBezTo>
                  <a:cubicBezTo>
                    <a:pt x="891547" y="399591"/>
                    <a:pt x="885389" y="407229"/>
                    <a:pt x="878112" y="414474"/>
                  </a:cubicBezTo>
                  <a:cubicBezTo>
                    <a:pt x="875021" y="417543"/>
                    <a:pt x="869082" y="420066"/>
                    <a:pt x="874254" y="424397"/>
                  </a:cubicBezTo>
                  <a:cubicBezTo>
                    <a:pt x="878616" y="428045"/>
                    <a:pt x="881246" y="436006"/>
                    <a:pt x="891328" y="430483"/>
                  </a:cubicBezTo>
                  <a:cubicBezTo>
                    <a:pt x="893783" y="429136"/>
                    <a:pt x="895339" y="430176"/>
                    <a:pt x="896654" y="431847"/>
                  </a:cubicBezTo>
                  <a:cubicBezTo>
                    <a:pt x="899109" y="434967"/>
                    <a:pt x="903164" y="436416"/>
                    <a:pt x="907197" y="437882"/>
                  </a:cubicBezTo>
                  <a:cubicBezTo>
                    <a:pt x="910177" y="440320"/>
                    <a:pt x="913136" y="440320"/>
                    <a:pt x="916117" y="437882"/>
                  </a:cubicBezTo>
                  <a:cubicBezTo>
                    <a:pt x="916840" y="437882"/>
                    <a:pt x="917585" y="437882"/>
                    <a:pt x="918331" y="437882"/>
                  </a:cubicBezTo>
                  <a:cubicBezTo>
                    <a:pt x="924950" y="436484"/>
                    <a:pt x="930670" y="435342"/>
                    <a:pt x="930648" y="443661"/>
                  </a:cubicBezTo>
                  <a:lnTo>
                    <a:pt x="932366" y="446498"/>
                  </a:lnTo>
                  <a:lnTo>
                    <a:pt x="0" y="446498"/>
                  </a:lnTo>
                  <a:close/>
                </a:path>
              </a:pathLst>
            </a:custGeom>
            <a:gradFill>
              <a:gsLst>
                <a:gs pos="0">
                  <a:srgbClr val="3E6A80">
                    <a:lumMod val="59000"/>
                    <a:lumOff val="41000"/>
                  </a:srgbClr>
                </a:gs>
                <a:gs pos="75000">
                  <a:srgbClr val="CCE1F6"/>
                </a:gs>
              </a:gsLst>
              <a:lin ang="10200000" scaled="0"/>
            </a:gradFill>
            <a:ln w="7883" cap="flat">
              <a:noFill/>
              <a:prstDash val="solid"/>
              <a:miter/>
            </a:ln>
            <a:effectLst>
              <a:outerShdw blurRad="635000" dist="393700" dir="18900000" sx="200000" sy="200000" algn="bl" rotWithShape="0">
                <a:schemeClr val="bg1">
                  <a:alpha val="48000"/>
                </a:scheme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x-none" sz="1800" dirty="0">
                <a:latin typeface="Quicksand" pitchFamily="2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73EE9D-2AA8-A0E4-246D-5F2624988A99}"/>
                </a:ext>
              </a:extLst>
            </p:cNvPr>
            <p:cNvSpPr/>
            <p:nvPr/>
          </p:nvSpPr>
          <p:spPr>
            <a:xfrm rot="549161">
              <a:off x="-84528" y="6081655"/>
              <a:ext cx="1073571" cy="836266"/>
            </a:xfrm>
            <a:custGeom>
              <a:avLst/>
              <a:gdLst>
                <a:gd name="connsiteX0" fmla="*/ 191216 w 1073571"/>
                <a:gd name="connsiteY0" fmla="*/ 122 h 836266"/>
                <a:gd name="connsiteX1" fmla="*/ 400816 w 1073571"/>
                <a:gd name="connsiteY1" fmla="*/ 131939 h 836266"/>
                <a:gd name="connsiteX2" fmla="*/ 522270 w 1073571"/>
                <a:gd name="connsiteY2" fmla="*/ 131188 h 836266"/>
                <a:gd name="connsiteX3" fmla="*/ 576213 w 1073571"/>
                <a:gd name="connsiteY3" fmla="*/ 198109 h 836266"/>
                <a:gd name="connsiteX4" fmla="*/ 704004 w 1073571"/>
                <a:gd name="connsiteY4" fmla="*/ 82273 h 836266"/>
                <a:gd name="connsiteX5" fmla="*/ 805311 w 1073571"/>
                <a:gd name="connsiteY5" fmla="*/ 223618 h 836266"/>
                <a:gd name="connsiteX6" fmla="*/ 957392 w 1073571"/>
                <a:gd name="connsiteY6" fmla="*/ 267057 h 836266"/>
                <a:gd name="connsiteX7" fmla="*/ 975184 w 1073571"/>
                <a:gd name="connsiteY7" fmla="*/ 303819 h 836266"/>
                <a:gd name="connsiteX8" fmla="*/ 978677 w 1073571"/>
                <a:gd name="connsiteY8" fmla="*/ 344481 h 836266"/>
                <a:gd name="connsiteX9" fmla="*/ 1059106 w 1073571"/>
                <a:gd name="connsiteY9" fmla="*/ 436911 h 836266"/>
                <a:gd name="connsiteX10" fmla="*/ 1033921 w 1073571"/>
                <a:gd name="connsiteY10" fmla="*/ 604589 h 836266"/>
                <a:gd name="connsiteX11" fmla="*/ 859985 w 1073571"/>
                <a:gd name="connsiteY11" fmla="*/ 617643 h 836266"/>
                <a:gd name="connsiteX12" fmla="*/ 745762 w 1073571"/>
                <a:gd name="connsiteY12" fmla="*/ 686440 h 836266"/>
                <a:gd name="connsiteX13" fmla="*/ 737319 w 1073571"/>
                <a:gd name="connsiteY13" fmla="*/ 749644 h 836266"/>
                <a:gd name="connsiteX14" fmla="*/ 721637 w 1073571"/>
                <a:gd name="connsiteY14" fmla="*/ 780122 h 836266"/>
                <a:gd name="connsiteX15" fmla="*/ 380343 w 1073571"/>
                <a:gd name="connsiteY15" fmla="*/ 835110 h 836266"/>
                <a:gd name="connsiteX16" fmla="*/ 353696 w 1073571"/>
                <a:gd name="connsiteY16" fmla="*/ 810305 h 836266"/>
                <a:gd name="connsiteX17" fmla="*/ 136016 w 1073571"/>
                <a:gd name="connsiteY17" fmla="*/ 801918 h 836266"/>
                <a:gd name="connsiteX18" fmla="*/ 101149 w 1073571"/>
                <a:gd name="connsiteY18" fmla="*/ 767050 h 836266"/>
                <a:gd name="connsiteX19" fmla="*/ 0 w 1073571"/>
                <a:gd name="connsiteY19" fmla="*/ 139254 h 836266"/>
                <a:gd name="connsiteX20" fmla="*/ 15109 w 1073571"/>
                <a:gd name="connsiteY20" fmla="*/ 91508 h 836266"/>
                <a:gd name="connsiteX21" fmla="*/ 191216 w 1073571"/>
                <a:gd name="connsiteY21" fmla="*/ 122 h 83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73571" h="836266">
                  <a:moveTo>
                    <a:pt x="191216" y="122"/>
                  </a:moveTo>
                  <a:cubicBezTo>
                    <a:pt x="305602" y="-3030"/>
                    <a:pt x="383674" y="55489"/>
                    <a:pt x="400816" y="131939"/>
                  </a:cubicBezTo>
                  <a:cubicBezTo>
                    <a:pt x="412433" y="127662"/>
                    <a:pt x="462721" y="91876"/>
                    <a:pt x="522270" y="131188"/>
                  </a:cubicBezTo>
                  <a:cubicBezTo>
                    <a:pt x="547698" y="147919"/>
                    <a:pt x="572883" y="169676"/>
                    <a:pt x="576213" y="198109"/>
                  </a:cubicBezTo>
                  <a:cubicBezTo>
                    <a:pt x="572151" y="135915"/>
                    <a:pt x="636331" y="76571"/>
                    <a:pt x="704004" y="82273"/>
                  </a:cubicBezTo>
                  <a:cubicBezTo>
                    <a:pt x="773952" y="88125"/>
                    <a:pt x="826758" y="161798"/>
                    <a:pt x="805311" y="223618"/>
                  </a:cubicBezTo>
                  <a:cubicBezTo>
                    <a:pt x="858686" y="204637"/>
                    <a:pt x="924897" y="223468"/>
                    <a:pt x="957392" y="267057"/>
                  </a:cubicBezTo>
                  <a:cubicBezTo>
                    <a:pt x="965679" y="278235"/>
                    <a:pt x="971609" y="290689"/>
                    <a:pt x="975184" y="303819"/>
                  </a:cubicBezTo>
                  <a:cubicBezTo>
                    <a:pt x="978677" y="317098"/>
                    <a:pt x="979896" y="330902"/>
                    <a:pt x="978677" y="344481"/>
                  </a:cubicBezTo>
                  <a:cubicBezTo>
                    <a:pt x="1013367" y="368939"/>
                    <a:pt x="1042370" y="399924"/>
                    <a:pt x="1059106" y="436911"/>
                  </a:cubicBezTo>
                  <a:cubicBezTo>
                    <a:pt x="1083965" y="491903"/>
                    <a:pt x="1077547" y="560700"/>
                    <a:pt x="1033921" y="604589"/>
                  </a:cubicBezTo>
                  <a:cubicBezTo>
                    <a:pt x="990213" y="648403"/>
                    <a:pt x="907755" y="657781"/>
                    <a:pt x="859985" y="617643"/>
                  </a:cubicBezTo>
                  <a:cubicBezTo>
                    <a:pt x="864697" y="668885"/>
                    <a:pt x="794506" y="711048"/>
                    <a:pt x="745762" y="686440"/>
                  </a:cubicBezTo>
                  <a:cubicBezTo>
                    <a:pt x="746920" y="707841"/>
                    <a:pt x="743888" y="729204"/>
                    <a:pt x="737319" y="749644"/>
                  </a:cubicBezTo>
                  <a:lnTo>
                    <a:pt x="721637" y="780122"/>
                  </a:lnTo>
                  <a:lnTo>
                    <a:pt x="380343" y="835110"/>
                  </a:lnTo>
                  <a:lnTo>
                    <a:pt x="353696" y="810305"/>
                  </a:lnTo>
                  <a:cubicBezTo>
                    <a:pt x="288745" y="849299"/>
                    <a:pt x="198705" y="842631"/>
                    <a:pt x="136016" y="801918"/>
                  </a:cubicBezTo>
                  <a:lnTo>
                    <a:pt x="101149" y="767050"/>
                  </a:lnTo>
                  <a:lnTo>
                    <a:pt x="0" y="139254"/>
                  </a:lnTo>
                  <a:lnTo>
                    <a:pt x="15109" y="91508"/>
                  </a:lnTo>
                  <a:cubicBezTo>
                    <a:pt x="43125" y="42350"/>
                    <a:pt x="105426" y="2372"/>
                    <a:pt x="191216" y="12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rgbClr val="FFFFFF">
                    <a:alpha val="75000"/>
                  </a:srgbClr>
                </a:gs>
                <a:gs pos="100000">
                  <a:srgbClr val="4A8D9A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883" cap="flat">
              <a:noFill/>
              <a:prstDash val="solid"/>
              <a:miter/>
            </a:ln>
            <a:effectLst>
              <a:outerShdw blurRad="444500" dist="38100" dir="18900000" algn="bl" rotWithShape="0">
                <a:schemeClr val="bg1">
                  <a:alpha val="65000"/>
                </a:schemeClr>
              </a:outerShdw>
              <a:softEdge rad="38100"/>
            </a:effectLst>
          </p:spPr>
          <p:txBody>
            <a:bodyPr wrap="square" rtlCol="0" anchor="ctr">
              <a:noAutofit/>
            </a:bodyPr>
            <a:lstStyle/>
            <a:p>
              <a:endParaRPr lang="en-US" sz="1800" dirty="0">
                <a:latin typeface="Quicksand" pitchFamily="2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27FB1D-6236-9288-41C7-072B58F84FF3}"/>
                </a:ext>
              </a:extLst>
            </p:cNvPr>
            <p:cNvSpPr/>
            <p:nvPr/>
          </p:nvSpPr>
          <p:spPr>
            <a:xfrm rot="549161">
              <a:off x="153768" y="6402684"/>
              <a:ext cx="1815340" cy="625678"/>
            </a:xfrm>
            <a:custGeom>
              <a:avLst/>
              <a:gdLst>
                <a:gd name="connsiteX0" fmla="*/ 1022908 w 1809929"/>
                <a:gd name="connsiteY0" fmla="*/ 122 h 623814"/>
                <a:gd name="connsiteX1" fmla="*/ 1232508 w 1809929"/>
                <a:gd name="connsiteY1" fmla="*/ 131939 h 623814"/>
                <a:gd name="connsiteX2" fmla="*/ 1353962 w 1809929"/>
                <a:gd name="connsiteY2" fmla="*/ 131188 h 623814"/>
                <a:gd name="connsiteX3" fmla="*/ 1407905 w 1809929"/>
                <a:gd name="connsiteY3" fmla="*/ 198109 h 623814"/>
                <a:gd name="connsiteX4" fmla="*/ 1535696 w 1809929"/>
                <a:gd name="connsiteY4" fmla="*/ 82273 h 623814"/>
                <a:gd name="connsiteX5" fmla="*/ 1637003 w 1809929"/>
                <a:gd name="connsiteY5" fmla="*/ 223618 h 623814"/>
                <a:gd name="connsiteX6" fmla="*/ 1789084 w 1809929"/>
                <a:gd name="connsiteY6" fmla="*/ 267057 h 623814"/>
                <a:gd name="connsiteX7" fmla="*/ 1806876 w 1809929"/>
                <a:gd name="connsiteY7" fmla="*/ 303819 h 623814"/>
                <a:gd name="connsiteX8" fmla="*/ 1809929 w 1809929"/>
                <a:gd name="connsiteY8" fmla="*/ 339356 h 623814"/>
                <a:gd name="connsiteX9" fmla="*/ 44395 w 1809929"/>
                <a:gd name="connsiteY9" fmla="*/ 623814 h 623814"/>
                <a:gd name="connsiteX10" fmla="*/ 34346 w 1809929"/>
                <a:gd name="connsiteY10" fmla="*/ 616725 h 623814"/>
                <a:gd name="connsiteX11" fmla="*/ 1799 w 1809929"/>
                <a:gd name="connsiteY11" fmla="*/ 570078 h 623814"/>
                <a:gd name="connsiteX12" fmla="*/ 93 w 1809929"/>
                <a:gd name="connsiteY12" fmla="*/ 550272 h 623814"/>
                <a:gd name="connsiteX13" fmla="*/ 248770 w 1809929"/>
                <a:gd name="connsiteY13" fmla="*/ 382293 h 623814"/>
                <a:gd name="connsiteX14" fmla="*/ 410113 w 1809929"/>
                <a:gd name="connsiteY14" fmla="*/ 185955 h 623814"/>
                <a:gd name="connsiteX15" fmla="*/ 671707 w 1809929"/>
                <a:gd name="connsiteY15" fmla="*/ 234722 h 623814"/>
                <a:gd name="connsiteX16" fmla="*/ 703715 w 1809929"/>
                <a:gd name="connsiteY16" fmla="*/ 118960 h 623814"/>
                <a:gd name="connsiteX17" fmla="*/ 830612 w 1809929"/>
                <a:gd name="connsiteY17" fmla="*/ 142667 h 623814"/>
                <a:gd name="connsiteX18" fmla="*/ 1022908 w 1809929"/>
                <a:gd name="connsiteY18" fmla="*/ 122 h 62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09929" h="623814">
                  <a:moveTo>
                    <a:pt x="1022908" y="122"/>
                  </a:moveTo>
                  <a:cubicBezTo>
                    <a:pt x="1137294" y="-3030"/>
                    <a:pt x="1215366" y="55489"/>
                    <a:pt x="1232508" y="131939"/>
                  </a:cubicBezTo>
                  <a:cubicBezTo>
                    <a:pt x="1244125" y="127662"/>
                    <a:pt x="1294413" y="91876"/>
                    <a:pt x="1353962" y="131188"/>
                  </a:cubicBezTo>
                  <a:cubicBezTo>
                    <a:pt x="1379390" y="147919"/>
                    <a:pt x="1404574" y="169676"/>
                    <a:pt x="1407905" y="198109"/>
                  </a:cubicBezTo>
                  <a:cubicBezTo>
                    <a:pt x="1403843" y="135915"/>
                    <a:pt x="1468023" y="76571"/>
                    <a:pt x="1535696" y="82273"/>
                  </a:cubicBezTo>
                  <a:cubicBezTo>
                    <a:pt x="1605644" y="88125"/>
                    <a:pt x="1658450" y="161798"/>
                    <a:pt x="1637003" y="223618"/>
                  </a:cubicBezTo>
                  <a:cubicBezTo>
                    <a:pt x="1690378" y="204637"/>
                    <a:pt x="1756588" y="223468"/>
                    <a:pt x="1789084" y="267057"/>
                  </a:cubicBezTo>
                  <a:cubicBezTo>
                    <a:pt x="1797371" y="278235"/>
                    <a:pt x="1803301" y="290689"/>
                    <a:pt x="1806876" y="303819"/>
                  </a:cubicBezTo>
                  <a:lnTo>
                    <a:pt x="1809929" y="339356"/>
                  </a:lnTo>
                  <a:lnTo>
                    <a:pt x="44395" y="623814"/>
                  </a:lnTo>
                  <a:lnTo>
                    <a:pt x="34346" y="616725"/>
                  </a:lnTo>
                  <a:cubicBezTo>
                    <a:pt x="13539" y="598363"/>
                    <a:pt x="3302" y="581144"/>
                    <a:pt x="1799" y="570078"/>
                  </a:cubicBezTo>
                  <a:cubicBezTo>
                    <a:pt x="825" y="563326"/>
                    <a:pt x="337" y="556649"/>
                    <a:pt x="93" y="550272"/>
                  </a:cubicBezTo>
                  <a:cubicBezTo>
                    <a:pt x="-4619" y="404201"/>
                    <a:pt x="170210" y="360011"/>
                    <a:pt x="248770" y="382293"/>
                  </a:cubicBezTo>
                  <a:cubicBezTo>
                    <a:pt x="257056" y="296016"/>
                    <a:pt x="322292" y="216565"/>
                    <a:pt x="410113" y="185955"/>
                  </a:cubicBezTo>
                  <a:cubicBezTo>
                    <a:pt x="497852" y="155346"/>
                    <a:pt x="603708" y="175077"/>
                    <a:pt x="671707" y="234722"/>
                  </a:cubicBezTo>
                  <a:cubicBezTo>
                    <a:pt x="648472" y="196384"/>
                    <a:pt x="663583" y="142367"/>
                    <a:pt x="703715" y="118960"/>
                  </a:cubicBezTo>
                  <a:cubicBezTo>
                    <a:pt x="744091" y="95702"/>
                    <a:pt x="803316" y="106731"/>
                    <a:pt x="830612" y="142667"/>
                  </a:cubicBezTo>
                  <a:cubicBezTo>
                    <a:pt x="835893" y="73195"/>
                    <a:pt x="908522" y="3123"/>
                    <a:pt x="1022908" y="122"/>
                  </a:cubicBezTo>
                  <a:close/>
                </a:path>
              </a:pathLst>
            </a:custGeom>
            <a:gradFill flip="none" rotWithShape="1">
              <a:gsLst>
                <a:gs pos="78000">
                  <a:srgbClr val="FFFFFF">
                    <a:alpha val="75000"/>
                  </a:srgbClr>
                </a:gs>
                <a:gs pos="100000">
                  <a:srgbClr val="4A8D9A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883" cap="flat">
              <a:noFill/>
              <a:prstDash val="solid"/>
              <a:miter/>
            </a:ln>
            <a:effectLst>
              <a:outerShdw blurRad="571500" dist="38100" dir="16200000" rotWithShape="0">
                <a:schemeClr val="bg1">
                  <a:alpha val="25000"/>
                </a:schemeClr>
              </a:outerShdw>
              <a:softEdge rad="25400"/>
            </a:effectLst>
          </p:spPr>
          <p:txBody>
            <a:bodyPr wrap="square" rtlCol="0" anchor="ctr">
              <a:noAutofit/>
            </a:bodyPr>
            <a:lstStyle/>
            <a:p>
              <a:endParaRPr lang="en-US" sz="1800" dirty="0">
                <a:latin typeface="Quicksan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303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lement-Slide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3B02371-0D7B-0340-C0A5-850AC90E2137}"/>
              </a:ext>
            </a:extLst>
          </p:cNvPr>
          <p:cNvGrpSpPr/>
          <p:nvPr userDrawn="1"/>
        </p:nvGrpSpPr>
        <p:grpSpPr>
          <a:xfrm>
            <a:off x="-214188" y="5950272"/>
            <a:ext cx="2613779" cy="1027814"/>
            <a:chOff x="0" y="6044180"/>
            <a:chExt cx="1552185" cy="81382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E11FFEB-3DFA-0FC2-5808-B1FB92D1A3C6}"/>
                </a:ext>
              </a:extLst>
            </p:cNvPr>
            <p:cNvSpPr/>
            <p:nvPr/>
          </p:nvSpPr>
          <p:spPr>
            <a:xfrm flipH="1">
              <a:off x="0" y="6270395"/>
              <a:ext cx="1452531" cy="587605"/>
            </a:xfrm>
            <a:custGeom>
              <a:avLst/>
              <a:gdLst>
                <a:gd name="connsiteX0" fmla="*/ 1452531 w 1452531"/>
                <a:gd name="connsiteY0" fmla="*/ 0 h 587605"/>
                <a:gd name="connsiteX1" fmla="*/ 1398867 w 1452531"/>
                <a:gd name="connsiteY1" fmla="*/ 73567 h 587605"/>
                <a:gd name="connsiteX2" fmla="*/ 1352249 w 1452531"/>
                <a:gd name="connsiteY2" fmla="*/ 164854 h 587605"/>
                <a:gd name="connsiteX3" fmla="*/ 1252759 w 1452531"/>
                <a:gd name="connsiteY3" fmla="*/ 274982 h 587605"/>
                <a:gd name="connsiteX4" fmla="*/ 1237572 w 1452531"/>
                <a:gd name="connsiteY4" fmla="*/ 279774 h 587605"/>
                <a:gd name="connsiteX5" fmla="*/ 1055079 w 1452531"/>
                <a:gd name="connsiteY5" fmla="*/ 280749 h 587605"/>
                <a:gd name="connsiteX6" fmla="*/ 907998 w 1452531"/>
                <a:gd name="connsiteY6" fmla="*/ 319733 h 587605"/>
                <a:gd name="connsiteX7" fmla="*/ 789584 w 1452531"/>
                <a:gd name="connsiteY7" fmla="*/ 346453 h 587605"/>
                <a:gd name="connsiteX8" fmla="*/ 763432 w 1452531"/>
                <a:gd name="connsiteY8" fmla="*/ 355062 h 587605"/>
                <a:gd name="connsiteX9" fmla="*/ 756854 w 1452531"/>
                <a:gd name="connsiteY9" fmla="*/ 358311 h 587605"/>
                <a:gd name="connsiteX10" fmla="*/ 656146 w 1452531"/>
                <a:gd name="connsiteY10" fmla="*/ 355062 h 587605"/>
                <a:gd name="connsiteX11" fmla="*/ 590117 w 1452531"/>
                <a:gd name="connsiteY11" fmla="*/ 305521 h 587605"/>
                <a:gd name="connsiteX12" fmla="*/ 539926 w 1452531"/>
                <a:gd name="connsiteY12" fmla="*/ 265968 h 587605"/>
                <a:gd name="connsiteX13" fmla="*/ 510607 w 1452531"/>
                <a:gd name="connsiteY13" fmla="*/ 232507 h 587605"/>
                <a:gd name="connsiteX14" fmla="*/ 447096 w 1452531"/>
                <a:gd name="connsiteY14" fmla="*/ 239166 h 587605"/>
                <a:gd name="connsiteX15" fmla="*/ 359545 w 1452531"/>
                <a:gd name="connsiteY15" fmla="*/ 261095 h 587605"/>
                <a:gd name="connsiteX16" fmla="*/ 336235 w 1452531"/>
                <a:gd name="connsiteY16" fmla="*/ 257765 h 587605"/>
                <a:gd name="connsiteX17" fmla="*/ 210270 w 1452531"/>
                <a:gd name="connsiteY17" fmla="*/ 289034 h 587605"/>
                <a:gd name="connsiteX18" fmla="*/ 145946 w 1452531"/>
                <a:gd name="connsiteY18" fmla="*/ 392665 h 587605"/>
                <a:gd name="connsiteX19" fmla="*/ 104689 w 1452531"/>
                <a:gd name="connsiteY19" fmla="*/ 477698 h 587605"/>
                <a:gd name="connsiteX20" fmla="*/ 41248 w 1452531"/>
                <a:gd name="connsiteY20" fmla="*/ 554164 h 587605"/>
                <a:gd name="connsiteX21" fmla="*/ 0 w 1452531"/>
                <a:gd name="connsiteY21" fmla="*/ 587605 h 587605"/>
                <a:gd name="connsiteX22" fmla="*/ 1452531 w 1452531"/>
                <a:gd name="connsiteY22" fmla="*/ 587605 h 587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52531" h="587605">
                  <a:moveTo>
                    <a:pt x="1452531" y="0"/>
                  </a:moveTo>
                  <a:lnTo>
                    <a:pt x="1398867" y="73567"/>
                  </a:lnTo>
                  <a:cubicBezTo>
                    <a:pt x="1379213" y="102480"/>
                    <a:pt x="1364513" y="130987"/>
                    <a:pt x="1352249" y="164854"/>
                  </a:cubicBezTo>
                  <a:cubicBezTo>
                    <a:pt x="1336088" y="209361"/>
                    <a:pt x="1294180" y="245420"/>
                    <a:pt x="1252759" y="274982"/>
                  </a:cubicBezTo>
                  <a:cubicBezTo>
                    <a:pt x="1248537" y="277988"/>
                    <a:pt x="1240902" y="281561"/>
                    <a:pt x="1237572" y="279774"/>
                  </a:cubicBezTo>
                  <a:cubicBezTo>
                    <a:pt x="1176986" y="247369"/>
                    <a:pt x="1117291" y="291795"/>
                    <a:pt x="1055079" y="280749"/>
                  </a:cubicBezTo>
                  <a:cubicBezTo>
                    <a:pt x="1005131" y="271897"/>
                    <a:pt x="954290" y="291389"/>
                    <a:pt x="907998" y="319733"/>
                  </a:cubicBezTo>
                  <a:cubicBezTo>
                    <a:pt x="873318" y="341011"/>
                    <a:pt x="829218" y="337438"/>
                    <a:pt x="789584" y="346453"/>
                  </a:cubicBezTo>
                  <a:cubicBezTo>
                    <a:pt x="780488" y="348564"/>
                    <a:pt x="770092" y="345722"/>
                    <a:pt x="763432" y="355062"/>
                  </a:cubicBezTo>
                  <a:cubicBezTo>
                    <a:pt x="761240" y="356524"/>
                    <a:pt x="759047" y="357580"/>
                    <a:pt x="756854" y="358311"/>
                  </a:cubicBezTo>
                  <a:cubicBezTo>
                    <a:pt x="723311" y="374960"/>
                    <a:pt x="689688" y="392421"/>
                    <a:pt x="656146" y="355062"/>
                  </a:cubicBezTo>
                  <a:cubicBezTo>
                    <a:pt x="629751" y="344341"/>
                    <a:pt x="607010" y="328748"/>
                    <a:pt x="590117" y="305521"/>
                  </a:cubicBezTo>
                  <a:cubicBezTo>
                    <a:pt x="561366" y="307632"/>
                    <a:pt x="537002" y="305521"/>
                    <a:pt x="539926" y="265968"/>
                  </a:cubicBezTo>
                  <a:cubicBezTo>
                    <a:pt x="541306" y="247207"/>
                    <a:pt x="529043" y="232913"/>
                    <a:pt x="510607" y="232507"/>
                  </a:cubicBezTo>
                  <a:cubicBezTo>
                    <a:pt x="489491" y="232101"/>
                    <a:pt x="464476" y="209928"/>
                    <a:pt x="447096" y="239166"/>
                  </a:cubicBezTo>
                  <a:cubicBezTo>
                    <a:pt x="424924" y="276526"/>
                    <a:pt x="395686" y="280100"/>
                    <a:pt x="359545" y="261095"/>
                  </a:cubicBezTo>
                  <a:cubicBezTo>
                    <a:pt x="352804" y="257521"/>
                    <a:pt x="340784" y="254354"/>
                    <a:pt x="336235" y="257765"/>
                  </a:cubicBezTo>
                  <a:cubicBezTo>
                    <a:pt x="298227" y="285704"/>
                    <a:pt x="251527" y="276038"/>
                    <a:pt x="210270" y="289034"/>
                  </a:cubicBezTo>
                  <a:cubicBezTo>
                    <a:pt x="192401" y="325824"/>
                    <a:pt x="167875" y="358391"/>
                    <a:pt x="145946" y="392665"/>
                  </a:cubicBezTo>
                  <a:cubicBezTo>
                    <a:pt x="129216" y="418817"/>
                    <a:pt x="122393" y="449679"/>
                    <a:pt x="104689" y="477698"/>
                  </a:cubicBezTo>
                  <a:cubicBezTo>
                    <a:pt x="86374" y="506652"/>
                    <a:pt x="64831" y="531666"/>
                    <a:pt x="41248" y="554164"/>
                  </a:cubicBezTo>
                  <a:lnTo>
                    <a:pt x="0" y="587605"/>
                  </a:lnTo>
                  <a:lnTo>
                    <a:pt x="1452531" y="58760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7000"/>
                  </a:srgbClr>
                </a:gs>
                <a:gs pos="100000">
                  <a:srgbClr val="CCE1F6">
                    <a:alpha val="50000"/>
                  </a:srgbClr>
                </a:gs>
              </a:gsLst>
              <a:lin ang="5400000" scaled="0"/>
            </a:gradFill>
            <a:ln w="7883" cap="flat">
              <a:noFill/>
              <a:prstDash val="solid"/>
              <a:miter/>
            </a:ln>
            <a:effectLst>
              <a:outerShdw blurRad="711200" dist="38100" dir="8100000" sx="112000" sy="112000" algn="tr" rotWithShape="0">
                <a:schemeClr val="bg1">
                  <a:alpha val="72000"/>
                </a:schemeClr>
              </a:outerShdw>
              <a:softEdge rad="127000"/>
            </a:effectLst>
          </p:spPr>
          <p:txBody>
            <a:bodyPr wrap="square" rtlCol="0" anchor="ctr">
              <a:noAutofit/>
            </a:bodyPr>
            <a:lstStyle/>
            <a:p>
              <a:endParaRPr lang="x-none" sz="1800" dirty="0">
                <a:latin typeface="Quicksand" pitchFamily="2" charset="0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FE04EFD-5DED-D7D5-674B-070C33027AB4}"/>
                </a:ext>
              </a:extLst>
            </p:cNvPr>
            <p:cNvSpPr/>
            <p:nvPr/>
          </p:nvSpPr>
          <p:spPr>
            <a:xfrm flipH="1">
              <a:off x="0" y="6044180"/>
              <a:ext cx="1552185" cy="813820"/>
            </a:xfrm>
            <a:custGeom>
              <a:avLst/>
              <a:gdLst>
                <a:gd name="connsiteX0" fmla="*/ 764606 w 1552185"/>
                <a:gd name="connsiteY0" fmla="*/ 647 h 813820"/>
                <a:gd name="connsiteX1" fmla="*/ 734252 w 1552185"/>
                <a:gd name="connsiteY1" fmla="*/ 15093 h 813820"/>
                <a:gd name="connsiteX2" fmla="*/ 646701 w 1552185"/>
                <a:gd name="connsiteY2" fmla="*/ 37022 h 813820"/>
                <a:gd name="connsiteX3" fmla="*/ 623391 w 1552185"/>
                <a:gd name="connsiteY3" fmla="*/ 33692 h 813820"/>
                <a:gd name="connsiteX4" fmla="*/ 497426 w 1552185"/>
                <a:gd name="connsiteY4" fmla="*/ 64961 h 813820"/>
                <a:gd name="connsiteX5" fmla="*/ 433102 w 1552185"/>
                <a:gd name="connsiteY5" fmla="*/ 168592 h 813820"/>
                <a:gd name="connsiteX6" fmla="*/ 391845 w 1552185"/>
                <a:gd name="connsiteY6" fmla="*/ 253625 h 813820"/>
                <a:gd name="connsiteX7" fmla="*/ 252721 w 1552185"/>
                <a:gd name="connsiteY7" fmla="*/ 391450 h 813820"/>
                <a:gd name="connsiteX8" fmla="*/ 175484 w 1552185"/>
                <a:gd name="connsiteY8" fmla="*/ 461295 h 813820"/>
                <a:gd name="connsiteX9" fmla="*/ 167201 w 1552185"/>
                <a:gd name="connsiteY9" fmla="*/ 469579 h 813820"/>
                <a:gd name="connsiteX10" fmla="*/ 79730 w 1552185"/>
                <a:gd name="connsiteY10" fmla="*/ 577678 h 813820"/>
                <a:gd name="connsiteX11" fmla="*/ 36036 w 1552185"/>
                <a:gd name="connsiteY11" fmla="*/ 654995 h 813820"/>
                <a:gd name="connsiteX12" fmla="*/ 19874 w 1552185"/>
                <a:gd name="connsiteY12" fmla="*/ 687076 h 813820"/>
                <a:gd name="connsiteX13" fmla="*/ 15489 w 1552185"/>
                <a:gd name="connsiteY13" fmla="*/ 750993 h 813820"/>
                <a:gd name="connsiteX14" fmla="*/ 18493 w 1552185"/>
                <a:gd name="connsiteY14" fmla="*/ 784129 h 813820"/>
                <a:gd name="connsiteX15" fmla="*/ 0 w 1552185"/>
                <a:gd name="connsiteY15" fmla="*/ 813820 h 813820"/>
                <a:gd name="connsiteX16" fmla="*/ 1552185 w 1552185"/>
                <a:gd name="connsiteY16" fmla="*/ 813820 h 813820"/>
                <a:gd name="connsiteX17" fmla="*/ 1552185 w 1552185"/>
                <a:gd name="connsiteY17" fmla="*/ 40661 h 813820"/>
                <a:gd name="connsiteX18" fmla="*/ 1539915 w 1552185"/>
                <a:gd name="connsiteY18" fmla="*/ 50909 h 813820"/>
                <a:gd name="connsiteX19" fmla="*/ 1524728 w 1552185"/>
                <a:gd name="connsiteY19" fmla="*/ 55701 h 813820"/>
                <a:gd name="connsiteX20" fmla="*/ 1342235 w 1552185"/>
                <a:gd name="connsiteY20" fmla="*/ 56676 h 813820"/>
                <a:gd name="connsiteX21" fmla="*/ 1195154 w 1552185"/>
                <a:gd name="connsiteY21" fmla="*/ 95660 h 813820"/>
                <a:gd name="connsiteX22" fmla="*/ 1076740 w 1552185"/>
                <a:gd name="connsiteY22" fmla="*/ 122380 h 813820"/>
                <a:gd name="connsiteX23" fmla="*/ 1050588 w 1552185"/>
                <a:gd name="connsiteY23" fmla="*/ 130989 h 813820"/>
                <a:gd name="connsiteX24" fmla="*/ 1044010 w 1552185"/>
                <a:gd name="connsiteY24" fmla="*/ 134238 h 813820"/>
                <a:gd name="connsiteX25" fmla="*/ 943302 w 1552185"/>
                <a:gd name="connsiteY25" fmla="*/ 130989 h 813820"/>
                <a:gd name="connsiteX26" fmla="*/ 877273 w 1552185"/>
                <a:gd name="connsiteY26" fmla="*/ 81448 h 813820"/>
                <a:gd name="connsiteX27" fmla="*/ 827082 w 1552185"/>
                <a:gd name="connsiteY27" fmla="*/ 41895 h 813820"/>
                <a:gd name="connsiteX28" fmla="*/ 797763 w 1552185"/>
                <a:gd name="connsiteY28" fmla="*/ 8434 h 813820"/>
                <a:gd name="connsiteX29" fmla="*/ 764606 w 1552185"/>
                <a:gd name="connsiteY29" fmla="*/ 647 h 81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52185" h="813820">
                  <a:moveTo>
                    <a:pt x="764606" y="647"/>
                  </a:moveTo>
                  <a:cubicBezTo>
                    <a:pt x="753541" y="-1292"/>
                    <a:pt x="742942" y="474"/>
                    <a:pt x="734252" y="15093"/>
                  </a:cubicBezTo>
                  <a:cubicBezTo>
                    <a:pt x="712080" y="52453"/>
                    <a:pt x="682842" y="56027"/>
                    <a:pt x="646701" y="37022"/>
                  </a:cubicBezTo>
                  <a:cubicBezTo>
                    <a:pt x="639960" y="33448"/>
                    <a:pt x="627940" y="30281"/>
                    <a:pt x="623391" y="33692"/>
                  </a:cubicBezTo>
                  <a:cubicBezTo>
                    <a:pt x="585383" y="61631"/>
                    <a:pt x="538683" y="51965"/>
                    <a:pt x="497426" y="64961"/>
                  </a:cubicBezTo>
                  <a:cubicBezTo>
                    <a:pt x="479557" y="101751"/>
                    <a:pt x="455031" y="134318"/>
                    <a:pt x="433102" y="168592"/>
                  </a:cubicBezTo>
                  <a:cubicBezTo>
                    <a:pt x="416372" y="194744"/>
                    <a:pt x="409549" y="225606"/>
                    <a:pt x="391845" y="253625"/>
                  </a:cubicBezTo>
                  <a:cubicBezTo>
                    <a:pt x="355215" y="311532"/>
                    <a:pt x="305674" y="353684"/>
                    <a:pt x="252721" y="391450"/>
                  </a:cubicBezTo>
                  <a:cubicBezTo>
                    <a:pt x="223565" y="412240"/>
                    <a:pt x="215768" y="454798"/>
                    <a:pt x="175484" y="461295"/>
                  </a:cubicBezTo>
                  <a:cubicBezTo>
                    <a:pt x="172723" y="464056"/>
                    <a:pt x="169962" y="466818"/>
                    <a:pt x="167201" y="469579"/>
                  </a:cubicBezTo>
                  <a:cubicBezTo>
                    <a:pt x="141293" y="508237"/>
                    <a:pt x="113029" y="545028"/>
                    <a:pt x="79730" y="577678"/>
                  </a:cubicBezTo>
                  <a:cubicBezTo>
                    <a:pt x="57721" y="599281"/>
                    <a:pt x="41803" y="624621"/>
                    <a:pt x="36036" y="654995"/>
                  </a:cubicBezTo>
                  <a:cubicBezTo>
                    <a:pt x="33600" y="667828"/>
                    <a:pt x="29376" y="678385"/>
                    <a:pt x="19874" y="687076"/>
                  </a:cubicBezTo>
                  <a:cubicBezTo>
                    <a:pt x="-1729" y="706974"/>
                    <a:pt x="-6601" y="728659"/>
                    <a:pt x="15489" y="750993"/>
                  </a:cubicBezTo>
                  <a:cubicBezTo>
                    <a:pt x="26453" y="762120"/>
                    <a:pt x="23854" y="771703"/>
                    <a:pt x="18493" y="784129"/>
                  </a:cubicBezTo>
                  <a:lnTo>
                    <a:pt x="0" y="813820"/>
                  </a:lnTo>
                  <a:lnTo>
                    <a:pt x="1552185" y="813820"/>
                  </a:lnTo>
                  <a:lnTo>
                    <a:pt x="1552185" y="40661"/>
                  </a:lnTo>
                  <a:lnTo>
                    <a:pt x="1539915" y="50909"/>
                  </a:lnTo>
                  <a:cubicBezTo>
                    <a:pt x="1535693" y="53915"/>
                    <a:pt x="1528058" y="57488"/>
                    <a:pt x="1524728" y="55701"/>
                  </a:cubicBezTo>
                  <a:cubicBezTo>
                    <a:pt x="1464142" y="23296"/>
                    <a:pt x="1404447" y="67722"/>
                    <a:pt x="1342235" y="56676"/>
                  </a:cubicBezTo>
                  <a:cubicBezTo>
                    <a:pt x="1292287" y="47824"/>
                    <a:pt x="1241446" y="67316"/>
                    <a:pt x="1195154" y="95660"/>
                  </a:cubicBezTo>
                  <a:cubicBezTo>
                    <a:pt x="1160474" y="116938"/>
                    <a:pt x="1116374" y="113365"/>
                    <a:pt x="1076740" y="122380"/>
                  </a:cubicBezTo>
                  <a:cubicBezTo>
                    <a:pt x="1067644" y="124491"/>
                    <a:pt x="1057248" y="121649"/>
                    <a:pt x="1050588" y="130989"/>
                  </a:cubicBezTo>
                  <a:cubicBezTo>
                    <a:pt x="1048396" y="132451"/>
                    <a:pt x="1046203" y="133507"/>
                    <a:pt x="1044010" y="134238"/>
                  </a:cubicBezTo>
                  <a:cubicBezTo>
                    <a:pt x="1010467" y="150887"/>
                    <a:pt x="976844" y="168348"/>
                    <a:pt x="943302" y="130989"/>
                  </a:cubicBezTo>
                  <a:cubicBezTo>
                    <a:pt x="916907" y="120268"/>
                    <a:pt x="894166" y="104675"/>
                    <a:pt x="877273" y="81448"/>
                  </a:cubicBezTo>
                  <a:cubicBezTo>
                    <a:pt x="848522" y="83559"/>
                    <a:pt x="824158" y="81448"/>
                    <a:pt x="827082" y="41895"/>
                  </a:cubicBezTo>
                  <a:cubicBezTo>
                    <a:pt x="828462" y="23134"/>
                    <a:pt x="816199" y="8840"/>
                    <a:pt x="797763" y="8434"/>
                  </a:cubicBezTo>
                  <a:cubicBezTo>
                    <a:pt x="787205" y="8231"/>
                    <a:pt x="775672" y="2587"/>
                    <a:pt x="764606" y="6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7000"/>
                  </a:srgbClr>
                </a:gs>
                <a:gs pos="100000">
                  <a:srgbClr val="CCE1F6">
                    <a:alpha val="50000"/>
                  </a:srgbClr>
                </a:gs>
              </a:gsLst>
              <a:lin ang="5400000" scaled="0"/>
            </a:gradFill>
            <a:ln w="7883" cap="flat">
              <a:noFill/>
              <a:prstDash val="solid"/>
              <a:miter/>
            </a:ln>
            <a:effectLst>
              <a:outerShdw blurRad="711200" dist="38100" dir="8100000" sx="112000" sy="112000" algn="tr" rotWithShape="0">
                <a:schemeClr val="bg1">
                  <a:alpha val="72000"/>
                </a:schemeClr>
              </a:outerShdw>
              <a:softEdge rad="127000"/>
            </a:effectLst>
          </p:spPr>
          <p:txBody>
            <a:bodyPr wrap="square" rtlCol="0" anchor="ctr">
              <a:noAutofit/>
            </a:bodyPr>
            <a:lstStyle/>
            <a:p>
              <a:endParaRPr lang="x-none" sz="1800" dirty="0">
                <a:latin typeface="Quicksand" pitchFamily="2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37C3C7F-FB3E-31C6-1EC4-0E0EC1012AF3}"/>
              </a:ext>
            </a:extLst>
          </p:cNvPr>
          <p:cNvGrpSpPr/>
          <p:nvPr userDrawn="1"/>
        </p:nvGrpSpPr>
        <p:grpSpPr>
          <a:xfrm>
            <a:off x="9396344" y="701416"/>
            <a:ext cx="2939937" cy="3112326"/>
            <a:chOff x="7187216" y="876564"/>
            <a:chExt cx="1956784" cy="276203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04D078-3DDD-0C6A-CC16-1E7D61C4EFB5}"/>
                </a:ext>
              </a:extLst>
            </p:cNvPr>
            <p:cNvSpPr/>
            <p:nvPr/>
          </p:nvSpPr>
          <p:spPr>
            <a:xfrm>
              <a:off x="7368864" y="1277738"/>
              <a:ext cx="1775136" cy="2067777"/>
            </a:xfrm>
            <a:custGeom>
              <a:avLst/>
              <a:gdLst>
                <a:gd name="connsiteX0" fmla="*/ 1761639 w 1775136"/>
                <a:gd name="connsiteY0" fmla="*/ 647 h 2067777"/>
                <a:gd name="connsiteX1" fmla="*/ 1775136 w 1775136"/>
                <a:gd name="connsiteY1" fmla="*/ 4305 h 2067777"/>
                <a:gd name="connsiteX2" fmla="*/ 1775136 w 1775136"/>
                <a:gd name="connsiteY2" fmla="*/ 1673138 h 2067777"/>
                <a:gd name="connsiteX3" fmla="*/ 1755243 w 1775136"/>
                <a:gd name="connsiteY3" fmla="*/ 1674258 h 2067777"/>
                <a:gd name="connsiteX4" fmla="*/ 1678982 w 1775136"/>
                <a:gd name="connsiteY4" fmla="*/ 1659071 h 2067777"/>
                <a:gd name="connsiteX5" fmla="*/ 1650637 w 1775136"/>
                <a:gd name="connsiteY5" fmla="*/ 1633082 h 2067777"/>
                <a:gd name="connsiteX6" fmla="*/ 1610516 w 1775136"/>
                <a:gd name="connsiteY6" fmla="*/ 1592068 h 2067777"/>
                <a:gd name="connsiteX7" fmla="*/ 1526376 w 1775136"/>
                <a:gd name="connsiteY7" fmla="*/ 1544394 h 2067777"/>
                <a:gd name="connsiteX8" fmla="*/ 1410075 w 1775136"/>
                <a:gd name="connsiteY8" fmla="*/ 1518404 h 2067777"/>
                <a:gd name="connsiteX9" fmla="*/ 1361508 w 1775136"/>
                <a:gd name="connsiteY9" fmla="*/ 1497694 h 2067777"/>
                <a:gd name="connsiteX10" fmla="*/ 1320900 w 1775136"/>
                <a:gd name="connsiteY10" fmla="*/ 1468050 h 2067777"/>
                <a:gd name="connsiteX11" fmla="*/ 1278667 w 1775136"/>
                <a:gd name="connsiteY11" fmla="*/ 1482426 h 2067777"/>
                <a:gd name="connsiteX12" fmla="*/ 1206790 w 1775136"/>
                <a:gd name="connsiteY12" fmla="*/ 1474466 h 2067777"/>
                <a:gd name="connsiteX13" fmla="*/ 1160092 w 1775136"/>
                <a:gd name="connsiteY13" fmla="*/ 1471299 h 2067777"/>
                <a:gd name="connsiteX14" fmla="*/ 1118184 w 1775136"/>
                <a:gd name="connsiteY14" fmla="*/ 1510851 h 2067777"/>
                <a:gd name="connsiteX15" fmla="*/ 1102671 w 1775136"/>
                <a:gd name="connsiteY15" fmla="*/ 1580373 h 2067777"/>
                <a:gd name="connsiteX16" fmla="*/ 1161634 w 1775136"/>
                <a:gd name="connsiteY16" fmla="*/ 1549510 h 2067777"/>
                <a:gd name="connsiteX17" fmla="*/ 1215724 w 1775136"/>
                <a:gd name="connsiteY17" fmla="*/ 1526526 h 2067777"/>
                <a:gd name="connsiteX18" fmla="*/ 1229368 w 1775136"/>
                <a:gd name="connsiteY18" fmla="*/ 1599296 h 2067777"/>
                <a:gd name="connsiteX19" fmla="*/ 1164314 w 1775136"/>
                <a:gd name="connsiteY19" fmla="*/ 1666624 h 2067777"/>
                <a:gd name="connsiteX20" fmla="*/ 1124925 w 1775136"/>
                <a:gd name="connsiteY20" fmla="*/ 1675232 h 2067777"/>
                <a:gd name="connsiteX21" fmla="*/ 1085779 w 1775136"/>
                <a:gd name="connsiteY21" fmla="*/ 1700004 h 2067777"/>
                <a:gd name="connsiteX22" fmla="*/ 935204 w 1775136"/>
                <a:gd name="connsiteY22" fmla="*/ 1820041 h 2067777"/>
                <a:gd name="connsiteX23" fmla="*/ 856425 w 1775136"/>
                <a:gd name="connsiteY23" fmla="*/ 1803554 h 2067777"/>
                <a:gd name="connsiteX24" fmla="*/ 769848 w 1775136"/>
                <a:gd name="connsiteY24" fmla="*/ 1809564 h 2067777"/>
                <a:gd name="connsiteX25" fmla="*/ 751412 w 1775136"/>
                <a:gd name="connsiteY25" fmla="*/ 1848304 h 2067777"/>
                <a:gd name="connsiteX26" fmla="*/ 718357 w 1775136"/>
                <a:gd name="connsiteY26" fmla="*/ 1864873 h 2067777"/>
                <a:gd name="connsiteX27" fmla="*/ 536677 w 1775136"/>
                <a:gd name="connsiteY27" fmla="*/ 1906130 h 2067777"/>
                <a:gd name="connsiteX28" fmla="*/ 503703 w 1775136"/>
                <a:gd name="connsiteY28" fmla="*/ 1922698 h 2067777"/>
                <a:gd name="connsiteX29" fmla="*/ 458547 w 1775136"/>
                <a:gd name="connsiteY29" fmla="*/ 1891511 h 2067777"/>
                <a:gd name="connsiteX30" fmla="*/ 438161 w 1775136"/>
                <a:gd name="connsiteY30" fmla="*/ 1871126 h 2067777"/>
                <a:gd name="connsiteX31" fmla="*/ 419238 w 1775136"/>
                <a:gd name="connsiteY31" fmla="*/ 1909703 h 2067777"/>
                <a:gd name="connsiteX32" fmla="*/ 386508 w 1775136"/>
                <a:gd name="connsiteY32" fmla="*/ 1974190 h 2067777"/>
                <a:gd name="connsiteX33" fmla="*/ 330306 w 1775136"/>
                <a:gd name="connsiteY33" fmla="*/ 2046553 h 2067777"/>
                <a:gd name="connsiteX34" fmla="*/ 294896 w 1775136"/>
                <a:gd name="connsiteY34" fmla="*/ 2067344 h 2067777"/>
                <a:gd name="connsiteX35" fmla="*/ 206452 w 1775136"/>
                <a:gd name="connsiteY35" fmla="*/ 2063040 h 2067777"/>
                <a:gd name="connsiteX36" fmla="*/ 131652 w 1775136"/>
                <a:gd name="connsiteY36" fmla="*/ 2060279 h 2067777"/>
                <a:gd name="connsiteX37" fmla="*/ 40364 w 1775136"/>
                <a:gd name="connsiteY37" fmla="*/ 2021375 h 2067777"/>
                <a:gd name="connsiteX38" fmla="*/ 0 w 1775136"/>
                <a:gd name="connsiteY38" fmla="*/ 1922698 h 2067777"/>
                <a:gd name="connsiteX39" fmla="*/ 49542 w 1775136"/>
                <a:gd name="connsiteY39" fmla="*/ 1831899 h 2067777"/>
                <a:gd name="connsiteX40" fmla="*/ 57746 w 1775136"/>
                <a:gd name="connsiteY40" fmla="*/ 1823614 h 2067777"/>
                <a:gd name="connsiteX41" fmla="*/ 57826 w 1775136"/>
                <a:gd name="connsiteY41" fmla="*/ 1823614 h 2067777"/>
                <a:gd name="connsiteX42" fmla="*/ 132139 w 1775136"/>
                <a:gd name="connsiteY42" fmla="*/ 1823614 h 2067777"/>
                <a:gd name="connsiteX43" fmla="*/ 140342 w 1775136"/>
                <a:gd name="connsiteY43" fmla="*/ 1823614 h 2067777"/>
                <a:gd name="connsiteX44" fmla="*/ 231141 w 1775136"/>
                <a:gd name="connsiteY44" fmla="*/ 1823614 h 2067777"/>
                <a:gd name="connsiteX45" fmla="*/ 304317 w 1775136"/>
                <a:gd name="connsiteY45" fmla="*/ 1804366 h 2067777"/>
                <a:gd name="connsiteX46" fmla="*/ 409167 w 1775136"/>
                <a:gd name="connsiteY46" fmla="*/ 1771637 h 2067777"/>
                <a:gd name="connsiteX47" fmla="*/ 483562 w 1775136"/>
                <a:gd name="connsiteY47" fmla="*/ 1669223 h 2067777"/>
                <a:gd name="connsiteX48" fmla="*/ 463095 w 1775136"/>
                <a:gd name="connsiteY48" fmla="*/ 1561692 h 2067777"/>
                <a:gd name="connsiteX49" fmla="*/ 429309 w 1775136"/>
                <a:gd name="connsiteY49" fmla="*/ 1518161 h 2067777"/>
                <a:gd name="connsiteX50" fmla="*/ 462445 w 1775136"/>
                <a:gd name="connsiteY50" fmla="*/ 1367748 h 2067777"/>
                <a:gd name="connsiteX51" fmla="*/ 496069 w 1775136"/>
                <a:gd name="connsiteY51" fmla="*/ 1287994 h 2067777"/>
                <a:gd name="connsiteX52" fmla="*/ 498830 w 1775136"/>
                <a:gd name="connsiteY52" fmla="*/ 1149846 h 2067777"/>
                <a:gd name="connsiteX53" fmla="*/ 553164 w 1775136"/>
                <a:gd name="connsiteY53" fmla="*/ 1047513 h 2067777"/>
                <a:gd name="connsiteX54" fmla="*/ 569163 w 1775136"/>
                <a:gd name="connsiteY54" fmla="*/ 978479 h 2067777"/>
                <a:gd name="connsiteX55" fmla="*/ 657039 w 1775136"/>
                <a:gd name="connsiteY55" fmla="*/ 893528 h 2067777"/>
                <a:gd name="connsiteX56" fmla="*/ 775452 w 1775136"/>
                <a:gd name="connsiteY56" fmla="*/ 851051 h 2067777"/>
                <a:gd name="connsiteX57" fmla="*/ 900606 w 1775136"/>
                <a:gd name="connsiteY57" fmla="*/ 833834 h 2067777"/>
                <a:gd name="connsiteX58" fmla="*/ 1015527 w 1775136"/>
                <a:gd name="connsiteY58" fmla="*/ 784129 h 2067777"/>
                <a:gd name="connsiteX59" fmla="*/ 1012522 w 1775136"/>
                <a:gd name="connsiteY59" fmla="*/ 750993 h 2067777"/>
                <a:gd name="connsiteX60" fmla="*/ 1016907 w 1775136"/>
                <a:gd name="connsiteY60" fmla="*/ 687076 h 2067777"/>
                <a:gd name="connsiteX61" fmla="*/ 1033069 w 1775136"/>
                <a:gd name="connsiteY61" fmla="*/ 654995 h 2067777"/>
                <a:gd name="connsiteX62" fmla="*/ 1076764 w 1775136"/>
                <a:gd name="connsiteY62" fmla="*/ 577678 h 2067777"/>
                <a:gd name="connsiteX63" fmla="*/ 1164234 w 1775136"/>
                <a:gd name="connsiteY63" fmla="*/ 469579 h 2067777"/>
                <a:gd name="connsiteX64" fmla="*/ 1172518 w 1775136"/>
                <a:gd name="connsiteY64" fmla="*/ 461295 h 2067777"/>
                <a:gd name="connsiteX65" fmla="*/ 1249754 w 1775136"/>
                <a:gd name="connsiteY65" fmla="*/ 391450 h 2067777"/>
                <a:gd name="connsiteX66" fmla="*/ 1388878 w 1775136"/>
                <a:gd name="connsiteY66" fmla="*/ 253625 h 2067777"/>
                <a:gd name="connsiteX67" fmla="*/ 1430135 w 1775136"/>
                <a:gd name="connsiteY67" fmla="*/ 168592 h 2067777"/>
                <a:gd name="connsiteX68" fmla="*/ 1494459 w 1775136"/>
                <a:gd name="connsiteY68" fmla="*/ 64961 h 2067777"/>
                <a:gd name="connsiteX69" fmla="*/ 1620424 w 1775136"/>
                <a:gd name="connsiteY69" fmla="*/ 33692 h 2067777"/>
                <a:gd name="connsiteX70" fmla="*/ 1643734 w 1775136"/>
                <a:gd name="connsiteY70" fmla="*/ 37022 h 2067777"/>
                <a:gd name="connsiteX71" fmla="*/ 1731285 w 1775136"/>
                <a:gd name="connsiteY71" fmla="*/ 15093 h 2067777"/>
                <a:gd name="connsiteX72" fmla="*/ 1761639 w 1775136"/>
                <a:gd name="connsiteY72" fmla="*/ 647 h 206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775136" h="2067777">
                  <a:moveTo>
                    <a:pt x="1761639" y="647"/>
                  </a:moveTo>
                  <a:lnTo>
                    <a:pt x="1775136" y="4305"/>
                  </a:lnTo>
                  <a:lnTo>
                    <a:pt x="1775136" y="1673138"/>
                  </a:lnTo>
                  <a:lnTo>
                    <a:pt x="1755243" y="1674258"/>
                  </a:lnTo>
                  <a:cubicBezTo>
                    <a:pt x="1729580" y="1671822"/>
                    <a:pt x="1704645" y="1661832"/>
                    <a:pt x="1678982" y="1659071"/>
                  </a:cubicBezTo>
                  <a:cubicBezTo>
                    <a:pt x="1660870" y="1657122"/>
                    <a:pt x="1652342" y="1652980"/>
                    <a:pt x="1650637" y="1633082"/>
                  </a:cubicBezTo>
                  <a:cubicBezTo>
                    <a:pt x="1648688" y="1610504"/>
                    <a:pt x="1632525" y="1598240"/>
                    <a:pt x="1610516" y="1592068"/>
                  </a:cubicBezTo>
                  <a:cubicBezTo>
                    <a:pt x="1578761" y="1583215"/>
                    <a:pt x="1548467" y="1569490"/>
                    <a:pt x="1526376" y="1544394"/>
                  </a:cubicBezTo>
                  <a:cubicBezTo>
                    <a:pt x="1487393" y="1500131"/>
                    <a:pt x="1462540" y="1494121"/>
                    <a:pt x="1410075" y="1518404"/>
                  </a:cubicBezTo>
                  <a:cubicBezTo>
                    <a:pt x="1387822" y="1528638"/>
                    <a:pt x="1364188" y="1538546"/>
                    <a:pt x="1361508" y="1497694"/>
                  </a:cubicBezTo>
                  <a:cubicBezTo>
                    <a:pt x="1359964" y="1473654"/>
                    <a:pt x="1343640" y="1466751"/>
                    <a:pt x="1320900" y="1468050"/>
                  </a:cubicBezTo>
                  <a:cubicBezTo>
                    <a:pt x="1304981" y="1468944"/>
                    <a:pt x="1291906" y="1474629"/>
                    <a:pt x="1278667" y="1482426"/>
                  </a:cubicBezTo>
                  <a:cubicBezTo>
                    <a:pt x="1253003" y="1497613"/>
                    <a:pt x="1227988" y="1503704"/>
                    <a:pt x="1206790" y="1474466"/>
                  </a:cubicBezTo>
                  <a:cubicBezTo>
                    <a:pt x="1192740" y="1455138"/>
                    <a:pt x="1175442" y="1459442"/>
                    <a:pt x="1160092" y="1471299"/>
                  </a:cubicBezTo>
                  <a:cubicBezTo>
                    <a:pt x="1144904" y="1482994"/>
                    <a:pt x="1130773" y="1496395"/>
                    <a:pt x="1118184" y="1510851"/>
                  </a:cubicBezTo>
                  <a:cubicBezTo>
                    <a:pt x="1100560" y="1531237"/>
                    <a:pt x="1080581" y="1561286"/>
                    <a:pt x="1102671" y="1580373"/>
                  </a:cubicBezTo>
                  <a:cubicBezTo>
                    <a:pt x="1129960" y="1604007"/>
                    <a:pt x="1148396" y="1567540"/>
                    <a:pt x="1161634" y="1549510"/>
                  </a:cubicBezTo>
                  <a:cubicBezTo>
                    <a:pt x="1176985" y="1528557"/>
                    <a:pt x="1190872" y="1508334"/>
                    <a:pt x="1215724" y="1526526"/>
                  </a:cubicBezTo>
                  <a:cubicBezTo>
                    <a:pt x="1239115" y="1543663"/>
                    <a:pt x="1245612" y="1568515"/>
                    <a:pt x="1229368" y="1599296"/>
                  </a:cubicBezTo>
                  <a:cubicBezTo>
                    <a:pt x="1213613" y="1629102"/>
                    <a:pt x="1180395" y="1639010"/>
                    <a:pt x="1164314" y="1666624"/>
                  </a:cubicBezTo>
                  <a:cubicBezTo>
                    <a:pt x="1152132" y="1673852"/>
                    <a:pt x="1138813" y="1674989"/>
                    <a:pt x="1124925" y="1675232"/>
                  </a:cubicBezTo>
                  <a:cubicBezTo>
                    <a:pt x="1107220" y="1675477"/>
                    <a:pt x="1094145" y="1683597"/>
                    <a:pt x="1085779" y="1700004"/>
                  </a:cubicBezTo>
                  <a:cubicBezTo>
                    <a:pt x="1053861" y="1762703"/>
                    <a:pt x="997010" y="1796245"/>
                    <a:pt x="935204" y="1820041"/>
                  </a:cubicBezTo>
                  <a:cubicBezTo>
                    <a:pt x="909947" y="1829787"/>
                    <a:pt x="879327" y="1830437"/>
                    <a:pt x="856425" y="1803554"/>
                  </a:cubicBezTo>
                  <a:cubicBezTo>
                    <a:pt x="826943" y="1768956"/>
                    <a:pt x="799817" y="1811919"/>
                    <a:pt x="769848" y="1809564"/>
                  </a:cubicBezTo>
                  <a:cubicBezTo>
                    <a:pt x="748488" y="1807939"/>
                    <a:pt x="752062" y="1832386"/>
                    <a:pt x="751412" y="1848304"/>
                  </a:cubicBezTo>
                  <a:cubicBezTo>
                    <a:pt x="745158" y="1863329"/>
                    <a:pt x="732489" y="1865603"/>
                    <a:pt x="718357" y="1864873"/>
                  </a:cubicBezTo>
                  <a:cubicBezTo>
                    <a:pt x="653790" y="1861055"/>
                    <a:pt x="592959" y="1873401"/>
                    <a:pt x="536677" y="1906130"/>
                  </a:cubicBezTo>
                  <a:cubicBezTo>
                    <a:pt x="525712" y="1911652"/>
                    <a:pt x="514666" y="1917176"/>
                    <a:pt x="503703" y="1922698"/>
                  </a:cubicBezTo>
                  <a:cubicBezTo>
                    <a:pt x="487865" y="1913765"/>
                    <a:pt x="466749" y="1913683"/>
                    <a:pt x="458547" y="1891511"/>
                  </a:cubicBezTo>
                  <a:cubicBezTo>
                    <a:pt x="455542" y="1883308"/>
                    <a:pt x="458222" y="1860162"/>
                    <a:pt x="438161" y="1871126"/>
                  </a:cubicBezTo>
                  <a:cubicBezTo>
                    <a:pt x="425492" y="1878111"/>
                    <a:pt x="406974" y="1888994"/>
                    <a:pt x="419238" y="1909703"/>
                  </a:cubicBezTo>
                  <a:cubicBezTo>
                    <a:pt x="442628" y="1949337"/>
                    <a:pt x="417451" y="1961357"/>
                    <a:pt x="386508" y="1974190"/>
                  </a:cubicBezTo>
                  <a:cubicBezTo>
                    <a:pt x="355158" y="1987184"/>
                    <a:pt x="321941" y="2001560"/>
                    <a:pt x="330306" y="2046553"/>
                  </a:cubicBezTo>
                  <a:cubicBezTo>
                    <a:pt x="316012" y="2048584"/>
                    <a:pt x="316338" y="2071162"/>
                    <a:pt x="294896" y="2067344"/>
                  </a:cubicBezTo>
                  <a:cubicBezTo>
                    <a:pt x="266064" y="2062146"/>
                    <a:pt x="236014" y="2064096"/>
                    <a:pt x="206452" y="2063040"/>
                  </a:cubicBezTo>
                  <a:cubicBezTo>
                    <a:pt x="182331" y="2039406"/>
                    <a:pt x="157234" y="2047609"/>
                    <a:pt x="131652" y="2060279"/>
                  </a:cubicBezTo>
                  <a:cubicBezTo>
                    <a:pt x="102496" y="2074654"/>
                    <a:pt x="54577" y="2050452"/>
                    <a:pt x="40364" y="2021375"/>
                  </a:cubicBezTo>
                  <a:cubicBezTo>
                    <a:pt x="24609" y="1989133"/>
                    <a:pt x="31187" y="1948119"/>
                    <a:pt x="0" y="1922698"/>
                  </a:cubicBezTo>
                  <a:cubicBezTo>
                    <a:pt x="27127" y="1898252"/>
                    <a:pt x="27614" y="1859269"/>
                    <a:pt x="49542" y="1831899"/>
                  </a:cubicBezTo>
                  <a:cubicBezTo>
                    <a:pt x="52303" y="1829138"/>
                    <a:pt x="54983" y="1826376"/>
                    <a:pt x="57746" y="1823614"/>
                  </a:cubicBezTo>
                  <a:cubicBezTo>
                    <a:pt x="57746" y="1823614"/>
                    <a:pt x="57826" y="1823614"/>
                    <a:pt x="57826" y="1823614"/>
                  </a:cubicBezTo>
                  <a:cubicBezTo>
                    <a:pt x="82597" y="1823614"/>
                    <a:pt x="107368" y="1823614"/>
                    <a:pt x="132139" y="1823614"/>
                  </a:cubicBezTo>
                  <a:cubicBezTo>
                    <a:pt x="134901" y="1823614"/>
                    <a:pt x="137580" y="1823614"/>
                    <a:pt x="140342" y="1823614"/>
                  </a:cubicBezTo>
                  <a:cubicBezTo>
                    <a:pt x="171204" y="1858943"/>
                    <a:pt x="192645" y="1858943"/>
                    <a:pt x="231141" y="1823614"/>
                  </a:cubicBezTo>
                  <a:cubicBezTo>
                    <a:pt x="258268" y="1827107"/>
                    <a:pt x="280359" y="1816468"/>
                    <a:pt x="304317" y="1804366"/>
                  </a:cubicBezTo>
                  <a:cubicBezTo>
                    <a:pt x="336804" y="1787961"/>
                    <a:pt x="371482" y="1773179"/>
                    <a:pt x="409167" y="1771637"/>
                  </a:cubicBezTo>
                  <a:cubicBezTo>
                    <a:pt x="446608" y="1770093"/>
                    <a:pt x="504190" y="1709993"/>
                    <a:pt x="483562" y="1669223"/>
                  </a:cubicBezTo>
                  <a:cubicBezTo>
                    <a:pt x="466343" y="1635274"/>
                    <a:pt x="467968" y="1597753"/>
                    <a:pt x="463095" y="1561692"/>
                  </a:cubicBezTo>
                  <a:cubicBezTo>
                    <a:pt x="460009" y="1538627"/>
                    <a:pt x="454730" y="1521816"/>
                    <a:pt x="429309" y="1518161"/>
                  </a:cubicBezTo>
                  <a:cubicBezTo>
                    <a:pt x="407543" y="1483644"/>
                    <a:pt x="424680" y="1391870"/>
                    <a:pt x="462445" y="1367748"/>
                  </a:cubicBezTo>
                  <a:cubicBezTo>
                    <a:pt x="494607" y="1347201"/>
                    <a:pt x="500455" y="1322186"/>
                    <a:pt x="496069" y="1287994"/>
                  </a:cubicBezTo>
                  <a:cubicBezTo>
                    <a:pt x="490140" y="1242269"/>
                    <a:pt x="505002" y="1197276"/>
                    <a:pt x="498830" y="1149846"/>
                  </a:cubicBezTo>
                  <a:cubicBezTo>
                    <a:pt x="493795" y="1111267"/>
                    <a:pt x="525957" y="1077157"/>
                    <a:pt x="553164" y="1047513"/>
                  </a:cubicBezTo>
                  <a:cubicBezTo>
                    <a:pt x="575660" y="1028590"/>
                    <a:pt x="571113" y="1002276"/>
                    <a:pt x="569163" y="978479"/>
                  </a:cubicBezTo>
                  <a:cubicBezTo>
                    <a:pt x="563803" y="913506"/>
                    <a:pt x="583701" y="889710"/>
                    <a:pt x="657039" y="893528"/>
                  </a:cubicBezTo>
                  <a:cubicBezTo>
                    <a:pt x="707231" y="896126"/>
                    <a:pt x="742397" y="876066"/>
                    <a:pt x="775452" y="851051"/>
                  </a:cubicBezTo>
                  <a:cubicBezTo>
                    <a:pt x="816385" y="820027"/>
                    <a:pt x="855450" y="816778"/>
                    <a:pt x="900606" y="833834"/>
                  </a:cubicBezTo>
                  <a:cubicBezTo>
                    <a:pt x="952585" y="853488"/>
                    <a:pt x="993599" y="834889"/>
                    <a:pt x="1015527" y="784129"/>
                  </a:cubicBezTo>
                  <a:cubicBezTo>
                    <a:pt x="1020887" y="771703"/>
                    <a:pt x="1023486" y="762120"/>
                    <a:pt x="1012522" y="750993"/>
                  </a:cubicBezTo>
                  <a:cubicBezTo>
                    <a:pt x="990432" y="728659"/>
                    <a:pt x="995304" y="706974"/>
                    <a:pt x="1016907" y="687076"/>
                  </a:cubicBezTo>
                  <a:cubicBezTo>
                    <a:pt x="1026410" y="678385"/>
                    <a:pt x="1030633" y="667828"/>
                    <a:pt x="1033069" y="654995"/>
                  </a:cubicBezTo>
                  <a:cubicBezTo>
                    <a:pt x="1038836" y="624621"/>
                    <a:pt x="1054754" y="599281"/>
                    <a:pt x="1076764" y="577678"/>
                  </a:cubicBezTo>
                  <a:cubicBezTo>
                    <a:pt x="1110062" y="545028"/>
                    <a:pt x="1138326" y="508237"/>
                    <a:pt x="1164234" y="469579"/>
                  </a:cubicBezTo>
                  <a:cubicBezTo>
                    <a:pt x="1166995" y="466818"/>
                    <a:pt x="1169756" y="464056"/>
                    <a:pt x="1172518" y="461295"/>
                  </a:cubicBezTo>
                  <a:cubicBezTo>
                    <a:pt x="1212801" y="454798"/>
                    <a:pt x="1220598" y="412240"/>
                    <a:pt x="1249754" y="391450"/>
                  </a:cubicBezTo>
                  <a:cubicBezTo>
                    <a:pt x="1302707" y="353684"/>
                    <a:pt x="1352248" y="311532"/>
                    <a:pt x="1388878" y="253625"/>
                  </a:cubicBezTo>
                  <a:cubicBezTo>
                    <a:pt x="1406582" y="225606"/>
                    <a:pt x="1413405" y="194743"/>
                    <a:pt x="1430135" y="168592"/>
                  </a:cubicBezTo>
                  <a:cubicBezTo>
                    <a:pt x="1452064" y="134318"/>
                    <a:pt x="1476590" y="101751"/>
                    <a:pt x="1494459" y="64961"/>
                  </a:cubicBezTo>
                  <a:cubicBezTo>
                    <a:pt x="1535716" y="51965"/>
                    <a:pt x="1582416" y="61631"/>
                    <a:pt x="1620424" y="33692"/>
                  </a:cubicBezTo>
                  <a:cubicBezTo>
                    <a:pt x="1624973" y="30281"/>
                    <a:pt x="1636993" y="33448"/>
                    <a:pt x="1643734" y="37022"/>
                  </a:cubicBezTo>
                  <a:cubicBezTo>
                    <a:pt x="1679875" y="56027"/>
                    <a:pt x="1709113" y="52453"/>
                    <a:pt x="1731285" y="15093"/>
                  </a:cubicBezTo>
                  <a:cubicBezTo>
                    <a:pt x="1739975" y="474"/>
                    <a:pt x="1750574" y="-1292"/>
                    <a:pt x="1761639" y="6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7000"/>
                  </a:srgbClr>
                </a:gs>
                <a:gs pos="100000">
                  <a:srgbClr val="CCE1F6">
                    <a:alpha val="50000"/>
                  </a:srgbClr>
                </a:gs>
              </a:gsLst>
              <a:lin ang="5400000" scaled="0"/>
            </a:gradFill>
            <a:ln w="7883" cap="flat">
              <a:noFill/>
              <a:prstDash val="solid"/>
              <a:miter/>
            </a:ln>
            <a:effectLst>
              <a:outerShdw blurRad="711200" dist="38100" dir="8100000" sx="112000" sy="112000" algn="tr" rotWithShape="0">
                <a:schemeClr val="bg1">
                  <a:alpha val="72000"/>
                </a:schemeClr>
              </a:outerShdw>
              <a:softEdge rad="127000"/>
            </a:effectLst>
          </p:spPr>
          <p:txBody>
            <a:bodyPr wrap="square" rtlCol="0" anchor="ctr">
              <a:noAutofit/>
            </a:bodyPr>
            <a:lstStyle/>
            <a:p>
              <a:endParaRPr lang="x-none" sz="1800" dirty="0">
                <a:latin typeface="Quicksand" pitchFamily="2" charset="0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FBD1F42-5529-C594-BE9B-B39E1E3C2832}"/>
                </a:ext>
              </a:extLst>
            </p:cNvPr>
            <p:cNvSpPr/>
            <p:nvPr/>
          </p:nvSpPr>
          <p:spPr>
            <a:xfrm>
              <a:off x="7556366" y="876564"/>
              <a:ext cx="1587634" cy="2018663"/>
            </a:xfrm>
            <a:custGeom>
              <a:avLst/>
              <a:gdLst>
                <a:gd name="connsiteX0" fmla="*/ 1587634 w 1587634"/>
                <a:gd name="connsiteY0" fmla="*/ 0 h 2018663"/>
                <a:gd name="connsiteX1" fmla="*/ 1587634 w 1587634"/>
                <a:gd name="connsiteY1" fmla="*/ 1534067 h 2018663"/>
                <a:gd name="connsiteX2" fmla="*/ 1564822 w 1587634"/>
                <a:gd name="connsiteY2" fmla="*/ 1525208 h 2018663"/>
                <a:gd name="connsiteX3" fmla="*/ 1526376 w 1587634"/>
                <a:gd name="connsiteY3" fmla="*/ 1495280 h 2018663"/>
                <a:gd name="connsiteX4" fmla="*/ 1410075 w 1587634"/>
                <a:gd name="connsiteY4" fmla="*/ 1469290 h 2018663"/>
                <a:gd name="connsiteX5" fmla="*/ 1361508 w 1587634"/>
                <a:gd name="connsiteY5" fmla="*/ 1448580 h 2018663"/>
                <a:gd name="connsiteX6" fmla="*/ 1320900 w 1587634"/>
                <a:gd name="connsiteY6" fmla="*/ 1418936 h 2018663"/>
                <a:gd name="connsiteX7" fmla="*/ 1278667 w 1587634"/>
                <a:gd name="connsiteY7" fmla="*/ 1433312 h 2018663"/>
                <a:gd name="connsiteX8" fmla="*/ 1206790 w 1587634"/>
                <a:gd name="connsiteY8" fmla="*/ 1425352 h 2018663"/>
                <a:gd name="connsiteX9" fmla="*/ 1160092 w 1587634"/>
                <a:gd name="connsiteY9" fmla="*/ 1422185 h 2018663"/>
                <a:gd name="connsiteX10" fmla="*/ 1118184 w 1587634"/>
                <a:gd name="connsiteY10" fmla="*/ 1461737 h 2018663"/>
                <a:gd name="connsiteX11" fmla="*/ 1102671 w 1587634"/>
                <a:gd name="connsiteY11" fmla="*/ 1531259 h 2018663"/>
                <a:gd name="connsiteX12" fmla="*/ 1161634 w 1587634"/>
                <a:gd name="connsiteY12" fmla="*/ 1500396 h 2018663"/>
                <a:gd name="connsiteX13" fmla="*/ 1215724 w 1587634"/>
                <a:gd name="connsiteY13" fmla="*/ 1477412 h 2018663"/>
                <a:gd name="connsiteX14" fmla="*/ 1229368 w 1587634"/>
                <a:gd name="connsiteY14" fmla="*/ 1550182 h 2018663"/>
                <a:gd name="connsiteX15" fmla="*/ 1164314 w 1587634"/>
                <a:gd name="connsiteY15" fmla="*/ 1617510 h 2018663"/>
                <a:gd name="connsiteX16" fmla="*/ 1124925 w 1587634"/>
                <a:gd name="connsiteY16" fmla="*/ 1626118 h 2018663"/>
                <a:gd name="connsiteX17" fmla="*/ 1085779 w 1587634"/>
                <a:gd name="connsiteY17" fmla="*/ 1650890 h 2018663"/>
                <a:gd name="connsiteX18" fmla="*/ 935204 w 1587634"/>
                <a:gd name="connsiteY18" fmla="*/ 1770927 h 2018663"/>
                <a:gd name="connsiteX19" fmla="*/ 856424 w 1587634"/>
                <a:gd name="connsiteY19" fmla="*/ 1754440 h 2018663"/>
                <a:gd name="connsiteX20" fmla="*/ 769848 w 1587634"/>
                <a:gd name="connsiteY20" fmla="*/ 1760450 h 2018663"/>
                <a:gd name="connsiteX21" fmla="*/ 751412 w 1587634"/>
                <a:gd name="connsiteY21" fmla="*/ 1799190 h 2018663"/>
                <a:gd name="connsiteX22" fmla="*/ 718357 w 1587634"/>
                <a:gd name="connsiteY22" fmla="*/ 1815759 h 2018663"/>
                <a:gd name="connsiteX23" fmla="*/ 536677 w 1587634"/>
                <a:gd name="connsiteY23" fmla="*/ 1857016 h 2018663"/>
                <a:gd name="connsiteX24" fmla="*/ 503703 w 1587634"/>
                <a:gd name="connsiteY24" fmla="*/ 1873584 h 2018663"/>
                <a:gd name="connsiteX25" fmla="*/ 458547 w 1587634"/>
                <a:gd name="connsiteY25" fmla="*/ 1842397 h 2018663"/>
                <a:gd name="connsiteX26" fmla="*/ 438161 w 1587634"/>
                <a:gd name="connsiteY26" fmla="*/ 1822012 h 2018663"/>
                <a:gd name="connsiteX27" fmla="*/ 419238 w 1587634"/>
                <a:gd name="connsiteY27" fmla="*/ 1860589 h 2018663"/>
                <a:gd name="connsiteX28" fmla="*/ 386508 w 1587634"/>
                <a:gd name="connsiteY28" fmla="*/ 1925076 h 2018663"/>
                <a:gd name="connsiteX29" fmla="*/ 330306 w 1587634"/>
                <a:gd name="connsiteY29" fmla="*/ 1997439 h 2018663"/>
                <a:gd name="connsiteX30" fmla="*/ 294896 w 1587634"/>
                <a:gd name="connsiteY30" fmla="*/ 2018230 h 2018663"/>
                <a:gd name="connsiteX31" fmla="*/ 206452 w 1587634"/>
                <a:gd name="connsiteY31" fmla="*/ 2013926 h 2018663"/>
                <a:gd name="connsiteX32" fmla="*/ 131652 w 1587634"/>
                <a:gd name="connsiteY32" fmla="*/ 2011165 h 2018663"/>
                <a:gd name="connsiteX33" fmla="*/ 40364 w 1587634"/>
                <a:gd name="connsiteY33" fmla="*/ 1972261 h 2018663"/>
                <a:gd name="connsiteX34" fmla="*/ 0 w 1587634"/>
                <a:gd name="connsiteY34" fmla="*/ 1873584 h 2018663"/>
                <a:gd name="connsiteX35" fmla="*/ 49542 w 1587634"/>
                <a:gd name="connsiteY35" fmla="*/ 1782785 h 2018663"/>
                <a:gd name="connsiteX36" fmla="*/ 57746 w 1587634"/>
                <a:gd name="connsiteY36" fmla="*/ 1774500 h 2018663"/>
                <a:gd name="connsiteX37" fmla="*/ 57826 w 1587634"/>
                <a:gd name="connsiteY37" fmla="*/ 1774500 h 2018663"/>
                <a:gd name="connsiteX38" fmla="*/ 132139 w 1587634"/>
                <a:gd name="connsiteY38" fmla="*/ 1774500 h 2018663"/>
                <a:gd name="connsiteX39" fmla="*/ 140342 w 1587634"/>
                <a:gd name="connsiteY39" fmla="*/ 1774500 h 2018663"/>
                <a:gd name="connsiteX40" fmla="*/ 231141 w 1587634"/>
                <a:gd name="connsiteY40" fmla="*/ 1774500 h 2018663"/>
                <a:gd name="connsiteX41" fmla="*/ 304317 w 1587634"/>
                <a:gd name="connsiteY41" fmla="*/ 1755252 h 2018663"/>
                <a:gd name="connsiteX42" fmla="*/ 409167 w 1587634"/>
                <a:gd name="connsiteY42" fmla="*/ 1722523 h 2018663"/>
                <a:gd name="connsiteX43" fmla="*/ 483562 w 1587634"/>
                <a:gd name="connsiteY43" fmla="*/ 1620109 h 2018663"/>
                <a:gd name="connsiteX44" fmla="*/ 463095 w 1587634"/>
                <a:gd name="connsiteY44" fmla="*/ 1512578 h 2018663"/>
                <a:gd name="connsiteX45" fmla="*/ 429309 w 1587634"/>
                <a:gd name="connsiteY45" fmla="*/ 1469047 h 2018663"/>
                <a:gd name="connsiteX46" fmla="*/ 462445 w 1587634"/>
                <a:gd name="connsiteY46" fmla="*/ 1318634 h 2018663"/>
                <a:gd name="connsiteX47" fmla="*/ 496069 w 1587634"/>
                <a:gd name="connsiteY47" fmla="*/ 1238880 h 2018663"/>
                <a:gd name="connsiteX48" fmla="*/ 498830 w 1587634"/>
                <a:gd name="connsiteY48" fmla="*/ 1100732 h 2018663"/>
                <a:gd name="connsiteX49" fmla="*/ 553164 w 1587634"/>
                <a:gd name="connsiteY49" fmla="*/ 998399 h 2018663"/>
                <a:gd name="connsiteX50" fmla="*/ 569163 w 1587634"/>
                <a:gd name="connsiteY50" fmla="*/ 929365 h 2018663"/>
                <a:gd name="connsiteX51" fmla="*/ 657039 w 1587634"/>
                <a:gd name="connsiteY51" fmla="*/ 844414 h 2018663"/>
                <a:gd name="connsiteX52" fmla="*/ 775452 w 1587634"/>
                <a:gd name="connsiteY52" fmla="*/ 801937 h 2018663"/>
                <a:gd name="connsiteX53" fmla="*/ 900606 w 1587634"/>
                <a:gd name="connsiteY53" fmla="*/ 784720 h 2018663"/>
                <a:gd name="connsiteX54" fmla="*/ 1015526 w 1587634"/>
                <a:gd name="connsiteY54" fmla="*/ 735015 h 2018663"/>
                <a:gd name="connsiteX55" fmla="*/ 1012522 w 1587634"/>
                <a:gd name="connsiteY55" fmla="*/ 701879 h 2018663"/>
                <a:gd name="connsiteX56" fmla="*/ 1016907 w 1587634"/>
                <a:gd name="connsiteY56" fmla="*/ 637962 h 2018663"/>
                <a:gd name="connsiteX57" fmla="*/ 1033069 w 1587634"/>
                <a:gd name="connsiteY57" fmla="*/ 605881 h 2018663"/>
                <a:gd name="connsiteX58" fmla="*/ 1076764 w 1587634"/>
                <a:gd name="connsiteY58" fmla="*/ 528564 h 2018663"/>
                <a:gd name="connsiteX59" fmla="*/ 1164234 w 1587634"/>
                <a:gd name="connsiteY59" fmla="*/ 420465 h 2018663"/>
                <a:gd name="connsiteX60" fmla="*/ 1172518 w 1587634"/>
                <a:gd name="connsiteY60" fmla="*/ 412181 h 2018663"/>
                <a:gd name="connsiteX61" fmla="*/ 1249754 w 1587634"/>
                <a:gd name="connsiteY61" fmla="*/ 342336 h 2018663"/>
                <a:gd name="connsiteX62" fmla="*/ 1388878 w 1587634"/>
                <a:gd name="connsiteY62" fmla="*/ 204511 h 2018663"/>
                <a:gd name="connsiteX63" fmla="*/ 1430135 w 1587634"/>
                <a:gd name="connsiteY63" fmla="*/ 119478 h 2018663"/>
                <a:gd name="connsiteX64" fmla="*/ 1494459 w 1587634"/>
                <a:gd name="connsiteY64" fmla="*/ 15847 h 2018663"/>
                <a:gd name="connsiteX65" fmla="*/ 1558660 w 1587634"/>
                <a:gd name="connsiteY65" fmla="*/ 5816 h 201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587634" h="2018663">
                  <a:moveTo>
                    <a:pt x="1587634" y="0"/>
                  </a:moveTo>
                  <a:lnTo>
                    <a:pt x="1587634" y="1534067"/>
                  </a:lnTo>
                  <a:lnTo>
                    <a:pt x="1564822" y="1525208"/>
                  </a:lnTo>
                  <a:cubicBezTo>
                    <a:pt x="1550518" y="1517533"/>
                    <a:pt x="1537422" y="1507828"/>
                    <a:pt x="1526376" y="1495280"/>
                  </a:cubicBezTo>
                  <a:cubicBezTo>
                    <a:pt x="1487393" y="1451017"/>
                    <a:pt x="1462540" y="1445007"/>
                    <a:pt x="1410075" y="1469290"/>
                  </a:cubicBezTo>
                  <a:cubicBezTo>
                    <a:pt x="1387822" y="1479524"/>
                    <a:pt x="1364188" y="1489432"/>
                    <a:pt x="1361508" y="1448580"/>
                  </a:cubicBezTo>
                  <a:cubicBezTo>
                    <a:pt x="1359964" y="1424540"/>
                    <a:pt x="1343640" y="1417637"/>
                    <a:pt x="1320900" y="1418936"/>
                  </a:cubicBezTo>
                  <a:cubicBezTo>
                    <a:pt x="1304981" y="1419830"/>
                    <a:pt x="1291906" y="1425515"/>
                    <a:pt x="1278667" y="1433312"/>
                  </a:cubicBezTo>
                  <a:cubicBezTo>
                    <a:pt x="1253003" y="1448499"/>
                    <a:pt x="1227988" y="1454590"/>
                    <a:pt x="1206790" y="1425352"/>
                  </a:cubicBezTo>
                  <a:cubicBezTo>
                    <a:pt x="1192740" y="1406024"/>
                    <a:pt x="1175442" y="1410328"/>
                    <a:pt x="1160092" y="1422185"/>
                  </a:cubicBezTo>
                  <a:cubicBezTo>
                    <a:pt x="1144904" y="1433880"/>
                    <a:pt x="1130773" y="1447281"/>
                    <a:pt x="1118184" y="1461737"/>
                  </a:cubicBezTo>
                  <a:cubicBezTo>
                    <a:pt x="1100560" y="1482123"/>
                    <a:pt x="1080581" y="1512172"/>
                    <a:pt x="1102671" y="1531259"/>
                  </a:cubicBezTo>
                  <a:cubicBezTo>
                    <a:pt x="1129960" y="1554893"/>
                    <a:pt x="1148396" y="1518426"/>
                    <a:pt x="1161634" y="1500396"/>
                  </a:cubicBezTo>
                  <a:cubicBezTo>
                    <a:pt x="1176985" y="1479443"/>
                    <a:pt x="1190872" y="1459220"/>
                    <a:pt x="1215724" y="1477412"/>
                  </a:cubicBezTo>
                  <a:cubicBezTo>
                    <a:pt x="1239115" y="1494549"/>
                    <a:pt x="1245612" y="1519401"/>
                    <a:pt x="1229368" y="1550182"/>
                  </a:cubicBezTo>
                  <a:cubicBezTo>
                    <a:pt x="1213613" y="1579988"/>
                    <a:pt x="1180395" y="1589896"/>
                    <a:pt x="1164314" y="1617510"/>
                  </a:cubicBezTo>
                  <a:cubicBezTo>
                    <a:pt x="1152132" y="1624738"/>
                    <a:pt x="1138813" y="1625875"/>
                    <a:pt x="1124925" y="1626118"/>
                  </a:cubicBezTo>
                  <a:cubicBezTo>
                    <a:pt x="1107220" y="1626363"/>
                    <a:pt x="1094145" y="1634483"/>
                    <a:pt x="1085779" y="1650890"/>
                  </a:cubicBezTo>
                  <a:cubicBezTo>
                    <a:pt x="1053861" y="1713589"/>
                    <a:pt x="997010" y="1747131"/>
                    <a:pt x="935204" y="1770927"/>
                  </a:cubicBezTo>
                  <a:cubicBezTo>
                    <a:pt x="909946" y="1780673"/>
                    <a:pt x="879327" y="1781323"/>
                    <a:pt x="856424" y="1754440"/>
                  </a:cubicBezTo>
                  <a:cubicBezTo>
                    <a:pt x="826943" y="1719842"/>
                    <a:pt x="799817" y="1762805"/>
                    <a:pt x="769848" y="1760450"/>
                  </a:cubicBezTo>
                  <a:cubicBezTo>
                    <a:pt x="748488" y="1758825"/>
                    <a:pt x="752062" y="1783272"/>
                    <a:pt x="751412" y="1799190"/>
                  </a:cubicBezTo>
                  <a:cubicBezTo>
                    <a:pt x="745158" y="1814215"/>
                    <a:pt x="732489" y="1816489"/>
                    <a:pt x="718357" y="1815759"/>
                  </a:cubicBezTo>
                  <a:cubicBezTo>
                    <a:pt x="653790" y="1811941"/>
                    <a:pt x="592959" y="1824287"/>
                    <a:pt x="536677" y="1857016"/>
                  </a:cubicBezTo>
                  <a:cubicBezTo>
                    <a:pt x="525712" y="1862538"/>
                    <a:pt x="514666" y="1868062"/>
                    <a:pt x="503703" y="1873584"/>
                  </a:cubicBezTo>
                  <a:cubicBezTo>
                    <a:pt x="487865" y="1864651"/>
                    <a:pt x="466749" y="1864569"/>
                    <a:pt x="458547" y="1842397"/>
                  </a:cubicBezTo>
                  <a:cubicBezTo>
                    <a:pt x="455542" y="1834194"/>
                    <a:pt x="458222" y="1811048"/>
                    <a:pt x="438161" y="1822012"/>
                  </a:cubicBezTo>
                  <a:cubicBezTo>
                    <a:pt x="425492" y="1828997"/>
                    <a:pt x="406974" y="1839880"/>
                    <a:pt x="419238" y="1860589"/>
                  </a:cubicBezTo>
                  <a:cubicBezTo>
                    <a:pt x="442628" y="1900223"/>
                    <a:pt x="417451" y="1912243"/>
                    <a:pt x="386508" y="1925076"/>
                  </a:cubicBezTo>
                  <a:cubicBezTo>
                    <a:pt x="355158" y="1938070"/>
                    <a:pt x="321941" y="1952446"/>
                    <a:pt x="330306" y="1997439"/>
                  </a:cubicBezTo>
                  <a:cubicBezTo>
                    <a:pt x="316012" y="1999470"/>
                    <a:pt x="316338" y="2022048"/>
                    <a:pt x="294896" y="2018230"/>
                  </a:cubicBezTo>
                  <a:cubicBezTo>
                    <a:pt x="266064" y="2013032"/>
                    <a:pt x="236014" y="2014982"/>
                    <a:pt x="206452" y="2013926"/>
                  </a:cubicBezTo>
                  <a:cubicBezTo>
                    <a:pt x="182331" y="1990292"/>
                    <a:pt x="157234" y="1998495"/>
                    <a:pt x="131652" y="2011165"/>
                  </a:cubicBezTo>
                  <a:cubicBezTo>
                    <a:pt x="102496" y="2025540"/>
                    <a:pt x="54577" y="2001338"/>
                    <a:pt x="40364" y="1972261"/>
                  </a:cubicBezTo>
                  <a:cubicBezTo>
                    <a:pt x="24609" y="1940019"/>
                    <a:pt x="31187" y="1899005"/>
                    <a:pt x="0" y="1873584"/>
                  </a:cubicBezTo>
                  <a:cubicBezTo>
                    <a:pt x="27127" y="1849138"/>
                    <a:pt x="27614" y="1810155"/>
                    <a:pt x="49542" y="1782785"/>
                  </a:cubicBezTo>
                  <a:cubicBezTo>
                    <a:pt x="52303" y="1780024"/>
                    <a:pt x="54983" y="1777262"/>
                    <a:pt x="57746" y="1774500"/>
                  </a:cubicBezTo>
                  <a:cubicBezTo>
                    <a:pt x="57746" y="1774500"/>
                    <a:pt x="57826" y="1774500"/>
                    <a:pt x="57826" y="1774500"/>
                  </a:cubicBezTo>
                  <a:cubicBezTo>
                    <a:pt x="82597" y="1774500"/>
                    <a:pt x="107368" y="1774500"/>
                    <a:pt x="132139" y="1774500"/>
                  </a:cubicBezTo>
                  <a:cubicBezTo>
                    <a:pt x="134901" y="1774500"/>
                    <a:pt x="137580" y="1774500"/>
                    <a:pt x="140342" y="1774500"/>
                  </a:cubicBezTo>
                  <a:cubicBezTo>
                    <a:pt x="171204" y="1809829"/>
                    <a:pt x="192645" y="1809829"/>
                    <a:pt x="231141" y="1774500"/>
                  </a:cubicBezTo>
                  <a:cubicBezTo>
                    <a:pt x="258268" y="1777993"/>
                    <a:pt x="280359" y="1767354"/>
                    <a:pt x="304317" y="1755252"/>
                  </a:cubicBezTo>
                  <a:cubicBezTo>
                    <a:pt x="336804" y="1738847"/>
                    <a:pt x="371482" y="1724065"/>
                    <a:pt x="409167" y="1722523"/>
                  </a:cubicBezTo>
                  <a:cubicBezTo>
                    <a:pt x="446608" y="1720979"/>
                    <a:pt x="504190" y="1660879"/>
                    <a:pt x="483562" y="1620109"/>
                  </a:cubicBezTo>
                  <a:cubicBezTo>
                    <a:pt x="466343" y="1586160"/>
                    <a:pt x="467968" y="1548639"/>
                    <a:pt x="463095" y="1512578"/>
                  </a:cubicBezTo>
                  <a:cubicBezTo>
                    <a:pt x="460009" y="1489513"/>
                    <a:pt x="454730" y="1472702"/>
                    <a:pt x="429309" y="1469047"/>
                  </a:cubicBezTo>
                  <a:cubicBezTo>
                    <a:pt x="407543" y="1434530"/>
                    <a:pt x="424680" y="1342756"/>
                    <a:pt x="462445" y="1318634"/>
                  </a:cubicBezTo>
                  <a:cubicBezTo>
                    <a:pt x="494607" y="1298087"/>
                    <a:pt x="500455" y="1273072"/>
                    <a:pt x="496069" y="1238880"/>
                  </a:cubicBezTo>
                  <a:cubicBezTo>
                    <a:pt x="490140" y="1193155"/>
                    <a:pt x="505002" y="1148162"/>
                    <a:pt x="498830" y="1100732"/>
                  </a:cubicBezTo>
                  <a:cubicBezTo>
                    <a:pt x="493795" y="1062153"/>
                    <a:pt x="525957" y="1028043"/>
                    <a:pt x="553164" y="998399"/>
                  </a:cubicBezTo>
                  <a:cubicBezTo>
                    <a:pt x="575660" y="979476"/>
                    <a:pt x="571113" y="953162"/>
                    <a:pt x="569163" y="929365"/>
                  </a:cubicBezTo>
                  <a:cubicBezTo>
                    <a:pt x="563803" y="864392"/>
                    <a:pt x="583701" y="840596"/>
                    <a:pt x="657039" y="844414"/>
                  </a:cubicBezTo>
                  <a:cubicBezTo>
                    <a:pt x="707231" y="847012"/>
                    <a:pt x="742397" y="826952"/>
                    <a:pt x="775452" y="801937"/>
                  </a:cubicBezTo>
                  <a:cubicBezTo>
                    <a:pt x="816385" y="770913"/>
                    <a:pt x="855450" y="767664"/>
                    <a:pt x="900606" y="784720"/>
                  </a:cubicBezTo>
                  <a:cubicBezTo>
                    <a:pt x="952584" y="804374"/>
                    <a:pt x="993599" y="785775"/>
                    <a:pt x="1015526" y="735015"/>
                  </a:cubicBezTo>
                  <a:cubicBezTo>
                    <a:pt x="1020887" y="722589"/>
                    <a:pt x="1023486" y="713006"/>
                    <a:pt x="1012522" y="701879"/>
                  </a:cubicBezTo>
                  <a:cubicBezTo>
                    <a:pt x="990431" y="679545"/>
                    <a:pt x="995304" y="657860"/>
                    <a:pt x="1016907" y="637962"/>
                  </a:cubicBezTo>
                  <a:cubicBezTo>
                    <a:pt x="1026410" y="629271"/>
                    <a:pt x="1030633" y="618714"/>
                    <a:pt x="1033069" y="605881"/>
                  </a:cubicBezTo>
                  <a:cubicBezTo>
                    <a:pt x="1038836" y="575507"/>
                    <a:pt x="1054754" y="550167"/>
                    <a:pt x="1076764" y="528564"/>
                  </a:cubicBezTo>
                  <a:cubicBezTo>
                    <a:pt x="1110062" y="495914"/>
                    <a:pt x="1138326" y="459123"/>
                    <a:pt x="1164234" y="420465"/>
                  </a:cubicBezTo>
                  <a:cubicBezTo>
                    <a:pt x="1166995" y="417704"/>
                    <a:pt x="1169756" y="414942"/>
                    <a:pt x="1172518" y="412181"/>
                  </a:cubicBezTo>
                  <a:cubicBezTo>
                    <a:pt x="1212801" y="405684"/>
                    <a:pt x="1220598" y="363126"/>
                    <a:pt x="1249754" y="342336"/>
                  </a:cubicBezTo>
                  <a:cubicBezTo>
                    <a:pt x="1302707" y="304570"/>
                    <a:pt x="1352248" y="262418"/>
                    <a:pt x="1388878" y="204511"/>
                  </a:cubicBezTo>
                  <a:cubicBezTo>
                    <a:pt x="1406582" y="176492"/>
                    <a:pt x="1413405" y="145630"/>
                    <a:pt x="1430135" y="119478"/>
                  </a:cubicBezTo>
                  <a:cubicBezTo>
                    <a:pt x="1452064" y="85204"/>
                    <a:pt x="1476590" y="52637"/>
                    <a:pt x="1494459" y="15847"/>
                  </a:cubicBezTo>
                  <a:cubicBezTo>
                    <a:pt x="1515088" y="9349"/>
                    <a:pt x="1537077" y="8516"/>
                    <a:pt x="1558660" y="581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7000"/>
                  </a:srgbClr>
                </a:gs>
                <a:gs pos="100000">
                  <a:srgbClr val="CCE1F6">
                    <a:alpha val="50000"/>
                  </a:srgbClr>
                </a:gs>
              </a:gsLst>
              <a:lin ang="5400000" scaled="0"/>
            </a:gradFill>
            <a:ln w="7883" cap="flat">
              <a:noFill/>
              <a:prstDash val="solid"/>
              <a:miter/>
            </a:ln>
            <a:effectLst>
              <a:outerShdw blurRad="711200" dist="38100" dir="8100000" sx="112000" sy="112000" algn="tr" rotWithShape="0">
                <a:schemeClr val="bg1">
                  <a:alpha val="72000"/>
                </a:schemeClr>
              </a:outerShdw>
              <a:softEdge rad="127000"/>
            </a:effectLst>
          </p:spPr>
          <p:txBody>
            <a:bodyPr wrap="square" rtlCol="0" anchor="ctr">
              <a:noAutofit/>
            </a:bodyPr>
            <a:lstStyle/>
            <a:p>
              <a:endParaRPr lang="x-none" sz="1800" dirty="0">
                <a:latin typeface="Quicksand" pitchFamily="2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05FAA7C-7D5C-E5E7-4BE6-BBD2FF22433D}"/>
                </a:ext>
              </a:extLst>
            </p:cNvPr>
            <p:cNvSpPr/>
            <p:nvPr/>
          </p:nvSpPr>
          <p:spPr>
            <a:xfrm rot="5400000">
              <a:off x="7462611" y="1957207"/>
              <a:ext cx="1405993" cy="1956784"/>
            </a:xfrm>
            <a:custGeom>
              <a:avLst/>
              <a:gdLst>
                <a:gd name="connsiteX0" fmla="*/ 1294 w 1405993"/>
                <a:gd name="connsiteY0" fmla="*/ 601558 h 1956784"/>
                <a:gd name="connsiteX1" fmla="*/ 34310 w 1405993"/>
                <a:gd name="connsiteY1" fmla="*/ 511024 h 1956784"/>
                <a:gd name="connsiteX2" fmla="*/ 70783 w 1405993"/>
                <a:gd name="connsiteY2" fmla="*/ 354257 h 1956784"/>
                <a:gd name="connsiteX3" fmla="*/ 139085 w 1405993"/>
                <a:gd name="connsiteY3" fmla="*/ 207765 h 1956784"/>
                <a:gd name="connsiteX4" fmla="*/ 165363 w 1405993"/>
                <a:gd name="connsiteY4" fmla="*/ 49739 h 1956784"/>
                <a:gd name="connsiteX5" fmla="*/ 127655 w 1405993"/>
                <a:gd name="connsiteY5" fmla="*/ 29984 h 1956784"/>
                <a:gd name="connsiteX6" fmla="*/ 82471 w 1405993"/>
                <a:gd name="connsiteY6" fmla="*/ 22441 h 1956784"/>
                <a:gd name="connsiteX7" fmla="*/ 71393 w 1405993"/>
                <a:gd name="connsiteY7" fmla="*/ 0 h 1956784"/>
                <a:gd name="connsiteX8" fmla="*/ 1405993 w 1405993"/>
                <a:gd name="connsiteY8" fmla="*/ 0 h 1956784"/>
                <a:gd name="connsiteX9" fmla="*/ 1395896 w 1405993"/>
                <a:gd name="connsiteY9" fmla="*/ 7321 h 1956784"/>
                <a:gd name="connsiteX10" fmla="*/ 1337054 w 1405993"/>
                <a:gd name="connsiteY10" fmla="*/ 27893 h 1956784"/>
                <a:gd name="connsiteX11" fmla="*/ 1228441 w 1405993"/>
                <a:gd name="connsiteY11" fmla="*/ 134898 h 1956784"/>
                <a:gd name="connsiteX12" fmla="*/ 1172487 w 1405993"/>
                <a:gd name="connsiteY12" fmla="*/ 172745 h 1956784"/>
                <a:gd name="connsiteX13" fmla="*/ 1112451 w 1405993"/>
                <a:gd name="connsiteY13" fmla="*/ 195841 h 1956784"/>
                <a:gd name="connsiteX14" fmla="*/ 1098611 w 1405993"/>
                <a:gd name="connsiteY14" fmla="*/ 251215 h 1956784"/>
                <a:gd name="connsiteX15" fmla="*/ 1040196 w 1405993"/>
                <a:gd name="connsiteY15" fmla="*/ 322967 h 1956784"/>
                <a:gd name="connsiteX16" fmla="*/ 1004399 w 1405993"/>
                <a:gd name="connsiteY16" fmla="*/ 370974 h 1956784"/>
                <a:gd name="connsiteX17" fmla="*/ 1017851 w 1405993"/>
                <a:gd name="connsiteY17" fmla="*/ 443464 h 1956784"/>
                <a:gd name="connsiteX18" fmla="*/ 1081832 w 1405993"/>
                <a:gd name="connsiteY18" fmla="*/ 508364 h 1956784"/>
                <a:gd name="connsiteX19" fmla="*/ 1089551 w 1405993"/>
                <a:gd name="connsiteY19" fmla="*/ 423567 h 1956784"/>
                <a:gd name="connsiteX20" fmla="*/ 1102361 w 1405993"/>
                <a:gd name="connsiteY20" fmla="*/ 349472 h 1956784"/>
                <a:gd name="connsiteX21" fmla="*/ 1190059 w 1405993"/>
                <a:gd name="connsiteY21" fmla="*/ 385282 h 1956784"/>
                <a:gd name="connsiteX22" fmla="*/ 1217317 w 1405993"/>
                <a:gd name="connsiteY22" fmla="*/ 501921 h 1956784"/>
                <a:gd name="connsiteX23" fmla="*/ 1199250 w 1405993"/>
                <a:gd name="connsiteY23" fmla="*/ 550239 h 1956784"/>
                <a:gd name="connsiteX24" fmla="*/ 1198727 w 1405993"/>
                <a:gd name="connsiteY24" fmla="*/ 609506 h 1956784"/>
                <a:gd name="connsiteX25" fmla="*/ 1223330 w 1405993"/>
                <a:gd name="connsiteY25" fmla="*/ 854649 h 1956784"/>
                <a:gd name="connsiteX26" fmla="*/ 1150960 w 1405993"/>
                <a:gd name="connsiteY26" fmla="*/ 927907 h 1956784"/>
                <a:gd name="connsiteX27" fmla="*/ 1097367 w 1405993"/>
                <a:gd name="connsiteY27" fmla="*/ 1025151 h 1956784"/>
                <a:gd name="connsiteX28" fmla="*/ 1126228 w 1405993"/>
                <a:gd name="connsiteY28" fmla="*/ 1071844 h 1956784"/>
                <a:gd name="connsiteX29" fmla="*/ 1121112 w 1405993"/>
                <a:gd name="connsiteY29" fmla="*/ 1118874 h 1956784"/>
                <a:gd name="connsiteX30" fmla="*/ 1039444 w 1405993"/>
                <a:gd name="connsiteY30" fmla="*/ 1342811 h 1956784"/>
                <a:gd name="connsiteX31" fmla="*/ 1034384 w 1405993"/>
                <a:gd name="connsiteY31" fmla="*/ 1389753 h 1956784"/>
                <a:gd name="connsiteX32" fmla="*/ 969533 w 1405993"/>
                <a:gd name="connsiteY32" fmla="*/ 1416665 h 1956784"/>
                <a:gd name="connsiteX33" fmla="*/ 933476 w 1405993"/>
                <a:gd name="connsiteY33" fmla="*/ 1424441 h 1956784"/>
                <a:gd name="connsiteX34" fmla="*/ 961825 w 1405993"/>
                <a:gd name="connsiteY34" fmla="*/ 1471545 h 1956784"/>
                <a:gd name="connsiteX35" fmla="*/ 1008450 w 1405993"/>
                <a:gd name="connsiteY35" fmla="*/ 1551462 h 1956784"/>
                <a:gd name="connsiteX36" fmla="*/ 1047261 w 1405993"/>
                <a:gd name="connsiteY36" fmla="*/ 1662079 h 1956784"/>
                <a:gd name="connsiteX37" fmla="*/ 1045051 w 1405993"/>
                <a:gd name="connsiteY37" fmla="*/ 1714569 h 1956784"/>
                <a:gd name="connsiteX38" fmla="*/ 979074 w 1405993"/>
                <a:gd name="connsiteY38" fmla="*/ 1806667 h 1956784"/>
                <a:gd name="connsiteX39" fmla="*/ 924221 w 1405993"/>
                <a:gd name="connsiteY39" fmla="*/ 1885167 h 1956784"/>
                <a:gd name="connsiteX40" fmla="*/ 819075 w 1405993"/>
                <a:gd name="connsiteY40" fmla="*/ 1956323 h 1956784"/>
                <a:gd name="connsiteX41" fmla="*/ 684992 w 1405993"/>
                <a:gd name="connsiteY41" fmla="*/ 1931270 h 1956784"/>
                <a:gd name="connsiteX42" fmla="*/ 621740 w 1405993"/>
                <a:gd name="connsiteY42" fmla="*/ 1815027 h 1956784"/>
                <a:gd name="connsiteX43" fmla="*/ 618524 w 1405993"/>
                <a:gd name="connsiteY43" fmla="*/ 1800460 h 1956784"/>
                <a:gd name="connsiteX44" fmla="*/ 618580 w 1405993"/>
                <a:gd name="connsiteY44" fmla="*/ 1800375 h 1956784"/>
                <a:gd name="connsiteX45" fmla="*/ 670127 w 1405993"/>
                <a:gd name="connsiteY45" fmla="*/ 1720482 h 1956784"/>
                <a:gd name="connsiteX46" fmla="*/ 675817 w 1405993"/>
                <a:gd name="connsiteY46" fmla="*/ 1711663 h 1956784"/>
                <a:gd name="connsiteX47" fmla="*/ 738799 w 1405993"/>
                <a:gd name="connsiteY47" fmla="*/ 1614047 h 1956784"/>
                <a:gd name="connsiteX48" fmla="*/ 768865 w 1405993"/>
                <a:gd name="connsiteY48" fmla="*/ 1522027 h 1956784"/>
                <a:gd name="connsiteX49" fmla="*/ 806407 w 1405993"/>
                <a:gd name="connsiteY49" fmla="*/ 1386603 h 1956784"/>
                <a:gd name="connsiteX50" fmla="*/ 747908 w 1405993"/>
                <a:gd name="connsiteY50" fmla="*/ 1235584 h 1956784"/>
                <a:gd name="connsiteX51" fmla="*/ 618107 w 1405993"/>
                <a:gd name="connsiteY51" fmla="*/ 1182998 h 1956784"/>
                <a:gd name="connsiteX52" fmla="*/ 547874 w 1405993"/>
                <a:gd name="connsiteY52" fmla="*/ 1189126 h 1956784"/>
                <a:gd name="connsiteX53" fmla="*/ 409153 w 1405993"/>
                <a:gd name="connsiteY53" fmla="*/ 1049168 h 1956784"/>
                <a:gd name="connsiteX54" fmla="*/ 346735 w 1405993"/>
                <a:gd name="connsiteY54" fmla="*/ 957699 h 1956784"/>
                <a:gd name="connsiteX55" fmla="*/ 200129 w 1405993"/>
                <a:gd name="connsiteY55" fmla="*/ 858905 h 1956784"/>
                <a:gd name="connsiteX56" fmla="*/ 127803 w 1405993"/>
                <a:gd name="connsiteY56" fmla="*/ 729509 h 1956784"/>
                <a:gd name="connsiteX57" fmla="*/ 64685 w 1405993"/>
                <a:gd name="connsiteY57" fmla="*/ 664423 h 1956784"/>
                <a:gd name="connsiteX58" fmla="*/ 1294 w 1405993"/>
                <a:gd name="connsiteY58" fmla="*/ 601558 h 195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405993" h="1956784">
                  <a:moveTo>
                    <a:pt x="1294" y="601558"/>
                  </a:moveTo>
                  <a:cubicBezTo>
                    <a:pt x="-3976" y="577645"/>
                    <a:pt x="6823" y="549122"/>
                    <a:pt x="34310" y="511024"/>
                  </a:cubicBezTo>
                  <a:cubicBezTo>
                    <a:pt x="71919" y="458866"/>
                    <a:pt x="74746" y="407145"/>
                    <a:pt x="70783" y="354257"/>
                  </a:cubicBezTo>
                  <a:cubicBezTo>
                    <a:pt x="65822" y="288731"/>
                    <a:pt x="89426" y="244481"/>
                    <a:pt x="139085" y="207765"/>
                  </a:cubicBezTo>
                  <a:cubicBezTo>
                    <a:pt x="196270" y="165517"/>
                    <a:pt x="204724" y="108523"/>
                    <a:pt x="165363" y="49739"/>
                  </a:cubicBezTo>
                  <a:cubicBezTo>
                    <a:pt x="155722" y="35356"/>
                    <a:pt x="147223" y="25916"/>
                    <a:pt x="127655" y="29984"/>
                  </a:cubicBezTo>
                  <a:cubicBezTo>
                    <a:pt x="107989" y="34112"/>
                    <a:pt x="93171" y="31107"/>
                    <a:pt x="82471" y="22441"/>
                  </a:cubicBezTo>
                  <a:lnTo>
                    <a:pt x="71393" y="0"/>
                  </a:lnTo>
                  <a:lnTo>
                    <a:pt x="1405993" y="0"/>
                  </a:lnTo>
                  <a:lnTo>
                    <a:pt x="1395896" y="7321"/>
                  </a:lnTo>
                  <a:cubicBezTo>
                    <a:pt x="1377723" y="17375"/>
                    <a:pt x="1358206" y="24723"/>
                    <a:pt x="1337054" y="27893"/>
                  </a:cubicBezTo>
                  <a:cubicBezTo>
                    <a:pt x="1262427" y="39100"/>
                    <a:pt x="1238726" y="61651"/>
                    <a:pt x="1228441" y="134898"/>
                  </a:cubicBezTo>
                  <a:cubicBezTo>
                    <a:pt x="1224007" y="165921"/>
                    <a:pt x="1218265" y="198202"/>
                    <a:pt x="1172487" y="172745"/>
                  </a:cubicBezTo>
                  <a:cubicBezTo>
                    <a:pt x="1145572" y="157730"/>
                    <a:pt x="1126827" y="170491"/>
                    <a:pt x="1112451" y="195841"/>
                  </a:cubicBezTo>
                  <a:cubicBezTo>
                    <a:pt x="1102369" y="213573"/>
                    <a:pt x="1099411" y="231574"/>
                    <a:pt x="1098611" y="251215"/>
                  </a:cubicBezTo>
                  <a:cubicBezTo>
                    <a:pt x="1097135" y="289341"/>
                    <a:pt x="1086333" y="320459"/>
                    <a:pt x="1040196" y="322967"/>
                  </a:cubicBezTo>
                  <a:cubicBezTo>
                    <a:pt x="1009670" y="324664"/>
                    <a:pt x="1002299" y="346248"/>
                    <a:pt x="1004399" y="370974"/>
                  </a:cubicBezTo>
                  <a:cubicBezTo>
                    <a:pt x="1006438" y="395414"/>
                    <a:pt x="1011042" y="419902"/>
                    <a:pt x="1017851" y="443464"/>
                  </a:cubicBezTo>
                  <a:cubicBezTo>
                    <a:pt x="1027542" y="476551"/>
                    <a:pt x="1045989" y="518874"/>
                    <a:pt x="1081832" y="508364"/>
                  </a:cubicBezTo>
                  <a:cubicBezTo>
                    <a:pt x="1126169" y="495421"/>
                    <a:pt x="1099753" y="450306"/>
                    <a:pt x="1089551" y="423567"/>
                  </a:cubicBezTo>
                  <a:cubicBezTo>
                    <a:pt x="1077673" y="392530"/>
                    <a:pt x="1065565" y="363572"/>
                    <a:pt x="1102361" y="349472"/>
                  </a:cubicBezTo>
                  <a:cubicBezTo>
                    <a:pt x="1137010" y="336212"/>
                    <a:pt x="1168234" y="346466"/>
                    <a:pt x="1190059" y="385282"/>
                  </a:cubicBezTo>
                  <a:cubicBezTo>
                    <a:pt x="1211174" y="422895"/>
                    <a:pt x="1198785" y="465478"/>
                    <a:pt x="1217317" y="501921"/>
                  </a:cubicBezTo>
                  <a:cubicBezTo>
                    <a:pt x="1216637" y="520031"/>
                    <a:pt x="1208621" y="535140"/>
                    <a:pt x="1199250" y="550239"/>
                  </a:cubicBezTo>
                  <a:cubicBezTo>
                    <a:pt x="1187231" y="569443"/>
                    <a:pt x="1186891" y="589133"/>
                    <a:pt x="1198727" y="609506"/>
                  </a:cubicBezTo>
                  <a:cubicBezTo>
                    <a:pt x="1243993" y="687312"/>
                    <a:pt x="1240619" y="771698"/>
                    <a:pt x="1223330" y="854649"/>
                  </a:cubicBezTo>
                  <a:cubicBezTo>
                    <a:pt x="1216287" y="888563"/>
                    <a:pt x="1195747" y="921933"/>
                    <a:pt x="1150960" y="927907"/>
                  </a:cubicBezTo>
                  <a:cubicBezTo>
                    <a:pt x="1093315" y="935602"/>
                    <a:pt x="1120687" y="994567"/>
                    <a:pt x="1097367" y="1025151"/>
                  </a:cubicBezTo>
                  <a:cubicBezTo>
                    <a:pt x="1080805" y="1046989"/>
                    <a:pt x="1109565" y="1060103"/>
                    <a:pt x="1126228" y="1071844"/>
                  </a:cubicBezTo>
                  <a:cubicBezTo>
                    <a:pt x="1138043" y="1088990"/>
                    <a:pt x="1131699" y="1104187"/>
                    <a:pt x="1121112" y="1118874"/>
                  </a:cubicBezTo>
                  <a:cubicBezTo>
                    <a:pt x="1072221" y="1185639"/>
                    <a:pt x="1043297" y="1259600"/>
                    <a:pt x="1039444" y="1342811"/>
                  </a:cubicBezTo>
                  <a:cubicBezTo>
                    <a:pt x="1037776" y="1358429"/>
                    <a:pt x="1036051" y="1374136"/>
                    <a:pt x="1034384" y="1389753"/>
                  </a:cubicBezTo>
                  <a:cubicBezTo>
                    <a:pt x="1013794" y="1400583"/>
                    <a:pt x="999059" y="1423227"/>
                    <a:pt x="969533" y="1416665"/>
                  </a:cubicBezTo>
                  <a:cubicBezTo>
                    <a:pt x="958629" y="1414207"/>
                    <a:pt x="935606" y="1395269"/>
                    <a:pt x="933476" y="1424441"/>
                  </a:cubicBezTo>
                  <a:cubicBezTo>
                    <a:pt x="932198" y="1442908"/>
                    <a:pt x="931054" y="1470365"/>
                    <a:pt x="961825" y="1471545"/>
                  </a:cubicBezTo>
                  <a:cubicBezTo>
                    <a:pt x="1020658" y="1473891"/>
                    <a:pt x="1016118" y="1509296"/>
                    <a:pt x="1008450" y="1551462"/>
                  </a:cubicBezTo>
                  <a:cubicBezTo>
                    <a:pt x="1000674" y="1594179"/>
                    <a:pt x="993087" y="1639862"/>
                    <a:pt x="1047261" y="1662079"/>
                  </a:cubicBezTo>
                  <a:cubicBezTo>
                    <a:pt x="1039529" y="1678854"/>
                    <a:pt x="1064027" y="1694166"/>
                    <a:pt x="1045051" y="1714569"/>
                  </a:cubicBezTo>
                  <a:cubicBezTo>
                    <a:pt x="1019464" y="1741960"/>
                    <a:pt x="1000715" y="1775619"/>
                    <a:pt x="979074" y="1806667"/>
                  </a:cubicBezTo>
                  <a:cubicBezTo>
                    <a:pt x="936933" y="1816206"/>
                    <a:pt x="928345" y="1848876"/>
                    <a:pt x="924221" y="1885167"/>
                  </a:cubicBezTo>
                  <a:cubicBezTo>
                    <a:pt x="919452" y="1926485"/>
                    <a:pt x="860193" y="1961212"/>
                    <a:pt x="819075" y="1956323"/>
                  </a:cubicBezTo>
                  <a:cubicBezTo>
                    <a:pt x="773483" y="1950896"/>
                    <a:pt x="733954" y="1915375"/>
                    <a:pt x="684992" y="1931270"/>
                  </a:cubicBezTo>
                  <a:cubicBezTo>
                    <a:pt x="677526" y="1885151"/>
                    <a:pt x="635955" y="1857586"/>
                    <a:pt x="621740" y="1815027"/>
                  </a:cubicBezTo>
                  <a:cubicBezTo>
                    <a:pt x="620687" y="1810142"/>
                    <a:pt x="619576" y="1805345"/>
                    <a:pt x="618524" y="1800460"/>
                  </a:cubicBezTo>
                  <a:cubicBezTo>
                    <a:pt x="618524" y="1800460"/>
                    <a:pt x="618580" y="1800375"/>
                    <a:pt x="618580" y="1800375"/>
                  </a:cubicBezTo>
                  <a:cubicBezTo>
                    <a:pt x="635763" y="1773743"/>
                    <a:pt x="652945" y="1747113"/>
                    <a:pt x="670127" y="1720482"/>
                  </a:cubicBezTo>
                  <a:cubicBezTo>
                    <a:pt x="672042" y="1717513"/>
                    <a:pt x="673901" y="1714632"/>
                    <a:pt x="675817" y="1711663"/>
                  </a:cubicBezTo>
                  <a:cubicBezTo>
                    <a:pt x="735206" y="1702990"/>
                    <a:pt x="750078" y="1679939"/>
                    <a:pt x="738799" y="1614047"/>
                  </a:cubicBezTo>
                  <a:cubicBezTo>
                    <a:pt x="761371" y="1587307"/>
                    <a:pt x="765257" y="1556178"/>
                    <a:pt x="768865" y="1522027"/>
                  </a:cubicBezTo>
                  <a:cubicBezTo>
                    <a:pt x="773762" y="1475721"/>
                    <a:pt x="781925" y="1428186"/>
                    <a:pt x="806407" y="1386603"/>
                  </a:cubicBezTo>
                  <a:cubicBezTo>
                    <a:pt x="830719" y="1345280"/>
                    <a:pt x="806048" y="1241686"/>
                    <a:pt x="747908" y="1235584"/>
                  </a:cubicBezTo>
                  <a:cubicBezTo>
                    <a:pt x="699468" y="1230546"/>
                    <a:pt x="660256" y="1202773"/>
                    <a:pt x="618107" y="1182998"/>
                  </a:cubicBezTo>
                  <a:cubicBezTo>
                    <a:pt x="591170" y="1170317"/>
                    <a:pt x="569435" y="1164331"/>
                    <a:pt x="547874" y="1189126"/>
                  </a:cubicBezTo>
                  <a:cubicBezTo>
                    <a:pt x="495667" y="1188582"/>
                    <a:pt x="408890" y="1106500"/>
                    <a:pt x="409153" y="1049168"/>
                  </a:cubicBezTo>
                  <a:cubicBezTo>
                    <a:pt x="409372" y="1000340"/>
                    <a:pt x="386535" y="976701"/>
                    <a:pt x="346735" y="957699"/>
                  </a:cubicBezTo>
                  <a:cubicBezTo>
                    <a:pt x="293464" y="932355"/>
                    <a:pt x="255403" y="885168"/>
                    <a:pt x="200129" y="858905"/>
                  </a:cubicBezTo>
                  <a:cubicBezTo>
                    <a:pt x="155163" y="837557"/>
                    <a:pt x="140801" y="779321"/>
                    <a:pt x="127803" y="729509"/>
                  </a:cubicBezTo>
                  <a:cubicBezTo>
                    <a:pt x="123064" y="692197"/>
                    <a:pt x="91620" y="678833"/>
                    <a:pt x="64685" y="664423"/>
                  </a:cubicBezTo>
                  <a:cubicBezTo>
                    <a:pt x="27900" y="644770"/>
                    <a:pt x="6563" y="625470"/>
                    <a:pt x="1294" y="60155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7000"/>
                  </a:srgbClr>
                </a:gs>
                <a:gs pos="100000">
                  <a:srgbClr val="CCE1F6">
                    <a:alpha val="50000"/>
                  </a:srgbClr>
                </a:gs>
              </a:gsLst>
              <a:lin ang="5400000" scaled="0"/>
            </a:gradFill>
            <a:ln w="7883" cap="flat">
              <a:noFill/>
              <a:prstDash val="solid"/>
              <a:miter/>
            </a:ln>
            <a:effectLst>
              <a:outerShdw blurRad="711200" dist="38100" dir="8100000" sx="112000" sy="112000" algn="tr" rotWithShape="0">
                <a:schemeClr val="bg1">
                  <a:alpha val="72000"/>
                </a:schemeClr>
              </a:outerShdw>
              <a:softEdge rad="127000"/>
            </a:effectLst>
          </p:spPr>
          <p:txBody>
            <a:bodyPr wrap="square" rtlCol="0" anchor="ctr">
              <a:noAutofit/>
            </a:bodyPr>
            <a:lstStyle/>
            <a:p>
              <a:endParaRPr lang="x-none" sz="1800" dirty="0">
                <a:latin typeface="Quicksand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5286690-B8BE-8E06-521B-F16676DAF255}"/>
              </a:ext>
            </a:extLst>
          </p:cNvPr>
          <p:cNvGrpSpPr/>
          <p:nvPr userDrawn="1"/>
        </p:nvGrpSpPr>
        <p:grpSpPr>
          <a:xfrm>
            <a:off x="-163960" y="-101338"/>
            <a:ext cx="4718983" cy="1259112"/>
            <a:chOff x="-122970" y="-101338"/>
            <a:chExt cx="3539237" cy="1259112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D87588-4970-1777-2F0D-2502E43FFA6B}"/>
                </a:ext>
              </a:extLst>
            </p:cNvPr>
            <p:cNvSpPr/>
            <p:nvPr/>
          </p:nvSpPr>
          <p:spPr>
            <a:xfrm flipV="1">
              <a:off x="0" y="1"/>
              <a:ext cx="2169344" cy="402063"/>
            </a:xfrm>
            <a:custGeom>
              <a:avLst/>
              <a:gdLst>
                <a:gd name="connsiteX0" fmla="*/ 1733733 w 2169344"/>
                <a:gd name="connsiteY0" fmla="*/ 402063 h 402063"/>
                <a:gd name="connsiteX1" fmla="*/ 2169344 w 2169344"/>
                <a:gd name="connsiteY1" fmla="*/ 402063 h 402063"/>
                <a:gd name="connsiteX2" fmla="*/ 2167815 w 2169344"/>
                <a:gd name="connsiteY2" fmla="*/ 393111 h 402063"/>
                <a:gd name="connsiteX3" fmla="*/ 2164175 w 2169344"/>
                <a:gd name="connsiteY3" fmla="*/ 390045 h 402063"/>
                <a:gd name="connsiteX4" fmla="*/ 2162533 w 2169344"/>
                <a:gd name="connsiteY4" fmla="*/ 384183 h 402063"/>
                <a:gd name="connsiteX5" fmla="*/ 2132269 w 2169344"/>
                <a:gd name="connsiteY5" fmla="*/ 330103 h 402063"/>
                <a:gd name="connsiteX6" fmla="*/ 2113924 w 2169344"/>
                <a:gd name="connsiteY6" fmla="*/ 313389 h 402063"/>
                <a:gd name="connsiteX7" fmla="*/ 2093653 w 2169344"/>
                <a:gd name="connsiteY7" fmla="*/ 297787 h 402063"/>
                <a:gd name="connsiteX8" fmla="*/ 2044472 w 2169344"/>
                <a:gd name="connsiteY8" fmla="*/ 264750 h 402063"/>
                <a:gd name="connsiteX9" fmla="*/ 2027270 w 2169344"/>
                <a:gd name="connsiteY9" fmla="*/ 261503 h 402063"/>
                <a:gd name="connsiteX10" fmla="*/ 1979268 w 2169344"/>
                <a:gd name="connsiteY10" fmla="*/ 272085 h 402063"/>
                <a:gd name="connsiteX11" fmla="*/ 1971024 w 2169344"/>
                <a:gd name="connsiteY11" fmla="*/ 275662 h 402063"/>
                <a:gd name="connsiteX12" fmla="*/ 1887117 w 2169344"/>
                <a:gd name="connsiteY12" fmla="*/ 289009 h 402063"/>
                <a:gd name="connsiteX13" fmla="*/ 1827801 w 2169344"/>
                <a:gd name="connsiteY13" fmla="*/ 318469 h 402063"/>
                <a:gd name="connsiteX14" fmla="*/ 1813811 w 2169344"/>
                <a:gd name="connsiteY14" fmla="*/ 327006 h 402063"/>
                <a:gd name="connsiteX15" fmla="*/ 1787793 w 2169344"/>
                <a:gd name="connsiteY15" fmla="*/ 368100 h 402063"/>
                <a:gd name="connsiteX16" fmla="*/ 1782511 w 2169344"/>
                <a:gd name="connsiteY16" fmla="*/ 376848 h 402063"/>
                <a:gd name="connsiteX17" fmla="*/ 1759326 w 2169344"/>
                <a:gd name="connsiteY17" fmla="*/ 393430 h 402063"/>
                <a:gd name="connsiteX18" fmla="*/ 1564375 w 2169344"/>
                <a:gd name="connsiteY18" fmla="*/ 402063 h 402063"/>
                <a:gd name="connsiteX19" fmla="*/ 1699961 w 2169344"/>
                <a:gd name="connsiteY19" fmla="*/ 402063 h 402063"/>
                <a:gd name="connsiteX20" fmla="*/ 1674372 w 2169344"/>
                <a:gd name="connsiteY20" fmla="*/ 396178 h 402063"/>
                <a:gd name="connsiteX21" fmla="*/ 1652815 w 2169344"/>
                <a:gd name="connsiteY21" fmla="*/ 396178 h 402063"/>
                <a:gd name="connsiteX22" fmla="*/ 1652780 w 2169344"/>
                <a:gd name="connsiteY22" fmla="*/ 396388 h 402063"/>
                <a:gd name="connsiteX23" fmla="*/ 1652637 w 2169344"/>
                <a:gd name="connsiteY23" fmla="*/ 396178 h 402063"/>
                <a:gd name="connsiteX24" fmla="*/ 1645392 w 2169344"/>
                <a:gd name="connsiteY24" fmla="*/ 390075 h 402063"/>
                <a:gd name="connsiteX25" fmla="*/ 1608132 w 2169344"/>
                <a:gd name="connsiteY25" fmla="*/ 390376 h 402063"/>
                <a:gd name="connsiteX26" fmla="*/ 1578069 w 2169344"/>
                <a:gd name="connsiteY26" fmla="*/ 394017 h 402063"/>
                <a:gd name="connsiteX27" fmla="*/ 0 w 2169344"/>
                <a:gd name="connsiteY27" fmla="*/ 402063 h 402063"/>
                <a:gd name="connsiteX28" fmla="*/ 1359887 w 2169344"/>
                <a:gd name="connsiteY28" fmla="*/ 402063 h 402063"/>
                <a:gd name="connsiteX29" fmla="*/ 1356557 w 2169344"/>
                <a:gd name="connsiteY29" fmla="*/ 397169 h 402063"/>
                <a:gd name="connsiteX30" fmla="*/ 1359484 w 2169344"/>
                <a:gd name="connsiteY30" fmla="*/ 327608 h 402063"/>
                <a:gd name="connsiteX31" fmla="*/ 1360733 w 2169344"/>
                <a:gd name="connsiteY31" fmla="*/ 313179 h 402063"/>
                <a:gd name="connsiteX32" fmla="*/ 1346064 w 2169344"/>
                <a:gd name="connsiteY32" fmla="*/ 313840 h 402063"/>
                <a:gd name="connsiteX33" fmla="*/ 1323723 w 2169344"/>
                <a:gd name="connsiteY33" fmla="*/ 313208 h 402063"/>
                <a:gd name="connsiteX34" fmla="*/ 1288498 w 2169344"/>
                <a:gd name="connsiteY34" fmla="*/ 310683 h 402063"/>
                <a:gd name="connsiteX35" fmla="*/ 1260981 w 2169344"/>
                <a:gd name="connsiteY35" fmla="*/ 295112 h 402063"/>
                <a:gd name="connsiteX36" fmla="*/ 1217904 w 2169344"/>
                <a:gd name="connsiteY36" fmla="*/ 253868 h 402063"/>
                <a:gd name="connsiteX37" fmla="*/ 1161550 w 2169344"/>
                <a:gd name="connsiteY37" fmla="*/ 243407 h 402063"/>
                <a:gd name="connsiteX38" fmla="*/ 1148309 w 2169344"/>
                <a:gd name="connsiteY38" fmla="*/ 240220 h 402063"/>
                <a:gd name="connsiteX39" fmla="*/ 1133783 w 2169344"/>
                <a:gd name="connsiteY39" fmla="*/ 234118 h 402063"/>
                <a:gd name="connsiteX40" fmla="*/ 1112013 w 2169344"/>
                <a:gd name="connsiteY40" fmla="*/ 228015 h 402063"/>
                <a:gd name="connsiteX41" fmla="*/ 1071826 w 2169344"/>
                <a:gd name="connsiteY41" fmla="*/ 187132 h 402063"/>
                <a:gd name="connsiteX42" fmla="*/ 1064260 w 2169344"/>
                <a:gd name="connsiteY42" fmla="*/ 160979 h 402063"/>
                <a:gd name="connsiteX43" fmla="*/ 1051519 w 2169344"/>
                <a:gd name="connsiteY43" fmla="*/ 145618 h 402063"/>
                <a:gd name="connsiteX44" fmla="*/ 1032211 w 2169344"/>
                <a:gd name="connsiteY44" fmla="*/ 142431 h 402063"/>
                <a:gd name="connsiteX45" fmla="*/ 1014045 w 2169344"/>
                <a:gd name="connsiteY45" fmla="*/ 130196 h 402063"/>
                <a:gd name="connsiteX46" fmla="*/ 989705 w 2169344"/>
                <a:gd name="connsiteY46" fmla="*/ 114744 h 402063"/>
                <a:gd name="connsiteX47" fmla="*/ 962402 w 2169344"/>
                <a:gd name="connsiteY47" fmla="*/ 114023 h 402063"/>
                <a:gd name="connsiteX48" fmla="*/ 949518 w 2169344"/>
                <a:gd name="connsiteY48" fmla="*/ 115226 h 402063"/>
                <a:gd name="connsiteX49" fmla="*/ 897947 w 2169344"/>
                <a:gd name="connsiteY49" fmla="*/ 114895 h 402063"/>
                <a:gd name="connsiteX50" fmla="*/ 861651 w 2169344"/>
                <a:gd name="connsiteY50" fmla="*/ 154636 h 402063"/>
                <a:gd name="connsiteX51" fmla="*/ 850765 w 2169344"/>
                <a:gd name="connsiteY51" fmla="*/ 172973 h 402063"/>
                <a:gd name="connsiteX52" fmla="*/ 822892 w 2169344"/>
                <a:gd name="connsiteY52" fmla="*/ 176009 h 402063"/>
                <a:gd name="connsiteX53" fmla="*/ 778209 w 2169344"/>
                <a:gd name="connsiteY53" fmla="*/ 163804 h 402063"/>
                <a:gd name="connsiteX54" fmla="*/ 763683 w 2169344"/>
                <a:gd name="connsiteY54" fmla="*/ 151569 h 402063"/>
                <a:gd name="connsiteX55" fmla="*/ 734025 w 2169344"/>
                <a:gd name="connsiteY55" fmla="*/ 130737 h 402063"/>
                <a:gd name="connsiteX56" fmla="*/ 651582 w 2169344"/>
                <a:gd name="connsiteY56" fmla="*/ 119013 h 402063"/>
                <a:gd name="connsiteX57" fmla="*/ 556506 w 2169344"/>
                <a:gd name="connsiteY57" fmla="*/ 153403 h 402063"/>
                <a:gd name="connsiteX58" fmla="*/ 516640 w 2169344"/>
                <a:gd name="connsiteY58" fmla="*/ 158183 h 402063"/>
                <a:gd name="connsiteX59" fmla="*/ 486233 w 2169344"/>
                <a:gd name="connsiteY59" fmla="*/ 159415 h 402063"/>
                <a:gd name="connsiteX60" fmla="*/ 441407 w 2169344"/>
                <a:gd name="connsiteY60" fmla="*/ 159205 h 402063"/>
                <a:gd name="connsiteX61" fmla="*/ 355859 w 2169344"/>
                <a:gd name="connsiteY61" fmla="*/ 183224 h 402063"/>
                <a:gd name="connsiteX62" fmla="*/ 328807 w 2169344"/>
                <a:gd name="connsiteY62" fmla="*/ 199848 h 402063"/>
                <a:gd name="connsiteX63" fmla="*/ 310141 w 2169344"/>
                <a:gd name="connsiteY63" fmla="*/ 194377 h 402063"/>
                <a:gd name="connsiteX64" fmla="*/ 299255 w 2169344"/>
                <a:gd name="connsiteY64" fmla="*/ 188274 h 402063"/>
                <a:gd name="connsiteX65" fmla="*/ 292010 w 2169344"/>
                <a:gd name="connsiteY65" fmla="*/ 166870 h 402063"/>
                <a:gd name="connsiteX66" fmla="*/ 240867 w 2169344"/>
                <a:gd name="connsiteY66" fmla="*/ 78250 h 402063"/>
                <a:gd name="connsiteX67" fmla="*/ 187619 w 2169344"/>
                <a:gd name="connsiteY67" fmla="*/ 28830 h 402063"/>
                <a:gd name="connsiteX68" fmla="*/ 167240 w 2169344"/>
                <a:gd name="connsiteY68" fmla="*/ 23629 h 402063"/>
                <a:gd name="connsiteX69" fmla="*/ 143293 w 2169344"/>
                <a:gd name="connsiteY69" fmla="*/ 9350 h 402063"/>
                <a:gd name="connsiteX70" fmla="*/ 124591 w 2169344"/>
                <a:gd name="connsiteY70" fmla="*/ 31 h 402063"/>
                <a:gd name="connsiteX71" fmla="*/ 113670 w 2169344"/>
                <a:gd name="connsiteY71" fmla="*/ 10041 h 402063"/>
                <a:gd name="connsiteX72" fmla="*/ 103249 w 2169344"/>
                <a:gd name="connsiteY72" fmla="*/ 19390 h 402063"/>
                <a:gd name="connsiteX73" fmla="*/ 27123 w 2169344"/>
                <a:gd name="connsiteY73" fmla="*/ 41576 h 402063"/>
                <a:gd name="connsiteX74" fmla="*/ 23518 w 2169344"/>
                <a:gd name="connsiteY74" fmla="*/ 41606 h 402063"/>
                <a:gd name="connsiteX75" fmla="*/ 8172 w 2169344"/>
                <a:gd name="connsiteY75" fmla="*/ 59248 h 402063"/>
                <a:gd name="connsiteX76" fmla="*/ 0 w 2169344"/>
                <a:gd name="connsiteY76" fmla="*/ 64300 h 402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169344" h="402063">
                  <a:moveTo>
                    <a:pt x="1733733" y="402063"/>
                  </a:moveTo>
                  <a:lnTo>
                    <a:pt x="2169344" y="402063"/>
                  </a:lnTo>
                  <a:lnTo>
                    <a:pt x="2167815" y="393111"/>
                  </a:lnTo>
                  <a:cubicBezTo>
                    <a:pt x="2166602" y="392089"/>
                    <a:pt x="2165388" y="391067"/>
                    <a:pt x="2164175" y="390045"/>
                  </a:cubicBezTo>
                  <a:cubicBezTo>
                    <a:pt x="2163604" y="388091"/>
                    <a:pt x="2163033" y="386137"/>
                    <a:pt x="2162533" y="384183"/>
                  </a:cubicBezTo>
                  <a:cubicBezTo>
                    <a:pt x="2157322" y="364162"/>
                    <a:pt x="2142262" y="348140"/>
                    <a:pt x="2132269" y="330103"/>
                  </a:cubicBezTo>
                  <a:cubicBezTo>
                    <a:pt x="2127878" y="322137"/>
                    <a:pt x="2123846" y="316034"/>
                    <a:pt x="2113924" y="313389"/>
                  </a:cubicBezTo>
                  <a:cubicBezTo>
                    <a:pt x="2104217" y="310804"/>
                    <a:pt x="2094616" y="306264"/>
                    <a:pt x="2093653" y="297787"/>
                  </a:cubicBezTo>
                  <a:cubicBezTo>
                    <a:pt x="2090726" y="271664"/>
                    <a:pt x="2067421" y="268778"/>
                    <a:pt x="2044472" y="264750"/>
                  </a:cubicBezTo>
                  <a:cubicBezTo>
                    <a:pt x="2038441" y="264780"/>
                    <a:pt x="2033016" y="263998"/>
                    <a:pt x="2027270" y="261503"/>
                  </a:cubicBezTo>
                  <a:cubicBezTo>
                    <a:pt x="2012280" y="254980"/>
                    <a:pt x="1987869" y="260421"/>
                    <a:pt x="1979268" y="272085"/>
                  </a:cubicBezTo>
                  <a:cubicBezTo>
                    <a:pt x="1976770" y="275512"/>
                    <a:pt x="1974235" y="274790"/>
                    <a:pt x="1971024" y="275662"/>
                  </a:cubicBezTo>
                  <a:cubicBezTo>
                    <a:pt x="1943685" y="283027"/>
                    <a:pt x="1915419" y="286304"/>
                    <a:pt x="1887117" y="289009"/>
                  </a:cubicBezTo>
                  <a:cubicBezTo>
                    <a:pt x="1861921" y="291444"/>
                    <a:pt x="1840899" y="299350"/>
                    <a:pt x="1827801" y="318469"/>
                  </a:cubicBezTo>
                  <a:cubicBezTo>
                    <a:pt x="1824375" y="323460"/>
                    <a:pt x="1819414" y="324962"/>
                    <a:pt x="1813811" y="327006"/>
                  </a:cubicBezTo>
                  <a:cubicBezTo>
                    <a:pt x="1791220" y="335213"/>
                    <a:pt x="1783332" y="347659"/>
                    <a:pt x="1787793" y="368100"/>
                  </a:cubicBezTo>
                  <a:cubicBezTo>
                    <a:pt x="1788828" y="372880"/>
                    <a:pt x="1785081" y="374413"/>
                    <a:pt x="1782511" y="376848"/>
                  </a:cubicBezTo>
                  <a:cubicBezTo>
                    <a:pt x="1775320" y="383664"/>
                    <a:pt x="1767564" y="389196"/>
                    <a:pt x="1759326" y="393430"/>
                  </a:cubicBezTo>
                  <a:close/>
                  <a:moveTo>
                    <a:pt x="1564375" y="402063"/>
                  </a:moveTo>
                  <a:lnTo>
                    <a:pt x="1699961" y="402063"/>
                  </a:lnTo>
                  <a:lnTo>
                    <a:pt x="1674372" y="396178"/>
                  </a:lnTo>
                  <a:cubicBezTo>
                    <a:pt x="1667199" y="396178"/>
                    <a:pt x="1659989" y="396178"/>
                    <a:pt x="1652815" y="396178"/>
                  </a:cubicBezTo>
                  <a:cubicBezTo>
                    <a:pt x="1652815" y="396237"/>
                    <a:pt x="1652815" y="396328"/>
                    <a:pt x="1652780" y="396388"/>
                  </a:cubicBezTo>
                  <a:cubicBezTo>
                    <a:pt x="1652745" y="396298"/>
                    <a:pt x="1652673" y="396237"/>
                    <a:pt x="1652637" y="396178"/>
                  </a:cubicBezTo>
                  <a:cubicBezTo>
                    <a:pt x="1649175" y="395005"/>
                    <a:pt x="1646749" y="392961"/>
                    <a:pt x="1645392" y="390075"/>
                  </a:cubicBezTo>
                  <a:cubicBezTo>
                    <a:pt x="1633008" y="390826"/>
                    <a:pt x="1620874" y="392269"/>
                    <a:pt x="1608132" y="390376"/>
                  </a:cubicBezTo>
                  <a:cubicBezTo>
                    <a:pt x="1597033" y="388737"/>
                    <a:pt x="1587138" y="390451"/>
                    <a:pt x="1578069" y="394017"/>
                  </a:cubicBezTo>
                  <a:close/>
                  <a:moveTo>
                    <a:pt x="0" y="402063"/>
                  </a:moveTo>
                  <a:lnTo>
                    <a:pt x="1359887" y="402063"/>
                  </a:lnTo>
                  <a:lnTo>
                    <a:pt x="1356557" y="397169"/>
                  </a:lnTo>
                  <a:cubicBezTo>
                    <a:pt x="1350312" y="374022"/>
                    <a:pt x="1346100" y="350394"/>
                    <a:pt x="1359484" y="327608"/>
                  </a:cubicBezTo>
                  <a:cubicBezTo>
                    <a:pt x="1362267" y="322888"/>
                    <a:pt x="1364409" y="317627"/>
                    <a:pt x="1360733" y="313179"/>
                  </a:cubicBezTo>
                  <a:cubicBezTo>
                    <a:pt x="1356414" y="308008"/>
                    <a:pt x="1350597" y="312457"/>
                    <a:pt x="1346064" y="313840"/>
                  </a:cubicBezTo>
                  <a:cubicBezTo>
                    <a:pt x="1338213" y="316275"/>
                    <a:pt x="1331646" y="315012"/>
                    <a:pt x="1323723" y="313208"/>
                  </a:cubicBezTo>
                  <a:cubicBezTo>
                    <a:pt x="1312517" y="310653"/>
                    <a:pt x="1300275" y="310773"/>
                    <a:pt x="1288498" y="310683"/>
                  </a:cubicBezTo>
                  <a:cubicBezTo>
                    <a:pt x="1274864" y="310593"/>
                    <a:pt x="1266120" y="306264"/>
                    <a:pt x="1260981" y="295112"/>
                  </a:cubicBezTo>
                  <a:cubicBezTo>
                    <a:pt x="1252701" y="277135"/>
                    <a:pt x="1239995" y="264359"/>
                    <a:pt x="1217904" y="253868"/>
                  </a:cubicBezTo>
                  <a:cubicBezTo>
                    <a:pt x="1198452" y="244639"/>
                    <a:pt x="1179930" y="247645"/>
                    <a:pt x="1161550" y="243407"/>
                  </a:cubicBezTo>
                  <a:cubicBezTo>
                    <a:pt x="1157124" y="242384"/>
                    <a:pt x="1151807" y="244158"/>
                    <a:pt x="1148309" y="240220"/>
                  </a:cubicBezTo>
                  <a:cubicBezTo>
                    <a:pt x="1142099" y="240520"/>
                    <a:pt x="1136531" y="239679"/>
                    <a:pt x="1133783" y="234118"/>
                  </a:cubicBezTo>
                  <a:cubicBezTo>
                    <a:pt x="1125611" y="234358"/>
                    <a:pt x="1117723" y="233937"/>
                    <a:pt x="1112013" y="228015"/>
                  </a:cubicBezTo>
                  <a:cubicBezTo>
                    <a:pt x="1094668" y="217133"/>
                    <a:pt x="1080428" y="204537"/>
                    <a:pt x="1071826" y="187132"/>
                  </a:cubicBezTo>
                  <a:cubicBezTo>
                    <a:pt x="1067544" y="178474"/>
                    <a:pt x="1059728" y="171981"/>
                    <a:pt x="1064260" y="160979"/>
                  </a:cubicBezTo>
                  <a:cubicBezTo>
                    <a:pt x="1067365" y="153433"/>
                    <a:pt x="1061334" y="147451"/>
                    <a:pt x="1051519" y="145618"/>
                  </a:cubicBezTo>
                  <a:cubicBezTo>
                    <a:pt x="1045130" y="144415"/>
                    <a:pt x="1038635" y="143483"/>
                    <a:pt x="1032211" y="142431"/>
                  </a:cubicBezTo>
                  <a:cubicBezTo>
                    <a:pt x="1023003" y="141679"/>
                    <a:pt x="1018577" y="135877"/>
                    <a:pt x="1014045" y="130196"/>
                  </a:cubicBezTo>
                  <a:cubicBezTo>
                    <a:pt x="1005979" y="124995"/>
                    <a:pt x="998342" y="119133"/>
                    <a:pt x="989705" y="114744"/>
                  </a:cubicBezTo>
                  <a:cubicBezTo>
                    <a:pt x="981246" y="110476"/>
                    <a:pt x="971824" y="105035"/>
                    <a:pt x="962402" y="114023"/>
                  </a:cubicBezTo>
                  <a:cubicBezTo>
                    <a:pt x="958548" y="117691"/>
                    <a:pt x="954372" y="117450"/>
                    <a:pt x="949518" y="115226"/>
                  </a:cubicBezTo>
                  <a:cubicBezTo>
                    <a:pt x="932459" y="107410"/>
                    <a:pt x="915185" y="110416"/>
                    <a:pt x="897947" y="114895"/>
                  </a:cubicBezTo>
                  <a:cubicBezTo>
                    <a:pt x="879424" y="123973"/>
                    <a:pt x="876426" y="143092"/>
                    <a:pt x="861651" y="154636"/>
                  </a:cubicBezTo>
                  <a:cubicBezTo>
                    <a:pt x="862222" y="162512"/>
                    <a:pt x="850195" y="165097"/>
                    <a:pt x="850765" y="172973"/>
                  </a:cubicBezTo>
                  <a:cubicBezTo>
                    <a:pt x="841486" y="173995"/>
                    <a:pt x="832207" y="175137"/>
                    <a:pt x="822892" y="176009"/>
                  </a:cubicBezTo>
                  <a:cubicBezTo>
                    <a:pt x="805868" y="177542"/>
                    <a:pt x="790022" y="175919"/>
                    <a:pt x="778209" y="163804"/>
                  </a:cubicBezTo>
                  <a:cubicBezTo>
                    <a:pt x="771999" y="160858"/>
                    <a:pt x="767181" y="156800"/>
                    <a:pt x="763683" y="151569"/>
                  </a:cubicBezTo>
                  <a:cubicBezTo>
                    <a:pt x="750086" y="148473"/>
                    <a:pt x="745446" y="136539"/>
                    <a:pt x="734025" y="130737"/>
                  </a:cubicBezTo>
                  <a:cubicBezTo>
                    <a:pt x="708008" y="117540"/>
                    <a:pt x="680527" y="116879"/>
                    <a:pt x="651582" y="119013"/>
                  </a:cubicBezTo>
                  <a:cubicBezTo>
                    <a:pt x="615143" y="121689"/>
                    <a:pt x="588055" y="141679"/>
                    <a:pt x="556506" y="153403"/>
                  </a:cubicBezTo>
                  <a:cubicBezTo>
                    <a:pt x="543657" y="158183"/>
                    <a:pt x="531202" y="160949"/>
                    <a:pt x="516640" y="158183"/>
                  </a:cubicBezTo>
                  <a:cubicBezTo>
                    <a:pt x="507040" y="156379"/>
                    <a:pt x="496512" y="157521"/>
                    <a:pt x="486233" y="159415"/>
                  </a:cubicBezTo>
                  <a:cubicBezTo>
                    <a:pt x="471529" y="162091"/>
                    <a:pt x="456040" y="162602"/>
                    <a:pt x="441407" y="159205"/>
                  </a:cubicBezTo>
                  <a:cubicBezTo>
                    <a:pt x="406181" y="151028"/>
                    <a:pt x="377701" y="158213"/>
                    <a:pt x="355859" y="183224"/>
                  </a:cubicBezTo>
                  <a:cubicBezTo>
                    <a:pt x="348935" y="191130"/>
                    <a:pt x="340513" y="197593"/>
                    <a:pt x="328807" y="199848"/>
                  </a:cubicBezTo>
                  <a:cubicBezTo>
                    <a:pt x="321562" y="201230"/>
                    <a:pt x="314174" y="201531"/>
                    <a:pt x="310141" y="194377"/>
                  </a:cubicBezTo>
                  <a:cubicBezTo>
                    <a:pt x="306500" y="192333"/>
                    <a:pt x="302896" y="190288"/>
                    <a:pt x="299255" y="188274"/>
                  </a:cubicBezTo>
                  <a:cubicBezTo>
                    <a:pt x="290904" y="182563"/>
                    <a:pt x="291975" y="174596"/>
                    <a:pt x="292010" y="166870"/>
                  </a:cubicBezTo>
                  <a:cubicBezTo>
                    <a:pt x="280733" y="135036"/>
                    <a:pt x="259176" y="107079"/>
                    <a:pt x="240867" y="78250"/>
                  </a:cubicBezTo>
                  <a:cubicBezTo>
                    <a:pt x="228840" y="59282"/>
                    <a:pt x="214743" y="37968"/>
                    <a:pt x="187619" y="28830"/>
                  </a:cubicBezTo>
                  <a:cubicBezTo>
                    <a:pt x="180981" y="26605"/>
                    <a:pt x="173950" y="23359"/>
                    <a:pt x="167240" y="23629"/>
                  </a:cubicBezTo>
                  <a:cubicBezTo>
                    <a:pt x="153963" y="24140"/>
                    <a:pt x="146790" y="19060"/>
                    <a:pt x="143293" y="9350"/>
                  </a:cubicBezTo>
                  <a:cubicBezTo>
                    <a:pt x="140330" y="1143"/>
                    <a:pt x="131872" y="512"/>
                    <a:pt x="124591" y="31"/>
                  </a:cubicBezTo>
                  <a:cubicBezTo>
                    <a:pt x="117953" y="-420"/>
                    <a:pt x="114491" y="4089"/>
                    <a:pt x="113670" y="10041"/>
                  </a:cubicBezTo>
                  <a:cubicBezTo>
                    <a:pt x="112992" y="14941"/>
                    <a:pt x="108495" y="19601"/>
                    <a:pt x="103249" y="19390"/>
                  </a:cubicBezTo>
                  <a:cubicBezTo>
                    <a:pt x="74162" y="18188"/>
                    <a:pt x="52177" y="33549"/>
                    <a:pt x="27123" y="41576"/>
                  </a:cubicBezTo>
                  <a:cubicBezTo>
                    <a:pt x="25910" y="41576"/>
                    <a:pt x="24732" y="41576"/>
                    <a:pt x="23518" y="41606"/>
                  </a:cubicBezTo>
                  <a:cubicBezTo>
                    <a:pt x="18611" y="47663"/>
                    <a:pt x="13855" y="53848"/>
                    <a:pt x="8172" y="59248"/>
                  </a:cubicBezTo>
                  <a:lnTo>
                    <a:pt x="0" y="64300"/>
                  </a:lnTo>
                  <a:close/>
                </a:path>
              </a:pathLst>
            </a:custGeom>
            <a:gradFill>
              <a:gsLst>
                <a:gs pos="0">
                  <a:srgbClr val="3E6A80">
                    <a:lumMod val="59000"/>
                    <a:lumOff val="41000"/>
                  </a:srgbClr>
                </a:gs>
                <a:gs pos="95000">
                  <a:srgbClr val="CCE1F6"/>
                </a:gs>
              </a:gsLst>
              <a:lin ang="10200000" scaled="0"/>
            </a:gradFill>
            <a:ln w="7883" cap="flat">
              <a:noFill/>
              <a:prstDash val="solid"/>
              <a:miter/>
            </a:ln>
            <a:effectLst>
              <a:outerShdw blurRad="381000" dist="139700" dir="5400000" sx="107000" sy="107000" algn="t" rotWithShape="0">
                <a:schemeClr val="bg1">
                  <a:alpha val="40000"/>
                </a:scheme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x-none" sz="1800" dirty="0">
                <a:latin typeface="Quicksand" pitchFamily="2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BEC8F37-9019-28C3-E4EA-F291DAC33372}"/>
                </a:ext>
              </a:extLst>
            </p:cNvPr>
            <p:cNvSpPr/>
            <p:nvPr/>
          </p:nvSpPr>
          <p:spPr>
            <a:xfrm flipV="1">
              <a:off x="1" y="2"/>
              <a:ext cx="1934516" cy="691615"/>
            </a:xfrm>
            <a:custGeom>
              <a:avLst/>
              <a:gdLst>
                <a:gd name="connsiteX0" fmla="*/ 1 w 1934516"/>
                <a:gd name="connsiteY0" fmla="*/ 691615 h 691615"/>
                <a:gd name="connsiteX1" fmla="*/ 1934516 w 1934516"/>
                <a:gd name="connsiteY1" fmla="*/ 691615 h 691615"/>
                <a:gd name="connsiteX2" fmla="*/ 1927885 w 1934516"/>
                <a:gd name="connsiteY2" fmla="*/ 666743 h 691615"/>
                <a:gd name="connsiteX3" fmla="*/ 1695579 w 1934516"/>
                <a:gd name="connsiteY3" fmla="*/ 551732 h 691615"/>
                <a:gd name="connsiteX4" fmla="*/ 1572361 w 1934516"/>
                <a:gd name="connsiteY4" fmla="*/ 279436 h 691615"/>
                <a:gd name="connsiteX5" fmla="*/ 1334433 w 1934516"/>
                <a:gd name="connsiteY5" fmla="*/ 447988 h 691615"/>
                <a:gd name="connsiteX6" fmla="*/ 1266483 w 1934516"/>
                <a:gd name="connsiteY6" fmla="*/ 317518 h 691615"/>
                <a:gd name="connsiteX7" fmla="*/ 1071020 w 1934516"/>
                <a:gd name="connsiteY7" fmla="*/ 287365 h 691615"/>
                <a:gd name="connsiteX8" fmla="*/ 771036 w 1934516"/>
                <a:gd name="connsiteY8" fmla="*/ 3605 h 691615"/>
                <a:gd name="connsiteX9" fmla="*/ 421917 w 1934516"/>
                <a:gd name="connsiteY9" fmla="*/ 201944 h 691615"/>
                <a:gd name="connsiteX10" fmla="*/ 224564 w 1934516"/>
                <a:gd name="connsiteY10" fmla="*/ 127806 h 691615"/>
                <a:gd name="connsiteX11" fmla="*/ 140639 w 1934516"/>
                <a:gd name="connsiteY11" fmla="*/ 321036 h 691615"/>
                <a:gd name="connsiteX12" fmla="*/ 59049 w 1934516"/>
                <a:gd name="connsiteY12" fmla="*/ 241653 h 691615"/>
                <a:gd name="connsiteX13" fmla="*/ 0 w 1934516"/>
                <a:gd name="connsiteY13" fmla="*/ 209943 h 691615"/>
                <a:gd name="connsiteX14" fmla="*/ 1 w 1934516"/>
                <a:gd name="connsiteY14" fmla="*/ 691615 h 691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4516" h="691615">
                  <a:moveTo>
                    <a:pt x="1" y="691615"/>
                  </a:moveTo>
                  <a:lnTo>
                    <a:pt x="1934516" y="691615"/>
                  </a:lnTo>
                  <a:lnTo>
                    <a:pt x="1927885" y="666743"/>
                  </a:lnTo>
                  <a:cubicBezTo>
                    <a:pt x="1887869" y="582445"/>
                    <a:pt x="1786709" y="532514"/>
                    <a:pt x="1695579" y="551732"/>
                  </a:cubicBezTo>
                  <a:cubicBezTo>
                    <a:pt x="1747398" y="449670"/>
                    <a:pt x="1683169" y="307740"/>
                    <a:pt x="1572361" y="279436"/>
                  </a:cubicBezTo>
                  <a:cubicBezTo>
                    <a:pt x="1465168" y="251981"/>
                    <a:pt x="1345347" y="338666"/>
                    <a:pt x="1334433" y="447988"/>
                  </a:cubicBezTo>
                  <a:cubicBezTo>
                    <a:pt x="1337054" y="397626"/>
                    <a:pt x="1302668" y="353228"/>
                    <a:pt x="1266483" y="317518"/>
                  </a:cubicBezTo>
                  <a:cubicBezTo>
                    <a:pt x="1181776" y="233657"/>
                    <a:pt x="1090897" y="282930"/>
                    <a:pt x="1071020" y="287365"/>
                  </a:cubicBezTo>
                  <a:cubicBezTo>
                    <a:pt x="1064906" y="149840"/>
                    <a:pt x="955809" y="27748"/>
                    <a:pt x="771036" y="3605"/>
                  </a:cubicBezTo>
                  <a:cubicBezTo>
                    <a:pt x="586305" y="-20798"/>
                    <a:pt x="449892" y="82373"/>
                    <a:pt x="421917" y="201944"/>
                  </a:cubicBezTo>
                  <a:cubicBezTo>
                    <a:pt x="388114" y="132315"/>
                    <a:pt x="295998" y="97777"/>
                    <a:pt x="224564" y="127806"/>
                  </a:cubicBezTo>
                  <a:cubicBezTo>
                    <a:pt x="153482" y="158158"/>
                    <a:pt x="114039" y="248279"/>
                    <a:pt x="140639" y="321036"/>
                  </a:cubicBezTo>
                  <a:cubicBezTo>
                    <a:pt x="117492" y="290675"/>
                    <a:pt x="89842" y="264045"/>
                    <a:pt x="59049" y="241653"/>
                  </a:cubicBezTo>
                  <a:lnTo>
                    <a:pt x="0" y="209943"/>
                  </a:lnTo>
                  <a:lnTo>
                    <a:pt x="1" y="691615"/>
                  </a:lnTo>
                  <a:close/>
                </a:path>
              </a:pathLst>
            </a:custGeom>
            <a:gradFill flip="none" rotWithShape="1">
              <a:gsLst>
                <a:gs pos="78000">
                  <a:srgbClr val="FFFFFF">
                    <a:alpha val="51000"/>
                  </a:srgbClr>
                </a:gs>
                <a:gs pos="100000">
                  <a:srgbClr val="4A8D9A">
                    <a:alpha val="52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7883" cap="flat">
              <a:noFill/>
              <a:prstDash val="solid"/>
              <a:miter/>
            </a:ln>
            <a:effectLst>
              <a:outerShdw blurRad="304800" dist="38100" dir="18900000" sx="106000" sy="106000" algn="bl" rotWithShape="0">
                <a:schemeClr val="bg1">
                  <a:alpha val="36000"/>
                </a:schemeClr>
              </a:outerShdw>
              <a:softEdge rad="88900"/>
            </a:effectLst>
          </p:spPr>
          <p:txBody>
            <a:bodyPr wrap="square" rtlCol="0" anchor="ctr">
              <a:noAutofit/>
            </a:bodyPr>
            <a:lstStyle/>
            <a:p>
              <a:endParaRPr lang="en-US" sz="1800" dirty="0">
                <a:latin typeface="Quicksand" pitchFamily="2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8815AB0-BBF6-14EC-44DA-4EB2CAB5B931}"/>
                </a:ext>
              </a:extLst>
            </p:cNvPr>
            <p:cNvGrpSpPr/>
            <p:nvPr/>
          </p:nvGrpSpPr>
          <p:grpSpPr>
            <a:xfrm>
              <a:off x="-122970" y="-101338"/>
              <a:ext cx="3539237" cy="1259112"/>
              <a:chOff x="1" y="0"/>
              <a:chExt cx="3140894" cy="1117397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C2E9E81-CF7B-68ED-B1EF-7F2125301656}"/>
                  </a:ext>
                </a:extLst>
              </p:cNvPr>
              <p:cNvSpPr/>
              <p:nvPr/>
            </p:nvSpPr>
            <p:spPr>
              <a:xfrm flipV="1">
                <a:off x="1" y="2"/>
                <a:ext cx="1776903" cy="1117395"/>
              </a:xfrm>
              <a:custGeom>
                <a:avLst/>
                <a:gdLst>
                  <a:gd name="connsiteX0" fmla="*/ 1769177 w 1776903"/>
                  <a:gd name="connsiteY0" fmla="*/ 1117395 h 1117395"/>
                  <a:gd name="connsiteX1" fmla="*/ 1776819 w 1776903"/>
                  <a:gd name="connsiteY1" fmla="*/ 1067312 h 1117395"/>
                  <a:gd name="connsiteX2" fmla="*/ 1768548 w 1776903"/>
                  <a:gd name="connsiteY2" fmla="*/ 988773 h 1117395"/>
                  <a:gd name="connsiteX3" fmla="*/ 1665175 w 1776903"/>
                  <a:gd name="connsiteY3" fmla="*/ 807038 h 1117395"/>
                  <a:gd name="connsiteX4" fmla="*/ 1670964 w 1776903"/>
                  <a:gd name="connsiteY4" fmla="*/ 735346 h 1117395"/>
                  <a:gd name="connsiteX5" fmla="*/ 1652673 w 1776903"/>
                  <a:gd name="connsiteY5" fmla="*/ 666742 h 1117395"/>
                  <a:gd name="connsiteX6" fmla="*/ 1420367 w 1776903"/>
                  <a:gd name="connsiteY6" fmla="*/ 551732 h 1117395"/>
                  <a:gd name="connsiteX7" fmla="*/ 1297149 w 1776903"/>
                  <a:gd name="connsiteY7" fmla="*/ 279435 h 1117395"/>
                  <a:gd name="connsiteX8" fmla="*/ 1059221 w 1776903"/>
                  <a:gd name="connsiteY8" fmla="*/ 447987 h 1117395"/>
                  <a:gd name="connsiteX9" fmla="*/ 991270 w 1776903"/>
                  <a:gd name="connsiteY9" fmla="*/ 317518 h 1117395"/>
                  <a:gd name="connsiteX10" fmla="*/ 795808 w 1776903"/>
                  <a:gd name="connsiteY10" fmla="*/ 287365 h 1117395"/>
                  <a:gd name="connsiteX11" fmla="*/ 495824 w 1776903"/>
                  <a:gd name="connsiteY11" fmla="*/ 3605 h 1117395"/>
                  <a:gd name="connsiteX12" fmla="*/ 146705 w 1776903"/>
                  <a:gd name="connsiteY12" fmla="*/ 201944 h 1117395"/>
                  <a:gd name="connsiteX13" fmla="*/ 5571 w 1776903"/>
                  <a:gd name="connsiteY13" fmla="*/ 116930 h 1117395"/>
                  <a:gd name="connsiteX14" fmla="*/ 0 w 1776903"/>
                  <a:gd name="connsiteY14" fmla="*/ 118007 h 1117395"/>
                  <a:gd name="connsiteX15" fmla="*/ 0 w 1776903"/>
                  <a:gd name="connsiteY15" fmla="*/ 1117394 h 1117395"/>
                  <a:gd name="connsiteX16" fmla="*/ 1769177 w 1776903"/>
                  <a:gd name="connsiteY16" fmla="*/ 1117395 h 1117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76903" h="1117395">
                    <a:moveTo>
                      <a:pt x="1769177" y="1117395"/>
                    </a:moveTo>
                    <a:lnTo>
                      <a:pt x="1776819" y="1067312"/>
                    </a:lnTo>
                    <a:cubicBezTo>
                      <a:pt x="1777434" y="1040855"/>
                      <a:pt x="1774683" y="1014316"/>
                      <a:pt x="1768548" y="988773"/>
                    </a:cubicBezTo>
                    <a:cubicBezTo>
                      <a:pt x="1752017" y="920051"/>
                      <a:pt x="1714083" y="858600"/>
                      <a:pt x="1665175" y="807038"/>
                    </a:cubicBezTo>
                    <a:cubicBezTo>
                      <a:pt x="1670942" y="783715"/>
                      <a:pt x="1672855" y="759368"/>
                      <a:pt x="1670964" y="735346"/>
                    </a:cubicBezTo>
                    <a:cubicBezTo>
                      <a:pt x="1668900" y="711565"/>
                      <a:pt x="1662859" y="688349"/>
                      <a:pt x="1652673" y="666742"/>
                    </a:cubicBezTo>
                    <a:cubicBezTo>
                      <a:pt x="1612657" y="582445"/>
                      <a:pt x="1511497" y="532514"/>
                      <a:pt x="1420367" y="551732"/>
                    </a:cubicBezTo>
                    <a:cubicBezTo>
                      <a:pt x="1472186" y="449670"/>
                      <a:pt x="1407957" y="307740"/>
                      <a:pt x="1297149" y="279435"/>
                    </a:cubicBezTo>
                    <a:cubicBezTo>
                      <a:pt x="1189956" y="251981"/>
                      <a:pt x="1070135" y="338665"/>
                      <a:pt x="1059221" y="447987"/>
                    </a:cubicBezTo>
                    <a:cubicBezTo>
                      <a:pt x="1061842" y="397626"/>
                      <a:pt x="1027456" y="353228"/>
                      <a:pt x="991270" y="317518"/>
                    </a:cubicBezTo>
                    <a:cubicBezTo>
                      <a:pt x="906564" y="233657"/>
                      <a:pt x="815684" y="282929"/>
                      <a:pt x="795808" y="287365"/>
                    </a:cubicBezTo>
                    <a:cubicBezTo>
                      <a:pt x="789694" y="149840"/>
                      <a:pt x="680597" y="27748"/>
                      <a:pt x="495824" y="3605"/>
                    </a:cubicBezTo>
                    <a:cubicBezTo>
                      <a:pt x="311093" y="-20798"/>
                      <a:pt x="174680" y="82373"/>
                      <a:pt x="146705" y="201944"/>
                    </a:cubicBezTo>
                    <a:cubicBezTo>
                      <a:pt x="121353" y="149722"/>
                      <a:pt x="63199" y="117239"/>
                      <a:pt x="5571" y="116930"/>
                    </a:cubicBezTo>
                    <a:lnTo>
                      <a:pt x="0" y="118007"/>
                    </a:lnTo>
                    <a:lnTo>
                      <a:pt x="0" y="1117394"/>
                    </a:lnTo>
                    <a:lnTo>
                      <a:pt x="1769177" y="1117395"/>
                    </a:lnTo>
                    <a:close/>
                  </a:path>
                </a:pathLst>
              </a:custGeom>
              <a:gradFill flip="none" rotWithShape="1">
                <a:gsLst>
                  <a:gs pos="78000">
                    <a:srgbClr val="FFFFFF">
                      <a:alpha val="51000"/>
                    </a:srgbClr>
                  </a:gs>
                  <a:gs pos="100000">
                    <a:srgbClr val="4A8D9A">
                      <a:alpha val="5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7883" cap="flat">
                <a:noFill/>
                <a:prstDash val="solid"/>
                <a:miter/>
              </a:ln>
              <a:effectLst>
                <a:outerShdw blurRad="304800" dist="38100" dir="18900000" sx="106000" sy="106000" algn="bl" rotWithShape="0">
                  <a:schemeClr val="bg1">
                    <a:alpha val="36000"/>
                  </a:schemeClr>
                </a:outerShdw>
                <a:softEdge rad="88900"/>
              </a:effectLst>
            </p:spPr>
            <p:txBody>
              <a:bodyPr wrap="square" rtlCol="0" anchor="ctr">
                <a:noAutofit/>
              </a:bodyPr>
              <a:lstStyle/>
              <a:p>
                <a:endParaRPr lang="en-US" sz="1800" dirty="0">
                  <a:latin typeface="Quicksand" pitchFamily="2" charset="0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246EBBA-66FC-B988-122F-CC86A63A9574}"/>
                  </a:ext>
                </a:extLst>
              </p:cNvPr>
              <p:cNvSpPr/>
              <p:nvPr/>
            </p:nvSpPr>
            <p:spPr>
              <a:xfrm flipV="1">
                <a:off x="873070" y="0"/>
                <a:ext cx="2267825" cy="422070"/>
              </a:xfrm>
              <a:custGeom>
                <a:avLst/>
                <a:gdLst>
                  <a:gd name="connsiteX0" fmla="*/ 0 w 2267825"/>
                  <a:gd name="connsiteY0" fmla="*/ 422069 h 422070"/>
                  <a:gd name="connsiteX1" fmla="*/ 1892617 w 2267825"/>
                  <a:gd name="connsiteY1" fmla="*/ 422069 h 422070"/>
                  <a:gd name="connsiteX2" fmla="*/ 1891324 w 2267825"/>
                  <a:gd name="connsiteY2" fmla="*/ 411375 h 422070"/>
                  <a:gd name="connsiteX3" fmla="*/ 1827797 w 2267825"/>
                  <a:gd name="connsiteY3" fmla="*/ 317516 h 422070"/>
                  <a:gd name="connsiteX4" fmla="*/ 1632335 w 2267825"/>
                  <a:gd name="connsiteY4" fmla="*/ 287364 h 422070"/>
                  <a:gd name="connsiteX5" fmla="*/ 1332350 w 2267825"/>
                  <a:gd name="connsiteY5" fmla="*/ 3604 h 422070"/>
                  <a:gd name="connsiteX6" fmla="*/ 983232 w 2267825"/>
                  <a:gd name="connsiteY6" fmla="*/ 201942 h 422070"/>
                  <a:gd name="connsiteX7" fmla="*/ 785879 w 2267825"/>
                  <a:gd name="connsiteY7" fmla="*/ 127804 h 422070"/>
                  <a:gd name="connsiteX8" fmla="*/ 701953 w 2267825"/>
                  <a:gd name="connsiteY8" fmla="*/ 321035 h 422070"/>
                  <a:gd name="connsiteX9" fmla="*/ 295089 w 2267825"/>
                  <a:gd name="connsiteY9" fmla="*/ 168385 h 422070"/>
                  <a:gd name="connsiteX10" fmla="*/ 24543 w 2267825"/>
                  <a:gd name="connsiteY10" fmla="*/ 363345 h 422070"/>
                  <a:gd name="connsiteX11" fmla="*/ 2267825 w 2267825"/>
                  <a:gd name="connsiteY11" fmla="*/ 422070 h 422070"/>
                  <a:gd name="connsiteX12" fmla="*/ 2256269 w 2267825"/>
                  <a:gd name="connsiteY12" fmla="*/ 387924 h 422070"/>
                  <a:gd name="connsiteX13" fmla="*/ 2133675 w 2267825"/>
                  <a:gd name="connsiteY13" fmla="*/ 279434 h 422070"/>
                  <a:gd name="connsiteX14" fmla="*/ 1904708 w 2267825"/>
                  <a:gd name="connsiteY14" fmla="*/ 408230 h 422070"/>
                  <a:gd name="connsiteX15" fmla="*/ 1901589 w 2267825"/>
                  <a:gd name="connsiteY15" fmla="*/ 422069 h 42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67825" h="422070">
                    <a:moveTo>
                      <a:pt x="0" y="422069"/>
                    </a:moveTo>
                    <a:lnTo>
                      <a:pt x="1892617" y="422069"/>
                    </a:lnTo>
                    <a:lnTo>
                      <a:pt x="1891324" y="411375"/>
                    </a:lnTo>
                    <a:cubicBezTo>
                      <a:pt x="1881063" y="375968"/>
                      <a:pt x="1854936" y="344299"/>
                      <a:pt x="1827797" y="317516"/>
                    </a:cubicBezTo>
                    <a:cubicBezTo>
                      <a:pt x="1743091" y="233656"/>
                      <a:pt x="1652210" y="282928"/>
                      <a:pt x="1632335" y="287364"/>
                    </a:cubicBezTo>
                    <a:cubicBezTo>
                      <a:pt x="1626220" y="149838"/>
                      <a:pt x="1517123" y="27746"/>
                      <a:pt x="1332350" y="3604"/>
                    </a:cubicBezTo>
                    <a:cubicBezTo>
                      <a:pt x="1147619" y="-20799"/>
                      <a:pt x="1011207" y="82372"/>
                      <a:pt x="983232" y="201942"/>
                    </a:cubicBezTo>
                    <a:cubicBezTo>
                      <a:pt x="949429" y="132314"/>
                      <a:pt x="857312" y="97775"/>
                      <a:pt x="785879" y="127804"/>
                    </a:cubicBezTo>
                    <a:cubicBezTo>
                      <a:pt x="714797" y="158157"/>
                      <a:pt x="675354" y="248277"/>
                      <a:pt x="701953" y="321035"/>
                    </a:cubicBezTo>
                    <a:cubicBezTo>
                      <a:pt x="609368" y="199592"/>
                      <a:pt x="444726" y="137825"/>
                      <a:pt x="295089" y="168385"/>
                    </a:cubicBezTo>
                    <a:cubicBezTo>
                      <a:pt x="182764" y="191289"/>
                      <a:pt x="83155" y="265309"/>
                      <a:pt x="24543" y="363345"/>
                    </a:cubicBezTo>
                    <a:close/>
                    <a:moveTo>
                      <a:pt x="2267825" y="422070"/>
                    </a:moveTo>
                    <a:lnTo>
                      <a:pt x="2256269" y="387924"/>
                    </a:lnTo>
                    <a:cubicBezTo>
                      <a:pt x="2232839" y="336145"/>
                      <a:pt x="2189079" y="293586"/>
                      <a:pt x="2133675" y="279434"/>
                    </a:cubicBezTo>
                    <a:cubicBezTo>
                      <a:pt x="2039882" y="255412"/>
                      <a:pt x="1936420" y="318776"/>
                      <a:pt x="1904708" y="408230"/>
                    </a:cubicBezTo>
                    <a:lnTo>
                      <a:pt x="1901589" y="422069"/>
                    </a:lnTo>
                    <a:close/>
                  </a:path>
                </a:pathLst>
              </a:custGeom>
              <a:gradFill flip="none" rotWithShape="1">
                <a:gsLst>
                  <a:gs pos="78000">
                    <a:srgbClr val="FFFFFF">
                      <a:alpha val="51000"/>
                    </a:srgbClr>
                  </a:gs>
                  <a:gs pos="100000">
                    <a:srgbClr val="4A8D9A">
                      <a:alpha val="52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7883" cap="flat">
                <a:noFill/>
                <a:prstDash val="solid"/>
                <a:miter/>
              </a:ln>
              <a:effectLst>
                <a:outerShdw blurRad="304800" dist="38100" dir="18900000" sx="106000" sy="106000" algn="bl" rotWithShape="0">
                  <a:schemeClr val="bg1">
                    <a:alpha val="36000"/>
                  </a:schemeClr>
                </a:outerShdw>
                <a:softEdge rad="88900"/>
              </a:effectLst>
            </p:spPr>
            <p:txBody>
              <a:bodyPr wrap="square" rtlCol="0" anchor="ctr">
                <a:noAutofit/>
              </a:bodyPr>
              <a:lstStyle/>
              <a:p>
                <a:endParaRPr lang="en-US" sz="1800" dirty="0">
                  <a:latin typeface="Quicksand" pitchFamily="2" charset="0"/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E4C468-FBB7-A75D-CC6C-130C89BE5F1B}"/>
              </a:ext>
            </a:extLst>
          </p:cNvPr>
          <p:cNvGrpSpPr/>
          <p:nvPr userDrawn="1"/>
        </p:nvGrpSpPr>
        <p:grpSpPr>
          <a:xfrm>
            <a:off x="9934032" y="166105"/>
            <a:ext cx="1955245" cy="1752863"/>
            <a:chOff x="6872348" y="130056"/>
            <a:chExt cx="1466434" cy="175286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2F1EA9-494F-E753-1546-A24797A65B8A}"/>
                </a:ext>
              </a:extLst>
            </p:cNvPr>
            <p:cNvSpPr/>
            <p:nvPr/>
          </p:nvSpPr>
          <p:spPr>
            <a:xfrm rot="5400000">
              <a:off x="6784563" y="318682"/>
              <a:ext cx="1331922" cy="1156352"/>
            </a:xfrm>
            <a:custGeom>
              <a:avLst/>
              <a:gdLst>
                <a:gd name="connsiteX0" fmla="*/ 0 w 2013700"/>
                <a:gd name="connsiteY0" fmla="*/ 1562642 h 1748260"/>
                <a:gd name="connsiteX1" fmla="*/ 63385 w 2013700"/>
                <a:gd name="connsiteY1" fmla="*/ 1446471 h 1748260"/>
                <a:gd name="connsiteX2" fmla="*/ 73881 w 2013700"/>
                <a:gd name="connsiteY2" fmla="*/ 1435871 h 1748260"/>
                <a:gd name="connsiteX3" fmla="*/ 73983 w 2013700"/>
                <a:gd name="connsiteY3" fmla="*/ 1435872 h 1748260"/>
                <a:gd name="connsiteX4" fmla="*/ 169062 w 2013700"/>
                <a:gd name="connsiteY4" fmla="*/ 1435871 h 1748260"/>
                <a:gd name="connsiteX5" fmla="*/ 179557 w 2013700"/>
                <a:gd name="connsiteY5" fmla="*/ 1435871 h 1748260"/>
                <a:gd name="connsiteX6" fmla="*/ 295728 w 2013700"/>
                <a:gd name="connsiteY6" fmla="*/ 1435871 h 1748260"/>
                <a:gd name="connsiteX7" fmla="*/ 389351 w 2013700"/>
                <a:gd name="connsiteY7" fmla="*/ 1411245 h 1748260"/>
                <a:gd name="connsiteX8" fmla="*/ 523498 w 2013700"/>
                <a:gd name="connsiteY8" fmla="*/ 1369370 h 1748260"/>
                <a:gd name="connsiteX9" fmla="*/ 618681 w 2013700"/>
                <a:gd name="connsiteY9" fmla="*/ 1238339 h 1748260"/>
                <a:gd name="connsiteX10" fmla="*/ 592495 w 2013700"/>
                <a:gd name="connsiteY10" fmla="*/ 1100761 h 1748260"/>
                <a:gd name="connsiteX11" fmla="*/ 549269 w 2013700"/>
                <a:gd name="connsiteY11" fmla="*/ 1045067 h 1748260"/>
                <a:gd name="connsiteX12" fmla="*/ 591664 w 2013700"/>
                <a:gd name="connsiteY12" fmla="*/ 852624 h 1748260"/>
                <a:gd name="connsiteX13" fmla="*/ 634683 w 2013700"/>
                <a:gd name="connsiteY13" fmla="*/ 750585 h 1748260"/>
                <a:gd name="connsiteX14" fmla="*/ 638215 w 2013700"/>
                <a:gd name="connsiteY14" fmla="*/ 573834 h 1748260"/>
                <a:gd name="connsiteX15" fmla="*/ 707732 w 2013700"/>
                <a:gd name="connsiteY15" fmla="*/ 442907 h 1748260"/>
                <a:gd name="connsiteX16" fmla="*/ 728202 w 2013700"/>
                <a:gd name="connsiteY16" fmla="*/ 354583 h 1748260"/>
                <a:gd name="connsiteX17" fmla="*/ 746658 w 2013700"/>
                <a:gd name="connsiteY17" fmla="*/ 267235 h 1748260"/>
                <a:gd name="connsiteX18" fmla="*/ 840632 w 2013700"/>
                <a:gd name="connsiteY18" fmla="*/ 245894 h 1748260"/>
                <a:gd name="connsiteX19" fmla="*/ 992134 w 2013700"/>
                <a:gd name="connsiteY19" fmla="*/ 191549 h 1748260"/>
                <a:gd name="connsiteX20" fmla="*/ 1152258 w 2013700"/>
                <a:gd name="connsiteY20" fmla="*/ 169521 h 1748260"/>
                <a:gd name="connsiteX21" fmla="*/ 1299291 w 2013700"/>
                <a:gd name="connsiteY21" fmla="*/ 105927 h 1748260"/>
                <a:gd name="connsiteX22" fmla="*/ 1295447 w 2013700"/>
                <a:gd name="connsiteY22" fmla="*/ 63531 h 1748260"/>
                <a:gd name="connsiteX23" fmla="*/ 1277288 w 2013700"/>
                <a:gd name="connsiteY23" fmla="*/ 21475 h 1748260"/>
                <a:gd name="connsiteX24" fmla="*/ 1290139 w 2013700"/>
                <a:gd name="connsiteY24" fmla="*/ 0 h 1748260"/>
                <a:gd name="connsiteX25" fmla="*/ 2013700 w 2013700"/>
                <a:gd name="connsiteY25" fmla="*/ 1121435 h 1748260"/>
                <a:gd name="connsiteX26" fmla="*/ 2002074 w 2013700"/>
                <a:gd name="connsiteY26" fmla="*/ 1116920 h 1748260"/>
                <a:gd name="connsiteX27" fmla="*/ 1952886 w 2013700"/>
                <a:gd name="connsiteY27" fmla="*/ 1078629 h 1748260"/>
                <a:gd name="connsiteX28" fmla="*/ 1804087 w 2013700"/>
                <a:gd name="connsiteY28" fmla="*/ 1045377 h 1748260"/>
                <a:gd name="connsiteX29" fmla="*/ 1741949 w 2013700"/>
                <a:gd name="connsiteY29" fmla="*/ 1018880 h 1748260"/>
                <a:gd name="connsiteX30" fmla="*/ 1689993 w 2013700"/>
                <a:gd name="connsiteY30" fmla="*/ 980954 h 1748260"/>
                <a:gd name="connsiteX31" fmla="*/ 1635960 w 2013700"/>
                <a:gd name="connsiteY31" fmla="*/ 999346 h 1748260"/>
                <a:gd name="connsiteX32" fmla="*/ 1543999 w 2013700"/>
                <a:gd name="connsiteY32" fmla="*/ 989162 h 1748260"/>
                <a:gd name="connsiteX33" fmla="*/ 1484252 w 2013700"/>
                <a:gd name="connsiteY33" fmla="*/ 985110 h 1748260"/>
                <a:gd name="connsiteX34" fmla="*/ 1430633 w 2013700"/>
                <a:gd name="connsiteY34" fmla="*/ 1035714 h 1748260"/>
                <a:gd name="connsiteX35" fmla="*/ 1410787 w 2013700"/>
                <a:gd name="connsiteY35" fmla="*/ 1124662 h 1748260"/>
                <a:gd name="connsiteX36" fmla="*/ 1486225 w 2013700"/>
                <a:gd name="connsiteY36" fmla="*/ 1085175 h 1748260"/>
                <a:gd name="connsiteX37" fmla="*/ 1555430 w 2013700"/>
                <a:gd name="connsiteY37" fmla="*/ 1055768 h 1748260"/>
                <a:gd name="connsiteX38" fmla="*/ 1572886 w 2013700"/>
                <a:gd name="connsiteY38" fmla="*/ 1148873 h 1748260"/>
                <a:gd name="connsiteX39" fmla="*/ 1489654 w 2013700"/>
                <a:gd name="connsiteY39" fmla="*/ 1235014 h 1748260"/>
                <a:gd name="connsiteX40" fmla="*/ 1439259 w 2013700"/>
                <a:gd name="connsiteY40" fmla="*/ 1246028 h 1748260"/>
                <a:gd name="connsiteX41" fmla="*/ 1389174 w 2013700"/>
                <a:gd name="connsiteY41" fmla="*/ 1277721 h 1748260"/>
                <a:gd name="connsiteX42" fmla="*/ 1196525 w 2013700"/>
                <a:gd name="connsiteY42" fmla="*/ 1431300 h 1748260"/>
                <a:gd name="connsiteX43" fmla="*/ 1095732 w 2013700"/>
                <a:gd name="connsiteY43" fmla="*/ 1410206 h 1748260"/>
                <a:gd name="connsiteX44" fmla="*/ 984964 w 2013700"/>
                <a:gd name="connsiteY44" fmla="*/ 1417895 h 1748260"/>
                <a:gd name="connsiteX45" fmla="*/ 961376 w 2013700"/>
                <a:gd name="connsiteY45" fmla="*/ 1467461 h 1748260"/>
                <a:gd name="connsiteX46" fmla="*/ 919084 w 2013700"/>
                <a:gd name="connsiteY46" fmla="*/ 1488659 h 1748260"/>
                <a:gd name="connsiteX47" fmla="*/ 686638 w 2013700"/>
                <a:gd name="connsiteY47" fmla="*/ 1541444 h 1748260"/>
                <a:gd name="connsiteX48" fmla="*/ 644450 w 2013700"/>
                <a:gd name="connsiteY48" fmla="*/ 1562642 h 1748260"/>
                <a:gd name="connsiteX49" fmla="*/ 586677 w 2013700"/>
                <a:gd name="connsiteY49" fmla="*/ 1522740 h 1748260"/>
                <a:gd name="connsiteX50" fmla="*/ 560595 w 2013700"/>
                <a:gd name="connsiteY50" fmla="*/ 1496658 h 1748260"/>
                <a:gd name="connsiteX51" fmla="*/ 536384 w 2013700"/>
                <a:gd name="connsiteY51" fmla="*/ 1546016 h 1748260"/>
                <a:gd name="connsiteX52" fmla="*/ 494509 w 2013700"/>
                <a:gd name="connsiteY52" fmla="*/ 1628522 h 1748260"/>
                <a:gd name="connsiteX53" fmla="*/ 422602 w 2013700"/>
                <a:gd name="connsiteY53" fmla="*/ 1721105 h 1748260"/>
                <a:gd name="connsiteX54" fmla="*/ 377298 w 2013700"/>
                <a:gd name="connsiteY54" fmla="*/ 1747706 h 1748260"/>
                <a:gd name="connsiteX55" fmla="*/ 264140 w 2013700"/>
                <a:gd name="connsiteY55" fmla="*/ 1742199 h 1748260"/>
                <a:gd name="connsiteX56" fmla="*/ 168439 w 2013700"/>
                <a:gd name="connsiteY56" fmla="*/ 1738666 h 1748260"/>
                <a:gd name="connsiteX57" fmla="*/ 51643 w 2013700"/>
                <a:gd name="connsiteY57" fmla="*/ 1688892 h 1748260"/>
                <a:gd name="connsiteX58" fmla="*/ 0 w 2013700"/>
                <a:gd name="connsiteY58" fmla="*/ 1562642 h 1748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013700" h="1748260">
                  <a:moveTo>
                    <a:pt x="0" y="1562642"/>
                  </a:moveTo>
                  <a:cubicBezTo>
                    <a:pt x="34706" y="1531365"/>
                    <a:pt x="35330" y="1481489"/>
                    <a:pt x="63385" y="1446471"/>
                  </a:cubicBezTo>
                  <a:cubicBezTo>
                    <a:pt x="66918" y="1442938"/>
                    <a:pt x="70347" y="1439404"/>
                    <a:pt x="73881" y="1435871"/>
                  </a:cubicBezTo>
                  <a:cubicBezTo>
                    <a:pt x="73881" y="1435871"/>
                    <a:pt x="73983" y="1435872"/>
                    <a:pt x="73983" y="1435872"/>
                  </a:cubicBezTo>
                  <a:cubicBezTo>
                    <a:pt x="105677" y="1435872"/>
                    <a:pt x="137369" y="1435872"/>
                    <a:pt x="169062" y="1435871"/>
                  </a:cubicBezTo>
                  <a:cubicBezTo>
                    <a:pt x="172595" y="1435871"/>
                    <a:pt x="176024" y="1435871"/>
                    <a:pt x="179557" y="1435871"/>
                  </a:cubicBezTo>
                  <a:cubicBezTo>
                    <a:pt x="219043" y="1481072"/>
                    <a:pt x="246475" y="1481072"/>
                    <a:pt x="295728" y="1435871"/>
                  </a:cubicBezTo>
                  <a:cubicBezTo>
                    <a:pt x="330434" y="1440340"/>
                    <a:pt x="358698" y="1426729"/>
                    <a:pt x="389351" y="1411245"/>
                  </a:cubicBezTo>
                  <a:cubicBezTo>
                    <a:pt x="430915" y="1390255"/>
                    <a:pt x="475284" y="1371343"/>
                    <a:pt x="523498" y="1369370"/>
                  </a:cubicBezTo>
                  <a:cubicBezTo>
                    <a:pt x="571402" y="1367395"/>
                    <a:pt x="645074" y="1290501"/>
                    <a:pt x="618681" y="1238339"/>
                  </a:cubicBezTo>
                  <a:cubicBezTo>
                    <a:pt x="596652" y="1194904"/>
                    <a:pt x="598730" y="1146898"/>
                    <a:pt x="592495" y="1100761"/>
                  </a:cubicBezTo>
                  <a:cubicBezTo>
                    <a:pt x="588547" y="1071251"/>
                    <a:pt x="581793" y="1049742"/>
                    <a:pt x="549269" y="1045067"/>
                  </a:cubicBezTo>
                  <a:cubicBezTo>
                    <a:pt x="521421" y="1000904"/>
                    <a:pt x="543346" y="883486"/>
                    <a:pt x="591664" y="852624"/>
                  </a:cubicBezTo>
                  <a:cubicBezTo>
                    <a:pt x="632812" y="826336"/>
                    <a:pt x="640294" y="794331"/>
                    <a:pt x="634683" y="750585"/>
                  </a:cubicBezTo>
                  <a:cubicBezTo>
                    <a:pt x="627098" y="692083"/>
                    <a:pt x="646113" y="634518"/>
                    <a:pt x="638215" y="573834"/>
                  </a:cubicBezTo>
                  <a:cubicBezTo>
                    <a:pt x="631774" y="524476"/>
                    <a:pt x="672922" y="480835"/>
                    <a:pt x="707732" y="442907"/>
                  </a:cubicBezTo>
                  <a:cubicBezTo>
                    <a:pt x="736515" y="418696"/>
                    <a:pt x="730696" y="385029"/>
                    <a:pt x="728202" y="354583"/>
                  </a:cubicBezTo>
                  <a:cubicBezTo>
                    <a:pt x="724773" y="313019"/>
                    <a:pt x="729422" y="284626"/>
                    <a:pt x="746658" y="267235"/>
                  </a:cubicBezTo>
                  <a:cubicBezTo>
                    <a:pt x="763895" y="249842"/>
                    <a:pt x="793717" y="243452"/>
                    <a:pt x="840632" y="245894"/>
                  </a:cubicBezTo>
                  <a:cubicBezTo>
                    <a:pt x="904849" y="249218"/>
                    <a:pt x="949842" y="223553"/>
                    <a:pt x="992134" y="191549"/>
                  </a:cubicBezTo>
                  <a:cubicBezTo>
                    <a:pt x="1044504" y="151856"/>
                    <a:pt x="1094484" y="147699"/>
                    <a:pt x="1152258" y="169521"/>
                  </a:cubicBezTo>
                  <a:cubicBezTo>
                    <a:pt x="1218761" y="194667"/>
                    <a:pt x="1271236" y="170871"/>
                    <a:pt x="1299291" y="105927"/>
                  </a:cubicBezTo>
                  <a:cubicBezTo>
                    <a:pt x="1306150" y="90028"/>
                    <a:pt x="1309474" y="77768"/>
                    <a:pt x="1295447" y="63531"/>
                  </a:cubicBezTo>
                  <a:cubicBezTo>
                    <a:pt x="1281316" y="49244"/>
                    <a:pt x="1275808" y="35164"/>
                    <a:pt x="1277288" y="21475"/>
                  </a:cubicBezTo>
                  <a:lnTo>
                    <a:pt x="1290139" y="0"/>
                  </a:lnTo>
                  <a:lnTo>
                    <a:pt x="2013700" y="1121435"/>
                  </a:lnTo>
                  <a:lnTo>
                    <a:pt x="2002074" y="1116920"/>
                  </a:lnTo>
                  <a:cubicBezTo>
                    <a:pt x="1983773" y="1107100"/>
                    <a:pt x="1967017" y="1094684"/>
                    <a:pt x="1952886" y="1078629"/>
                  </a:cubicBezTo>
                  <a:cubicBezTo>
                    <a:pt x="1903009" y="1021998"/>
                    <a:pt x="1871211" y="1014309"/>
                    <a:pt x="1804087" y="1045377"/>
                  </a:cubicBezTo>
                  <a:cubicBezTo>
                    <a:pt x="1775615" y="1058471"/>
                    <a:pt x="1745377" y="1071147"/>
                    <a:pt x="1741949" y="1018880"/>
                  </a:cubicBezTo>
                  <a:cubicBezTo>
                    <a:pt x="1739974" y="988123"/>
                    <a:pt x="1719088" y="979291"/>
                    <a:pt x="1689993" y="980954"/>
                  </a:cubicBezTo>
                  <a:cubicBezTo>
                    <a:pt x="1669627" y="982096"/>
                    <a:pt x="1652898" y="989370"/>
                    <a:pt x="1635960" y="999346"/>
                  </a:cubicBezTo>
                  <a:cubicBezTo>
                    <a:pt x="1603124" y="1018776"/>
                    <a:pt x="1571119" y="1026570"/>
                    <a:pt x="1543999" y="989162"/>
                  </a:cubicBezTo>
                  <a:cubicBezTo>
                    <a:pt x="1526023" y="964432"/>
                    <a:pt x="1503890" y="969940"/>
                    <a:pt x="1484252" y="985110"/>
                  </a:cubicBezTo>
                  <a:cubicBezTo>
                    <a:pt x="1464821" y="1000073"/>
                    <a:pt x="1446740" y="1017218"/>
                    <a:pt x="1430633" y="1035714"/>
                  </a:cubicBezTo>
                  <a:cubicBezTo>
                    <a:pt x="1408085" y="1061796"/>
                    <a:pt x="1382523" y="1100242"/>
                    <a:pt x="1410787" y="1124662"/>
                  </a:cubicBezTo>
                  <a:cubicBezTo>
                    <a:pt x="1445700" y="1154900"/>
                    <a:pt x="1469288" y="1108244"/>
                    <a:pt x="1486225" y="1085175"/>
                  </a:cubicBezTo>
                  <a:cubicBezTo>
                    <a:pt x="1505865" y="1058367"/>
                    <a:pt x="1523633" y="1032493"/>
                    <a:pt x="1555430" y="1055768"/>
                  </a:cubicBezTo>
                  <a:cubicBezTo>
                    <a:pt x="1585357" y="1077694"/>
                    <a:pt x="1593669" y="1109490"/>
                    <a:pt x="1572886" y="1148873"/>
                  </a:cubicBezTo>
                  <a:cubicBezTo>
                    <a:pt x="1552728" y="1187007"/>
                    <a:pt x="1510229" y="1199684"/>
                    <a:pt x="1489654" y="1235014"/>
                  </a:cubicBezTo>
                  <a:cubicBezTo>
                    <a:pt x="1474068" y="1244261"/>
                    <a:pt x="1457027" y="1245717"/>
                    <a:pt x="1439259" y="1246028"/>
                  </a:cubicBezTo>
                  <a:cubicBezTo>
                    <a:pt x="1416606" y="1246340"/>
                    <a:pt x="1399877" y="1256730"/>
                    <a:pt x="1389174" y="1277721"/>
                  </a:cubicBezTo>
                  <a:cubicBezTo>
                    <a:pt x="1348337" y="1357940"/>
                    <a:pt x="1275600" y="1400855"/>
                    <a:pt x="1196525" y="1431300"/>
                  </a:cubicBezTo>
                  <a:cubicBezTo>
                    <a:pt x="1164209" y="1443769"/>
                    <a:pt x="1125033" y="1444601"/>
                    <a:pt x="1095732" y="1410206"/>
                  </a:cubicBezTo>
                  <a:cubicBezTo>
                    <a:pt x="1058013" y="1365940"/>
                    <a:pt x="1023306" y="1420908"/>
                    <a:pt x="984964" y="1417895"/>
                  </a:cubicBezTo>
                  <a:cubicBezTo>
                    <a:pt x="957635" y="1415817"/>
                    <a:pt x="962208" y="1447094"/>
                    <a:pt x="961376" y="1467461"/>
                  </a:cubicBezTo>
                  <a:cubicBezTo>
                    <a:pt x="953374" y="1486684"/>
                    <a:pt x="937165" y="1489593"/>
                    <a:pt x="919084" y="1488659"/>
                  </a:cubicBezTo>
                  <a:cubicBezTo>
                    <a:pt x="836476" y="1483774"/>
                    <a:pt x="758647" y="1499569"/>
                    <a:pt x="686638" y="1541444"/>
                  </a:cubicBezTo>
                  <a:cubicBezTo>
                    <a:pt x="672610" y="1548510"/>
                    <a:pt x="658477" y="1555576"/>
                    <a:pt x="644450" y="1562642"/>
                  </a:cubicBezTo>
                  <a:cubicBezTo>
                    <a:pt x="624187" y="1551212"/>
                    <a:pt x="597171" y="1551108"/>
                    <a:pt x="586677" y="1522740"/>
                  </a:cubicBezTo>
                  <a:cubicBezTo>
                    <a:pt x="582831" y="1512245"/>
                    <a:pt x="586262" y="1482632"/>
                    <a:pt x="560595" y="1496658"/>
                  </a:cubicBezTo>
                  <a:cubicBezTo>
                    <a:pt x="544385" y="1505596"/>
                    <a:pt x="520693" y="1519520"/>
                    <a:pt x="536384" y="1546016"/>
                  </a:cubicBezTo>
                  <a:cubicBezTo>
                    <a:pt x="566309" y="1596724"/>
                    <a:pt x="534098" y="1612104"/>
                    <a:pt x="494509" y="1628522"/>
                  </a:cubicBezTo>
                  <a:cubicBezTo>
                    <a:pt x="454399" y="1645147"/>
                    <a:pt x="411900" y="1663539"/>
                    <a:pt x="422602" y="1721105"/>
                  </a:cubicBezTo>
                  <a:cubicBezTo>
                    <a:pt x="404314" y="1723703"/>
                    <a:pt x="404730" y="1752590"/>
                    <a:pt x="377298" y="1747706"/>
                  </a:cubicBezTo>
                  <a:cubicBezTo>
                    <a:pt x="340409" y="1741056"/>
                    <a:pt x="301962" y="1743550"/>
                    <a:pt x="264140" y="1742199"/>
                  </a:cubicBezTo>
                  <a:cubicBezTo>
                    <a:pt x="233278" y="1711960"/>
                    <a:pt x="201170" y="1722456"/>
                    <a:pt x="168439" y="1738666"/>
                  </a:cubicBezTo>
                  <a:cubicBezTo>
                    <a:pt x="131135" y="1757059"/>
                    <a:pt x="69827" y="1726093"/>
                    <a:pt x="51643" y="1688892"/>
                  </a:cubicBezTo>
                  <a:cubicBezTo>
                    <a:pt x="31485" y="1647640"/>
                    <a:pt x="39902" y="1595166"/>
                    <a:pt x="0" y="156264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7000"/>
                  </a:srgbClr>
                </a:gs>
                <a:gs pos="100000">
                  <a:srgbClr val="CCE1F6">
                    <a:alpha val="50000"/>
                  </a:srgbClr>
                </a:gs>
              </a:gsLst>
              <a:lin ang="5400000" scaled="0"/>
            </a:gradFill>
            <a:ln w="7883" cap="flat">
              <a:noFill/>
              <a:prstDash val="solid"/>
              <a:miter/>
            </a:ln>
            <a:effectLst>
              <a:outerShdw blurRad="711200" dist="38100" dir="8100000" sx="112000" sy="112000" algn="tr" rotWithShape="0">
                <a:schemeClr val="bg1">
                  <a:alpha val="72000"/>
                </a:schemeClr>
              </a:outerShdw>
              <a:softEdge rad="127000"/>
            </a:effectLst>
          </p:spPr>
          <p:txBody>
            <a:bodyPr wrap="square" rtlCol="0" anchor="ctr">
              <a:noAutofit/>
            </a:bodyPr>
            <a:lstStyle/>
            <a:p>
              <a:endParaRPr lang="x-none" sz="1800" dirty="0">
                <a:latin typeface="Quicksand" pitchFamily="2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AFEEC0-4B4D-72E1-B697-37E77CF42625}"/>
                </a:ext>
              </a:extLst>
            </p:cNvPr>
            <p:cNvSpPr/>
            <p:nvPr/>
          </p:nvSpPr>
          <p:spPr>
            <a:xfrm rot="5400000">
              <a:off x="7094645" y="217841"/>
              <a:ext cx="1331922" cy="1156352"/>
            </a:xfrm>
            <a:custGeom>
              <a:avLst/>
              <a:gdLst>
                <a:gd name="connsiteX0" fmla="*/ 0 w 2013700"/>
                <a:gd name="connsiteY0" fmla="*/ 1562642 h 1748260"/>
                <a:gd name="connsiteX1" fmla="*/ 63385 w 2013700"/>
                <a:gd name="connsiteY1" fmla="*/ 1446471 h 1748260"/>
                <a:gd name="connsiteX2" fmla="*/ 73881 w 2013700"/>
                <a:gd name="connsiteY2" fmla="*/ 1435871 h 1748260"/>
                <a:gd name="connsiteX3" fmla="*/ 73983 w 2013700"/>
                <a:gd name="connsiteY3" fmla="*/ 1435872 h 1748260"/>
                <a:gd name="connsiteX4" fmla="*/ 169062 w 2013700"/>
                <a:gd name="connsiteY4" fmla="*/ 1435871 h 1748260"/>
                <a:gd name="connsiteX5" fmla="*/ 179557 w 2013700"/>
                <a:gd name="connsiteY5" fmla="*/ 1435871 h 1748260"/>
                <a:gd name="connsiteX6" fmla="*/ 295728 w 2013700"/>
                <a:gd name="connsiteY6" fmla="*/ 1435871 h 1748260"/>
                <a:gd name="connsiteX7" fmla="*/ 389351 w 2013700"/>
                <a:gd name="connsiteY7" fmla="*/ 1411245 h 1748260"/>
                <a:gd name="connsiteX8" fmla="*/ 523498 w 2013700"/>
                <a:gd name="connsiteY8" fmla="*/ 1369370 h 1748260"/>
                <a:gd name="connsiteX9" fmla="*/ 618681 w 2013700"/>
                <a:gd name="connsiteY9" fmla="*/ 1238339 h 1748260"/>
                <a:gd name="connsiteX10" fmla="*/ 592495 w 2013700"/>
                <a:gd name="connsiteY10" fmla="*/ 1100761 h 1748260"/>
                <a:gd name="connsiteX11" fmla="*/ 549269 w 2013700"/>
                <a:gd name="connsiteY11" fmla="*/ 1045067 h 1748260"/>
                <a:gd name="connsiteX12" fmla="*/ 591664 w 2013700"/>
                <a:gd name="connsiteY12" fmla="*/ 852624 h 1748260"/>
                <a:gd name="connsiteX13" fmla="*/ 634683 w 2013700"/>
                <a:gd name="connsiteY13" fmla="*/ 750585 h 1748260"/>
                <a:gd name="connsiteX14" fmla="*/ 638215 w 2013700"/>
                <a:gd name="connsiteY14" fmla="*/ 573834 h 1748260"/>
                <a:gd name="connsiteX15" fmla="*/ 707732 w 2013700"/>
                <a:gd name="connsiteY15" fmla="*/ 442907 h 1748260"/>
                <a:gd name="connsiteX16" fmla="*/ 728202 w 2013700"/>
                <a:gd name="connsiteY16" fmla="*/ 354583 h 1748260"/>
                <a:gd name="connsiteX17" fmla="*/ 746658 w 2013700"/>
                <a:gd name="connsiteY17" fmla="*/ 267235 h 1748260"/>
                <a:gd name="connsiteX18" fmla="*/ 840632 w 2013700"/>
                <a:gd name="connsiteY18" fmla="*/ 245894 h 1748260"/>
                <a:gd name="connsiteX19" fmla="*/ 992134 w 2013700"/>
                <a:gd name="connsiteY19" fmla="*/ 191549 h 1748260"/>
                <a:gd name="connsiteX20" fmla="*/ 1152258 w 2013700"/>
                <a:gd name="connsiteY20" fmla="*/ 169521 h 1748260"/>
                <a:gd name="connsiteX21" fmla="*/ 1299291 w 2013700"/>
                <a:gd name="connsiteY21" fmla="*/ 105927 h 1748260"/>
                <a:gd name="connsiteX22" fmla="*/ 1295447 w 2013700"/>
                <a:gd name="connsiteY22" fmla="*/ 63531 h 1748260"/>
                <a:gd name="connsiteX23" fmla="*/ 1277288 w 2013700"/>
                <a:gd name="connsiteY23" fmla="*/ 21475 h 1748260"/>
                <a:gd name="connsiteX24" fmla="*/ 1290139 w 2013700"/>
                <a:gd name="connsiteY24" fmla="*/ 0 h 1748260"/>
                <a:gd name="connsiteX25" fmla="*/ 2013700 w 2013700"/>
                <a:gd name="connsiteY25" fmla="*/ 1121435 h 1748260"/>
                <a:gd name="connsiteX26" fmla="*/ 2002074 w 2013700"/>
                <a:gd name="connsiteY26" fmla="*/ 1116920 h 1748260"/>
                <a:gd name="connsiteX27" fmla="*/ 1952886 w 2013700"/>
                <a:gd name="connsiteY27" fmla="*/ 1078629 h 1748260"/>
                <a:gd name="connsiteX28" fmla="*/ 1804087 w 2013700"/>
                <a:gd name="connsiteY28" fmla="*/ 1045377 h 1748260"/>
                <a:gd name="connsiteX29" fmla="*/ 1741949 w 2013700"/>
                <a:gd name="connsiteY29" fmla="*/ 1018880 h 1748260"/>
                <a:gd name="connsiteX30" fmla="*/ 1689993 w 2013700"/>
                <a:gd name="connsiteY30" fmla="*/ 980954 h 1748260"/>
                <a:gd name="connsiteX31" fmla="*/ 1635960 w 2013700"/>
                <a:gd name="connsiteY31" fmla="*/ 999346 h 1748260"/>
                <a:gd name="connsiteX32" fmla="*/ 1543999 w 2013700"/>
                <a:gd name="connsiteY32" fmla="*/ 989162 h 1748260"/>
                <a:gd name="connsiteX33" fmla="*/ 1484252 w 2013700"/>
                <a:gd name="connsiteY33" fmla="*/ 985110 h 1748260"/>
                <a:gd name="connsiteX34" fmla="*/ 1430633 w 2013700"/>
                <a:gd name="connsiteY34" fmla="*/ 1035714 h 1748260"/>
                <a:gd name="connsiteX35" fmla="*/ 1410787 w 2013700"/>
                <a:gd name="connsiteY35" fmla="*/ 1124662 h 1748260"/>
                <a:gd name="connsiteX36" fmla="*/ 1486225 w 2013700"/>
                <a:gd name="connsiteY36" fmla="*/ 1085175 h 1748260"/>
                <a:gd name="connsiteX37" fmla="*/ 1555430 w 2013700"/>
                <a:gd name="connsiteY37" fmla="*/ 1055768 h 1748260"/>
                <a:gd name="connsiteX38" fmla="*/ 1572886 w 2013700"/>
                <a:gd name="connsiteY38" fmla="*/ 1148873 h 1748260"/>
                <a:gd name="connsiteX39" fmla="*/ 1489654 w 2013700"/>
                <a:gd name="connsiteY39" fmla="*/ 1235014 h 1748260"/>
                <a:gd name="connsiteX40" fmla="*/ 1439259 w 2013700"/>
                <a:gd name="connsiteY40" fmla="*/ 1246028 h 1748260"/>
                <a:gd name="connsiteX41" fmla="*/ 1389174 w 2013700"/>
                <a:gd name="connsiteY41" fmla="*/ 1277721 h 1748260"/>
                <a:gd name="connsiteX42" fmla="*/ 1196525 w 2013700"/>
                <a:gd name="connsiteY42" fmla="*/ 1431300 h 1748260"/>
                <a:gd name="connsiteX43" fmla="*/ 1095732 w 2013700"/>
                <a:gd name="connsiteY43" fmla="*/ 1410206 h 1748260"/>
                <a:gd name="connsiteX44" fmla="*/ 984964 w 2013700"/>
                <a:gd name="connsiteY44" fmla="*/ 1417895 h 1748260"/>
                <a:gd name="connsiteX45" fmla="*/ 961376 w 2013700"/>
                <a:gd name="connsiteY45" fmla="*/ 1467461 h 1748260"/>
                <a:gd name="connsiteX46" fmla="*/ 919084 w 2013700"/>
                <a:gd name="connsiteY46" fmla="*/ 1488659 h 1748260"/>
                <a:gd name="connsiteX47" fmla="*/ 686638 w 2013700"/>
                <a:gd name="connsiteY47" fmla="*/ 1541444 h 1748260"/>
                <a:gd name="connsiteX48" fmla="*/ 644450 w 2013700"/>
                <a:gd name="connsiteY48" fmla="*/ 1562642 h 1748260"/>
                <a:gd name="connsiteX49" fmla="*/ 586677 w 2013700"/>
                <a:gd name="connsiteY49" fmla="*/ 1522740 h 1748260"/>
                <a:gd name="connsiteX50" fmla="*/ 560595 w 2013700"/>
                <a:gd name="connsiteY50" fmla="*/ 1496658 h 1748260"/>
                <a:gd name="connsiteX51" fmla="*/ 536384 w 2013700"/>
                <a:gd name="connsiteY51" fmla="*/ 1546016 h 1748260"/>
                <a:gd name="connsiteX52" fmla="*/ 494509 w 2013700"/>
                <a:gd name="connsiteY52" fmla="*/ 1628522 h 1748260"/>
                <a:gd name="connsiteX53" fmla="*/ 422602 w 2013700"/>
                <a:gd name="connsiteY53" fmla="*/ 1721105 h 1748260"/>
                <a:gd name="connsiteX54" fmla="*/ 377298 w 2013700"/>
                <a:gd name="connsiteY54" fmla="*/ 1747706 h 1748260"/>
                <a:gd name="connsiteX55" fmla="*/ 264140 w 2013700"/>
                <a:gd name="connsiteY55" fmla="*/ 1742199 h 1748260"/>
                <a:gd name="connsiteX56" fmla="*/ 168439 w 2013700"/>
                <a:gd name="connsiteY56" fmla="*/ 1738666 h 1748260"/>
                <a:gd name="connsiteX57" fmla="*/ 51643 w 2013700"/>
                <a:gd name="connsiteY57" fmla="*/ 1688892 h 1748260"/>
                <a:gd name="connsiteX58" fmla="*/ 0 w 2013700"/>
                <a:gd name="connsiteY58" fmla="*/ 1562642 h 1748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013700" h="1748260">
                  <a:moveTo>
                    <a:pt x="0" y="1562642"/>
                  </a:moveTo>
                  <a:cubicBezTo>
                    <a:pt x="34706" y="1531365"/>
                    <a:pt x="35330" y="1481489"/>
                    <a:pt x="63385" y="1446471"/>
                  </a:cubicBezTo>
                  <a:cubicBezTo>
                    <a:pt x="66918" y="1442938"/>
                    <a:pt x="70347" y="1439404"/>
                    <a:pt x="73881" y="1435871"/>
                  </a:cubicBezTo>
                  <a:cubicBezTo>
                    <a:pt x="73881" y="1435871"/>
                    <a:pt x="73983" y="1435872"/>
                    <a:pt x="73983" y="1435872"/>
                  </a:cubicBezTo>
                  <a:cubicBezTo>
                    <a:pt x="105677" y="1435872"/>
                    <a:pt x="137369" y="1435872"/>
                    <a:pt x="169062" y="1435871"/>
                  </a:cubicBezTo>
                  <a:cubicBezTo>
                    <a:pt x="172595" y="1435871"/>
                    <a:pt x="176024" y="1435871"/>
                    <a:pt x="179557" y="1435871"/>
                  </a:cubicBezTo>
                  <a:cubicBezTo>
                    <a:pt x="219043" y="1481072"/>
                    <a:pt x="246475" y="1481072"/>
                    <a:pt x="295728" y="1435871"/>
                  </a:cubicBezTo>
                  <a:cubicBezTo>
                    <a:pt x="330434" y="1440340"/>
                    <a:pt x="358698" y="1426729"/>
                    <a:pt x="389351" y="1411245"/>
                  </a:cubicBezTo>
                  <a:cubicBezTo>
                    <a:pt x="430915" y="1390255"/>
                    <a:pt x="475284" y="1371343"/>
                    <a:pt x="523498" y="1369370"/>
                  </a:cubicBezTo>
                  <a:cubicBezTo>
                    <a:pt x="571402" y="1367395"/>
                    <a:pt x="645074" y="1290501"/>
                    <a:pt x="618681" y="1238339"/>
                  </a:cubicBezTo>
                  <a:cubicBezTo>
                    <a:pt x="596652" y="1194904"/>
                    <a:pt x="598730" y="1146898"/>
                    <a:pt x="592495" y="1100761"/>
                  </a:cubicBezTo>
                  <a:cubicBezTo>
                    <a:pt x="588547" y="1071251"/>
                    <a:pt x="581793" y="1049742"/>
                    <a:pt x="549269" y="1045067"/>
                  </a:cubicBezTo>
                  <a:cubicBezTo>
                    <a:pt x="521421" y="1000904"/>
                    <a:pt x="543346" y="883486"/>
                    <a:pt x="591664" y="852624"/>
                  </a:cubicBezTo>
                  <a:cubicBezTo>
                    <a:pt x="632812" y="826336"/>
                    <a:pt x="640294" y="794331"/>
                    <a:pt x="634683" y="750585"/>
                  </a:cubicBezTo>
                  <a:cubicBezTo>
                    <a:pt x="627098" y="692083"/>
                    <a:pt x="646113" y="634518"/>
                    <a:pt x="638215" y="573834"/>
                  </a:cubicBezTo>
                  <a:cubicBezTo>
                    <a:pt x="631774" y="524476"/>
                    <a:pt x="672922" y="480835"/>
                    <a:pt x="707732" y="442907"/>
                  </a:cubicBezTo>
                  <a:cubicBezTo>
                    <a:pt x="736515" y="418696"/>
                    <a:pt x="730696" y="385029"/>
                    <a:pt x="728202" y="354583"/>
                  </a:cubicBezTo>
                  <a:cubicBezTo>
                    <a:pt x="724773" y="313019"/>
                    <a:pt x="729422" y="284626"/>
                    <a:pt x="746658" y="267235"/>
                  </a:cubicBezTo>
                  <a:cubicBezTo>
                    <a:pt x="763895" y="249842"/>
                    <a:pt x="793717" y="243452"/>
                    <a:pt x="840632" y="245894"/>
                  </a:cubicBezTo>
                  <a:cubicBezTo>
                    <a:pt x="904849" y="249218"/>
                    <a:pt x="949842" y="223553"/>
                    <a:pt x="992134" y="191549"/>
                  </a:cubicBezTo>
                  <a:cubicBezTo>
                    <a:pt x="1044504" y="151856"/>
                    <a:pt x="1094484" y="147699"/>
                    <a:pt x="1152258" y="169521"/>
                  </a:cubicBezTo>
                  <a:cubicBezTo>
                    <a:pt x="1218761" y="194667"/>
                    <a:pt x="1271236" y="170871"/>
                    <a:pt x="1299291" y="105927"/>
                  </a:cubicBezTo>
                  <a:cubicBezTo>
                    <a:pt x="1306150" y="90028"/>
                    <a:pt x="1309474" y="77768"/>
                    <a:pt x="1295447" y="63531"/>
                  </a:cubicBezTo>
                  <a:cubicBezTo>
                    <a:pt x="1281316" y="49244"/>
                    <a:pt x="1275808" y="35164"/>
                    <a:pt x="1277288" y="21475"/>
                  </a:cubicBezTo>
                  <a:lnTo>
                    <a:pt x="1290139" y="0"/>
                  </a:lnTo>
                  <a:lnTo>
                    <a:pt x="2013700" y="1121435"/>
                  </a:lnTo>
                  <a:lnTo>
                    <a:pt x="2002074" y="1116920"/>
                  </a:lnTo>
                  <a:cubicBezTo>
                    <a:pt x="1983773" y="1107100"/>
                    <a:pt x="1967017" y="1094684"/>
                    <a:pt x="1952886" y="1078629"/>
                  </a:cubicBezTo>
                  <a:cubicBezTo>
                    <a:pt x="1903009" y="1021998"/>
                    <a:pt x="1871211" y="1014309"/>
                    <a:pt x="1804087" y="1045377"/>
                  </a:cubicBezTo>
                  <a:cubicBezTo>
                    <a:pt x="1775615" y="1058471"/>
                    <a:pt x="1745377" y="1071147"/>
                    <a:pt x="1741949" y="1018880"/>
                  </a:cubicBezTo>
                  <a:cubicBezTo>
                    <a:pt x="1739974" y="988123"/>
                    <a:pt x="1719088" y="979291"/>
                    <a:pt x="1689993" y="980954"/>
                  </a:cubicBezTo>
                  <a:cubicBezTo>
                    <a:pt x="1669627" y="982096"/>
                    <a:pt x="1652898" y="989370"/>
                    <a:pt x="1635960" y="999346"/>
                  </a:cubicBezTo>
                  <a:cubicBezTo>
                    <a:pt x="1603124" y="1018776"/>
                    <a:pt x="1571119" y="1026570"/>
                    <a:pt x="1543999" y="989162"/>
                  </a:cubicBezTo>
                  <a:cubicBezTo>
                    <a:pt x="1526023" y="964432"/>
                    <a:pt x="1503890" y="969940"/>
                    <a:pt x="1484252" y="985110"/>
                  </a:cubicBezTo>
                  <a:cubicBezTo>
                    <a:pt x="1464821" y="1000073"/>
                    <a:pt x="1446740" y="1017218"/>
                    <a:pt x="1430633" y="1035714"/>
                  </a:cubicBezTo>
                  <a:cubicBezTo>
                    <a:pt x="1408085" y="1061796"/>
                    <a:pt x="1382523" y="1100242"/>
                    <a:pt x="1410787" y="1124662"/>
                  </a:cubicBezTo>
                  <a:cubicBezTo>
                    <a:pt x="1445700" y="1154900"/>
                    <a:pt x="1469288" y="1108244"/>
                    <a:pt x="1486225" y="1085175"/>
                  </a:cubicBezTo>
                  <a:cubicBezTo>
                    <a:pt x="1505865" y="1058367"/>
                    <a:pt x="1523633" y="1032493"/>
                    <a:pt x="1555430" y="1055768"/>
                  </a:cubicBezTo>
                  <a:cubicBezTo>
                    <a:pt x="1585357" y="1077694"/>
                    <a:pt x="1593669" y="1109490"/>
                    <a:pt x="1572886" y="1148873"/>
                  </a:cubicBezTo>
                  <a:cubicBezTo>
                    <a:pt x="1552728" y="1187007"/>
                    <a:pt x="1510229" y="1199684"/>
                    <a:pt x="1489654" y="1235014"/>
                  </a:cubicBezTo>
                  <a:cubicBezTo>
                    <a:pt x="1474068" y="1244261"/>
                    <a:pt x="1457027" y="1245717"/>
                    <a:pt x="1439259" y="1246028"/>
                  </a:cubicBezTo>
                  <a:cubicBezTo>
                    <a:pt x="1416606" y="1246340"/>
                    <a:pt x="1399877" y="1256730"/>
                    <a:pt x="1389174" y="1277721"/>
                  </a:cubicBezTo>
                  <a:cubicBezTo>
                    <a:pt x="1348337" y="1357940"/>
                    <a:pt x="1275600" y="1400855"/>
                    <a:pt x="1196525" y="1431300"/>
                  </a:cubicBezTo>
                  <a:cubicBezTo>
                    <a:pt x="1164209" y="1443769"/>
                    <a:pt x="1125033" y="1444601"/>
                    <a:pt x="1095732" y="1410206"/>
                  </a:cubicBezTo>
                  <a:cubicBezTo>
                    <a:pt x="1058013" y="1365940"/>
                    <a:pt x="1023306" y="1420908"/>
                    <a:pt x="984964" y="1417895"/>
                  </a:cubicBezTo>
                  <a:cubicBezTo>
                    <a:pt x="957635" y="1415817"/>
                    <a:pt x="962208" y="1447094"/>
                    <a:pt x="961376" y="1467461"/>
                  </a:cubicBezTo>
                  <a:cubicBezTo>
                    <a:pt x="953374" y="1486684"/>
                    <a:pt x="937165" y="1489593"/>
                    <a:pt x="919084" y="1488659"/>
                  </a:cubicBezTo>
                  <a:cubicBezTo>
                    <a:pt x="836476" y="1483774"/>
                    <a:pt x="758647" y="1499569"/>
                    <a:pt x="686638" y="1541444"/>
                  </a:cubicBezTo>
                  <a:cubicBezTo>
                    <a:pt x="672610" y="1548510"/>
                    <a:pt x="658477" y="1555576"/>
                    <a:pt x="644450" y="1562642"/>
                  </a:cubicBezTo>
                  <a:cubicBezTo>
                    <a:pt x="624187" y="1551212"/>
                    <a:pt x="597171" y="1551108"/>
                    <a:pt x="586677" y="1522740"/>
                  </a:cubicBezTo>
                  <a:cubicBezTo>
                    <a:pt x="582831" y="1512245"/>
                    <a:pt x="586262" y="1482632"/>
                    <a:pt x="560595" y="1496658"/>
                  </a:cubicBezTo>
                  <a:cubicBezTo>
                    <a:pt x="544385" y="1505596"/>
                    <a:pt x="520693" y="1519520"/>
                    <a:pt x="536384" y="1546016"/>
                  </a:cubicBezTo>
                  <a:cubicBezTo>
                    <a:pt x="566309" y="1596724"/>
                    <a:pt x="534098" y="1612104"/>
                    <a:pt x="494509" y="1628522"/>
                  </a:cubicBezTo>
                  <a:cubicBezTo>
                    <a:pt x="454399" y="1645147"/>
                    <a:pt x="411900" y="1663539"/>
                    <a:pt x="422602" y="1721105"/>
                  </a:cubicBezTo>
                  <a:cubicBezTo>
                    <a:pt x="404314" y="1723703"/>
                    <a:pt x="404730" y="1752590"/>
                    <a:pt x="377298" y="1747706"/>
                  </a:cubicBezTo>
                  <a:cubicBezTo>
                    <a:pt x="340409" y="1741056"/>
                    <a:pt x="301962" y="1743550"/>
                    <a:pt x="264140" y="1742199"/>
                  </a:cubicBezTo>
                  <a:cubicBezTo>
                    <a:pt x="233278" y="1711960"/>
                    <a:pt x="201170" y="1722456"/>
                    <a:pt x="168439" y="1738666"/>
                  </a:cubicBezTo>
                  <a:cubicBezTo>
                    <a:pt x="131135" y="1757059"/>
                    <a:pt x="69827" y="1726093"/>
                    <a:pt x="51643" y="1688892"/>
                  </a:cubicBezTo>
                  <a:cubicBezTo>
                    <a:pt x="31485" y="1647640"/>
                    <a:pt x="39902" y="1595166"/>
                    <a:pt x="0" y="156264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7000"/>
                  </a:srgbClr>
                </a:gs>
                <a:gs pos="100000">
                  <a:srgbClr val="CCE1F6">
                    <a:alpha val="50000"/>
                  </a:srgbClr>
                </a:gs>
              </a:gsLst>
              <a:lin ang="5400000" scaled="0"/>
            </a:gradFill>
            <a:ln w="7883" cap="flat">
              <a:noFill/>
              <a:prstDash val="solid"/>
              <a:miter/>
            </a:ln>
            <a:effectLst>
              <a:outerShdw blurRad="711200" dist="38100" dir="8100000" sx="112000" sy="112000" algn="tr" rotWithShape="0">
                <a:schemeClr val="bg1">
                  <a:alpha val="72000"/>
                </a:schemeClr>
              </a:outerShdw>
              <a:softEdge rad="127000"/>
            </a:effectLst>
          </p:spPr>
          <p:txBody>
            <a:bodyPr wrap="square" rtlCol="0" anchor="ctr">
              <a:noAutofit/>
            </a:bodyPr>
            <a:lstStyle/>
            <a:p>
              <a:endParaRPr lang="x-none" sz="1800" dirty="0">
                <a:latin typeface="Quicksand" pitchFamily="2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419B502-AD97-C9BA-B4F0-A74E665FCF59}"/>
                </a:ext>
              </a:extLst>
            </p:cNvPr>
            <p:cNvSpPr/>
            <p:nvPr/>
          </p:nvSpPr>
          <p:spPr>
            <a:xfrm rot="5400000">
              <a:off x="7023396" y="638782"/>
              <a:ext cx="1331922" cy="1156352"/>
            </a:xfrm>
            <a:custGeom>
              <a:avLst/>
              <a:gdLst>
                <a:gd name="connsiteX0" fmla="*/ 0 w 2013700"/>
                <a:gd name="connsiteY0" fmla="*/ 1562642 h 1748260"/>
                <a:gd name="connsiteX1" fmla="*/ 63385 w 2013700"/>
                <a:gd name="connsiteY1" fmla="*/ 1446471 h 1748260"/>
                <a:gd name="connsiteX2" fmla="*/ 73881 w 2013700"/>
                <a:gd name="connsiteY2" fmla="*/ 1435871 h 1748260"/>
                <a:gd name="connsiteX3" fmla="*/ 73983 w 2013700"/>
                <a:gd name="connsiteY3" fmla="*/ 1435872 h 1748260"/>
                <a:gd name="connsiteX4" fmla="*/ 169062 w 2013700"/>
                <a:gd name="connsiteY4" fmla="*/ 1435871 h 1748260"/>
                <a:gd name="connsiteX5" fmla="*/ 179557 w 2013700"/>
                <a:gd name="connsiteY5" fmla="*/ 1435871 h 1748260"/>
                <a:gd name="connsiteX6" fmla="*/ 295728 w 2013700"/>
                <a:gd name="connsiteY6" fmla="*/ 1435871 h 1748260"/>
                <a:gd name="connsiteX7" fmla="*/ 389351 w 2013700"/>
                <a:gd name="connsiteY7" fmla="*/ 1411245 h 1748260"/>
                <a:gd name="connsiteX8" fmla="*/ 523498 w 2013700"/>
                <a:gd name="connsiteY8" fmla="*/ 1369370 h 1748260"/>
                <a:gd name="connsiteX9" fmla="*/ 618681 w 2013700"/>
                <a:gd name="connsiteY9" fmla="*/ 1238339 h 1748260"/>
                <a:gd name="connsiteX10" fmla="*/ 592495 w 2013700"/>
                <a:gd name="connsiteY10" fmla="*/ 1100761 h 1748260"/>
                <a:gd name="connsiteX11" fmla="*/ 549269 w 2013700"/>
                <a:gd name="connsiteY11" fmla="*/ 1045067 h 1748260"/>
                <a:gd name="connsiteX12" fmla="*/ 591664 w 2013700"/>
                <a:gd name="connsiteY12" fmla="*/ 852624 h 1748260"/>
                <a:gd name="connsiteX13" fmla="*/ 634683 w 2013700"/>
                <a:gd name="connsiteY13" fmla="*/ 750585 h 1748260"/>
                <a:gd name="connsiteX14" fmla="*/ 638215 w 2013700"/>
                <a:gd name="connsiteY14" fmla="*/ 573834 h 1748260"/>
                <a:gd name="connsiteX15" fmla="*/ 707732 w 2013700"/>
                <a:gd name="connsiteY15" fmla="*/ 442907 h 1748260"/>
                <a:gd name="connsiteX16" fmla="*/ 728202 w 2013700"/>
                <a:gd name="connsiteY16" fmla="*/ 354583 h 1748260"/>
                <a:gd name="connsiteX17" fmla="*/ 746658 w 2013700"/>
                <a:gd name="connsiteY17" fmla="*/ 267235 h 1748260"/>
                <a:gd name="connsiteX18" fmla="*/ 840632 w 2013700"/>
                <a:gd name="connsiteY18" fmla="*/ 245894 h 1748260"/>
                <a:gd name="connsiteX19" fmla="*/ 992134 w 2013700"/>
                <a:gd name="connsiteY19" fmla="*/ 191549 h 1748260"/>
                <a:gd name="connsiteX20" fmla="*/ 1152258 w 2013700"/>
                <a:gd name="connsiteY20" fmla="*/ 169521 h 1748260"/>
                <a:gd name="connsiteX21" fmla="*/ 1299291 w 2013700"/>
                <a:gd name="connsiteY21" fmla="*/ 105927 h 1748260"/>
                <a:gd name="connsiteX22" fmla="*/ 1295447 w 2013700"/>
                <a:gd name="connsiteY22" fmla="*/ 63531 h 1748260"/>
                <a:gd name="connsiteX23" fmla="*/ 1277288 w 2013700"/>
                <a:gd name="connsiteY23" fmla="*/ 21475 h 1748260"/>
                <a:gd name="connsiteX24" fmla="*/ 1290139 w 2013700"/>
                <a:gd name="connsiteY24" fmla="*/ 0 h 1748260"/>
                <a:gd name="connsiteX25" fmla="*/ 2013700 w 2013700"/>
                <a:gd name="connsiteY25" fmla="*/ 1121435 h 1748260"/>
                <a:gd name="connsiteX26" fmla="*/ 2002074 w 2013700"/>
                <a:gd name="connsiteY26" fmla="*/ 1116920 h 1748260"/>
                <a:gd name="connsiteX27" fmla="*/ 1952886 w 2013700"/>
                <a:gd name="connsiteY27" fmla="*/ 1078629 h 1748260"/>
                <a:gd name="connsiteX28" fmla="*/ 1804087 w 2013700"/>
                <a:gd name="connsiteY28" fmla="*/ 1045377 h 1748260"/>
                <a:gd name="connsiteX29" fmla="*/ 1741949 w 2013700"/>
                <a:gd name="connsiteY29" fmla="*/ 1018880 h 1748260"/>
                <a:gd name="connsiteX30" fmla="*/ 1689993 w 2013700"/>
                <a:gd name="connsiteY30" fmla="*/ 980954 h 1748260"/>
                <a:gd name="connsiteX31" fmla="*/ 1635960 w 2013700"/>
                <a:gd name="connsiteY31" fmla="*/ 999346 h 1748260"/>
                <a:gd name="connsiteX32" fmla="*/ 1543999 w 2013700"/>
                <a:gd name="connsiteY32" fmla="*/ 989162 h 1748260"/>
                <a:gd name="connsiteX33" fmla="*/ 1484252 w 2013700"/>
                <a:gd name="connsiteY33" fmla="*/ 985110 h 1748260"/>
                <a:gd name="connsiteX34" fmla="*/ 1430633 w 2013700"/>
                <a:gd name="connsiteY34" fmla="*/ 1035714 h 1748260"/>
                <a:gd name="connsiteX35" fmla="*/ 1410787 w 2013700"/>
                <a:gd name="connsiteY35" fmla="*/ 1124662 h 1748260"/>
                <a:gd name="connsiteX36" fmla="*/ 1486225 w 2013700"/>
                <a:gd name="connsiteY36" fmla="*/ 1085175 h 1748260"/>
                <a:gd name="connsiteX37" fmla="*/ 1555430 w 2013700"/>
                <a:gd name="connsiteY37" fmla="*/ 1055768 h 1748260"/>
                <a:gd name="connsiteX38" fmla="*/ 1572886 w 2013700"/>
                <a:gd name="connsiteY38" fmla="*/ 1148873 h 1748260"/>
                <a:gd name="connsiteX39" fmla="*/ 1489654 w 2013700"/>
                <a:gd name="connsiteY39" fmla="*/ 1235014 h 1748260"/>
                <a:gd name="connsiteX40" fmla="*/ 1439259 w 2013700"/>
                <a:gd name="connsiteY40" fmla="*/ 1246028 h 1748260"/>
                <a:gd name="connsiteX41" fmla="*/ 1389174 w 2013700"/>
                <a:gd name="connsiteY41" fmla="*/ 1277721 h 1748260"/>
                <a:gd name="connsiteX42" fmla="*/ 1196525 w 2013700"/>
                <a:gd name="connsiteY42" fmla="*/ 1431300 h 1748260"/>
                <a:gd name="connsiteX43" fmla="*/ 1095732 w 2013700"/>
                <a:gd name="connsiteY43" fmla="*/ 1410206 h 1748260"/>
                <a:gd name="connsiteX44" fmla="*/ 984964 w 2013700"/>
                <a:gd name="connsiteY44" fmla="*/ 1417895 h 1748260"/>
                <a:gd name="connsiteX45" fmla="*/ 961376 w 2013700"/>
                <a:gd name="connsiteY45" fmla="*/ 1467461 h 1748260"/>
                <a:gd name="connsiteX46" fmla="*/ 919084 w 2013700"/>
                <a:gd name="connsiteY46" fmla="*/ 1488659 h 1748260"/>
                <a:gd name="connsiteX47" fmla="*/ 686638 w 2013700"/>
                <a:gd name="connsiteY47" fmla="*/ 1541444 h 1748260"/>
                <a:gd name="connsiteX48" fmla="*/ 644450 w 2013700"/>
                <a:gd name="connsiteY48" fmla="*/ 1562642 h 1748260"/>
                <a:gd name="connsiteX49" fmla="*/ 586677 w 2013700"/>
                <a:gd name="connsiteY49" fmla="*/ 1522740 h 1748260"/>
                <a:gd name="connsiteX50" fmla="*/ 560595 w 2013700"/>
                <a:gd name="connsiteY50" fmla="*/ 1496658 h 1748260"/>
                <a:gd name="connsiteX51" fmla="*/ 536384 w 2013700"/>
                <a:gd name="connsiteY51" fmla="*/ 1546016 h 1748260"/>
                <a:gd name="connsiteX52" fmla="*/ 494509 w 2013700"/>
                <a:gd name="connsiteY52" fmla="*/ 1628522 h 1748260"/>
                <a:gd name="connsiteX53" fmla="*/ 422602 w 2013700"/>
                <a:gd name="connsiteY53" fmla="*/ 1721105 h 1748260"/>
                <a:gd name="connsiteX54" fmla="*/ 377298 w 2013700"/>
                <a:gd name="connsiteY54" fmla="*/ 1747706 h 1748260"/>
                <a:gd name="connsiteX55" fmla="*/ 264140 w 2013700"/>
                <a:gd name="connsiteY55" fmla="*/ 1742199 h 1748260"/>
                <a:gd name="connsiteX56" fmla="*/ 168439 w 2013700"/>
                <a:gd name="connsiteY56" fmla="*/ 1738666 h 1748260"/>
                <a:gd name="connsiteX57" fmla="*/ 51643 w 2013700"/>
                <a:gd name="connsiteY57" fmla="*/ 1688892 h 1748260"/>
                <a:gd name="connsiteX58" fmla="*/ 0 w 2013700"/>
                <a:gd name="connsiteY58" fmla="*/ 1562642 h 1748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013700" h="1748260">
                  <a:moveTo>
                    <a:pt x="0" y="1562642"/>
                  </a:moveTo>
                  <a:cubicBezTo>
                    <a:pt x="34706" y="1531365"/>
                    <a:pt x="35330" y="1481489"/>
                    <a:pt x="63385" y="1446471"/>
                  </a:cubicBezTo>
                  <a:cubicBezTo>
                    <a:pt x="66918" y="1442938"/>
                    <a:pt x="70347" y="1439404"/>
                    <a:pt x="73881" y="1435871"/>
                  </a:cubicBezTo>
                  <a:cubicBezTo>
                    <a:pt x="73881" y="1435871"/>
                    <a:pt x="73983" y="1435872"/>
                    <a:pt x="73983" y="1435872"/>
                  </a:cubicBezTo>
                  <a:cubicBezTo>
                    <a:pt x="105677" y="1435872"/>
                    <a:pt x="137369" y="1435872"/>
                    <a:pt x="169062" y="1435871"/>
                  </a:cubicBezTo>
                  <a:cubicBezTo>
                    <a:pt x="172595" y="1435871"/>
                    <a:pt x="176024" y="1435871"/>
                    <a:pt x="179557" y="1435871"/>
                  </a:cubicBezTo>
                  <a:cubicBezTo>
                    <a:pt x="219043" y="1481072"/>
                    <a:pt x="246475" y="1481072"/>
                    <a:pt x="295728" y="1435871"/>
                  </a:cubicBezTo>
                  <a:cubicBezTo>
                    <a:pt x="330434" y="1440340"/>
                    <a:pt x="358698" y="1426729"/>
                    <a:pt x="389351" y="1411245"/>
                  </a:cubicBezTo>
                  <a:cubicBezTo>
                    <a:pt x="430915" y="1390255"/>
                    <a:pt x="475284" y="1371343"/>
                    <a:pt x="523498" y="1369370"/>
                  </a:cubicBezTo>
                  <a:cubicBezTo>
                    <a:pt x="571402" y="1367395"/>
                    <a:pt x="645074" y="1290501"/>
                    <a:pt x="618681" y="1238339"/>
                  </a:cubicBezTo>
                  <a:cubicBezTo>
                    <a:pt x="596652" y="1194904"/>
                    <a:pt x="598730" y="1146898"/>
                    <a:pt x="592495" y="1100761"/>
                  </a:cubicBezTo>
                  <a:cubicBezTo>
                    <a:pt x="588547" y="1071251"/>
                    <a:pt x="581793" y="1049742"/>
                    <a:pt x="549269" y="1045067"/>
                  </a:cubicBezTo>
                  <a:cubicBezTo>
                    <a:pt x="521421" y="1000904"/>
                    <a:pt x="543346" y="883486"/>
                    <a:pt x="591664" y="852624"/>
                  </a:cubicBezTo>
                  <a:cubicBezTo>
                    <a:pt x="632812" y="826336"/>
                    <a:pt x="640294" y="794331"/>
                    <a:pt x="634683" y="750585"/>
                  </a:cubicBezTo>
                  <a:cubicBezTo>
                    <a:pt x="627098" y="692083"/>
                    <a:pt x="646113" y="634518"/>
                    <a:pt x="638215" y="573834"/>
                  </a:cubicBezTo>
                  <a:cubicBezTo>
                    <a:pt x="631774" y="524476"/>
                    <a:pt x="672922" y="480835"/>
                    <a:pt x="707732" y="442907"/>
                  </a:cubicBezTo>
                  <a:cubicBezTo>
                    <a:pt x="736515" y="418696"/>
                    <a:pt x="730696" y="385029"/>
                    <a:pt x="728202" y="354583"/>
                  </a:cubicBezTo>
                  <a:cubicBezTo>
                    <a:pt x="724773" y="313019"/>
                    <a:pt x="729422" y="284626"/>
                    <a:pt x="746658" y="267235"/>
                  </a:cubicBezTo>
                  <a:cubicBezTo>
                    <a:pt x="763895" y="249842"/>
                    <a:pt x="793717" y="243452"/>
                    <a:pt x="840632" y="245894"/>
                  </a:cubicBezTo>
                  <a:cubicBezTo>
                    <a:pt x="904849" y="249218"/>
                    <a:pt x="949842" y="223553"/>
                    <a:pt x="992134" y="191549"/>
                  </a:cubicBezTo>
                  <a:cubicBezTo>
                    <a:pt x="1044504" y="151856"/>
                    <a:pt x="1094484" y="147699"/>
                    <a:pt x="1152258" y="169521"/>
                  </a:cubicBezTo>
                  <a:cubicBezTo>
                    <a:pt x="1218761" y="194667"/>
                    <a:pt x="1271236" y="170871"/>
                    <a:pt x="1299291" y="105927"/>
                  </a:cubicBezTo>
                  <a:cubicBezTo>
                    <a:pt x="1306150" y="90028"/>
                    <a:pt x="1309474" y="77768"/>
                    <a:pt x="1295447" y="63531"/>
                  </a:cubicBezTo>
                  <a:cubicBezTo>
                    <a:pt x="1281316" y="49244"/>
                    <a:pt x="1275808" y="35164"/>
                    <a:pt x="1277288" y="21475"/>
                  </a:cubicBezTo>
                  <a:lnTo>
                    <a:pt x="1290139" y="0"/>
                  </a:lnTo>
                  <a:lnTo>
                    <a:pt x="2013700" y="1121435"/>
                  </a:lnTo>
                  <a:lnTo>
                    <a:pt x="2002074" y="1116920"/>
                  </a:lnTo>
                  <a:cubicBezTo>
                    <a:pt x="1983773" y="1107100"/>
                    <a:pt x="1967017" y="1094684"/>
                    <a:pt x="1952886" y="1078629"/>
                  </a:cubicBezTo>
                  <a:cubicBezTo>
                    <a:pt x="1903009" y="1021998"/>
                    <a:pt x="1871211" y="1014309"/>
                    <a:pt x="1804087" y="1045377"/>
                  </a:cubicBezTo>
                  <a:cubicBezTo>
                    <a:pt x="1775615" y="1058471"/>
                    <a:pt x="1745377" y="1071147"/>
                    <a:pt x="1741949" y="1018880"/>
                  </a:cubicBezTo>
                  <a:cubicBezTo>
                    <a:pt x="1739974" y="988123"/>
                    <a:pt x="1719088" y="979291"/>
                    <a:pt x="1689993" y="980954"/>
                  </a:cubicBezTo>
                  <a:cubicBezTo>
                    <a:pt x="1669627" y="982096"/>
                    <a:pt x="1652898" y="989370"/>
                    <a:pt x="1635960" y="999346"/>
                  </a:cubicBezTo>
                  <a:cubicBezTo>
                    <a:pt x="1603124" y="1018776"/>
                    <a:pt x="1571119" y="1026570"/>
                    <a:pt x="1543999" y="989162"/>
                  </a:cubicBezTo>
                  <a:cubicBezTo>
                    <a:pt x="1526023" y="964432"/>
                    <a:pt x="1503890" y="969940"/>
                    <a:pt x="1484252" y="985110"/>
                  </a:cubicBezTo>
                  <a:cubicBezTo>
                    <a:pt x="1464821" y="1000073"/>
                    <a:pt x="1446740" y="1017218"/>
                    <a:pt x="1430633" y="1035714"/>
                  </a:cubicBezTo>
                  <a:cubicBezTo>
                    <a:pt x="1408085" y="1061796"/>
                    <a:pt x="1382523" y="1100242"/>
                    <a:pt x="1410787" y="1124662"/>
                  </a:cubicBezTo>
                  <a:cubicBezTo>
                    <a:pt x="1445700" y="1154900"/>
                    <a:pt x="1469288" y="1108244"/>
                    <a:pt x="1486225" y="1085175"/>
                  </a:cubicBezTo>
                  <a:cubicBezTo>
                    <a:pt x="1505865" y="1058367"/>
                    <a:pt x="1523633" y="1032493"/>
                    <a:pt x="1555430" y="1055768"/>
                  </a:cubicBezTo>
                  <a:cubicBezTo>
                    <a:pt x="1585357" y="1077694"/>
                    <a:pt x="1593669" y="1109490"/>
                    <a:pt x="1572886" y="1148873"/>
                  </a:cubicBezTo>
                  <a:cubicBezTo>
                    <a:pt x="1552728" y="1187007"/>
                    <a:pt x="1510229" y="1199684"/>
                    <a:pt x="1489654" y="1235014"/>
                  </a:cubicBezTo>
                  <a:cubicBezTo>
                    <a:pt x="1474068" y="1244261"/>
                    <a:pt x="1457027" y="1245717"/>
                    <a:pt x="1439259" y="1246028"/>
                  </a:cubicBezTo>
                  <a:cubicBezTo>
                    <a:pt x="1416606" y="1246340"/>
                    <a:pt x="1399877" y="1256730"/>
                    <a:pt x="1389174" y="1277721"/>
                  </a:cubicBezTo>
                  <a:cubicBezTo>
                    <a:pt x="1348337" y="1357940"/>
                    <a:pt x="1275600" y="1400855"/>
                    <a:pt x="1196525" y="1431300"/>
                  </a:cubicBezTo>
                  <a:cubicBezTo>
                    <a:pt x="1164209" y="1443769"/>
                    <a:pt x="1125033" y="1444601"/>
                    <a:pt x="1095732" y="1410206"/>
                  </a:cubicBezTo>
                  <a:cubicBezTo>
                    <a:pt x="1058013" y="1365940"/>
                    <a:pt x="1023306" y="1420908"/>
                    <a:pt x="984964" y="1417895"/>
                  </a:cubicBezTo>
                  <a:cubicBezTo>
                    <a:pt x="957635" y="1415817"/>
                    <a:pt x="962208" y="1447094"/>
                    <a:pt x="961376" y="1467461"/>
                  </a:cubicBezTo>
                  <a:cubicBezTo>
                    <a:pt x="953374" y="1486684"/>
                    <a:pt x="937165" y="1489593"/>
                    <a:pt x="919084" y="1488659"/>
                  </a:cubicBezTo>
                  <a:cubicBezTo>
                    <a:pt x="836476" y="1483774"/>
                    <a:pt x="758647" y="1499569"/>
                    <a:pt x="686638" y="1541444"/>
                  </a:cubicBezTo>
                  <a:cubicBezTo>
                    <a:pt x="672610" y="1548510"/>
                    <a:pt x="658477" y="1555576"/>
                    <a:pt x="644450" y="1562642"/>
                  </a:cubicBezTo>
                  <a:cubicBezTo>
                    <a:pt x="624187" y="1551212"/>
                    <a:pt x="597171" y="1551108"/>
                    <a:pt x="586677" y="1522740"/>
                  </a:cubicBezTo>
                  <a:cubicBezTo>
                    <a:pt x="582831" y="1512245"/>
                    <a:pt x="586262" y="1482632"/>
                    <a:pt x="560595" y="1496658"/>
                  </a:cubicBezTo>
                  <a:cubicBezTo>
                    <a:pt x="544385" y="1505596"/>
                    <a:pt x="520693" y="1519520"/>
                    <a:pt x="536384" y="1546016"/>
                  </a:cubicBezTo>
                  <a:cubicBezTo>
                    <a:pt x="566309" y="1596724"/>
                    <a:pt x="534098" y="1612104"/>
                    <a:pt x="494509" y="1628522"/>
                  </a:cubicBezTo>
                  <a:cubicBezTo>
                    <a:pt x="454399" y="1645147"/>
                    <a:pt x="411900" y="1663539"/>
                    <a:pt x="422602" y="1721105"/>
                  </a:cubicBezTo>
                  <a:cubicBezTo>
                    <a:pt x="404314" y="1723703"/>
                    <a:pt x="404730" y="1752590"/>
                    <a:pt x="377298" y="1747706"/>
                  </a:cubicBezTo>
                  <a:cubicBezTo>
                    <a:pt x="340409" y="1741056"/>
                    <a:pt x="301962" y="1743550"/>
                    <a:pt x="264140" y="1742199"/>
                  </a:cubicBezTo>
                  <a:cubicBezTo>
                    <a:pt x="233278" y="1711960"/>
                    <a:pt x="201170" y="1722456"/>
                    <a:pt x="168439" y="1738666"/>
                  </a:cubicBezTo>
                  <a:cubicBezTo>
                    <a:pt x="131135" y="1757059"/>
                    <a:pt x="69827" y="1726093"/>
                    <a:pt x="51643" y="1688892"/>
                  </a:cubicBezTo>
                  <a:cubicBezTo>
                    <a:pt x="31485" y="1647640"/>
                    <a:pt x="39902" y="1595166"/>
                    <a:pt x="0" y="156264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7000"/>
                  </a:srgbClr>
                </a:gs>
                <a:gs pos="100000">
                  <a:srgbClr val="CCE1F6">
                    <a:alpha val="50000"/>
                  </a:srgbClr>
                </a:gs>
              </a:gsLst>
              <a:lin ang="5400000" scaled="0"/>
            </a:gradFill>
            <a:ln w="7883" cap="flat">
              <a:noFill/>
              <a:prstDash val="solid"/>
              <a:miter/>
            </a:ln>
            <a:effectLst>
              <a:outerShdw blurRad="711200" dist="38100" dir="8100000" sx="112000" sy="112000" algn="tr" rotWithShape="0">
                <a:schemeClr val="bg1">
                  <a:alpha val="72000"/>
                </a:schemeClr>
              </a:outerShdw>
              <a:softEdge rad="127000"/>
            </a:effectLst>
          </p:spPr>
          <p:txBody>
            <a:bodyPr wrap="square" rtlCol="0" anchor="ctr">
              <a:noAutofit/>
            </a:bodyPr>
            <a:lstStyle/>
            <a:p>
              <a:endParaRPr lang="x-none" sz="1800" dirty="0">
                <a:latin typeface="Quicksan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932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lement-Slide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460D411-2EEC-9A1F-2691-F4F85F050538}"/>
              </a:ext>
            </a:extLst>
          </p:cNvPr>
          <p:cNvGrpSpPr/>
          <p:nvPr userDrawn="1"/>
        </p:nvGrpSpPr>
        <p:grpSpPr>
          <a:xfrm>
            <a:off x="7375241" y="-129057"/>
            <a:ext cx="5039096" cy="2686009"/>
            <a:chOff x="5888684" y="0"/>
            <a:chExt cx="3255316" cy="231359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17C63F0-6A23-CAC2-5B0C-6BE4CDAA1986}"/>
                </a:ext>
              </a:extLst>
            </p:cNvPr>
            <p:cNvSpPr/>
            <p:nvPr/>
          </p:nvSpPr>
          <p:spPr>
            <a:xfrm>
              <a:off x="6064988" y="1"/>
              <a:ext cx="3014225" cy="893361"/>
            </a:xfrm>
            <a:custGeom>
              <a:avLst/>
              <a:gdLst>
                <a:gd name="connsiteX0" fmla="*/ 484379 w 3014225"/>
                <a:gd name="connsiteY0" fmla="*/ 0 h 893361"/>
                <a:gd name="connsiteX1" fmla="*/ 3014225 w 3014225"/>
                <a:gd name="connsiteY1" fmla="*/ 0 h 893361"/>
                <a:gd name="connsiteX2" fmla="*/ 3014225 w 3014225"/>
                <a:gd name="connsiteY2" fmla="*/ 551028 h 893361"/>
                <a:gd name="connsiteX3" fmla="*/ 2975032 w 3014225"/>
                <a:gd name="connsiteY3" fmla="*/ 568012 h 893361"/>
                <a:gd name="connsiteX4" fmla="*/ 2794281 w 3014225"/>
                <a:gd name="connsiteY4" fmla="*/ 554139 h 893361"/>
                <a:gd name="connsiteX5" fmla="*/ 2751556 w 3014225"/>
                <a:gd name="connsiteY5" fmla="*/ 559736 h 893361"/>
                <a:gd name="connsiteX6" fmla="*/ 2692829 w 3014225"/>
                <a:gd name="connsiteY6" fmla="*/ 589533 h 893361"/>
                <a:gd name="connsiteX7" fmla="*/ 2562212 w 3014225"/>
                <a:gd name="connsiteY7" fmla="*/ 469636 h 893361"/>
                <a:gd name="connsiteX8" fmla="*/ 2519172 w 3014225"/>
                <a:gd name="connsiteY8" fmla="*/ 427384 h 893361"/>
                <a:gd name="connsiteX9" fmla="*/ 2480074 w 3014225"/>
                <a:gd name="connsiteY9" fmla="*/ 467192 h 893361"/>
                <a:gd name="connsiteX10" fmla="*/ 2409050 w 3014225"/>
                <a:gd name="connsiteY10" fmla="*/ 495885 h 893361"/>
                <a:gd name="connsiteX11" fmla="*/ 2332587 w 3014225"/>
                <a:gd name="connsiteY11" fmla="*/ 445515 h 893361"/>
                <a:gd name="connsiteX12" fmla="*/ 2240201 w 3014225"/>
                <a:gd name="connsiteY12" fmla="*/ 419186 h 893361"/>
                <a:gd name="connsiteX13" fmla="*/ 2155856 w 3014225"/>
                <a:gd name="connsiteY13" fmla="*/ 423758 h 893361"/>
                <a:gd name="connsiteX14" fmla="*/ 2147895 w 3014225"/>
                <a:gd name="connsiteY14" fmla="*/ 423758 h 893361"/>
                <a:gd name="connsiteX15" fmla="*/ 2075767 w 3014225"/>
                <a:gd name="connsiteY15" fmla="*/ 431798 h 893361"/>
                <a:gd name="connsiteX16" fmla="*/ 1871288 w 3014225"/>
                <a:gd name="connsiteY16" fmla="*/ 480987 h 893361"/>
                <a:gd name="connsiteX17" fmla="*/ 1703622 w 3014225"/>
                <a:gd name="connsiteY17" fmla="*/ 511414 h 893361"/>
                <a:gd name="connsiteX18" fmla="*/ 1629603 w 3014225"/>
                <a:gd name="connsiteY18" fmla="*/ 496674 h 893361"/>
                <a:gd name="connsiteX19" fmla="*/ 1602092 w 3014225"/>
                <a:gd name="connsiteY19" fmla="*/ 471449 h 893361"/>
                <a:gd name="connsiteX20" fmla="*/ 1563151 w 3014225"/>
                <a:gd name="connsiteY20" fmla="*/ 431641 h 893361"/>
                <a:gd name="connsiteX21" fmla="*/ 1481486 w 3014225"/>
                <a:gd name="connsiteY21" fmla="*/ 385369 h 893361"/>
                <a:gd name="connsiteX22" fmla="*/ 1368605 w 3014225"/>
                <a:gd name="connsiteY22" fmla="*/ 360144 h 893361"/>
                <a:gd name="connsiteX23" fmla="*/ 1321466 w 3014225"/>
                <a:gd name="connsiteY23" fmla="*/ 340043 h 893361"/>
                <a:gd name="connsiteX24" fmla="*/ 1282052 w 3014225"/>
                <a:gd name="connsiteY24" fmla="*/ 311271 h 893361"/>
                <a:gd name="connsiteX25" fmla="*/ 1241062 w 3014225"/>
                <a:gd name="connsiteY25" fmla="*/ 325224 h 893361"/>
                <a:gd name="connsiteX26" fmla="*/ 1171299 w 3014225"/>
                <a:gd name="connsiteY26" fmla="*/ 317498 h 893361"/>
                <a:gd name="connsiteX27" fmla="*/ 1125974 w 3014225"/>
                <a:gd name="connsiteY27" fmla="*/ 314424 h 893361"/>
                <a:gd name="connsiteX28" fmla="*/ 1085298 w 3014225"/>
                <a:gd name="connsiteY28" fmla="*/ 352813 h 893361"/>
                <a:gd name="connsiteX29" fmla="*/ 1070242 w 3014225"/>
                <a:gd name="connsiteY29" fmla="*/ 420290 h 893361"/>
                <a:gd name="connsiteX30" fmla="*/ 1127471 w 3014225"/>
                <a:gd name="connsiteY30" fmla="*/ 390335 h 893361"/>
                <a:gd name="connsiteX31" fmla="*/ 1179970 w 3014225"/>
                <a:gd name="connsiteY31" fmla="*/ 368027 h 893361"/>
                <a:gd name="connsiteX32" fmla="*/ 1193213 w 3014225"/>
                <a:gd name="connsiteY32" fmla="*/ 438657 h 893361"/>
                <a:gd name="connsiteX33" fmla="*/ 1130072 w 3014225"/>
                <a:gd name="connsiteY33" fmla="*/ 504005 h 893361"/>
                <a:gd name="connsiteX34" fmla="*/ 1091841 w 3014225"/>
                <a:gd name="connsiteY34" fmla="*/ 512360 h 893361"/>
                <a:gd name="connsiteX35" fmla="*/ 1053846 w 3014225"/>
                <a:gd name="connsiteY35" fmla="*/ 536403 h 893361"/>
                <a:gd name="connsiteX36" fmla="*/ 907700 w 3014225"/>
                <a:gd name="connsiteY36" fmla="*/ 652910 h 893361"/>
                <a:gd name="connsiteX37" fmla="*/ 831237 w 3014225"/>
                <a:gd name="connsiteY37" fmla="*/ 636908 h 893361"/>
                <a:gd name="connsiteX38" fmla="*/ 747207 w 3014225"/>
                <a:gd name="connsiteY38" fmla="*/ 642741 h 893361"/>
                <a:gd name="connsiteX39" fmla="*/ 729313 w 3014225"/>
                <a:gd name="connsiteY39" fmla="*/ 680342 h 893361"/>
                <a:gd name="connsiteX40" fmla="*/ 697230 w 3014225"/>
                <a:gd name="connsiteY40" fmla="*/ 696423 h 893361"/>
                <a:gd name="connsiteX41" fmla="*/ 520893 w 3014225"/>
                <a:gd name="connsiteY41" fmla="*/ 736467 h 893361"/>
                <a:gd name="connsiteX42" fmla="*/ 488889 w 3014225"/>
                <a:gd name="connsiteY42" fmla="*/ 752548 h 893361"/>
                <a:gd name="connsiteX43" fmla="*/ 445061 w 3014225"/>
                <a:gd name="connsiteY43" fmla="*/ 722278 h 893361"/>
                <a:gd name="connsiteX44" fmla="*/ 425275 w 3014225"/>
                <a:gd name="connsiteY44" fmla="*/ 702492 h 893361"/>
                <a:gd name="connsiteX45" fmla="*/ 406908 w 3014225"/>
                <a:gd name="connsiteY45" fmla="*/ 739935 h 893361"/>
                <a:gd name="connsiteX46" fmla="*/ 375141 w 3014225"/>
                <a:gd name="connsiteY46" fmla="*/ 802525 h 893361"/>
                <a:gd name="connsiteX47" fmla="*/ 320592 w 3014225"/>
                <a:gd name="connsiteY47" fmla="*/ 872760 h 893361"/>
                <a:gd name="connsiteX48" fmla="*/ 286223 w 3014225"/>
                <a:gd name="connsiteY48" fmla="*/ 892940 h 893361"/>
                <a:gd name="connsiteX49" fmla="*/ 200380 w 3014225"/>
                <a:gd name="connsiteY49" fmla="*/ 888762 h 893361"/>
                <a:gd name="connsiteX50" fmla="*/ 127780 w 3014225"/>
                <a:gd name="connsiteY50" fmla="*/ 886082 h 893361"/>
                <a:gd name="connsiteX51" fmla="*/ 39177 w 3014225"/>
                <a:gd name="connsiteY51" fmla="*/ 848323 h 893361"/>
                <a:gd name="connsiteX52" fmla="*/ 0 w 3014225"/>
                <a:gd name="connsiteY52" fmla="*/ 752548 h 893361"/>
                <a:gd name="connsiteX53" fmla="*/ 48085 w 3014225"/>
                <a:gd name="connsiteY53" fmla="*/ 664419 h 893361"/>
                <a:gd name="connsiteX54" fmla="*/ 56047 w 3014225"/>
                <a:gd name="connsiteY54" fmla="*/ 656378 h 893361"/>
                <a:gd name="connsiteX55" fmla="*/ 56125 w 3014225"/>
                <a:gd name="connsiteY55" fmla="*/ 656378 h 893361"/>
                <a:gd name="connsiteX56" fmla="*/ 128253 w 3014225"/>
                <a:gd name="connsiteY56" fmla="*/ 656378 h 893361"/>
                <a:gd name="connsiteX57" fmla="*/ 136214 w 3014225"/>
                <a:gd name="connsiteY57" fmla="*/ 656378 h 893361"/>
                <a:gd name="connsiteX58" fmla="*/ 224343 w 3014225"/>
                <a:gd name="connsiteY58" fmla="*/ 656378 h 893361"/>
                <a:gd name="connsiteX59" fmla="*/ 295367 w 3014225"/>
                <a:gd name="connsiteY59" fmla="*/ 637696 h 893361"/>
                <a:gd name="connsiteX60" fmla="*/ 397133 w 3014225"/>
                <a:gd name="connsiteY60" fmla="*/ 605929 h 893361"/>
                <a:gd name="connsiteX61" fmla="*/ 469340 w 3014225"/>
                <a:gd name="connsiteY61" fmla="*/ 506527 h 893361"/>
                <a:gd name="connsiteX62" fmla="*/ 449475 w 3014225"/>
                <a:gd name="connsiteY62" fmla="*/ 402159 h 893361"/>
                <a:gd name="connsiteX63" fmla="*/ 416683 w 3014225"/>
                <a:gd name="connsiteY63" fmla="*/ 359908 h 893361"/>
                <a:gd name="connsiteX64" fmla="*/ 448844 w 3014225"/>
                <a:gd name="connsiteY64" fmla="*/ 213919 h 893361"/>
                <a:gd name="connsiteX65" fmla="*/ 481479 w 3014225"/>
                <a:gd name="connsiteY65" fmla="*/ 136510 h 893361"/>
                <a:gd name="connsiteX66" fmla="*/ 484159 w 3014225"/>
                <a:gd name="connsiteY66" fmla="*/ 2425 h 8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014225" h="893361">
                  <a:moveTo>
                    <a:pt x="484379" y="0"/>
                  </a:moveTo>
                  <a:lnTo>
                    <a:pt x="3014225" y="0"/>
                  </a:lnTo>
                  <a:lnTo>
                    <a:pt x="3014225" y="551028"/>
                  </a:lnTo>
                  <a:lnTo>
                    <a:pt x="2975032" y="568012"/>
                  </a:lnTo>
                  <a:cubicBezTo>
                    <a:pt x="2915675" y="589138"/>
                    <a:pt x="2850406" y="615940"/>
                    <a:pt x="2794281" y="554139"/>
                  </a:cubicBezTo>
                  <a:cubicBezTo>
                    <a:pt x="2779618" y="537979"/>
                    <a:pt x="2765193" y="541605"/>
                    <a:pt x="2751556" y="559736"/>
                  </a:cubicBezTo>
                  <a:cubicBezTo>
                    <a:pt x="2737209" y="578654"/>
                    <a:pt x="2717818" y="604510"/>
                    <a:pt x="2692829" y="589533"/>
                  </a:cubicBezTo>
                  <a:cubicBezTo>
                    <a:pt x="2641907" y="558869"/>
                    <a:pt x="2576874" y="541448"/>
                    <a:pt x="2562212" y="469636"/>
                  </a:cubicBezTo>
                  <a:cubicBezTo>
                    <a:pt x="2557640" y="447406"/>
                    <a:pt x="2541638" y="428488"/>
                    <a:pt x="2519172" y="427384"/>
                  </a:cubicBezTo>
                  <a:cubicBezTo>
                    <a:pt x="2496943" y="426359"/>
                    <a:pt x="2485434" y="448037"/>
                    <a:pt x="2480074" y="467192"/>
                  </a:cubicBezTo>
                  <a:cubicBezTo>
                    <a:pt x="2469668" y="504162"/>
                    <a:pt x="2444049" y="516381"/>
                    <a:pt x="2409050" y="495885"/>
                  </a:cubicBezTo>
                  <a:cubicBezTo>
                    <a:pt x="2382801" y="480435"/>
                    <a:pt x="2358995" y="460728"/>
                    <a:pt x="2332587" y="445515"/>
                  </a:cubicBezTo>
                  <a:cubicBezTo>
                    <a:pt x="2304288" y="429118"/>
                    <a:pt x="2275516" y="404682"/>
                    <a:pt x="2240201" y="419186"/>
                  </a:cubicBezTo>
                  <a:cubicBezTo>
                    <a:pt x="2211430" y="430931"/>
                    <a:pt x="2184786" y="436134"/>
                    <a:pt x="2155856" y="423758"/>
                  </a:cubicBezTo>
                  <a:cubicBezTo>
                    <a:pt x="2153255" y="423758"/>
                    <a:pt x="2150574" y="423758"/>
                    <a:pt x="2147895" y="423758"/>
                  </a:cubicBezTo>
                  <a:cubicBezTo>
                    <a:pt x="2123064" y="388680"/>
                    <a:pt x="2108954" y="390256"/>
                    <a:pt x="2075767" y="431798"/>
                  </a:cubicBezTo>
                  <a:cubicBezTo>
                    <a:pt x="2007266" y="447406"/>
                    <a:pt x="1935690" y="455210"/>
                    <a:pt x="1871288" y="480987"/>
                  </a:cubicBezTo>
                  <a:cubicBezTo>
                    <a:pt x="1815636" y="503295"/>
                    <a:pt x="1762112" y="516932"/>
                    <a:pt x="1703622" y="511414"/>
                  </a:cubicBezTo>
                  <a:cubicBezTo>
                    <a:pt x="1678713" y="509050"/>
                    <a:pt x="1654512" y="499354"/>
                    <a:pt x="1629603" y="496674"/>
                  </a:cubicBezTo>
                  <a:cubicBezTo>
                    <a:pt x="1612024" y="494782"/>
                    <a:pt x="1603747" y="490762"/>
                    <a:pt x="1602092" y="471449"/>
                  </a:cubicBezTo>
                  <a:cubicBezTo>
                    <a:pt x="1600200" y="449535"/>
                    <a:pt x="1584513" y="437632"/>
                    <a:pt x="1563151" y="431641"/>
                  </a:cubicBezTo>
                  <a:cubicBezTo>
                    <a:pt x="1532330" y="423049"/>
                    <a:pt x="1502927" y="409727"/>
                    <a:pt x="1481486" y="385369"/>
                  </a:cubicBezTo>
                  <a:cubicBezTo>
                    <a:pt x="1443649" y="342408"/>
                    <a:pt x="1419527" y="336575"/>
                    <a:pt x="1368605" y="360144"/>
                  </a:cubicBezTo>
                  <a:cubicBezTo>
                    <a:pt x="1347006" y="370077"/>
                    <a:pt x="1324067" y="379693"/>
                    <a:pt x="1321466" y="340043"/>
                  </a:cubicBezTo>
                  <a:cubicBezTo>
                    <a:pt x="1319968" y="316710"/>
                    <a:pt x="1304124" y="310010"/>
                    <a:pt x="1282052" y="311271"/>
                  </a:cubicBezTo>
                  <a:cubicBezTo>
                    <a:pt x="1266602" y="312138"/>
                    <a:pt x="1253911" y="317656"/>
                    <a:pt x="1241062" y="325224"/>
                  </a:cubicBezTo>
                  <a:cubicBezTo>
                    <a:pt x="1216152" y="339964"/>
                    <a:pt x="1191873" y="345876"/>
                    <a:pt x="1171299" y="317498"/>
                  </a:cubicBezTo>
                  <a:cubicBezTo>
                    <a:pt x="1157662" y="298738"/>
                    <a:pt x="1140872" y="302916"/>
                    <a:pt x="1125974" y="314424"/>
                  </a:cubicBezTo>
                  <a:cubicBezTo>
                    <a:pt x="1111233" y="325775"/>
                    <a:pt x="1097517" y="338782"/>
                    <a:pt x="1085298" y="352813"/>
                  </a:cubicBezTo>
                  <a:cubicBezTo>
                    <a:pt x="1068193" y="372599"/>
                    <a:pt x="1048801" y="401765"/>
                    <a:pt x="1070242" y="420290"/>
                  </a:cubicBezTo>
                  <a:cubicBezTo>
                    <a:pt x="1096728" y="443229"/>
                    <a:pt x="1114622" y="407835"/>
                    <a:pt x="1127471" y="390335"/>
                  </a:cubicBezTo>
                  <a:cubicBezTo>
                    <a:pt x="1142370" y="369998"/>
                    <a:pt x="1155849" y="350370"/>
                    <a:pt x="1179970" y="368027"/>
                  </a:cubicBezTo>
                  <a:cubicBezTo>
                    <a:pt x="1202673" y="384660"/>
                    <a:pt x="1208979" y="408781"/>
                    <a:pt x="1193213" y="438657"/>
                  </a:cubicBezTo>
                  <a:cubicBezTo>
                    <a:pt x="1177921" y="467586"/>
                    <a:pt x="1145680" y="477203"/>
                    <a:pt x="1130072" y="504005"/>
                  </a:cubicBezTo>
                  <a:cubicBezTo>
                    <a:pt x="1118248" y="511020"/>
                    <a:pt x="1105321" y="512124"/>
                    <a:pt x="1091841" y="512360"/>
                  </a:cubicBezTo>
                  <a:cubicBezTo>
                    <a:pt x="1074657" y="512597"/>
                    <a:pt x="1061966" y="520479"/>
                    <a:pt x="1053846" y="536403"/>
                  </a:cubicBezTo>
                  <a:cubicBezTo>
                    <a:pt x="1022867" y="597258"/>
                    <a:pt x="967688" y="629814"/>
                    <a:pt x="907700" y="652910"/>
                  </a:cubicBezTo>
                  <a:cubicBezTo>
                    <a:pt x="883185" y="662369"/>
                    <a:pt x="853466" y="663000"/>
                    <a:pt x="831237" y="636908"/>
                  </a:cubicBezTo>
                  <a:cubicBezTo>
                    <a:pt x="802623" y="603327"/>
                    <a:pt x="776294" y="645027"/>
                    <a:pt x="747207" y="642741"/>
                  </a:cubicBezTo>
                  <a:cubicBezTo>
                    <a:pt x="726475" y="641164"/>
                    <a:pt x="729944" y="664892"/>
                    <a:pt x="729313" y="680342"/>
                  </a:cubicBezTo>
                  <a:cubicBezTo>
                    <a:pt x="723243" y="694925"/>
                    <a:pt x="710946" y="697132"/>
                    <a:pt x="697230" y="696423"/>
                  </a:cubicBezTo>
                  <a:cubicBezTo>
                    <a:pt x="634562" y="692718"/>
                    <a:pt x="575520" y="704700"/>
                    <a:pt x="520893" y="736467"/>
                  </a:cubicBezTo>
                  <a:cubicBezTo>
                    <a:pt x="510251" y="741827"/>
                    <a:pt x="499530" y="747188"/>
                    <a:pt x="488889" y="752548"/>
                  </a:cubicBezTo>
                  <a:cubicBezTo>
                    <a:pt x="473517" y="743877"/>
                    <a:pt x="453022" y="743798"/>
                    <a:pt x="445061" y="722278"/>
                  </a:cubicBezTo>
                  <a:cubicBezTo>
                    <a:pt x="442144" y="714316"/>
                    <a:pt x="444746" y="691851"/>
                    <a:pt x="425275" y="702492"/>
                  </a:cubicBezTo>
                  <a:cubicBezTo>
                    <a:pt x="412978" y="709272"/>
                    <a:pt x="395005" y="719835"/>
                    <a:pt x="406908" y="739935"/>
                  </a:cubicBezTo>
                  <a:cubicBezTo>
                    <a:pt x="429610" y="778403"/>
                    <a:pt x="405174" y="790070"/>
                    <a:pt x="375141" y="802525"/>
                  </a:cubicBezTo>
                  <a:cubicBezTo>
                    <a:pt x="344713" y="815137"/>
                    <a:pt x="312473" y="829090"/>
                    <a:pt x="320592" y="872760"/>
                  </a:cubicBezTo>
                  <a:cubicBezTo>
                    <a:pt x="306718" y="874731"/>
                    <a:pt x="307034" y="896645"/>
                    <a:pt x="286223" y="892940"/>
                  </a:cubicBezTo>
                  <a:cubicBezTo>
                    <a:pt x="258239" y="887895"/>
                    <a:pt x="229073" y="889787"/>
                    <a:pt x="200380" y="888762"/>
                  </a:cubicBezTo>
                  <a:cubicBezTo>
                    <a:pt x="176968" y="865823"/>
                    <a:pt x="152610" y="873785"/>
                    <a:pt x="127780" y="886082"/>
                  </a:cubicBezTo>
                  <a:cubicBezTo>
                    <a:pt x="99481" y="900035"/>
                    <a:pt x="52972" y="876544"/>
                    <a:pt x="39177" y="848323"/>
                  </a:cubicBezTo>
                  <a:cubicBezTo>
                    <a:pt x="23885" y="817029"/>
                    <a:pt x="30270" y="777221"/>
                    <a:pt x="0" y="752548"/>
                  </a:cubicBezTo>
                  <a:cubicBezTo>
                    <a:pt x="26329" y="728821"/>
                    <a:pt x="26802" y="690984"/>
                    <a:pt x="48085" y="664419"/>
                  </a:cubicBezTo>
                  <a:cubicBezTo>
                    <a:pt x="50765" y="661739"/>
                    <a:pt x="53366" y="659058"/>
                    <a:pt x="56047" y="656378"/>
                  </a:cubicBezTo>
                  <a:cubicBezTo>
                    <a:pt x="56047" y="656378"/>
                    <a:pt x="56125" y="656378"/>
                    <a:pt x="56125" y="656378"/>
                  </a:cubicBezTo>
                  <a:cubicBezTo>
                    <a:pt x="80168" y="656378"/>
                    <a:pt x="104210" y="656378"/>
                    <a:pt x="128253" y="656378"/>
                  </a:cubicBezTo>
                  <a:cubicBezTo>
                    <a:pt x="130933" y="656378"/>
                    <a:pt x="133534" y="656378"/>
                    <a:pt x="136214" y="656378"/>
                  </a:cubicBezTo>
                  <a:cubicBezTo>
                    <a:pt x="166169" y="690668"/>
                    <a:pt x="186979" y="690668"/>
                    <a:pt x="224343" y="656378"/>
                  </a:cubicBezTo>
                  <a:cubicBezTo>
                    <a:pt x="250672" y="659768"/>
                    <a:pt x="272113" y="649442"/>
                    <a:pt x="295367" y="637696"/>
                  </a:cubicBezTo>
                  <a:cubicBezTo>
                    <a:pt x="326898" y="621773"/>
                    <a:pt x="360557" y="607426"/>
                    <a:pt x="397133" y="605929"/>
                  </a:cubicBezTo>
                  <a:cubicBezTo>
                    <a:pt x="433473" y="604431"/>
                    <a:pt x="489362" y="546098"/>
                    <a:pt x="469340" y="506527"/>
                  </a:cubicBezTo>
                  <a:cubicBezTo>
                    <a:pt x="452628" y="473577"/>
                    <a:pt x="454205" y="437159"/>
                    <a:pt x="449475" y="402159"/>
                  </a:cubicBezTo>
                  <a:cubicBezTo>
                    <a:pt x="446480" y="379772"/>
                    <a:pt x="441356" y="363455"/>
                    <a:pt x="416683" y="359908"/>
                  </a:cubicBezTo>
                  <a:cubicBezTo>
                    <a:pt x="395557" y="326406"/>
                    <a:pt x="412190" y="237331"/>
                    <a:pt x="448844" y="213919"/>
                  </a:cubicBezTo>
                  <a:cubicBezTo>
                    <a:pt x="480060" y="193976"/>
                    <a:pt x="485736" y="169697"/>
                    <a:pt x="481479" y="136510"/>
                  </a:cubicBezTo>
                  <a:cubicBezTo>
                    <a:pt x="475725" y="92130"/>
                    <a:pt x="490150" y="48460"/>
                    <a:pt x="484159" y="24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7000"/>
                  </a:srgbClr>
                </a:gs>
                <a:gs pos="100000">
                  <a:srgbClr val="CCE1F6">
                    <a:alpha val="50000"/>
                  </a:srgbClr>
                </a:gs>
              </a:gsLst>
              <a:lin ang="5400000" scaled="0"/>
            </a:gradFill>
            <a:ln w="7883" cap="flat">
              <a:noFill/>
              <a:prstDash val="solid"/>
              <a:miter/>
            </a:ln>
            <a:effectLst>
              <a:outerShdw blurRad="711200" dist="38100" dir="8100000" sx="112000" sy="112000" algn="tr" rotWithShape="0">
                <a:schemeClr val="bg1">
                  <a:alpha val="72000"/>
                </a:schemeClr>
              </a:outerShdw>
              <a:softEdge rad="127000"/>
            </a:effectLst>
          </p:spPr>
          <p:txBody>
            <a:bodyPr wrap="square" rtlCol="0" anchor="ctr">
              <a:noAutofit/>
            </a:bodyPr>
            <a:lstStyle/>
            <a:p>
              <a:endParaRPr lang="x-none" sz="1800" dirty="0">
                <a:latin typeface="Quicksand" pitchFamily="2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7745AA1-FA21-1E35-EE2A-A01338B674DA}"/>
                </a:ext>
              </a:extLst>
            </p:cNvPr>
            <p:cNvSpPr/>
            <p:nvPr/>
          </p:nvSpPr>
          <p:spPr>
            <a:xfrm>
              <a:off x="6246976" y="0"/>
              <a:ext cx="2897024" cy="456316"/>
            </a:xfrm>
            <a:custGeom>
              <a:avLst/>
              <a:gdLst>
                <a:gd name="connsiteX0" fmla="*/ 2539828 w 2897024"/>
                <a:gd name="connsiteY0" fmla="*/ 0 h 456316"/>
                <a:gd name="connsiteX1" fmla="*/ 2897024 w 2897024"/>
                <a:gd name="connsiteY1" fmla="*/ 0 h 456316"/>
                <a:gd name="connsiteX2" fmla="*/ 2897024 w 2897024"/>
                <a:gd name="connsiteY2" fmla="*/ 152563 h 456316"/>
                <a:gd name="connsiteX3" fmla="*/ 2883444 w 2897024"/>
                <a:gd name="connsiteY3" fmla="*/ 155128 h 456316"/>
                <a:gd name="connsiteX4" fmla="*/ 2794281 w 2897024"/>
                <a:gd name="connsiteY4" fmla="*/ 117094 h 456316"/>
                <a:gd name="connsiteX5" fmla="*/ 2751556 w 2897024"/>
                <a:gd name="connsiteY5" fmla="*/ 122691 h 456316"/>
                <a:gd name="connsiteX6" fmla="*/ 2692829 w 2897024"/>
                <a:gd name="connsiteY6" fmla="*/ 152488 h 456316"/>
                <a:gd name="connsiteX7" fmla="*/ 2562212 w 2897024"/>
                <a:gd name="connsiteY7" fmla="*/ 32591 h 456316"/>
                <a:gd name="connsiteX8" fmla="*/ 2547402 w 2897024"/>
                <a:gd name="connsiteY8" fmla="*/ 3543 h 456316"/>
                <a:gd name="connsiteX9" fmla="*/ 2317681 w 2897024"/>
                <a:gd name="connsiteY9" fmla="*/ 0 h 456316"/>
                <a:gd name="connsiteX10" fmla="*/ 2498909 w 2897024"/>
                <a:gd name="connsiteY10" fmla="*/ 0 h 456316"/>
                <a:gd name="connsiteX11" fmla="*/ 2493297 w 2897024"/>
                <a:gd name="connsiteY11" fmla="*/ 2676 h 456316"/>
                <a:gd name="connsiteX12" fmla="*/ 2480074 w 2897024"/>
                <a:gd name="connsiteY12" fmla="*/ 30147 h 456316"/>
                <a:gd name="connsiteX13" fmla="*/ 2409050 w 2897024"/>
                <a:gd name="connsiteY13" fmla="*/ 58840 h 456316"/>
                <a:gd name="connsiteX14" fmla="*/ 2332587 w 2897024"/>
                <a:gd name="connsiteY14" fmla="*/ 8470 h 456316"/>
                <a:gd name="connsiteX15" fmla="*/ 1573535 w 2897024"/>
                <a:gd name="connsiteY15" fmla="*/ 0 h 456316"/>
                <a:gd name="connsiteX16" fmla="*/ 2049565 w 2897024"/>
                <a:gd name="connsiteY16" fmla="*/ 0 h 456316"/>
                <a:gd name="connsiteX17" fmla="*/ 1971991 w 2897024"/>
                <a:gd name="connsiteY17" fmla="*/ 15534 h 456316"/>
                <a:gd name="connsiteX18" fmla="*/ 1871288 w 2897024"/>
                <a:gd name="connsiteY18" fmla="*/ 43942 h 456316"/>
                <a:gd name="connsiteX19" fmla="*/ 1703622 w 2897024"/>
                <a:gd name="connsiteY19" fmla="*/ 74369 h 456316"/>
                <a:gd name="connsiteX20" fmla="*/ 1629603 w 2897024"/>
                <a:gd name="connsiteY20" fmla="*/ 59629 h 456316"/>
                <a:gd name="connsiteX21" fmla="*/ 1602092 w 2897024"/>
                <a:gd name="connsiteY21" fmla="*/ 34404 h 456316"/>
                <a:gd name="connsiteX22" fmla="*/ 1589923 w 2897024"/>
                <a:gd name="connsiteY22" fmla="*/ 8529 h 456316"/>
                <a:gd name="connsiteX23" fmla="*/ 453059 w 2897024"/>
                <a:gd name="connsiteY23" fmla="*/ 0 h 456316"/>
                <a:gd name="connsiteX24" fmla="*/ 1193802 w 2897024"/>
                <a:gd name="connsiteY24" fmla="*/ 0 h 456316"/>
                <a:gd name="connsiteX25" fmla="*/ 1193213 w 2897024"/>
                <a:gd name="connsiteY25" fmla="*/ 1612 h 456316"/>
                <a:gd name="connsiteX26" fmla="*/ 1130072 w 2897024"/>
                <a:gd name="connsiteY26" fmla="*/ 66960 h 456316"/>
                <a:gd name="connsiteX27" fmla="*/ 1091841 w 2897024"/>
                <a:gd name="connsiteY27" fmla="*/ 75315 h 456316"/>
                <a:gd name="connsiteX28" fmla="*/ 1053846 w 2897024"/>
                <a:gd name="connsiteY28" fmla="*/ 99358 h 456316"/>
                <a:gd name="connsiteX29" fmla="*/ 907700 w 2897024"/>
                <a:gd name="connsiteY29" fmla="*/ 215865 h 456316"/>
                <a:gd name="connsiteX30" fmla="*/ 831237 w 2897024"/>
                <a:gd name="connsiteY30" fmla="*/ 199863 h 456316"/>
                <a:gd name="connsiteX31" fmla="*/ 747207 w 2897024"/>
                <a:gd name="connsiteY31" fmla="*/ 205696 h 456316"/>
                <a:gd name="connsiteX32" fmla="*/ 729313 w 2897024"/>
                <a:gd name="connsiteY32" fmla="*/ 243297 h 456316"/>
                <a:gd name="connsiteX33" fmla="*/ 697230 w 2897024"/>
                <a:gd name="connsiteY33" fmla="*/ 259378 h 456316"/>
                <a:gd name="connsiteX34" fmla="*/ 520893 w 2897024"/>
                <a:gd name="connsiteY34" fmla="*/ 299422 h 456316"/>
                <a:gd name="connsiteX35" fmla="*/ 488889 w 2897024"/>
                <a:gd name="connsiteY35" fmla="*/ 315503 h 456316"/>
                <a:gd name="connsiteX36" fmla="*/ 445061 w 2897024"/>
                <a:gd name="connsiteY36" fmla="*/ 285233 h 456316"/>
                <a:gd name="connsiteX37" fmla="*/ 425275 w 2897024"/>
                <a:gd name="connsiteY37" fmla="*/ 265447 h 456316"/>
                <a:gd name="connsiteX38" fmla="*/ 406908 w 2897024"/>
                <a:gd name="connsiteY38" fmla="*/ 302890 h 456316"/>
                <a:gd name="connsiteX39" fmla="*/ 375141 w 2897024"/>
                <a:gd name="connsiteY39" fmla="*/ 365480 h 456316"/>
                <a:gd name="connsiteX40" fmla="*/ 320592 w 2897024"/>
                <a:gd name="connsiteY40" fmla="*/ 435715 h 456316"/>
                <a:gd name="connsiteX41" fmla="*/ 286223 w 2897024"/>
                <a:gd name="connsiteY41" fmla="*/ 455895 h 456316"/>
                <a:gd name="connsiteX42" fmla="*/ 200380 w 2897024"/>
                <a:gd name="connsiteY42" fmla="*/ 451717 h 456316"/>
                <a:gd name="connsiteX43" fmla="*/ 127780 w 2897024"/>
                <a:gd name="connsiteY43" fmla="*/ 449037 h 456316"/>
                <a:gd name="connsiteX44" fmla="*/ 39177 w 2897024"/>
                <a:gd name="connsiteY44" fmla="*/ 411278 h 456316"/>
                <a:gd name="connsiteX45" fmla="*/ 0 w 2897024"/>
                <a:gd name="connsiteY45" fmla="*/ 315503 h 456316"/>
                <a:gd name="connsiteX46" fmla="*/ 48085 w 2897024"/>
                <a:gd name="connsiteY46" fmla="*/ 227374 h 456316"/>
                <a:gd name="connsiteX47" fmla="*/ 56047 w 2897024"/>
                <a:gd name="connsiteY47" fmla="*/ 219333 h 456316"/>
                <a:gd name="connsiteX48" fmla="*/ 56125 w 2897024"/>
                <a:gd name="connsiteY48" fmla="*/ 219333 h 456316"/>
                <a:gd name="connsiteX49" fmla="*/ 128253 w 2897024"/>
                <a:gd name="connsiteY49" fmla="*/ 219333 h 456316"/>
                <a:gd name="connsiteX50" fmla="*/ 136214 w 2897024"/>
                <a:gd name="connsiteY50" fmla="*/ 219333 h 456316"/>
                <a:gd name="connsiteX51" fmla="*/ 224343 w 2897024"/>
                <a:gd name="connsiteY51" fmla="*/ 219333 h 456316"/>
                <a:gd name="connsiteX52" fmla="*/ 295367 w 2897024"/>
                <a:gd name="connsiteY52" fmla="*/ 200651 h 456316"/>
                <a:gd name="connsiteX53" fmla="*/ 397133 w 2897024"/>
                <a:gd name="connsiteY53" fmla="*/ 168884 h 456316"/>
                <a:gd name="connsiteX54" fmla="*/ 469340 w 2897024"/>
                <a:gd name="connsiteY54" fmla="*/ 69482 h 456316"/>
                <a:gd name="connsiteX55" fmla="*/ 454915 w 2897024"/>
                <a:gd name="connsiteY55" fmla="*/ 18067 h 456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897024" h="456316">
                  <a:moveTo>
                    <a:pt x="2539828" y="0"/>
                  </a:moveTo>
                  <a:lnTo>
                    <a:pt x="2897024" y="0"/>
                  </a:lnTo>
                  <a:lnTo>
                    <a:pt x="2897024" y="152563"/>
                  </a:lnTo>
                  <a:lnTo>
                    <a:pt x="2883444" y="155128"/>
                  </a:lnTo>
                  <a:cubicBezTo>
                    <a:pt x="2852692" y="156744"/>
                    <a:pt x="2822343" y="147995"/>
                    <a:pt x="2794281" y="117094"/>
                  </a:cubicBezTo>
                  <a:cubicBezTo>
                    <a:pt x="2779618" y="100934"/>
                    <a:pt x="2765193" y="104560"/>
                    <a:pt x="2751556" y="122691"/>
                  </a:cubicBezTo>
                  <a:cubicBezTo>
                    <a:pt x="2737209" y="141609"/>
                    <a:pt x="2717818" y="167465"/>
                    <a:pt x="2692829" y="152488"/>
                  </a:cubicBezTo>
                  <a:cubicBezTo>
                    <a:pt x="2641907" y="121824"/>
                    <a:pt x="2576874" y="104403"/>
                    <a:pt x="2562212" y="32591"/>
                  </a:cubicBezTo>
                  <a:cubicBezTo>
                    <a:pt x="2559926" y="21476"/>
                    <a:pt x="2554782" y="11189"/>
                    <a:pt x="2547402" y="3543"/>
                  </a:cubicBezTo>
                  <a:close/>
                  <a:moveTo>
                    <a:pt x="2317681" y="0"/>
                  </a:moveTo>
                  <a:lnTo>
                    <a:pt x="2498909" y="0"/>
                  </a:lnTo>
                  <a:lnTo>
                    <a:pt x="2493297" y="2676"/>
                  </a:lnTo>
                  <a:cubicBezTo>
                    <a:pt x="2486971" y="10361"/>
                    <a:pt x="2482754" y="20570"/>
                    <a:pt x="2480074" y="30147"/>
                  </a:cubicBezTo>
                  <a:cubicBezTo>
                    <a:pt x="2469668" y="67117"/>
                    <a:pt x="2444049" y="79336"/>
                    <a:pt x="2409050" y="58840"/>
                  </a:cubicBezTo>
                  <a:cubicBezTo>
                    <a:pt x="2382801" y="43390"/>
                    <a:pt x="2358995" y="23683"/>
                    <a:pt x="2332587" y="8470"/>
                  </a:cubicBezTo>
                  <a:close/>
                  <a:moveTo>
                    <a:pt x="1573535" y="0"/>
                  </a:moveTo>
                  <a:lnTo>
                    <a:pt x="2049565" y="0"/>
                  </a:lnTo>
                  <a:lnTo>
                    <a:pt x="1971991" y="15534"/>
                  </a:lnTo>
                  <a:cubicBezTo>
                    <a:pt x="1937484" y="22658"/>
                    <a:pt x="1903489" y="31054"/>
                    <a:pt x="1871288" y="43942"/>
                  </a:cubicBezTo>
                  <a:cubicBezTo>
                    <a:pt x="1815636" y="66250"/>
                    <a:pt x="1762112" y="79887"/>
                    <a:pt x="1703622" y="74369"/>
                  </a:cubicBezTo>
                  <a:cubicBezTo>
                    <a:pt x="1678713" y="72005"/>
                    <a:pt x="1654512" y="62309"/>
                    <a:pt x="1629603" y="59629"/>
                  </a:cubicBezTo>
                  <a:cubicBezTo>
                    <a:pt x="1612024" y="57737"/>
                    <a:pt x="1603747" y="53717"/>
                    <a:pt x="1602092" y="34404"/>
                  </a:cubicBezTo>
                  <a:cubicBezTo>
                    <a:pt x="1601146" y="23447"/>
                    <a:pt x="1596751" y="14993"/>
                    <a:pt x="1589923" y="8529"/>
                  </a:cubicBezTo>
                  <a:close/>
                  <a:moveTo>
                    <a:pt x="453059" y="0"/>
                  </a:moveTo>
                  <a:lnTo>
                    <a:pt x="1193802" y="0"/>
                  </a:lnTo>
                  <a:lnTo>
                    <a:pt x="1193213" y="1612"/>
                  </a:lnTo>
                  <a:cubicBezTo>
                    <a:pt x="1177921" y="30541"/>
                    <a:pt x="1145680" y="40158"/>
                    <a:pt x="1130072" y="66960"/>
                  </a:cubicBezTo>
                  <a:cubicBezTo>
                    <a:pt x="1118248" y="73975"/>
                    <a:pt x="1105321" y="75079"/>
                    <a:pt x="1091841" y="75315"/>
                  </a:cubicBezTo>
                  <a:cubicBezTo>
                    <a:pt x="1074657" y="75552"/>
                    <a:pt x="1061966" y="83434"/>
                    <a:pt x="1053846" y="99358"/>
                  </a:cubicBezTo>
                  <a:cubicBezTo>
                    <a:pt x="1022867" y="160213"/>
                    <a:pt x="967688" y="192769"/>
                    <a:pt x="907700" y="215865"/>
                  </a:cubicBezTo>
                  <a:cubicBezTo>
                    <a:pt x="883185" y="225324"/>
                    <a:pt x="853466" y="225955"/>
                    <a:pt x="831237" y="199863"/>
                  </a:cubicBezTo>
                  <a:cubicBezTo>
                    <a:pt x="802623" y="166282"/>
                    <a:pt x="776294" y="207982"/>
                    <a:pt x="747207" y="205696"/>
                  </a:cubicBezTo>
                  <a:cubicBezTo>
                    <a:pt x="726475" y="204119"/>
                    <a:pt x="729944" y="227847"/>
                    <a:pt x="729313" y="243297"/>
                  </a:cubicBezTo>
                  <a:cubicBezTo>
                    <a:pt x="723243" y="257880"/>
                    <a:pt x="710946" y="260087"/>
                    <a:pt x="697230" y="259378"/>
                  </a:cubicBezTo>
                  <a:cubicBezTo>
                    <a:pt x="634562" y="255673"/>
                    <a:pt x="575520" y="267655"/>
                    <a:pt x="520893" y="299422"/>
                  </a:cubicBezTo>
                  <a:cubicBezTo>
                    <a:pt x="510251" y="304782"/>
                    <a:pt x="499530" y="310143"/>
                    <a:pt x="488889" y="315503"/>
                  </a:cubicBezTo>
                  <a:cubicBezTo>
                    <a:pt x="473517" y="306832"/>
                    <a:pt x="453022" y="306753"/>
                    <a:pt x="445061" y="285233"/>
                  </a:cubicBezTo>
                  <a:cubicBezTo>
                    <a:pt x="442144" y="277271"/>
                    <a:pt x="444746" y="254806"/>
                    <a:pt x="425275" y="265447"/>
                  </a:cubicBezTo>
                  <a:cubicBezTo>
                    <a:pt x="412978" y="272227"/>
                    <a:pt x="395005" y="282790"/>
                    <a:pt x="406908" y="302890"/>
                  </a:cubicBezTo>
                  <a:cubicBezTo>
                    <a:pt x="429610" y="341358"/>
                    <a:pt x="405174" y="353025"/>
                    <a:pt x="375141" y="365480"/>
                  </a:cubicBezTo>
                  <a:cubicBezTo>
                    <a:pt x="344713" y="378092"/>
                    <a:pt x="312473" y="392045"/>
                    <a:pt x="320592" y="435715"/>
                  </a:cubicBezTo>
                  <a:cubicBezTo>
                    <a:pt x="306718" y="437686"/>
                    <a:pt x="307034" y="459600"/>
                    <a:pt x="286223" y="455895"/>
                  </a:cubicBezTo>
                  <a:cubicBezTo>
                    <a:pt x="258239" y="450850"/>
                    <a:pt x="229073" y="452742"/>
                    <a:pt x="200380" y="451717"/>
                  </a:cubicBezTo>
                  <a:cubicBezTo>
                    <a:pt x="176968" y="428778"/>
                    <a:pt x="152610" y="436740"/>
                    <a:pt x="127780" y="449037"/>
                  </a:cubicBezTo>
                  <a:cubicBezTo>
                    <a:pt x="99481" y="462990"/>
                    <a:pt x="52972" y="439499"/>
                    <a:pt x="39177" y="411278"/>
                  </a:cubicBezTo>
                  <a:cubicBezTo>
                    <a:pt x="23885" y="379984"/>
                    <a:pt x="30270" y="340176"/>
                    <a:pt x="0" y="315503"/>
                  </a:cubicBezTo>
                  <a:cubicBezTo>
                    <a:pt x="26329" y="291776"/>
                    <a:pt x="26802" y="253939"/>
                    <a:pt x="48085" y="227374"/>
                  </a:cubicBezTo>
                  <a:cubicBezTo>
                    <a:pt x="50765" y="224694"/>
                    <a:pt x="53366" y="222013"/>
                    <a:pt x="56047" y="219333"/>
                  </a:cubicBezTo>
                  <a:cubicBezTo>
                    <a:pt x="56047" y="219333"/>
                    <a:pt x="56125" y="219333"/>
                    <a:pt x="56125" y="219333"/>
                  </a:cubicBezTo>
                  <a:cubicBezTo>
                    <a:pt x="80168" y="219333"/>
                    <a:pt x="104210" y="219333"/>
                    <a:pt x="128253" y="219333"/>
                  </a:cubicBezTo>
                  <a:cubicBezTo>
                    <a:pt x="130933" y="219333"/>
                    <a:pt x="133534" y="219333"/>
                    <a:pt x="136214" y="219333"/>
                  </a:cubicBezTo>
                  <a:cubicBezTo>
                    <a:pt x="166169" y="253623"/>
                    <a:pt x="186979" y="253623"/>
                    <a:pt x="224343" y="219333"/>
                  </a:cubicBezTo>
                  <a:cubicBezTo>
                    <a:pt x="250672" y="222723"/>
                    <a:pt x="272113" y="212397"/>
                    <a:pt x="295367" y="200651"/>
                  </a:cubicBezTo>
                  <a:cubicBezTo>
                    <a:pt x="326898" y="184728"/>
                    <a:pt x="360557" y="170381"/>
                    <a:pt x="397133" y="168884"/>
                  </a:cubicBezTo>
                  <a:cubicBezTo>
                    <a:pt x="433473" y="167386"/>
                    <a:pt x="489362" y="109053"/>
                    <a:pt x="469340" y="69482"/>
                  </a:cubicBezTo>
                  <a:cubicBezTo>
                    <a:pt x="460984" y="53007"/>
                    <a:pt x="457201" y="35665"/>
                    <a:pt x="454915" y="1806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7000"/>
                  </a:srgbClr>
                </a:gs>
                <a:gs pos="100000">
                  <a:srgbClr val="CCE1F6">
                    <a:alpha val="50000"/>
                  </a:srgbClr>
                </a:gs>
              </a:gsLst>
              <a:lin ang="5400000" scaled="0"/>
            </a:gradFill>
            <a:ln w="7883" cap="flat">
              <a:noFill/>
              <a:prstDash val="solid"/>
              <a:miter/>
            </a:ln>
            <a:effectLst>
              <a:outerShdw blurRad="711200" dist="38100" dir="8100000" sx="112000" sy="112000" algn="tr" rotWithShape="0">
                <a:schemeClr val="bg1">
                  <a:alpha val="72000"/>
                </a:schemeClr>
              </a:outerShdw>
              <a:softEdge rad="127000"/>
            </a:effectLst>
          </p:spPr>
          <p:txBody>
            <a:bodyPr wrap="square" rtlCol="0" anchor="ctr">
              <a:noAutofit/>
            </a:bodyPr>
            <a:lstStyle/>
            <a:p>
              <a:endParaRPr lang="x-none" sz="1800" dirty="0">
                <a:latin typeface="Quicksand" pitchFamily="2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D42AFC6-A3CB-2D85-475A-DE54DE20999A}"/>
                </a:ext>
              </a:extLst>
            </p:cNvPr>
            <p:cNvSpPr/>
            <p:nvPr/>
          </p:nvSpPr>
          <p:spPr>
            <a:xfrm>
              <a:off x="5888684" y="1"/>
              <a:ext cx="3255316" cy="2313593"/>
            </a:xfrm>
            <a:custGeom>
              <a:avLst/>
              <a:gdLst>
                <a:gd name="connsiteX0" fmla="*/ 1071386 w 3255316"/>
                <a:gd name="connsiteY0" fmla="*/ 0 h 2313593"/>
                <a:gd name="connsiteX1" fmla="*/ 3255316 w 3255316"/>
                <a:gd name="connsiteY1" fmla="*/ 1 h 2313593"/>
                <a:gd name="connsiteX2" fmla="*/ 3255316 w 3255316"/>
                <a:gd name="connsiteY2" fmla="*/ 2313593 h 2313593"/>
                <a:gd name="connsiteX3" fmla="*/ 3235921 w 3255316"/>
                <a:gd name="connsiteY3" fmla="*/ 2305705 h 2313593"/>
                <a:gd name="connsiteX4" fmla="*/ 3166446 w 3255316"/>
                <a:gd name="connsiteY4" fmla="*/ 2202967 h 2313593"/>
                <a:gd name="connsiteX5" fmla="*/ 3116630 w 3255316"/>
                <a:gd name="connsiteY5" fmla="*/ 2179348 h 2313593"/>
                <a:gd name="connsiteX6" fmla="*/ 3032827 w 3255316"/>
                <a:gd name="connsiteY6" fmla="*/ 2170645 h 2313593"/>
                <a:gd name="connsiteX7" fmla="*/ 2975570 w 3255316"/>
                <a:gd name="connsiteY7" fmla="*/ 1951145 h 2313593"/>
                <a:gd name="connsiteX8" fmla="*/ 2958607 w 3255316"/>
                <a:gd name="connsiteY8" fmla="*/ 1875867 h 2313593"/>
                <a:gd name="connsiteX9" fmla="*/ 2888961 w 3255316"/>
                <a:gd name="connsiteY9" fmla="*/ 1891543 h 2313593"/>
                <a:gd name="connsiteX10" fmla="*/ 2792701 w 3255316"/>
                <a:gd name="connsiteY10" fmla="*/ 1873124 h 2313593"/>
                <a:gd name="connsiteX11" fmla="*/ 2745438 w 3255316"/>
                <a:gd name="connsiteY11" fmla="*/ 1765935 h 2313593"/>
                <a:gd name="connsiteX12" fmla="*/ 2664379 w 3255316"/>
                <a:gd name="connsiteY12" fmla="*/ 1673546 h 2313593"/>
                <a:gd name="connsiteX13" fmla="*/ 2570530 w 3255316"/>
                <a:gd name="connsiteY13" fmla="*/ 1619955 h 2313593"/>
                <a:gd name="connsiteX14" fmla="*/ 2561972 w 3255316"/>
                <a:gd name="connsiteY14" fmla="*/ 1614433 h 2313593"/>
                <a:gd name="connsiteX15" fmla="*/ 2478853 w 3255316"/>
                <a:gd name="connsiteY15" fmla="*/ 1573045 h 2313593"/>
                <a:gd name="connsiteX16" fmla="*/ 2224902 w 3255316"/>
                <a:gd name="connsiteY16" fmla="*/ 1484091 h 2313593"/>
                <a:gd name="connsiteX17" fmla="*/ 2023543 w 3255316"/>
                <a:gd name="connsiteY17" fmla="*/ 1400501 h 2313593"/>
                <a:gd name="connsiteX18" fmla="*/ 1954192 w 3255316"/>
                <a:gd name="connsiteY18" fmla="*/ 1333311 h 2313593"/>
                <a:gd name="connsiteX19" fmla="*/ 1942112 w 3255316"/>
                <a:gd name="connsiteY19" fmla="*/ 1287109 h 2313593"/>
                <a:gd name="connsiteX20" fmla="*/ 1927860 w 3255316"/>
                <a:gd name="connsiteY20" fmla="*/ 1217302 h 2313593"/>
                <a:gd name="connsiteX21" fmla="*/ 1872161 w 3255316"/>
                <a:gd name="connsiteY21" fmla="*/ 1110909 h 2313593"/>
                <a:gd name="connsiteX22" fmla="*/ 1768303 w 3255316"/>
                <a:gd name="connsiteY22" fmla="*/ 1005490 h 2313593"/>
                <a:gd name="connsiteX23" fmla="*/ 1731569 w 3255316"/>
                <a:gd name="connsiteY23" fmla="*/ 951182 h 2313593"/>
                <a:gd name="connsiteX24" fmla="*/ 1709153 w 3255316"/>
                <a:gd name="connsiteY24" fmla="*/ 892911 h 2313593"/>
                <a:gd name="connsiteX25" fmla="*/ 1655407 w 3255316"/>
                <a:gd name="connsiteY25" fmla="*/ 879479 h 2313593"/>
                <a:gd name="connsiteX26" fmla="*/ 1585766 w 3255316"/>
                <a:gd name="connsiteY26" fmla="*/ 822783 h 2313593"/>
                <a:gd name="connsiteX27" fmla="*/ 1539171 w 3255316"/>
                <a:gd name="connsiteY27" fmla="*/ 788038 h 2313593"/>
                <a:gd name="connsiteX28" fmla="*/ 1468813 w 3255316"/>
                <a:gd name="connsiteY28" fmla="*/ 801094 h 2313593"/>
                <a:gd name="connsiteX29" fmla="*/ 1405820 w 3255316"/>
                <a:gd name="connsiteY29" fmla="*/ 863193 h 2313593"/>
                <a:gd name="connsiteX30" fmla="*/ 1488124 w 3255316"/>
                <a:gd name="connsiteY30" fmla="*/ 870687 h 2313593"/>
                <a:gd name="connsiteX31" fmla="*/ 1560038 w 3255316"/>
                <a:gd name="connsiteY31" fmla="*/ 883119 h 2313593"/>
                <a:gd name="connsiteX32" fmla="*/ 1525284 w 3255316"/>
                <a:gd name="connsiteY32" fmla="*/ 968238 h 2313593"/>
                <a:gd name="connsiteX33" fmla="*/ 1412073 w 3255316"/>
                <a:gd name="connsiteY33" fmla="*/ 994694 h 2313593"/>
                <a:gd name="connsiteX34" fmla="*/ 1365177 w 3255316"/>
                <a:gd name="connsiteY34" fmla="*/ 977158 h 2313593"/>
                <a:gd name="connsiteX35" fmla="*/ 1307652 w 3255316"/>
                <a:gd name="connsiteY35" fmla="*/ 976650 h 2313593"/>
                <a:gd name="connsiteX36" fmla="*/ 1069720 w 3255316"/>
                <a:gd name="connsiteY36" fmla="*/ 1000530 h 2313593"/>
                <a:gd name="connsiteX37" fmla="*/ 998616 w 3255316"/>
                <a:gd name="connsiteY37" fmla="*/ 930288 h 2313593"/>
                <a:gd name="connsiteX38" fmla="*/ 904232 w 3255316"/>
                <a:gd name="connsiteY38" fmla="*/ 878272 h 2313593"/>
                <a:gd name="connsiteX39" fmla="*/ 858912 w 3255316"/>
                <a:gd name="connsiteY39" fmla="*/ 906284 h 2313593"/>
                <a:gd name="connsiteX40" fmla="*/ 813266 w 3255316"/>
                <a:gd name="connsiteY40" fmla="*/ 901318 h 2313593"/>
                <a:gd name="connsiteX41" fmla="*/ 595914 w 3255316"/>
                <a:gd name="connsiteY41" fmla="*/ 822052 h 2313593"/>
                <a:gd name="connsiteX42" fmla="*/ 550354 w 3255316"/>
                <a:gd name="connsiteY42" fmla="*/ 817141 h 2313593"/>
                <a:gd name="connsiteX43" fmla="*/ 524232 w 3255316"/>
                <a:gd name="connsiteY43" fmla="*/ 754197 h 2313593"/>
                <a:gd name="connsiteX44" fmla="*/ 516685 w 3255316"/>
                <a:gd name="connsiteY44" fmla="*/ 719201 h 2313593"/>
                <a:gd name="connsiteX45" fmla="*/ 470967 w 3255316"/>
                <a:gd name="connsiteY45" fmla="*/ 746715 h 2313593"/>
                <a:gd name="connsiteX46" fmla="*/ 393399 w 3255316"/>
                <a:gd name="connsiteY46" fmla="*/ 791969 h 2313593"/>
                <a:gd name="connsiteX47" fmla="*/ 286037 w 3255316"/>
                <a:gd name="connsiteY47" fmla="*/ 829639 h 2313593"/>
                <a:gd name="connsiteX48" fmla="*/ 235090 w 3255316"/>
                <a:gd name="connsiteY48" fmla="*/ 827493 h 2313593"/>
                <a:gd name="connsiteX49" fmla="*/ 145700 w 3255316"/>
                <a:gd name="connsiteY49" fmla="*/ 763457 h 2313593"/>
                <a:gd name="connsiteX50" fmla="*/ 69509 w 3255316"/>
                <a:gd name="connsiteY50" fmla="*/ 710217 h 2313593"/>
                <a:gd name="connsiteX51" fmla="*/ 446 w 3255316"/>
                <a:gd name="connsiteY51" fmla="*/ 608164 h 2313593"/>
                <a:gd name="connsiteX52" fmla="*/ 24762 w 3255316"/>
                <a:gd name="connsiteY52" fmla="*/ 478024 h 2313593"/>
                <a:gd name="connsiteX53" fmla="*/ 137587 w 3255316"/>
                <a:gd name="connsiteY53" fmla="*/ 416633 h 2313593"/>
                <a:gd name="connsiteX54" fmla="*/ 151724 w 3255316"/>
                <a:gd name="connsiteY54" fmla="*/ 413511 h 2313593"/>
                <a:gd name="connsiteX55" fmla="*/ 151808 w 3255316"/>
                <a:gd name="connsiteY55" fmla="*/ 413566 h 2313593"/>
                <a:gd name="connsiteX56" fmla="*/ 229351 w 3255316"/>
                <a:gd name="connsiteY56" fmla="*/ 463597 h 2313593"/>
                <a:gd name="connsiteX57" fmla="*/ 237910 w 3255316"/>
                <a:gd name="connsiteY57" fmla="*/ 469119 h 2313593"/>
                <a:gd name="connsiteX58" fmla="*/ 332655 w 3255316"/>
                <a:gd name="connsiteY58" fmla="*/ 530249 h 2313593"/>
                <a:gd name="connsiteX59" fmla="*/ 421969 w 3255316"/>
                <a:gd name="connsiteY59" fmla="*/ 559431 h 2313593"/>
                <a:gd name="connsiteX60" fmla="*/ 553411 w 3255316"/>
                <a:gd name="connsiteY60" fmla="*/ 595869 h 2313593"/>
                <a:gd name="connsiteX61" fmla="*/ 699988 w 3255316"/>
                <a:gd name="connsiteY61" fmla="*/ 539091 h 2313593"/>
                <a:gd name="connsiteX62" fmla="*/ 751027 w 3255316"/>
                <a:gd name="connsiteY62" fmla="*/ 413107 h 2313593"/>
                <a:gd name="connsiteX63" fmla="*/ 745080 w 3255316"/>
                <a:gd name="connsiteY63" fmla="*/ 344939 h 2313593"/>
                <a:gd name="connsiteX64" fmla="*/ 880921 w 3255316"/>
                <a:gd name="connsiteY64" fmla="*/ 210298 h 2313593"/>
                <a:gd name="connsiteX65" fmla="*/ 969701 w 3255316"/>
                <a:gd name="connsiteY65" fmla="*/ 149715 h 2313593"/>
                <a:gd name="connsiteX66" fmla="*/ 1065588 w 3255316"/>
                <a:gd name="connsiteY66" fmla="*/ 7423 h 2313593"/>
                <a:gd name="connsiteX67" fmla="*/ 1071386 w 3255316"/>
                <a:gd name="connsiteY67" fmla="*/ 0 h 231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255316" h="2313593">
                  <a:moveTo>
                    <a:pt x="1071386" y="0"/>
                  </a:moveTo>
                  <a:lnTo>
                    <a:pt x="3255316" y="1"/>
                  </a:lnTo>
                  <a:lnTo>
                    <a:pt x="3255316" y="2313593"/>
                  </a:lnTo>
                  <a:lnTo>
                    <a:pt x="3235921" y="2305705"/>
                  </a:lnTo>
                  <a:cubicBezTo>
                    <a:pt x="3201739" y="2286110"/>
                    <a:pt x="3175181" y="2255653"/>
                    <a:pt x="3166446" y="2202967"/>
                  </a:cubicBezTo>
                  <a:cubicBezTo>
                    <a:pt x="3161892" y="2175422"/>
                    <a:pt x="3143868" y="2169314"/>
                    <a:pt x="3116630" y="2179348"/>
                  </a:cubicBezTo>
                  <a:cubicBezTo>
                    <a:pt x="3088085" y="2189735"/>
                    <a:pt x="3049303" y="2204080"/>
                    <a:pt x="3032827" y="2170645"/>
                  </a:cubicBezTo>
                  <a:cubicBezTo>
                    <a:pt x="2999352" y="2102358"/>
                    <a:pt x="2941521" y="2038519"/>
                    <a:pt x="2975570" y="1951145"/>
                  </a:cubicBezTo>
                  <a:cubicBezTo>
                    <a:pt x="2986075" y="1924075"/>
                    <a:pt x="2981993" y="1892638"/>
                    <a:pt x="2958607" y="1875867"/>
                  </a:cubicBezTo>
                  <a:cubicBezTo>
                    <a:pt x="2935420" y="1859346"/>
                    <a:pt x="2908010" y="1874668"/>
                    <a:pt x="2888961" y="1891543"/>
                  </a:cubicBezTo>
                  <a:cubicBezTo>
                    <a:pt x="2852129" y="1924070"/>
                    <a:pt x="2816111" y="1919436"/>
                    <a:pt x="2792701" y="1873124"/>
                  </a:cubicBezTo>
                  <a:cubicBezTo>
                    <a:pt x="2775199" y="1838307"/>
                    <a:pt x="2763276" y="1800608"/>
                    <a:pt x="2745438" y="1765935"/>
                  </a:cubicBezTo>
                  <a:cubicBezTo>
                    <a:pt x="2726388" y="1728677"/>
                    <a:pt x="2712406" y="1682449"/>
                    <a:pt x="2664379" y="1673546"/>
                  </a:cubicBezTo>
                  <a:cubicBezTo>
                    <a:pt x="2625301" y="1666215"/>
                    <a:pt x="2593047" y="1653328"/>
                    <a:pt x="2570530" y="1619955"/>
                  </a:cubicBezTo>
                  <a:cubicBezTo>
                    <a:pt x="2567733" y="1618151"/>
                    <a:pt x="2564852" y="1616292"/>
                    <a:pt x="2561972" y="1614433"/>
                  </a:cubicBezTo>
                  <a:cubicBezTo>
                    <a:pt x="2559608" y="1559497"/>
                    <a:pt x="2543346" y="1551405"/>
                    <a:pt x="2478853" y="1573045"/>
                  </a:cubicBezTo>
                  <a:cubicBezTo>
                    <a:pt x="2394383" y="1542309"/>
                    <a:pt x="2312019" y="1501050"/>
                    <a:pt x="2224902" y="1484091"/>
                  </a:cubicBezTo>
                  <a:cubicBezTo>
                    <a:pt x="2149598" y="1469471"/>
                    <a:pt x="2082597" y="1447005"/>
                    <a:pt x="2023543" y="1400501"/>
                  </a:cubicBezTo>
                  <a:cubicBezTo>
                    <a:pt x="1998404" y="1380681"/>
                    <a:pt x="1979112" y="1353470"/>
                    <a:pt x="1954192" y="1333311"/>
                  </a:cubicBezTo>
                  <a:cubicBezTo>
                    <a:pt x="1936605" y="1319083"/>
                    <a:pt x="1930496" y="1309020"/>
                    <a:pt x="1942112" y="1287109"/>
                  </a:cubicBezTo>
                  <a:cubicBezTo>
                    <a:pt x="1955279" y="1262239"/>
                    <a:pt x="1946671" y="1238560"/>
                    <a:pt x="1927860" y="1217302"/>
                  </a:cubicBezTo>
                  <a:cubicBezTo>
                    <a:pt x="1900686" y="1186686"/>
                    <a:pt x="1878316" y="1151968"/>
                    <a:pt x="1872161" y="1110909"/>
                  </a:cubicBezTo>
                  <a:cubicBezTo>
                    <a:pt x="1861283" y="1038478"/>
                    <a:pt x="1839397" y="1015475"/>
                    <a:pt x="1768303" y="1005490"/>
                  </a:cubicBezTo>
                  <a:cubicBezTo>
                    <a:pt x="1738192" y="1001187"/>
                    <a:pt x="1706861" y="995614"/>
                    <a:pt x="1731569" y="951182"/>
                  </a:cubicBezTo>
                  <a:cubicBezTo>
                    <a:pt x="1746142" y="925059"/>
                    <a:pt x="1733756" y="906866"/>
                    <a:pt x="1709153" y="892911"/>
                  </a:cubicBezTo>
                  <a:cubicBezTo>
                    <a:pt x="1691942" y="883127"/>
                    <a:pt x="1674471" y="880256"/>
                    <a:pt x="1655407" y="879479"/>
                  </a:cubicBezTo>
                  <a:cubicBezTo>
                    <a:pt x="1618402" y="878047"/>
                    <a:pt x="1588200" y="867562"/>
                    <a:pt x="1585766" y="822783"/>
                  </a:cubicBezTo>
                  <a:cubicBezTo>
                    <a:pt x="1584118" y="793155"/>
                    <a:pt x="1563169" y="785999"/>
                    <a:pt x="1539171" y="788038"/>
                  </a:cubicBezTo>
                  <a:cubicBezTo>
                    <a:pt x="1515449" y="790016"/>
                    <a:pt x="1491681" y="794485"/>
                    <a:pt x="1468813" y="801094"/>
                  </a:cubicBezTo>
                  <a:cubicBezTo>
                    <a:pt x="1436698" y="810501"/>
                    <a:pt x="1395620" y="828405"/>
                    <a:pt x="1405820" y="863193"/>
                  </a:cubicBezTo>
                  <a:cubicBezTo>
                    <a:pt x="1418383" y="906227"/>
                    <a:pt x="1462173" y="880587"/>
                    <a:pt x="1488124" y="870687"/>
                  </a:cubicBezTo>
                  <a:cubicBezTo>
                    <a:pt x="1518249" y="859157"/>
                    <a:pt x="1546354" y="847405"/>
                    <a:pt x="1560038" y="883119"/>
                  </a:cubicBezTo>
                  <a:cubicBezTo>
                    <a:pt x="1572908" y="916749"/>
                    <a:pt x="1562956" y="947055"/>
                    <a:pt x="1525284" y="968238"/>
                  </a:cubicBezTo>
                  <a:cubicBezTo>
                    <a:pt x="1488777" y="988731"/>
                    <a:pt x="1447445" y="976707"/>
                    <a:pt x="1412073" y="994694"/>
                  </a:cubicBezTo>
                  <a:cubicBezTo>
                    <a:pt x="1394496" y="994034"/>
                    <a:pt x="1379833" y="986254"/>
                    <a:pt x="1365177" y="977158"/>
                  </a:cubicBezTo>
                  <a:cubicBezTo>
                    <a:pt x="1346538" y="965493"/>
                    <a:pt x="1327428" y="965163"/>
                    <a:pt x="1307652" y="976650"/>
                  </a:cubicBezTo>
                  <a:cubicBezTo>
                    <a:pt x="1232136" y="1020585"/>
                    <a:pt x="1150232" y="1017310"/>
                    <a:pt x="1069720" y="1000530"/>
                  </a:cubicBezTo>
                  <a:cubicBezTo>
                    <a:pt x="1036803" y="993695"/>
                    <a:pt x="1004415" y="973758"/>
                    <a:pt x="998616" y="930288"/>
                  </a:cubicBezTo>
                  <a:cubicBezTo>
                    <a:pt x="991147" y="874338"/>
                    <a:pt x="933917" y="900906"/>
                    <a:pt x="904232" y="878272"/>
                  </a:cubicBezTo>
                  <a:cubicBezTo>
                    <a:pt x="883037" y="862196"/>
                    <a:pt x="870307" y="890111"/>
                    <a:pt x="858912" y="906284"/>
                  </a:cubicBezTo>
                  <a:cubicBezTo>
                    <a:pt x="842271" y="917751"/>
                    <a:pt x="827520" y="911594"/>
                    <a:pt x="813266" y="901318"/>
                  </a:cubicBezTo>
                  <a:cubicBezTo>
                    <a:pt x="748463" y="853865"/>
                    <a:pt x="676678" y="825792"/>
                    <a:pt x="595914" y="822052"/>
                  </a:cubicBezTo>
                  <a:cubicBezTo>
                    <a:pt x="580755" y="820433"/>
                    <a:pt x="565511" y="818760"/>
                    <a:pt x="550354" y="817141"/>
                  </a:cubicBezTo>
                  <a:cubicBezTo>
                    <a:pt x="539842" y="797156"/>
                    <a:pt x="517863" y="782855"/>
                    <a:pt x="524232" y="754197"/>
                  </a:cubicBezTo>
                  <a:cubicBezTo>
                    <a:pt x="526619" y="743614"/>
                    <a:pt x="544998" y="721267"/>
                    <a:pt x="516685" y="719201"/>
                  </a:cubicBezTo>
                  <a:cubicBezTo>
                    <a:pt x="498762" y="717961"/>
                    <a:pt x="472113" y="716849"/>
                    <a:pt x="470967" y="746715"/>
                  </a:cubicBezTo>
                  <a:cubicBezTo>
                    <a:pt x="468690" y="803819"/>
                    <a:pt x="434326" y="799411"/>
                    <a:pt x="393399" y="791969"/>
                  </a:cubicBezTo>
                  <a:cubicBezTo>
                    <a:pt x="351939" y="784421"/>
                    <a:pt x="307600" y="777059"/>
                    <a:pt x="286037" y="829639"/>
                  </a:cubicBezTo>
                  <a:cubicBezTo>
                    <a:pt x="269754" y="822134"/>
                    <a:pt x="254893" y="845913"/>
                    <a:pt x="235090" y="827493"/>
                  </a:cubicBezTo>
                  <a:cubicBezTo>
                    <a:pt x="208504" y="802660"/>
                    <a:pt x="175837" y="784462"/>
                    <a:pt x="145700" y="763457"/>
                  </a:cubicBezTo>
                  <a:cubicBezTo>
                    <a:pt x="136442" y="722556"/>
                    <a:pt x="104733" y="714220"/>
                    <a:pt x="69509" y="710217"/>
                  </a:cubicBezTo>
                  <a:cubicBezTo>
                    <a:pt x="29407" y="705589"/>
                    <a:pt x="-4299" y="648073"/>
                    <a:pt x="446" y="608164"/>
                  </a:cubicBezTo>
                  <a:cubicBezTo>
                    <a:pt x="5712" y="563914"/>
                    <a:pt x="40189" y="525547"/>
                    <a:pt x="24762" y="478024"/>
                  </a:cubicBezTo>
                  <a:cubicBezTo>
                    <a:pt x="69525" y="470779"/>
                    <a:pt x="96280" y="430429"/>
                    <a:pt x="137587" y="416633"/>
                  </a:cubicBezTo>
                  <a:cubicBezTo>
                    <a:pt x="142327" y="415611"/>
                    <a:pt x="146983" y="414533"/>
                    <a:pt x="151724" y="413511"/>
                  </a:cubicBezTo>
                  <a:cubicBezTo>
                    <a:pt x="151724" y="413511"/>
                    <a:pt x="151808" y="413566"/>
                    <a:pt x="151808" y="413566"/>
                  </a:cubicBezTo>
                  <a:cubicBezTo>
                    <a:pt x="177656" y="430243"/>
                    <a:pt x="203503" y="446920"/>
                    <a:pt x="229351" y="463597"/>
                  </a:cubicBezTo>
                  <a:cubicBezTo>
                    <a:pt x="232232" y="465456"/>
                    <a:pt x="235028" y="467260"/>
                    <a:pt x="237910" y="469119"/>
                  </a:cubicBezTo>
                  <a:cubicBezTo>
                    <a:pt x="246329" y="526761"/>
                    <a:pt x="268701" y="541196"/>
                    <a:pt x="332655" y="530249"/>
                  </a:cubicBezTo>
                  <a:cubicBezTo>
                    <a:pt x="358609" y="552157"/>
                    <a:pt x="388823" y="555929"/>
                    <a:pt x="421969" y="559431"/>
                  </a:cubicBezTo>
                  <a:cubicBezTo>
                    <a:pt x="466913" y="564183"/>
                    <a:pt x="513051" y="572107"/>
                    <a:pt x="553411" y="595869"/>
                  </a:cubicBezTo>
                  <a:cubicBezTo>
                    <a:pt x="593518" y="619466"/>
                    <a:pt x="694066" y="595521"/>
                    <a:pt x="699988" y="539091"/>
                  </a:cubicBezTo>
                  <a:cubicBezTo>
                    <a:pt x="704877" y="492075"/>
                    <a:pt x="731835" y="454016"/>
                    <a:pt x="751027" y="413107"/>
                  </a:cubicBezTo>
                  <a:cubicBezTo>
                    <a:pt x="763335" y="386962"/>
                    <a:pt x="769146" y="365866"/>
                    <a:pt x="745080" y="344939"/>
                  </a:cubicBezTo>
                  <a:cubicBezTo>
                    <a:pt x="745607" y="294267"/>
                    <a:pt x="825275" y="210042"/>
                    <a:pt x="880921" y="210298"/>
                  </a:cubicBezTo>
                  <a:cubicBezTo>
                    <a:pt x="928313" y="210511"/>
                    <a:pt x="951258" y="188346"/>
                    <a:pt x="969701" y="149715"/>
                  </a:cubicBezTo>
                  <a:cubicBezTo>
                    <a:pt x="994299" y="98011"/>
                    <a:pt x="1040098" y="61069"/>
                    <a:pt x="1065588" y="7423"/>
                  </a:cubicBezTo>
                  <a:lnTo>
                    <a:pt x="1071386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7000"/>
                  </a:srgbClr>
                </a:gs>
                <a:gs pos="100000">
                  <a:srgbClr val="CCE1F6">
                    <a:alpha val="50000"/>
                  </a:srgbClr>
                </a:gs>
              </a:gsLst>
              <a:lin ang="5400000" scaled="0"/>
            </a:gradFill>
            <a:ln w="7883" cap="flat">
              <a:noFill/>
              <a:prstDash val="solid"/>
              <a:miter/>
            </a:ln>
            <a:effectLst>
              <a:outerShdw blurRad="711200" dist="38100" dir="8100000" sx="112000" sy="112000" algn="tr" rotWithShape="0">
                <a:schemeClr val="bg1">
                  <a:alpha val="72000"/>
                </a:schemeClr>
              </a:outerShdw>
              <a:softEdge rad="127000"/>
            </a:effectLst>
          </p:spPr>
          <p:txBody>
            <a:bodyPr wrap="square" rtlCol="0" anchor="ctr">
              <a:noAutofit/>
            </a:bodyPr>
            <a:lstStyle/>
            <a:p>
              <a:endParaRPr lang="x-none" sz="1800" dirty="0">
                <a:latin typeface="Quicksand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3517AC-EEE4-D8D9-2C54-4BEAD274E14C}"/>
              </a:ext>
            </a:extLst>
          </p:cNvPr>
          <p:cNvGrpSpPr/>
          <p:nvPr userDrawn="1"/>
        </p:nvGrpSpPr>
        <p:grpSpPr>
          <a:xfrm>
            <a:off x="-214188" y="4807996"/>
            <a:ext cx="3460687" cy="2229211"/>
            <a:chOff x="-160641" y="4807995"/>
            <a:chExt cx="2595515" cy="222921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939D87F-1B04-0E27-7BEE-C6423385DE1B}"/>
                </a:ext>
              </a:extLst>
            </p:cNvPr>
            <p:cNvGrpSpPr/>
            <p:nvPr/>
          </p:nvGrpSpPr>
          <p:grpSpPr>
            <a:xfrm>
              <a:off x="-160641" y="5950272"/>
              <a:ext cx="1960334" cy="1027814"/>
              <a:chOff x="0" y="6044180"/>
              <a:chExt cx="1552185" cy="81382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C72708-8375-7072-C9DD-7BF864CCFCC4}"/>
                  </a:ext>
                </a:extLst>
              </p:cNvPr>
              <p:cNvSpPr/>
              <p:nvPr/>
            </p:nvSpPr>
            <p:spPr>
              <a:xfrm flipH="1">
                <a:off x="0" y="6270395"/>
                <a:ext cx="1452531" cy="587605"/>
              </a:xfrm>
              <a:custGeom>
                <a:avLst/>
                <a:gdLst>
                  <a:gd name="connsiteX0" fmla="*/ 1452531 w 1452531"/>
                  <a:gd name="connsiteY0" fmla="*/ 0 h 587605"/>
                  <a:gd name="connsiteX1" fmla="*/ 1398867 w 1452531"/>
                  <a:gd name="connsiteY1" fmla="*/ 73567 h 587605"/>
                  <a:gd name="connsiteX2" fmla="*/ 1352249 w 1452531"/>
                  <a:gd name="connsiteY2" fmla="*/ 164854 h 587605"/>
                  <a:gd name="connsiteX3" fmla="*/ 1252759 w 1452531"/>
                  <a:gd name="connsiteY3" fmla="*/ 274982 h 587605"/>
                  <a:gd name="connsiteX4" fmla="*/ 1237572 w 1452531"/>
                  <a:gd name="connsiteY4" fmla="*/ 279774 h 587605"/>
                  <a:gd name="connsiteX5" fmla="*/ 1055079 w 1452531"/>
                  <a:gd name="connsiteY5" fmla="*/ 280749 h 587605"/>
                  <a:gd name="connsiteX6" fmla="*/ 907998 w 1452531"/>
                  <a:gd name="connsiteY6" fmla="*/ 319733 h 587605"/>
                  <a:gd name="connsiteX7" fmla="*/ 789584 w 1452531"/>
                  <a:gd name="connsiteY7" fmla="*/ 346453 h 587605"/>
                  <a:gd name="connsiteX8" fmla="*/ 763432 w 1452531"/>
                  <a:gd name="connsiteY8" fmla="*/ 355062 h 587605"/>
                  <a:gd name="connsiteX9" fmla="*/ 756854 w 1452531"/>
                  <a:gd name="connsiteY9" fmla="*/ 358311 h 587605"/>
                  <a:gd name="connsiteX10" fmla="*/ 656146 w 1452531"/>
                  <a:gd name="connsiteY10" fmla="*/ 355062 h 587605"/>
                  <a:gd name="connsiteX11" fmla="*/ 590117 w 1452531"/>
                  <a:gd name="connsiteY11" fmla="*/ 305521 h 587605"/>
                  <a:gd name="connsiteX12" fmla="*/ 539926 w 1452531"/>
                  <a:gd name="connsiteY12" fmla="*/ 265968 h 587605"/>
                  <a:gd name="connsiteX13" fmla="*/ 510607 w 1452531"/>
                  <a:gd name="connsiteY13" fmla="*/ 232507 h 587605"/>
                  <a:gd name="connsiteX14" fmla="*/ 447096 w 1452531"/>
                  <a:gd name="connsiteY14" fmla="*/ 239166 h 587605"/>
                  <a:gd name="connsiteX15" fmla="*/ 359545 w 1452531"/>
                  <a:gd name="connsiteY15" fmla="*/ 261095 h 587605"/>
                  <a:gd name="connsiteX16" fmla="*/ 336235 w 1452531"/>
                  <a:gd name="connsiteY16" fmla="*/ 257765 h 587605"/>
                  <a:gd name="connsiteX17" fmla="*/ 210270 w 1452531"/>
                  <a:gd name="connsiteY17" fmla="*/ 289034 h 587605"/>
                  <a:gd name="connsiteX18" fmla="*/ 145946 w 1452531"/>
                  <a:gd name="connsiteY18" fmla="*/ 392665 h 587605"/>
                  <a:gd name="connsiteX19" fmla="*/ 104689 w 1452531"/>
                  <a:gd name="connsiteY19" fmla="*/ 477698 h 587605"/>
                  <a:gd name="connsiteX20" fmla="*/ 41248 w 1452531"/>
                  <a:gd name="connsiteY20" fmla="*/ 554164 h 587605"/>
                  <a:gd name="connsiteX21" fmla="*/ 0 w 1452531"/>
                  <a:gd name="connsiteY21" fmla="*/ 587605 h 587605"/>
                  <a:gd name="connsiteX22" fmla="*/ 1452531 w 1452531"/>
                  <a:gd name="connsiteY22" fmla="*/ 587605 h 587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452531" h="587605">
                    <a:moveTo>
                      <a:pt x="1452531" y="0"/>
                    </a:moveTo>
                    <a:lnTo>
                      <a:pt x="1398867" y="73567"/>
                    </a:lnTo>
                    <a:cubicBezTo>
                      <a:pt x="1379213" y="102480"/>
                      <a:pt x="1364513" y="130987"/>
                      <a:pt x="1352249" y="164854"/>
                    </a:cubicBezTo>
                    <a:cubicBezTo>
                      <a:pt x="1336088" y="209361"/>
                      <a:pt x="1294180" y="245420"/>
                      <a:pt x="1252759" y="274982"/>
                    </a:cubicBezTo>
                    <a:cubicBezTo>
                      <a:pt x="1248537" y="277988"/>
                      <a:pt x="1240902" y="281561"/>
                      <a:pt x="1237572" y="279774"/>
                    </a:cubicBezTo>
                    <a:cubicBezTo>
                      <a:pt x="1176986" y="247369"/>
                      <a:pt x="1117291" y="291795"/>
                      <a:pt x="1055079" y="280749"/>
                    </a:cubicBezTo>
                    <a:cubicBezTo>
                      <a:pt x="1005131" y="271897"/>
                      <a:pt x="954290" y="291389"/>
                      <a:pt x="907998" y="319733"/>
                    </a:cubicBezTo>
                    <a:cubicBezTo>
                      <a:pt x="873318" y="341011"/>
                      <a:pt x="829218" y="337438"/>
                      <a:pt x="789584" y="346453"/>
                    </a:cubicBezTo>
                    <a:cubicBezTo>
                      <a:pt x="780488" y="348564"/>
                      <a:pt x="770092" y="345722"/>
                      <a:pt x="763432" y="355062"/>
                    </a:cubicBezTo>
                    <a:cubicBezTo>
                      <a:pt x="761240" y="356524"/>
                      <a:pt x="759047" y="357580"/>
                      <a:pt x="756854" y="358311"/>
                    </a:cubicBezTo>
                    <a:cubicBezTo>
                      <a:pt x="723311" y="374960"/>
                      <a:pt x="689688" y="392421"/>
                      <a:pt x="656146" y="355062"/>
                    </a:cubicBezTo>
                    <a:cubicBezTo>
                      <a:pt x="629751" y="344341"/>
                      <a:pt x="607010" y="328748"/>
                      <a:pt x="590117" y="305521"/>
                    </a:cubicBezTo>
                    <a:cubicBezTo>
                      <a:pt x="561366" y="307632"/>
                      <a:pt x="537002" y="305521"/>
                      <a:pt x="539926" y="265968"/>
                    </a:cubicBezTo>
                    <a:cubicBezTo>
                      <a:pt x="541306" y="247207"/>
                      <a:pt x="529043" y="232913"/>
                      <a:pt x="510607" y="232507"/>
                    </a:cubicBezTo>
                    <a:cubicBezTo>
                      <a:pt x="489491" y="232101"/>
                      <a:pt x="464476" y="209928"/>
                      <a:pt x="447096" y="239166"/>
                    </a:cubicBezTo>
                    <a:cubicBezTo>
                      <a:pt x="424924" y="276526"/>
                      <a:pt x="395686" y="280100"/>
                      <a:pt x="359545" y="261095"/>
                    </a:cubicBezTo>
                    <a:cubicBezTo>
                      <a:pt x="352804" y="257521"/>
                      <a:pt x="340784" y="254354"/>
                      <a:pt x="336235" y="257765"/>
                    </a:cubicBezTo>
                    <a:cubicBezTo>
                      <a:pt x="298227" y="285704"/>
                      <a:pt x="251527" y="276038"/>
                      <a:pt x="210270" y="289034"/>
                    </a:cubicBezTo>
                    <a:cubicBezTo>
                      <a:pt x="192401" y="325824"/>
                      <a:pt x="167875" y="358391"/>
                      <a:pt x="145946" y="392665"/>
                    </a:cubicBezTo>
                    <a:cubicBezTo>
                      <a:pt x="129216" y="418817"/>
                      <a:pt x="122393" y="449679"/>
                      <a:pt x="104689" y="477698"/>
                    </a:cubicBezTo>
                    <a:cubicBezTo>
                      <a:pt x="86374" y="506652"/>
                      <a:pt x="64831" y="531666"/>
                      <a:pt x="41248" y="554164"/>
                    </a:cubicBezTo>
                    <a:lnTo>
                      <a:pt x="0" y="587605"/>
                    </a:lnTo>
                    <a:lnTo>
                      <a:pt x="1452531" y="58760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7000"/>
                    </a:srgbClr>
                  </a:gs>
                  <a:gs pos="100000">
                    <a:srgbClr val="CCE1F6">
                      <a:alpha val="50000"/>
                    </a:srgbClr>
                  </a:gs>
                </a:gsLst>
                <a:lin ang="5400000" scaled="0"/>
              </a:gradFill>
              <a:ln w="7883" cap="flat">
                <a:noFill/>
                <a:prstDash val="solid"/>
                <a:miter/>
              </a:ln>
              <a:effectLst>
                <a:outerShdw blurRad="711200" dist="38100" dir="8100000" sx="112000" sy="112000" algn="tr" rotWithShape="0">
                  <a:schemeClr val="bg1">
                    <a:alpha val="72000"/>
                  </a:schemeClr>
                </a:outerShdw>
                <a:softEdge rad="127000"/>
              </a:effectLst>
            </p:spPr>
            <p:txBody>
              <a:bodyPr wrap="square" rtlCol="0" anchor="ctr">
                <a:noAutofit/>
              </a:bodyPr>
              <a:lstStyle/>
              <a:p>
                <a:endParaRPr lang="x-none" sz="1800" dirty="0">
                  <a:latin typeface="Quicksand" pitchFamily="2" charset="0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487F6E6-F062-DD46-3A54-25FA5BA44ED2}"/>
                  </a:ext>
                </a:extLst>
              </p:cNvPr>
              <p:cNvSpPr/>
              <p:nvPr/>
            </p:nvSpPr>
            <p:spPr>
              <a:xfrm flipH="1">
                <a:off x="0" y="6044180"/>
                <a:ext cx="1552185" cy="813820"/>
              </a:xfrm>
              <a:custGeom>
                <a:avLst/>
                <a:gdLst>
                  <a:gd name="connsiteX0" fmla="*/ 764606 w 1552185"/>
                  <a:gd name="connsiteY0" fmla="*/ 647 h 813820"/>
                  <a:gd name="connsiteX1" fmla="*/ 734252 w 1552185"/>
                  <a:gd name="connsiteY1" fmla="*/ 15093 h 813820"/>
                  <a:gd name="connsiteX2" fmla="*/ 646701 w 1552185"/>
                  <a:gd name="connsiteY2" fmla="*/ 37022 h 813820"/>
                  <a:gd name="connsiteX3" fmla="*/ 623391 w 1552185"/>
                  <a:gd name="connsiteY3" fmla="*/ 33692 h 813820"/>
                  <a:gd name="connsiteX4" fmla="*/ 497426 w 1552185"/>
                  <a:gd name="connsiteY4" fmla="*/ 64961 h 813820"/>
                  <a:gd name="connsiteX5" fmla="*/ 433102 w 1552185"/>
                  <a:gd name="connsiteY5" fmla="*/ 168592 h 813820"/>
                  <a:gd name="connsiteX6" fmla="*/ 391845 w 1552185"/>
                  <a:gd name="connsiteY6" fmla="*/ 253625 h 813820"/>
                  <a:gd name="connsiteX7" fmla="*/ 252721 w 1552185"/>
                  <a:gd name="connsiteY7" fmla="*/ 391450 h 813820"/>
                  <a:gd name="connsiteX8" fmla="*/ 175484 w 1552185"/>
                  <a:gd name="connsiteY8" fmla="*/ 461295 h 813820"/>
                  <a:gd name="connsiteX9" fmla="*/ 167201 w 1552185"/>
                  <a:gd name="connsiteY9" fmla="*/ 469579 h 813820"/>
                  <a:gd name="connsiteX10" fmla="*/ 79730 w 1552185"/>
                  <a:gd name="connsiteY10" fmla="*/ 577678 h 813820"/>
                  <a:gd name="connsiteX11" fmla="*/ 36036 w 1552185"/>
                  <a:gd name="connsiteY11" fmla="*/ 654995 h 813820"/>
                  <a:gd name="connsiteX12" fmla="*/ 19874 w 1552185"/>
                  <a:gd name="connsiteY12" fmla="*/ 687076 h 813820"/>
                  <a:gd name="connsiteX13" fmla="*/ 15489 w 1552185"/>
                  <a:gd name="connsiteY13" fmla="*/ 750993 h 813820"/>
                  <a:gd name="connsiteX14" fmla="*/ 18493 w 1552185"/>
                  <a:gd name="connsiteY14" fmla="*/ 784129 h 813820"/>
                  <a:gd name="connsiteX15" fmla="*/ 0 w 1552185"/>
                  <a:gd name="connsiteY15" fmla="*/ 813820 h 813820"/>
                  <a:gd name="connsiteX16" fmla="*/ 1552185 w 1552185"/>
                  <a:gd name="connsiteY16" fmla="*/ 813820 h 813820"/>
                  <a:gd name="connsiteX17" fmla="*/ 1552185 w 1552185"/>
                  <a:gd name="connsiteY17" fmla="*/ 40661 h 813820"/>
                  <a:gd name="connsiteX18" fmla="*/ 1539915 w 1552185"/>
                  <a:gd name="connsiteY18" fmla="*/ 50909 h 813820"/>
                  <a:gd name="connsiteX19" fmla="*/ 1524728 w 1552185"/>
                  <a:gd name="connsiteY19" fmla="*/ 55701 h 813820"/>
                  <a:gd name="connsiteX20" fmla="*/ 1342235 w 1552185"/>
                  <a:gd name="connsiteY20" fmla="*/ 56676 h 813820"/>
                  <a:gd name="connsiteX21" fmla="*/ 1195154 w 1552185"/>
                  <a:gd name="connsiteY21" fmla="*/ 95660 h 813820"/>
                  <a:gd name="connsiteX22" fmla="*/ 1076740 w 1552185"/>
                  <a:gd name="connsiteY22" fmla="*/ 122380 h 813820"/>
                  <a:gd name="connsiteX23" fmla="*/ 1050588 w 1552185"/>
                  <a:gd name="connsiteY23" fmla="*/ 130989 h 813820"/>
                  <a:gd name="connsiteX24" fmla="*/ 1044010 w 1552185"/>
                  <a:gd name="connsiteY24" fmla="*/ 134238 h 813820"/>
                  <a:gd name="connsiteX25" fmla="*/ 943302 w 1552185"/>
                  <a:gd name="connsiteY25" fmla="*/ 130989 h 813820"/>
                  <a:gd name="connsiteX26" fmla="*/ 877273 w 1552185"/>
                  <a:gd name="connsiteY26" fmla="*/ 81448 h 813820"/>
                  <a:gd name="connsiteX27" fmla="*/ 827082 w 1552185"/>
                  <a:gd name="connsiteY27" fmla="*/ 41895 h 813820"/>
                  <a:gd name="connsiteX28" fmla="*/ 797763 w 1552185"/>
                  <a:gd name="connsiteY28" fmla="*/ 8434 h 813820"/>
                  <a:gd name="connsiteX29" fmla="*/ 764606 w 1552185"/>
                  <a:gd name="connsiteY29" fmla="*/ 647 h 81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552185" h="813820">
                    <a:moveTo>
                      <a:pt x="764606" y="647"/>
                    </a:moveTo>
                    <a:cubicBezTo>
                      <a:pt x="753541" y="-1292"/>
                      <a:pt x="742942" y="474"/>
                      <a:pt x="734252" y="15093"/>
                    </a:cubicBezTo>
                    <a:cubicBezTo>
                      <a:pt x="712080" y="52453"/>
                      <a:pt x="682842" y="56027"/>
                      <a:pt x="646701" y="37022"/>
                    </a:cubicBezTo>
                    <a:cubicBezTo>
                      <a:pt x="639960" y="33448"/>
                      <a:pt x="627940" y="30281"/>
                      <a:pt x="623391" y="33692"/>
                    </a:cubicBezTo>
                    <a:cubicBezTo>
                      <a:pt x="585383" y="61631"/>
                      <a:pt x="538683" y="51965"/>
                      <a:pt x="497426" y="64961"/>
                    </a:cubicBezTo>
                    <a:cubicBezTo>
                      <a:pt x="479557" y="101751"/>
                      <a:pt x="455031" y="134318"/>
                      <a:pt x="433102" y="168592"/>
                    </a:cubicBezTo>
                    <a:cubicBezTo>
                      <a:pt x="416372" y="194744"/>
                      <a:pt x="409549" y="225606"/>
                      <a:pt x="391845" y="253625"/>
                    </a:cubicBezTo>
                    <a:cubicBezTo>
                      <a:pt x="355215" y="311532"/>
                      <a:pt x="305674" y="353684"/>
                      <a:pt x="252721" y="391450"/>
                    </a:cubicBezTo>
                    <a:cubicBezTo>
                      <a:pt x="223565" y="412240"/>
                      <a:pt x="215768" y="454798"/>
                      <a:pt x="175484" y="461295"/>
                    </a:cubicBezTo>
                    <a:cubicBezTo>
                      <a:pt x="172723" y="464056"/>
                      <a:pt x="169962" y="466818"/>
                      <a:pt x="167201" y="469579"/>
                    </a:cubicBezTo>
                    <a:cubicBezTo>
                      <a:pt x="141293" y="508237"/>
                      <a:pt x="113029" y="545028"/>
                      <a:pt x="79730" y="577678"/>
                    </a:cubicBezTo>
                    <a:cubicBezTo>
                      <a:pt x="57721" y="599281"/>
                      <a:pt x="41803" y="624621"/>
                      <a:pt x="36036" y="654995"/>
                    </a:cubicBezTo>
                    <a:cubicBezTo>
                      <a:pt x="33600" y="667828"/>
                      <a:pt x="29376" y="678385"/>
                      <a:pt x="19874" y="687076"/>
                    </a:cubicBezTo>
                    <a:cubicBezTo>
                      <a:pt x="-1729" y="706974"/>
                      <a:pt x="-6601" y="728659"/>
                      <a:pt x="15489" y="750993"/>
                    </a:cubicBezTo>
                    <a:cubicBezTo>
                      <a:pt x="26453" y="762120"/>
                      <a:pt x="23854" y="771703"/>
                      <a:pt x="18493" y="784129"/>
                    </a:cubicBezTo>
                    <a:lnTo>
                      <a:pt x="0" y="813820"/>
                    </a:lnTo>
                    <a:lnTo>
                      <a:pt x="1552185" y="813820"/>
                    </a:lnTo>
                    <a:lnTo>
                      <a:pt x="1552185" y="40661"/>
                    </a:lnTo>
                    <a:lnTo>
                      <a:pt x="1539915" y="50909"/>
                    </a:lnTo>
                    <a:cubicBezTo>
                      <a:pt x="1535693" y="53915"/>
                      <a:pt x="1528058" y="57488"/>
                      <a:pt x="1524728" y="55701"/>
                    </a:cubicBezTo>
                    <a:cubicBezTo>
                      <a:pt x="1464142" y="23296"/>
                      <a:pt x="1404447" y="67722"/>
                      <a:pt x="1342235" y="56676"/>
                    </a:cubicBezTo>
                    <a:cubicBezTo>
                      <a:pt x="1292287" y="47824"/>
                      <a:pt x="1241446" y="67316"/>
                      <a:pt x="1195154" y="95660"/>
                    </a:cubicBezTo>
                    <a:cubicBezTo>
                      <a:pt x="1160474" y="116938"/>
                      <a:pt x="1116374" y="113365"/>
                      <a:pt x="1076740" y="122380"/>
                    </a:cubicBezTo>
                    <a:cubicBezTo>
                      <a:pt x="1067644" y="124491"/>
                      <a:pt x="1057248" y="121649"/>
                      <a:pt x="1050588" y="130989"/>
                    </a:cubicBezTo>
                    <a:cubicBezTo>
                      <a:pt x="1048396" y="132451"/>
                      <a:pt x="1046203" y="133507"/>
                      <a:pt x="1044010" y="134238"/>
                    </a:cubicBezTo>
                    <a:cubicBezTo>
                      <a:pt x="1010467" y="150887"/>
                      <a:pt x="976844" y="168348"/>
                      <a:pt x="943302" y="130989"/>
                    </a:cubicBezTo>
                    <a:cubicBezTo>
                      <a:pt x="916907" y="120268"/>
                      <a:pt x="894166" y="104675"/>
                      <a:pt x="877273" y="81448"/>
                    </a:cubicBezTo>
                    <a:cubicBezTo>
                      <a:pt x="848522" y="83559"/>
                      <a:pt x="824158" y="81448"/>
                      <a:pt x="827082" y="41895"/>
                    </a:cubicBezTo>
                    <a:cubicBezTo>
                      <a:pt x="828462" y="23134"/>
                      <a:pt x="816199" y="8840"/>
                      <a:pt x="797763" y="8434"/>
                    </a:cubicBezTo>
                    <a:cubicBezTo>
                      <a:pt x="787205" y="8231"/>
                      <a:pt x="775672" y="2587"/>
                      <a:pt x="764606" y="64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7000"/>
                    </a:srgbClr>
                  </a:gs>
                  <a:gs pos="100000">
                    <a:srgbClr val="CCE1F6">
                      <a:alpha val="50000"/>
                    </a:srgbClr>
                  </a:gs>
                </a:gsLst>
                <a:lin ang="5400000" scaled="0"/>
              </a:gradFill>
              <a:ln w="7883" cap="flat">
                <a:noFill/>
                <a:prstDash val="solid"/>
                <a:miter/>
              </a:ln>
              <a:effectLst>
                <a:outerShdw blurRad="711200" dist="38100" dir="8100000" sx="112000" sy="112000" algn="tr" rotWithShape="0">
                  <a:schemeClr val="bg1">
                    <a:alpha val="72000"/>
                  </a:schemeClr>
                </a:outerShdw>
                <a:softEdge rad="127000"/>
              </a:effectLst>
            </p:spPr>
            <p:txBody>
              <a:bodyPr wrap="square" rtlCol="0" anchor="ctr">
                <a:noAutofit/>
              </a:bodyPr>
              <a:lstStyle/>
              <a:p>
                <a:endParaRPr lang="x-none" sz="1800" dirty="0">
                  <a:latin typeface="Quicksand" pitchFamily="2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0BEFA9D-2DC4-DF64-6078-297E795AE2CD}"/>
                </a:ext>
              </a:extLst>
            </p:cNvPr>
            <p:cNvGrpSpPr/>
            <p:nvPr/>
          </p:nvGrpSpPr>
          <p:grpSpPr>
            <a:xfrm>
              <a:off x="968440" y="5284343"/>
              <a:ext cx="1466434" cy="1752863"/>
              <a:chOff x="6872348" y="130056"/>
              <a:chExt cx="1466434" cy="1752863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546A14E-D31A-D208-88DF-100EC9DAE18A}"/>
                  </a:ext>
                </a:extLst>
              </p:cNvPr>
              <p:cNvSpPr/>
              <p:nvPr/>
            </p:nvSpPr>
            <p:spPr>
              <a:xfrm rot="5400000">
                <a:off x="6784563" y="318682"/>
                <a:ext cx="1331922" cy="1156352"/>
              </a:xfrm>
              <a:custGeom>
                <a:avLst/>
                <a:gdLst>
                  <a:gd name="connsiteX0" fmla="*/ 0 w 2013700"/>
                  <a:gd name="connsiteY0" fmla="*/ 1562642 h 1748260"/>
                  <a:gd name="connsiteX1" fmla="*/ 63385 w 2013700"/>
                  <a:gd name="connsiteY1" fmla="*/ 1446471 h 1748260"/>
                  <a:gd name="connsiteX2" fmla="*/ 73881 w 2013700"/>
                  <a:gd name="connsiteY2" fmla="*/ 1435871 h 1748260"/>
                  <a:gd name="connsiteX3" fmla="*/ 73983 w 2013700"/>
                  <a:gd name="connsiteY3" fmla="*/ 1435872 h 1748260"/>
                  <a:gd name="connsiteX4" fmla="*/ 169062 w 2013700"/>
                  <a:gd name="connsiteY4" fmla="*/ 1435871 h 1748260"/>
                  <a:gd name="connsiteX5" fmla="*/ 179557 w 2013700"/>
                  <a:gd name="connsiteY5" fmla="*/ 1435871 h 1748260"/>
                  <a:gd name="connsiteX6" fmla="*/ 295728 w 2013700"/>
                  <a:gd name="connsiteY6" fmla="*/ 1435871 h 1748260"/>
                  <a:gd name="connsiteX7" fmla="*/ 389351 w 2013700"/>
                  <a:gd name="connsiteY7" fmla="*/ 1411245 h 1748260"/>
                  <a:gd name="connsiteX8" fmla="*/ 523498 w 2013700"/>
                  <a:gd name="connsiteY8" fmla="*/ 1369370 h 1748260"/>
                  <a:gd name="connsiteX9" fmla="*/ 618681 w 2013700"/>
                  <a:gd name="connsiteY9" fmla="*/ 1238339 h 1748260"/>
                  <a:gd name="connsiteX10" fmla="*/ 592495 w 2013700"/>
                  <a:gd name="connsiteY10" fmla="*/ 1100761 h 1748260"/>
                  <a:gd name="connsiteX11" fmla="*/ 549269 w 2013700"/>
                  <a:gd name="connsiteY11" fmla="*/ 1045067 h 1748260"/>
                  <a:gd name="connsiteX12" fmla="*/ 591664 w 2013700"/>
                  <a:gd name="connsiteY12" fmla="*/ 852624 h 1748260"/>
                  <a:gd name="connsiteX13" fmla="*/ 634683 w 2013700"/>
                  <a:gd name="connsiteY13" fmla="*/ 750585 h 1748260"/>
                  <a:gd name="connsiteX14" fmla="*/ 638215 w 2013700"/>
                  <a:gd name="connsiteY14" fmla="*/ 573834 h 1748260"/>
                  <a:gd name="connsiteX15" fmla="*/ 707732 w 2013700"/>
                  <a:gd name="connsiteY15" fmla="*/ 442907 h 1748260"/>
                  <a:gd name="connsiteX16" fmla="*/ 728202 w 2013700"/>
                  <a:gd name="connsiteY16" fmla="*/ 354583 h 1748260"/>
                  <a:gd name="connsiteX17" fmla="*/ 746658 w 2013700"/>
                  <a:gd name="connsiteY17" fmla="*/ 267235 h 1748260"/>
                  <a:gd name="connsiteX18" fmla="*/ 840632 w 2013700"/>
                  <a:gd name="connsiteY18" fmla="*/ 245894 h 1748260"/>
                  <a:gd name="connsiteX19" fmla="*/ 992134 w 2013700"/>
                  <a:gd name="connsiteY19" fmla="*/ 191549 h 1748260"/>
                  <a:gd name="connsiteX20" fmla="*/ 1152258 w 2013700"/>
                  <a:gd name="connsiteY20" fmla="*/ 169521 h 1748260"/>
                  <a:gd name="connsiteX21" fmla="*/ 1299291 w 2013700"/>
                  <a:gd name="connsiteY21" fmla="*/ 105927 h 1748260"/>
                  <a:gd name="connsiteX22" fmla="*/ 1295447 w 2013700"/>
                  <a:gd name="connsiteY22" fmla="*/ 63531 h 1748260"/>
                  <a:gd name="connsiteX23" fmla="*/ 1277288 w 2013700"/>
                  <a:gd name="connsiteY23" fmla="*/ 21475 h 1748260"/>
                  <a:gd name="connsiteX24" fmla="*/ 1290139 w 2013700"/>
                  <a:gd name="connsiteY24" fmla="*/ 0 h 1748260"/>
                  <a:gd name="connsiteX25" fmla="*/ 2013700 w 2013700"/>
                  <a:gd name="connsiteY25" fmla="*/ 1121435 h 1748260"/>
                  <a:gd name="connsiteX26" fmla="*/ 2002074 w 2013700"/>
                  <a:gd name="connsiteY26" fmla="*/ 1116920 h 1748260"/>
                  <a:gd name="connsiteX27" fmla="*/ 1952886 w 2013700"/>
                  <a:gd name="connsiteY27" fmla="*/ 1078629 h 1748260"/>
                  <a:gd name="connsiteX28" fmla="*/ 1804087 w 2013700"/>
                  <a:gd name="connsiteY28" fmla="*/ 1045377 h 1748260"/>
                  <a:gd name="connsiteX29" fmla="*/ 1741949 w 2013700"/>
                  <a:gd name="connsiteY29" fmla="*/ 1018880 h 1748260"/>
                  <a:gd name="connsiteX30" fmla="*/ 1689993 w 2013700"/>
                  <a:gd name="connsiteY30" fmla="*/ 980954 h 1748260"/>
                  <a:gd name="connsiteX31" fmla="*/ 1635960 w 2013700"/>
                  <a:gd name="connsiteY31" fmla="*/ 999346 h 1748260"/>
                  <a:gd name="connsiteX32" fmla="*/ 1543999 w 2013700"/>
                  <a:gd name="connsiteY32" fmla="*/ 989162 h 1748260"/>
                  <a:gd name="connsiteX33" fmla="*/ 1484252 w 2013700"/>
                  <a:gd name="connsiteY33" fmla="*/ 985110 h 1748260"/>
                  <a:gd name="connsiteX34" fmla="*/ 1430633 w 2013700"/>
                  <a:gd name="connsiteY34" fmla="*/ 1035714 h 1748260"/>
                  <a:gd name="connsiteX35" fmla="*/ 1410787 w 2013700"/>
                  <a:gd name="connsiteY35" fmla="*/ 1124662 h 1748260"/>
                  <a:gd name="connsiteX36" fmla="*/ 1486225 w 2013700"/>
                  <a:gd name="connsiteY36" fmla="*/ 1085175 h 1748260"/>
                  <a:gd name="connsiteX37" fmla="*/ 1555430 w 2013700"/>
                  <a:gd name="connsiteY37" fmla="*/ 1055768 h 1748260"/>
                  <a:gd name="connsiteX38" fmla="*/ 1572886 w 2013700"/>
                  <a:gd name="connsiteY38" fmla="*/ 1148873 h 1748260"/>
                  <a:gd name="connsiteX39" fmla="*/ 1489654 w 2013700"/>
                  <a:gd name="connsiteY39" fmla="*/ 1235014 h 1748260"/>
                  <a:gd name="connsiteX40" fmla="*/ 1439259 w 2013700"/>
                  <a:gd name="connsiteY40" fmla="*/ 1246028 h 1748260"/>
                  <a:gd name="connsiteX41" fmla="*/ 1389174 w 2013700"/>
                  <a:gd name="connsiteY41" fmla="*/ 1277721 h 1748260"/>
                  <a:gd name="connsiteX42" fmla="*/ 1196525 w 2013700"/>
                  <a:gd name="connsiteY42" fmla="*/ 1431300 h 1748260"/>
                  <a:gd name="connsiteX43" fmla="*/ 1095732 w 2013700"/>
                  <a:gd name="connsiteY43" fmla="*/ 1410206 h 1748260"/>
                  <a:gd name="connsiteX44" fmla="*/ 984964 w 2013700"/>
                  <a:gd name="connsiteY44" fmla="*/ 1417895 h 1748260"/>
                  <a:gd name="connsiteX45" fmla="*/ 961376 w 2013700"/>
                  <a:gd name="connsiteY45" fmla="*/ 1467461 h 1748260"/>
                  <a:gd name="connsiteX46" fmla="*/ 919084 w 2013700"/>
                  <a:gd name="connsiteY46" fmla="*/ 1488659 h 1748260"/>
                  <a:gd name="connsiteX47" fmla="*/ 686638 w 2013700"/>
                  <a:gd name="connsiteY47" fmla="*/ 1541444 h 1748260"/>
                  <a:gd name="connsiteX48" fmla="*/ 644450 w 2013700"/>
                  <a:gd name="connsiteY48" fmla="*/ 1562642 h 1748260"/>
                  <a:gd name="connsiteX49" fmla="*/ 586677 w 2013700"/>
                  <a:gd name="connsiteY49" fmla="*/ 1522740 h 1748260"/>
                  <a:gd name="connsiteX50" fmla="*/ 560595 w 2013700"/>
                  <a:gd name="connsiteY50" fmla="*/ 1496658 h 1748260"/>
                  <a:gd name="connsiteX51" fmla="*/ 536384 w 2013700"/>
                  <a:gd name="connsiteY51" fmla="*/ 1546016 h 1748260"/>
                  <a:gd name="connsiteX52" fmla="*/ 494509 w 2013700"/>
                  <a:gd name="connsiteY52" fmla="*/ 1628522 h 1748260"/>
                  <a:gd name="connsiteX53" fmla="*/ 422602 w 2013700"/>
                  <a:gd name="connsiteY53" fmla="*/ 1721105 h 1748260"/>
                  <a:gd name="connsiteX54" fmla="*/ 377298 w 2013700"/>
                  <a:gd name="connsiteY54" fmla="*/ 1747706 h 1748260"/>
                  <a:gd name="connsiteX55" fmla="*/ 264140 w 2013700"/>
                  <a:gd name="connsiteY55" fmla="*/ 1742199 h 1748260"/>
                  <a:gd name="connsiteX56" fmla="*/ 168439 w 2013700"/>
                  <a:gd name="connsiteY56" fmla="*/ 1738666 h 1748260"/>
                  <a:gd name="connsiteX57" fmla="*/ 51643 w 2013700"/>
                  <a:gd name="connsiteY57" fmla="*/ 1688892 h 1748260"/>
                  <a:gd name="connsiteX58" fmla="*/ 0 w 2013700"/>
                  <a:gd name="connsiteY58" fmla="*/ 1562642 h 1748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013700" h="1748260">
                    <a:moveTo>
                      <a:pt x="0" y="1562642"/>
                    </a:moveTo>
                    <a:cubicBezTo>
                      <a:pt x="34706" y="1531365"/>
                      <a:pt x="35330" y="1481489"/>
                      <a:pt x="63385" y="1446471"/>
                    </a:cubicBezTo>
                    <a:cubicBezTo>
                      <a:pt x="66918" y="1442938"/>
                      <a:pt x="70347" y="1439404"/>
                      <a:pt x="73881" y="1435871"/>
                    </a:cubicBezTo>
                    <a:cubicBezTo>
                      <a:pt x="73881" y="1435871"/>
                      <a:pt x="73983" y="1435872"/>
                      <a:pt x="73983" y="1435872"/>
                    </a:cubicBezTo>
                    <a:cubicBezTo>
                      <a:pt x="105677" y="1435872"/>
                      <a:pt x="137369" y="1435872"/>
                      <a:pt x="169062" y="1435871"/>
                    </a:cubicBezTo>
                    <a:cubicBezTo>
                      <a:pt x="172595" y="1435871"/>
                      <a:pt x="176024" y="1435871"/>
                      <a:pt x="179557" y="1435871"/>
                    </a:cubicBezTo>
                    <a:cubicBezTo>
                      <a:pt x="219043" y="1481072"/>
                      <a:pt x="246475" y="1481072"/>
                      <a:pt x="295728" y="1435871"/>
                    </a:cubicBezTo>
                    <a:cubicBezTo>
                      <a:pt x="330434" y="1440340"/>
                      <a:pt x="358698" y="1426729"/>
                      <a:pt x="389351" y="1411245"/>
                    </a:cubicBezTo>
                    <a:cubicBezTo>
                      <a:pt x="430915" y="1390255"/>
                      <a:pt x="475284" y="1371343"/>
                      <a:pt x="523498" y="1369370"/>
                    </a:cubicBezTo>
                    <a:cubicBezTo>
                      <a:pt x="571402" y="1367395"/>
                      <a:pt x="645074" y="1290501"/>
                      <a:pt x="618681" y="1238339"/>
                    </a:cubicBezTo>
                    <a:cubicBezTo>
                      <a:pt x="596652" y="1194904"/>
                      <a:pt x="598730" y="1146898"/>
                      <a:pt x="592495" y="1100761"/>
                    </a:cubicBezTo>
                    <a:cubicBezTo>
                      <a:pt x="588547" y="1071251"/>
                      <a:pt x="581793" y="1049742"/>
                      <a:pt x="549269" y="1045067"/>
                    </a:cubicBezTo>
                    <a:cubicBezTo>
                      <a:pt x="521421" y="1000904"/>
                      <a:pt x="543346" y="883486"/>
                      <a:pt x="591664" y="852624"/>
                    </a:cubicBezTo>
                    <a:cubicBezTo>
                      <a:pt x="632812" y="826336"/>
                      <a:pt x="640294" y="794331"/>
                      <a:pt x="634683" y="750585"/>
                    </a:cubicBezTo>
                    <a:cubicBezTo>
                      <a:pt x="627098" y="692083"/>
                      <a:pt x="646113" y="634518"/>
                      <a:pt x="638215" y="573834"/>
                    </a:cubicBezTo>
                    <a:cubicBezTo>
                      <a:pt x="631774" y="524476"/>
                      <a:pt x="672922" y="480835"/>
                      <a:pt x="707732" y="442907"/>
                    </a:cubicBezTo>
                    <a:cubicBezTo>
                      <a:pt x="736515" y="418696"/>
                      <a:pt x="730696" y="385029"/>
                      <a:pt x="728202" y="354583"/>
                    </a:cubicBezTo>
                    <a:cubicBezTo>
                      <a:pt x="724773" y="313019"/>
                      <a:pt x="729422" y="284626"/>
                      <a:pt x="746658" y="267235"/>
                    </a:cubicBezTo>
                    <a:cubicBezTo>
                      <a:pt x="763895" y="249842"/>
                      <a:pt x="793717" y="243452"/>
                      <a:pt x="840632" y="245894"/>
                    </a:cubicBezTo>
                    <a:cubicBezTo>
                      <a:pt x="904849" y="249218"/>
                      <a:pt x="949842" y="223553"/>
                      <a:pt x="992134" y="191549"/>
                    </a:cubicBezTo>
                    <a:cubicBezTo>
                      <a:pt x="1044504" y="151856"/>
                      <a:pt x="1094484" y="147699"/>
                      <a:pt x="1152258" y="169521"/>
                    </a:cubicBezTo>
                    <a:cubicBezTo>
                      <a:pt x="1218761" y="194667"/>
                      <a:pt x="1271236" y="170871"/>
                      <a:pt x="1299291" y="105927"/>
                    </a:cubicBezTo>
                    <a:cubicBezTo>
                      <a:pt x="1306150" y="90028"/>
                      <a:pt x="1309474" y="77768"/>
                      <a:pt x="1295447" y="63531"/>
                    </a:cubicBezTo>
                    <a:cubicBezTo>
                      <a:pt x="1281316" y="49244"/>
                      <a:pt x="1275808" y="35164"/>
                      <a:pt x="1277288" y="21475"/>
                    </a:cubicBezTo>
                    <a:lnTo>
                      <a:pt x="1290139" y="0"/>
                    </a:lnTo>
                    <a:lnTo>
                      <a:pt x="2013700" y="1121435"/>
                    </a:lnTo>
                    <a:lnTo>
                      <a:pt x="2002074" y="1116920"/>
                    </a:lnTo>
                    <a:cubicBezTo>
                      <a:pt x="1983773" y="1107100"/>
                      <a:pt x="1967017" y="1094684"/>
                      <a:pt x="1952886" y="1078629"/>
                    </a:cubicBezTo>
                    <a:cubicBezTo>
                      <a:pt x="1903009" y="1021998"/>
                      <a:pt x="1871211" y="1014309"/>
                      <a:pt x="1804087" y="1045377"/>
                    </a:cubicBezTo>
                    <a:cubicBezTo>
                      <a:pt x="1775615" y="1058471"/>
                      <a:pt x="1745377" y="1071147"/>
                      <a:pt x="1741949" y="1018880"/>
                    </a:cubicBezTo>
                    <a:cubicBezTo>
                      <a:pt x="1739974" y="988123"/>
                      <a:pt x="1719088" y="979291"/>
                      <a:pt x="1689993" y="980954"/>
                    </a:cubicBezTo>
                    <a:cubicBezTo>
                      <a:pt x="1669627" y="982096"/>
                      <a:pt x="1652898" y="989370"/>
                      <a:pt x="1635960" y="999346"/>
                    </a:cubicBezTo>
                    <a:cubicBezTo>
                      <a:pt x="1603124" y="1018776"/>
                      <a:pt x="1571119" y="1026570"/>
                      <a:pt x="1543999" y="989162"/>
                    </a:cubicBezTo>
                    <a:cubicBezTo>
                      <a:pt x="1526023" y="964432"/>
                      <a:pt x="1503890" y="969940"/>
                      <a:pt x="1484252" y="985110"/>
                    </a:cubicBezTo>
                    <a:cubicBezTo>
                      <a:pt x="1464821" y="1000073"/>
                      <a:pt x="1446740" y="1017218"/>
                      <a:pt x="1430633" y="1035714"/>
                    </a:cubicBezTo>
                    <a:cubicBezTo>
                      <a:pt x="1408085" y="1061796"/>
                      <a:pt x="1382523" y="1100242"/>
                      <a:pt x="1410787" y="1124662"/>
                    </a:cubicBezTo>
                    <a:cubicBezTo>
                      <a:pt x="1445700" y="1154900"/>
                      <a:pt x="1469288" y="1108244"/>
                      <a:pt x="1486225" y="1085175"/>
                    </a:cubicBezTo>
                    <a:cubicBezTo>
                      <a:pt x="1505865" y="1058367"/>
                      <a:pt x="1523633" y="1032493"/>
                      <a:pt x="1555430" y="1055768"/>
                    </a:cubicBezTo>
                    <a:cubicBezTo>
                      <a:pt x="1585357" y="1077694"/>
                      <a:pt x="1593669" y="1109490"/>
                      <a:pt x="1572886" y="1148873"/>
                    </a:cubicBezTo>
                    <a:cubicBezTo>
                      <a:pt x="1552728" y="1187007"/>
                      <a:pt x="1510229" y="1199684"/>
                      <a:pt x="1489654" y="1235014"/>
                    </a:cubicBezTo>
                    <a:cubicBezTo>
                      <a:pt x="1474068" y="1244261"/>
                      <a:pt x="1457027" y="1245717"/>
                      <a:pt x="1439259" y="1246028"/>
                    </a:cubicBezTo>
                    <a:cubicBezTo>
                      <a:pt x="1416606" y="1246340"/>
                      <a:pt x="1399877" y="1256730"/>
                      <a:pt x="1389174" y="1277721"/>
                    </a:cubicBezTo>
                    <a:cubicBezTo>
                      <a:pt x="1348337" y="1357940"/>
                      <a:pt x="1275600" y="1400855"/>
                      <a:pt x="1196525" y="1431300"/>
                    </a:cubicBezTo>
                    <a:cubicBezTo>
                      <a:pt x="1164209" y="1443769"/>
                      <a:pt x="1125033" y="1444601"/>
                      <a:pt x="1095732" y="1410206"/>
                    </a:cubicBezTo>
                    <a:cubicBezTo>
                      <a:pt x="1058013" y="1365940"/>
                      <a:pt x="1023306" y="1420908"/>
                      <a:pt x="984964" y="1417895"/>
                    </a:cubicBezTo>
                    <a:cubicBezTo>
                      <a:pt x="957635" y="1415817"/>
                      <a:pt x="962208" y="1447094"/>
                      <a:pt x="961376" y="1467461"/>
                    </a:cubicBezTo>
                    <a:cubicBezTo>
                      <a:pt x="953374" y="1486684"/>
                      <a:pt x="937165" y="1489593"/>
                      <a:pt x="919084" y="1488659"/>
                    </a:cubicBezTo>
                    <a:cubicBezTo>
                      <a:pt x="836476" y="1483774"/>
                      <a:pt x="758647" y="1499569"/>
                      <a:pt x="686638" y="1541444"/>
                    </a:cubicBezTo>
                    <a:cubicBezTo>
                      <a:pt x="672610" y="1548510"/>
                      <a:pt x="658477" y="1555576"/>
                      <a:pt x="644450" y="1562642"/>
                    </a:cubicBezTo>
                    <a:cubicBezTo>
                      <a:pt x="624187" y="1551212"/>
                      <a:pt x="597171" y="1551108"/>
                      <a:pt x="586677" y="1522740"/>
                    </a:cubicBezTo>
                    <a:cubicBezTo>
                      <a:pt x="582831" y="1512245"/>
                      <a:pt x="586262" y="1482632"/>
                      <a:pt x="560595" y="1496658"/>
                    </a:cubicBezTo>
                    <a:cubicBezTo>
                      <a:pt x="544385" y="1505596"/>
                      <a:pt x="520693" y="1519520"/>
                      <a:pt x="536384" y="1546016"/>
                    </a:cubicBezTo>
                    <a:cubicBezTo>
                      <a:pt x="566309" y="1596724"/>
                      <a:pt x="534098" y="1612104"/>
                      <a:pt x="494509" y="1628522"/>
                    </a:cubicBezTo>
                    <a:cubicBezTo>
                      <a:pt x="454399" y="1645147"/>
                      <a:pt x="411900" y="1663539"/>
                      <a:pt x="422602" y="1721105"/>
                    </a:cubicBezTo>
                    <a:cubicBezTo>
                      <a:pt x="404314" y="1723703"/>
                      <a:pt x="404730" y="1752590"/>
                      <a:pt x="377298" y="1747706"/>
                    </a:cubicBezTo>
                    <a:cubicBezTo>
                      <a:pt x="340409" y="1741056"/>
                      <a:pt x="301962" y="1743550"/>
                      <a:pt x="264140" y="1742199"/>
                    </a:cubicBezTo>
                    <a:cubicBezTo>
                      <a:pt x="233278" y="1711960"/>
                      <a:pt x="201170" y="1722456"/>
                      <a:pt x="168439" y="1738666"/>
                    </a:cubicBezTo>
                    <a:cubicBezTo>
                      <a:pt x="131135" y="1757059"/>
                      <a:pt x="69827" y="1726093"/>
                      <a:pt x="51643" y="1688892"/>
                    </a:cubicBezTo>
                    <a:cubicBezTo>
                      <a:pt x="31485" y="1647640"/>
                      <a:pt x="39902" y="1595166"/>
                      <a:pt x="0" y="156264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7000"/>
                    </a:srgbClr>
                  </a:gs>
                  <a:gs pos="100000">
                    <a:srgbClr val="CCE1F6">
                      <a:alpha val="50000"/>
                    </a:srgbClr>
                  </a:gs>
                </a:gsLst>
                <a:lin ang="5400000" scaled="0"/>
              </a:gradFill>
              <a:ln w="7883" cap="flat">
                <a:noFill/>
                <a:prstDash val="solid"/>
                <a:miter/>
              </a:ln>
              <a:effectLst>
                <a:outerShdw blurRad="711200" dist="38100" dir="8100000" sx="112000" sy="112000" algn="tr" rotWithShape="0">
                  <a:schemeClr val="bg1">
                    <a:alpha val="72000"/>
                  </a:schemeClr>
                </a:outerShdw>
                <a:softEdge rad="127000"/>
              </a:effectLst>
            </p:spPr>
            <p:txBody>
              <a:bodyPr wrap="square" rtlCol="0" anchor="ctr">
                <a:noAutofit/>
              </a:bodyPr>
              <a:lstStyle/>
              <a:p>
                <a:endParaRPr lang="x-none" sz="1800" dirty="0">
                  <a:latin typeface="Quicksand" pitchFamily="2" charset="0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EDDEBD8-54DF-31BB-E198-B8D68257EC62}"/>
                  </a:ext>
                </a:extLst>
              </p:cNvPr>
              <p:cNvSpPr/>
              <p:nvPr/>
            </p:nvSpPr>
            <p:spPr>
              <a:xfrm rot="5400000">
                <a:off x="7094645" y="217841"/>
                <a:ext cx="1331922" cy="1156352"/>
              </a:xfrm>
              <a:custGeom>
                <a:avLst/>
                <a:gdLst>
                  <a:gd name="connsiteX0" fmla="*/ 0 w 2013700"/>
                  <a:gd name="connsiteY0" fmla="*/ 1562642 h 1748260"/>
                  <a:gd name="connsiteX1" fmla="*/ 63385 w 2013700"/>
                  <a:gd name="connsiteY1" fmla="*/ 1446471 h 1748260"/>
                  <a:gd name="connsiteX2" fmla="*/ 73881 w 2013700"/>
                  <a:gd name="connsiteY2" fmla="*/ 1435871 h 1748260"/>
                  <a:gd name="connsiteX3" fmla="*/ 73983 w 2013700"/>
                  <a:gd name="connsiteY3" fmla="*/ 1435872 h 1748260"/>
                  <a:gd name="connsiteX4" fmla="*/ 169062 w 2013700"/>
                  <a:gd name="connsiteY4" fmla="*/ 1435871 h 1748260"/>
                  <a:gd name="connsiteX5" fmla="*/ 179557 w 2013700"/>
                  <a:gd name="connsiteY5" fmla="*/ 1435871 h 1748260"/>
                  <a:gd name="connsiteX6" fmla="*/ 295728 w 2013700"/>
                  <a:gd name="connsiteY6" fmla="*/ 1435871 h 1748260"/>
                  <a:gd name="connsiteX7" fmla="*/ 389351 w 2013700"/>
                  <a:gd name="connsiteY7" fmla="*/ 1411245 h 1748260"/>
                  <a:gd name="connsiteX8" fmla="*/ 523498 w 2013700"/>
                  <a:gd name="connsiteY8" fmla="*/ 1369370 h 1748260"/>
                  <a:gd name="connsiteX9" fmla="*/ 618681 w 2013700"/>
                  <a:gd name="connsiteY9" fmla="*/ 1238339 h 1748260"/>
                  <a:gd name="connsiteX10" fmla="*/ 592495 w 2013700"/>
                  <a:gd name="connsiteY10" fmla="*/ 1100761 h 1748260"/>
                  <a:gd name="connsiteX11" fmla="*/ 549269 w 2013700"/>
                  <a:gd name="connsiteY11" fmla="*/ 1045067 h 1748260"/>
                  <a:gd name="connsiteX12" fmla="*/ 591664 w 2013700"/>
                  <a:gd name="connsiteY12" fmla="*/ 852624 h 1748260"/>
                  <a:gd name="connsiteX13" fmla="*/ 634683 w 2013700"/>
                  <a:gd name="connsiteY13" fmla="*/ 750585 h 1748260"/>
                  <a:gd name="connsiteX14" fmla="*/ 638215 w 2013700"/>
                  <a:gd name="connsiteY14" fmla="*/ 573834 h 1748260"/>
                  <a:gd name="connsiteX15" fmla="*/ 707732 w 2013700"/>
                  <a:gd name="connsiteY15" fmla="*/ 442907 h 1748260"/>
                  <a:gd name="connsiteX16" fmla="*/ 728202 w 2013700"/>
                  <a:gd name="connsiteY16" fmla="*/ 354583 h 1748260"/>
                  <a:gd name="connsiteX17" fmla="*/ 746658 w 2013700"/>
                  <a:gd name="connsiteY17" fmla="*/ 267235 h 1748260"/>
                  <a:gd name="connsiteX18" fmla="*/ 840632 w 2013700"/>
                  <a:gd name="connsiteY18" fmla="*/ 245894 h 1748260"/>
                  <a:gd name="connsiteX19" fmla="*/ 992134 w 2013700"/>
                  <a:gd name="connsiteY19" fmla="*/ 191549 h 1748260"/>
                  <a:gd name="connsiteX20" fmla="*/ 1152258 w 2013700"/>
                  <a:gd name="connsiteY20" fmla="*/ 169521 h 1748260"/>
                  <a:gd name="connsiteX21" fmla="*/ 1299291 w 2013700"/>
                  <a:gd name="connsiteY21" fmla="*/ 105927 h 1748260"/>
                  <a:gd name="connsiteX22" fmla="*/ 1295447 w 2013700"/>
                  <a:gd name="connsiteY22" fmla="*/ 63531 h 1748260"/>
                  <a:gd name="connsiteX23" fmla="*/ 1277288 w 2013700"/>
                  <a:gd name="connsiteY23" fmla="*/ 21475 h 1748260"/>
                  <a:gd name="connsiteX24" fmla="*/ 1290139 w 2013700"/>
                  <a:gd name="connsiteY24" fmla="*/ 0 h 1748260"/>
                  <a:gd name="connsiteX25" fmla="*/ 2013700 w 2013700"/>
                  <a:gd name="connsiteY25" fmla="*/ 1121435 h 1748260"/>
                  <a:gd name="connsiteX26" fmla="*/ 2002074 w 2013700"/>
                  <a:gd name="connsiteY26" fmla="*/ 1116920 h 1748260"/>
                  <a:gd name="connsiteX27" fmla="*/ 1952886 w 2013700"/>
                  <a:gd name="connsiteY27" fmla="*/ 1078629 h 1748260"/>
                  <a:gd name="connsiteX28" fmla="*/ 1804087 w 2013700"/>
                  <a:gd name="connsiteY28" fmla="*/ 1045377 h 1748260"/>
                  <a:gd name="connsiteX29" fmla="*/ 1741949 w 2013700"/>
                  <a:gd name="connsiteY29" fmla="*/ 1018880 h 1748260"/>
                  <a:gd name="connsiteX30" fmla="*/ 1689993 w 2013700"/>
                  <a:gd name="connsiteY30" fmla="*/ 980954 h 1748260"/>
                  <a:gd name="connsiteX31" fmla="*/ 1635960 w 2013700"/>
                  <a:gd name="connsiteY31" fmla="*/ 999346 h 1748260"/>
                  <a:gd name="connsiteX32" fmla="*/ 1543999 w 2013700"/>
                  <a:gd name="connsiteY32" fmla="*/ 989162 h 1748260"/>
                  <a:gd name="connsiteX33" fmla="*/ 1484252 w 2013700"/>
                  <a:gd name="connsiteY33" fmla="*/ 985110 h 1748260"/>
                  <a:gd name="connsiteX34" fmla="*/ 1430633 w 2013700"/>
                  <a:gd name="connsiteY34" fmla="*/ 1035714 h 1748260"/>
                  <a:gd name="connsiteX35" fmla="*/ 1410787 w 2013700"/>
                  <a:gd name="connsiteY35" fmla="*/ 1124662 h 1748260"/>
                  <a:gd name="connsiteX36" fmla="*/ 1486225 w 2013700"/>
                  <a:gd name="connsiteY36" fmla="*/ 1085175 h 1748260"/>
                  <a:gd name="connsiteX37" fmla="*/ 1555430 w 2013700"/>
                  <a:gd name="connsiteY37" fmla="*/ 1055768 h 1748260"/>
                  <a:gd name="connsiteX38" fmla="*/ 1572886 w 2013700"/>
                  <a:gd name="connsiteY38" fmla="*/ 1148873 h 1748260"/>
                  <a:gd name="connsiteX39" fmla="*/ 1489654 w 2013700"/>
                  <a:gd name="connsiteY39" fmla="*/ 1235014 h 1748260"/>
                  <a:gd name="connsiteX40" fmla="*/ 1439259 w 2013700"/>
                  <a:gd name="connsiteY40" fmla="*/ 1246028 h 1748260"/>
                  <a:gd name="connsiteX41" fmla="*/ 1389174 w 2013700"/>
                  <a:gd name="connsiteY41" fmla="*/ 1277721 h 1748260"/>
                  <a:gd name="connsiteX42" fmla="*/ 1196525 w 2013700"/>
                  <a:gd name="connsiteY42" fmla="*/ 1431300 h 1748260"/>
                  <a:gd name="connsiteX43" fmla="*/ 1095732 w 2013700"/>
                  <a:gd name="connsiteY43" fmla="*/ 1410206 h 1748260"/>
                  <a:gd name="connsiteX44" fmla="*/ 984964 w 2013700"/>
                  <a:gd name="connsiteY44" fmla="*/ 1417895 h 1748260"/>
                  <a:gd name="connsiteX45" fmla="*/ 961376 w 2013700"/>
                  <a:gd name="connsiteY45" fmla="*/ 1467461 h 1748260"/>
                  <a:gd name="connsiteX46" fmla="*/ 919084 w 2013700"/>
                  <a:gd name="connsiteY46" fmla="*/ 1488659 h 1748260"/>
                  <a:gd name="connsiteX47" fmla="*/ 686638 w 2013700"/>
                  <a:gd name="connsiteY47" fmla="*/ 1541444 h 1748260"/>
                  <a:gd name="connsiteX48" fmla="*/ 644450 w 2013700"/>
                  <a:gd name="connsiteY48" fmla="*/ 1562642 h 1748260"/>
                  <a:gd name="connsiteX49" fmla="*/ 586677 w 2013700"/>
                  <a:gd name="connsiteY49" fmla="*/ 1522740 h 1748260"/>
                  <a:gd name="connsiteX50" fmla="*/ 560595 w 2013700"/>
                  <a:gd name="connsiteY50" fmla="*/ 1496658 h 1748260"/>
                  <a:gd name="connsiteX51" fmla="*/ 536384 w 2013700"/>
                  <a:gd name="connsiteY51" fmla="*/ 1546016 h 1748260"/>
                  <a:gd name="connsiteX52" fmla="*/ 494509 w 2013700"/>
                  <a:gd name="connsiteY52" fmla="*/ 1628522 h 1748260"/>
                  <a:gd name="connsiteX53" fmla="*/ 422602 w 2013700"/>
                  <a:gd name="connsiteY53" fmla="*/ 1721105 h 1748260"/>
                  <a:gd name="connsiteX54" fmla="*/ 377298 w 2013700"/>
                  <a:gd name="connsiteY54" fmla="*/ 1747706 h 1748260"/>
                  <a:gd name="connsiteX55" fmla="*/ 264140 w 2013700"/>
                  <a:gd name="connsiteY55" fmla="*/ 1742199 h 1748260"/>
                  <a:gd name="connsiteX56" fmla="*/ 168439 w 2013700"/>
                  <a:gd name="connsiteY56" fmla="*/ 1738666 h 1748260"/>
                  <a:gd name="connsiteX57" fmla="*/ 51643 w 2013700"/>
                  <a:gd name="connsiteY57" fmla="*/ 1688892 h 1748260"/>
                  <a:gd name="connsiteX58" fmla="*/ 0 w 2013700"/>
                  <a:gd name="connsiteY58" fmla="*/ 1562642 h 1748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013700" h="1748260">
                    <a:moveTo>
                      <a:pt x="0" y="1562642"/>
                    </a:moveTo>
                    <a:cubicBezTo>
                      <a:pt x="34706" y="1531365"/>
                      <a:pt x="35330" y="1481489"/>
                      <a:pt x="63385" y="1446471"/>
                    </a:cubicBezTo>
                    <a:cubicBezTo>
                      <a:pt x="66918" y="1442938"/>
                      <a:pt x="70347" y="1439404"/>
                      <a:pt x="73881" y="1435871"/>
                    </a:cubicBezTo>
                    <a:cubicBezTo>
                      <a:pt x="73881" y="1435871"/>
                      <a:pt x="73983" y="1435872"/>
                      <a:pt x="73983" y="1435872"/>
                    </a:cubicBezTo>
                    <a:cubicBezTo>
                      <a:pt x="105677" y="1435872"/>
                      <a:pt x="137369" y="1435872"/>
                      <a:pt x="169062" y="1435871"/>
                    </a:cubicBezTo>
                    <a:cubicBezTo>
                      <a:pt x="172595" y="1435871"/>
                      <a:pt x="176024" y="1435871"/>
                      <a:pt x="179557" y="1435871"/>
                    </a:cubicBezTo>
                    <a:cubicBezTo>
                      <a:pt x="219043" y="1481072"/>
                      <a:pt x="246475" y="1481072"/>
                      <a:pt x="295728" y="1435871"/>
                    </a:cubicBezTo>
                    <a:cubicBezTo>
                      <a:pt x="330434" y="1440340"/>
                      <a:pt x="358698" y="1426729"/>
                      <a:pt x="389351" y="1411245"/>
                    </a:cubicBezTo>
                    <a:cubicBezTo>
                      <a:pt x="430915" y="1390255"/>
                      <a:pt x="475284" y="1371343"/>
                      <a:pt x="523498" y="1369370"/>
                    </a:cubicBezTo>
                    <a:cubicBezTo>
                      <a:pt x="571402" y="1367395"/>
                      <a:pt x="645074" y="1290501"/>
                      <a:pt x="618681" y="1238339"/>
                    </a:cubicBezTo>
                    <a:cubicBezTo>
                      <a:pt x="596652" y="1194904"/>
                      <a:pt x="598730" y="1146898"/>
                      <a:pt x="592495" y="1100761"/>
                    </a:cubicBezTo>
                    <a:cubicBezTo>
                      <a:pt x="588547" y="1071251"/>
                      <a:pt x="581793" y="1049742"/>
                      <a:pt x="549269" y="1045067"/>
                    </a:cubicBezTo>
                    <a:cubicBezTo>
                      <a:pt x="521421" y="1000904"/>
                      <a:pt x="543346" y="883486"/>
                      <a:pt x="591664" y="852624"/>
                    </a:cubicBezTo>
                    <a:cubicBezTo>
                      <a:pt x="632812" y="826336"/>
                      <a:pt x="640294" y="794331"/>
                      <a:pt x="634683" y="750585"/>
                    </a:cubicBezTo>
                    <a:cubicBezTo>
                      <a:pt x="627098" y="692083"/>
                      <a:pt x="646113" y="634518"/>
                      <a:pt x="638215" y="573834"/>
                    </a:cubicBezTo>
                    <a:cubicBezTo>
                      <a:pt x="631774" y="524476"/>
                      <a:pt x="672922" y="480835"/>
                      <a:pt x="707732" y="442907"/>
                    </a:cubicBezTo>
                    <a:cubicBezTo>
                      <a:pt x="736515" y="418696"/>
                      <a:pt x="730696" y="385029"/>
                      <a:pt x="728202" y="354583"/>
                    </a:cubicBezTo>
                    <a:cubicBezTo>
                      <a:pt x="724773" y="313019"/>
                      <a:pt x="729422" y="284626"/>
                      <a:pt x="746658" y="267235"/>
                    </a:cubicBezTo>
                    <a:cubicBezTo>
                      <a:pt x="763895" y="249842"/>
                      <a:pt x="793717" y="243452"/>
                      <a:pt x="840632" y="245894"/>
                    </a:cubicBezTo>
                    <a:cubicBezTo>
                      <a:pt x="904849" y="249218"/>
                      <a:pt x="949842" y="223553"/>
                      <a:pt x="992134" y="191549"/>
                    </a:cubicBezTo>
                    <a:cubicBezTo>
                      <a:pt x="1044504" y="151856"/>
                      <a:pt x="1094484" y="147699"/>
                      <a:pt x="1152258" y="169521"/>
                    </a:cubicBezTo>
                    <a:cubicBezTo>
                      <a:pt x="1218761" y="194667"/>
                      <a:pt x="1271236" y="170871"/>
                      <a:pt x="1299291" y="105927"/>
                    </a:cubicBezTo>
                    <a:cubicBezTo>
                      <a:pt x="1306150" y="90028"/>
                      <a:pt x="1309474" y="77768"/>
                      <a:pt x="1295447" y="63531"/>
                    </a:cubicBezTo>
                    <a:cubicBezTo>
                      <a:pt x="1281316" y="49244"/>
                      <a:pt x="1275808" y="35164"/>
                      <a:pt x="1277288" y="21475"/>
                    </a:cubicBezTo>
                    <a:lnTo>
                      <a:pt x="1290139" y="0"/>
                    </a:lnTo>
                    <a:lnTo>
                      <a:pt x="2013700" y="1121435"/>
                    </a:lnTo>
                    <a:lnTo>
                      <a:pt x="2002074" y="1116920"/>
                    </a:lnTo>
                    <a:cubicBezTo>
                      <a:pt x="1983773" y="1107100"/>
                      <a:pt x="1967017" y="1094684"/>
                      <a:pt x="1952886" y="1078629"/>
                    </a:cubicBezTo>
                    <a:cubicBezTo>
                      <a:pt x="1903009" y="1021998"/>
                      <a:pt x="1871211" y="1014309"/>
                      <a:pt x="1804087" y="1045377"/>
                    </a:cubicBezTo>
                    <a:cubicBezTo>
                      <a:pt x="1775615" y="1058471"/>
                      <a:pt x="1745377" y="1071147"/>
                      <a:pt x="1741949" y="1018880"/>
                    </a:cubicBezTo>
                    <a:cubicBezTo>
                      <a:pt x="1739974" y="988123"/>
                      <a:pt x="1719088" y="979291"/>
                      <a:pt x="1689993" y="980954"/>
                    </a:cubicBezTo>
                    <a:cubicBezTo>
                      <a:pt x="1669627" y="982096"/>
                      <a:pt x="1652898" y="989370"/>
                      <a:pt x="1635960" y="999346"/>
                    </a:cubicBezTo>
                    <a:cubicBezTo>
                      <a:pt x="1603124" y="1018776"/>
                      <a:pt x="1571119" y="1026570"/>
                      <a:pt x="1543999" y="989162"/>
                    </a:cubicBezTo>
                    <a:cubicBezTo>
                      <a:pt x="1526023" y="964432"/>
                      <a:pt x="1503890" y="969940"/>
                      <a:pt x="1484252" y="985110"/>
                    </a:cubicBezTo>
                    <a:cubicBezTo>
                      <a:pt x="1464821" y="1000073"/>
                      <a:pt x="1446740" y="1017218"/>
                      <a:pt x="1430633" y="1035714"/>
                    </a:cubicBezTo>
                    <a:cubicBezTo>
                      <a:pt x="1408085" y="1061796"/>
                      <a:pt x="1382523" y="1100242"/>
                      <a:pt x="1410787" y="1124662"/>
                    </a:cubicBezTo>
                    <a:cubicBezTo>
                      <a:pt x="1445700" y="1154900"/>
                      <a:pt x="1469288" y="1108244"/>
                      <a:pt x="1486225" y="1085175"/>
                    </a:cubicBezTo>
                    <a:cubicBezTo>
                      <a:pt x="1505865" y="1058367"/>
                      <a:pt x="1523633" y="1032493"/>
                      <a:pt x="1555430" y="1055768"/>
                    </a:cubicBezTo>
                    <a:cubicBezTo>
                      <a:pt x="1585357" y="1077694"/>
                      <a:pt x="1593669" y="1109490"/>
                      <a:pt x="1572886" y="1148873"/>
                    </a:cubicBezTo>
                    <a:cubicBezTo>
                      <a:pt x="1552728" y="1187007"/>
                      <a:pt x="1510229" y="1199684"/>
                      <a:pt x="1489654" y="1235014"/>
                    </a:cubicBezTo>
                    <a:cubicBezTo>
                      <a:pt x="1474068" y="1244261"/>
                      <a:pt x="1457027" y="1245717"/>
                      <a:pt x="1439259" y="1246028"/>
                    </a:cubicBezTo>
                    <a:cubicBezTo>
                      <a:pt x="1416606" y="1246340"/>
                      <a:pt x="1399877" y="1256730"/>
                      <a:pt x="1389174" y="1277721"/>
                    </a:cubicBezTo>
                    <a:cubicBezTo>
                      <a:pt x="1348337" y="1357940"/>
                      <a:pt x="1275600" y="1400855"/>
                      <a:pt x="1196525" y="1431300"/>
                    </a:cubicBezTo>
                    <a:cubicBezTo>
                      <a:pt x="1164209" y="1443769"/>
                      <a:pt x="1125033" y="1444601"/>
                      <a:pt x="1095732" y="1410206"/>
                    </a:cubicBezTo>
                    <a:cubicBezTo>
                      <a:pt x="1058013" y="1365940"/>
                      <a:pt x="1023306" y="1420908"/>
                      <a:pt x="984964" y="1417895"/>
                    </a:cubicBezTo>
                    <a:cubicBezTo>
                      <a:pt x="957635" y="1415817"/>
                      <a:pt x="962208" y="1447094"/>
                      <a:pt x="961376" y="1467461"/>
                    </a:cubicBezTo>
                    <a:cubicBezTo>
                      <a:pt x="953374" y="1486684"/>
                      <a:pt x="937165" y="1489593"/>
                      <a:pt x="919084" y="1488659"/>
                    </a:cubicBezTo>
                    <a:cubicBezTo>
                      <a:pt x="836476" y="1483774"/>
                      <a:pt x="758647" y="1499569"/>
                      <a:pt x="686638" y="1541444"/>
                    </a:cubicBezTo>
                    <a:cubicBezTo>
                      <a:pt x="672610" y="1548510"/>
                      <a:pt x="658477" y="1555576"/>
                      <a:pt x="644450" y="1562642"/>
                    </a:cubicBezTo>
                    <a:cubicBezTo>
                      <a:pt x="624187" y="1551212"/>
                      <a:pt x="597171" y="1551108"/>
                      <a:pt x="586677" y="1522740"/>
                    </a:cubicBezTo>
                    <a:cubicBezTo>
                      <a:pt x="582831" y="1512245"/>
                      <a:pt x="586262" y="1482632"/>
                      <a:pt x="560595" y="1496658"/>
                    </a:cubicBezTo>
                    <a:cubicBezTo>
                      <a:pt x="544385" y="1505596"/>
                      <a:pt x="520693" y="1519520"/>
                      <a:pt x="536384" y="1546016"/>
                    </a:cubicBezTo>
                    <a:cubicBezTo>
                      <a:pt x="566309" y="1596724"/>
                      <a:pt x="534098" y="1612104"/>
                      <a:pt x="494509" y="1628522"/>
                    </a:cubicBezTo>
                    <a:cubicBezTo>
                      <a:pt x="454399" y="1645147"/>
                      <a:pt x="411900" y="1663539"/>
                      <a:pt x="422602" y="1721105"/>
                    </a:cubicBezTo>
                    <a:cubicBezTo>
                      <a:pt x="404314" y="1723703"/>
                      <a:pt x="404730" y="1752590"/>
                      <a:pt x="377298" y="1747706"/>
                    </a:cubicBezTo>
                    <a:cubicBezTo>
                      <a:pt x="340409" y="1741056"/>
                      <a:pt x="301962" y="1743550"/>
                      <a:pt x="264140" y="1742199"/>
                    </a:cubicBezTo>
                    <a:cubicBezTo>
                      <a:pt x="233278" y="1711960"/>
                      <a:pt x="201170" y="1722456"/>
                      <a:pt x="168439" y="1738666"/>
                    </a:cubicBezTo>
                    <a:cubicBezTo>
                      <a:pt x="131135" y="1757059"/>
                      <a:pt x="69827" y="1726093"/>
                      <a:pt x="51643" y="1688892"/>
                    </a:cubicBezTo>
                    <a:cubicBezTo>
                      <a:pt x="31485" y="1647640"/>
                      <a:pt x="39902" y="1595166"/>
                      <a:pt x="0" y="156264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7000"/>
                    </a:srgbClr>
                  </a:gs>
                  <a:gs pos="100000">
                    <a:srgbClr val="CCE1F6">
                      <a:alpha val="50000"/>
                    </a:srgbClr>
                  </a:gs>
                </a:gsLst>
                <a:lin ang="5400000" scaled="0"/>
              </a:gradFill>
              <a:ln w="7883" cap="flat">
                <a:noFill/>
                <a:prstDash val="solid"/>
                <a:miter/>
              </a:ln>
              <a:effectLst>
                <a:outerShdw blurRad="711200" dist="38100" dir="8100000" sx="112000" sy="112000" algn="tr" rotWithShape="0">
                  <a:schemeClr val="bg1">
                    <a:alpha val="72000"/>
                  </a:schemeClr>
                </a:outerShdw>
                <a:softEdge rad="127000"/>
              </a:effectLst>
            </p:spPr>
            <p:txBody>
              <a:bodyPr wrap="square" rtlCol="0" anchor="ctr">
                <a:noAutofit/>
              </a:bodyPr>
              <a:lstStyle/>
              <a:p>
                <a:endParaRPr lang="x-none" sz="1800" dirty="0">
                  <a:latin typeface="Quicksand" pitchFamily="2" charset="0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CAC526F-6449-918C-FDBE-7BF86F397FF5}"/>
                  </a:ext>
                </a:extLst>
              </p:cNvPr>
              <p:cNvSpPr/>
              <p:nvPr/>
            </p:nvSpPr>
            <p:spPr>
              <a:xfrm rot="5400000">
                <a:off x="7023396" y="638782"/>
                <a:ext cx="1331922" cy="1156352"/>
              </a:xfrm>
              <a:custGeom>
                <a:avLst/>
                <a:gdLst>
                  <a:gd name="connsiteX0" fmla="*/ 0 w 2013700"/>
                  <a:gd name="connsiteY0" fmla="*/ 1562642 h 1748260"/>
                  <a:gd name="connsiteX1" fmla="*/ 63385 w 2013700"/>
                  <a:gd name="connsiteY1" fmla="*/ 1446471 h 1748260"/>
                  <a:gd name="connsiteX2" fmla="*/ 73881 w 2013700"/>
                  <a:gd name="connsiteY2" fmla="*/ 1435871 h 1748260"/>
                  <a:gd name="connsiteX3" fmla="*/ 73983 w 2013700"/>
                  <a:gd name="connsiteY3" fmla="*/ 1435872 h 1748260"/>
                  <a:gd name="connsiteX4" fmla="*/ 169062 w 2013700"/>
                  <a:gd name="connsiteY4" fmla="*/ 1435871 h 1748260"/>
                  <a:gd name="connsiteX5" fmla="*/ 179557 w 2013700"/>
                  <a:gd name="connsiteY5" fmla="*/ 1435871 h 1748260"/>
                  <a:gd name="connsiteX6" fmla="*/ 295728 w 2013700"/>
                  <a:gd name="connsiteY6" fmla="*/ 1435871 h 1748260"/>
                  <a:gd name="connsiteX7" fmla="*/ 389351 w 2013700"/>
                  <a:gd name="connsiteY7" fmla="*/ 1411245 h 1748260"/>
                  <a:gd name="connsiteX8" fmla="*/ 523498 w 2013700"/>
                  <a:gd name="connsiteY8" fmla="*/ 1369370 h 1748260"/>
                  <a:gd name="connsiteX9" fmla="*/ 618681 w 2013700"/>
                  <a:gd name="connsiteY9" fmla="*/ 1238339 h 1748260"/>
                  <a:gd name="connsiteX10" fmla="*/ 592495 w 2013700"/>
                  <a:gd name="connsiteY10" fmla="*/ 1100761 h 1748260"/>
                  <a:gd name="connsiteX11" fmla="*/ 549269 w 2013700"/>
                  <a:gd name="connsiteY11" fmla="*/ 1045067 h 1748260"/>
                  <a:gd name="connsiteX12" fmla="*/ 591664 w 2013700"/>
                  <a:gd name="connsiteY12" fmla="*/ 852624 h 1748260"/>
                  <a:gd name="connsiteX13" fmla="*/ 634683 w 2013700"/>
                  <a:gd name="connsiteY13" fmla="*/ 750585 h 1748260"/>
                  <a:gd name="connsiteX14" fmla="*/ 638215 w 2013700"/>
                  <a:gd name="connsiteY14" fmla="*/ 573834 h 1748260"/>
                  <a:gd name="connsiteX15" fmla="*/ 707732 w 2013700"/>
                  <a:gd name="connsiteY15" fmla="*/ 442907 h 1748260"/>
                  <a:gd name="connsiteX16" fmla="*/ 728202 w 2013700"/>
                  <a:gd name="connsiteY16" fmla="*/ 354583 h 1748260"/>
                  <a:gd name="connsiteX17" fmla="*/ 746658 w 2013700"/>
                  <a:gd name="connsiteY17" fmla="*/ 267235 h 1748260"/>
                  <a:gd name="connsiteX18" fmla="*/ 840632 w 2013700"/>
                  <a:gd name="connsiteY18" fmla="*/ 245894 h 1748260"/>
                  <a:gd name="connsiteX19" fmla="*/ 992134 w 2013700"/>
                  <a:gd name="connsiteY19" fmla="*/ 191549 h 1748260"/>
                  <a:gd name="connsiteX20" fmla="*/ 1152258 w 2013700"/>
                  <a:gd name="connsiteY20" fmla="*/ 169521 h 1748260"/>
                  <a:gd name="connsiteX21" fmla="*/ 1299291 w 2013700"/>
                  <a:gd name="connsiteY21" fmla="*/ 105927 h 1748260"/>
                  <a:gd name="connsiteX22" fmla="*/ 1295447 w 2013700"/>
                  <a:gd name="connsiteY22" fmla="*/ 63531 h 1748260"/>
                  <a:gd name="connsiteX23" fmla="*/ 1277288 w 2013700"/>
                  <a:gd name="connsiteY23" fmla="*/ 21475 h 1748260"/>
                  <a:gd name="connsiteX24" fmla="*/ 1290139 w 2013700"/>
                  <a:gd name="connsiteY24" fmla="*/ 0 h 1748260"/>
                  <a:gd name="connsiteX25" fmla="*/ 2013700 w 2013700"/>
                  <a:gd name="connsiteY25" fmla="*/ 1121435 h 1748260"/>
                  <a:gd name="connsiteX26" fmla="*/ 2002074 w 2013700"/>
                  <a:gd name="connsiteY26" fmla="*/ 1116920 h 1748260"/>
                  <a:gd name="connsiteX27" fmla="*/ 1952886 w 2013700"/>
                  <a:gd name="connsiteY27" fmla="*/ 1078629 h 1748260"/>
                  <a:gd name="connsiteX28" fmla="*/ 1804087 w 2013700"/>
                  <a:gd name="connsiteY28" fmla="*/ 1045377 h 1748260"/>
                  <a:gd name="connsiteX29" fmla="*/ 1741949 w 2013700"/>
                  <a:gd name="connsiteY29" fmla="*/ 1018880 h 1748260"/>
                  <a:gd name="connsiteX30" fmla="*/ 1689993 w 2013700"/>
                  <a:gd name="connsiteY30" fmla="*/ 980954 h 1748260"/>
                  <a:gd name="connsiteX31" fmla="*/ 1635960 w 2013700"/>
                  <a:gd name="connsiteY31" fmla="*/ 999346 h 1748260"/>
                  <a:gd name="connsiteX32" fmla="*/ 1543999 w 2013700"/>
                  <a:gd name="connsiteY32" fmla="*/ 989162 h 1748260"/>
                  <a:gd name="connsiteX33" fmla="*/ 1484252 w 2013700"/>
                  <a:gd name="connsiteY33" fmla="*/ 985110 h 1748260"/>
                  <a:gd name="connsiteX34" fmla="*/ 1430633 w 2013700"/>
                  <a:gd name="connsiteY34" fmla="*/ 1035714 h 1748260"/>
                  <a:gd name="connsiteX35" fmla="*/ 1410787 w 2013700"/>
                  <a:gd name="connsiteY35" fmla="*/ 1124662 h 1748260"/>
                  <a:gd name="connsiteX36" fmla="*/ 1486225 w 2013700"/>
                  <a:gd name="connsiteY36" fmla="*/ 1085175 h 1748260"/>
                  <a:gd name="connsiteX37" fmla="*/ 1555430 w 2013700"/>
                  <a:gd name="connsiteY37" fmla="*/ 1055768 h 1748260"/>
                  <a:gd name="connsiteX38" fmla="*/ 1572886 w 2013700"/>
                  <a:gd name="connsiteY38" fmla="*/ 1148873 h 1748260"/>
                  <a:gd name="connsiteX39" fmla="*/ 1489654 w 2013700"/>
                  <a:gd name="connsiteY39" fmla="*/ 1235014 h 1748260"/>
                  <a:gd name="connsiteX40" fmla="*/ 1439259 w 2013700"/>
                  <a:gd name="connsiteY40" fmla="*/ 1246028 h 1748260"/>
                  <a:gd name="connsiteX41" fmla="*/ 1389174 w 2013700"/>
                  <a:gd name="connsiteY41" fmla="*/ 1277721 h 1748260"/>
                  <a:gd name="connsiteX42" fmla="*/ 1196525 w 2013700"/>
                  <a:gd name="connsiteY42" fmla="*/ 1431300 h 1748260"/>
                  <a:gd name="connsiteX43" fmla="*/ 1095732 w 2013700"/>
                  <a:gd name="connsiteY43" fmla="*/ 1410206 h 1748260"/>
                  <a:gd name="connsiteX44" fmla="*/ 984964 w 2013700"/>
                  <a:gd name="connsiteY44" fmla="*/ 1417895 h 1748260"/>
                  <a:gd name="connsiteX45" fmla="*/ 961376 w 2013700"/>
                  <a:gd name="connsiteY45" fmla="*/ 1467461 h 1748260"/>
                  <a:gd name="connsiteX46" fmla="*/ 919084 w 2013700"/>
                  <a:gd name="connsiteY46" fmla="*/ 1488659 h 1748260"/>
                  <a:gd name="connsiteX47" fmla="*/ 686638 w 2013700"/>
                  <a:gd name="connsiteY47" fmla="*/ 1541444 h 1748260"/>
                  <a:gd name="connsiteX48" fmla="*/ 644450 w 2013700"/>
                  <a:gd name="connsiteY48" fmla="*/ 1562642 h 1748260"/>
                  <a:gd name="connsiteX49" fmla="*/ 586677 w 2013700"/>
                  <a:gd name="connsiteY49" fmla="*/ 1522740 h 1748260"/>
                  <a:gd name="connsiteX50" fmla="*/ 560595 w 2013700"/>
                  <a:gd name="connsiteY50" fmla="*/ 1496658 h 1748260"/>
                  <a:gd name="connsiteX51" fmla="*/ 536384 w 2013700"/>
                  <a:gd name="connsiteY51" fmla="*/ 1546016 h 1748260"/>
                  <a:gd name="connsiteX52" fmla="*/ 494509 w 2013700"/>
                  <a:gd name="connsiteY52" fmla="*/ 1628522 h 1748260"/>
                  <a:gd name="connsiteX53" fmla="*/ 422602 w 2013700"/>
                  <a:gd name="connsiteY53" fmla="*/ 1721105 h 1748260"/>
                  <a:gd name="connsiteX54" fmla="*/ 377298 w 2013700"/>
                  <a:gd name="connsiteY54" fmla="*/ 1747706 h 1748260"/>
                  <a:gd name="connsiteX55" fmla="*/ 264140 w 2013700"/>
                  <a:gd name="connsiteY55" fmla="*/ 1742199 h 1748260"/>
                  <a:gd name="connsiteX56" fmla="*/ 168439 w 2013700"/>
                  <a:gd name="connsiteY56" fmla="*/ 1738666 h 1748260"/>
                  <a:gd name="connsiteX57" fmla="*/ 51643 w 2013700"/>
                  <a:gd name="connsiteY57" fmla="*/ 1688892 h 1748260"/>
                  <a:gd name="connsiteX58" fmla="*/ 0 w 2013700"/>
                  <a:gd name="connsiteY58" fmla="*/ 1562642 h 1748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013700" h="1748260">
                    <a:moveTo>
                      <a:pt x="0" y="1562642"/>
                    </a:moveTo>
                    <a:cubicBezTo>
                      <a:pt x="34706" y="1531365"/>
                      <a:pt x="35330" y="1481489"/>
                      <a:pt x="63385" y="1446471"/>
                    </a:cubicBezTo>
                    <a:cubicBezTo>
                      <a:pt x="66918" y="1442938"/>
                      <a:pt x="70347" y="1439404"/>
                      <a:pt x="73881" y="1435871"/>
                    </a:cubicBezTo>
                    <a:cubicBezTo>
                      <a:pt x="73881" y="1435871"/>
                      <a:pt x="73983" y="1435872"/>
                      <a:pt x="73983" y="1435872"/>
                    </a:cubicBezTo>
                    <a:cubicBezTo>
                      <a:pt x="105677" y="1435872"/>
                      <a:pt x="137369" y="1435872"/>
                      <a:pt x="169062" y="1435871"/>
                    </a:cubicBezTo>
                    <a:cubicBezTo>
                      <a:pt x="172595" y="1435871"/>
                      <a:pt x="176024" y="1435871"/>
                      <a:pt x="179557" y="1435871"/>
                    </a:cubicBezTo>
                    <a:cubicBezTo>
                      <a:pt x="219043" y="1481072"/>
                      <a:pt x="246475" y="1481072"/>
                      <a:pt x="295728" y="1435871"/>
                    </a:cubicBezTo>
                    <a:cubicBezTo>
                      <a:pt x="330434" y="1440340"/>
                      <a:pt x="358698" y="1426729"/>
                      <a:pt x="389351" y="1411245"/>
                    </a:cubicBezTo>
                    <a:cubicBezTo>
                      <a:pt x="430915" y="1390255"/>
                      <a:pt x="475284" y="1371343"/>
                      <a:pt x="523498" y="1369370"/>
                    </a:cubicBezTo>
                    <a:cubicBezTo>
                      <a:pt x="571402" y="1367395"/>
                      <a:pt x="645074" y="1290501"/>
                      <a:pt x="618681" y="1238339"/>
                    </a:cubicBezTo>
                    <a:cubicBezTo>
                      <a:pt x="596652" y="1194904"/>
                      <a:pt x="598730" y="1146898"/>
                      <a:pt x="592495" y="1100761"/>
                    </a:cubicBezTo>
                    <a:cubicBezTo>
                      <a:pt x="588547" y="1071251"/>
                      <a:pt x="581793" y="1049742"/>
                      <a:pt x="549269" y="1045067"/>
                    </a:cubicBezTo>
                    <a:cubicBezTo>
                      <a:pt x="521421" y="1000904"/>
                      <a:pt x="543346" y="883486"/>
                      <a:pt x="591664" y="852624"/>
                    </a:cubicBezTo>
                    <a:cubicBezTo>
                      <a:pt x="632812" y="826336"/>
                      <a:pt x="640294" y="794331"/>
                      <a:pt x="634683" y="750585"/>
                    </a:cubicBezTo>
                    <a:cubicBezTo>
                      <a:pt x="627098" y="692083"/>
                      <a:pt x="646113" y="634518"/>
                      <a:pt x="638215" y="573834"/>
                    </a:cubicBezTo>
                    <a:cubicBezTo>
                      <a:pt x="631774" y="524476"/>
                      <a:pt x="672922" y="480835"/>
                      <a:pt x="707732" y="442907"/>
                    </a:cubicBezTo>
                    <a:cubicBezTo>
                      <a:pt x="736515" y="418696"/>
                      <a:pt x="730696" y="385029"/>
                      <a:pt x="728202" y="354583"/>
                    </a:cubicBezTo>
                    <a:cubicBezTo>
                      <a:pt x="724773" y="313019"/>
                      <a:pt x="729422" y="284626"/>
                      <a:pt x="746658" y="267235"/>
                    </a:cubicBezTo>
                    <a:cubicBezTo>
                      <a:pt x="763895" y="249842"/>
                      <a:pt x="793717" y="243452"/>
                      <a:pt x="840632" y="245894"/>
                    </a:cubicBezTo>
                    <a:cubicBezTo>
                      <a:pt x="904849" y="249218"/>
                      <a:pt x="949842" y="223553"/>
                      <a:pt x="992134" y="191549"/>
                    </a:cubicBezTo>
                    <a:cubicBezTo>
                      <a:pt x="1044504" y="151856"/>
                      <a:pt x="1094484" y="147699"/>
                      <a:pt x="1152258" y="169521"/>
                    </a:cubicBezTo>
                    <a:cubicBezTo>
                      <a:pt x="1218761" y="194667"/>
                      <a:pt x="1271236" y="170871"/>
                      <a:pt x="1299291" y="105927"/>
                    </a:cubicBezTo>
                    <a:cubicBezTo>
                      <a:pt x="1306150" y="90028"/>
                      <a:pt x="1309474" y="77768"/>
                      <a:pt x="1295447" y="63531"/>
                    </a:cubicBezTo>
                    <a:cubicBezTo>
                      <a:pt x="1281316" y="49244"/>
                      <a:pt x="1275808" y="35164"/>
                      <a:pt x="1277288" y="21475"/>
                    </a:cubicBezTo>
                    <a:lnTo>
                      <a:pt x="1290139" y="0"/>
                    </a:lnTo>
                    <a:lnTo>
                      <a:pt x="2013700" y="1121435"/>
                    </a:lnTo>
                    <a:lnTo>
                      <a:pt x="2002074" y="1116920"/>
                    </a:lnTo>
                    <a:cubicBezTo>
                      <a:pt x="1983773" y="1107100"/>
                      <a:pt x="1967017" y="1094684"/>
                      <a:pt x="1952886" y="1078629"/>
                    </a:cubicBezTo>
                    <a:cubicBezTo>
                      <a:pt x="1903009" y="1021998"/>
                      <a:pt x="1871211" y="1014309"/>
                      <a:pt x="1804087" y="1045377"/>
                    </a:cubicBezTo>
                    <a:cubicBezTo>
                      <a:pt x="1775615" y="1058471"/>
                      <a:pt x="1745377" y="1071147"/>
                      <a:pt x="1741949" y="1018880"/>
                    </a:cubicBezTo>
                    <a:cubicBezTo>
                      <a:pt x="1739974" y="988123"/>
                      <a:pt x="1719088" y="979291"/>
                      <a:pt x="1689993" y="980954"/>
                    </a:cubicBezTo>
                    <a:cubicBezTo>
                      <a:pt x="1669627" y="982096"/>
                      <a:pt x="1652898" y="989370"/>
                      <a:pt x="1635960" y="999346"/>
                    </a:cubicBezTo>
                    <a:cubicBezTo>
                      <a:pt x="1603124" y="1018776"/>
                      <a:pt x="1571119" y="1026570"/>
                      <a:pt x="1543999" y="989162"/>
                    </a:cubicBezTo>
                    <a:cubicBezTo>
                      <a:pt x="1526023" y="964432"/>
                      <a:pt x="1503890" y="969940"/>
                      <a:pt x="1484252" y="985110"/>
                    </a:cubicBezTo>
                    <a:cubicBezTo>
                      <a:pt x="1464821" y="1000073"/>
                      <a:pt x="1446740" y="1017218"/>
                      <a:pt x="1430633" y="1035714"/>
                    </a:cubicBezTo>
                    <a:cubicBezTo>
                      <a:pt x="1408085" y="1061796"/>
                      <a:pt x="1382523" y="1100242"/>
                      <a:pt x="1410787" y="1124662"/>
                    </a:cubicBezTo>
                    <a:cubicBezTo>
                      <a:pt x="1445700" y="1154900"/>
                      <a:pt x="1469288" y="1108244"/>
                      <a:pt x="1486225" y="1085175"/>
                    </a:cubicBezTo>
                    <a:cubicBezTo>
                      <a:pt x="1505865" y="1058367"/>
                      <a:pt x="1523633" y="1032493"/>
                      <a:pt x="1555430" y="1055768"/>
                    </a:cubicBezTo>
                    <a:cubicBezTo>
                      <a:pt x="1585357" y="1077694"/>
                      <a:pt x="1593669" y="1109490"/>
                      <a:pt x="1572886" y="1148873"/>
                    </a:cubicBezTo>
                    <a:cubicBezTo>
                      <a:pt x="1552728" y="1187007"/>
                      <a:pt x="1510229" y="1199684"/>
                      <a:pt x="1489654" y="1235014"/>
                    </a:cubicBezTo>
                    <a:cubicBezTo>
                      <a:pt x="1474068" y="1244261"/>
                      <a:pt x="1457027" y="1245717"/>
                      <a:pt x="1439259" y="1246028"/>
                    </a:cubicBezTo>
                    <a:cubicBezTo>
                      <a:pt x="1416606" y="1246340"/>
                      <a:pt x="1399877" y="1256730"/>
                      <a:pt x="1389174" y="1277721"/>
                    </a:cubicBezTo>
                    <a:cubicBezTo>
                      <a:pt x="1348337" y="1357940"/>
                      <a:pt x="1275600" y="1400855"/>
                      <a:pt x="1196525" y="1431300"/>
                    </a:cubicBezTo>
                    <a:cubicBezTo>
                      <a:pt x="1164209" y="1443769"/>
                      <a:pt x="1125033" y="1444601"/>
                      <a:pt x="1095732" y="1410206"/>
                    </a:cubicBezTo>
                    <a:cubicBezTo>
                      <a:pt x="1058013" y="1365940"/>
                      <a:pt x="1023306" y="1420908"/>
                      <a:pt x="984964" y="1417895"/>
                    </a:cubicBezTo>
                    <a:cubicBezTo>
                      <a:pt x="957635" y="1415817"/>
                      <a:pt x="962208" y="1447094"/>
                      <a:pt x="961376" y="1467461"/>
                    </a:cubicBezTo>
                    <a:cubicBezTo>
                      <a:pt x="953374" y="1486684"/>
                      <a:pt x="937165" y="1489593"/>
                      <a:pt x="919084" y="1488659"/>
                    </a:cubicBezTo>
                    <a:cubicBezTo>
                      <a:pt x="836476" y="1483774"/>
                      <a:pt x="758647" y="1499569"/>
                      <a:pt x="686638" y="1541444"/>
                    </a:cubicBezTo>
                    <a:cubicBezTo>
                      <a:pt x="672610" y="1548510"/>
                      <a:pt x="658477" y="1555576"/>
                      <a:pt x="644450" y="1562642"/>
                    </a:cubicBezTo>
                    <a:cubicBezTo>
                      <a:pt x="624187" y="1551212"/>
                      <a:pt x="597171" y="1551108"/>
                      <a:pt x="586677" y="1522740"/>
                    </a:cubicBezTo>
                    <a:cubicBezTo>
                      <a:pt x="582831" y="1512245"/>
                      <a:pt x="586262" y="1482632"/>
                      <a:pt x="560595" y="1496658"/>
                    </a:cubicBezTo>
                    <a:cubicBezTo>
                      <a:pt x="544385" y="1505596"/>
                      <a:pt x="520693" y="1519520"/>
                      <a:pt x="536384" y="1546016"/>
                    </a:cubicBezTo>
                    <a:cubicBezTo>
                      <a:pt x="566309" y="1596724"/>
                      <a:pt x="534098" y="1612104"/>
                      <a:pt x="494509" y="1628522"/>
                    </a:cubicBezTo>
                    <a:cubicBezTo>
                      <a:pt x="454399" y="1645147"/>
                      <a:pt x="411900" y="1663539"/>
                      <a:pt x="422602" y="1721105"/>
                    </a:cubicBezTo>
                    <a:cubicBezTo>
                      <a:pt x="404314" y="1723703"/>
                      <a:pt x="404730" y="1752590"/>
                      <a:pt x="377298" y="1747706"/>
                    </a:cubicBezTo>
                    <a:cubicBezTo>
                      <a:pt x="340409" y="1741056"/>
                      <a:pt x="301962" y="1743550"/>
                      <a:pt x="264140" y="1742199"/>
                    </a:cubicBezTo>
                    <a:cubicBezTo>
                      <a:pt x="233278" y="1711960"/>
                      <a:pt x="201170" y="1722456"/>
                      <a:pt x="168439" y="1738666"/>
                    </a:cubicBezTo>
                    <a:cubicBezTo>
                      <a:pt x="131135" y="1757059"/>
                      <a:pt x="69827" y="1726093"/>
                      <a:pt x="51643" y="1688892"/>
                    </a:cubicBezTo>
                    <a:cubicBezTo>
                      <a:pt x="31485" y="1647640"/>
                      <a:pt x="39902" y="1595166"/>
                      <a:pt x="0" y="156264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7000"/>
                    </a:srgbClr>
                  </a:gs>
                  <a:gs pos="100000">
                    <a:srgbClr val="CCE1F6">
                      <a:alpha val="50000"/>
                    </a:srgbClr>
                  </a:gs>
                </a:gsLst>
                <a:lin ang="5400000" scaled="0"/>
              </a:gradFill>
              <a:ln w="7883" cap="flat">
                <a:noFill/>
                <a:prstDash val="solid"/>
                <a:miter/>
              </a:ln>
              <a:effectLst>
                <a:outerShdw blurRad="711200" dist="38100" dir="8100000" sx="112000" sy="112000" algn="tr" rotWithShape="0">
                  <a:schemeClr val="bg1">
                    <a:alpha val="72000"/>
                  </a:schemeClr>
                </a:outerShdw>
                <a:softEdge rad="127000"/>
              </a:effectLst>
            </p:spPr>
            <p:txBody>
              <a:bodyPr wrap="square" rtlCol="0" anchor="ctr">
                <a:noAutofit/>
              </a:bodyPr>
              <a:lstStyle/>
              <a:p>
                <a:endParaRPr lang="x-none" sz="1800" dirty="0">
                  <a:latin typeface="Quicksand" pitchFamily="2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D890DD2-9351-E4B4-93F0-F699D12A22ED}"/>
                </a:ext>
              </a:extLst>
            </p:cNvPr>
            <p:cNvGrpSpPr/>
            <p:nvPr/>
          </p:nvGrpSpPr>
          <p:grpSpPr>
            <a:xfrm rot="5400000">
              <a:off x="-3610" y="4664780"/>
              <a:ext cx="1466434" cy="1752863"/>
              <a:chOff x="6872348" y="130056"/>
              <a:chExt cx="1466434" cy="1752863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FB3BF79-9B77-29F5-197A-AD1A6D3B0717}"/>
                  </a:ext>
                </a:extLst>
              </p:cNvPr>
              <p:cNvSpPr/>
              <p:nvPr/>
            </p:nvSpPr>
            <p:spPr>
              <a:xfrm rot="5400000">
                <a:off x="6784563" y="318682"/>
                <a:ext cx="1331922" cy="1156352"/>
              </a:xfrm>
              <a:custGeom>
                <a:avLst/>
                <a:gdLst>
                  <a:gd name="connsiteX0" fmla="*/ 0 w 2013700"/>
                  <a:gd name="connsiteY0" fmla="*/ 1562642 h 1748260"/>
                  <a:gd name="connsiteX1" fmla="*/ 63385 w 2013700"/>
                  <a:gd name="connsiteY1" fmla="*/ 1446471 h 1748260"/>
                  <a:gd name="connsiteX2" fmla="*/ 73881 w 2013700"/>
                  <a:gd name="connsiteY2" fmla="*/ 1435871 h 1748260"/>
                  <a:gd name="connsiteX3" fmla="*/ 73983 w 2013700"/>
                  <a:gd name="connsiteY3" fmla="*/ 1435872 h 1748260"/>
                  <a:gd name="connsiteX4" fmla="*/ 169062 w 2013700"/>
                  <a:gd name="connsiteY4" fmla="*/ 1435871 h 1748260"/>
                  <a:gd name="connsiteX5" fmla="*/ 179557 w 2013700"/>
                  <a:gd name="connsiteY5" fmla="*/ 1435871 h 1748260"/>
                  <a:gd name="connsiteX6" fmla="*/ 295728 w 2013700"/>
                  <a:gd name="connsiteY6" fmla="*/ 1435871 h 1748260"/>
                  <a:gd name="connsiteX7" fmla="*/ 389351 w 2013700"/>
                  <a:gd name="connsiteY7" fmla="*/ 1411245 h 1748260"/>
                  <a:gd name="connsiteX8" fmla="*/ 523498 w 2013700"/>
                  <a:gd name="connsiteY8" fmla="*/ 1369370 h 1748260"/>
                  <a:gd name="connsiteX9" fmla="*/ 618681 w 2013700"/>
                  <a:gd name="connsiteY9" fmla="*/ 1238339 h 1748260"/>
                  <a:gd name="connsiteX10" fmla="*/ 592495 w 2013700"/>
                  <a:gd name="connsiteY10" fmla="*/ 1100761 h 1748260"/>
                  <a:gd name="connsiteX11" fmla="*/ 549269 w 2013700"/>
                  <a:gd name="connsiteY11" fmla="*/ 1045067 h 1748260"/>
                  <a:gd name="connsiteX12" fmla="*/ 591664 w 2013700"/>
                  <a:gd name="connsiteY12" fmla="*/ 852624 h 1748260"/>
                  <a:gd name="connsiteX13" fmla="*/ 634683 w 2013700"/>
                  <a:gd name="connsiteY13" fmla="*/ 750585 h 1748260"/>
                  <a:gd name="connsiteX14" fmla="*/ 638215 w 2013700"/>
                  <a:gd name="connsiteY14" fmla="*/ 573834 h 1748260"/>
                  <a:gd name="connsiteX15" fmla="*/ 707732 w 2013700"/>
                  <a:gd name="connsiteY15" fmla="*/ 442907 h 1748260"/>
                  <a:gd name="connsiteX16" fmla="*/ 728202 w 2013700"/>
                  <a:gd name="connsiteY16" fmla="*/ 354583 h 1748260"/>
                  <a:gd name="connsiteX17" fmla="*/ 746658 w 2013700"/>
                  <a:gd name="connsiteY17" fmla="*/ 267235 h 1748260"/>
                  <a:gd name="connsiteX18" fmla="*/ 840632 w 2013700"/>
                  <a:gd name="connsiteY18" fmla="*/ 245894 h 1748260"/>
                  <a:gd name="connsiteX19" fmla="*/ 992134 w 2013700"/>
                  <a:gd name="connsiteY19" fmla="*/ 191549 h 1748260"/>
                  <a:gd name="connsiteX20" fmla="*/ 1152258 w 2013700"/>
                  <a:gd name="connsiteY20" fmla="*/ 169521 h 1748260"/>
                  <a:gd name="connsiteX21" fmla="*/ 1299291 w 2013700"/>
                  <a:gd name="connsiteY21" fmla="*/ 105927 h 1748260"/>
                  <a:gd name="connsiteX22" fmla="*/ 1295447 w 2013700"/>
                  <a:gd name="connsiteY22" fmla="*/ 63531 h 1748260"/>
                  <a:gd name="connsiteX23" fmla="*/ 1277288 w 2013700"/>
                  <a:gd name="connsiteY23" fmla="*/ 21475 h 1748260"/>
                  <a:gd name="connsiteX24" fmla="*/ 1290139 w 2013700"/>
                  <a:gd name="connsiteY24" fmla="*/ 0 h 1748260"/>
                  <a:gd name="connsiteX25" fmla="*/ 2013700 w 2013700"/>
                  <a:gd name="connsiteY25" fmla="*/ 1121435 h 1748260"/>
                  <a:gd name="connsiteX26" fmla="*/ 2002074 w 2013700"/>
                  <a:gd name="connsiteY26" fmla="*/ 1116920 h 1748260"/>
                  <a:gd name="connsiteX27" fmla="*/ 1952886 w 2013700"/>
                  <a:gd name="connsiteY27" fmla="*/ 1078629 h 1748260"/>
                  <a:gd name="connsiteX28" fmla="*/ 1804087 w 2013700"/>
                  <a:gd name="connsiteY28" fmla="*/ 1045377 h 1748260"/>
                  <a:gd name="connsiteX29" fmla="*/ 1741949 w 2013700"/>
                  <a:gd name="connsiteY29" fmla="*/ 1018880 h 1748260"/>
                  <a:gd name="connsiteX30" fmla="*/ 1689993 w 2013700"/>
                  <a:gd name="connsiteY30" fmla="*/ 980954 h 1748260"/>
                  <a:gd name="connsiteX31" fmla="*/ 1635960 w 2013700"/>
                  <a:gd name="connsiteY31" fmla="*/ 999346 h 1748260"/>
                  <a:gd name="connsiteX32" fmla="*/ 1543999 w 2013700"/>
                  <a:gd name="connsiteY32" fmla="*/ 989162 h 1748260"/>
                  <a:gd name="connsiteX33" fmla="*/ 1484252 w 2013700"/>
                  <a:gd name="connsiteY33" fmla="*/ 985110 h 1748260"/>
                  <a:gd name="connsiteX34" fmla="*/ 1430633 w 2013700"/>
                  <a:gd name="connsiteY34" fmla="*/ 1035714 h 1748260"/>
                  <a:gd name="connsiteX35" fmla="*/ 1410787 w 2013700"/>
                  <a:gd name="connsiteY35" fmla="*/ 1124662 h 1748260"/>
                  <a:gd name="connsiteX36" fmla="*/ 1486225 w 2013700"/>
                  <a:gd name="connsiteY36" fmla="*/ 1085175 h 1748260"/>
                  <a:gd name="connsiteX37" fmla="*/ 1555430 w 2013700"/>
                  <a:gd name="connsiteY37" fmla="*/ 1055768 h 1748260"/>
                  <a:gd name="connsiteX38" fmla="*/ 1572886 w 2013700"/>
                  <a:gd name="connsiteY38" fmla="*/ 1148873 h 1748260"/>
                  <a:gd name="connsiteX39" fmla="*/ 1489654 w 2013700"/>
                  <a:gd name="connsiteY39" fmla="*/ 1235014 h 1748260"/>
                  <a:gd name="connsiteX40" fmla="*/ 1439259 w 2013700"/>
                  <a:gd name="connsiteY40" fmla="*/ 1246028 h 1748260"/>
                  <a:gd name="connsiteX41" fmla="*/ 1389174 w 2013700"/>
                  <a:gd name="connsiteY41" fmla="*/ 1277721 h 1748260"/>
                  <a:gd name="connsiteX42" fmla="*/ 1196525 w 2013700"/>
                  <a:gd name="connsiteY42" fmla="*/ 1431300 h 1748260"/>
                  <a:gd name="connsiteX43" fmla="*/ 1095732 w 2013700"/>
                  <a:gd name="connsiteY43" fmla="*/ 1410206 h 1748260"/>
                  <a:gd name="connsiteX44" fmla="*/ 984964 w 2013700"/>
                  <a:gd name="connsiteY44" fmla="*/ 1417895 h 1748260"/>
                  <a:gd name="connsiteX45" fmla="*/ 961376 w 2013700"/>
                  <a:gd name="connsiteY45" fmla="*/ 1467461 h 1748260"/>
                  <a:gd name="connsiteX46" fmla="*/ 919084 w 2013700"/>
                  <a:gd name="connsiteY46" fmla="*/ 1488659 h 1748260"/>
                  <a:gd name="connsiteX47" fmla="*/ 686638 w 2013700"/>
                  <a:gd name="connsiteY47" fmla="*/ 1541444 h 1748260"/>
                  <a:gd name="connsiteX48" fmla="*/ 644450 w 2013700"/>
                  <a:gd name="connsiteY48" fmla="*/ 1562642 h 1748260"/>
                  <a:gd name="connsiteX49" fmla="*/ 586677 w 2013700"/>
                  <a:gd name="connsiteY49" fmla="*/ 1522740 h 1748260"/>
                  <a:gd name="connsiteX50" fmla="*/ 560595 w 2013700"/>
                  <a:gd name="connsiteY50" fmla="*/ 1496658 h 1748260"/>
                  <a:gd name="connsiteX51" fmla="*/ 536384 w 2013700"/>
                  <a:gd name="connsiteY51" fmla="*/ 1546016 h 1748260"/>
                  <a:gd name="connsiteX52" fmla="*/ 494509 w 2013700"/>
                  <a:gd name="connsiteY52" fmla="*/ 1628522 h 1748260"/>
                  <a:gd name="connsiteX53" fmla="*/ 422602 w 2013700"/>
                  <a:gd name="connsiteY53" fmla="*/ 1721105 h 1748260"/>
                  <a:gd name="connsiteX54" fmla="*/ 377298 w 2013700"/>
                  <a:gd name="connsiteY54" fmla="*/ 1747706 h 1748260"/>
                  <a:gd name="connsiteX55" fmla="*/ 264140 w 2013700"/>
                  <a:gd name="connsiteY55" fmla="*/ 1742199 h 1748260"/>
                  <a:gd name="connsiteX56" fmla="*/ 168439 w 2013700"/>
                  <a:gd name="connsiteY56" fmla="*/ 1738666 h 1748260"/>
                  <a:gd name="connsiteX57" fmla="*/ 51643 w 2013700"/>
                  <a:gd name="connsiteY57" fmla="*/ 1688892 h 1748260"/>
                  <a:gd name="connsiteX58" fmla="*/ 0 w 2013700"/>
                  <a:gd name="connsiteY58" fmla="*/ 1562642 h 1748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013700" h="1748260">
                    <a:moveTo>
                      <a:pt x="0" y="1562642"/>
                    </a:moveTo>
                    <a:cubicBezTo>
                      <a:pt x="34706" y="1531365"/>
                      <a:pt x="35330" y="1481489"/>
                      <a:pt x="63385" y="1446471"/>
                    </a:cubicBezTo>
                    <a:cubicBezTo>
                      <a:pt x="66918" y="1442938"/>
                      <a:pt x="70347" y="1439404"/>
                      <a:pt x="73881" y="1435871"/>
                    </a:cubicBezTo>
                    <a:cubicBezTo>
                      <a:pt x="73881" y="1435871"/>
                      <a:pt x="73983" y="1435872"/>
                      <a:pt x="73983" y="1435872"/>
                    </a:cubicBezTo>
                    <a:cubicBezTo>
                      <a:pt x="105677" y="1435872"/>
                      <a:pt x="137369" y="1435872"/>
                      <a:pt x="169062" y="1435871"/>
                    </a:cubicBezTo>
                    <a:cubicBezTo>
                      <a:pt x="172595" y="1435871"/>
                      <a:pt x="176024" y="1435871"/>
                      <a:pt x="179557" y="1435871"/>
                    </a:cubicBezTo>
                    <a:cubicBezTo>
                      <a:pt x="219043" y="1481072"/>
                      <a:pt x="246475" y="1481072"/>
                      <a:pt x="295728" y="1435871"/>
                    </a:cubicBezTo>
                    <a:cubicBezTo>
                      <a:pt x="330434" y="1440340"/>
                      <a:pt x="358698" y="1426729"/>
                      <a:pt x="389351" y="1411245"/>
                    </a:cubicBezTo>
                    <a:cubicBezTo>
                      <a:pt x="430915" y="1390255"/>
                      <a:pt x="475284" y="1371343"/>
                      <a:pt x="523498" y="1369370"/>
                    </a:cubicBezTo>
                    <a:cubicBezTo>
                      <a:pt x="571402" y="1367395"/>
                      <a:pt x="645074" y="1290501"/>
                      <a:pt x="618681" y="1238339"/>
                    </a:cubicBezTo>
                    <a:cubicBezTo>
                      <a:pt x="596652" y="1194904"/>
                      <a:pt x="598730" y="1146898"/>
                      <a:pt x="592495" y="1100761"/>
                    </a:cubicBezTo>
                    <a:cubicBezTo>
                      <a:pt x="588547" y="1071251"/>
                      <a:pt x="581793" y="1049742"/>
                      <a:pt x="549269" y="1045067"/>
                    </a:cubicBezTo>
                    <a:cubicBezTo>
                      <a:pt x="521421" y="1000904"/>
                      <a:pt x="543346" y="883486"/>
                      <a:pt x="591664" y="852624"/>
                    </a:cubicBezTo>
                    <a:cubicBezTo>
                      <a:pt x="632812" y="826336"/>
                      <a:pt x="640294" y="794331"/>
                      <a:pt x="634683" y="750585"/>
                    </a:cubicBezTo>
                    <a:cubicBezTo>
                      <a:pt x="627098" y="692083"/>
                      <a:pt x="646113" y="634518"/>
                      <a:pt x="638215" y="573834"/>
                    </a:cubicBezTo>
                    <a:cubicBezTo>
                      <a:pt x="631774" y="524476"/>
                      <a:pt x="672922" y="480835"/>
                      <a:pt x="707732" y="442907"/>
                    </a:cubicBezTo>
                    <a:cubicBezTo>
                      <a:pt x="736515" y="418696"/>
                      <a:pt x="730696" y="385029"/>
                      <a:pt x="728202" y="354583"/>
                    </a:cubicBezTo>
                    <a:cubicBezTo>
                      <a:pt x="724773" y="313019"/>
                      <a:pt x="729422" y="284626"/>
                      <a:pt x="746658" y="267235"/>
                    </a:cubicBezTo>
                    <a:cubicBezTo>
                      <a:pt x="763895" y="249842"/>
                      <a:pt x="793717" y="243452"/>
                      <a:pt x="840632" y="245894"/>
                    </a:cubicBezTo>
                    <a:cubicBezTo>
                      <a:pt x="904849" y="249218"/>
                      <a:pt x="949842" y="223553"/>
                      <a:pt x="992134" y="191549"/>
                    </a:cubicBezTo>
                    <a:cubicBezTo>
                      <a:pt x="1044504" y="151856"/>
                      <a:pt x="1094484" y="147699"/>
                      <a:pt x="1152258" y="169521"/>
                    </a:cubicBezTo>
                    <a:cubicBezTo>
                      <a:pt x="1218761" y="194667"/>
                      <a:pt x="1271236" y="170871"/>
                      <a:pt x="1299291" y="105927"/>
                    </a:cubicBezTo>
                    <a:cubicBezTo>
                      <a:pt x="1306150" y="90028"/>
                      <a:pt x="1309474" y="77768"/>
                      <a:pt x="1295447" y="63531"/>
                    </a:cubicBezTo>
                    <a:cubicBezTo>
                      <a:pt x="1281316" y="49244"/>
                      <a:pt x="1275808" y="35164"/>
                      <a:pt x="1277288" y="21475"/>
                    </a:cubicBezTo>
                    <a:lnTo>
                      <a:pt x="1290139" y="0"/>
                    </a:lnTo>
                    <a:lnTo>
                      <a:pt x="2013700" y="1121435"/>
                    </a:lnTo>
                    <a:lnTo>
                      <a:pt x="2002074" y="1116920"/>
                    </a:lnTo>
                    <a:cubicBezTo>
                      <a:pt x="1983773" y="1107100"/>
                      <a:pt x="1967017" y="1094684"/>
                      <a:pt x="1952886" y="1078629"/>
                    </a:cubicBezTo>
                    <a:cubicBezTo>
                      <a:pt x="1903009" y="1021998"/>
                      <a:pt x="1871211" y="1014309"/>
                      <a:pt x="1804087" y="1045377"/>
                    </a:cubicBezTo>
                    <a:cubicBezTo>
                      <a:pt x="1775615" y="1058471"/>
                      <a:pt x="1745377" y="1071147"/>
                      <a:pt x="1741949" y="1018880"/>
                    </a:cubicBezTo>
                    <a:cubicBezTo>
                      <a:pt x="1739974" y="988123"/>
                      <a:pt x="1719088" y="979291"/>
                      <a:pt x="1689993" y="980954"/>
                    </a:cubicBezTo>
                    <a:cubicBezTo>
                      <a:pt x="1669627" y="982096"/>
                      <a:pt x="1652898" y="989370"/>
                      <a:pt x="1635960" y="999346"/>
                    </a:cubicBezTo>
                    <a:cubicBezTo>
                      <a:pt x="1603124" y="1018776"/>
                      <a:pt x="1571119" y="1026570"/>
                      <a:pt x="1543999" y="989162"/>
                    </a:cubicBezTo>
                    <a:cubicBezTo>
                      <a:pt x="1526023" y="964432"/>
                      <a:pt x="1503890" y="969940"/>
                      <a:pt x="1484252" y="985110"/>
                    </a:cubicBezTo>
                    <a:cubicBezTo>
                      <a:pt x="1464821" y="1000073"/>
                      <a:pt x="1446740" y="1017218"/>
                      <a:pt x="1430633" y="1035714"/>
                    </a:cubicBezTo>
                    <a:cubicBezTo>
                      <a:pt x="1408085" y="1061796"/>
                      <a:pt x="1382523" y="1100242"/>
                      <a:pt x="1410787" y="1124662"/>
                    </a:cubicBezTo>
                    <a:cubicBezTo>
                      <a:pt x="1445700" y="1154900"/>
                      <a:pt x="1469288" y="1108244"/>
                      <a:pt x="1486225" y="1085175"/>
                    </a:cubicBezTo>
                    <a:cubicBezTo>
                      <a:pt x="1505865" y="1058367"/>
                      <a:pt x="1523633" y="1032493"/>
                      <a:pt x="1555430" y="1055768"/>
                    </a:cubicBezTo>
                    <a:cubicBezTo>
                      <a:pt x="1585357" y="1077694"/>
                      <a:pt x="1593669" y="1109490"/>
                      <a:pt x="1572886" y="1148873"/>
                    </a:cubicBezTo>
                    <a:cubicBezTo>
                      <a:pt x="1552728" y="1187007"/>
                      <a:pt x="1510229" y="1199684"/>
                      <a:pt x="1489654" y="1235014"/>
                    </a:cubicBezTo>
                    <a:cubicBezTo>
                      <a:pt x="1474068" y="1244261"/>
                      <a:pt x="1457027" y="1245717"/>
                      <a:pt x="1439259" y="1246028"/>
                    </a:cubicBezTo>
                    <a:cubicBezTo>
                      <a:pt x="1416606" y="1246340"/>
                      <a:pt x="1399877" y="1256730"/>
                      <a:pt x="1389174" y="1277721"/>
                    </a:cubicBezTo>
                    <a:cubicBezTo>
                      <a:pt x="1348337" y="1357940"/>
                      <a:pt x="1275600" y="1400855"/>
                      <a:pt x="1196525" y="1431300"/>
                    </a:cubicBezTo>
                    <a:cubicBezTo>
                      <a:pt x="1164209" y="1443769"/>
                      <a:pt x="1125033" y="1444601"/>
                      <a:pt x="1095732" y="1410206"/>
                    </a:cubicBezTo>
                    <a:cubicBezTo>
                      <a:pt x="1058013" y="1365940"/>
                      <a:pt x="1023306" y="1420908"/>
                      <a:pt x="984964" y="1417895"/>
                    </a:cubicBezTo>
                    <a:cubicBezTo>
                      <a:pt x="957635" y="1415817"/>
                      <a:pt x="962208" y="1447094"/>
                      <a:pt x="961376" y="1467461"/>
                    </a:cubicBezTo>
                    <a:cubicBezTo>
                      <a:pt x="953374" y="1486684"/>
                      <a:pt x="937165" y="1489593"/>
                      <a:pt x="919084" y="1488659"/>
                    </a:cubicBezTo>
                    <a:cubicBezTo>
                      <a:pt x="836476" y="1483774"/>
                      <a:pt x="758647" y="1499569"/>
                      <a:pt x="686638" y="1541444"/>
                    </a:cubicBezTo>
                    <a:cubicBezTo>
                      <a:pt x="672610" y="1548510"/>
                      <a:pt x="658477" y="1555576"/>
                      <a:pt x="644450" y="1562642"/>
                    </a:cubicBezTo>
                    <a:cubicBezTo>
                      <a:pt x="624187" y="1551212"/>
                      <a:pt x="597171" y="1551108"/>
                      <a:pt x="586677" y="1522740"/>
                    </a:cubicBezTo>
                    <a:cubicBezTo>
                      <a:pt x="582831" y="1512245"/>
                      <a:pt x="586262" y="1482632"/>
                      <a:pt x="560595" y="1496658"/>
                    </a:cubicBezTo>
                    <a:cubicBezTo>
                      <a:pt x="544385" y="1505596"/>
                      <a:pt x="520693" y="1519520"/>
                      <a:pt x="536384" y="1546016"/>
                    </a:cubicBezTo>
                    <a:cubicBezTo>
                      <a:pt x="566309" y="1596724"/>
                      <a:pt x="534098" y="1612104"/>
                      <a:pt x="494509" y="1628522"/>
                    </a:cubicBezTo>
                    <a:cubicBezTo>
                      <a:pt x="454399" y="1645147"/>
                      <a:pt x="411900" y="1663539"/>
                      <a:pt x="422602" y="1721105"/>
                    </a:cubicBezTo>
                    <a:cubicBezTo>
                      <a:pt x="404314" y="1723703"/>
                      <a:pt x="404730" y="1752590"/>
                      <a:pt x="377298" y="1747706"/>
                    </a:cubicBezTo>
                    <a:cubicBezTo>
                      <a:pt x="340409" y="1741056"/>
                      <a:pt x="301962" y="1743550"/>
                      <a:pt x="264140" y="1742199"/>
                    </a:cubicBezTo>
                    <a:cubicBezTo>
                      <a:pt x="233278" y="1711960"/>
                      <a:pt x="201170" y="1722456"/>
                      <a:pt x="168439" y="1738666"/>
                    </a:cubicBezTo>
                    <a:cubicBezTo>
                      <a:pt x="131135" y="1757059"/>
                      <a:pt x="69827" y="1726093"/>
                      <a:pt x="51643" y="1688892"/>
                    </a:cubicBezTo>
                    <a:cubicBezTo>
                      <a:pt x="31485" y="1647640"/>
                      <a:pt x="39902" y="1595166"/>
                      <a:pt x="0" y="156264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7000"/>
                    </a:srgbClr>
                  </a:gs>
                  <a:gs pos="100000">
                    <a:srgbClr val="CCE1F6">
                      <a:alpha val="50000"/>
                    </a:srgbClr>
                  </a:gs>
                </a:gsLst>
                <a:lin ang="5400000" scaled="0"/>
              </a:gradFill>
              <a:ln w="7883" cap="flat">
                <a:noFill/>
                <a:prstDash val="solid"/>
                <a:miter/>
              </a:ln>
              <a:effectLst>
                <a:outerShdw blurRad="711200" dist="38100" dir="8100000" sx="112000" sy="112000" algn="tr" rotWithShape="0">
                  <a:schemeClr val="bg1">
                    <a:alpha val="72000"/>
                  </a:schemeClr>
                </a:outerShdw>
                <a:softEdge rad="127000"/>
              </a:effectLst>
            </p:spPr>
            <p:txBody>
              <a:bodyPr wrap="square" rtlCol="0" anchor="ctr">
                <a:noAutofit/>
              </a:bodyPr>
              <a:lstStyle/>
              <a:p>
                <a:endParaRPr lang="x-none" sz="1800" dirty="0">
                  <a:latin typeface="Quicksand" pitchFamily="2" charset="0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5C452C5-9371-4AC3-753A-72D150B520CD}"/>
                  </a:ext>
                </a:extLst>
              </p:cNvPr>
              <p:cNvSpPr/>
              <p:nvPr/>
            </p:nvSpPr>
            <p:spPr>
              <a:xfrm rot="5400000">
                <a:off x="7094645" y="217841"/>
                <a:ext cx="1331922" cy="1156352"/>
              </a:xfrm>
              <a:custGeom>
                <a:avLst/>
                <a:gdLst>
                  <a:gd name="connsiteX0" fmla="*/ 0 w 2013700"/>
                  <a:gd name="connsiteY0" fmla="*/ 1562642 h 1748260"/>
                  <a:gd name="connsiteX1" fmla="*/ 63385 w 2013700"/>
                  <a:gd name="connsiteY1" fmla="*/ 1446471 h 1748260"/>
                  <a:gd name="connsiteX2" fmla="*/ 73881 w 2013700"/>
                  <a:gd name="connsiteY2" fmla="*/ 1435871 h 1748260"/>
                  <a:gd name="connsiteX3" fmla="*/ 73983 w 2013700"/>
                  <a:gd name="connsiteY3" fmla="*/ 1435872 h 1748260"/>
                  <a:gd name="connsiteX4" fmla="*/ 169062 w 2013700"/>
                  <a:gd name="connsiteY4" fmla="*/ 1435871 h 1748260"/>
                  <a:gd name="connsiteX5" fmla="*/ 179557 w 2013700"/>
                  <a:gd name="connsiteY5" fmla="*/ 1435871 h 1748260"/>
                  <a:gd name="connsiteX6" fmla="*/ 295728 w 2013700"/>
                  <a:gd name="connsiteY6" fmla="*/ 1435871 h 1748260"/>
                  <a:gd name="connsiteX7" fmla="*/ 389351 w 2013700"/>
                  <a:gd name="connsiteY7" fmla="*/ 1411245 h 1748260"/>
                  <a:gd name="connsiteX8" fmla="*/ 523498 w 2013700"/>
                  <a:gd name="connsiteY8" fmla="*/ 1369370 h 1748260"/>
                  <a:gd name="connsiteX9" fmla="*/ 618681 w 2013700"/>
                  <a:gd name="connsiteY9" fmla="*/ 1238339 h 1748260"/>
                  <a:gd name="connsiteX10" fmla="*/ 592495 w 2013700"/>
                  <a:gd name="connsiteY10" fmla="*/ 1100761 h 1748260"/>
                  <a:gd name="connsiteX11" fmla="*/ 549269 w 2013700"/>
                  <a:gd name="connsiteY11" fmla="*/ 1045067 h 1748260"/>
                  <a:gd name="connsiteX12" fmla="*/ 591664 w 2013700"/>
                  <a:gd name="connsiteY12" fmla="*/ 852624 h 1748260"/>
                  <a:gd name="connsiteX13" fmla="*/ 634683 w 2013700"/>
                  <a:gd name="connsiteY13" fmla="*/ 750585 h 1748260"/>
                  <a:gd name="connsiteX14" fmla="*/ 638215 w 2013700"/>
                  <a:gd name="connsiteY14" fmla="*/ 573834 h 1748260"/>
                  <a:gd name="connsiteX15" fmla="*/ 707732 w 2013700"/>
                  <a:gd name="connsiteY15" fmla="*/ 442907 h 1748260"/>
                  <a:gd name="connsiteX16" fmla="*/ 728202 w 2013700"/>
                  <a:gd name="connsiteY16" fmla="*/ 354583 h 1748260"/>
                  <a:gd name="connsiteX17" fmla="*/ 746658 w 2013700"/>
                  <a:gd name="connsiteY17" fmla="*/ 267235 h 1748260"/>
                  <a:gd name="connsiteX18" fmla="*/ 840632 w 2013700"/>
                  <a:gd name="connsiteY18" fmla="*/ 245894 h 1748260"/>
                  <a:gd name="connsiteX19" fmla="*/ 992134 w 2013700"/>
                  <a:gd name="connsiteY19" fmla="*/ 191549 h 1748260"/>
                  <a:gd name="connsiteX20" fmla="*/ 1152258 w 2013700"/>
                  <a:gd name="connsiteY20" fmla="*/ 169521 h 1748260"/>
                  <a:gd name="connsiteX21" fmla="*/ 1299291 w 2013700"/>
                  <a:gd name="connsiteY21" fmla="*/ 105927 h 1748260"/>
                  <a:gd name="connsiteX22" fmla="*/ 1295447 w 2013700"/>
                  <a:gd name="connsiteY22" fmla="*/ 63531 h 1748260"/>
                  <a:gd name="connsiteX23" fmla="*/ 1277288 w 2013700"/>
                  <a:gd name="connsiteY23" fmla="*/ 21475 h 1748260"/>
                  <a:gd name="connsiteX24" fmla="*/ 1290139 w 2013700"/>
                  <a:gd name="connsiteY24" fmla="*/ 0 h 1748260"/>
                  <a:gd name="connsiteX25" fmla="*/ 2013700 w 2013700"/>
                  <a:gd name="connsiteY25" fmla="*/ 1121435 h 1748260"/>
                  <a:gd name="connsiteX26" fmla="*/ 2002074 w 2013700"/>
                  <a:gd name="connsiteY26" fmla="*/ 1116920 h 1748260"/>
                  <a:gd name="connsiteX27" fmla="*/ 1952886 w 2013700"/>
                  <a:gd name="connsiteY27" fmla="*/ 1078629 h 1748260"/>
                  <a:gd name="connsiteX28" fmla="*/ 1804087 w 2013700"/>
                  <a:gd name="connsiteY28" fmla="*/ 1045377 h 1748260"/>
                  <a:gd name="connsiteX29" fmla="*/ 1741949 w 2013700"/>
                  <a:gd name="connsiteY29" fmla="*/ 1018880 h 1748260"/>
                  <a:gd name="connsiteX30" fmla="*/ 1689993 w 2013700"/>
                  <a:gd name="connsiteY30" fmla="*/ 980954 h 1748260"/>
                  <a:gd name="connsiteX31" fmla="*/ 1635960 w 2013700"/>
                  <a:gd name="connsiteY31" fmla="*/ 999346 h 1748260"/>
                  <a:gd name="connsiteX32" fmla="*/ 1543999 w 2013700"/>
                  <a:gd name="connsiteY32" fmla="*/ 989162 h 1748260"/>
                  <a:gd name="connsiteX33" fmla="*/ 1484252 w 2013700"/>
                  <a:gd name="connsiteY33" fmla="*/ 985110 h 1748260"/>
                  <a:gd name="connsiteX34" fmla="*/ 1430633 w 2013700"/>
                  <a:gd name="connsiteY34" fmla="*/ 1035714 h 1748260"/>
                  <a:gd name="connsiteX35" fmla="*/ 1410787 w 2013700"/>
                  <a:gd name="connsiteY35" fmla="*/ 1124662 h 1748260"/>
                  <a:gd name="connsiteX36" fmla="*/ 1486225 w 2013700"/>
                  <a:gd name="connsiteY36" fmla="*/ 1085175 h 1748260"/>
                  <a:gd name="connsiteX37" fmla="*/ 1555430 w 2013700"/>
                  <a:gd name="connsiteY37" fmla="*/ 1055768 h 1748260"/>
                  <a:gd name="connsiteX38" fmla="*/ 1572886 w 2013700"/>
                  <a:gd name="connsiteY38" fmla="*/ 1148873 h 1748260"/>
                  <a:gd name="connsiteX39" fmla="*/ 1489654 w 2013700"/>
                  <a:gd name="connsiteY39" fmla="*/ 1235014 h 1748260"/>
                  <a:gd name="connsiteX40" fmla="*/ 1439259 w 2013700"/>
                  <a:gd name="connsiteY40" fmla="*/ 1246028 h 1748260"/>
                  <a:gd name="connsiteX41" fmla="*/ 1389174 w 2013700"/>
                  <a:gd name="connsiteY41" fmla="*/ 1277721 h 1748260"/>
                  <a:gd name="connsiteX42" fmla="*/ 1196525 w 2013700"/>
                  <a:gd name="connsiteY42" fmla="*/ 1431300 h 1748260"/>
                  <a:gd name="connsiteX43" fmla="*/ 1095732 w 2013700"/>
                  <a:gd name="connsiteY43" fmla="*/ 1410206 h 1748260"/>
                  <a:gd name="connsiteX44" fmla="*/ 984964 w 2013700"/>
                  <a:gd name="connsiteY44" fmla="*/ 1417895 h 1748260"/>
                  <a:gd name="connsiteX45" fmla="*/ 961376 w 2013700"/>
                  <a:gd name="connsiteY45" fmla="*/ 1467461 h 1748260"/>
                  <a:gd name="connsiteX46" fmla="*/ 919084 w 2013700"/>
                  <a:gd name="connsiteY46" fmla="*/ 1488659 h 1748260"/>
                  <a:gd name="connsiteX47" fmla="*/ 686638 w 2013700"/>
                  <a:gd name="connsiteY47" fmla="*/ 1541444 h 1748260"/>
                  <a:gd name="connsiteX48" fmla="*/ 644450 w 2013700"/>
                  <a:gd name="connsiteY48" fmla="*/ 1562642 h 1748260"/>
                  <a:gd name="connsiteX49" fmla="*/ 586677 w 2013700"/>
                  <a:gd name="connsiteY49" fmla="*/ 1522740 h 1748260"/>
                  <a:gd name="connsiteX50" fmla="*/ 560595 w 2013700"/>
                  <a:gd name="connsiteY50" fmla="*/ 1496658 h 1748260"/>
                  <a:gd name="connsiteX51" fmla="*/ 536384 w 2013700"/>
                  <a:gd name="connsiteY51" fmla="*/ 1546016 h 1748260"/>
                  <a:gd name="connsiteX52" fmla="*/ 494509 w 2013700"/>
                  <a:gd name="connsiteY52" fmla="*/ 1628522 h 1748260"/>
                  <a:gd name="connsiteX53" fmla="*/ 422602 w 2013700"/>
                  <a:gd name="connsiteY53" fmla="*/ 1721105 h 1748260"/>
                  <a:gd name="connsiteX54" fmla="*/ 377298 w 2013700"/>
                  <a:gd name="connsiteY54" fmla="*/ 1747706 h 1748260"/>
                  <a:gd name="connsiteX55" fmla="*/ 264140 w 2013700"/>
                  <a:gd name="connsiteY55" fmla="*/ 1742199 h 1748260"/>
                  <a:gd name="connsiteX56" fmla="*/ 168439 w 2013700"/>
                  <a:gd name="connsiteY56" fmla="*/ 1738666 h 1748260"/>
                  <a:gd name="connsiteX57" fmla="*/ 51643 w 2013700"/>
                  <a:gd name="connsiteY57" fmla="*/ 1688892 h 1748260"/>
                  <a:gd name="connsiteX58" fmla="*/ 0 w 2013700"/>
                  <a:gd name="connsiteY58" fmla="*/ 1562642 h 1748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013700" h="1748260">
                    <a:moveTo>
                      <a:pt x="0" y="1562642"/>
                    </a:moveTo>
                    <a:cubicBezTo>
                      <a:pt x="34706" y="1531365"/>
                      <a:pt x="35330" y="1481489"/>
                      <a:pt x="63385" y="1446471"/>
                    </a:cubicBezTo>
                    <a:cubicBezTo>
                      <a:pt x="66918" y="1442938"/>
                      <a:pt x="70347" y="1439404"/>
                      <a:pt x="73881" y="1435871"/>
                    </a:cubicBezTo>
                    <a:cubicBezTo>
                      <a:pt x="73881" y="1435871"/>
                      <a:pt x="73983" y="1435872"/>
                      <a:pt x="73983" y="1435872"/>
                    </a:cubicBezTo>
                    <a:cubicBezTo>
                      <a:pt x="105677" y="1435872"/>
                      <a:pt x="137369" y="1435872"/>
                      <a:pt x="169062" y="1435871"/>
                    </a:cubicBezTo>
                    <a:cubicBezTo>
                      <a:pt x="172595" y="1435871"/>
                      <a:pt x="176024" y="1435871"/>
                      <a:pt x="179557" y="1435871"/>
                    </a:cubicBezTo>
                    <a:cubicBezTo>
                      <a:pt x="219043" y="1481072"/>
                      <a:pt x="246475" y="1481072"/>
                      <a:pt x="295728" y="1435871"/>
                    </a:cubicBezTo>
                    <a:cubicBezTo>
                      <a:pt x="330434" y="1440340"/>
                      <a:pt x="358698" y="1426729"/>
                      <a:pt x="389351" y="1411245"/>
                    </a:cubicBezTo>
                    <a:cubicBezTo>
                      <a:pt x="430915" y="1390255"/>
                      <a:pt x="475284" y="1371343"/>
                      <a:pt x="523498" y="1369370"/>
                    </a:cubicBezTo>
                    <a:cubicBezTo>
                      <a:pt x="571402" y="1367395"/>
                      <a:pt x="645074" y="1290501"/>
                      <a:pt x="618681" y="1238339"/>
                    </a:cubicBezTo>
                    <a:cubicBezTo>
                      <a:pt x="596652" y="1194904"/>
                      <a:pt x="598730" y="1146898"/>
                      <a:pt x="592495" y="1100761"/>
                    </a:cubicBezTo>
                    <a:cubicBezTo>
                      <a:pt x="588547" y="1071251"/>
                      <a:pt x="581793" y="1049742"/>
                      <a:pt x="549269" y="1045067"/>
                    </a:cubicBezTo>
                    <a:cubicBezTo>
                      <a:pt x="521421" y="1000904"/>
                      <a:pt x="543346" y="883486"/>
                      <a:pt x="591664" y="852624"/>
                    </a:cubicBezTo>
                    <a:cubicBezTo>
                      <a:pt x="632812" y="826336"/>
                      <a:pt x="640294" y="794331"/>
                      <a:pt x="634683" y="750585"/>
                    </a:cubicBezTo>
                    <a:cubicBezTo>
                      <a:pt x="627098" y="692083"/>
                      <a:pt x="646113" y="634518"/>
                      <a:pt x="638215" y="573834"/>
                    </a:cubicBezTo>
                    <a:cubicBezTo>
                      <a:pt x="631774" y="524476"/>
                      <a:pt x="672922" y="480835"/>
                      <a:pt x="707732" y="442907"/>
                    </a:cubicBezTo>
                    <a:cubicBezTo>
                      <a:pt x="736515" y="418696"/>
                      <a:pt x="730696" y="385029"/>
                      <a:pt x="728202" y="354583"/>
                    </a:cubicBezTo>
                    <a:cubicBezTo>
                      <a:pt x="724773" y="313019"/>
                      <a:pt x="729422" y="284626"/>
                      <a:pt x="746658" y="267235"/>
                    </a:cubicBezTo>
                    <a:cubicBezTo>
                      <a:pt x="763895" y="249842"/>
                      <a:pt x="793717" y="243452"/>
                      <a:pt x="840632" y="245894"/>
                    </a:cubicBezTo>
                    <a:cubicBezTo>
                      <a:pt x="904849" y="249218"/>
                      <a:pt x="949842" y="223553"/>
                      <a:pt x="992134" y="191549"/>
                    </a:cubicBezTo>
                    <a:cubicBezTo>
                      <a:pt x="1044504" y="151856"/>
                      <a:pt x="1094484" y="147699"/>
                      <a:pt x="1152258" y="169521"/>
                    </a:cubicBezTo>
                    <a:cubicBezTo>
                      <a:pt x="1218761" y="194667"/>
                      <a:pt x="1271236" y="170871"/>
                      <a:pt x="1299291" y="105927"/>
                    </a:cubicBezTo>
                    <a:cubicBezTo>
                      <a:pt x="1306150" y="90028"/>
                      <a:pt x="1309474" y="77768"/>
                      <a:pt x="1295447" y="63531"/>
                    </a:cubicBezTo>
                    <a:cubicBezTo>
                      <a:pt x="1281316" y="49244"/>
                      <a:pt x="1275808" y="35164"/>
                      <a:pt x="1277288" y="21475"/>
                    </a:cubicBezTo>
                    <a:lnTo>
                      <a:pt x="1290139" y="0"/>
                    </a:lnTo>
                    <a:lnTo>
                      <a:pt x="2013700" y="1121435"/>
                    </a:lnTo>
                    <a:lnTo>
                      <a:pt x="2002074" y="1116920"/>
                    </a:lnTo>
                    <a:cubicBezTo>
                      <a:pt x="1983773" y="1107100"/>
                      <a:pt x="1967017" y="1094684"/>
                      <a:pt x="1952886" y="1078629"/>
                    </a:cubicBezTo>
                    <a:cubicBezTo>
                      <a:pt x="1903009" y="1021998"/>
                      <a:pt x="1871211" y="1014309"/>
                      <a:pt x="1804087" y="1045377"/>
                    </a:cubicBezTo>
                    <a:cubicBezTo>
                      <a:pt x="1775615" y="1058471"/>
                      <a:pt x="1745377" y="1071147"/>
                      <a:pt x="1741949" y="1018880"/>
                    </a:cubicBezTo>
                    <a:cubicBezTo>
                      <a:pt x="1739974" y="988123"/>
                      <a:pt x="1719088" y="979291"/>
                      <a:pt x="1689993" y="980954"/>
                    </a:cubicBezTo>
                    <a:cubicBezTo>
                      <a:pt x="1669627" y="982096"/>
                      <a:pt x="1652898" y="989370"/>
                      <a:pt x="1635960" y="999346"/>
                    </a:cubicBezTo>
                    <a:cubicBezTo>
                      <a:pt x="1603124" y="1018776"/>
                      <a:pt x="1571119" y="1026570"/>
                      <a:pt x="1543999" y="989162"/>
                    </a:cubicBezTo>
                    <a:cubicBezTo>
                      <a:pt x="1526023" y="964432"/>
                      <a:pt x="1503890" y="969940"/>
                      <a:pt x="1484252" y="985110"/>
                    </a:cubicBezTo>
                    <a:cubicBezTo>
                      <a:pt x="1464821" y="1000073"/>
                      <a:pt x="1446740" y="1017218"/>
                      <a:pt x="1430633" y="1035714"/>
                    </a:cubicBezTo>
                    <a:cubicBezTo>
                      <a:pt x="1408085" y="1061796"/>
                      <a:pt x="1382523" y="1100242"/>
                      <a:pt x="1410787" y="1124662"/>
                    </a:cubicBezTo>
                    <a:cubicBezTo>
                      <a:pt x="1445700" y="1154900"/>
                      <a:pt x="1469288" y="1108244"/>
                      <a:pt x="1486225" y="1085175"/>
                    </a:cubicBezTo>
                    <a:cubicBezTo>
                      <a:pt x="1505865" y="1058367"/>
                      <a:pt x="1523633" y="1032493"/>
                      <a:pt x="1555430" y="1055768"/>
                    </a:cubicBezTo>
                    <a:cubicBezTo>
                      <a:pt x="1585357" y="1077694"/>
                      <a:pt x="1593669" y="1109490"/>
                      <a:pt x="1572886" y="1148873"/>
                    </a:cubicBezTo>
                    <a:cubicBezTo>
                      <a:pt x="1552728" y="1187007"/>
                      <a:pt x="1510229" y="1199684"/>
                      <a:pt x="1489654" y="1235014"/>
                    </a:cubicBezTo>
                    <a:cubicBezTo>
                      <a:pt x="1474068" y="1244261"/>
                      <a:pt x="1457027" y="1245717"/>
                      <a:pt x="1439259" y="1246028"/>
                    </a:cubicBezTo>
                    <a:cubicBezTo>
                      <a:pt x="1416606" y="1246340"/>
                      <a:pt x="1399877" y="1256730"/>
                      <a:pt x="1389174" y="1277721"/>
                    </a:cubicBezTo>
                    <a:cubicBezTo>
                      <a:pt x="1348337" y="1357940"/>
                      <a:pt x="1275600" y="1400855"/>
                      <a:pt x="1196525" y="1431300"/>
                    </a:cubicBezTo>
                    <a:cubicBezTo>
                      <a:pt x="1164209" y="1443769"/>
                      <a:pt x="1125033" y="1444601"/>
                      <a:pt x="1095732" y="1410206"/>
                    </a:cubicBezTo>
                    <a:cubicBezTo>
                      <a:pt x="1058013" y="1365940"/>
                      <a:pt x="1023306" y="1420908"/>
                      <a:pt x="984964" y="1417895"/>
                    </a:cubicBezTo>
                    <a:cubicBezTo>
                      <a:pt x="957635" y="1415817"/>
                      <a:pt x="962208" y="1447094"/>
                      <a:pt x="961376" y="1467461"/>
                    </a:cubicBezTo>
                    <a:cubicBezTo>
                      <a:pt x="953374" y="1486684"/>
                      <a:pt x="937165" y="1489593"/>
                      <a:pt x="919084" y="1488659"/>
                    </a:cubicBezTo>
                    <a:cubicBezTo>
                      <a:pt x="836476" y="1483774"/>
                      <a:pt x="758647" y="1499569"/>
                      <a:pt x="686638" y="1541444"/>
                    </a:cubicBezTo>
                    <a:cubicBezTo>
                      <a:pt x="672610" y="1548510"/>
                      <a:pt x="658477" y="1555576"/>
                      <a:pt x="644450" y="1562642"/>
                    </a:cubicBezTo>
                    <a:cubicBezTo>
                      <a:pt x="624187" y="1551212"/>
                      <a:pt x="597171" y="1551108"/>
                      <a:pt x="586677" y="1522740"/>
                    </a:cubicBezTo>
                    <a:cubicBezTo>
                      <a:pt x="582831" y="1512245"/>
                      <a:pt x="586262" y="1482632"/>
                      <a:pt x="560595" y="1496658"/>
                    </a:cubicBezTo>
                    <a:cubicBezTo>
                      <a:pt x="544385" y="1505596"/>
                      <a:pt x="520693" y="1519520"/>
                      <a:pt x="536384" y="1546016"/>
                    </a:cubicBezTo>
                    <a:cubicBezTo>
                      <a:pt x="566309" y="1596724"/>
                      <a:pt x="534098" y="1612104"/>
                      <a:pt x="494509" y="1628522"/>
                    </a:cubicBezTo>
                    <a:cubicBezTo>
                      <a:pt x="454399" y="1645147"/>
                      <a:pt x="411900" y="1663539"/>
                      <a:pt x="422602" y="1721105"/>
                    </a:cubicBezTo>
                    <a:cubicBezTo>
                      <a:pt x="404314" y="1723703"/>
                      <a:pt x="404730" y="1752590"/>
                      <a:pt x="377298" y="1747706"/>
                    </a:cubicBezTo>
                    <a:cubicBezTo>
                      <a:pt x="340409" y="1741056"/>
                      <a:pt x="301962" y="1743550"/>
                      <a:pt x="264140" y="1742199"/>
                    </a:cubicBezTo>
                    <a:cubicBezTo>
                      <a:pt x="233278" y="1711960"/>
                      <a:pt x="201170" y="1722456"/>
                      <a:pt x="168439" y="1738666"/>
                    </a:cubicBezTo>
                    <a:cubicBezTo>
                      <a:pt x="131135" y="1757059"/>
                      <a:pt x="69827" y="1726093"/>
                      <a:pt x="51643" y="1688892"/>
                    </a:cubicBezTo>
                    <a:cubicBezTo>
                      <a:pt x="31485" y="1647640"/>
                      <a:pt x="39902" y="1595166"/>
                      <a:pt x="0" y="156264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7000"/>
                    </a:srgbClr>
                  </a:gs>
                  <a:gs pos="100000">
                    <a:srgbClr val="CCE1F6">
                      <a:alpha val="50000"/>
                    </a:srgbClr>
                  </a:gs>
                </a:gsLst>
                <a:lin ang="5400000" scaled="0"/>
              </a:gradFill>
              <a:ln w="7883" cap="flat">
                <a:noFill/>
                <a:prstDash val="solid"/>
                <a:miter/>
              </a:ln>
              <a:effectLst>
                <a:outerShdw blurRad="711200" dist="38100" dir="8100000" sx="112000" sy="112000" algn="tr" rotWithShape="0">
                  <a:schemeClr val="bg1">
                    <a:alpha val="72000"/>
                  </a:schemeClr>
                </a:outerShdw>
                <a:softEdge rad="127000"/>
              </a:effectLst>
            </p:spPr>
            <p:txBody>
              <a:bodyPr wrap="square" rtlCol="0" anchor="ctr">
                <a:noAutofit/>
              </a:bodyPr>
              <a:lstStyle/>
              <a:p>
                <a:endParaRPr lang="x-none" sz="1800" dirty="0">
                  <a:latin typeface="Quicksand" pitchFamily="2" charset="0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6DA6F8D-A5F1-21B8-BD03-92DFBA8885E2}"/>
                  </a:ext>
                </a:extLst>
              </p:cNvPr>
              <p:cNvSpPr/>
              <p:nvPr/>
            </p:nvSpPr>
            <p:spPr>
              <a:xfrm rot="5400000">
                <a:off x="7023396" y="638782"/>
                <a:ext cx="1331922" cy="1156352"/>
              </a:xfrm>
              <a:custGeom>
                <a:avLst/>
                <a:gdLst>
                  <a:gd name="connsiteX0" fmla="*/ 0 w 2013700"/>
                  <a:gd name="connsiteY0" fmla="*/ 1562642 h 1748260"/>
                  <a:gd name="connsiteX1" fmla="*/ 63385 w 2013700"/>
                  <a:gd name="connsiteY1" fmla="*/ 1446471 h 1748260"/>
                  <a:gd name="connsiteX2" fmla="*/ 73881 w 2013700"/>
                  <a:gd name="connsiteY2" fmla="*/ 1435871 h 1748260"/>
                  <a:gd name="connsiteX3" fmla="*/ 73983 w 2013700"/>
                  <a:gd name="connsiteY3" fmla="*/ 1435872 h 1748260"/>
                  <a:gd name="connsiteX4" fmla="*/ 169062 w 2013700"/>
                  <a:gd name="connsiteY4" fmla="*/ 1435871 h 1748260"/>
                  <a:gd name="connsiteX5" fmla="*/ 179557 w 2013700"/>
                  <a:gd name="connsiteY5" fmla="*/ 1435871 h 1748260"/>
                  <a:gd name="connsiteX6" fmla="*/ 295728 w 2013700"/>
                  <a:gd name="connsiteY6" fmla="*/ 1435871 h 1748260"/>
                  <a:gd name="connsiteX7" fmla="*/ 389351 w 2013700"/>
                  <a:gd name="connsiteY7" fmla="*/ 1411245 h 1748260"/>
                  <a:gd name="connsiteX8" fmla="*/ 523498 w 2013700"/>
                  <a:gd name="connsiteY8" fmla="*/ 1369370 h 1748260"/>
                  <a:gd name="connsiteX9" fmla="*/ 618681 w 2013700"/>
                  <a:gd name="connsiteY9" fmla="*/ 1238339 h 1748260"/>
                  <a:gd name="connsiteX10" fmla="*/ 592495 w 2013700"/>
                  <a:gd name="connsiteY10" fmla="*/ 1100761 h 1748260"/>
                  <a:gd name="connsiteX11" fmla="*/ 549269 w 2013700"/>
                  <a:gd name="connsiteY11" fmla="*/ 1045067 h 1748260"/>
                  <a:gd name="connsiteX12" fmla="*/ 591664 w 2013700"/>
                  <a:gd name="connsiteY12" fmla="*/ 852624 h 1748260"/>
                  <a:gd name="connsiteX13" fmla="*/ 634683 w 2013700"/>
                  <a:gd name="connsiteY13" fmla="*/ 750585 h 1748260"/>
                  <a:gd name="connsiteX14" fmla="*/ 638215 w 2013700"/>
                  <a:gd name="connsiteY14" fmla="*/ 573834 h 1748260"/>
                  <a:gd name="connsiteX15" fmla="*/ 707732 w 2013700"/>
                  <a:gd name="connsiteY15" fmla="*/ 442907 h 1748260"/>
                  <a:gd name="connsiteX16" fmla="*/ 728202 w 2013700"/>
                  <a:gd name="connsiteY16" fmla="*/ 354583 h 1748260"/>
                  <a:gd name="connsiteX17" fmla="*/ 746658 w 2013700"/>
                  <a:gd name="connsiteY17" fmla="*/ 267235 h 1748260"/>
                  <a:gd name="connsiteX18" fmla="*/ 840632 w 2013700"/>
                  <a:gd name="connsiteY18" fmla="*/ 245894 h 1748260"/>
                  <a:gd name="connsiteX19" fmla="*/ 992134 w 2013700"/>
                  <a:gd name="connsiteY19" fmla="*/ 191549 h 1748260"/>
                  <a:gd name="connsiteX20" fmla="*/ 1152258 w 2013700"/>
                  <a:gd name="connsiteY20" fmla="*/ 169521 h 1748260"/>
                  <a:gd name="connsiteX21" fmla="*/ 1299291 w 2013700"/>
                  <a:gd name="connsiteY21" fmla="*/ 105927 h 1748260"/>
                  <a:gd name="connsiteX22" fmla="*/ 1295447 w 2013700"/>
                  <a:gd name="connsiteY22" fmla="*/ 63531 h 1748260"/>
                  <a:gd name="connsiteX23" fmla="*/ 1277288 w 2013700"/>
                  <a:gd name="connsiteY23" fmla="*/ 21475 h 1748260"/>
                  <a:gd name="connsiteX24" fmla="*/ 1290139 w 2013700"/>
                  <a:gd name="connsiteY24" fmla="*/ 0 h 1748260"/>
                  <a:gd name="connsiteX25" fmla="*/ 2013700 w 2013700"/>
                  <a:gd name="connsiteY25" fmla="*/ 1121435 h 1748260"/>
                  <a:gd name="connsiteX26" fmla="*/ 2002074 w 2013700"/>
                  <a:gd name="connsiteY26" fmla="*/ 1116920 h 1748260"/>
                  <a:gd name="connsiteX27" fmla="*/ 1952886 w 2013700"/>
                  <a:gd name="connsiteY27" fmla="*/ 1078629 h 1748260"/>
                  <a:gd name="connsiteX28" fmla="*/ 1804087 w 2013700"/>
                  <a:gd name="connsiteY28" fmla="*/ 1045377 h 1748260"/>
                  <a:gd name="connsiteX29" fmla="*/ 1741949 w 2013700"/>
                  <a:gd name="connsiteY29" fmla="*/ 1018880 h 1748260"/>
                  <a:gd name="connsiteX30" fmla="*/ 1689993 w 2013700"/>
                  <a:gd name="connsiteY30" fmla="*/ 980954 h 1748260"/>
                  <a:gd name="connsiteX31" fmla="*/ 1635960 w 2013700"/>
                  <a:gd name="connsiteY31" fmla="*/ 999346 h 1748260"/>
                  <a:gd name="connsiteX32" fmla="*/ 1543999 w 2013700"/>
                  <a:gd name="connsiteY32" fmla="*/ 989162 h 1748260"/>
                  <a:gd name="connsiteX33" fmla="*/ 1484252 w 2013700"/>
                  <a:gd name="connsiteY33" fmla="*/ 985110 h 1748260"/>
                  <a:gd name="connsiteX34" fmla="*/ 1430633 w 2013700"/>
                  <a:gd name="connsiteY34" fmla="*/ 1035714 h 1748260"/>
                  <a:gd name="connsiteX35" fmla="*/ 1410787 w 2013700"/>
                  <a:gd name="connsiteY35" fmla="*/ 1124662 h 1748260"/>
                  <a:gd name="connsiteX36" fmla="*/ 1486225 w 2013700"/>
                  <a:gd name="connsiteY36" fmla="*/ 1085175 h 1748260"/>
                  <a:gd name="connsiteX37" fmla="*/ 1555430 w 2013700"/>
                  <a:gd name="connsiteY37" fmla="*/ 1055768 h 1748260"/>
                  <a:gd name="connsiteX38" fmla="*/ 1572886 w 2013700"/>
                  <a:gd name="connsiteY38" fmla="*/ 1148873 h 1748260"/>
                  <a:gd name="connsiteX39" fmla="*/ 1489654 w 2013700"/>
                  <a:gd name="connsiteY39" fmla="*/ 1235014 h 1748260"/>
                  <a:gd name="connsiteX40" fmla="*/ 1439259 w 2013700"/>
                  <a:gd name="connsiteY40" fmla="*/ 1246028 h 1748260"/>
                  <a:gd name="connsiteX41" fmla="*/ 1389174 w 2013700"/>
                  <a:gd name="connsiteY41" fmla="*/ 1277721 h 1748260"/>
                  <a:gd name="connsiteX42" fmla="*/ 1196525 w 2013700"/>
                  <a:gd name="connsiteY42" fmla="*/ 1431300 h 1748260"/>
                  <a:gd name="connsiteX43" fmla="*/ 1095732 w 2013700"/>
                  <a:gd name="connsiteY43" fmla="*/ 1410206 h 1748260"/>
                  <a:gd name="connsiteX44" fmla="*/ 984964 w 2013700"/>
                  <a:gd name="connsiteY44" fmla="*/ 1417895 h 1748260"/>
                  <a:gd name="connsiteX45" fmla="*/ 961376 w 2013700"/>
                  <a:gd name="connsiteY45" fmla="*/ 1467461 h 1748260"/>
                  <a:gd name="connsiteX46" fmla="*/ 919084 w 2013700"/>
                  <a:gd name="connsiteY46" fmla="*/ 1488659 h 1748260"/>
                  <a:gd name="connsiteX47" fmla="*/ 686638 w 2013700"/>
                  <a:gd name="connsiteY47" fmla="*/ 1541444 h 1748260"/>
                  <a:gd name="connsiteX48" fmla="*/ 644450 w 2013700"/>
                  <a:gd name="connsiteY48" fmla="*/ 1562642 h 1748260"/>
                  <a:gd name="connsiteX49" fmla="*/ 586677 w 2013700"/>
                  <a:gd name="connsiteY49" fmla="*/ 1522740 h 1748260"/>
                  <a:gd name="connsiteX50" fmla="*/ 560595 w 2013700"/>
                  <a:gd name="connsiteY50" fmla="*/ 1496658 h 1748260"/>
                  <a:gd name="connsiteX51" fmla="*/ 536384 w 2013700"/>
                  <a:gd name="connsiteY51" fmla="*/ 1546016 h 1748260"/>
                  <a:gd name="connsiteX52" fmla="*/ 494509 w 2013700"/>
                  <a:gd name="connsiteY52" fmla="*/ 1628522 h 1748260"/>
                  <a:gd name="connsiteX53" fmla="*/ 422602 w 2013700"/>
                  <a:gd name="connsiteY53" fmla="*/ 1721105 h 1748260"/>
                  <a:gd name="connsiteX54" fmla="*/ 377298 w 2013700"/>
                  <a:gd name="connsiteY54" fmla="*/ 1747706 h 1748260"/>
                  <a:gd name="connsiteX55" fmla="*/ 264140 w 2013700"/>
                  <a:gd name="connsiteY55" fmla="*/ 1742199 h 1748260"/>
                  <a:gd name="connsiteX56" fmla="*/ 168439 w 2013700"/>
                  <a:gd name="connsiteY56" fmla="*/ 1738666 h 1748260"/>
                  <a:gd name="connsiteX57" fmla="*/ 51643 w 2013700"/>
                  <a:gd name="connsiteY57" fmla="*/ 1688892 h 1748260"/>
                  <a:gd name="connsiteX58" fmla="*/ 0 w 2013700"/>
                  <a:gd name="connsiteY58" fmla="*/ 1562642 h 1748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013700" h="1748260">
                    <a:moveTo>
                      <a:pt x="0" y="1562642"/>
                    </a:moveTo>
                    <a:cubicBezTo>
                      <a:pt x="34706" y="1531365"/>
                      <a:pt x="35330" y="1481489"/>
                      <a:pt x="63385" y="1446471"/>
                    </a:cubicBezTo>
                    <a:cubicBezTo>
                      <a:pt x="66918" y="1442938"/>
                      <a:pt x="70347" y="1439404"/>
                      <a:pt x="73881" y="1435871"/>
                    </a:cubicBezTo>
                    <a:cubicBezTo>
                      <a:pt x="73881" y="1435871"/>
                      <a:pt x="73983" y="1435872"/>
                      <a:pt x="73983" y="1435872"/>
                    </a:cubicBezTo>
                    <a:cubicBezTo>
                      <a:pt x="105677" y="1435872"/>
                      <a:pt x="137369" y="1435872"/>
                      <a:pt x="169062" y="1435871"/>
                    </a:cubicBezTo>
                    <a:cubicBezTo>
                      <a:pt x="172595" y="1435871"/>
                      <a:pt x="176024" y="1435871"/>
                      <a:pt x="179557" y="1435871"/>
                    </a:cubicBezTo>
                    <a:cubicBezTo>
                      <a:pt x="219043" y="1481072"/>
                      <a:pt x="246475" y="1481072"/>
                      <a:pt x="295728" y="1435871"/>
                    </a:cubicBezTo>
                    <a:cubicBezTo>
                      <a:pt x="330434" y="1440340"/>
                      <a:pt x="358698" y="1426729"/>
                      <a:pt x="389351" y="1411245"/>
                    </a:cubicBezTo>
                    <a:cubicBezTo>
                      <a:pt x="430915" y="1390255"/>
                      <a:pt x="475284" y="1371343"/>
                      <a:pt x="523498" y="1369370"/>
                    </a:cubicBezTo>
                    <a:cubicBezTo>
                      <a:pt x="571402" y="1367395"/>
                      <a:pt x="645074" y="1290501"/>
                      <a:pt x="618681" y="1238339"/>
                    </a:cubicBezTo>
                    <a:cubicBezTo>
                      <a:pt x="596652" y="1194904"/>
                      <a:pt x="598730" y="1146898"/>
                      <a:pt x="592495" y="1100761"/>
                    </a:cubicBezTo>
                    <a:cubicBezTo>
                      <a:pt x="588547" y="1071251"/>
                      <a:pt x="581793" y="1049742"/>
                      <a:pt x="549269" y="1045067"/>
                    </a:cubicBezTo>
                    <a:cubicBezTo>
                      <a:pt x="521421" y="1000904"/>
                      <a:pt x="543346" y="883486"/>
                      <a:pt x="591664" y="852624"/>
                    </a:cubicBezTo>
                    <a:cubicBezTo>
                      <a:pt x="632812" y="826336"/>
                      <a:pt x="640294" y="794331"/>
                      <a:pt x="634683" y="750585"/>
                    </a:cubicBezTo>
                    <a:cubicBezTo>
                      <a:pt x="627098" y="692083"/>
                      <a:pt x="646113" y="634518"/>
                      <a:pt x="638215" y="573834"/>
                    </a:cubicBezTo>
                    <a:cubicBezTo>
                      <a:pt x="631774" y="524476"/>
                      <a:pt x="672922" y="480835"/>
                      <a:pt x="707732" y="442907"/>
                    </a:cubicBezTo>
                    <a:cubicBezTo>
                      <a:pt x="736515" y="418696"/>
                      <a:pt x="730696" y="385029"/>
                      <a:pt x="728202" y="354583"/>
                    </a:cubicBezTo>
                    <a:cubicBezTo>
                      <a:pt x="724773" y="313019"/>
                      <a:pt x="729422" y="284626"/>
                      <a:pt x="746658" y="267235"/>
                    </a:cubicBezTo>
                    <a:cubicBezTo>
                      <a:pt x="763895" y="249842"/>
                      <a:pt x="793717" y="243452"/>
                      <a:pt x="840632" y="245894"/>
                    </a:cubicBezTo>
                    <a:cubicBezTo>
                      <a:pt x="904849" y="249218"/>
                      <a:pt x="949842" y="223553"/>
                      <a:pt x="992134" y="191549"/>
                    </a:cubicBezTo>
                    <a:cubicBezTo>
                      <a:pt x="1044504" y="151856"/>
                      <a:pt x="1094484" y="147699"/>
                      <a:pt x="1152258" y="169521"/>
                    </a:cubicBezTo>
                    <a:cubicBezTo>
                      <a:pt x="1218761" y="194667"/>
                      <a:pt x="1271236" y="170871"/>
                      <a:pt x="1299291" y="105927"/>
                    </a:cubicBezTo>
                    <a:cubicBezTo>
                      <a:pt x="1306150" y="90028"/>
                      <a:pt x="1309474" y="77768"/>
                      <a:pt x="1295447" y="63531"/>
                    </a:cubicBezTo>
                    <a:cubicBezTo>
                      <a:pt x="1281316" y="49244"/>
                      <a:pt x="1275808" y="35164"/>
                      <a:pt x="1277288" y="21475"/>
                    </a:cubicBezTo>
                    <a:lnTo>
                      <a:pt x="1290139" y="0"/>
                    </a:lnTo>
                    <a:lnTo>
                      <a:pt x="2013700" y="1121435"/>
                    </a:lnTo>
                    <a:lnTo>
                      <a:pt x="2002074" y="1116920"/>
                    </a:lnTo>
                    <a:cubicBezTo>
                      <a:pt x="1983773" y="1107100"/>
                      <a:pt x="1967017" y="1094684"/>
                      <a:pt x="1952886" y="1078629"/>
                    </a:cubicBezTo>
                    <a:cubicBezTo>
                      <a:pt x="1903009" y="1021998"/>
                      <a:pt x="1871211" y="1014309"/>
                      <a:pt x="1804087" y="1045377"/>
                    </a:cubicBezTo>
                    <a:cubicBezTo>
                      <a:pt x="1775615" y="1058471"/>
                      <a:pt x="1745377" y="1071147"/>
                      <a:pt x="1741949" y="1018880"/>
                    </a:cubicBezTo>
                    <a:cubicBezTo>
                      <a:pt x="1739974" y="988123"/>
                      <a:pt x="1719088" y="979291"/>
                      <a:pt x="1689993" y="980954"/>
                    </a:cubicBezTo>
                    <a:cubicBezTo>
                      <a:pt x="1669627" y="982096"/>
                      <a:pt x="1652898" y="989370"/>
                      <a:pt x="1635960" y="999346"/>
                    </a:cubicBezTo>
                    <a:cubicBezTo>
                      <a:pt x="1603124" y="1018776"/>
                      <a:pt x="1571119" y="1026570"/>
                      <a:pt x="1543999" y="989162"/>
                    </a:cubicBezTo>
                    <a:cubicBezTo>
                      <a:pt x="1526023" y="964432"/>
                      <a:pt x="1503890" y="969940"/>
                      <a:pt x="1484252" y="985110"/>
                    </a:cubicBezTo>
                    <a:cubicBezTo>
                      <a:pt x="1464821" y="1000073"/>
                      <a:pt x="1446740" y="1017218"/>
                      <a:pt x="1430633" y="1035714"/>
                    </a:cubicBezTo>
                    <a:cubicBezTo>
                      <a:pt x="1408085" y="1061796"/>
                      <a:pt x="1382523" y="1100242"/>
                      <a:pt x="1410787" y="1124662"/>
                    </a:cubicBezTo>
                    <a:cubicBezTo>
                      <a:pt x="1445700" y="1154900"/>
                      <a:pt x="1469288" y="1108244"/>
                      <a:pt x="1486225" y="1085175"/>
                    </a:cubicBezTo>
                    <a:cubicBezTo>
                      <a:pt x="1505865" y="1058367"/>
                      <a:pt x="1523633" y="1032493"/>
                      <a:pt x="1555430" y="1055768"/>
                    </a:cubicBezTo>
                    <a:cubicBezTo>
                      <a:pt x="1585357" y="1077694"/>
                      <a:pt x="1593669" y="1109490"/>
                      <a:pt x="1572886" y="1148873"/>
                    </a:cubicBezTo>
                    <a:cubicBezTo>
                      <a:pt x="1552728" y="1187007"/>
                      <a:pt x="1510229" y="1199684"/>
                      <a:pt x="1489654" y="1235014"/>
                    </a:cubicBezTo>
                    <a:cubicBezTo>
                      <a:pt x="1474068" y="1244261"/>
                      <a:pt x="1457027" y="1245717"/>
                      <a:pt x="1439259" y="1246028"/>
                    </a:cubicBezTo>
                    <a:cubicBezTo>
                      <a:pt x="1416606" y="1246340"/>
                      <a:pt x="1399877" y="1256730"/>
                      <a:pt x="1389174" y="1277721"/>
                    </a:cubicBezTo>
                    <a:cubicBezTo>
                      <a:pt x="1348337" y="1357940"/>
                      <a:pt x="1275600" y="1400855"/>
                      <a:pt x="1196525" y="1431300"/>
                    </a:cubicBezTo>
                    <a:cubicBezTo>
                      <a:pt x="1164209" y="1443769"/>
                      <a:pt x="1125033" y="1444601"/>
                      <a:pt x="1095732" y="1410206"/>
                    </a:cubicBezTo>
                    <a:cubicBezTo>
                      <a:pt x="1058013" y="1365940"/>
                      <a:pt x="1023306" y="1420908"/>
                      <a:pt x="984964" y="1417895"/>
                    </a:cubicBezTo>
                    <a:cubicBezTo>
                      <a:pt x="957635" y="1415817"/>
                      <a:pt x="962208" y="1447094"/>
                      <a:pt x="961376" y="1467461"/>
                    </a:cubicBezTo>
                    <a:cubicBezTo>
                      <a:pt x="953374" y="1486684"/>
                      <a:pt x="937165" y="1489593"/>
                      <a:pt x="919084" y="1488659"/>
                    </a:cubicBezTo>
                    <a:cubicBezTo>
                      <a:pt x="836476" y="1483774"/>
                      <a:pt x="758647" y="1499569"/>
                      <a:pt x="686638" y="1541444"/>
                    </a:cubicBezTo>
                    <a:cubicBezTo>
                      <a:pt x="672610" y="1548510"/>
                      <a:pt x="658477" y="1555576"/>
                      <a:pt x="644450" y="1562642"/>
                    </a:cubicBezTo>
                    <a:cubicBezTo>
                      <a:pt x="624187" y="1551212"/>
                      <a:pt x="597171" y="1551108"/>
                      <a:pt x="586677" y="1522740"/>
                    </a:cubicBezTo>
                    <a:cubicBezTo>
                      <a:pt x="582831" y="1512245"/>
                      <a:pt x="586262" y="1482632"/>
                      <a:pt x="560595" y="1496658"/>
                    </a:cubicBezTo>
                    <a:cubicBezTo>
                      <a:pt x="544385" y="1505596"/>
                      <a:pt x="520693" y="1519520"/>
                      <a:pt x="536384" y="1546016"/>
                    </a:cubicBezTo>
                    <a:cubicBezTo>
                      <a:pt x="566309" y="1596724"/>
                      <a:pt x="534098" y="1612104"/>
                      <a:pt x="494509" y="1628522"/>
                    </a:cubicBezTo>
                    <a:cubicBezTo>
                      <a:pt x="454399" y="1645147"/>
                      <a:pt x="411900" y="1663539"/>
                      <a:pt x="422602" y="1721105"/>
                    </a:cubicBezTo>
                    <a:cubicBezTo>
                      <a:pt x="404314" y="1723703"/>
                      <a:pt x="404730" y="1752590"/>
                      <a:pt x="377298" y="1747706"/>
                    </a:cubicBezTo>
                    <a:cubicBezTo>
                      <a:pt x="340409" y="1741056"/>
                      <a:pt x="301962" y="1743550"/>
                      <a:pt x="264140" y="1742199"/>
                    </a:cubicBezTo>
                    <a:cubicBezTo>
                      <a:pt x="233278" y="1711960"/>
                      <a:pt x="201170" y="1722456"/>
                      <a:pt x="168439" y="1738666"/>
                    </a:cubicBezTo>
                    <a:cubicBezTo>
                      <a:pt x="131135" y="1757059"/>
                      <a:pt x="69827" y="1726093"/>
                      <a:pt x="51643" y="1688892"/>
                    </a:cubicBezTo>
                    <a:cubicBezTo>
                      <a:pt x="31485" y="1647640"/>
                      <a:pt x="39902" y="1595166"/>
                      <a:pt x="0" y="156264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7000"/>
                    </a:srgbClr>
                  </a:gs>
                  <a:gs pos="100000">
                    <a:srgbClr val="CCE1F6">
                      <a:alpha val="50000"/>
                    </a:srgbClr>
                  </a:gs>
                </a:gsLst>
                <a:lin ang="5400000" scaled="0"/>
              </a:gradFill>
              <a:ln w="7883" cap="flat">
                <a:noFill/>
                <a:prstDash val="solid"/>
                <a:miter/>
              </a:ln>
              <a:effectLst>
                <a:outerShdw blurRad="711200" dist="38100" dir="8100000" sx="112000" sy="112000" algn="tr" rotWithShape="0">
                  <a:schemeClr val="bg1">
                    <a:alpha val="72000"/>
                  </a:schemeClr>
                </a:outerShdw>
                <a:softEdge rad="127000"/>
              </a:effectLst>
            </p:spPr>
            <p:txBody>
              <a:bodyPr wrap="square" rtlCol="0" anchor="ctr">
                <a:noAutofit/>
              </a:bodyPr>
              <a:lstStyle/>
              <a:p>
                <a:endParaRPr lang="x-none" sz="1800" dirty="0">
                  <a:latin typeface="Quicksand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688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lement-Slide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460D411-2EEC-9A1F-2691-F4F85F050538}"/>
              </a:ext>
            </a:extLst>
          </p:cNvPr>
          <p:cNvGrpSpPr/>
          <p:nvPr userDrawn="1"/>
        </p:nvGrpSpPr>
        <p:grpSpPr>
          <a:xfrm>
            <a:off x="7375241" y="-129057"/>
            <a:ext cx="5039096" cy="2686009"/>
            <a:chOff x="5888684" y="0"/>
            <a:chExt cx="3255316" cy="231359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17C63F0-6A23-CAC2-5B0C-6BE4CDAA1986}"/>
                </a:ext>
              </a:extLst>
            </p:cNvPr>
            <p:cNvSpPr/>
            <p:nvPr/>
          </p:nvSpPr>
          <p:spPr>
            <a:xfrm>
              <a:off x="6064988" y="1"/>
              <a:ext cx="3014225" cy="893361"/>
            </a:xfrm>
            <a:custGeom>
              <a:avLst/>
              <a:gdLst>
                <a:gd name="connsiteX0" fmla="*/ 484379 w 3014225"/>
                <a:gd name="connsiteY0" fmla="*/ 0 h 893361"/>
                <a:gd name="connsiteX1" fmla="*/ 3014225 w 3014225"/>
                <a:gd name="connsiteY1" fmla="*/ 0 h 893361"/>
                <a:gd name="connsiteX2" fmla="*/ 3014225 w 3014225"/>
                <a:gd name="connsiteY2" fmla="*/ 551028 h 893361"/>
                <a:gd name="connsiteX3" fmla="*/ 2975032 w 3014225"/>
                <a:gd name="connsiteY3" fmla="*/ 568012 h 893361"/>
                <a:gd name="connsiteX4" fmla="*/ 2794281 w 3014225"/>
                <a:gd name="connsiteY4" fmla="*/ 554139 h 893361"/>
                <a:gd name="connsiteX5" fmla="*/ 2751556 w 3014225"/>
                <a:gd name="connsiteY5" fmla="*/ 559736 h 893361"/>
                <a:gd name="connsiteX6" fmla="*/ 2692829 w 3014225"/>
                <a:gd name="connsiteY6" fmla="*/ 589533 h 893361"/>
                <a:gd name="connsiteX7" fmla="*/ 2562212 w 3014225"/>
                <a:gd name="connsiteY7" fmla="*/ 469636 h 893361"/>
                <a:gd name="connsiteX8" fmla="*/ 2519172 w 3014225"/>
                <a:gd name="connsiteY8" fmla="*/ 427384 h 893361"/>
                <a:gd name="connsiteX9" fmla="*/ 2480074 w 3014225"/>
                <a:gd name="connsiteY9" fmla="*/ 467192 h 893361"/>
                <a:gd name="connsiteX10" fmla="*/ 2409050 w 3014225"/>
                <a:gd name="connsiteY10" fmla="*/ 495885 h 893361"/>
                <a:gd name="connsiteX11" fmla="*/ 2332587 w 3014225"/>
                <a:gd name="connsiteY11" fmla="*/ 445515 h 893361"/>
                <a:gd name="connsiteX12" fmla="*/ 2240201 w 3014225"/>
                <a:gd name="connsiteY12" fmla="*/ 419186 h 893361"/>
                <a:gd name="connsiteX13" fmla="*/ 2155856 w 3014225"/>
                <a:gd name="connsiteY13" fmla="*/ 423758 h 893361"/>
                <a:gd name="connsiteX14" fmla="*/ 2147895 w 3014225"/>
                <a:gd name="connsiteY14" fmla="*/ 423758 h 893361"/>
                <a:gd name="connsiteX15" fmla="*/ 2075767 w 3014225"/>
                <a:gd name="connsiteY15" fmla="*/ 431798 h 893361"/>
                <a:gd name="connsiteX16" fmla="*/ 1871288 w 3014225"/>
                <a:gd name="connsiteY16" fmla="*/ 480987 h 893361"/>
                <a:gd name="connsiteX17" fmla="*/ 1703622 w 3014225"/>
                <a:gd name="connsiteY17" fmla="*/ 511414 h 893361"/>
                <a:gd name="connsiteX18" fmla="*/ 1629603 w 3014225"/>
                <a:gd name="connsiteY18" fmla="*/ 496674 h 893361"/>
                <a:gd name="connsiteX19" fmla="*/ 1602092 w 3014225"/>
                <a:gd name="connsiteY19" fmla="*/ 471449 h 893361"/>
                <a:gd name="connsiteX20" fmla="*/ 1563151 w 3014225"/>
                <a:gd name="connsiteY20" fmla="*/ 431641 h 893361"/>
                <a:gd name="connsiteX21" fmla="*/ 1481486 w 3014225"/>
                <a:gd name="connsiteY21" fmla="*/ 385369 h 893361"/>
                <a:gd name="connsiteX22" fmla="*/ 1368605 w 3014225"/>
                <a:gd name="connsiteY22" fmla="*/ 360144 h 893361"/>
                <a:gd name="connsiteX23" fmla="*/ 1321466 w 3014225"/>
                <a:gd name="connsiteY23" fmla="*/ 340043 h 893361"/>
                <a:gd name="connsiteX24" fmla="*/ 1282052 w 3014225"/>
                <a:gd name="connsiteY24" fmla="*/ 311271 h 893361"/>
                <a:gd name="connsiteX25" fmla="*/ 1241062 w 3014225"/>
                <a:gd name="connsiteY25" fmla="*/ 325224 h 893361"/>
                <a:gd name="connsiteX26" fmla="*/ 1171299 w 3014225"/>
                <a:gd name="connsiteY26" fmla="*/ 317498 h 893361"/>
                <a:gd name="connsiteX27" fmla="*/ 1125974 w 3014225"/>
                <a:gd name="connsiteY27" fmla="*/ 314424 h 893361"/>
                <a:gd name="connsiteX28" fmla="*/ 1085298 w 3014225"/>
                <a:gd name="connsiteY28" fmla="*/ 352813 h 893361"/>
                <a:gd name="connsiteX29" fmla="*/ 1070242 w 3014225"/>
                <a:gd name="connsiteY29" fmla="*/ 420290 h 893361"/>
                <a:gd name="connsiteX30" fmla="*/ 1127471 w 3014225"/>
                <a:gd name="connsiteY30" fmla="*/ 390335 h 893361"/>
                <a:gd name="connsiteX31" fmla="*/ 1179970 w 3014225"/>
                <a:gd name="connsiteY31" fmla="*/ 368027 h 893361"/>
                <a:gd name="connsiteX32" fmla="*/ 1193213 w 3014225"/>
                <a:gd name="connsiteY32" fmla="*/ 438657 h 893361"/>
                <a:gd name="connsiteX33" fmla="*/ 1130072 w 3014225"/>
                <a:gd name="connsiteY33" fmla="*/ 504005 h 893361"/>
                <a:gd name="connsiteX34" fmla="*/ 1091841 w 3014225"/>
                <a:gd name="connsiteY34" fmla="*/ 512360 h 893361"/>
                <a:gd name="connsiteX35" fmla="*/ 1053846 w 3014225"/>
                <a:gd name="connsiteY35" fmla="*/ 536403 h 893361"/>
                <a:gd name="connsiteX36" fmla="*/ 907700 w 3014225"/>
                <a:gd name="connsiteY36" fmla="*/ 652910 h 893361"/>
                <a:gd name="connsiteX37" fmla="*/ 831237 w 3014225"/>
                <a:gd name="connsiteY37" fmla="*/ 636908 h 893361"/>
                <a:gd name="connsiteX38" fmla="*/ 747207 w 3014225"/>
                <a:gd name="connsiteY38" fmla="*/ 642741 h 893361"/>
                <a:gd name="connsiteX39" fmla="*/ 729313 w 3014225"/>
                <a:gd name="connsiteY39" fmla="*/ 680342 h 893361"/>
                <a:gd name="connsiteX40" fmla="*/ 697230 w 3014225"/>
                <a:gd name="connsiteY40" fmla="*/ 696423 h 893361"/>
                <a:gd name="connsiteX41" fmla="*/ 520893 w 3014225"/>
                <a:gd name="connsiteY41" fmla="*/ 736467 h 893361"/>
                <a:gd name="connsiteX42" fmla="*/ 488889 w 3014225"/>
                <a:gd name="connsiteY42" fmla="*/ 752548 h 893361"/>
                <a:gd name="connsiteX43" fmla="*/ 445061 w 3014225"/>
                <a:gd name="connsiteY43" fmla="*/ 722278 h 893361"/>
                <a:gd name="connsiteX44" fmla="*/ 425275 w 3014225"/>
                <a:gd name="connsiteY44" fmla="*/ 702492 h 893361"/>
                <a:gd name="connsiteX45" fmla="*/ 406908 w 3014225"/>
                <a:gd name="connsiteY45" fmla="*/ 739935 h 893361"/>
                <a:gd name="connsiteX46" fmla="*/ 375141 w 3014225"/>
                <a:gd name="connsiteY46" fmla="*/ 802525 h 893361"/>
                <a:gd name="connsiteX47" fmla="*/ 320592 w 3014225"/>
                <a:gd name="connsiteY47" fmla="*/ 872760 h 893361"/>
                <a:gd name="connsiteX48" fmla="*/ 286223 w 3014225"/>
                <a:gd name="connsiteY48" fmla="*/ 892940 h 893361"/>
                <a:gd name="connsiteX49" fmla="*/ 200380 w 3014225"/>
                <a:gd name="connsiteY49" fmla="*/ 888762 h 893361"/>
                <a:gd name="connsiteX50" fmla="*/ 127780 w 3014225"/>
                <a:gd name="connsiteY50" fmla="*/ 886082 h 893361"/>
                <a:gd name="connsiteX51" fmla="*/ 39177 w 3014225"/>
                <a:gd name="connsiteY51" fmla="*/ 848323 h 893361"/>
                <a:gd name="connsiteX52" fmla="*/ 0 w 3014225"/>
                <a:gd name="connsiteY52" fmla="*/ 752548 h 893361"/>
                <a:gd name="connsiteX53" fmla="*/ 48085 w 3014225"/>
                <a:gd name="connsiteY53" fmla="*/ 664419 h 893361"/>
                <a:gd name="connsiteX54" fmla="*/ 56047 w 3014225"/>
                <a:gd name="connsiteY54" fmla="*/ 656378 h 893361"/>
                <a:gd name="connsiteX55" fmla="*/ 56125 w 3014225"/>
                <a:gd name="connsiteY55" fmla="*/ 656378 h 893361"/>
                <a:gd name="connsiteX56" fmla="*/ 128253 w 3014225"/>
                <a:gd name="connsiteY56" fmla="*/ 656378 h 893361"/>
                <a:gd name="connsiteX57" fmla="*/ 136214 w 3014225"/>
                <a:gd name="connsiteY57" fmla="*/ 656378 h 893361"/>
                <a:gd name="connsiteX58" fmla="*/ 224343 w 3014225"/>
                <a:gd name="connsiteY58" fmla="*/ 656378 h 893361"/>
                <a:gd name="connsiteX59" fmla="*/ 295367 w 3014225"/>
                <a:gd name="connsiteY59" fmla="*/ 637696 h 893361"/>
                <a:gd name="connsiteX60" fmla="*/ 397133 w 3014225"/>
                <a:gd name="connsiteY60" fmla="*/ 605929 h 893361"/>
                <a:gd name="connsiteX61" fmla="*/ 469340 w 3014225"/>
                <a:gd name="connsiteY61" fmla="*/ 506527 h 893361"/>
                <a:gd name="connsiteX62" fmla="*/ 449475 w 3014225"/>
                <a:gd name="connsiteY62" fmla="*/ 402159 h 893361"/>
                <a:gd name="connsiteX63" fmla="*/ 416683 w 3014225"/>
                <a:gd name="connsiteY63" fmla="*/ 359908 h 893361"/>
                <a:gd name="connsiteX64" fmla="*/ 448844 w 3014225"/>
                <a:gd name="connsiteY64" fmla="*/ 213919 h 893361"/>
                <a:gd name="connsiteX65" fmla="*/ 481479 w 3014225"/>
                <a:gd name="connsiteY65" fmla="*/ 136510 h 893361"/>
                <a:gd name="connsiteX66" fmla="*/ 484159 w 3014225"/>
                <a:gd name="connsiteY66" fmla="*/ 2425 h 89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014225" h="893361">
                  <a:moveTo>
                    <a:pt x="484379" y="0"/>
                  </a:moveTo>
                  <a:lnTo>
                    <a:pt x="3014225" y="0"/>
                  </a:lnTo>
                  <a:lnTo>
                    <a:pt x="3014225" y="551028"/>
                  </a:lnTo>
                  <a:lnTo>
                    <a:pt x="2975032" y="568012"/>
                  </a:lnTo>
                  <a:cubicBezTo>
                    <a:pt x="2915675" y="589138"/>
                    <a:pt x="2850406" y="615940"/>
                    <a:pt x="2794281" y="554139"/>
                  </a:cubicBezTo>
                  <a:cubicBezTo>
                    <a:pt x="2779618" y="537979"/>
                    <a:pt x="2765193" y="541605"/>
                    <a:pt x="2751556" y="559736"/>
                  </a:cubicBezTo>
                  <a:cubicBezTo>
                    <a:pt x="2737209" y="578654"/>
                    <a:pt x="2717818" y="604510"/>
                    <a:pt x="2692829" y="589533"/>
                  </a:cubicBezTo>
                  <a:cubicBezTo>
                    <a:pt x="2641907" y="558869"/>
                    <a:pt x="2576874" y="541448"/>
                    <a:pt x="2562212" y="469636"/>
                  </a:cubicBezTo>
                  <a:cubicBezTo>
                    <a:pt x="2557640" y="447406"/>
                    <a:pt x="2541638" y="428488"/>
                    <a:pt x="2519172" y="427384"/>
                  </a:cubicBezTo>
                  <a:cubicBezTo>
                    <a:pt x="2496943" y="426359"/>
                    <a:pt x="2485434" y="448037"/>
                    <a:pt x="2480074" y="467192"/>
                  </a:cubicBezTo>
                  <a:cubicBezTo>
                    <a:pt x="2469668" y="504162"/>
                    <a:pt x="2444049" y="516381"/>
                    <a:pt x="2409050" y="495885"/>
                  </a:cubicBezTo>
                  <a:cubicBezTo>
                    <a:pt x="2382801" y="480435"/>
                    <a:pt x="2358995" y="460728"/>
                    <a:pt x="2332587" y="445515"/>
                  </a:cubicBezTo>
                  <a:cubicBezTo>
                    <a:pt x="2304288" y="429118"/>
                    <a:pt x="2275516" y="404682"/>
                    <a:pt x="2240201" y="419186"/>
                  </a:cubicBezTo>
                  <a:cubicBezTo>
                    <a:pt x="2211430" y="430931"/>
                    <a:pt x="2184786" y="436134"/>
                    <a:pt x="2155856" y="423758"/>
                  </a:cubicBezTo>
                  <a:cubicBezTo>
                    <a:pt x="2153255" y="423758"/>
                    <a:pt x="2150574" y="423758"/>
                    <a:pt x="2147895" y="423758"/>
                  </a:cubicBezTo>
                  <a:cubicBezTo>
                    <a:pt x="2123064" y="388680"/>
                    <a:pt x="2108954" y="390256"/>
                    <a:pt x="2075767" y="431798"/>
                  </a:cubicBezTo>
                  <a:cubicBezTo>
                    <a:pt x="2007266" y="447406"/>
                    <a:pt x="1935690" y="455210"/>
                    <a:pt x="1871288" y="480987"/>
                  </a:cubicBezTo>
                  <a:cubicBezTo>
                    <a:pt x="1815636" y="503295"/>
                    <a:pt x="1762112" y="516932"/>
                    <a:pt x="1703622" y="511414"/>
                  </a:cubicBezTo>
                  <a:cubicBezTo>
                    <a:pt x="1678713" y="509050"/>
                    <a:pt x="1654512" y="499354"/>
                    <a:pt x="1629603" y="496674"/>
                  </a:cubicBezTo>
                  <a:cubicBezTo>
                    <a:pt x="1612024" y="494782"/>
                    <a:pt x="1603747" y="490762"/>
                    <a:pt x="1602092" y="471449"/>
                  </a:cubicBezTo>
                  <a:cubicBezTo>
                    <a:pt x="1600200" y="449535"/>
                    <a:pt x="1584513" y="437632"/>
                    <a:pt x="1563151" y="431641"/>
                  </a:cubicBezTo>
                  <a:cubicBezTo>
                    <a:pt x="1532330" y="423049"/>
                    <a:pt x="1502927" y="409727"/>
                    <a:pt x="1481486" y="385369"/>
                  </a:cubicBezTo>
                  <a:cubicBezTo>
                    <a:pt x="1443649" y="342408"/>
                    <a:pt x="1419527" y="336575"/>
                    <a:pt x="1368605" y="360144"/>
                  </a:cubicBezTo>
                  <a:cubicBezTo>
                    <a:pt x="1347006" y="370077"/>
                    <a:pt x="1324067" y="379693"/>
                    <a:pt x="1321466" y="340043"/>
                  </a:cubicBezTo>
                  <a:cubicBezTo>
                    <a:pt x="1319968" y="316710"/>
                    <a:pt x="1304124" y="310010"/>
                    <a:pt x="1282052" y="311271"/>
                  </a:cubicBezTo>
                  <a:cubicBezTo>
                    <a:pt x="1266602" y="312138"/>
                    <a:pt x="1253911" y="317656"/>
                    <a:pt x="1241062" y="325224"/>
                  </a:cubicBezTo>
                  <a:cubicBezTo>
                    <a:pt x="1216152" y="339964"/>
                    <a:pt x="1191873" y="345876"/>
                    <a:pt x="1171299" y="317498"/>
                  </a:cubicBezTo>
                  <a:cubicBezTo>
                    <a:pt x="1157662" y="298738"/>
                    <a:pt x="1140872" y="302916"/>
                    <a:pt x="1125974" y="314424"/>
                  </a:cubicBezTo>
                  <a:cubicBezTo>
                    <a:pt x="1111233" y="325775"/>
                    <a:pt x="1097517" y="338782"/>
                    <a:pt x="1085298" y="352813"/>
                  </a:cubicBezTo>
                  <a:cubicBezTo>
                    <a:pt x="1068193" y="372599"/>
                    <a:pt x="1048801" y="401765"/>
                    <a:pt x="1070242" y="420290"/>
                  </a:cubicBezTo>
                  <a:cubicBezTo>
                    <a:pt x="1096728" y="443229"/>
                    <a:pt x="1114622" y="407835"/>
                    <a:pt x="1127471" y="390335"/>
                  </a:cubicBezTo>
                  <a:cubicBezTo>
                    <a:pt x="1142370" y="369998"/>
                    <a:pt x="1155849" y="350370"/>
                    <a:pt x="1179970" y="368027"/>
                  </a:cubicBezTo>
                  <a:cubicBezTo>
                    <a:pt x="1202673" y="384660"/>
                    <a:pt x="1208979" y="408781"/>
                    <a:pt x="1193213" y="438657"/>
                  </a:cubicBezTo>
                  <a:cubicBezTo>
                    <a:pt x="1177921" y="467586"/>
                    <a:pt x="1145680" y="477203"/>
                    <a:pt x="1130072" y="504005"/>
                  </a:cubicBezTo>
                  <a:cubicBezTo>
                    <a:pt x="1118248" y="511020"/>
                    <a:pt x="1105321" y="512124"/>
                    <a:pt x="1091841" y="512360"/>
                  </a:cubicBezTo>
                  <a:cubicBezTo>
                    <a:pt x="1074657" y="512597"/>
                    <a:pt x="1061966" y="520479"/>
                    <a:pt x="1053846" y="536403"/>
                  </a:cubicBezTo>
                  <a:cubicBezTo>
                    <a:pt x="1022867" y="597258"/>
                    <a:pt x="967688" y="629814"/>
                    <a:pt x="907700" y="652910"/>
                  </a:cubicBezTo>
                  <a:cubicBezTo>
                    <a:pt x="883185" y="662369"/>
                    <a:pt x="853466" y="663000"/>
                    <a:pt x="831237" y="636908"/>
                  </a:cubicBezTo>
                  <a:cubicBezTo>
                    <a:pt x="802623" y="603327"/>
                    <a:pt x="776294" y="645027"/>
                    <a:pt x="747207" y="642741"/>
                  </a:cubicBezTo>
                  <a:cubicBezTo>
                    <a:pt x="726475" y="641164"/>
                    <a:pt x="729944" y="664892"/>
                    <a:pt x="729313" y="680342"/>
                  </a:cubicBezTo>
                  <a:cubicBezTo>
                    <a:pt x="723243" y="694925"/>
                    <a:pt x="710946" y="697132"/>
                    <a:pt x="697230" y="696423"/>
                  </a:cubicBezTo>
                  <a:cubicBezTo>
                    <a:pt x="634562" y="692718"/>
                    <a:pt x="575520" y="704700"/>
                    <a:pt x="520893" y="736467"/>
                  </a:cubicBezTo>
                  <a:cubicBezTo>
                    <a:pt x="510251" y="741827"/>
                    <a:pt x="499530" y="747188"/>
                    <a:pt x="488889" y="752548"/>
                  </a:cubicBezTo>
                  <a:cubicBezTo>
                    <a:pt x="473517" y="743877"/>
                    <a:pt x="453022" y="743798"/>
                    <a:pt x="445061" y="722278"/>
                  </a:cubicBezTo>
                  <a:cubicBezTo>
                    <a:pt x="442144" y="714316"/>
                    <a:pt x="444746" y="691851"/>
                    <a:pt x="425275" y="702492"/>
                  </a:cubicBezTo>
                  <a:cubicBezTo>
                    <a:pt x="412978" y="709272"/>
                    <a:pt x="395005" y="719835"/>
                    <a:pt x="406908" y="739935"/>
                  </a:cubicBezTo>
                  <a:cubicBezTo>
                    <a:pt x="429610" y="778403"/>
                    <a:pt x="405174" y="790070"/>
                    <a:pt x="375141" y="802525"/>
                  </a:cubicBezTo>
                  <a:cubicBezTo>
                    <a:pt x="344713" y="815137"/>
                    <a:pt x="312473" y="829090"/>
                    <a:pt x="320592" y="872760"/>
                  </a:cubicBezTo>
                  <a:cubicBezTo>
                    <a:pt x="306718" y="874731"/>
                    <a:pt x="307034" y="896645"/>
                    <a:pt x="286223" y="892940"/>
                  </a:cubicBezTo>
                  <a:cubicBezTo>
                    <a:pt x="258239" y="887895"/>
                    <a:pt x="229073" y="889787"/>
                    <a:pt x="200380" y="888762"/>
                  </a:cubicBezTo>
                  <a:cubicBezTo>
                    <a:pt x="176968" y="865823"/>
                    <a:pt x="152610" y="873785"/>
                    <a:pt x="127780" y="886082"/>
                  </a:cubicBezTo>
                  <a:cubicBezTo>
                    <a:pt x="99481" y="900035"/>
                    <a:pt x="52972" y="876544"/>
                    <a:pt x="39177" y="848323"/>
                  </a:cubicBezTo>
                  <a:cubicBezTo>
                    <a:pt x="23885" y="817029"/>
                    <a:pt x="30270" y="777221"/>
                    <a:pt x="0" y="752548"/>
                  </a:cubicBezTo>
                  <a:cubicBezTo>
                    <a:pt x="26329" y="728821"/>
                    <a:pt x="26802" y="690984"/>
                    <a:pt x="48085" y="664419"/>
                  </a:cubicBezTo>
                  <a:cubicBezTo>
                    <a:pt x="50765" y="661739"/>
                    <a:pt x="53366" y="659058"/>
                    <a:pt x="56047" y="656378"/>
                  </a:cubicBezTo>
                  <a:cubicBezTo>
                    <a:pt x="56047" y="656378"/>
                    <a:pt x="56125" y="656378"/>
                    <a:pt x="56125" y="656378"/>
                  </a:cubicBezTo>
                  <a:cubicBezTo>
                    <a:pt x="80168" y="656378"/>
                    <a:pt x="104210" y="656378"/>
                    <a:pt x="128253" y="656378"/>
                  </a:cubicBezTo>
                  <a:cubicBezTo>
                    <a:pt x="130933" y="656378"/>
                    <a:pt x="133534" y="656378"/>
                    <a:pt x="136214" y="656378"/>
                  </a:cubicBezTo>
                  <a:cubicBezTo>
                    <a:pt x="166169" y="690668"/>
                    <a:pt x="186979" y="690668"/>
                    <a:pt x="224343" y="656378"/>
                  </a:cubicBezTo>
                  <a:cubicBezTo>
                    <a:pt x="250672" y="659768"/>
                    <a:pt x="272113" y="649442"/>
                    <a:pt x="295367" y="637696"/>
                  </a:cubicBezTo>
                  <a:cubicBezTo>
                    <a:pt x="326898" y="621773"/>
                    <a:pt x="360557" y="607426"/>
                    <a:pt x="397133" y="605929"/>
                  </a:cubicBezTo>
                  <a:cubicBezTo>
                    <a:pt x="433473" y="604431"/>
                    <a:pt x="489362" y="546098"/>
                    <a:pt x="469340" y="506527"/>
                  </a:cubicBezTo>
                  <a:cubicBezTo>
                    <a:pt x="452628" y="473577"/>
                    <a:pt x="454205" y="437159"/>
                    <a:pt x="449475" y="402159"/>
                  </a:cubicBezTo>
                  <a:cubicBezTo>
                    <a:pt x="446480" y="379772"/>
                    <a:pt x="441356" y="363455"/>
                    <a:pt x="416683" y="359908"/>
                  </a:cubicBezTo>
                  <a:cubicBezTo>
                    <a:pt x="395557" y="326406"/>
                    <a:pt x="412190" y="237331"/>
                    <a:pt x="448844" y="213919"/>
                  </a:cubicBezTo>
                  <a:cubicBezTo>
                    <a:pt x="480060" y="193976"/>
                    <a:pt x="485736" y="169697"/>
                    <a:pt x="481479" y="136510"/>
                  </a:cubicBezTo>
                  <a:cubicBezTo>
                    <a:pt x="475725" y="92130"/>
                    <a:pt x="490150" y="48460"/>
                    <a:pt x="484159" y="242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7000"/>
                  </a:srgbClr>
                </a:gs>
                <a:gs pos="100000">
                  <a:srgbClr val="CCE1F6">
                    <a:alpha val="50000"/>
                  </a:srgbClr>
                </a:gs>
              </a:gsLst>
              <a:lin ang="5400000" scaled="0"/>
            </a:gradFill>
            <a:ln w="7883" cap="flat">
              <a:noFill/>
              <a:prstDash val="solid"/>
              <a:miter/>
            </a:ln>
            <a:effectLst>
              <a:outerShdw blurRad="711200" dist="38100" dir="8100000" sx="112000" sy="112000" algn="tr" rotWithShape="0">
                <a:schemeClr val="bg1">
                  <a:alpha val="72000"/>
                </a:schemeClr>
              </a:outerShdw>
              <a:softEdge rad="127000"/>
            </a:effectLst>
          </p:spPr>
          <p:txBody>
            <a:bodyPr wrap="square" rtlCol="0" anchor="ctr">
              <a:noAutofit/>
            </a:bodyPr>
            <a:lstStyle/>
            <a:p>
              <a:endParaRPr lang="x-none" sz="1800" dirty="0">
                <a:latin typeface="Quicksand" pitchFamily="2" charset="0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7745AA1-FA21-1E35-EE2A-A01338B674DA}"/>
                </a:ext>
              </a:extLst>
            </p:cNvPr>
            <p:cNvSpPr/>
            <p:nvPr/>
          </p:nvSpPr>
          <p:spPr>
            <a:xfrm>
              <a:off x="6246976" y="0"/>
              <a:ext cx="2897024" cy="456316"/>
            </a:xfrm>
            <a:custGeom>
              <a:avLst/>
              <a:gdLst>
                <a:gd name="connsiteX0" fmla="*/ 2539828 w 2897024"/>
                <a:gd name="connsiteY0" fmla="*/ 0 h 456316"/>
                <a:gd name="connsiteX1" fmla="*/ 2897024 w 2897024"/>
                <a:gd name="connsiteY1" fmla="*/ 0 h 456316"/>
                <a:gd name="connsiteX2" fmla="*/ 2897024 w 2897024"/>
                <a:gd name="connsiteY2" fmla="*/ 152563 h 456316"/>
                <a:gd name="connsiteX3" fmla="*/ 2883444 w 2897024"/>
                <a:gd name="connsiteY3" fmla="*/ 155128 h 456316"/>
                <a:gd name="connsiteX4" fmla="*/ 2794281 w 2897024"/>
                <a:gd name="connsiteY4" fmla="*/ 117094 h 456316"/>
                <a:gd name="connsiteX5" fmla="*/ 2751556 w 2897024"/>
                <a:gd name="connsiteY5" fmla="*/ 122691 h 456316"/>
                <a:gd name="connsiteX6" fmla="*/ 2692829 w 2897024"/>
                <a:gd name="connsiteY6" fmla="*/ 152488 h 456316"/>
                <a:gd name="connsiteX7" fmla="*/ 2562212 w 2897024"/>
                <a:gd name="connsiteY7" fmla="*/ 32591 h 456316"/>
                <a:gd name="connsiteX8" fmla="*/ 2547402 w 2897024"/>
                <a:gd name="connsiteY8" fmla="*/ 3543 h 456316"/>
                <a:gd name="connsiteX9" fmla="*/ 2317681 w 2897024"/>
                <a:gd name="connsiteY9" fmla="*/ 0 h 456316"/>
                <a:gd name="connsiteX10" fmla="*/ 2498909 w 2897024"/>
                <a:gd name="connsiteY10" fmla="*/ 0 h 456316"/>
                <a:gd name="connsiteX11" fmla="*/ 2493297 w 2897024"/>
                <a:gd name="connsiteY11" fmla="*/ 2676 h 456316"/>
                <a:gd name="connsiteX12" fmla="*/ 2480074 w 2897024"/>
                <a:gd name="connsiteY12" fmla="*/ 30147 h 456316"/>
                <a:gd name="connsiteX13" fmla="*/ 2409050 w 2897024"/>
                <a:gd name="connsiteY13" fmla="*/ 58840 h 456316"/>
                <a:gd name="connsiteX14" fmla="*/ 2332587 w 2897024"/>
                <a:gd name="connsiteY14" fmla="*/ 8470 h 456316"/>
                <a:gd name="connsiteX15" fmla="*/ 1573535 w 2897024"/>
                <a:gd name="connsiteY15" fmla="*/ 0 h 456316"/>
                <a:gd name="connsiteX16" fmla="*/ 2049565 w 2897024"/>
                <a:gd name="connsiteY16" fmla="*/ 0 h 456316"/>
                <a:gd name="connsiteX17" fmla="*/ 1971991 w 2897024"/>
                <a:gd name="connsiteY17" fmla="*/ 15534 h 456316"/>
                <a:gd name="connsiteX18" fmla="*/ 1871288 w 2897024"/>
                <a:gd name="connsiteY18" fmla="*/ 43942 h 456316"/>
                <a:gd name="connsiteX19" fmla="*/ 1703622 w 2897024"/>
                <a:gd name="connsiteY19" fmla="*/ 74369 h 456316"/>
                <a:gd name="connsiteX20" fmla="*/ 1629603 w 2897024"/>
                <a:gd name="connsiteY20" fmla="*/ 59629 h 456316"/>
                <a:gd name="connsiteX21" fmla="*/ 1602092 w 2897024"/>
                <a:gd name="connsiteY21" fmla="*/ 34404 h 456316"/>
                <a:gd name="connsiteX22" fmla="*/ 1589923 w 2897024"/>
                <a:gd name="connsiteY22" fmla="*/ 8529 h 456316"/>
                <a:gd name="connsiteX23" fmla="*/ 453059 w 2897024"/>
                <a:gd name="connsiteY23" fmla="*/ 0 h 456316"/>
                <a:gd name="connsiteX24" fmla="*/ 1193802 w 2897024"/>
                <a:gd name="connsiteY24" fmla="*/ 0 h 456316"/>
                <a:gd name="connsiteX25" fmla="*/ 1193213 w 2897024"/>
                <a:gd name="connsiteY25" fmla="*/ 1612 h 456316"/>
                <a:gd name="connsiteX26" fmla="*/ 1130072 w 2897024"/>
                <a:gd name="connsiteY26" fmla="*/ 66960 h 456316"/>
                <a:gd name="connsiteX27" fmla="*/ 1091841 w 2897024"/>
                <a:gd name="connsiteY27" fmla="*/ 75315 h 456316"/>
                <a:gd name="connsiteX28" fmla="*/ 1053846 w 2897024"/>
                <a:gd name="connsiteY28" fmla="*/ 99358 h 456316"/>
                <a:gd name="connsiteX29" fmla="*/ 907700 w 2897024"/>
                <a:gd name="connsiteY29" fmla="*/ 215865 h 456316"/>
                <a:gd name="connsiteX30" fmla="*/ 831237 w 2897024"/>
                <a:gd name="connsiteY30" fmla="*/ 199863 h 456316"/>
                <a:gd name="connsiteX31" fmla="*/ 747207 w 2897024"/>
                <a:gd name="connsiteY31" fmla="*/ 205696 h 456316"/>
                <a:gd name="connsiteX32" fmla="*/ 729313 w 2897024"/>
                <a:gd name="connsiteY32" fmla="*/ 243297 h 456316"/>
                <a:gd name="connsiteX33" fmla="*/ 697230 w 2897024"/>
                <a:gd name="connsiteY33" fmla="*/ 259378 h 456316"/>
                <a:gd name="connsiteX34" fmla="*/ 520893 w 2897024"/>
                <a:gd name="connsiteY34" fmla="*/ 299422 h 456316"/>
                <a:gd name="connsiteX35" fmla="*/ 488889 w 2897024"/>
                <a:gd name="connsiteY35" fmla="*/ 315503 h 456316"/>
                <a:gd name="connsiteX36" fmla="*/ 445061 w 2897024"/>
                <a:gd name="connsiteY36" fmla="*/ 285233 h 456316"/>
                <a:gd name="connsiteX37" fmla="*/ 425275 w 2897024"/>
                <a:gd name="connsiteY37" fmla="*/ 265447 h 456316"/>
                <a:gd name="connsiteX38" fmla="*/ 406908 w 2897024"/>
                <a:gd name="connsiteY38" fmla="*/ 302890 h 456316"/>
                <a:gd name="connsiteX39" fmla="*/ 375141 w 2897024"/>
                <a:gd name="connsiteY39" fmla="*/ 365480 h 456316"/>
                <a:gd name="connsiteX40" fmla="*/ 320592 w 2897024"/>
                <a:gd name="connsiteY40" fmla="*/ 435715 h 456316"/>
                <a:gd name="connsiteX41" fmla="*/ 286223 w 2897024"/>
                <a:gd name="connsiteY41" fmla="*/ 455895 h 456316"/>
                <a:gd name="connsiteX42" fmla="*/ 200380 w 2897024"/>
                <a:gd name="connsiteY42" fmla="*/ 451717 h 456316"/>
                <a:gd name="connsiteX43" fmla="*/ 127780 w 2897024"/>
                <a:gd name="connsiteY43" fmla="*/ 449037 h 456316"/>
                <a:gd name="connsiteX44" fmla="*/ 39177 w 2897024"/>
                <a:gd name="connsiteY44" fmla="*/ 411278 h 456316"/>
                <a:gd name="connsiteX45" fmla="*/ 0 w 2897024"/>
                <a:gd name="connsiteY45" fmla="*/ 315503 h 456316"/>
                <a:gd name="connsiteX46" fmla="*/ 48085 w 2897024"/>
                <a:gd name="connsiteY46" fmla="*/ 227374 h 456316"/>
                <a:gd name="connsiteX47" fmla="*/ 56047 w 2897024"/>
                <a:gd name="connsiteY47" fmla="*/ 219333 h 456316"/>
                <a:gd name="connsiteX48" fmla="*/ 56125 w 2897024"/>
                <a:gd name="connsiteY48" fmla="*/ 219333 h 456316"/>
                <a:gd name="connsiteX49" fmla="*/ 128253 w 2897024"/>
                <a:gd name="connsiteY49" fmla="*/ 219333 h 456316"/>
                <a:gd name="connsiteX50" fmla="*/ 136214 w 2897024"/>
                <a:gd name="connsiteY50" fmla="*/ 219333 h 456316"/>
                <a:gd name="connsiteX51" fmla="*/ 224343 w 2897024"/>
                <a:gd name="connsiteY51" fmla="*/ 219333 h 456316"/>
                <a:gd name="connsiteX52" fmla="*/ 295367 w 2897024"/>
                <a:gd name="connsiteY52" fmla="*/ 200651 h 456316"/>
                <a:gd name="connsiteX53" fmla="*/ 397133 w 2897024"/>
                <a:gd name="connsiteY53" fmla="*/ 168884 h 456316"/>
                <a:gd name="connsiteX54" fmla="*/ 469340 w 2897024"/>
                <a:gd name="connsiteY54" fmla="*/ 69482 h 456316"/>
                <a:gd name="connsiteX55" fmla="*/ 454915 w 2897024"/>
                <a:gd name="connsiteY55" fmla="*/ 18067 h 456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897024" h="456316">
                  <a:moveTo>
                    <a:pt x="2539828" y="0"/>
                  </a:moveTo>
                  <a:lnTo>
                    <a:pt x="2897024" y="0"/>
                  </a:lnTo>
                  <a:lnTo>
                    <a:pt x="2897024" y="152563"/>
                  </a:lnTo>
                  <a:lnTo>
                    <a:pt x="2883444" y="155128"/>
                  </a:lnTo>
                  <a:cubicBezTo>
                    <a:pt x="2852692" y="156744"/>
                    <a:pt x="2822343" y="147995"/>
                    <a:pt x="2794281" y="117094"/>
                  </a:cubicBezTo>
                  <a:cubicBezTo>
                    <a:pt x="2779618" y="100934"/>
                    <a:pt x="2765193" y="104560"/>
                    <a:pt x="2751556" y="122691"/>
                  </a:cubicBezTo>
                  <a:cubicBezTo>
                    <a:pt x="2737209" y="141609"/>
                    <a:pt x="2717818" y="167465"/>
                    <a:pt x="2692829" y="152488"/>
                  </a:cubicBezTo>
                  <a:cubicBezTo>
                    <a:pt x="2641907" y="121824"/>
                    <a:pt x="2576874" y="104403"/>
                    <a:pt x="2562212" y="32591"/>
                  </a:cubicBezTo>
                  <a:cubicBezTo>
                    <a:pt x="2559926" y="21476"/>
                    <a:pt x="2554782" y="11189"/>
                    <a:pt x="2547402" y="3543"/>
                  </a:cubicBezTo>
                  <a:close/>
                  <a:moveTo>
                    <a:pt x="2317681" y="0"/>
                  </a:moveTo>
                  <a:lnTo>
                    <a:pt x="2498909" y="0"/>
                  </a:lnTo>
                  <a:lnTo>
                    <a:pt x="2493297" y="2676"/>
                  </a:lnTo>
                  <a:cubicBezTo>
                    <a:pt x="2486971" y="10361"/>
                    <a:pt x="2482754" y="20570"/>
                    <a:pt x="2480074" y="30147"/>
                  </a:cubicBezTo>
                  <a:cubicBezTo>
                    <a:pt x="2469668" y="67117"/>
                    <a:pt x="2444049" y="79336"/>
                    <a:pt x="2409050" y="58840"/>
                  </a:cubicBezTo>
                  <a:cubicBezTo>
                    <a:pt x="2382801" y="43390"/>
                    <a:pt x="2358995" y="23683"/>
                    <a:pt x="2332587" y="8470"/>
                  </a:cubicBezTo>
                  <a:close/>
                  <a:moveTo>
                    <a:pt x="1573535" y="0"/>
                  </a:moveTo>
                  <a:lnTo>
                    <a:pt x="2049565" y="0"/>
                  </a:lnTo>
                  <a:lnTo>
                    <a:pt x="1971991" y="15534"/>
                  </a:lnTo>
                  <a:cubicBezTo>
                    <a:pt x="1937484" y="22658"/>
                    <a:pt x="1903489" y="31054"/>
                    <a:pt x="1871288" y="43942"/>
                  </a:cubicBezTo>
                  <a:cubicBezTo>
                    <a:pt x="1815636" y="66250"/>
                    <a:pt x="1762112" y="79887"/>
                    <a:pt x="1703622" y="74369"/>
                  </a:cubicBezTo>
                  <a:cubicBezTo>
                    <a:pt x="1678713" y="72005"/>
                    <a:pt x="1654512" y="62309"/>
                    <a:pt x="1629603" y="59629"/>
                  </a:cubicBezTo>
                  <a:cubicBezTo>
                    <a:pt x="1612024" y="57737"/>
                    <a:pt x="1603747" y="53717"/>
                    <a:pt x="1602092" y="34404"/>
                  </a:cubicBezTo>
                  <a:cubicBezTo>
                    <a:pt x="1601146" y="23447"/>
                    <a:pt x="1596751" y="14993"/>
                    <a:pt x="1589923" y="8529"/>
                  </a:cubicBezTo>
                  <a:close/>
                  <a:moveTo>
                    <a:pt x="453059" y="0"/>
                  </a:moveTo>
                  <a:lnTo>
                    <a:pt x="1193802" y="0"/>
                  </a:lnTo>
                  <a:lnTo>
                    <a:pt x="1193213" y="1612"/>
                  </a:lnTo>
                  <a:cubicBezTo>
                    <a:pt x="1177921" y="30541"/>
                    <a:pt x="1145680" y="40158"/>
                    <a:pt x="1130072" y="66960"/>
                  </a:cubicBezTo>
                  <a:cubicBezTo>
                    <a:pt x="1118248" y="73975"/>
                    <a:pt x="1105321" y="75079"/>
                    <a:pt x="1091841" y="75315"/>
                  </a:cubicBezTo>
                  <a:cubicBezTo>
                    <a:pt x="1074657" y="75552"/>
                    <a:pt x="1061966" y="83434"/>
                    <a:pt x="1053846" y="99358"/>
                  </a:cubicBezTo>
                  <a:cubicBezTo>
                    <a:pt x="1022867" y="160213"/>
                    <a:pt x="967688" y="192769"/>
                    <a:pt x="907700" y="215865"/>
                  </a:cubicBezTo>
                  <a:cubicBezTo>
                    <a:pt x="883185" y="225324"/>
                    <a:pt x="853466" y="225955"/>
                    <a:pt x="831237" y="199863"/>
                  </a:cubicBezTo>
                  <a:cubicBezTo>
                    <a:pt x="802623" y="166282"/>
                    <a:pt x="776294" y="207982"/>
                    <a:pt x="747207" y="205696"/>
                  </a:cubicBezTo>
                  <a:cubicBezTo>
                    <a:pt x="726475" y="204119"/>
                    <a:pt x="729944" y="227847"/>
                    <a:pt x="729313" y="243297"/>
                  </a:cubicBezTo>
                  <a:cubicBezTo>
                    <a:pt x="723243" y="257880"/>
                    <a:pt x="710946" y="260087"/>
                    <a:pt x="697230" y="259378"/>
                  </a:cubicBezTo>
                  <a:cubicBezTo>
                    <a:pt x="634562" y="255673"/>
                    <a:pt x="575520" y="267655"/>
                    <a:pt x="520893" y="299422"/>
                  </a:cubicBezTo>
                  <a:cubicBezTo>
                    <a:pt x="510251" y="304782"/>
                    <a:pt x="499530" y="310143"/>
                    <a:pt x="488889" y="315503"/>
                  </a:cubicBezTo>
                  <a:cubicBezTo>
                    <a:pt x="473517" y="306832"/>
                    <a:pt x="453022" y="306753"/>
                    <a:pt x="445061" y="285233"/>
                  </a:cubicBezTo>
                  <a:cubicBezTo>
                    <a:pt x="442144" y="277271"/>
                    <a:pt x="444746" y="254806"/>
                    <a:pt x="425275" y="265447"/>
                  </a:cubicBezTo>
                  <a:cubicBezTo>
                    <a:pt x="412978" y="272227"/>
                    <a:pt x="395005" y="282790"/>
                    <a:pt x="406908" y="302890"/>
                  </a:cubicBezTo>
                  <a:cubicBezTo>
                    <a:pt x="429610" y="341358"/>
                    <a:pt x="405174" y="353025"/>
                    <a:pt x="375141" y="365480"/>
                  </a:cubicBezTo>
                  <a:cubicBezTo>
                    <a:pt x="344713" y="378092"/>
                    <a:pt x="312473" y="392045"/>
                    <a:pt x="320592" y="435715"/>
                  </a:cubicBezTo>
                  <a:cubicBezTo>
                    <a:pt x="306718" y="437686"/>
                    <a:pt x="307034" y="459600"/>
                    <a:pt x="286223" y="455895"/>
                  </a:cubicBezTo>
                  <a:cubicBezTo>
                    <a:pt x="258239" y="450850"/>
                    <a:pt x="229073" y="452742"/>
                    <a:pt x="200380" y="451717"/>
                  </a:cubicBezTo>
                  <a:cubicBezTo>
                    <a:pt x="176968" y="428778"/>
                    <a:pt x="152610" y="436740"/>
                    <a:pt x="127780" y="449037"/>
                  </a:cubicBezTo>
                  <a:cubicBezTo>
                    <a:pt x="99481" y="462990"/>
                    <a:pt x="52972" y="439499"/>
                    <a:pt x="39177" y="411278"/>
                  </a:cubicBezTo>
                  <a:cubicBezTo>
                    <a:pt x="23885" y="379984"/>
                    <a:pt x="30270" y="340176"/>
                    <a:pt x="0" y="315503"/>
                  </a:cubicBezTo>
                  <a:cubicBezTo>
                    <a:pt x="26329" y="291776"/>
                    <a:pt x="26802" y="253939"/>
                    <a:pt x="48085" y="227374"/>
                  </a:cubicBezTo>
                  <a:cubicBezTo>
                    <a:pt x="50765" y="224694"/>
                    <a:pt x="53366" y="222013"/>
                    <a:pt x="56047" y="219333"/>
                  </a:cubicBezTo>
                  <a:cubicBezTo>
                    <a:pt x="56047" y="219333"/>
                    <a:pt x="56125" y="219333"/>
                    <a:pt x="56125" y="219333"/>
                  </a:cubicBezTo>
                  <a:cubicBezTo>
                    <a:pt x="80168" y="219333"/>
                    <a:pt x="104210" y="219333"/>
                    <a:pt x="128253" y="219333"/>
                  </a:cubicBezTo>
                  <a:cubicBezTo>
                    <a:pt x="130933" y="219333"/>
                    <a:pt x="133534" y="219333"/>
                    <a:pt x="136214" y="219333"/>
                  </a:cubicBezTo>
                  <a:cubicBezTo>
                    <a:pt x="166169" y="253623"/>
                    <a:pt x="186979" y="253623"/>
                    <a:pt x="224343" y="219333"/>
                  </a:cubicBezTo>
                  <a:cubicBezTo>
                    <a:pt x="250672" y="222723"/>
                    <a:pt x="272113" y="212397"/>
                    <a:pt x="295367" y="200651"/>
                  </a:cubicBezTo>
                  <a:cubicBezTo>
                    <a:pt x="326898" y="184728"/>
                    <a:pt x="360557" y="170381"/>
                    <a:pt x="397133" y="168884"/>
                  </a:cubicBezTo>
                  <a:cubicBezTo>
                    <a:pt x="433473" y="167386"/>
                    <a:pt x="489362" y="109053"/>
                    <a:pt x="469340" y="69482"/>
                  </a:cubicBezTo>
                  <a:cubicBezTo>
                    <a:pt x="460984" y="53007"/>
                    <a:pt x="457201" y="35665"/>
                    <a:pt x="454915" y="1806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7000"/>
                  </a:srgbClr>
                </a:gs>
                <a:gs pos="100000">
                  <a:srgbClr val="CCE1F6">
                    <a:alpha val="50000"/>
                  </a:srgbClr>
                </a:gs>
              </a:gsLst>
              <a:lin ang="5400000" scaled="0"/>
            </a:gradFill>
            <a:ln w="7883" cap="flat">
              <a:noFill/>
              <a:prstDash val="solid"/>
              <a:miter/>
            </a:ln>
            <a:effectLst>
              <a:outerShdw blurRad="711200" dist="38100" dir="8100000" sx="112000" sy="112000" algn="tr" rotWithShape="0">
                <a:schemeClr val="bg1">
                  <a:alpha val="72000"/>
                </a:schemeClr>
              </a:outerShdw>
              <a:softEdge rad="127000"/>
            </a:effectLst>
          </p:spPr>
          <p:txBody>
            <a:bodyPr wrap="square" rtlCol="0" anchor="ctr">
              <a:noAutofit/>
            </a:bodyPr>
            <a:lstStyle/>
            <a:p>
              <a:endParaRPr lang="x-none" sz="1800" dirty="0">
                <a:latin typeface="Quicksand" pitchFamily="2" charset="0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D42AFC6-A3CB-2D85-475A-DE54DE20999A}"/>
                </a:ext>
              </a:extLst>
            </p:cNvPr>
            <p:cNvSpPr/>
            <p:nvPr/>
          </p:nvSpPr>
          <p:spPr>
            <a:xfrm>
              <a:off x="5888684" y="1"/>
              <a:ext cx="3255316" cy="2313593"/>
            </a:xfrm>
            <a:custGeom>
              <a:avLst/>
              <a:gdLst>
                <a:gd name="connsiteX0" fmla="*/ 1071386 w 3255316"/>
                <a:gd name="connsiteY0" fmla="*/ 0 h 2313593"/>
                <a:gd name="connsiteX1" fmla="*/ 3255316 w 3255316"/>
                <a:gd name="connsiteY1" fmla="*/ 1 h 2313593"/>
                <a:gd name="connsiteX2" fmla="*/ 3255316 w 3255316"/>
                <a:gd name="connsiteY2" fmla="*/ 2313593 h 2313593"/>
                <a:gd name="connsiteX3" fmla="*/ 3235921 w 3255316"/>
                <a:gd name="connsiteY3" fmla="*/ 2305705 h 2313593"/>
                <a:gd name="connsiteX4" fmla="*/ 3166446 w 3255316"/>
                <a:gd name="connsiteY4" fmla="*/ 2202967 h 2313593"/>
                <a:gd name="connsiteX5" fmla="*/ 3116630 w 3255316"/>
                <a:gd name="connsiteY5" fmla="*/ 2179348 h 2313593"/>
                <a:gd name="connsiteX6" fmla="*/ 3032827 w 3255316"/>
                <a:gd name="connsiteY6" fmla="*/ 2170645 h 2313593"/>
                <a:gd name="connsiteX7" fmla="*/ 2975570 w 3255316"/>
                <a:gd name="connsiteY7" fmla="*/ 1951145 h 2313593"/>
                <a:gd name="connsiteX8" fmla="*/ 2958607 w 3255316"/>
                <a:gd name="connsiteY8" fmla="*/ 1875867 h 2313593"/>
                <a:gd name="connsiteX9" fmla="*/ 2888961 w 3255316"/>
                <a:gd name="connsiteY9" fmla="*/ 1891543 h 2313593"/>
                <a:gd name="connsiteX10" fmla="*/ 2792701 w 3255316"/>
                <a:gd name="connsiteY10" fmla="*/ 1873124 h 2313593"/>
                <a:gd name="connsiteX11" fmla="*/ 2745438 w 3255316"/>
                <a:gd name="connsiteY11" fmla="*/ 1765935 h 2313593"/>
                <a:gd name="connsiteX12" fmla="*/ 2664379 w 3255316"/>
                <a:gd name="connsiteY12" fmla="*/ 1673546 h 2313593"/>
                <a:gd name="connsiteX13" fmla="*/ 2570530 w 3255316"/>
                <a:gd name="connsiteY13" fmla="*/ 1619955 h 2313593"/>
                <a:gd name="connsiteX14" fmla="*/ 2561972 w 3255316"/>
                <a:gd name="connsiteY14" fmla="*/ 1614433 h 2313593"/>
                <a:gd name="connsiteX15" fmla="*/ 2478853 w 3255316"/>
                <a:gd name="connsiteY15" fmla="*/ 1573045 h 2313593"/>
                <a:gd name="connsiteX16" fmla="*/ 2224902 w 3255316"/>
                <a:gd name="connsiteY16" fmla="*/ 1484091 h 2313593"/>
                <a:gd name="connsiteX17" fmla="*/ 2023543 w 3255316"/>
                <a:gd name="connsiteY17" fmla="*/ 1400501 h 2313593"/>
                <a:gd name="connsiteX18" fmla="*/ 1954192 w 3255316"/>
                <a:gd name="connsiteY18" fmla="*/ 1333311 h 2313593"/>
                <a:gd name="connsiteX19" fmla="*/ 1942112 w 3255316"/>
                <a:gd name="connsiteY19" fmla="*/ 1287109 h 2313593"/>
                <a:gd name="connsiteX20" fmla="*/ 1927860 w 3255316"/>
                <a:gd name="connsiteY20" fmla="*/ 1217302 h 2313593"/>
                <a:gd name="connsiteX21" fmla="*/ 1872161 w 3255316"/>
                <a:gd name="connsiteY21" fmla="*/ 1110909 h 2313593"/>
                <a:gd name="connsiteX22" fmla="*/ 1768303 w 3255316"/>
                <a:gd name="connsiteY22" fmla="*/ 1005490 h 2313593"/>
                <a:gd name="connsiteX23" fmla="*/ 1731569 w 3255316"/>
                <a:gd name="connsiteY23" fmla="*/ 951182 h 2313593"/>
                <a:gd name="connsiteX24" fmla="*/ 1709153 w 3255316"/>
                <a:gd name="connsiteY24" fmla="*/ 892911 h 2313593"/>
                <a:gd name="connsiteX25" fmla="*/ 1655407 w 3255316"/>
                <a:gd name="connsiteY25" fmla="*/ 879479 h 2313593"/>
                <a:gd name="connsiteX26" fmla="*/ 1585766 w 3255316"/>
                <a:gd name="connsiteY26" fmla="*/ 822783 h 2313593"/>
                <a:gd name="connsiteX27" fmla="*/ 1539171 w 3255316"/>
                <a:gd name="connsiteY27" fmla="*/ 788038 h 2313593"/>
                <a:gd name="connsiteX28" fmla="*/ 1468813 w 3255316"/>
                <a:gd name="connsiteY28" fmla="*/ 801094 h 2313593"/>
                <a:gd name="connsiteX29" fmla="*/ 1405820 w 3255316"/>
                <a:gd name="connsiteY29" fmla="*/ 863193 h 2313593"/>
                <a:gd name="connsiteX30" fmla="*/ 1488124 w 3255316"/>
                <a:gd name="connsiteY30" fmla="*/ 870687 h 2313593"/>
                <a:gd name="connsiteX31" fmla="*/ 1560038 w 3255316"/>
                <a:gd name="connsiteY31" fmla="*/ 883119 h 2313593"/>
                <a:gd name="connsiteX32" fmla="*/ 1525284 w 3255316"/>
                <a:gd name="connsiteY32" fmla="*/ 968238 h 2313593"/>
                <a:gd name="connsiteX33" fmla="*/ 1412073 w 3255316"/>
                <a:gd name="connsiteY33" fmla="*/ 994694 h 2313593"/>
                <a:gd name="connsiteX34" fmla="*/ 1365177 w 3255316"/>
                <a:gd name="connsiteY34" fmla="*/ 977158 h 2313593"/>
                <a:gd name="connsiteX35" fmla="*/ 1307652 w 3255316"/>
                <a:gd name="connsiteY35" fmla="*/ 976650 h 2313593"/>
                <a:gd name="connsiteX36" fmla="*/ 1069720 w 3255316"/>
                <a:gd name="connsiteY36" fmla="*/ 1000530 h 2313593"/>
                <a:gd name="connsiteX37" fmla="*/ 998616 w 3255316"/>
                <a:gd name="connsiteY37" fmla="*/ 930288 h 2313593"/>
                <a:gd name="connsiteX38" fmla="*/ 904232 w 3255316"/>
                <a:gd name="connsiteY38" fmla="*/ 878272 h 2313593"/>
                <a:gd name="connsiteX39" fmla="*/ 858912 w 3255316"/>
                <a:gd name="connsiteY39" fmla="*/ 906284 h 2313593"/>
                <a:gd name="connsiteX40" fmla="*/ 813266 w 3255316"/>
                <a:gd name="connsiteY40" fmla="*/ 901318 h 2313593"/>
                <a:gd name="connsiteX41" fmla="*/ 595914 w 3255316"/>
                <a:gd name="connsiteY41" fmla="*/ 822052 h 2313593"/>
                <a:gd name="connsiteX42" fmla="*/ 550354 w 3255316"/>
                <a:gd name="connsiteY42" fmla="*/ 817141 h 2313593"/>
                <a:gd name="connsiteX43" fmla="*/ 524232 w 3255316"/>
                <a:gd name="connsiteY43" fmla="*/ 754197 h 2313593"/>
                <a:gd name="connsiteX44" fmla="*/ 516685 w 3255316"/>
                <a:gd name="connsiteY44" fmla="*/ 719201 h 2313593"/>
                <a:gd name="connsiteX45" fmla="*/ 470967 w 3255316"/>
                <a:gd name="connsiteY45" fmla="*/ 746715 h 2313593"/>
                <a:gd name="connsiteX46" fmla="*/ 393399 w 3255316"/>
                <a:gd name="connsiteY46" fmla="*/ 791969 h 2313593"/>
                <a:gd name="connsiteX47" fmla="*/ 286037 w 3255316"/>
                <a:gd name="connsiteY47" fmla="*/ 829639 h 2313593"/>
                <a:gd name="connsiteX48" fmla="*/ 235090 w 3255316"/>
                <a:gd name="connsiteY48" fmla="*/ 827493 h 2313593"/>
                <a:gd name="connsiteX49" fmla="*/ 145700 w 3255316"/>
                <a:gd name="connsiteY49" fmla="*/ 763457 h 2313593"/>
                <a:gd name="connsiteX50" fmla="*/ 69509 w 3255316"/>
                <a:gd name="connsiteY50" fmla="*/ 710217 h 2313593"/>
                <a:gd name="connsiteX51" fmla="*/ 446 w 3255316"/>
                <a:gd name="connsiteY51" fmla="*/ 608164 h 2313593"/>
                <a:gd name="connsiteX52" fmla="*/ 24762 w 3255316"/>
                <a:gd name="connsiteY52" fmla="*/ 478024 h 2313593"/>
                <a:gd name="connsiteX53" fmla="*/ 137587 w 3255316"/>
                <a:gd name="connsiteY53" fmla="*/ 416633 h 2313593"/>
                <a:gd name="connsiteX54" fmla="*/ 151724 w 3255316"/>
                <a:gd name="connsiteY54" fmla="*/ 413511 h 2313593"/>
                <a:gd name="connsiteX55" fmla="*/ 151808 w 3255316"/>
                <a:gd name="connsiteY55" fmla="*/ 413566 h 2313593"/>
                <a:gd name="connsiteX56" fmla="*/ 229351 w 3255316"/>
                <a:gd name="connsiteY56" fmla="*/ 463597 h 2313593"/>
                <a:gd name="connsiteX57" fmla="*/ 237910 w 3255316"/>
                <a:gd name="connsiteY57" fmla="*/ 469119 h 2313593"/>
                <a:gd name="connsiteX58" fmla="*/ 332655 w 3255316"/>
                <a:gd name="connsiteY58" fmla="*/ 530249 h 2313593"/>
                <a:gd name="connsiteX59" fmla="*/ 421969 w 3255316"/>
                <a:gd name="connsiteY59" fmla="*/ 559431 h 2313593"/>
                <a:gd name="connsiteX60" fmla="*/ 553411 w 3255316"/>
                <a:gd name="connsiteY60" fmla="*/ 595869 h 2313593"/>
                <a:gd name="connsiteX61" fmla="*/ 699988 w 3255316"/>
                <a:gd name="connsiteY61" fmla="*/ 539091 h 2313593"/>
                <a:gd name="connsiteX62" fmla="*/ 751027 w 3255316"/>
                <a:gd name="connsiteY62" fmla="*/ 413107 h 2313593"/>
                <a:gd name="connsiteX63" fmla="*/ 745080 w 3255316"/>
                <a:gd name="connsiteY63" fmla="*/ 344939 h 2313593"/>
                <a:gd name="connsiteX64" fmla="*/ 880921 w 3255316"/>
                <a:gd name="connsiteY64" fmla="*/ 210298 h 2313593"/>
                <a:gd name="connsiteX65" fmla="*/ 969701 w 3255316"/>
                <a:gd name="connsiteY65" fmla="*/ 149715 h 2313593"/>
                <a:gd name="connsiteX66" fmla="*/ 1065588 w 3255316"/>
                <a:gd name="connsiteY66" fmla="*/ 7423 h 2313593"/>
                <a:gd name="connsiteX67" fmla="*/ 1071386 w 3255316"/>
                <a:gd name="connsiteY67" fmla="*/ 0 h 231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255316" h="2313593">
                  <a:moveTo>
                    <a:pt x="1071386" y="0"/>
                  </a:moveTo>
                  <a:lnTo>
                    <a:pt x="3255316" y="1"/>
                  </a:lnTo>
                  <a:lnTo>
                    <a:pt x="3255316" y="2313593"/>
                  </a:lnTo>
                  <a:lnTo>
                    <a:pt x="3235921" y="2305705"/>
                  </a:lnTo>
                  <a:cubicBezTo>
                    <a:pt x="3201739" y="2286110"/>
                    <a:pt x="3175181" y="2255653"/>
                    <a:pt x="3166446" y="2202967"/>
                  </a:cubicBezTo>
                  <a:cubicBezTo>
                    <a:pt x="3161892" y="2175422"/>
                    <a:pt x="3143868" y="2169314"/>
                    <a:pt x="3116630" y="2179348"/>
                  </a:cubicBezTo>
                  <a:cubicBezTo>
                    <a:pt x="3088085" y="2189735"/>
                    <a:pt x="3049303" y="2204080"/>
                    <a:pt x="3032827" y="2170645"/>
                  </a:cubicBezTo>
                  <a:cubicBezTo>
                    <a:pt x="2999352" y="2102358"/>
                    <a:pt x="2941521" y="2038519"/>
                    <a:pt x="2975570" y="1951145"/>
                  </a:cubicBezTo>
                  <a:cubicBezTo>
                    <a:pt x="2986075" y="1924075"/>
                    <a:pt x="2981993" y="1892638"/>
                    <a:pt x="2958607" y="1875867"/>
                  </a:cubicBezTo>
                  <a:cubicBezTo>
                    <a:pt x="2935420" y="1859346"/>
                    <a:pt x="2908010" y="1874668"/>
                    <a:pt x="2888961" y="1891543"/>
                  </a:cubicBezTo>
                  <a:cubicBezTo>
                    <a:pt x="2852129" y="1924070"/>
                    <a:pt x="2816111" y="1919436"/>
                    <a:pt x="2792701" y="1873124"/>
                  </a:cubicBezTo>
                  <a:cubicBezTo>
                    <a:pt x="2775199" y="1838307"/>
                    <a:pt x="2763276" y="1800608"/>
                    <a:pt x="2745438" y="1765935"/>
                  </a:cubicBezTo>
                  <a:cubicBezTo>
                    <a:pt x="2726388" y="1728677"/>
                    <a:pt x="2712406" y="1682449"/>
                    <a:pt x="2664379" y="1673546"/>
                  </a:cubicBezTo>
                  <a:cubicBezTo>
                    <a:pt x="2625301" y="1666215"/>
                    <a:pt x="2593047" y="1653328"/>
                    <a:pt x="2570530" y="1619955"/>
                  </a:cubicBezTo>
                  <a:cubicBezTo>
                    <a:pt x="2567733" y="1618151"/>
                    <a:pt x="2564852" y="1616292"/>
                    <a:pt x="2561972" y="1614433"/>
                  </a:cubicBezTo>
                  <a:cubicBezTo>
                    <a:pt x="2559608" y="1559497"/>
                    <a:pt x="2543346" y="1551405"/>
                    <a:pt x="2478853" y="1573045"/>
                  </a:cubicBezTo>
                  <a:cubicBezTo>
                    <a:pt x="2394383" y="1542309"/>
                    <a:pt x="2312019" y="1501050"/>
                    <a:pt x="2224902" y="1484091"/>
                  </a:cubicBezTo>
                  <a:cubicBezTo>
                    <a:pt x="2149598" y="1469471"/>
                    <a:pt x="2082597" y="1447005"/>
                    <a:pt x="2023543" y="1400501"/>
                  </a:cubicBezTo>
                  <a:cubicBezTo>
                    <a:pt x="1998404" y="1380681"/>
                    <a:pt x="1979112" y="1353470"/>
                    <a:pt x="1954192" y="1333311"/>
                  </a:cubicBezTo>
                  <a:cubicBezTo>
                    <a:pt x="1936605" y="1319083"/>
                    <a:pt x="1930496" y="1309020"/>
                    <a:pt x="1942112" y="1287109"/>
                  </a:cubicBezTo>
                  <a:cubicBezTo>
                    <a:pt x="1955279" y="1262239"/>
                    <a:pt x="1946671" y="1238560"/>
                    <a:pt x="1927860" y="1217302"/>
                  </a:cubicBezTo>
                  <a:cubicBezTo>
                    <a:pt x="1900686" y="1186686"/>
                    <a:pt x="1878316" y="1151968"/>
                    <a:pt x="1872161" y="1110909"/>
                  </a:cubicBezTo>
                  <a:cubicBezTo>
                    <a:pt x="1861283" y="1038478"/>
                    <a:pt x="1839397" y="1015475"/>
                    <a:pt x="1768303" y="1005490"/>
                  </a:cubicBezTo>
                  <a:cubicBezTo>
                    <a:pt x="1738192" y="1001187"/>
                    <a:pt x="1706861" y="995614"/>
                    <a:pt x="1731569" y="951182"/>
                  </a:cubicBezTo>
                  <a:cubicBezTo>
                    <a:pt x="1746142" y="925059"/>
                    <a:pt x="1733756" y="906866"/>
                    <a:pt x="1709153" y="892911"/>
                  </a:cubicBezTo>
                  <a:cubicBezTo>
                    <a:pt x="1691942" y="883127"/>
                    <a:pt x="1674471" y="880256"/>
                    <a:pt x="1655407" y="879479"/>
                  </a:cubicBezTo>
                  <a:cubicBezTo>
                    <a:pt x="1618402" y="878047"/>
                    <a:pt x="1588200" y="867562"/>
                    <a:pt x="1585766" y="822783"/>
                  </a:cubicBezTo>
                  <a:cubicBezTo>
                    <a:pt x="1584118" y="793155"/>
                    <a:pt x="1563169" y="785999"/>
                    <a:pt x="1539171" y="788038"/>
                  </a:cubicBezTo>
                  <a:cubicBezTo>
                    <a:pt x="1515449" y="790016"/>
                    <a:pt x="1491681" y="794485"/>
                    <a:pt x="1468813" y="801094"/>
                  </a:cubicBezTo>
                  <a:cubicBezTo>
                    <a:pt x="1436698" y="810501"/>
                    <a:pt x="1395620" y="828405"/>
                    <a:pt x="1405820" y="863193"/>
                  </a:cubicBezTo>
                  <a:cubicBezTo>
                    <a:pt x="1418383" y="906227"/>
                    <a:pt x="1462173" y="880587"/>
                    <a:pt x="1488124" y="870687"/>
                  </a:cubicBezTo>
                  <a:cubicBezTo>
                    <a:pt x="1518249" y="859157"/>
                    <a:pt x="1546354" y="847405"/>
                    <a:pt x="1560038" y="883119"/>
                  </a:cubicBezTo>
                  <a:cubicBezTo>
                    <a:pt x="1572908" y="916749"/>
                    <a:pt x="1562956" y="947055"/>
                    <a:pt x="1525284" y="968238"/>
                  </a:cubicBezTo>
                  <a:cubicBezTo>
                    <a:pt x="1488777" y="988731"/>
                    <a:pt x="1447445" y="976707"/>
                    <a:pt x="1412073" y="994694"/>
                  </a:cubicBezTo>
                  <a:cubicBezTo>
                    <a:pt x="1394496" y="994034"/>
                    <a:pt x="1379833" y="986254"/>
                    <a:pt x="1365177" y="977158"/>
                  </a:cubicBezTo>
                  <a:cubicBezTo>
                    <a:pt x="1346538" y="965493"/>
                    <a:pt x="1327428" y="965163"/>
                    <a:pt x="1307652" y="976650"/>
                  </a:cubicBezTo>
                  <a:cubicBezTo>
                    <a:pt x="1232136" y="1020585"/>
                    <a:pt x="1150232" y="1017310"/>
                    <a:pt x="1069720" y="1000530"/>
                  </a:cubicBezTo>
                  <a:cubicBezTo>
                    <a:pt x="1036803" y="993695"/>
                    <a:pt x="1004415" y="973758"/>
                    <a:pt x="998616" y="930288"/>
                  </a:cubicBezTo>
                  <a:cubicBezTo>
                    <a:pt x="991147" y="874338"/>
                    <a:pt x="933917" y="900906"/>
                    <a:pt x="904232" y="878272"/>
                  </a:cubicBezTo>
                  <a:cubicBezTo>
                    <a:pt x="883037" y="862196"/>
                    <a:pt x="870307" y="890111"/>
                    <a:pt x="858912" y="906284"/>
                  </a:cubicBezTo>
                  <a:cubicBezTo>
                    <a:pt x="842271" y="917751"/>
                    <a:pt x="827520" y="911594"/>
                    <a:pt x="813266" y="901318"/>
                  </a:cubicBezTo>
                  <a:cubicBezTo>
                    <a:pt x="748463" y="853865"/>
                    <a:pt x="676678" y="825792"/>
                    <a:pt x="595914" y="822052"/>
                  </a:cubicBezTo>
                  <a:cubicBezTo>
                    <a:pt x="580755" y="820433"/>
                    <a:pt x="565511" y="818760"/>
                    <a:pt x="550354" y="817141"/>
                  </a:cubicBezTo>
                  <a:cubicBezTo>
                    <a:pt x="539842" y="797156"/>
                    <a:pt x="517863" y="782855"/>
                    <a:pt x="524232" y="754197"/>
                  </a:cubicBezTo>
                  <a:cubicBezTo>
                    <a:pt x="526619" y="743614"/>
                    <a:pt x="544998" y="721267"/>
                    <a:pt x="516685" y="719201"/>
                  </a:cubicBezTo>
                  <a:cubicBezTo>
                    <a:pt x="498762" y="717961"/>
                    <a:pt x="472113" y="716849"/>
                    <a:pt x="470967" y="746715"/>
                  </a:cubicBezTo>
                  <a:cubicBezTo>
                    <a:pt x="468690" y="803819"/>
                    <a:pt x="434326" y="799411"/>
                    <a:pt x="393399" y="791969"/>
                  </a:cubicBezTo>
                  <a:cubicBezTo>
                    <a:pt x="351939" y="784421"/>
                    <a:pt x="307600" y="777059"/>
                    <a:pt x="286037" y="829639"/>
                  </a:cubicBezTo>
                  <a:cubicBezTo>
                    <a:pt x="269754" y="822134"/>
                    <a:pt x="254893" y="845913"/>
                    <a:pt x="235090" y="827493"/>
                  </a:cubicBezTo>
                  <a:cubicBezTo>
                    <a:pt x="208504" y="802660"/>
                    <a:pt x="175837" y="784462"/>
                    <a:pt x="145700" y="763457"/>
                  </a:cubicBezTo>
                  <a:cubicBezTo>
                    <a:pt x="136442" y="722556"/>
                    <a:pt x="104733" y="714220"/>
                    <a:pt x="69509" y="710217"/>
                  </a:cubicBezTo>
                  <a:cubicBezTo>
                    <a:pt x="29407" y="705589"/>
                    <a:pt x="-4299" y="648073"/>
                    <a:pt x="446" y="608164"/>
                  </a:cubicBezTo>
                  <a:cubicBezTo>
                    <a:pt x="5712" y="563914"/>
                    <a:pt x="40189" y="525547"/>
                    <a:pt x="24762" y="478024"/>
                  </a:cubicBezTo>
                  <a:cubicBezTo>
                    <a:pt x="69525" y="470779"/>
                    <a:pt x="96280" y="430429"/>
                    <a:pt x="137587" y="416633"/>
                  </a:cubicBezTo>
                  <a:cubicBezTo>
                    <a:pt x="142327" y="415611"/>
                    <a:pt x="146983" y="414533"/>
                    <a:pt x="151724" y="413511"/>
                  </a:cubicBezTo>
                  <a:cubicBezTo>
                    <a:pt x="151724" y="413511"/>
                    <a:pt x="151808" y="413566"/>
                    <a:pt x="151808" y="413566"/>
                  </a:cubicBezTo>
                  <a:cubicBezTo>
                    <a:pt x="177656" y="430243"/>
                    <a:pt x="203503" y="446920"/>
                    <a:pt x="229351" y="463597"/>
                  </a:cubicBezTo>
                  <a:cubicBezTo>
                    <a:pt x="232232" y="465456"/>
                    <a:pt x="235028" y="467260"/>
                    <a:pt x="237910" y="469119"/>
                  </a:cubicBezTo>
                  <a:cubicBezTo>
                    <a:pt x="246329" y="526761"/>
                    <a:pt x="268701" y="541196"/>
                    <a:pt x="332655" y="530249"/>
                  </a:cubicBezTo>
                  <a:cubicBezTo>
                    <a:pt x="358609" y="552157"/>
                    <a:pt x="388823" y="555929"/>
                    <a:pt x="421969" y="559431"/>
                  </a:cubicBezTo>
                  <a:cubicBezTo>
                    <a:pt x="466913" y="564183"/>
                    <a:pt x="513051" y="572107"/>
                    <a:pt x="553411" y="595869"/>
                  </a:cubicBezTo>
                  <a:cubicBezTo>
                    <a:pt x="593518" y="619466"/>
                    <a:pt x="694066" y="595521"/>
                    <a:pt x="699988" y="539091"/>
                  </a:cubicBezTo>
                  <a:cubicBezTo>
                    <a:pt x="704877" y="492075"/>
                    <a:pt x="731835" y="454016"/>
                    <a:pt x="751027" y="413107"/>
                  </a:cubicBezTo>
                  <a:cubicBezTo>
                    <a:pt x="763335" y="386962"/>
                    <a:pt x="769146" y="365866"/>
                    <a:pt x="745080" y="344939"/>
                  </a:cubicBezTo>
                  <a:cubicBezTo>
                    <a:pt x="745607" y="294267"/>
                    <a:pt x="825275" y="210042"/>
                    <a:pt x="880921" y="210298"/>
                  </a:cubicBezTo>
                  <a:cubicBezTo>
                    <a:pt x="928313" y="210511"/>
                    <a:pt x="951258" y="188346"/>
                    <a:pt x="969701" y="149715"/>
                  </a:cubicBezTo>
                  <a:cubicBezTo>
                    <a:pt x="994299" y="98011"/>
                    <a:pt x="1040098" y="61069"/>
                    <a:pt x="1065588" y="7423"/>
                  </a:cubicBezTo>
                  <a:lnTo>
                    <a:pt x="1071386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7000"/>
                  </a:srgbClr>
                </a:gs>
                <a:gs pos="100000">
                  <a:srgbClr val="CCE1F6">
                    <a:alpha val="50000"/>
                  </a:srgbClr>
                </a:gs>
              </a:gsLst>
              <a:lin ang="5400000" scaled="0"/>
            </a:gradFill>
            <a:ln w="7883" cap="flat">
              <a:noFill/>
              <a:prstDash val="solid"/>
              <a:miter/>
            </a:ln>
            <a:effectLst>
              <a:outerShdw blurRad="711200" dist="38100" dir="8100000" sx="112000" sy="112000" algn="tr" rotWithShape="0">
                <a:schemeClr val="bg1">
                  <a:alpha val="72000"/>
                </a:schemeClr>
              </a:outerShdw>
              <a:softEdge rad="127000"/>
            </a:effectLst>
          </p:spPr>
          <p:txBody>
            <a:bodyPr wrap="square" rtlCol="0" anchor="ctr">
              <a:noAutofit/>
            </a:bodyPr>
            <a:lstStyle/>
            <a:p>
              <a:endParaRPr lang="x-none" sz="1800" dirty="0">
                <a:latin typeface="Quicksand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D3517AC-EEE4-D8D9-2C54-4BEAD274E14C}"/>
              </a:ext>
            </a:extLst>
          </p:cNvPr>
          <p:cNvGrpSpPr/>
          <p:nvPr userDrawn="1"/>
        </p:nvGrpSpPr>
        <p:grpSpPr>
          <a:xfrm>
            <a:off x="-214188" y="4807996"/>
            <a:ext cx="3460687" cy="2229211"/>
            <a:chOff x="-160641" y="4807995"/>
            <a:chExt cx="2595515" cy="222921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939D87F-1B04-0E27-7BEE-C6423385DE1B}"/>
                </a:ext>
              </a:extLst>
            </p:cNvPr>
            <p:cNvGrpSpPr/>
            <p:nvPr/>
          </p:nvGrpSpPr>
          <p:grpSpPr>
            <a:xfrm>
              <a:off x="-160641" y="5950272"/>
              <a:ext cx="1960334" cy="1027814"/>
              <a:chOff x="0" y="6044180"/>
              <a:chExt cx="1552185" cy="813820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C72708-8375-7072-C9DD-7BF864CCFCC4}"/>
                  </a:ext>
                </a:extLst>
              </p:cNvPr>
              <p:cNvSpPr/>
              <p:nvPr/>
            </p:nvSpPr>
            <p:spPr>
              <a:xfrm flipH="1">
                <a:off x="0" y="6270395"/>
                <a:ext cx="1452531" cy="587605"/>
              </a:xfrm>
              <a:custGeom>
                <a:avLst/>
                <a:gdLst>
                  <a:gd name="connsiteX0" fmla="*/ 1452531 w 1452531"/>
                  <a:gd name="connsiteY0" fmla="*/ 0 h 587605"/>
                  <a:gd name="connsiteX1" fmla="*/ 1398867 w 1452531"/>
                  <a:gd name="connsiteY1" fmla="*/ 73567 h 587605"/>
                  <a:gd name="connsiteX2" fmla="*/ 1352249 w 1452531"/>
                  <a:gd name="connsiteY2" fmla="*/ 164854 h 587605"/>
                  <a:gd name="connsiteX3" fmla="*/ 1252759 w 1452531"/>
                  <a:gd name="connsiteY3" fmla="*/ 274982 h 587605"/>
                  <a:gd name="connsiteX4" fmla="*/ 1237572 w 1452531"/>
                  <a:gd name="connsiteY4" fmla="*/ 279774 h 587605"/>
                  <a:gd name="connsiteX5" fmla="*/ 1055079 w 1452531"/>
                  <a:gd name="connsiteY5" fmla="*/ 280749 h 587605"/>
                  <a:gd name="connsiteX6" fmla="*/ 907998 w 1452531"/>
                  <a:gd name="connsiteY6" fmla="*/ 319733 h 587605"/>
                  <a:gd name="connsiteX7" fmla="*/ 789584 w 1452531"/>
                  <a:gd name="connsiteY7" fmla="*/ 346453 h 587605"/>
                  <a:gd name="connsiteX8" fmla="*/ 763432 w 1452531"/>
                  <a:gd name="connsiteY8" fmla="*/ 355062 h 587605"/>
                  <a:gd name="connsiteX9" fmla="*/ 756854 w 1452531"/>
                  <a:gd name="connsiteY9" fmla="*/ 358311 h 587605"/>
                  <a:gd name="connsiteX10" fmla="*/ 656146 w 1452531"/>
                  <a:gd name="connsiteY10" fmla="*/ 355062 h 587605"/>
                  <a:gd name="connsiteX11" fmla="*/ 590117 w 1452531"/>
                  <a:gd name="connsiteY11" fmla="*/ 305521 h 587605"/>
                  <a:gd name="connsiteX12" fmla="*/ 539926 w 1452531"/>
                  <a:gd name="connsiteY12" fmla="*/ 265968 h 587605"/>
                  <a:gd name="connsiteX13" fmla="*/ 510607 w 1452531"/>
                  <a:gd name="connsiteY13" fmla="*/ 232507 h 587605"/>
                  <a:gd name="connsiteX14" fmla="*/ 447096 w 1452531"/>
                  <a:gd name="connsiteY14" fmla="*/ 239166 h 587605"/>
                  <a:gd name="connsiteX15" fmla="*/ 359545 w 1452531"/>
                  <a:gd name="connsiteY15" fmla="*/ 261095 h 587605"/>
                  <a:gd name="connsiteX16" fmla="*/ 336235 w 1452531"/>
                  <a:gd name="connsiteY16" fmla="*/ 257765 h 587605"/>
                  <a:gd name="connsiteX17" fmla="*/ 210270 w 1452531"/>
                  <a:gd name="connsiteY17" fmla="*/ 289034 h 587605"/>
                  <a:gd name="connsiteX18" fmla="*/ 145946 w 1452531"/>
                  <a:gd name="connsiteY18" fmla="*/ 392665 h 587605"/>
                  <a:gd name="connsiteX19" fmla="*/ 104689 w 1452531"/>
                  <a:gd name="connsiteY19" fmla="*/ 477698 h 587605"/>
                  <a:gd name="connsiteX20" fmla="*/ 41248 w 1452531"/>
                  <a:gd name="connsiteY20" fmla="*/ 554164 h 587605"/>
                  <a:gd name="connsiteX21" fmla="*/ 0 w 1452531"/>
                  <a:gd name="connsiteY21" fmla="*/ 587605 h 587605"/>
                  <a:gd name="connsiteX22" fmla="*/ 1452531 w 1452531"/>
                  <a:gd name="connsiteY22" fmla="*/ 587605 h 587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452531" h="587605">
                    <a:moveTo>
                      <a:pt x="1452531" y="0"/>
                    </a:moveTo>
                    <a:lnTo>
                      <a:pt x="1398867" y="73567"/>
                    </a:lnTo>
                    <a:cubicBezTo>
                      <a:pt x="1379213" y="102480"/>
                      <a:pt x="1364513" y="130987"/>
                      <a:pt x="1352249" y="164854"/>
                    </a:cubicBezTo>
                    <a:cubicBezTo>
                      <a:pt x="1336088" y="209361"/>
                      <a:pt x="1294180" y="245420"/>
                      <a:pt x="1252759" y="274982"/>
                    </a:cubicBezTo>
                    <a:cubicBezTo>
                      <a:pt x="1248537" y="277988"/>
                      <a:pt x="1240902" y="281561"/>
                      <a:pt x="1237572" y="279774"/>
                    </a:cubicBezTo>
                    <a:cubicBezTo>
                      <a:pt x="1176986" y="247369"/>
                      <a:pt x="1117291" y="291795"/>
                      <a:pt x="1055079" y="280749"/>
                    </a:cubicBezTo>
                    <a:cubicBezTo>
                      <a:pt x="1005131" y="271897"/>
                      <a:pt x="954290" y="291389"/>
                      <a:pt x="907998" y="319733"/>
                    </a:cubicBezTo>
                    <a:cubicBezTo>
                      <a:pt x="873318" y="341011"/>
                      <a:pt x="829218" y="337438"/>
                      <a:pt x="789584" y="346453"/>
                    </a:cubicBezTo>
                    <a:cubicBezTo>
                      <a:pt x="780488" y="348564"/>
                      <a:pt x="770092" y="345722"/>
                      <a:pt x="763432" y="355062"/>
                    </a:cubicBezTo>
                    <a:cubicBezTo>
                      <a:pt x="761240" y="356524"/>
                      <a:pt x="759047" y="357580"/>
                      <a:pt x="756854" y="358311"/>
                    </a:cubicBezTo>
                    <a:cubicBezTo>
                      <a:pt x="723311" y="374960"/>
                      <a:pt x="689688" y="392421"/>
                      <a:pt x="656146" y="355062"/>
                    </a:cubicBezTo>
                    <a:cubicBezTo>
                      <a:pt x="629751" y="344341"/>
                      <a:pt x="607010" y="328748"/>
                      <a:pt x="590117" y="305521"/>
                    </a:cubicBezTo>
                    <a:cubicBezTo>
                      <a:pt x="561366" y="307632"/>
                      <a:pt x="537002" y="305521"/>
                      <a:pt x="539926" y="265968"/>
                    </a:cubicBezTo>
                    <a:cubicBezTo>
                      <a:pt x="541306" y="247207"/>
                      <a:pt x="529043" y="232913"/>
                      <a:pt x="510607" y="232507"/>
                    </a:cubicBezTo>
                    <a:cubicBezTo>
                      <a:pt x="489491" y="232101"/>
                      <a:pt x="464476" y="209928"/>
                      <a:pt x="447096" y="239166"/>
                    </a:cubicBezTo>
                    <a:cubicBezTo>
                      <a:pt x="424924" y="276526"/>
                      <a:pt x="395686" y="280100"/>
                      <a:pt x="359545" y="261095"/>
                    </a:cubicBezTo>
                    <a:cubicBezTo>
                      <a:pt x="352804" y="257521"/>
                      <a:pt x="340784" y="254354"/>
                      <a:pt x="336235" y="257765"/>
                    </a:cubicBezTo>
                    <a:cubicBezTo>
                      <a:pt x="298227" y="285704"/>
                      <a:pt x="251527" y="276038"/>
                      <a:pt x="210270" y="289034"/>
                    </a:cubicBezTo>
                    <a:cubicBezTo>
                      <a:pt x="192401" y="325824"/>
                      <a:pt x="167875" y="358391"/>
                      <a:pt x="145946" y="392665"/>
                    </a:cubicBezTo>
                    <a:cubicBezTo>
                      <a:pt x="129216" y="418817"/>
                      <a:pt x="122393" y="449679"/>
                      <a:pt x="104689" y="477698"/>
                    </a:cubicBezTo>
                    <a:cubicBezTo>
                      <a:pt x="86374" y="506652"/>
                      <a:pt x="64831" y="531666"/>
                      <a:pt x="41248" y="554164"/>
                    </a:cubicBezTo>
                    <a:lnTo>
                      <a:pt x="0" y="587605"/>
                    </a:lnTo>
                    <a:lnTo>
                      <a:pt x="1452531" y="587605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7000"/>
                    </a:srgbClr>
                  </a:gs>
                  <a:gs pos="100000">
                    <a:srgbClr val="CCE1F6">
                      <a:alpha val="50000"/>
                    </a:srgbClr>
                  </a:gs>
                </a:gsLst>
                <a:lin ang="5400000" scaled="0"/>
              </a:gradFill>
              <a:ln w="7883" cap="flat">
                <a:noFill/>
                <a:prstDash val="solid"/>
                <a:miter/>
              </a:ln>
              <a:effectLst>
                <a:outerShdw blurRad="711200" dist="38100" dir="8100000" sx="112000" sy="112000" algn="tr" rotWithShape="0">
                  <a:schemeClr val="bg1">
                    <a:alpha val="72000"/>
                  </a:schemeClr>
                </a:outerShdw>
                <a:softEdge rad="127000"/>
              </a:effectLst>
            </p:spPr>
            <p:txBody>
              <a:bodyPr wrap="square" rtlCol="0" anchor="ctr">
                <a:noAutofit/>
              </a:bodyPr>
              <a:lstStyle/>
              <a:p>
                <a:endParaRPr lang="x-none" sz="1800" dirty="0">
                  <a:latin typeface="Quicksand" pitchFamily="2" charset="0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487F6E6-F062-DD46-3A54-25FA5BA44ED2}"/>
                  </a:ext>
                </a:extLst>
              </p:cNvPr>
              <p:cNvSpPr/>
              <p:nvPr/>
            </p:nvSpPr>
            <p:spPr>
              <a:xfrm flipH="1">
                <a:off x="0" y="6044180"/>
                <a:ext cx="1552185" cy="813820"/>
              </a:xfrm>
              <a:custGeom>
                <a:avLst/>
                <a:gdLst>
                  <a:gd name="connsiteX0" fmla="*/ 764606 w 1552185"/>
                  <a:gd name="connsiteY0" fmla="*/ 647 h 813820"/>
                  <a:gd name="connsiteX1" fmla="*/ 734252 w 1552185"/>
                  <a:gd name="connsiteY1" fmla="*/ 15093 h 813820"/>
                  <a:gd name="connsiteX2" fmla="*/ 646701 w 1552185"/>
                  <a:gd name="connsiteY2" fmla="*/ 37022 h 813820"/>
                  <a:gd name="connsiteX3" fmla="*/ 623391 w 1552185"/>
                  <a:gd name="connsiteY3" fmla="*/ 33692 h 813820"/>
                  <a:gd name="connsiteX4" fmla="*/ 497426 w 1552185"/>
                  <a:gd name="connsiteY4" fmla="*/ 64961 h 813820"/>
                  <a:gd name="connsiteX5" fmla="*/ 433102 w 1552185"/>
                  <a:gd name="connsiteY5" fmla="*/ 168592 h 813820"/>
                  <a:gd name="connsiteX6" fmla="*/ 391845 w 1552185"/>
                  <a:gd name="connsiteY6" fmla="*/ 253625 h 813820"/>
                  <a:gd name="connsiteX7" fmla="*/ 252721 w 1552185"/>
                  <a:gd name="connsiteY7" fmla="*/ 391450 h 813820"/>
                  <a:gd name="connsiteX8" fmla="*/ 175484 w 1552185"/>
                  <a:gd name="connsiteY8" fmla="*/ 461295 h 813820"/>
                  <a:gd name="connsiteX9" fmla="*/ 167201 w 1552185"/>
                  <a:gd name="connsiteY9" fmla="*/ 469579 h 813820"/>
                  <a:gd name="connsiteX10" fmla="*/ 79730 w 1552185"/>
                  <a:gd name="connsiteY10" fmla="*/ 577678 h 813820"/>
                  <a:gd name="connsiteX11" fmla="*/ 36036 w 1552185"/>
                  <a:gd name="connsiteY11" fmla="*/ 654995 h 813820"/>
                  <a:gd name="connsiteX12" fmla="*/ 19874 w 1552185"/>
                  <a:gd name="connsiteY12" fmla="*/ 687076 h 813820"/>
                  <a:gd name="connsiteX13" fmla="*/ 15489 w 1552185"/>
                  <a:gd name="connsiteY13" fmla="*/ 750993 h 813820"/>
                  <a:gd name="connsiteX14" fmla="*/ 18493 w 1552185"/>
                  <a:gd name="connsiteY14" fmla="*/ 784129 h 813820"/>
                  <a:gd name="connsiteX15" fmla="*/ 0 w 1552185"/>
                  <a:gd name="connsiteY15" fmla="*/ 813820 h 813820"/>
                  <a:gd name="connsiteX16" fmla="*/ 1552185 w 1552185"/>
                  <a:gd name="connsiteY16" fmla="*/ 813820 h 813820"/>
                  <a:gd name="connsiteX17" fmla="*/ 1552185 w 1552185"/>
                  <a:gd name="connsiteY17" fmla="*/ 40661 h 813820"/>
                  <a:gd name="connsiteX18" fmla="*/ 1539915 w 1552185"/>
                  <a:gd name="connsiteY18" fmla="*/ 50909 h 813820"/>
                  <a:gd name="connsiteX19" fmla="*/ 1524728 w 1552185"/>
                  <a:gd name="connsiteY19" fmla="*/ 55701 h 813820"/>
                  <a:gd name="connsiteX20" fmla="*/ 1342235 w 1552185"/>
                  <a:gd name="connsiteY20" fmla="*/ 56676 h 813820"/>
                  <a:gd name="connsiteX21" fmla="*/ 1195154 w 1552185"/>
                  <a:gd name="connsiteY21" fmla="*/ 95660 h 813820"/>
                  <a:gd name="connsiteX22" fmla="*/ 1076740 w 1552185"/>
                  <a:gd name="connsiteY22" fmla="*/ 122380 h 813820"/>
                  <a:gd name="connsiteX23" fmla="*/ 1050588 w 1552185"/>
                  <a:gd name="connsiteY23" fmla="*/ 130989 h 813820"/>
                  <a:gd name="connsiteX24" fmla="*/ 1044010 w 1552185"/>
                  <a:gd name="connsiteY24" fmla="*/ 134238 h 813820"/>
                  <a:gd name="connsiteX25" fmla="*/ 943302 w 1552185"/>
                  <a:gd name="connsiteY25" fmla="*/ 130989 h 813820"/>
                  <a:gd name="connsiteX26" fmla="*/ 877273 w 1552185"/>
                  <a:gd name="connsiteY26" fmla="*/ 81448 h 813820"/>
                  <a:gd name="connsiteX27" fmla="*/ 827082 w 1552185"/>
                  <a:gd name="connsiteY27" fmla="*/ 41895 h 813820"/>
                  <a:gd name="connsiteX28" fmla="*/ 797763 w 1552185"/>
                  <a:gd name="connsiteY28" fmla="*/ 8434 h 813820"/>
                  <a:gd name="connsiteX29" fmla="*/ 764606 w 1552185"/>
                  <a:gd name="connsiteY29" fmla="*/ 647 h 81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552185" h="813820">
                    <a:moveTo>
                      <a:pt x="764606" y="647"/>
                    </a:moveTo>
                    <a:cubicBezTo>
                      <a:pt x="753541" y="-1292"/>
                      <a:pt x="742942" y="474"/>
                      <a:pt x="734252" y="15093"/>
                    </a:cubicBezTo>
                    <a:cubicBezTo>
                      <a:pt x="712080" y="52453"/>
                      <a:pt x="682842" y="56027"/>
                      <a:pt x="646701" y="37022"/>
                    </a:cubicBezTo>
                    <a:cubicBezTo>
                      <a:pt x="639960" y="33448"/>
                      <a:pt x="627940" y="30281"/>
                      <a:pt x="623391" y="33692"/>
                    </a:cubicBezTo>
                    <a:cubicBezTo>
                      <a:pt x="585383" y="61631"/>
                      <a:pt x="538683" y="51965"/>
                      <a:pt x="497426" y="64961"/>
                    </a:cubicBezTo>
                    <a:cubicBezTo>
                      <a:pt x="479557" y="101751"/>
                      <a:pt x="455031" y="134318"/>
                      <a:pt x="433102" y="168592"/>
                    </a:cubicBezTo>
                    <a:cubicBezTo>
                      <a:pt x="416372" y="194744"/>
                      <a:pt x="409549" y="225606"/>
                      <a:pt x="391845" y="253625"/>
                    </a:cubicBezTo>
                    <a:cubicBezTo>
                      <a:pt x="355215" y="311532"/>
                      <a:pt x="305674" y="353684"/>
                      <a:pt x="252721" y="391450"/>
                    </a:cubicBezTo>
                    <a:cubicBezTo>
                      <a:pt x="223565" y="412240"/>
                      <a:pt x="215768" y="454798"/>
                      <a:pt x="175484" y="461295"/>
                    </a:cubicBezTo>
                    <a:cubicBezTo>
                      <a:pt x="172723" y="464056"/>
                      <a:pt x="169962" y="466818"/>
                      <a:pt x="167201" y="469579"/>
                    </a:cubicBezTo>
                    <a:cubicBezTo>
                      <a:pt x="141293" y="508237"/>
                      <a:pt x="113029" y="545028"/>
                      <a:pt x="79730" y="577678"/>
                    </a:cubicBezTo>
                    <a:cubicBezTo>
                      <a:pt x="57721" y="599281"/>
                      <a:pt x="41803" y="624621"/>
                      <a:pt x="36036" y="654995"/>
                    </a:cubicBezTo>
                    <a:cubicBezTo>
                      <a:pt x="33600" y="667828"/>
                      <a:pt x="29376" y="678385"/>
                      <a:pt x="19874" y="687076"/>
                    </a:cubicBezTo>
                    <a:cubicBezTo>
                      <a:pt x="-1729" y="706974"/>
                      <a:pt x="-6601" y="728659"/>
                      <a:pt x="15489" y="750993"/>
                    </a:cubicBezTo>
                    <a:cubicBezTo>
                      <a:pt x="26453" y="762120"/>
                      <a:pt x="23854" y="771703"/>
                      <a:pt x="18493" y="784129"/>
                    </a:cubicBezTo>
                    <a:lnTo>
                      <a:pt x="0" y="813820"/>
                    </a:lnTo>
                    <a:lnTo>
                      <a:pt x="1552185" y="813820"/>
                    </a:lnTo>
                    <a:lnTo>
                      <a:pt x="1552185" y="40661"/>
                    </a:lnTo>
                    <a:lnTo>
                      <a:pt x="1539915" y="50909"/>
                    </a:lnTo>
                    <a:cubicBezTo>
                      <a:pt x="1535693" y="53915"/>
                      <a:pt x="1528058" y="57488"/>
                      <a:pt x="1524728" y="55701"/>
                    </a:cubicBezTo>
                    <a:cubicBezTo>
                      <a:pt x="1464142" y="23296"/>
                      <a:pt x="1404447" y="67722"/>
                      <a:pt x="1342235" y="56676"/>
                    </a:cubicBezTo>
                    <a:cubicBezTo>
                      <a:pt x="1292287" y="47824"/>
                      <a:pt x="1241446" y="67316"/>
                      <a:pt x="1195154" y="95660"/>
                    </a:cubicBezTo>
                    <a:cubicBezTo>
                      <a:pt x="1160474" y="116938"/>
                      <a:pt x="1116374" y="113365"/>
                      <a:pt x="1076740" y="122380"/>
                    </a:cubicBezTo>
                    <a:cubicBezTo>
                      <a:pt x="1067644" y="124491"/>
                      <a:pt x="1057248" y="121649"/>
                      <a:pt x="1050588" y="130989"/>
                    </a:cubicBezTo>
                    <a:cubicBezTo>
                      <a:pt x="1048396" y="132451"/>
                      <a:pt x="1046203" y="133507"/>
                      <a:pt x="1044010" y="134238"/>
                    </a:cubicBezTo>
                    <a:cubicBezTo>
                      <a:pt x="1010467" y="150887"/>
                      <a:pt x="976844" y="168348"/>
                      <a:pt x="943302" y="130989"/>
                    </a:cubicBezTo>
                    <a:cubicBezTo>
                      <a:pt x="916907" y="120268"/>
                      <a:pt x="894166" y="104675"/>
                      <a:pt x="877273" y="81448"/>
                    </a:cubicBezTo>
                    <a:cubicBezTo>
                      <a:pt x="848522" y="83559"/>
                      <a:pt x="824158" y="81448"/>
                      <a:pt x="827082" y="41895"/>
                    </a:cubicBezTo>
                    <a:cubicBezTo>
                      <a:pt x="828462" y="23134"/>
                      <a:pt x="816199" y="8840"/>
                      <a:pt x="797763" y="8434"/>
                    </a:cubicBezTo>
                    <a:cubicBezTo>
                      <a:pt x="787205" y="8231"/>
                      <a:pt x="775672" y="2587"/>
                      <a:pt x="764606" y="64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7000"/>
                    </a:srgbClr>
                  </a:gs>
                  <a:gs pos="100000">
                    <a:srgbClr val="CCE1F6">
                      <a:alpha val="50000"/>
                    </a:srgbClr>
                  </a:gs>
                </a:gsLst>
                <a:lin ang="5400000" scaled="0"/>
              </a:gradFill>
              <a:ln w="7883" cap="flat">
                <a:noFill/>
                <a:prstDash val="solid"/>
                <a:miter/>
              </a:ln>
              <a:effectLst>
                <a:outerShdw blurRad="711200" dist="38100" dir="8100000" sx="112000" sy="112000" algn="tr" rotWithShape="0">
                  <a:schemeClr val="bg1">
                    <a:alpha val="72000"/>
                  </a:schemeClr>
                </a:outerShdw>
                <a:softEdge rad="127000"/>
              </a:effectLst>
            </p:spPr>
            <p:txBody>
              <a:bodyPr wrap="square" rtlCol="0" anchor="ctr">
                <a:noAutofit/>
              </a:bodyPr>
              <a:lstStyle/>
              <a:p>
                <a:endParaRPr lang="x-none" sz="1800" dirty="0">
                  <a:latin typeface="Quicksand" pitchFamily="2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0BEFA9D-2DC4-DF64-6078-297E795AE2CD}"/>
                </a:ext>
              </a:extLst>
            </p:cNvPr>
            <p:cNvGrpSpPr/>
            <p:nvPr/>
          </p:nvGrpSpPr>
          <p:grpSpPr>
            <a:xfrm>
              <a:off x="968440" y="5284343"/>
              <a:ext cx="1466434" cy="1752863"/>
              <a:chOff x="6872348" y="130056"/>
              <a:chExt cx="1466434" cy="1752863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546A14E-D31A-D208-88DF-100EC9DAE18A}"/>
                  </a:ext>
                </a:extLst>
              </p:cNvPr>
              <p:cNvSpPr/>
              <p:nvPr/>
            </p:nvSpPr>
            <p:spPr>
              <a:xfrm rot="5400000">
                <a:off x="6784563" y="318682"/>
                <a:ext cx="1331922" cy="1156352"/>
              </a:xfrm>
              <a:custGeom>
                <a:avLst/>
                <a:gdLst>
                  <a:gd name="connsiteX0" fmla="*/ 0 w 2013700"/>
                  <a:gd name="connsiteY0" fmla="*/ 1562642 h 1748260"/>
                  <a:gd name="connsiteX1" fmla="*/ 63385 w 2013700"/>
                  <a:gd name="connsiteY1" fmla="*/ 1446471 h 1748260"/>
                  <a:gd name="connsiteX2" fmla="*/ 73881 w 2013700"/>
                  <a:gd name="connsiteY2" fmla="*/ 1435871 h 1748260"/>
                  <a:gd name="connsiteX3" fmla="*/ 73983 w 2013700"/>
                  <a:gd name="connsiteY3" fmla="*/ 1435872 h 1748260"/>
                  <a:gd name="connsiteX4" fmla="*/ 169062 w 2013700"/>
                  <a:gd name="connsiteY4" fmla="*/ 1435871 h 1748260"/>
                  <a:gd name="connsiteX5" fmla="*/ 179557 w 2013700"/>
                  <a:gd name="connsiteY5" fmla="*/ 1435871 h 1748260"/>
                  <a:gd name="connsiteX6" fmla="*/ 295728 w 2013700"/>
                  <a:gd name="connsiteY6" fmla="*/ 1435871 h 1748260"/>
                  <a:gd name="connsiteX7" fmla="*/ 389351 w 2013700"/>
                  <a:gd name="connsiteY7" fmla="*/ 1411245 h 1748260"/>
                  <a:gd name="connsiteX8" fmla="*/ 523498 w 2013700"/>
                  <a:gd name="connsiteY8" fmla="*/ 1369370 h 1748260"/>
                  <a:gd name="connsiteX9" fmla="*/ 618681 w 2013700"/>
                  <a:gd name="connsiteY9" fmla="*/ 1238339 h 1748260"/>
                  <a:gd name="connsiteX10" fmla="*/ 592495 w 2013700"/>
                  <a:gd name="connsiteY10" fmla="*/ 1100761 h 1748260"/>
                  <a:gd name="connsiteX11" fmla="*/ 549269 w 2013700"/>
                  <a:gd name="connsiteY11" fmla="*/ 1045067 h 1748260"/>
                  <a:gd name="connsiteX12" fmla="*/ 591664 w 2013700"/>
                  <a:gd name="connsiteY12" fmla="*/ 852624 h 1748260"/>
                  <a:gd name="connsiteX13" fmla="*/ 634683 w 2013700"/>
                  <a:gd name="connsiteY13" fmla="*/ 750585 h 1748260"/>
                  <a:gd name="connsiteX14" fmla="*/ 638215 w 2013700"/>
                  <a:gd name="connsiteY14" fmla="*/ 573834 h 1748260"/>
                  <a:gd name="connsiteX15" fmla="*/ 707732 w 2013700"/>
                  <a:gd name="connsiteY15" fmla="*/ 442907 h 1748260"/>
                  <a:gd name="connsiteX16" fmla="*/ 728202 w 2013700"/>
                  <a:gd name="connsiteY16" fmla="*/ 354583 h 1748260"/>
                  <a:gd name="connsiteX17" fmla="*/ 746658 w 2013700"/>
                  <a:gd name="connsiteY17" fmla="*/ 267235 h 1748260"/>
                  <a:gd name="connsiteX18" fmla="*/ 840632 w 2013700"/>
                  <a:gd name="connsiteY18" fmla="*/ 245894 h 1748260"/>
                  <a:gd name="connsiteX19" fmla="*/ 992134 w 2013700"/>
                  <a:gd name="connsiteY19" fmla="*/ 191549 h 1748260"/>
                  <a:gd name="connsiteX20" fmla="*/ 1152258 w 2013700"/>
                  <a:gd name="connsiteY20" fmla="*/ 169521 h 1748260"/>
                  <a:gd name="connsiteX21" fmla="*/ 1299291 w 2013700"/>
                  <a:gd name="connsiteY21" fmla="*/ 105927 h 1748260"/>
                  <a:gd name="connsiteX22" fmla="*/ 1295447 w 2013700"/>
                  <a:gd name="connsiteY22" fmla="*/ 63531 h 1748260"/>
                  <a:gd name="connsiteX23" fmla="*/ 1277288 w 2013700"/>
                  <a:gd name="connsiteY23" fmla="*/ 21475 h 1748260"/>
                  <a:gd name="connsiteX24" fmla="*/ 1290139 w 2013700"/>
                  <a:gd name="connsiteY24" fmla="*/ 0 h 1748260"/>
                  <a:gd name="connsiteX25" fmla="*/ 2013700 w 2013700"/>
                  <a:gd name="connsiteY25" fmla="*/ 1121435 h 1748260"/>
                  <a:gd name="connsiteX26" fmla="*/ 2002074 w 2013700"/>
                  <a:gd name="connsiteY26" fmla="*/ 1116920 h 1748260"/>
                  <a:gd name="connsiteX27" fmla="*/ 1952886 w 2013700"/>
                  <a:gd name="connsiteY27" fmla="*/ 1078629 h 1748260"/>
                  <a:gd name="connsiteX28" fmla="*/ 1804087 w 2013700"/>
                  <a:gd name="connsiteY28" fmla="*/ 1045377 h 1748260"/>
                  <a:gd name="connsiteX29" fmla="*/ 1741949 w 2013700"/>
                  <a:gd name="connsiteY29" fmla="*/ 1018880 h 1748260"/>
                  <a:gd name="connsiteX30" fmla="*/ 1689993 w 2013700"/>
                  <a:gd name="connsiteY30" fmla="*/ 980954 h 1748260"/>
                  <a:gd name="connsiteX31" fmla="*/ 1635960 w 2013700"/>
                  <a:gd name="connsiteY31" fmla="*/ 999346 h 1748260"/>
                  <a:gd name="connsiteX32" fmla="*/ 1543999 w 2013700"/>
                  <a:gd name="connsiteY32" fmla="*/ 989162 h 1748260"/>
                  <a:gd name="connsiteX33" fmla="*/ 1484252 w 2013700"/>
                  <a:gd name="connsiteY33" fmla="*/ 985110 h 1748260"/>
                  <a:gd name="connsiteX34" fmla="*/ 1430633 w 2013700"/>
                  <a:gd name="connsiteY34" fmla="*/ 1035714 h 1748260"/>
                  <a:gd name="connsiteX35" fmla="*/ 1410787 w 2013700"/>
                  <a:gd name="connsiteY35" fmla="*/ 1124662 h 1748260"/>
                  <a:gd name="connsiteX36" fmla="*/ 1486225 w 2013700"/>
                  <a:gd name="connsiteY36" fmla="*/ 1085175 h 1748260"/>
                  <a:gd name="connsiteX37" fmla="*/ 1555430 w 2013700"/>
                  <a:gd name="connsiteY37" fmla="*/ 1055768 h 1748260"/>
                  <a:gd name="connsiteX38" fmla="*/ 1572886 w 2013700"/>
                  <a:gd name="connsiteY38" fmla="*/ 1148873 h 1748260"/>
                  <a:gd name="connsiteX39" fmla="*/ 1489654 w 2013700"/>
                  <a:gd name="connsiteY39" fmla="*/ 1235014 h 1748260"/>
                  <a:gd name="connsiteX40" fmla="*/ 1439259 w 2013700"/>
                  <a:gd name="connsiteY40" fmla="*/ 1246028 h 1748260"/>
                  <a:gd name="connsiteX41" fmla="*/ 1389174 w 2013700"/>
                  <a:gd name="connsiteY41" fmla="*/ 1277721 h 1748260"/>
                  <a:gd name="connsiteX42" fmla="*/ 1196525 w 2013700"/>
                  <a:gd name="connsiteY42" fmla="*/ 1431300 h 1748260"/>
                  <a:gd name="connsiteX43" fmla="*/ 1095732 w 2013700"/>
                  <a:gd name="connsiteY43" fmla="*/ 1410206 h 1748260"/>
                  <a:gd name="connsiteX44" fmla="*/ 984964 w 2013700"/>
                  <a:gd name="connsiteY44" fmla="*/ 1417895 h 1748260"/>
                  <a:gd name="connsiteX45" fmla="*/ 961376 w 2013700"/>
                  <a:gd name="connsiteY45" fmla="*/ 1467461 h 1748260"/>
                  <a:gd name="connsiteX46" fmla="*/ 919084 w 2013700"/>
                  <a:gd name="connsiteY46" fmla="*/ 1488659 h 1748260"/>
                  <a:gd name="connsiteX47" fmla="*/ 686638 w 2013700"/>
                  <a:gd name="connsiteY47" fmla="*/ 1541444 h 1748260"/>
                  <a:gd name="connsiteX48" fmla="*/ 644450 w 2013700"/>
                  <a:gd name="connsiteY48" fmla="*/ 1562642 h 1748260"/>
                  <a:gd name="connsiteX49" fmla="*/ 586677 w 2013700"/>
                  <a:gd name="connsiteY49" fmla="*/ 1522740 h 1748260"/>
                  <a:gd name="connsiteX50" fmla="*/ 560595 w 2013700"/>
                  <a:gd name="connsiteY50" fmla="*/ 1496658 h 1748260"/>
                  <a:gd name="connsiteX51" fmla="*/ 536384 w 2013700"/>
                  <a:gd name="connsiteY51" fmla="*/ 1546016 h 1748260"/>
                  <a:gd name="connsiteX52" fmla="*/ 494509 w 2013700"/>
                  <a:gd name="connsiteY52" fmla="*/ 1628522 h 1748260"/>
                  <a:gd name="connsiteX53" fmla="*/ 422602 w 2013700"/>
                  <a:gd name="connsiteY53" fmla="*/ 1721105 h 1748260"/>
                  <a:gd name="connsiteX54" fmla="*/ 377298 w 2013700"/>
                  <a:gd name="connsiteY54" fmla="*/ 1747706 h 1748260"/>
                  <a:gd name="connsiteX55" fmla="*/ 264140 w 2013700"/>
                  <a:gd name="connsiteY55" fmla="*/ 1742199 h 1748260"/>
                  <a:gd name="connsiteX56" fmla="*/ 168439 w 2013700"/>
                  <a:gd name="connsiteY56" fmla="*/ 1738666 h 1748260"/>
                  <a:gd name="connsiteX57" fmla="*/ 51643 w 2013700"/>
                  <a:gd name="connsiteY57" fmla="*/ 1688892 h 1748260"/>
                  <a:gd name="connsiteX58" fmla="*/ 0 w 2013700"/>
                  <a:gd name="connsiteY58" fmla="*/ 1562642 h 1748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013700" h="1748260">
                    <a:moveTo>
                      <a:pt x="0" y="1562642"/>
                    </a:moveTo>
                    <a:cubicBezTo>
                      <a:pt x="34706" y="1531365"/>
                      <a:pt x="35330" y="1481489"/>
                      <a:pt x="63385" y="1446471"/>
                    </a:cubicBezTo>
                    <a:cubicBezTo>
                      <a:pt x="66918" y="1442938"/>
                      <a:pt x="70347" y="1439404"/>
                      <a:pt x="73881" y="1435871"/>
                    </a:cubicBezTo>
                    <a:cubicBezTo>
                      <a:pt x="73881" y="1435871"/>
                      <a:pt x="73983" y="1435872"/>
                      <a:pt x="73983" y="1435872"/>
                    </a:cubicBezTo>
                    <a:cubicBezTo>
                      <a:pt x="105677" y="1435872"/>
                      <a:pt x="137369" y="1435872"/>
                      <a:pt x="169062" y="1435871"/>
                    </a:cubicBezTo>
                    <a:cubicBezTo>
                      <a:pt x="172595" y="1435871"/>
                      <a:pt x="176024" y="1435871"/>
                      <a:pt x="179557" y="1435871"/>
                    </a:cubicBezTo>
                    <a:cubicBezTo>
                      <a:pt x="219043" y="1481072"/>
                      <a:pt x="246475" y="1481072"/>
                      <a:pt x="295728" y="1435871"/>
                    </a:cubicBezTo>
                    <a:cubicBezTo>
                      <a:pt x="330434" y="1440340"/>
                      <a:pt x="358698" y="1426729"/>
                      <a:pt x="389351" y="1411245"/>
                    </a:cubicBezTo>
                    <a:cubicBezTo>
                      <a:pt x="430915" y="1390255"/>
                      <a:pt x="475284" y="1371343"/>
                      <a:pt x="523498" y="1369370"/>
                    </a:cubicBezTo>
                    <a:cubicBezTo>
                      <a:pt x="571402" y="1367395"/>
                      <a:pt x="645074" y="1290501"/>
                      <a:pt x="618681" y="1238339"/>
                    </a:cubicBezTo>
                    <a:cubicBezTo>
                      <a:pt x="596652" y="1194904"/>
                      <a:pt x="598730" y="1146898"/>
                      <a:pt x="592495" y="1100761"/>
                    </a:cubicBezTo>
                    <a:cubicBezTo>
                      <a:pt x="588547" y="1071251"/>
                      <a:pt x="581793" y="1049742"/>
                      <a:pt x="549269" y="1045067"/>
                    </a:cubicBezTo>
                    <a:cubicBezTo>
                      <a:pt x="521421" y="1000904"/>
                      <a:pt x="543346" y="883486"/>
                      <a:pt x="591664" y="852624"/>
                    </a:cubicBezTo>
                    <a:cubicBezTo>
                      <a:pt x="632812" y="826336"/>
                      <a:pt x="640294" y="794331"/>
                      <a:pt x="634683" y="750585"/>
                    </a:cubicBezTo>
                    <a:cubicBezTo>
                      <a:pt x="627098" y="692083"/>
                      <a:pt x="646113" y="634518"/>
                      <a:pt x="638215" y="573834"/>
                    </a:cubicBezTo>
                    <a:cubicBezTo>
                      <a:pt x="631774" y="524476"/>
                      <a:pt x="672922" y="480835"/>
                      <a:pt x="707732" y="442907"/>
                    </a:cubicBezTo>
                    <a:cubicBezTo>
                      <a:pt x="736515" y="418696"/>
                      <a:pt x="730696" y="385029"/>
                      <a:pt x="728202" y="354583"/>
                    </a:cubicBezTo>
                    <a:cubicBezTo>
                      <a:pt x="724773" y="313019"/>
                      <a:pt x="729422" y="284626"/>
                      <a:pt x="746658" y="267235"/>
                    </a:cubicBezTo>
                    <a:cubicBezTo>
                      <a:pt x="763895" y="249842"/>
                      <a:pt x="793717" y="243452"/>
                      <a:pt x="840632" y="245894"/>
                    </a:cubicBezTo>
                    <a:cubicBezTo>
                      <a:pt x="904849" y="249218"/>
                      <a:pt x="949842" y="223553"/>
                      <a:pt x="992134" y="191549"/>
                    </a:cubicBezTo>
                    <a:cubicBezTo>
                      <a:pt x="1044504" y="151856"/>
                      <a:pt x="1094484" y="147699"/>
                      <a:pt x="1152258" y="169521"/>
                    </a:cubicBezTo>
                    <a:cubicBezTo>
                      <a:pt x="1218761" y="194667"/>
                      <a:pt x="1271236" y="170871"/>
                      <a:pt x="1299291" y="105927"/>
                    </a:cubicBezTo>
                    <a:cubicBezTo>
                      <a:pt x="1306150" y="90028"/>
                      <a:pt x="1309474" y="77768"/>
                      <a:pt x="1295447" y="63531"/>
                    </a:cubicBezTo>
                    <a:cubicBezTo>
                      <a:pt x="1281316" y="49244"/>
                      <a:pt x="1275808" y="35164"/>
                      <a:pt x="1277288" y="21475"/>
                    </a:cubicBezTo>
                    <a:lnTo>
                      <a:pt x="1290139" y="0"/>
                    </a:lnTo>
                    <a:lnTo>
                      <a:pt x="2013700" y="1121435"/>
                    </a:lnTo>
                    <a:lnTo>
                      <a:pt x="2002074" y="1116920"/>
                    </a:lnTo>
                    <a:cubicBezTo>
                      <a:pt x="1983773" y="1107100"/>
                      <a:pt x="1967017" y="1094684"/>
                      <a:pt x="1952886" y="1078629"/>
                    </a:cubicBezTo>
                    <a:cubicBezTo>
                      <a:pt x="1903009" y="1021998"/>
                      <a:pt x="1871211" y="1014309"/>
                      <a:pt x="1804087" y="1045377"/>
                    </a:cubicBezTo>
                    <a:cubicBezTo>
                      <a:pt x="1775615" y="1058471"/>
                      <a:pt x="1745377" y="1071147"/>
                      <a:pt x="1741949" y="1018880"/>
                    </a:cubicBezTo>
                    <a:cubicBezTo>
                      <a:pt x="1739974" y="988123"/>
                      <a:pt x="1719088" y="979291"/>
                      <a:pt x="1689993" y="980954"/>
                    </a:cubicBezTo>
                    <a:cubicBezTo>
                      <a:pt x="1669627" y="982096"/>
                      <a:pt x="1652898" y="989370"/>
                      <a:pt x="1635960" y="999346"/>
                    </a:cubicBezTo>
                    <a:cubicBezTo>
                      <a:pt x="1603124" y="1018776"/>
                      <a:pt x="1571119" y="1026570"/>
                      <a:pt x="1543999" y="989162"/>
                    </a:cubicBezTo>
                    <a:cubicBezTo>
                      <a:pt x="1526023" y="964432"/>
                      <a:pt x="1503890" y="969940"/>
                      <a:pt x="1484252" y="985110"/>
                    </a:cubicBezTo>
                    <a:cubicBezTo>
                      <a:pt x="1464821" y="1000073"/>
                      <a:pt x="1446740" y="1017218"/>
                      <a:pt x="1430633" y="1035714"/>
                    </a:cubicBezTo>
                    <a:cubicBezTo>
                      <a:pt x="1408085" y="1061796"/>
                      <a:pt x="1382523" y="1100242"/>
                      <a:pt x="1410787" y="1124662"/>
                    </a:cubicBezTo>
                    <a:cubicBezTo>
                      <a:pt x="1445700" y="1154900"/>
                      <a:pt x="1469288" y="1108244"/>
                      <a:pt x="1486225" y="1085175"/>
                    </a:cubicBezTo>
                    <a:cubicBezTo>
                      <a:pt x="1505865" y="1058367"/>
                      <a:pt x="1523633" y="1032493"/>
                      <a:pt x="1555430" y="1055768"/>
                    </a:cubicBezTo>
                    <a:cubicBezTo>
                      <a:pt x="1585357" y="1077694"/>
                      <a:pt x="1593669" y="1109490"/>
                      <a:pt x="1572886" y="1148873"/>
                    </a:cubicBezTo>
                    <a:cubicBezTo>
                      <a:pt x="1552728" y="1187007"/>
                      <a:pt x="1510229" y="1199684"/>
                      <a:pt x="1489654" y="1235014"/>
                    </a:cubicBezTo>
                    <a:cubicBezTo>
                      <a:pt x="1474068" y="1244261"/>
                      <a:pt x="1457027" y="1245717"/>
                      <a:pt x="1439259" y="1246028"/>
                    </a:cubicBezTo>
                    <a:cubicBezTo>
                      <a:pt x="1416606" y="1246340"/>
                      <a:pt x="1399877" y="1256730"/>
                      <a:pt x="1389174" y="1277721"/>
                    </a:cubicBezTo>
                    <a:cubicBezTo>
                      <a:pt x="1348337" y="1357940"/>
                      <a:pt x="1275600" y="1400855"/>
                      <a:pt x="1196525" y="1431300"/>
                    </a:cubicBezTo>
                    <a:cubicBezTo>
                      <a:pt x="1164209" y="1443769"/>
                      <a:pt x="1125033" y="1444601"/>
                      <a:pt x="1095732" y="1410206"/>
                    </a:cubicBezTo>
                    <a:cubicBezTo>
                      <a:pt x="1058013" y="1365940"/>
                      <a:pt x="1023306" y="1420908"/>
                      <a:pt x="984964" y="1417895"/>
                    </a:cubicBezTo>
                    <a:cubicBezTo>
                      <a:pt x="957635" y="1415817"/>
                      <a:pt x="962208" y="1447094"/>
                      <a:pt x="961376" y="1467461"/>
                    </a:cubicBezTo>
                    <a:cubicBezTo>
                      <a:pt x="953374" y="1486684"/>
                      <a:pt x="937165" y="1489593"/>
                      <a:pt x="919084" y="1488659"/>
                    </a:cubicBezTo>
                    <a:cubicBezTo>
                      <a:pt x="836476" y="1483774"/>
                      <a:pt x="758647" y="1499569"/>
                      <a:pt x="686638" y="1541444"/>
                    </a:cubicBezTo>
                    <a:cubicBezTo>
                      <a:pt x="672610" y="1548510"/>
                      <a:pt x="658477" y="1555576"/>
                      <a:pt x="644450" y="1562642"/>
                    </a:cubicBezTo>
                    <a:cubicBezTo>
                      <a:pt x="624187" y="1551212"/>
                      <a:pt x="597171" y="1551108"/>
                      <a:pt x="586677" y="1522740"/>
                    </a:cubicBezTo>
                    <a:cubicBezTo>
                      <a:pt x="582831" y="1512245"/>
                      <a:pt x="586262" y="1482632"/>
                      <a:pt x="560595" y="1496658"/>
                    </a:cubicBezTo>
                    <a:cubicBezTo>
                      <a:pt x="544385" y="1505596"/>
                      <a:pt x="520693" y="1519520"/>
                      <a:pt x="536384" y="1546016"/>
                    </a:cubicBezTo>
                    <a:cubicBezTo>
                      <a:pt x="566309" y="1596724"/>
                      <a:pt x="534098" y="1612104"/>
                      <a:pt x="494509" y="1628522"/>
                    </a:cubicBezTo>
                    <a:cubicBezTo>
                      <a:pt x="454399" y="1645147"/>
                      <a:pt x="411900" y="1663539"/>
                      <a:pt x="422602" y="1721105"/>
                    </a:cubicBezTo>
                    <a:cubicBezTo>
                      <a:pt x="404314" y="1723703"/>
                      <a:pt x="404730" y="1752590"/>
                      <a:pt x="377298" y="1747706"/>
                    </a:cubicBezTo>
                    <a:cubicBezTo>
                      <a:pt x="340409" y="1741056"/>
                      <a:pt x="301962" y="1743550"/>
                      <a:pt x="264140" y="1742199"/>
                    </a:cubicBezTo>
                    <a:cubicBezTo>
                      <a:pt x="233278" y="1711960"/>
                      <a:pt x="201170" y="1722456"/>
                      <a:pt x="168439" y="1738666"/>
                    </a:cubicBezTo>
                    <a:cubicBezTo>
                      <a:pt x="131135" y="1757059"/>
                      <a:pt x="69827" y="1726093"/>
                      <a:pt x="51643" y="1688892"/>
                    </a:cubicBezTo>
                    <a:cubicBezTo>
                      <a:pt x="31485" y="1647640"/>
                      <a:pt x="39902" y="1595166"/>
                      <a:pt x="0" y="156264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7000"/>
                    </a:srgbClr>
                  </a:gs>
                  <a:gs pos="100000">
                    <a:srgbClr val="CCE1F6">
                      <a:alpha val="50000"/>
                    </a:srgbClr>
                  </a:gs>
                </a:gsLst>
                <a:lin ang="5400000" scaled="0"/>
              </a:gradFill>
              <a:ln w="7883" cap="flat">
                <a:noFill/>
                <a:prstDash val="solid"/>
                <a:miter/>
              </a:ln>
              <a:effectLst>
                <a:outerShdw blurRad="711200" dist="38100" dir="8100000" sx="112000" sy="112000" algn="tr" rotWithShape="0">
                  <a:schemeClr val="bg1">
                    <a:alpha val="72000"/>
                  </a:schemeClr>
                </a:outerShdw>
                <a:softEdge rad="127000"/>
              </a:effectLst>
            </p:spPr>
            <p:txBody>
              <a:bodyPr wrap="square" rtlCol="0" anchor="ctr">
                <a:noAutofit/>
              </a:bodyPr>
              <a:lstStyle/>
              <a:p>
                <a:endParaRPr lang="x-none" sz="1800" dirty="0">
                  <a:latin typeface="Quicksand" pitchFamily="2" charset="0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EDDEBD8-54DF-31BB-E198-B8D68257EC62}"/>
                  </a:ext>
                </a:extLst>
              </p:cNvPr>
              <p:cNvSpPr/>
              <p:nvPr/>
            </p:nvSpPr>
            <p:spPr>
              <a:xfrm rot="5400000">
                <a:off x="7094645" y="217841"/>
                <a:ext cx="1331922" cy="1156352"/>
              </a:xfrm>
              <a:custGeom>
                <a:avLst/>
                <a:gdLst>
                  <a:gd name="connsiteX0" fmla="*/ 0 w 2013700"/>
                  <a:gd name="connsiteY0" fmla="*/ 1562642 h 1748260"/>
                  <a:gd name="connsiteX1" fmla="*/ 63385 w 2013700"/>
                  <a:gd name="connsiteY1" fmla="*/ 1446471 h 1748260"/>
                  <a:gd name="connsiteX2" fmla="*/ 73881 w 2013700"/>
                  <a:gd name="connsiteY2" fmla="*/ 1435871 h 1748260"/>
                  <a:gd name="connsiteX3" fmla="*/ 73983 w 2013700"/>
                  <a:gd name="connsiteY3" fmla="*/ 1435872 h 1748260"/>
                  <a:gd name="connsiteX4" fmla="*/ 169062 w 2013700"/>
                  <a:gd name="connsiteY4" fmla="*/ 1435871 h 1748260"/>
                  <a:gd name="connsiteX5" fmla="*/ 179557 w 2013700"/>
                  <a:gd name="connsiteY5" fmla="*/ 1435871 h 1748260"/>
                  <a:gd name="connsiteX6" fmla="*/ 295728 w 2013700"/>
                  <a:gd name="connsiteY6" fmla="*/ 1435871 h 1748260"/>
                  <a:gd name="connsiteX7" fmla="*/ 389351 w 2013700"/>
                  <a:gd name="connsiteY7" fmla="*/ 1411245 h 1748260"/>
                  <a:gd name="connsiteX8" fmla="*/ 523498 w 2013700"/>
                  <a:gd name="connsiteY8" fmla="*/ 1369370 h 1748260"/>
                  <a:gd name="connsiteX9" fmla="*/ 618681 w 2013700"/>
                  <a:gd name="connsiteY9" fmla="*/ 1238339 h 1748260"/>
                  <a:gd name="connsiteX10" fmla="*/ 592495 w 2013700"/>
                  <a:gd name="connsiteY10" fmla="*/ 1100761 h 1748260"/>
                  <a:gd name="connsiteX11" fmla="*/ 549269 w 2013700"/>
                  <a:gd name="connsiteY11" fmla="*/ 1045067 h 1748260"/>
                  <a:gd name="connsiteX12" fmla="*/ 591664 w 2013700"/>
                  <a:gd name="connsiteY12" fmla="*/ 852624 h 1748260"/>
                  <a:gd name="connsiteX13" fmla="*/ 634683 w 2013700"/>
                  <a:gd name="connsiteY13" fmla="*/ 750585 h 1748260"/>
                  <a:gd name="connsiteX14" fmla="*/ 638215 w 2013700"/>
                  <a:gd name="connsiteY14" fmla="*/ 573834 h 1748260"/>
                  <a:gd name="connsiteX15" fmla="*/ 707732 w 2013700"/>
                  <a:gd name="connsiteY15" fmla="*/ 442907 h 1748260"/>
                  <a:gd name="connsiteX16" fmla="*/ 728202 w 2013700"/>
                  <a:gd name="connsiteY16" fmla="*/ 354583 h 1748260"/>
                  <a:gd name="connsiteX17" fmla="*/ 746658 w 2013700"/>
                  <a:gd name="connsiteY17" fmla="*/ 267235 h 1748260"/>
                  <a:gd name="connsiteX18" fmla="*/ 840632 w 2013700"/>
                  <a:gd name="connsiteY18" fmla="*/ 245894 h 1748260"/>
                  <a:gd name="connsiteX19" fmla="*/ 992134 w 2013700"/>
                  <a:gd name="connsiteY19" fmla="*/ 191549 h 1748260"/>
                  <a:gd name="connsiteX20" fmla="*/ 1152258 w 2013700"/>
                  <a:gd name="connsiteY20" fmla="*/ 169521 h 1748260"/>
                  <a:gd name="connsiteX21" fmla="*/ 1299291 w 2013700"/>
                  <a:gd name="connsiteY21" fmla="*/ 105927 h 1748260"/>
                  <a:gd name="connsiteX22" fmla="*/ 1295447 w 2013700"/>
                  <a:gd name="connsiteY22" fmla="*/ 63531 h 1748260"/>
                  <a:gd name="connsiteX23" fmla="*/ 1277288 w 2013700"/>
                  <a:gd name="connsiteY23" fmla="*/ 21475 h 1748260"/>
                  <a:gd name="connsiteX24" fmla="*/ 1290139 w 2013700"/>
                  <a:gd name="connsiteY24" fmla="*/ 0 h 1748260"/>
                  <a:gd name="connsiteX25" fmla="*/ 2013700 w 2013700"/>
                  <a:gd name="connsiteY25" fmla="*/ 1121435 h 1748260"/>
                  <a:gd name="connsiteX26" fmla="*/ 2002074 w 2013700"/>
                  <a:gd name="connsiteY26" fmla="*/ 1116920 h 1748260"/>
                  <a:gd name="connsiteX27" fmla="*/ 1952886 w 2013700"/>
                  <a:gd name="connsiteY27" fmla="*/ 1078629 h 1748260"/>
                  <a:gd name="connsiteX28" fmla="*/ 1804087 w 2013700"/>
                  <a:gd name="connsiteY28" fmla="*/ 1045377 h 1748260"/>
                  <a:gd name="connsiteX29" fmla="*/ 1741949 w 2013700"/>
                  <a:gd name="connsiteY29" fmla="*/ 1018880 h 1748260"/>
                  <a:gd name="connsiteX30" fmla="*/ 1689993 w 2013700"/>
                  <a:gd name="connsiteY30" fmla="*/ 980954 h 1748260"/>
                  <a:gd name="connsiteX31" fmla="*/ 1635960 w 2013700"/>
                  <a:gd name="connsiteY31" fmla="*/ 999346 h 1748260"/>
                  <a:gd name="connsiteX32" fmla="*/ 1543999 w 2013700"/>
                  <a:gd name="connsiteY32" fmla="*/ 989162 h 1748260"/>
                  <a:gd name="connsiteX33" fmla="*/ 1484252 w 2013700"/>
                  <a:gd name="connsiteY33" fmla="*/ 985110 h 1748260"/>
                  <a:gd name="connsiteX34" fmla="*/ 1430633 w 2013700"/>
                  <a:gd name="connsiteY34" fmla="*/ 1035714 h 1748260"/>
                  <a:gd name="connsiteX35" fmla="*/ 1410787 w 2013700"/>
                  <a:gd name="connsiteY35" fmla="*/ 1124662 h 1748260"/>
                  <a:gd name="connsiteX36" fmla="*/ 1486225 w 2013700"/>
                  <a:gd name="connsiteY36" fmla="*/ 1085175 h 1748260"/>
                  <a:gd name="connsiteX37" fmla="*/ 1555430 w 2013700"/>
                  <a:gd name="connsiteY37" fmla="*/ 1055768 h 1748260"/>
                  <a:gd name="connsiteX38" fmla="*/ 1572886 w 2013700"/>
                  <a:gd name="connsiteY38" fmla="*/ 1148873 h 1748260"/>
                  <a:gd name="connsiteX39" fmla="*/ 1489654 w 2013700"/>
                  <a:gd name="connsiteY39" fmla="*/ 1235014 h 1748260"/>
                  <a:gd name="connsiteX40" fmla="*/ 1439259 w 2013700"/>
                  <a:gd name="connsiteY40" fmla="*/ 1246028 h 1748260"/>
                  <a:gd name="connsiteX41" fmla="*/ 1389174 w 2013700"/>
                  <a:gd name="connsiteY41" fmla="*/ 1277721 h 1748260"/>
                  <a:gd name="connsiteX42" fmla="*/ 1196525 w 2013700"/>
                  <a:gd name="connsiteY42" fmla="*/ 1431300 h 1748260"/>
                  <a:gd name="connsiteX43" fmla="*/ 1095732 w 2013700"/>
                  <a:gd name="connsiteY43" fmla="*/ 1410206 h 1748260"/>
                  <a:gd name="connsiteX44" fmla="*/ 984964 w 2013700"/>
                  <a:gd name="connsiteY44" fmla="*/ 1417895 h 1748260"/>
                  <a:gd name="connsiteX45" fmla="*/ 961376 w 2013700"/>
                  <a:gd name="connsiteY45" fmla="*/ 1467461 h 1748260"/>
                  <a:gd name="connsiteX46" fmla="*/ 919084 w 2013700"/>
                  <a:gd name="connsiteY46" fmla="*/ 1488659 h 1748260"/>
                  <a:gd name="connsiteX47" fmla="*/ 686638 w 2013700"/>
                  <a:gd name="connsiteY47" fmla="*/ 1541444 h 1748260"/>
                  <a:gd name="connsiteX48" fmla="*/ 644450 w 2013700"/>
                  <a:gd name="connsiteY48" fmla="*/ 1562642 h 1748260"/>
                  <a:gd name="connsiteX49" fmla="*/ 586677 w 2013700"/>
                  <a:gd name="connsiteY49" fmla="*/ 1522740 h 1748260"/>
                  <a:gd name="connsiteX50" fmla="*/ 560595 w 2013700"/>
                  <a:gd name="connsiteY50" fmla="*/ 1496658 h 1748260"/>
                  <a:gd name="connsiteX51" fmla="*/ 536384 w 2013700"/>
                  <a:gd name="connsiteY51" fmla="*/ 1546016 h 1748260"/>
                  <a:gd name="connsiteX52" fmla="*/ 494509 w 2013700"/>
                  <a:gd name="connsiteY52" fmla="*/ 1628522 h 1748260"/>
                  <a:gd name="connsiteX53" fmla="*/ 422602 w 2013700"/>
                  <a:gd name="connsiteY53" fmla="*/ 1721105 h 1748260"/>
                  <a:gd name="connsiteX54" fmla="*/ 377298 w 2013700"/>
                  <a:gd name="connsiteY54" fmla="*/ 1747706 h 1748260"/>
                  <a:gd name="connsiteX55" fmla="*/ 264140 w 2013700"/>
                  <a:gd name="connsiteY55" fmla="*/ 1742199 h 1748260"/>
                  <a:gd name="connsiteX56" fmla="*/ 168439 w 2013700"/>
                  <a:gd name="connsiteY56" fmla="*/ 1738666 h 1748260"/>
                  <a:gd name="connsiteX57" fmla="*/ 51643 w 2013700"/>
                  <a:gd name="connsiteY57" fmla="*/ 1688892 h 1748260"/>
                  <a:gd name="connsiteX58" fmla="*/ 0 w 2013700"/>
                  <a:gd name="connsiteY58" fmla="*/ 1562642 h 1748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013700" h="1748260">
                    <a:moveTo>
                      <a:pt x="0" y="1562642"/>
                    </a:moveTo>
                    <a:cubicBezTo>
                      <a:pt x="34706" y="1531365"/>
                      <a:pt x="35330" y="1481489"/>
                      <a:pt x="63385" y="1446471"/>
                    </a:cubicBezTo>
                    <a:cubicBezTo>
                      <a:pt x="66918" y="1442938"/>
                      <a:pt x="70347" y="1439404"/>
                      <a:pt x="73881" y="1435871"/>
                    </a:cubicBezTo>
                    <a:cubicBezTo>
                      <a:pt x="73881" y="1435871"/>
                      <a:pt x="73983" y="1435872"/>
                      <a:pt x="73983" y="1435872"/>
                    </a:cubicBezTo>
                    <a:cubicBezTo>
                      <a:pt x="105677" y="1435872"/>
                      <a:pt x="137369" y="1435872"/>
                      <a:pt x="169062" y="1435871"/>
                    </a:cubicBezTo>
                    <a:cubicBezTo>
                      <a:pt x="172595" y="1435871"/>
                      <a:pt x="176024" y="1435871"/>
                      <a:pt x="179557" y="1435871"/>
                    </a:cubicBezTo>
                    <a:cubicBezTo>
                      <a:pt x="219043" y="1481072"/>
                      <a:pt x="246475" y="1481072"/>
                      <a:pt x="295728" y="1435871"/>
                    </a:cubicBezTo>
                    <a:cubicBezTo>
                      <a:pt x="330434" y="1440340"/>
                      <a:pt x="358698" y="1426729"/>
                      <a:pt x="389351" y="1411245"/>
                    </a:cubicBezTo>
                    <a:cubicBezTo>
                      <a:pt x="430915" y="1390255"/>
                      <a:pt x="475284" y="1371343"/>
                      <a:pt x="523498" y="1369370"/>
                    </a:cubicBezTo>
                    <a:cubicBezTo>
                      <a:pt x="571402" y="1367395"/>
                      <a:pt x="645074" y="1290501"/>
                      <a:pt x="618681" y="1238339"/>
                    </a:cubicBezTo>
                    <a:cubicBezTo>
                      <a:pt x="596652" y="1194904"/>
                      <a:pt x="598730" y="1146898"/>
                      <a:pt x="592495" y="1100761"/>
                    </a:cubicBezTo>
                    <a:cubicBezTo>
                      <a:pt x="588547" y="1071251"/>
                      <a:pt x="581793" y="1049742"/>
                      <a:pt x="549269" y="1045067"/>
                    </a:cubicBezTo>
                    <a:cubicBezTo>
                      <a:pt x="521421" y="1000904"/>
                      <a:pt x="543346" y="883486"/>
                      <a:pt x="591664" y="852624"/>
                    </a:cubicBezTo>
                    <a:cubicBezTo>
                      <a:pt x="632812" y="826336"/>
                      <a:pt x="640294" y="794331"/>
                      <a:pt x="634683" y="750585"/>
                    </a:cubicBezTo>
                    <a:cubicBezTo>
                      <a:pt x="627098" y="692083"/>
                      <a:pt x="646113" y="634518"/>
                      <a:pt x="638215" y="573834"/>
                    </a:cubicBezTo>
                    <a:cubicBezTo>
                      <a:pt x="631774" y="524476"/>
                      <a:pt x="672922" y="480835"/>
                      <a:pt x="707732" y="442907"/>
                    </a:cubicBezTo>
                    <a:cubicBezTo>
                      <a:pt x="736515" y="418696"/>
                      <a:pt x="730696" y="385029"/>
                      <a:pt x="728202" y="354583"/>
                    </a:cubicBezTo>
                    <a:cubicBezTo>
                      <a:pt x="724773" y="313019"/>
                      <a:pt x="729422" y="284626"/>
                      <a:pt x="746658" y="267235"/>
                    </a:cubicBezTo>
                    <a:cubicBezTo>
                      <a:pt x="763895" y="249842"/>
                      <a:pt x="793717" y="243452"/>
                      <a:pt x="840632" y="245894"/>
                    </a:cubicBezTo>
                    <a:cubicBezTo>
                      <a:pt x="904849" y="249218"/>
                      <a:pt x="949842" y="223553"/>
                      <a:pt x="992134" y="191549"/>
                    </a:cubicBezTo>
                    <a:cubicBezTo>
                      <a:pt x="1044504" y="151856"/>
                      <a:pt x="1094484" y="147699"/>
                      <a:pt x="1152258" y="169521"/>
                    </a:cubicBezTo>
                    <a:cubicBezTo>
                      <a:pt x="1218761" y="194667"/>
                      <a:pt x="1271236" y="170871"/>
                      <a:pt x="1299291" y="105927"/>
                    </a:cubicBezTo>
                    <a:cubicBezTo>
                      <a:pt x="1306150" y="90028"/>
                      <a:pt x="1309474" y="77768"/>
                      <a:pt x="1295447" y="63531"/>
                    </a:cubicBezTo>
                    <a:cubicBezTo>
                      <a:pt x="1281316" y="49244"/>
                      <a:pt x="1275808" y="35164"/>
                      <a:pt x="1277288" y="21475"/>
                    </a:cubicBezTo>
                    <a:lnTo>
                      <a:pt x="1290139" y="0"/>
                    </a:lnTo>
                    <a:lnTo>
                      <a:pt x="2013700" y="1121435"/>
                    </a:lnTo>
                    <a:lnTo>
                      <a:pt x="2002074" y="1116920"/>
                    </a:lnTo>
                    <a:cubicBezTo>
                      <a:pt x="1983773" y="1107100"/>
                      <a:pt x="1967017" y="1094684"/>
                      <a:pt x="1952886" y="1078629"/>
                    </a:cubicBezTo>
                    <a:cubicBezTo>
                      <a:pt x="1903009" y="1021998"/>
                      <a:pt x="1871211" y="1014309"/>
                      <a:pt x="1804087" y="1045377"/>
                    </a:cubicBezTo>
                    <a:cubicBezTo>
                      <a:pt x="1775615" y="1058471"/>
                      <a:pt x="1745377" y="1071147"/>
                      <a:pt x="1741949" y="1018880"/>
                    </a:cubicBezTo>
                    <a:cubicBezTo>
                      <a:pt x="1739974" y="988123"/>
                      <a:pt x="1719088" y="979291"/>
                      <a:pt x="1689993" y="980954"/>
                    </a:cubicBezTo>
                    <a:cubicBezTo>
                      <a:pt x="1669627" y="982096"/>
                      <a:pt x="1652898" y="989370"/>
                      <a:pt x="1635960" y="999346"/>
                    </a:cubicBezTo>
                    <a:cubicBezTo>
                      <a:pt x="1603124" y="1018776"/>
                      <a:pt x="1571119" y="1026570"/>
                      <a:pt x="1543999" y="989162"/>
                    </a:cubicBezTo>
                    <a:cubicBezTo>
                      <a:pt x="1526023" y="964432"/>
                      <a:pt x="1503890" y="969940"/>
                      <a:pt x="1484252" y="985110"/>
                    </a:cubicBezTo>
                    <a:cubicBezTo>
                      <a:pt x="1464821" y="1000073"/>
                      <a:pt x="1446740" y="1017218"/>
                      <a:pt x="1430633" y="1035714"/>
                    </a:cubicBezTo>
                    <a:cubicBezTo>
                      <a:pt x="1408085" y="1061796"/>
                      <a:pt x="1382523" y="1100242"/>
                      <a:pt x="1410787" y="1124662"/>
                    </a:cubicBezTo>
                    <a:cubicBezTo>
                      <a:pt x="1445700" y="1154900"/>
                      <a:pt x="1469288" y="1108244"/>
                      <a:pt x="1486225" y="1085175"/>
                    </a:cubicBezTo>
                    <a:cubicBezTo>
                      <a:pt x="1505865" y="1058367"/>
                      <a:pt x="1523633" y="1032493"/>
                      <a:pt x="1555430" y="1055768"/>
                    </a:cubicBezTo>
                    <a:cubicBezTo>
                      <a:pt x="1585357" y="1077694"/>
                      <a:pt x="1593669" y="1109490"/>
                      <a:pt x="1572886" y="1148873"/>
                    </a:cubicBezTo>
                    <a:cubicBezTo>
                      <a:pt x="1552728" y="1187007"/>
                      <a:pt x="1510229" y="1199684"/>
                      <a:pt x="1489654" y="1235014"/>
                    </a:cubicBezTo>
                    <a:cubicBezTo>
                      <a:pt x="1474068" y="1244261"/>
                      <a:pt x="1457027" y="1245717"/>
                      <a:pt x="1439259" y="1246028"/>
                    </a:cubicBezTo>
                    <a:cubicBezTo>
                      <a:pt x="1416606" y="1246340"/>
                      <a:pt x="1399877" y="1256730"/>
                      <a:pt x="1389174" y="1277721"/>
                    </a:cubicBezTo>
                    <a:cubicBezTo>
                      <a:pt x="1348337" y="1357940"/>
                      <a:pt x="1275600" y="1400855"/>
                      <a:pt x="1196525" y="1431300"/>
                    </a:cubicBezTo>
                    <a:cubicBezTo>
                      <a:pt x="1164209" y="1443769"/>
                      <a:pt x="1125033" y="1444601"/>
                      <a:pt x="1095732" y="1410206"/>
                    </a:cubicBezTo>
                    <a:cubicBezTo>
                      <a:pt x="1058013" y="1365940"/>
                      <a:pt x="1023306" y="1420908"/>
                      <a:pt x="984964" y="1417895"/>
                    </a:cubicBezTo>
                    <a:cubicBezTo>
                      <a:pt x="957635" y="1415817"/>
                      <a:pt x="962208" y="1447094"/>
                      <a:pt x="961376" y="1467461"/>
                    </a:cubicBezTo>
                    <a:cubicBezTo>
                      <a:pt x="953374" y="1486684"/>
                      <a:pt x="937165" y="1489593"/>
                      <a:pt x="919084" y="1488659"/>
                    </a:cubicBezTo>
                    <a:cubicBezTo>
                      <a:pt x="836476" y="1483774"/>
                      <a:pt x="758647" y="1499569"/>
                      <a:pt x="686638" y="1541444"/>
                    </a:cubicBezTo>
                    <a:cubicBezTo>
                      <a:pt x="672610" y="1548510"/>
                      <a:pt x="658477" y="1555576"/>
                      <a:pt x="644450" y="1562642"/>
                    </a:cubicBezTo>
                    <a:cubicBezTo>
                      <a:pt x="624187" y="1551212"/>
                      <a:pt x="597171" y="1551108"/>
                      <a:pt x="586677" y="1522740"/>
                    </a:cubicBezTo>
                    <a:cubicBezTo>
                      <a:pt x="582831" y="1512245"/>
                      <a:pt x="586262" y="1482632"/>
                      <a:pt x="560595" y="1496658"/>
                    </a:cubicBezTo>
                    <a:cubicBezTo>
                      <a:pt x="544385" y="1505596"/>
                      <a:pt x="520693" y="1519520"/>
                      <a:pt x="536384" y="1546016"/>
                    </a:cubicBezTo>
                    <a:cubicBezTo>
                      <a:pt x="566309" y="1596724"/>
                      <a:pt x="534098" y="1612104"/>
                      <a:pt x="494509" y="1628522"/>
                    </a:cubicBezTo>
                    <a:cubicBezTo>
                      <a:pt x="454399" y="1645147"/>
                      <a:pt x="411900" y="1663539"/>
                      <a:pt x="422602" y="1721105"/>
                    </a:cubicBezTo>
                    <a:cubicBezTo>
                      <a:pt x="404314" y="1723703"/>
                      <a:pt x="404730" y="1752590"/>
                      <a:pt x="377298" y="1747706"/>
                    </a:cubicBezTo>
                    <a:cubicBezTo>
                      <a:pt x="340409" y="1741056"/>
                      <a:pt x="301962" y="1743550"/>
                      <a:pt x="264140" y="1742199"/>
                    </a:cubicBezTo>
                    <a:cubicBezTo>
                      <a:pt x="233278" y="1711960"/>
                      <a:pt x="201170" y="1722456"/>
                      <a:pt x="168439" y="1738666"/>
                    </a:cubicBezTo>
                    <a:cubicBezTo>
                      <a:pt x="131135" y="1757059"/>
                      <a:pt x="69827" y="1726093"/>
                      <a:pt x="51643" y="1688892"/>
                    </a:cubicBezTo>
                    <a:cubicBezTo>
                      <a:pt x="31485" y="1647640"/>
                      <a:pt x="39902" y="1595166"/>
                      <a:pt x="0" y="156264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7000"/>
                    </a:srgbClr>
                  </a:gs>
                  <a:gs pos="100000">
                    <a:srgbClr val="CCE1F6">
                      <a:alpha val="50000"/>
                    </a:srgbClr>
                  </a:gs>
                </a:gsLst>
                <a:lin ang="5400000" scaled="0"/>
              </a:gradFill>
              <a:ln w="7883" cap="flat">
                <a:noFill/>
                <a:prstDash val="solid"/>
                <a:miter/>
              </a:ln>
              <a:effectLst>
                <a:outerShdw blurRad="711200" dist="38100" dir="8100000" sx="112000" sy="112000" algn="tr" rotWithShape="0">
                  <a:schemeClr val="bg1">
                    <a:alpha val="72000"/>
                  </a:schemeClr>
                </a:outerShdw>
                <a:softEdge rad="127000"/>
              </a:effectLst>
            </p:spPr>
            <p:txBody>
              <a:bodyPr wrap="square" rtlCol="0" anchor="ctr">
                <a:noAutofit/>
              </a:bodyPr>
              <a:lstStyle/>
              <a:p>
                <a:endParaRPr lang="x-none" sz="1800" dirty="0">
                  <a:latin typeface="Quicksand" pitchFamily="2" charset="0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CAC526F-6449-918C-FDBE-7BF86F397FF5}"/>
                  </a:ext>
                </a:extLst>
              </p:cNvPr>
              <p:cNvSpPr/>
              <p:nvPr/>
            </p:nvSpPr>
            <p:spPr>
              <a:xfrm rot="5400000">
                <a:off x="7023396" y="638782"/>
                <a:ext cx="1331922" cy="1156352"/>
              </a:xfrm>
              <a:custGeom>
                <a:avLst/>
                <a:gdLst>
                  <a:gd name="connsiteX0" fmla="*/ 0 w 2013700"/>
                  <a:gd name="connsiteY0" fmla="*/ 1562642 h 1748260"/>
                  <a:gd name="connsiteX1" fmla="*/ 63385 w 2013700"/>
                  <a:gd name="connsiteY1" fmla="*/ 1446471 h 1748260"/>
                  <a:gd name="connsiteX2" fmla="*/ 73881 w 2013700"/>
                  <a:gd name="connsiteY2" fmla="*/ 1435871 h 1748260"/>
                  <a:gd name="connsiteX3" fmla="*/ 73983 w 2013700"/>
                  <a:gd name="connsiteY3" fmla="*/ 1435872 h 1748260"/>
                  <a:gd name="connsiteX4" fmla="*/ 169062 w 2013700"/>
                  <a:gd name="connsiteY4" fmla="*/ 1435871 h 1748260"/>
                  <a:gd name="connsiteX5" fmla="*/ 179557 w 2013700"/>
                  <a:gd name="connsiteY5" fmla="*/ 1435871 h 1748260"/>
                  <a:gd name="connsiteX6" fmla="*/ 295728 w 2013700"/>
                  <a:gd name="connsiteY6" fmla="*/ 1435871 h 1748260"/>
                  <a:gd name="connsiteX7" fmla="*/ 389351 w 2013700"/>
                  <a:gd name="connsiteY7" fmla="*/ 1411245 h 1748260"/>
                  <a:gd name="connsiteX8" fmla="*/ 523498 w 2013700"/>
                  <a:gd name="connsiteY8" fmla="*/ 1369370 h 1748260"/>
                  <a:gd name="connsiteX9" fmla="*/ 618681 w 2013700"/>
                  <a:gd name="connsiteY9" fmla="*/ 1238339 h 1748260"/>
                  <a:gd name="connsiteX10" fmla="*/ 592495 w 2013700"/>
                  <a:gd name="connsiteY10" fmla="*/ 1100761 h 1748260"/>
                  <a:gd name="connsiteX11" fmla="*/ 549269 w 2013700"/>
                  <a:gd name="connsiteY11" fmla="*/ 1045067 h 1748260"/>
                  <a:gd name="connsiteX12" fmla="*/ 591664 w 2013700"/>
                  <a:gd name="connsiteY12" fmla="*/ 852624 h 1748260"/>
                  <a:gd name="connsiteX13" fmla="*/ 634683 w 2013700"/>
                  <a:gd name="connsiteY13" fmla="*/ 750585 h 1748260"/>
                  <a:gd name="connsiteX14" fmla="*/ 638215 w 2013700"/>
                  <a:gd name="connsiteY14" fmla="*/ 573834 h 1748260"/>
                  <a:gd name="connsiteX15" fmla="*/ 707732 w 2013700"/>
                  <a:gd name="connsiteY15" fmla="*/ 442907 h 1748260"/>
                  <a:gd name="connsiteX16" fmla="*/ 728202 w 2013700"/>
                  <a:gd name="connsiteY16" fmla="*/ 354583 h 1748260"/>
                  <a:gd name="connsiteX17" fmla="*/ 746658 w 2013700"/>
                  <a:gd name="connsiteY17" fmla="*/ 267235 h 1748260"/>
                  <a:gd name="connsiteX18" fmla="*/ 840632 w 2013700"/>
                  <a:gd name="connsiteY18" fmla="*/ 245894 h 1748260"/>
                  <a:gd name="connsiteX19" fmla="*/ 992134 w 2013700"/>
                  <a:gd name="connsiteY19" fmla="*/ 191549 h 1748260"/>
                  <a:gd name="connsiteX20" fmla="*/ 1152258 w 2013700"/>
                  <a:gd name="connsiteY20" fmla="*/ 169521 h 1748260"/>
                  <a:gd name="connsiteX21" fmla="*/ 1299291 w 2013700"/>
                  <a:gd name="connsiteY21" fmla="*/ 105927 h 1748260"/>
                  <a:gd name="connsiteX22" fmla="*/ 1295447 w 2013700"/>
                  <a:gd name="connsiteY22" fmla="*/ 63531 h 1748260"/>
                  <a:gd name="connsiteX23" fmla="*/ 1277288 w 2013700"/>
                  <a:gd name="connsiteY23" fmla="*/ 21475 h 1748260"/>
                  <a:gd name="connsiteX24" fmla="*/ 1290139 w 2013700"/>
                  <a:gd name="connsiteY24" fmla="*/ 0 h 1748260"/>
                  <a:gd name="connsiteX25" fmla="*/ 2013700 w 2013700"/>
                  <a:gd name="connsiteY25" fmla="*/ 1121435 h 1748260"/>
                  <a:gd name="connsiteX26" fmla="*/ 2002074 w 2013700"/>
                  <a:gd name="connsiteY26" fmla="*/ 1116920 h 1748260"/>
                  <a:gd name="connsiteX27" fmla="*/ 1952886 w 2013700"/>
                  <a:gd name="connsiteY27" fmla="*/ 1078629 h 1748260"/>
                  <a:gd name="connsiteX28" fmla="*/ 1804087 w 2013700"/>
                  <a:gd name="connsiteY28" fmla="*/ 1045377 h 1748260"/>
                  <a:gd name="connsiteX29" fmla="*/ 1741949 w 2013700"/>
                  <a:gd name="connsiteY29" fmla="*/ 1018880 h 1748260"/>
                  <a:gd name="connsiteX30" fmla="*/ 1689993 w 2013700"/>
                  <a:gd name="connsiteY30" fmla="*/ 980954 h 1748260"/>
                  <a:gd name="connsiteX31" fmla="*/ 1635960 w 2013700"/>
                  <a:gd name="connsiteY31" fmla="*/ 999346 h 1748260"/>
                  <a:gd name="connsiteX32" fmla="*/ 1543999 w 2013700"/>
                  <a:gd name="connsiteY32" fmla="*/ 989162 h 1748260"/>
                  <a:gd name="connsiteX33" fmla="*/ 1484252 w 2013700"/>
                  <a:gd name="connsiteY33" fmla="*/ 985110 h 1748260"/>
                  <a:gd name="connsiteX34" fmla="*/ 1430633 w 2013700"/>
                  <a:gd name="connsiteY34" fmla="*/ 1035714 h 1748260"/>
                  <a:gd name="connsiteX35" fmla="*/ 1410787 w 2013700"/>
                  <a:gd name="connsiteY35" fmla="*/ 1124662 h 1748260"/>
                  <a:gd name="connsiteX36" fmla="*/ 1486225 w 2013700"/>
                  <a:gd name="connsiteY36" fmla="*/ 1085175 h 1748260"/>
                  <a:gd name="connsiteX37" fmla="*/ 1555430 w 2013700"/>
                  <a:gd name="connsiteY37" fmla="*/ 1055768 h 1748260"/>
                  <a:gd name="connsiteX38" fmla="*/ 1572886 w 2013700"/>
                  <a:gd name="connsiteY38" fmla="*/ 1148873 h 1748260"/>
                  <a:gd name="connsiteX39" fmla="*/ 1489654 w 2013700"/>
                  <a:gd name="connsiteY39" fmla="*/ 1235014 h 1748260"/>
                  <a:gd name="connsiteX40" fmla="*/ 1439259 w 2013700"/>
                  <a:gd name="connsiteY40" fmla="*/ 1246028 h 1748260"/>
                  <a:gd name="connsiteX41" fmla="*/ 1389174 w 2013700"/>
                  <a:gd name="connsiteY41" fmla="*/ 1277721 h 1748260"/>
                  <a:gd name="connsiteX42" fmla="*/ 1196525 w 2013700"/>
                  <a:gd name="connsiteY42" fmla="*/ 1431300 h 1748260"/>
                  <a:gd name="connsiteX43" fmla="*/ 1095732 w 2013700"/>
                  <a:gd name="connsiteY43" fmla="*/ 1410206 h 1748260"/>
                  <a:gd name="connsiteX44" fmla="*/ 984964 w 2013700"/>
                  <a:gd name="connsiteY44" fmla="*/ 1417895 h 1748260"/>
                  <a:gd name="connsiteX45" fmla="*/ 961376 w 2013700"/>
                  <a:gd name="connsiteY45" fmla="*/ 1467461 h 1748260"/>
                  <a:gd name="connsiteX46" fmla="*/ 919084 w 2013700"/>
                  <a:gd name="connsiteY46" fmla="*/ 1488659 h 1748260"/>
                  <a:gd name="connsiteX47" fmla="*/ 686638 w 2013700"/>
                  <a:gd name="connsiteY47" fmla="*/ 1541444 h 1748260"/>
                  <a:gd name="connsiteX48" fmla="*/ 644450 w 2013700"/>
                  <a:gd name="connsiteY48" fmla="*/ 1562642 h 1748260"/>
                  <a:gd name="connsiteX49" fmla="*/ 586677 w 2013700"/>
                  <a:gd name="connsiteY49" fmla="*/ 1522740 h 1748260"/>
                  <a:gd name="connsiteX50" fmla="*/ 560595 w 2013700"/>
                  <a:gd name="connsiteY50" fmla="*/ 1496658 h 1748260"/>
                  <a:gd name="connsiteX51" fmla="*/ 536384 w 2013700"/>
                  <a:gd name="connsiteY51" fmla="*/ 1546016 h 1748260"/>
                  <a:gd name="connsiteX52" fmla="*/ 494509 w 2013700"/>
                  <a:gd name="connsiteY52" fmla="*/ 1628522 h 1748260"/>
                  <a:gd name="connsiteX53" fmla="*/ 422602 w 2013700"/>
                  <a:gd name="connsiteY53" fmla="*/ 1721105 h 1748260"/>
                  <a:gd name="connsiteX54" fmla="*/ 377298 w 2013700"/>
                  <a:gd name="connsiteY54" fmla="*/ 1747706 h 1748260"/>
                  <a:gd name="connsiteX55" fmla="*/ 264140 w 2013700"/>
                  <a:gd name="connsiteY55" fmla="*/ 1742199 h 1748260"/>
                  <a:gd name="connsiteX56" fmla="*/ 168439 w 2013700"/>
                  <a:gd name="connsiteY56" fmla="*/ 1738666 h 1748260"/>
                  <a:gd name="connsiteX57" fmla="*/ 51643 w 2013700"/>
                  <a:gd name="connsiteY57" fmla="*/ 1688892 h 1748260"/>
                  <a:gd name="connsiteX58" fmla="*/ 0 w 2013700"/>
                  <a:gd name="connsiteY58" fmla="*/ 1562642 h 1748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013700" h="1748260">
                    <a:moveTo>
                      <a:pt x="0" y="1562642"/>
                    </a:moveTo>
                    <a:cubicBezTo>
                      <a:pt x="34706" y="1531365"/>
                      <a:pt x="35330" y="1481489"/>
                      <a:pt x="63385" y="1446471"/>
                    </a:cubicBezTo>
                    <a:cubicBezTo>
                      <a:pt x="66918" y="1442938"/>
                      <a:pt x="70347" y="1439404"/>
                      <a:pt x="73881" y="1435871"/>
                    </a:cubicBezTo>
                    <a:cubicBezTo>
                      <a:pt x="73881" y="1435871"/>
                      <a:pt x="73983" y="1435872"/>
                      <a:pt x="73983" y="1435872"/>
                    </a:cubicBezTo>
                    <a:cubicBezTo>
                      <a:pt x="105677" y="1435872"/>
                      <a:pt x="137369" y="1435872"/>
                      <a:pt x="169062" y="1435871"/>
                    </a:cubicBezTo>
                    <a:cubicBezTo>
                      <a:pt x="172595" y="1435871"/>
                      <a:pt x="176024" y="1435871"/>
                      <a:pt x="179557" y="1435871"/>
                    </a:cubicBezTo>
                    <a:cubicBezTo>
                      <a:pt x="219043" y="1481072"/>
                      <a:pt x="246475" y="1481072"/>
                      <a:pt x="295728" y="1435871"/>
                    </a:cubicBezTo>
                    <a:cubicBezTo>
                      <a:pt x="330434" y="1440340"/>
                      <a:pt x="358698" y="1426729"/>
                      <a:pt x="389351" y="1411245"/>
                    </a:cubicBezTo>
                    <a:cubicBezTo>
                      <a:pt x="430915" y="1390255"/>
                      <a:pt x="475284" y="1371343"/>
                      <a:pt x="523498" y="1369370"/>
                    </a:cubicBezTo>
                    <a:cubicBezTo>
                      <a:pt x="571402" y="1367395"/>
                      <a:pt x="645074" y="1290501"/>
                      <a:pt x="618681" y="1238339"/>
                    </a:cubicBezTo>
                    <a:cubicBezTo>
                      <a:pt x="596652" y="1194904"/>
                      <a:pt x="598730" y="1146898"/>
                      <a:pt x="592495" y="1100761"/>
                    </a:cubicBezTo>
                    <a:cubicBezTo>
                      <a:pt x="588547" y="1071251"/>
                      <a:pt x="581793" y="1049742"/>
                      <a:pt x="549269" y="1045067"/>
                    </a:cubicBezTo>
                    <a:cubicBezTo>
                      <a:pt x="521421" y="1000904"/>
                      <a:pt x="543346" y="883486"/>
                      <a:pt x="591664" y="852624"/>
                    </a:cubicBezTo>
                    <a:cubicBezTo>
                      <a:pt x="632812" y="826336"/>
                      <a:pt x="640294" y="794331"/>
                      <a:pt x="634683" y="750585"/>
                    </a:cubicBezTo>
                    <a:cubicBezTo>
                      <a:pt x="627098" y="692083"/>
                      <a:pt x="646113" y="634518"/>
                      <a:pt x="638215" y="573834"/>
                    </a:cubicBezTo>
                    <a:cubicBezTo>
                      <a:pt x="631774" y="524476"/>
                      <a:pt x="672922" y="480835"/>
                      <a:pt x="707732" y="442907"/>
                    </a:cubicBezTo>
                    <a:cubicBezTo>
                      <a:pt x="736515" y="418696"/>
                      <a:pt x="730696" y="385029"/>
                      <a:pt x="728202" y="354583"/>
                    </a:cubicBezTo>
                    <a:cubicBezTo>
                      <a:pt x="724773" y="313019"/>
                      <a:pt x="729422" y="284626"/>
                      <a:pt x="746658" y="267235"/>
                    </a:cubicBezTo>
                    <a:cubicBezTo>
                      <a:pt x="763895" y="249842"/>
                      <a:pt x="793717" y="243452"/>
                      <a:pt x="840632" y="245894"/>
                    </a:cubicBezTo>
                    <a:cubicBezTo>
                      <a:pt x="904849" y="249218"/>
                      <a:pt x="949842" y="223553"/>
                      <a:pt x="992134" y="191549"/>
                    </a:cubicBezTo>
                    <a:cubicBezTo>
                      <a:pt x="1044504" y="151856"/>
                      <a:pt x="1094484" y="147699"/>
                      <a:pt x="1152258" y="169521"/>
                    </a:cubicBezTo>
                    <a:cubicBezTo>
                      <a:pt x="1218761" y="194667"/>
                      <a:pt x="1271236" y="170871"/>
                      <a:pt x="1299291" y="105927"/>
                    </a:cubicBezTo>
                    <a:cubicBezTo>
                      <a:pt x="1306150" y="90028"/>
                      <a:pt x="1309474" y="77768"/>
                      <a:pt x="1295447" y="63531"/>
                    </a:cubicBezTo>
                    <a:cubicBezTo>
                      <a:pt x="1281316" y="49244"/>
                      <a:pt x="1275808" y="35164"/>
                      <a:pt x="1277288" y="21475"/>
                    </a:cubicBezTo>
                    <a:lnTo>
                      <a:pt x="1290139" y="0"/>
                    </a:lnTo>
                    <a:lnTo>
                      <a:pt x="2013700" y="1121435"/>
                    </a:lnTo>
                    <a:lnTo>
                      <a:pt x="2002074" y="1116920"/>
                    </a:lnTo>
                    <a:cubicBezTo>
                      <a:pt x="1983773" y="1107100"/>
                      <a:pt x="1967017" y="1094684"/>
                      <a:pt x="1952886" y="1078629"/>
                    </a:cubicBezTo>
                    <a:cubicBezTo>
                      <a:pt x="1903009" y="1021998"/>
                      <a:pt x="1871211" y="1014309"/>
                      <a:pt x="1804087" y="1045377"/>
                    </a:cubicBezTo>
                    <a:cubicBezTo>
                      <a:pt x="1775615" y="1058471"/>
                      <a:pt x="1745377" y="1071147"/>
                      <a:pt x="1741949" y="1018880"/>
                    </a:cubicBezTo>
                    <a:cubicBezTo>
                      <a:pt x="1739974" y="988123"/>
                      <a:pt x="1719088" y="979291"/>
                      <a:pt x="1689993" y="980954"/>
                    </a:cubicBezTo>
                    <a:cubicBezTo>
                      <a:pt x="1669627" y="982096"/>
                      <a:pt x="1652898" y="989370"/>
                      <a:pt x="1635960" y="999346"/>
                    </a:cubicBezTo>
                    <a:cubicBezTo>
                      <a:pt x="1603124" y="1018776"/>
                      <a:pt x="1571119" y="1026570"/>
                      <a:pt x="1543999" y="989162"/>
                    </a:cubicBezTo>
                    <a:cubicBezTo>
                      <a:pt x="1526023" y="964432"/>
                      <a:pt x="1503890" y="969940"/>
                      <a:pt x="1484252" y="985110"/>
                    </a:cubicBezTo>
                    <a:cubicBezTo>
                      <a:pt x="1464821" y="1000073"/>
                      <a:pt x="1446740" y="1017218"/>
                      <a:pt x="1430633" y="1035714"/>
                    </a:cubicBezTo>
                    <a:cubicBezTo>
                      <a:pt x="1408085" y="1061796"/>
                      <a:pt x="1382523" y="1100242"/>
                      <a:pt x="1410787" y="1124662"/>
                    </a:cubicBezTo>
                    <a:cubicBezTo>
                      <a:pt x="1445700" y="1154900"/>
                      <a:pt x="1469288" y="1108244"/>
                      <a:pt x="1486225" y="1085175"/>
                    </a:cubicBezTo>
                    <a:cubicBezTo>
                      <a:pt x="1505865" y="1058367"/>
                      <a:pt x="1523633" y="1032493"/>
                      <a:pt x="1555430" y="1055768"/>
                    </a:cubicBezTo>
                    <a:cubicBezTo>
                      <a:pt x="1585357" y="1077694"/>
                      <a:pt x="1593669" y="1109490"/>
                      <a:pt x="1572886" y="1148873"/>
                    </a:cubicBezTo>
                    <a:cubicBezTo>
                      <a:pt x="1552728" y="1187007"/>
                      <a:pt x="1510229" y="1199684"/>
                      <a:pt x="1489654" y="1235014"/>
                    </a:cubicBezTo>
                    <a:cubicBezTo>
                      <a:pt x="1474068" y="1244261"/>
                      <a:pt x="1457027" y="1245717"/>
                      <a:pt x="1439259" y="1246028"/>
                    </a:cubicBezTo>
                    <a:cubicBezTo>
                      <a:pt x="1416606" y="1246340"/>
                      <a:pt x="1399877" y="1256730"/>
                      <a:pt x="1389174" y="1277721"/>
                    </a:cubicBezTo>
                    <a:cubicBezTo>
                      <a:pt x="1348337" y="1357940"/>
                      <a:pt x="1275600" y="1400855"/>
                      <a:pt x="1196525" y="1431300"/>
                    </a:cubicBezTo>
                    <a:cubicBezTo>
                      <a:pt x="1164209" y="1443769"/>
                      <a:pt x="1125033" y="1444601"/>
                      <a:pt x="1095732" y="1410206"/>
                    </a:cubicBezTo>
                    <a:cubicBezTo>
                      <a:pt x="1058013" y="1365940"/>
                      <a:pt x="1023306" y="1420908"/>
                      <a:pt x="984964" y="1417895"/>
                    </a:cubicBezTo>
                    <a:cubicBezTo>
                      <a:pt x="957635" y="1415817"/>
                      <a:pt x="962208" y="1447094"/>
                      <a:pt x="961376" y="1467461"/>
                    </a:cubicBezTo>
                    <a:cubicBezTo>
                      <a:pt x="953374" y="1486684"/>
                      <a:pt x="937165" y="1489593"/>
                      <a:pt x="919084" y="1488659"/>
                    </a:cubicBezTo>
                    <a:cubicBezTo>
                      <a:pt x="836476" y="1483774"/>
                      <a:pt x="758647" y="1499569"/>
                      <a:pt x="686638" y="1541444"/>
                    </a:cubicBezTo>
                    <a:cubicBezTo>
                      <a:pt x="672610" y="1548510"/>
                      <a:pt x="658477" y="1555576"/>
                      <a:pt x="644450" y="1562642"/>
                    </a:cubicBezTo>
                    <a:cubicBezTo>
                      <a:pt x="624187" y="1551212"/>
                      <a:pt x="597171" y="1551108"/>
                      <a:pt x="586677" y="1522740"/>
                    </a:cubicBezTo>
                    <a:cubicBezTo>
                      <a:pt x="582831" y="1512245"/>
                      <a:pt x="586262" y="1482632"/>
                      <a:pt x="560595" y="1496658"/>
                    </a:cubicBezTo>
                    <a:cubicBezTo>
                      <a:pt x="544385" y="1505596"/>
                      <a:pt x="520693" y="1519520"/>
                      <a:pt x="536384" y="1546016"/>
                    </a:cubicBezTo>
                    <a:cubicBezTo>
                      <a:pt x="566309" y="1596724"/>
                      <a:pt x="534098" y="1612104"/>
                      <a:pt x="494509" y="1628522"/>
                    </a:cubicBezTo>
                    <a:cubicBezTo>
                      <a:pt x="454399" y="1645147"/>
                      <a:pt x="411900" y="1663539"/>
                      <a:pt x="422602" y="1721105"/>
                    </a:cubicBezTo>
                    <a:cubicBezTo>
                      <a:pt x="404314" y="1723703"/>
                      <a:pt x="404730" y="1752590"/>
                      <a:pt x="377298" y="1747706"/>
                    </a:cubicBezTo>
                    <a:cubicBezTo>
                      <a:pt x="340409" y="1741056"/>
                      <a:pt x="301962" y="1743550"/>
                      <a:pt x="264140" y="1742199"/>
                    </a:cubicBezTo>
                    <a:cubicBezTo>
                      <a:pt x="233278" y="1711960"/>
                      <a:pt x="201170" y="1722456"/>
                      <a:pt x="168439" y="1738666"/>
                    </a:cubicBezTo>
                    <a:cubicBezTo>
                      <a:pt x="131135" y="1757059"/>
                      <a:pt x="69827" y="1726093"/>
                      <a:pt x="51643" y="1688892"/>
                    </a:cubicBezTo>
                    <a:cubicBezTo>
                      <a:pt x="31485" y="1647640"/>
                      <a:pt x="39902" y="1595166"/>
                      <a:pt x="0" y="156264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7000"/>
                    </a:srgbClr>
                  </a:gs>
                  <a:gs pos="100000">
                    <a:srgbClr val="CCE1F6">
                      <a:alpha val="50000"/>
                    </a:srgbClr>
                  </a:gs>
                </a:gsLst>
                <a:lin ang="5400000" scaled="0"/>
              </a:gradFill>
              <a:ln w="7883" cap="flat">
                <a:noFill/>
                <a:prstDash val="solid"/>
                <a:miter/>
              </a:ln>
              <a:effectLst>
                <a:outerShdw blurRad="711200" dist="38100" dir="8100000" sx="112000" sy="112000" algn="tr" rotWithShape="0">
                  <a:schemeClr val="bg1">
                    <a:alpha val="72000"/>
                  </a:schemeClr>
                </a:outerShdw>
                <a:softEdge rad="127000"/>
              </a:effectLst>
            </p:spPr>
            <p:txBody>
              <a:bodyPr wrap="square" rtlCol="0" anchor="ctr">
                <a:noAutofit/>
              </a:bodyPr>
              <a:lstStyle/>
              <a:p>
                <a:endParaRPr lang="x-none" sz="1800" dirty="0">
                  <a:latin typeface="Quicksand" pitchFamily="2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D890DD2-9351-E4B4-93F0-F699D12A22ED}"/>
                </a:ext>
              </a:extLst>
            </p:cNvPr>
            <p:cNvGrpSpPr/>
            <p:nvPr/>
          </p:nvGrpSpPr>
          <p:grpSpPr>
            <a:xfrm rot="5400000">
              <a:off x="-3610" y="4664780"/>
              <a:ext cx="1466434" cy="1752863"/>
              <a:chOff x="6872348" y="130056"/>
              <a:chExt cx="1466434" cy="1752863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FB3BF79-9B77-29F5-197A-AD1A6D3B0717}"/>
                  </a:ext>
                </a:extLst>
              </p:cNvPr>
              <p:cNvSpPr/>
              <p:nvPr/>
            </p:nvSpPr>
            <p:spPr>
              <a:xfrm rot="5400000">
                <a:off x="6784563" y="318682"/>
                <a:ext cx="1331922" cy="1156352"/>
              </a:xfrm>
              <a:custGeom>
                <a:avLst/>
                <a:gdLst>
                  <a:gd name="connsiteX0" fmla="*/ 0 w 2013700"/>
                  <a:gd name="connsiteY0" fmla="*/ 1562642 h 1748260"/>
                  <a:gd name="connsiteX1" fmla="*/ 63385 w 2013700"/>
                  <a:gd name="connsiteY1" fmla="*/ 1446471 h 1748260"/>
                  <a:gd name="connsiteX2" fmla="*/ 73881 w 2013700"/>
                  <a:gd name="connsiteY2" fmla="*/ 1435871 h 1748260"/>
                  <a:gd name="connsiteX3" fmla="*/ 73983 w 2013700"/>
                  <a:gd name="connsiteY3" fmla="*/ 1435872 h 1748260"/>
                  <a:gd name="connsiteX4" fmla="*/ 169062 w 2013700"/>
                  <a:gd name="connsiteY4" fmla="*/ 1435871 h 1748260"/>
                  <a:gd name="connsiteX5" fmla="*/ 179557 w 2013700"/>
                  <a:gd name="connsiteY5" fmla="*/ 1435871 h 1748260"/>
                  <a:gd name="connsiteX6" fmla="*/ 295728 w 2013700"/>
                  <a:gd name="connsiteY6" fmla="*/ 1435871 h 1748260"/>
                  <a:gd name="connsiteX7" fmla="*/ 389351 w 2013700"/>
                  <a:gd name="connsiteY7" fmla="*/ 1411245 h 1748260"/>
                  <a:gd name="connsiteX8" fmla="*/ 523498 w 2013700"/>
                  <a:gd name="connsiteY8" fmla="*/ 1369370 h 1748260"/>
                  <a:gd name="connsiteX9" fmla="*/ 618681 w 2013700"/>
                  <a:gd name="connsiteY9" fmla="*/ 1238339 h 1748260"/>
                  <a:gd name="connsiteX10" fmla="*/ 592495 w 2013700"/>
                  <a:gd name="connsiteY10" fmla="*/ 1100761 h 1748260"/>
                  <a:gd name="connsiteX11" fmla="*/ 549269 w 2013700"/>
                  <a:gd name="connsiteY11" fmla="*/ 1045067 h 1748260"/>
                  <a:gd name="connsiteX12" fmla="*/ 591664 w 2013700"/>
                  <a:gd name="connsiteY12" fmla="*/ 852624 h 1748260"/>
                  <a:gd name="connsiteX13" fmla="*/ 634683 w 2013700"/>
                  <a:gd name="connsiteY13" fmla="*/ 750585 h 1748260"/>
                  <a:gd name="connsiteX14" fmla="*/ 638215 w 2013700"/>
                  <a:gd name="connsiteY14" fmla="*/ 573834 h 1748260"/>
                  <a:gd name="connsiteX15" fmla="*/ 707732 w 2013700"/>
                  <a:gd name="connsiteY15" fmla="*/ 442907 h 1748260"/>
                  <a:gd name="connsiteX16" fmla="*/ 728202 w 2013700"/>
                  <a:gd name="connsiteY16" fmla="*/ 354583 h 1748260"/>
                  <a:gd name="connsiteX17" fmla="*/ 746658 w 2013700"/>
                  <a:gd name="connsiteY17" fmla="*/ 267235 h 1748260"/>
                  <a:gd name="connsiteX18" fmla="*/ 840632 w 2013700"/>
                  <a:gd name="connsiteY18" fmla="*/ 245894 h 1748260"/>
                  <a:gd name="connsiteX19" fmla="*/ 992134 w 2013700"/>
                  <a:gd name="connsiteY19" fmla="*/ 191549 h 1748260"/>
                  <a:gd name="connsiteX20" fmla="*/ 1152258 w 2013700"/>
                  <a:gd name="connsiteY20" fmla="*/ 169521 h 1748260"/>
                  <a:gd name="connsiteX21" fmla="*/ 1299291 w 2013700"/>
                  <a:gd name="connsiteY21" fmla="*/ 105927 h 1748260"/>
                  <a:gd name="connsiteX22" fmla="*/ 1295447 w 2013700"/>
                  <a:gd name="connsiteY22" fmla="*/ 63531 h 1748260"/>
                  <a:gd name="connsiteX23" fmla="*/ 1277288 w 2013700"/>
                  <a:gd name="connsiteY23" fmla="*/ 21475 h 1748260"/>
                  <a:gd name="connsiteX24" fmla="*/ 1290139 w 2013700"/>
                  <a:gd name="connsiteY24" fmla="*/ 0 h 1748260"/>
                  <a:gd name="connsiteX25" fmla="*/ 2013700 w 2013700"/>
                  <a:gd name="connsiteY25" fmla="*/ 1121435 h 1748260"/>
                  <a:gd name="connsiteX26" fmla="*/ 2002074 w 2013700"/>
                  <a:gd name="connsiteY26" fmla="*/ 1116920 h 1748260"/>
                  <a:gd name="connsiteX27" fmla="*/ 1952886 w 2013700"/>
                  <a:gd name="connsiteY27" fmla="*/ 1078629 h 1748260"/>
                  <a:gd name="connsiteX28" fmla="*/ 1804087 w 2013700"/>
                  <a:gd name="connsiteY28" fmla="*/ 1045377 h 1748260"/>
                  <a:gd name="connsiteX29" fmla="*/ 1741949 w 2013700"/>
                  <a:gd name="connsiteY29" fmla="*/ 1018880 h 1748260"/>
                  <a:gd name="connsiteX30" fmla="*/ 1689993 w 2013700"/>
                  <a:gd name="connsiteY30" fmla="*/ 980954 h 1748260"/>
                  <a:gd name="connsiteX31" fmla="*/ 1635960 w 2013700"/>
                  <a:gd name="connsiteY31" fmla="*/ 999346 h 1748260"/>
                  <a:gd name="connsiteX32" fmla="*/ 1543999 w 2013700"/>
                  <a:gd name="connsiteY32" fmla="*/ 989162 h 1748260"/>
                  <a:gd name="connsiteX33" fmla="*/ 1484252 w 2013700"/>
                  <a:gd name="connsiteY33" fmla="*/ 985110 h 1748260"/>
                  <a:gd name="connsiteX34" fmla="*/ 1430633 w 2013700"/>
                  <a:gd name="connsiteY34" fmla="*/ 1035714 h 1748260"/>
                  <a:gd name="connsiteX35" fmla="*/ 1410787 w 2013700"/>
                  <a:gd name="connsiteY35" fmla="*/ 1124662 h 1748260"/>
                  <a:gd name="connsiteX36" fmla="*/ 1486225 w 2013700"/>
                  <a:gd name="connsiteY36" fmla="*/ 1085175 h 1748260"/>
                  <a:gd name="connsiteX37" fmla="*/ 1555430 w 2013700"/>
                  <a:gd name="connsiteY37" fmla="*/ 1055768 h 1748260"/>
                  <a:gd name="connsiteX38" fmla="*/ 1572886 w 2013700"/>
                  <a:gd name="connsiteY38" fmla="*/ 1148873 h 1748260"/>
                  <a:gd name="connsiteX39" fmla="*/ 1489654 w 2013700"/>
                  <a:gd name="connsiteY39" fmla="*/ 1235014 h 1748260"/>
                  <a:gd name="connsiteX40" fmla="*/ 1439259 w 2013700"/>
                  <a:gd name="connsiteY40" fmla="*/ 1246028 h 1748260"/>
                  <a:gd name="connsiteX41" fmla="*/ 1389174 w 2013700"/>
                  <a:gd name="connsiteY41" fmla="*/ 1277721 h 1748260"/>
                  <a:gd name="connsiteX42" fmla="*/ 1196525 w 2013700"/>
                  <a:gd name="connsiteY42" fmla="*/ 1431300 h 1748260"/>
                  <a:gd name="connsiteX43" fmla="*/ 1095732 w 2013700"/>
                  <a:gd name="connsiteY43" fmla="*/ 1410206 h 1748260"/>
                  <a:gd name="connsiteX44" fmla="*/ 984964 w 2013700"/>
                  <a:gd name="connsiteY44" fmla="*/ 1417895 h 1748260"/>
                  <a:gd name="connsiteX45" fmla="*/ 961376 w 2013700"/>
                  <a:gd name="connsiteY45" fmla="*/ 1467461 h 1748260"/>
                  <a:gd name="connsiteX46" fmla="*/ 919084 w 2013700"/>
                  <a:gd name="connsiteY46" fmla="*/ 1488659 h 1748260"/>
                  <a:gd name="connsiteX47" fmla="*/ 686638 w 2013700"/>
                  <a:gd name="connsiteY47" fmla="*/ 1541444 h 1748260"/>
                  <a:gd name="connsiteX48" fmla="*/ 644450 w 2013700"/>
                  <a:gd name="connsiteY48" fmla="*/ 1562642 h 1748260"/>
                  <a:gd name="connsiteX49" fmla="*/ 586677 w 2013700"/>
                  <a:gd name="connsiteY49" fmla="*/ 1522740 h 1748260"/>
                  <a:gd name="connsiteX50" fmla="*/ 560595 w 2013700"/>
                  <a:gd name="connsiteY50" fmla="*/ 1496658 h 1748260"/>
                  <a:gd name="connsiteX51" fmla="*/ 536384 w 2013700"/>
                  <a:gd name="connsiteY51" fmla="*/ 1546016 h 1748260"/>
                  <a:gd name="connsiteX52" fmla="*/ 494509 w 2013700"/>
                  <a:gd name="connsiteY52" fmla="*/ 1628522 h 1748260"/>
                  <a:gd name="connsiteX53" fmla="*/ 422602 w 2013700"/>
                  <a:gd name="connsiteY53" fmla="*/ 1721105 h 1748260"/>
                  <a:gd name="connsiteX54" fmla="*/ 377298 w 2013700"/>
                  <a:gd name="connsiteY54" fmla="*/ 1747706 h 1748260"/>
                  <a:gd name="connsiteX55" fmla="*/ 264140 w 2013700"/>
                  <a:gd name="connsiteY55" fmla="*/ 1742199 h 1748260"/>
                  <a:gd name="connsiteX56" fmla="*/ 168439 w 2013700"/>
                  <a:gd name="connsiteY56" fmla="*/ 1738666 h 1748260"/>
                  <a:gd name="connsiteX57" fmla="*/ 51643 w 2013700"/>
                  <a:gd name="connsiteY57" fmla="*/ 1688892 h 1748260"/>
                  <a:gd name="connsiteX58" fmla="*/ 0 w 2013700"/>
                  <a:gd name="connsiteY58" fmla="*/ 1562642 h 1748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013700" h="1748260">
                    <a:moveTo>
                      <a:pt x="0" y="1562642"/>
                    </a:moveTo>
                    <a:cubicBezTo>
                      <a:pt x="34706" y="1531365"/>
                      <a:pt x="35330" y="1481489"/>
                      <a:pt x="63385" y="1446471"/>
                    </a:cubicBezTo>
                    <a:cubicBezTo>
                      <a:pt x="66918" y="1442938"/>
                      <a:pt x="70347" y="1439404"/>
                      <a:pt x="73881" y="1435871"/>
                    </a:cubicBezTo>
                    <a:cubicBezTo>
                      <a:pt x="73881" y="1435871"/>
                      <a:pt x="73983" y="1435872"/>
                      <a:pt x="73983" y="1435872"/>
                    </a:cubicBezTo>
                    <a:cubicBezTo>
                      <a:pt x="105677" y="1435872"/>
                      <a:pt x="137369" y="1435872"/>
                      <a:pt x="169062" y="1435871"/>
                    </a:cubicBezTo>
                    <a:cubicBezTo>
                      <a:pt x="172595" y="1435871"/>
                      <a:pt x="176024" y="1435871"/>
                      <a:pt x="179557" y="1435871"/>
                    </a:cubicBezTo>
                    <a:cubicBezTo>
                      <a:pt x="219043" y="1481072"/>
                      <a:pt x="246475" y="1481072"/>
                      <a:pt x="295728" y="1435871"/>
                    </a:cubicBezTo>
                    <a:cubicBezTo>
                      <a:pt x="330434" y="1440340"/>
                      <a:pt x="358698" y="1426729"/>
                      <a:pt x="389351" y="1411245"/>
                    </a:cubicBezTo>
                    <a:cubicBezTo>
                      <a:pt x="430915" y="1390255"/>
                      <a:pt x="475284" y="1371343"/>
                      <a:pt x="523498" y="1369370"/>
                    </a:cubicBezTo>
                    <a:cubicBezTo>
                      <a:pt x="571402" y="1367395"/>
                      <a:pt x="645074" y="1290501"/>
                      <a:pt x="618681" y="1238339"/>
                    </a:cubicBezTo>
                    <a:cubicBezTo>
                      <a:pt x="596652" y="1194904"/>
                      <a:pt x="598730" y="1146898"/>
                      <a:pt x="592495" y="1100761"/>
                    </a:cubicBezTo>
                    <a:cubicBezTo>
                      <a:pt x="588547" y="1071251"/>
                      <a:pt x="581793" y="1049742"/>
                      <a:pt x="549269" y="1045067"/>
                    </a:cubicBezTo>
                    <a:cubicBezTo>
                      <a:pt x="521421" y="1000904"/>
                      <a:pt x="543346" y="883486"/>
                      <a:pt x="591664" y="852624"/>
                    </a:cubicBezTo>
                    <a:cubicBezTo>
                      <a:pt x="632812" y="826336"/>
                      <a:pt x="640294" y="794331"/>
                      <a:pt x="634683" y="750585"/>
                    </a:cubicBezTo>
                    <a:cubicBezTo>
                      <a:pt x="627098" y="692083"/>
                      <a:pt x="646113" y="634518"/>
                      <a:pt x="638215" y="573834"/>
                    </a:cubicBezTo>
                    <a:cubicBezTo>
                      <a:pt x="631774" y="524476"/>
                      <a:pt x="672922" y="480835"/>
                      <a:pt x="707732" y="442907"/>
                    </a:cubicBezTo>
                    <a:cubicBezTo>
                      <a:pt x="736515" y="418696"/>
                      <a:pt x="730696" y="385029"/>
                      <a:pt x="728202" y="354583"/>
                    </a:cubicBezTo>
                    <a:cubicBezTo>
                      <a:pt x="724773" y="313019"/>
                      <a:pt x="729422" y="284626"/>
                      <a:pt x="746658" y="267235"/>
                    </a:cubicBezTo>
                    <a:cubicBezTo>
                      <a:pt x="763895" y="249842"/>
                      <a:pt x="793717" y="243452"/>
                      <a:pt x="840632" y="245894"/>
                    </a:cubicBezTo>
                    <a:cubicBezTo>
                      <a:pt x="904849" y="249218"/>
                      <a:pt x="949842" y="223553"/>
                      <a:pt x="992134" y="191549"/>
                    </a:cubicBezTo>
                    <a:cubicBezTo>
                      <a:pt x="1044504" y="151856"/>
                      <a:pt x="1094484" y="147699"/>
                      <a:pt x="1152258" y="169521"/>
                    </a:cubicBezTo>
                    <a:cubicBezTo>
                      <a:pt x="1218761" y="194667"/>
                      <a:pt x="1271236" y="170871"/>
                      <a:pt x="1299291" y="105927"/>
                    </a:cubicBezTo>
                    <a:cubicBezTo>
                      <a:pt x="1306150" y="90028"/>
                      <a:pt x="1309474" y="77768"/>
                      <a:pt x="1295447" y="63531"/>
                    </a:cubicBezTo>
                    <a:cubicBezTo>
                      <a:pt x="1281316" y="49244"/>
                      <a:pt x="1275808" y="35164"/>
                      <a:pt x="1277288" y="21475"/>
                    </a:cubicBezTo>
                    <a:lnTo>
                      <a:pt x="1290139" y="0"/>
                    </a:lnTo>
                    <a:lnTo>
                      <a:pt x="2013700" y="1121435"/>
                    </a:lnTo>
                    <a:lnTo>
                      <a:pt x="2002074" y="1116920"/>
                    </a:lnTo>
                    <a:cubicBezTo>
                      <a:pt x="1983773" y="1107100"/>
                      <a:pt x="1967017" y="1094684"/>
                      <a:pt x="1952886" y="1078629"/>
                    </a:cubicBezTo>
                    <a:cubicBezTo>
                      <a:pt x="1903009" y="1021998"/>
                      <a:pt x="1871211" y="1014309"/>
                      <a:pt x="1804087" y="1045377"/>
                    </a:cubicBezTo>
                    <a:cubicBezTo>
                      <a:pt x="1775615" y="1058471"/>
                      <a:pt x="1745377" y="1071147"/>
                      <a:pt x="1741949" y="1018880"/>
                    </a:cubicBezTo>
                    <a:cubicBezTo>
                      <a:pt x="1739974" y="988123"/>
                      <a:pt x="1719088" y="979291"/>
                      <a:pt x="1689993" y="980954"/>
                    </a:cubicBezTo>
                    <a:cubicBezTo>
                      <a:pt x="1669627" y="982096"/>
                      <a:pt x="1652898" y="989370"/>
                      <a:pt x="1635960" y="999346"/>
                    </a:cubicBezTo>
                    <a:cubicBezTo>
                      <a:pt x="1603124" y="1018776"/>
                      <a:pt x="1571119" y="1026570"/>
                      <a:pt x="1543999" y="989162"/>
                    </a:cubicBezTo>
                    <a:cubicBezTo>
                      <a:pt x="1526023" y="964432"/>
                      <a:pt x="1503890" y="969940"/>
                      <a:pt x="1484252" y="985110"/>
                    </a:cubicBezTo>
                    <a:cubicBezTo>
                      <a:pt x="1464821" y="1000073"/>
                      <a:pt x="1446740" y="1017218"/>
                      <a:pt x="1430633" y="1035714"/>
                    </a:cubicBezTo>
                    <a:cubicBezTo>
                      <a:pt x="1408085" y="1061796"/>
                      <a:pt x="1382523" y="1100242"/>
                      <a:pt x="1410787" y="1124662"/>
                    </a:cubicBezTo>
                    <a:cubicBezTo>
                      <a:pt x="1445700" y="1154900"/>
                      <a:pt x="1469288" y="1108244"/>
                      <a:pt x="1486225" y="1085175"/>
                    </a:cubicBezTo>
                    <a:cubicBezTo>
                      <a:pt x="1505865" y="1058367"/>
                      <a:pt x="1523633" y="1032493"/>
                      <a:pt x="1555430" y="1055768"/>
                    </a:cubicBezTo>
                    <a:cubicBezTo>
                      <a:pt x="1585357" y="1077694"/>
                      <a:pt x="1593669" y="1109490"/>
                      <a:pt x="1572886" y="1148873"/>
                    </a:cubicBezTo>
                    <a:cubicBezTo>
                      <a:pt x="1552728" y="1187007"/>
                      <a:pt x="1510229" y="1199684"/>
                      <a:pt x="1489654" y="1235014"/>
                    </a:cubicBezTo>
                    <a:cubicBezTo>
                      <a:pt x="1474068" y="1244261"/>
                      <a:pt x="1457027" y="1245717"/>
                      <a:pt x="1439259" y="1246028"/>
                    </a:cubicBezTo>
                    <a:cubicBezTo>
                      <a:pt x="1416606" y="1246340"/>
                      <a:pt x="1399877" y="1256730"/>
                      <a:pt x="1389174" y="1277721"/>
                    </a:cubicBezTo>
                    <a:cubicBezTo>
                      <a:pt x="1348337" y="1357940"/>
                      <a:pt x="1275600" y="1400855"/>
                      <a:pt x="1196525" y="1431300"/>
                    </a:cubicBezTo>
                    <a:cubicBezTo>
                      <a:pt x="1164209" y="1443769"/>
                      <a:pt x="1125033" y="1444601"/>
                      <a:pt x="1095732" y="1410206"/>
                    </a:cubicBezTo>
                    <a:cubicBezTo>
                      <a:pt x="1058013" y="1365940"/>
                      <a:pt x="1023306" y="1420908"/>
                      <a:pt x="984964" y="1417895"/>
                    </a:cubicBezTo>
                    <a:cubicBezTo>
                      <a:pt x="957635" y="1415817"/>
                      <a:pt x="962208" y="1447094"/>
                      <a:pt x="961376" y="1467461"/>
                    </a:cubicBezTo>
                    <a:cubicBezTo>
                      <a:pt x="953374" y="1486684"/>
                      <a:pt x="937165" y="1489593"/>
                      <a:pt x="919084" y="1488659"/>
                    </a:cubicBezTo>
                    <a:cubicBezTo>
                      <a:pt x="836476" y="1483774"/>
                      <a:pt x="758647" y="1499569"/>
                      <a:pt x="686638" y="1541444"/>
                    </a:cubicBezTo>
                    <a:cubicBezTo>
                      <a:pt x="672610" y="1548510"/>
                      <a:pt x="658477" y="1555576"/>
                      <a:pt x="644450" y="1562642"/>
                    </a:cubicBezTo>
                    <a:cubicBezTo>
                      <a:pt x="624187" y="1551212"/>
                      <a:pt x="597171" y="1551108"/>
                      <a:pt x="586677" y="1522740"/>
                    </a:cubicBezTo>
                    <a:cubicBezTo>
                      <a:pt x="582831" y="1512245"/>
                      <a:pt x="586262" y="1482632"/>
                      <a:pt x="560595" y="1496658"/>
                    </a:cubicBezTo>
                    <a:cubicBezTo>
                      <a:pt x="544385" y="1505596"/>
                      <a:pt x="520693" y="1519520"/>
                      <a:pt x="536384" y="1546016"/>
                    </a:cubicBezTo>
                    <a:cubicBezTo>
                      <a:pt x="566309" y="1596724"/>
                      <a:pt x="534098" y="1612104"/>
                      <a:pt x="494509" y="1628522"/>
                    </a:cubicBezTo>
                    <a:cubicBezTo>
                      <a:pt x="454399" y="1645147"/>
                      <a:pt x="411900" y="1663539"/>
                      <a:pt x="422602" y="1721105"/>
                    </a:cubicBezTo>
                    <a:cubicBezTo>
                      <a:pt x="404314" y="1723703"/>
                      <a:pt x="404730" y="1752590"/>
                      <a:pt x="377298" y="1747706"/>
                    </a:cubicBezTo>
                    <a:cubicBezTo>
                      <a:pt x="340409" y="1741056"/>
                      <a:pt x="301962" y="1743550"/>
                      <a:pt x="264140" y="1742199"/>
                    </a:cubicBezTo>
                    <a:cubicBezTo>
                      <a:pt x="233278" y="1711960"/>
                      <a:pt x="201170" y="1722456"/>
                      <a:pt x="168439" y="1738666"/>
                    </a:cubicBezTo>
                    <a:cubicBezTo>
                      <a:pt x="131135" y="1757059"/>
                      <a:pt x="69827" y="1726093"/>
                      <a:pt x="51643" y="1688892"/>
                    </a:cubicBezTo>
                    <a:cubicBezTo>
                      <a:pt x="31485" y="1647640"/>
                      <a:pt x="39902" y="1595166"/>
                      <a:pt x="0" y="156264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7000"/>
                    </a:srgbClr>
                  </a:gs>
                  <a:gs pos="100000">
                    <a:srgbClr val="CCE1F6">
                      <a:alpha val="50000"/>
                    </a:srgbClr>
                  </a:gs>
                </a:gsLst>
                <a:lin ang="5400000" scaled="0"/>
              </a:gradFill>
              <a:ln w="7883" cap="flat">
                <a:noFill/>
                <a:prstDash val="solid"/>
                <a:miter/>
              </a:ln>
              <a:effectLst>
                <a:outerShdw blurRad="711200" dist="38100" dir="8100000" sx="112000" sy="112000" algn="tr" rotWithShape="0">
                  <a:schemeClr val="bg1">
                    <a:alpha val="72000"/>
                  </a:schemeClr>
                </a:outerShdw>
                <a:softEdge rad="127000"/>
              </a:effectLst>
            </p:spPr>
            <p:txBody>
              <a:bodyPr wrap="square" rtlCol="0" anchor="ctr">
                <a:noAutofit/>
              </a:bodyPr>
              <a:lstStyle/>
              <a:p>
                <a:endParaRPr lang="x-none" sz="1800" dirty="0">
                  <a:latin typeface="Quicksand" pitchFamily="2" charset="0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5C452C5-9371-4AC3-753A-72D150B520CD}"/>
                  </a:ext>
                </a:extLst>
              </p:cNvPr>
              <p:cNvSpPr/>
              <p:nvPr/>
            </p:nvSpPr>
            <p:spPr>
              <a:xfrm rot="5400000">
                <a:off x="7094645" y="217841"/>
                <a:ext cx="1331922" cy="1156352"/>
              </a:xfrm>
              <a:custGeom>
                <a:avLst/>
                <a:gdLst>
                  <a:gd name="connsiteX0" fmla="*/ 0 w 2013700"/>
                  <a:gd name="connsiteY0" fmla="*/ 1562642 h 1748260"/>
                  <a:gd name="connsiteX1" fmla="*/ 63385 w 2013700"/>
                  <a:gd name="connsiteY1" fmla="*/ 1446471 h 1748260"/>
                  <a:gd name="connsiteX2" fmla="*/ 73881 w 2013700"/>
                  <a:gd name="connsiteY2" fmla="*/ 1435871 h 1748260"/>
                  <a:gd name="connsiteX3" fmla="*/ 73983 w 2013700"/>
                  <a:gd name="connsiteY3" fmla="*/ 1435872 h 1748260"/>
                  <a:gd name="connsiteX4" fmla="*/ 169062 w 2013700"/>
                  <a:gd name="connsiteY4" fmla="*/ 1435871 h 1748260"/>
                  <a:gd name="connsiteX5" fmla="*/ 179557 w 2013700"/>
                  <a:gd name="connsiteY5" fmla="*/ 1435871 h 1748260"/>
                  <a:gd name="connsiteX6" fmla="*/ 295728 w 2013700"/>
                  <a:gd name="connsiteY6" fmla="*/ 1435871 h 1748260"/>
                  <a:gd name="connsiteX7" fmla="*/ 389351 w 2013700"/>
                  <a:gd name="connsiteY7" fmla="*/ 1411245 h 1748260"/>
                  <a:gd name="connsiteX8" fmla="*/ 523498 w 2013700"/>
                  <a:gd name="connsiteY8" fmla="*/ 1369370 h 1748260"/>
                  <a:gd name="connsiteX9" fmla="*/ 618681 w 2013700"/>
                  <a:gd name="connsiteY9" fmla="*/ 1238339 h 1748260"/>
                  <a:gd name="connsiteX10" fmla="*/ 592495 w 2013700"/>
                  <a:gd name="connsiteY10" fmla="*/ 1100761 h 1748260"/>
                  <a:gd name="connsiteX11" fmla="*/ 549269 w 2013700"/>
                  <a:gd name="connsiteY11" fmla="*/ 1045067 h 1748260"/>
                  <a:gd name="connsiteX12" fmla="*/ 591664 w 2013700"/>
                  <a:gd name="connsiteY12" fmla="*/ 852624 h 1748260"/>
                  <a:gd name="connsiteX13" fmla="*/ 634683 w 2013700"/>
                  <a:gd name="connsiteY13" fmla="*/ 750585 h 1748260"/>
                  <a:gd name="connsiteX14" fmla="*/ 638215 w 2013700"/>
                  <a:gd name="connsiteY14" fmla="*/ 573834 h 1748260"/>
                  <a:gd name="connsiteX15" fmla="*/ 707732 w 2013700"/>
                  <a:gd name="connsiteY15" fmla="*/ 442907 h 1748260"/>
                  <a:gd name="connsiteX16" fmla="*/ 728202 w 2013700"/>
                  <a:gd name="connsiteY16" fmla="*/ 354583 h 1748260"/>
                  <a:gd name="connsiteX17" fmla="*/ 746658 w 2013700"/>
                  <a:gd name="connsiteY17" fmla="*/ 267235 h 1748260"/>
                  <a:gd name="connsiteX18" fmla="*/ 840632 w 2013700"/>
                  <a:gd name="connsiteY18" fmla="*/ 245894 h 1748260"/>
                  <a:gd name="connsiteX19" fmla="*/ 992134 w 2013700"/>
                  <a:gd name="connsiteY19" fmla="*/ 191549 h 1748260"/>
                  <a:gd name="connsiteX20" fmla="*/ 1152258 w 2013700"/>
                  <a:gd name="connsiteY20" fmla="*/ 169521 h 1748260"/>
                  <a:gd name="connsiteX21" fmla="*/ 1299291 w 2013700"/>
                  <a:gd name="connsiteY21" fmla="*/ 105927 h 1748260"/>
                  <a:gd name="connsiteX22" fmla="*/ 1295447 w 2013700"/>
                  <a:gd name="connsiteY22" fmla="*/ 63531 h 1748260"/>
                  <a:gd name="connsiteX23" fmla="*/ 1277288 w 2013700"/>
                  <a:gd name="connsiteY23" fmla="*/ 21475 h 1748260"/>
                  <a:gd name="connsiteX24" fmla="*/ 1290139 w 2013700"/>
                  <a:gd name="connsiteY24" fmla="*/ 0 h 1748260"/>
                  <a:gd name="connsiteX25" fmla="*/ 2013700 w 2013700"/>
                  <a:gd name="connsiteY25" fmla="*/ 1121435 h 1748260"/>
                  <a:gd name="connsiteX26" fmla="*/ 2002074 w 2013700"/>
                  <a:gd name="connsiteY26" fmla="*/ 1116920 h 1748260"/>
                  <a:gd name="connsiteX27" fmla="*/ 1952886 w 2013700"/>
                  <a:gd name="connsiteY27" fmla="*/ 1078629 h 1748260"/>
                  <a:gd name="connsiteX28" fmla="*/ 1804087 w 2013700"/>
                  <a:gd name="connsiteY28" fmla="*/ 1045377 h 1748260"/>
                  <a:gd name="connsiteX29" fmla="*/ 1741949 w 2013700"/>
                  <a:gd name="connsiteY29" fmla="*/ 1018880 h 1748260"/>
                  <a:gd name="connsiteX30" fmla="*/ 1689993 w 2013700"/>
                  <a:gd name="connsiteY30" fmla="*/ 980954 h 1748260"/>
                  <a:gd name="connsiteX31" fmla="*/ 1635960 w 2013700"/>
                  <a:gd name="connsiteY31" fmla="*/ 999346 h 1748260"/>
                  <a:gd name="connsiteX32" fmla="*/ 1543999 w 2013700"/>
                  <a:gd name="connsiteY32" fmla="*/ 989162 h 1748260"/>
                  <a:gd name="connsiteX33" fmla="*/ 1484252 w 2013700"/>
                  <a:gd name="connsiteY33" fmla="*/ 985110 h 1748260"/>
                  <a:gd name="connsiteX34" fmla="*/ 1430633 w 2013700"/>
                  <a:gd name="connsiteY34" fmla="*/ 1035714 h 1748260"/>
                  <a:gd name="connsiteX35" fmla="*/ 1410787 w 2013700"/>
                  <a:gd name="connsiteY35" fmla="*/ 1124662 h 1748260"/>
                  <a:gd name="connsiteX36" fmla="*/ 1486225 w 2013700"/>
                  <a:gd name="connsiteY36" fmla="*/ 1085175 h 1748260"/>
                  <a:gd name="connsiteX37" fmla="*/ 1555430 w 2013700"/>
                  <a:gd name="connsiteY37" fmla="*/ 1055768 h 1748260"/>
                  <a:gd name="connsiteX38" fmla="*/ 1572886 w 2013700"/>
                  <a:gd name="connsiteY38" fmla="*/ 1148873 h 1748260"/>
                  <a:gd name="connsiteX39" fmla="*/ 1489654 w 2013700"/>
                  <a:gd name="connsiteY39" fmla="*/ 1235014 h 1748260"/>
                  <a:gd name="connsiteX40" fmla="*/ 1439259 w 2013700"/>
                  <a:gd name="connsiteY40" fmla="*/ 1246028 h 1748260"/>
                  <a:gd name="connsiteX41" fmla="*/ 1389174 w 2013700"/>
                  <a:gd name="connsiteY41" fmla="*/ 1277721 h 1748260"/>
                  <a:gd name="connsiteX42" fmla="*/ 1196525 w 2013700"/>
                  <a:gd name="connsiteY42" fmla="*/ 1431300 h 1748260"/>
                  <a:gd name="connsiteX43" fmla="*/ 1095732 w 2013700"/>
                  <a:gd name="connsiteY43" fmla="*/ 1410206 h 1748260"/>
                  <a:gd name="connsiteX44" fmla="*/ 984964 w 2013700"/>
                  <a:gd name="connsiteY44" fmla="*/ 1417895 h 1748260"/>
                  <a:gd name="connsiteX45" fmla="*/ 961376 w 2013700"/>
                  <a:gd name="connsiteY45" fmla="*/ 1467461 h 1748260"/>
                  <a:gd name="connsiteX46" fmla="*/ 919084 w 2013700"/>
                  <a:gd name="connsiteY46" fmla="*/ 1488659 h 1748260"/>
                  <a:gd name="connsiteX47" fmla="*/ 686638 w 2013700"/>
                  <a:gd name="connsiteY47" fmla="*/ 1541444 h 1748260"/>
                  <a:gd name="connsiteX48" fmla="*/ 644450 w 2013700"/>
                  <a:gd name="connsiteY48" fmla="*/ 1562642 h 1748260"/>
                  <a:gd name="connsiteX49" fmla="*/ 586677 w 2013700"/>
                  <a:gd name="connsiteY49" fmla="*/ 1522740 h 1748260"/>
                  <a:gd name="connsiteX50" fmla="*/ 560595 w 2013700"/>
                  <a:gd name="connsiteY50" fmla="*/ 1496658 h 1748260"/>
                  <a:gd name="connsiteX51" fmla="*/ 536384 w 2013700"/>
                  <a:gd name="connsiteY51" fmla="*/ 1546016 h 1748260"/>
                  <a:gd name="connsiteX52" fmla="*/ 494509 w 2013700"/>
                  <a:gd name="connsiteY52" fmla="*/ 1628522 h 1748260"/>
                  <a:gd name="connsiteX53" fmla="*/ 422602 w 2013700"/>
                  <a:gd name="connsiteY53" fmla="*/ 1721105 h 1748260"/>
                  <a:gd name="connsiteX54" fmla="*/ 377298 w 2013700"/>
                  <a:gd name="connsiteY54" fmla="*/ 1747706 h 1748260"/>
                  <a:gd name="connsiteX55" fmla="*/ 264140 w 2013700"/>
                  <a:gd name="connsiteY55" fmla="*/ 1742199 h 1748260"/>
                  <a:gd name="connsiteX56" fmla="*/ 168439 w 2013700"/>
                  <a:gd name="connsiteY56" fmla="*/ 1738666 h 1748260"/>
                  <a:gd name="connsiteX57" fmla="*/ 51643 w 2013700"/>
                  <a:gd name="connsiteY57" fmla="*/ 1688892 h 1748260"/>
                  <a:gd name="connsiteX58" fmla="*/ 0 w 2013700"/>
                  <a:gd name="connsiteY58" fmla="*/ 1562642 h 1748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013700" h="1748260">
                    <a:moveTo>
                      <a:pt x="0" y="1562642"/>
                    </a:moveTo>
                    <a:cubicBezTo>
                      <a:pt x="34706" y="1531365"/>
                      <a:pt x="35330" y="1481489"/>
                      <a:pt x="63385" y="1446471"/>
                    </a:cubicBezTo>
                    <a:cubicBezTo>
                      <a:pt x="66918" y="1442938"/>
                      <a:pt x="70347" y="1439404"/>
                      <a:pt x="73881" y="1435871"/>
                    </a:cubicBezTo>
                    <a:cubicBezTo>
                      <a:pt x="73881" y="1435871"/>
                      <a:pt x="73983" y="1435872"/>
                      <a:pt x="73983" y="1435872"/>
                    </a:cubicBezTo>
                    <a:cubicBezTo>
                      <a:pt x="105677" y="1435872"/>
                      <a:pt x="137369" y="1435872"/>
                      <a:pt x="169062" y="1435871"/>
                    </a:cubicBezTo>
                    <a:cubicBezTo>
                      <a:pt x="172595" y="1435871"/>
                      <a:pt x="176024" y="1435871"/>
                      <a:pt x="179557" y="1435871"/>
                    </a:cubicBezTo>
                    <a:cubicBezTo>
                      <a:pt x="219043" y="1481072"/>
                      <a:pt x="246475" y="1481072"/>
                      <a:pt x="295728" y="1435871"/>
                    </a:cubicBezTo>
                    <a:cubicBezTo>
                      <a:pt x="330434" y="1440340"/>
                      <a:pt x="358698" y="1426729"/>
                      <a:pt x="389351" y="1411245"/>
                    </a:cubicBezTo>
                    <a:cubicBezTo>
                      <a:pt x="430915" y="1390255"/>
                      <a:pt x="475284" y="1371343"/>
                      <a:pt x="523498" y="1369370"/>
                    </a:cubicBezTo>
                    <a:cubicBezTo>
                      <a:pt x="571402" y="1367395"/>
                      <a:pt x="645074" y="1290501"/>
                      <a:pt x="618681" y="1238339"/>
                    </a:cubicBezTo>
                    <a:cubicBezTo>
                      <a:pt x="596652" y="1194904"/>
                      <a:pt x="598730" y="1146898"/>
                      <a:pt x="592495" y="1100761"/>
                    </a:cubicBezTo>
                    <a:cubicBezTo>
                      <a:pt x="588547" y="1071251"/>
                      <a:pt x="581793" y="1049742"/>
                      <a:pt x="549269" y="1045067"/>
                    </a:cubicBezTo>
                    <a:cubicBezTo>
                      <a:pt x="521421" y="1000904"/>
                      <a:pt x="543346" y="883486"/>
                      <a:pt x="591664" y="852624"/>
                    </a:cubicBezTo>
                    <a:cubicBezTo>
                      <a:pt x="632812" y="826336"/>
                      <a:pt x="640294" y="794331"/>
                      <a:pt x="634683" y="750585"/>
                    </a:cubicBezTo>
                    <a:cubicBezTo>
                      <a:pt x="627098" y="692083"/>
                      <a:pt x="646113" y="634518"/>
                      <a:pt x="638215" y="573834"/>
                    </a:cubicBezTo>
                    <a:cubicBezTo>
                      <a:pt x="631774" y="524476"/>
                      <a:pt x="672922" y="480835"/>
                      <a:pt x="707732" y="442907"/>
                    </a:cubicBezTo>
                    <a:cubicBezTo>
                      <a:pt x="736515" y="418696"/>
                      <a:pt x="730696" y="385029"/>
                      <a:pt x="728202" y="354583"/>
                    </a:cubicBezTo>
                    <a:cubicBezTo>
                      <a:pt x="724773" y="313019"/>
                      <a:pt x="729422" y="284626"/>
                      <a:pt x="746658" y="267235"/>
                    </a:cubicBezTo>
                    <a:cubicBezTo>
                      <a:pt x="763895" y="249842"/>
                      <a:pt x="793717" y="243452"/>
                      <a:pt x="840632" y="245894"/>
                    </a:cubicBezTo>
                    <a:cubicBezTo>
                      <a:pt x="904849" y="249218"/>
                      <a:pt x="949842" y="223553"/>
                      <a:pt x="992134" y="191549"/>
                    </a:cubicBezTo>
                    <a:cubicBezTo>
                      <a:pt x="1044504" y="151856"/>
                      <a:pt x="1094484" y="147699"/>
                      <a:pt x="1152258" y="169521"/>
                    </a:cubicBezTo>
                    <a:cubicBezTo>
                      <a:pt x="1218761" y="194667"/>
                      <a:pt x="1271236" y="170871"/>
                      <a:pt x="1299291" y="105927"/>
                    </a:cubicBezTo>
                    <a:cubicBezTo>
                      <a:pt x="1306150" y="90028"/>
                      <a:pt x="1309474" y="77768"/>
                      <a:pt x="1295447" y="63531"/>
                    </a:cubicBezTo>
                    <a:cubicBezTo>
                      <a:pt x="1281316" y="49244"/>
                      <a:pt x="1275808" y="35164"/>
                      <a:pt x="1277288" y="21475"/>
                    </a:cubicBezTo>
                    <a:lnTo>
                      <a:pt x="1290139" y="0"/>
                    </a:lnTo>
                    <a:lnTo>
                      <a:pt x="2013700" y="1121435"/>
                    </a:lnTo>
                    <a:lnTo>
                      <a:pt x="2002074" y="1116920"/>
                    </a:lnTo>
                    <a:cubicBezTo>
                      <a:pt x="1983773" y="1107100"/>
                      <a:pt x="1967017" y="1094684"/>
                      <a:pt x="1952886" y="1078629"/>
                    </a:cubicBezTo>
                    <a:cubicBezTo>
                      <a:pt x="1903009" y="1021998"/>
                      <a:pt x="1871211" y="1014309"/>
                      <a:pt x="1804087" y="1045377"/>
                    </a:cubicBezTo>
                    <a:cubicBezTo>
                      <a:pt x="1775615" y="1058471"/>
                      <a:pt x="1745377" y="1071147"/>
                      <a:pt x="1741949" y="1018880"/>
                    </a:cubicBezTo>
                    <a:cubicBezTo>
                      <a:pt x="1739974" y="988123"/>
                      <a:pt x="1719088" y="979291"/>
                      <a:pt x="1689993" y="980954"/>
                    </a:cubicBezTo>
                    <a:cubicBezTo>
                      <a:pt x="1669627" y="982096"/>
                      <a:pt x="1652898" y="989370"/>
                      <a:pt x="1635960" y="999346"/>
                    </a:cubicBezTo>
                    <a:cubicBezTo>
                      <a:pt x="1603124" y="1018776"/>
                      <a:pt x="1571119" y="1026570"/>
                      <a:pt x="1543999" y="989162"/>
                    </a:cubicBezTo>
                    <a:cubicBezTo>
                      <a:pt x="1526023" y="964432"/>
                      <a:pt x="1503890" y="969940"/>
                      <a:pt x="1484252" y="985110"/>
                    </a:cubicBezTo>
                    <a:cubicBezTo>
                      <a:pt x="1464821" y="1000073"/>
                      <a:pt x="1446740" y="1017218"/>
                      <a:pt x="1430633" y="1035714"/>
                    </a:cubicBezTo>
                    <a:cubicBezTo>
                      <a:pt x="1408085" y="1061796"/>
                      <a:pt x="1382523" y="1100242"/>
                      <a:pt x="1410787" y="1124662"/>
                    </a:cubicBezTo>
                    <a:cubicBezTo>
                      <a:pt x="1445700" y="1154900"/>
                      <a:pt x="1469288" y="1108244"/>
                      <a:pt x="1486225" y="1085175"/>
                    </a:cubicBezTo>
                    <a:cubicBezTo>
                      <a:pt x="1505865" y="1058367"/>
                      <a:pt x="1523633" y="1032493"/>
                      <a:pt x="1555430" y="1055768"/>
                    </a:cubicBezTo>
                    <a:cubicBezTo>
                      <a:pt x="1585357" y="1077694"/>
                      <a:pt x="1593669" y="1109490"/>
                      <a:pt x="1572886" y="1148873"/>
                    </a:cubicBezTo>
                    <a:cubicBezTo>
                      <a:pt x="1552728" y="1187007"/>
                      <a:pt x="1510229" y="1199684"/>
                      <a:pt x="1489654" y="1235014"/>
                    </a:cubicBezTo>
                    <a:cubicBezTo>
                      <a:pt x="1474068" y="1244261"/>
                      <a:pt x="1457027" y="1245717"/>
                      <a:pt x="1439259" y="1246028"/>
                    </a:cubicBezTo>
                    <a:cubicBezTo>
                      <a:pt x="1416606" y="1246340"/>
                      <a:pt x="1399877" y="1256730"/>
                      <a:pt x="1389174" y="1277721"/>
                    </a:cubicBezTo>
                    <a:cubicBezTo>
                      <a:pt x="1348337" y="1357940"/>
                      <a:pt x="1275600" y="1400855"/>
                      <a:pt x="1196525" y="1431300"/>
                    </a:cubicBezTo>
                    <a:cubicBezTo>
                      <a:pt x="1164209" y="1443769"/>
                      <a:pt x="1125033" y="1444601"/>
                      <a:pt x="1095732" y="1410206"/>
                    </a:cubicBezTo>
                    <a:cubicBezTo>
                      <a:pt x="1058013" y="1365940"/>
                      <a:pt x="1023306" y="1420908"/>
                      <a:pt x="984964" y="1417895"/>
                    </a:cubicBezTo>
                    <a:cubicBezTo>
                      <a:pt x="957635" y="1415817"/>
                      <a:pt x="962208" y="1447094"/>
                      <a:pt x="961376" y="1467461"/>
                    </a:cubicBezTo>
                    <a:cubicBezTo>
                      <a:pt x="953374" y="1486684"/>
                      <a:pt x="937165" y="1489593"/>
                      <a:pt x="919084" y="1488659"/>
                    </a:cubicBezTo>
                    <a:cubicBezTo>
                      <a:pt x="836476" y="1483774"/>
                      <a:pt x="758647" y="1499569"/>
                      <a:pt x="686638" y="1541444"/>
                    </a:cubicBezTo>
                    <a:cubicBezTo>
                      <a:pt x="672610" y="1548510"/>
                      <a:pt x="658477" y="1555576"/>
                      <a:pt x="644450" y="1562642"/>
                    </a:cubicBezTo>
                    <a:cubicBezTo>
                      <a:pt x="624187" y="1551212"/>
                      <a:pt x="597171" y="1551108"/>
                      <a:pt x="586677" y="1522740"/>
                    </a:cubicBezTo>
                    <a:cubicBezTo>
                      <a:pt x="582831" y="1512245"/>
                      <a:pt x="586262" y="1482632"/>
                      <a:pt x="560595" y="1496658"/>
                    </a:cubicBezTo>
                    <a:cubicBezTo>
                      <a:pt x="544385" y="1505596"/>
                      <a:pt x="520693" y="1519520"/>
                      <a:pt x="536384" y="1546016"/>
                    </a:cubicBezTo>
                    <a:cubicBezTo>
                      <a:pt x="566309" y="1596724"/>
                      <a:pt x="534098" y="1612104"/>
                      <a:pt x="494509" y="1628522"/>
                    </a:cubicBezTo>
                    <a:cubicBezTo>
                      <a:pt x="454399" y="1645147"/>
                      <a:pt x="411900" y="1663539"/>
                      <a:pt x="422602" y="1721105"/>
                    </a:cubicBezTo>
                    <a:cubicBezTo>
                      <a:pt x="404314" y="1723703"/>
                      <a:pt x="404730" y="1752590"/>
                      <a:pt x="377298" y="1747706"/>
                    </a:cubicBezTo>
                    <a:cubicBezTo>
                      <a:pt x="340409" y="1741056"/>
                      <a:pt x="301962" y="1743550"/>
                      <a:pt x="264140" y="1742199"/>
                    </a:cubicBezTo>
                    <a:cubicBezTo>
                      <a:pt x="233278" y="1711960"/>
                      <a:pt x="201170" y="1722456"/>
                      <a:pt x="168439" y="1738666"/>
                    </a:cubicBezTo>
                    <a:cubicBezTo>
                      <a:pt x="131135" y="1757059"/>
                      <a:pt x="69827" y="1726093"/>
                      <a:pt x="51643" y="1688892"/>
                    </a:cubicBezTo>
                    <a:cubicBezTo>
                      <a:pt x="31485" y="1647640"/>
                      <a:pt x="39902" y="1595166"/>
                      <a:pt x="0" y="156264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7000"/>
                    </a:srgbClr>
                  </a:gs>
                  <a:gs pos="100000">
                    <a:srgbClr val="CCE1F6">
                      <a:alpha val="50000"/>
                    </a:srgbClr>
                  </a:gs>
                </a:gsLst>
                <a:lin ang="5400000" scaled="0"/>
              </a:gradFill>
              <a:ln w="7883" cap="flat">
                <a:noFill/>
                <a:prstDash val="solid"/>
                <a:miter/>
              </a:ln>
              <a:effectLst>
                <a:outerShdw blurRad="711200" dist="38100" dir="8100000" sx="112000" sy="112000" algn="tr" rotWithShape="0">
                  <a:schemeClr val="bg1">
                    <a:alpha val="72000"/>
                  </a:schemeClr>
                </a:outerShdw>
                <a:softEdge rad="127000"/>
              </a:effectLst>
            </p:spPr>
            <p:txBody>
              <a:bodyPr wrap="square" rtlCol="0" anchor="ctr">
                <a:noAutofit/>
              </a:bodyPr>
              <a:lstStyle/>
              <a:p>
                <a:endParaRPr lang="x-none" sz="1800" dirty="0">
                  <a:latin typeface="Quicksand" pitchFamily="2" charset="0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6DA6F8D-A5F1-21B8-BD03-92DFBA8885E2}"/>
                  </a:ext>
                </a:extLst>
              </p:cNvPr>
              <p:cNvSpPr/>
              <p:nvPr/>
            </p:nvSpPr>
            <p:spPr>
              <a:xfrm rot="5400000">
                <a:off x="7023396" y="638782"/>
                <a:ext cx="1331922" cy="1156352"/>
              </a:xfrm>
              <a:custGeom>
                <a:avLst/>
                <a:gdLst>
                  <a:gd name="connsiteX0" fmla="*/ 0 w 2013700"/>
                  <a:gd name="connsiteY0" fmla="*/ 1562642 h 1748260"/>
                  <a:gd name="connsiteX1" fmla="*/ 63385 w 2013700"/>
                  <a:gd name="connsiteY1" fmla="*/ 1446471 h 1748260"/>
                  <a:gd name="connsiteX2" fmla="*/ 73881 w 2013700"/>
                  <a:gd name="connsiteY2" fmla="*/ 1435871 h 1748260"/>
                  <a:gd name="connsiteX3" fmla="*/ 73983 w 2013700"/>
                  <a:gd name="connsiteY3" fmla="*/ 1435872 h 1748260"/>
                  <a:gd name="connsiteX4" fmla="*/ 169062 w 2013700"/>
                  <a:gd name="connsiteY4" fmla="*/ 1435871 h 1748260"/>
                  <a:gd name="connsiteX5" fmla="*/ 179557 w 2013700"/>
                  <a:gd name="connsiteY5" fmla="*/ 1435871 h 1748260"/>
                  <a:gd name="connsiteX6" fmla="*/ 295728 w 2013700"/>
                  <a:gd name="connsiteY6" fmla="*/ 1435871 h 1748260"/>
                  <a:gd name="connsiteX7" fmla="*/ 389351 w 2013700"/>
                  <a:gd name="connsiteY7" fmla="*/ 1411245 h 1748260"/>
                  <a:gd name="connsiteX8" fmla="*/ 523498 w 2013700"/>
                  <a:gd name="connsiteY8" fmla="*/ 1369370 h 1748260"/>
                  <a:gd name="connsiteX9" fmla="*/ 618681 w 2013700"/>
                  <a:gd name="connsiteY9" fmla="*/ 1238339 h 1748260"/>
                  <a:gd name="connsiteX10" fmla="*/ 592495 w 2013700"/>
                  <a:gd name="connsiteY10" fmla="*/ 1100761 h 1748260"/>
                  <a:gd name="connsiteX11" fmla="*/ 549269 w 2013700"/>
                  <a:gd name="connsiteY11" fmla="*/ 1045067 h 1748260"/>
                  <a:gd name="connsiteX12" fmla="*/ 591664 w 2013700"/>
                  <a:gd name="connsiteY12" fmla="*/ 852624 h 1748260"/>
                  <a:gd name="connsiteX13" fmla="*/ 634683 w 2013700"/>
                  <a:gd name="connsiteY13" fmla="*/ 750585 h 1748260"/>
                  <a:gd name="connsiteX14" fmla="*/ 638215 w 2013700"/>
                  <a:gd name="connsiteY14" fmla="*/ 573834 h 1748260"/>
                  <a:gd name="connsiteX15" fmla="*/ 707732 w 2013700"/>
                  <a:gd name="connsiteY15" fmla="*/ 442907 h 1748260"/>
                  <a:gd name="connsiteX16" fmla="*/ 728202 w 2013700"/>
                  <a:gd name="connsiteY16" fmla="*/ 354583 h 1748260"/>
                  <a:gd name="connsiteX17" fmla="*/ 746658 w 2013700"/>
                  <a:gd name="connsiteY17" fmla="*/ 267235 h 1748260"/>
                  <a:gd name="connsiteX18" fmla="*/ 840632 w 2013700"/>
                  <a:gd name="connsiteY18" fmla="*/ 245894 h 1748260"/>
                  <a:gd name="connsiteX19" fmla="*/ 992134 w 2013700"/>
                  <a:gd name="connsiteY19" fmla="*/ 191549 h 1748260"/>
                  <a:gd name="connsiteX20" fmla="*/ 1152258 w 2013700"/>
                  <a:gd name="connsiteY20" fmla="*/ 169521 h 1748260"/>
                  <a:gd name="connsiteX21" fmla="*/ 1299291 w 2013700"/>
                  <a:gd name="connsiteY21" fmla="*/ 105927 h 1748260"/>
                  <a:gd name="connsiteX22" fmla="*/ 1295447 w 2013700"/>
                  <a:gd name="connsiteY22" fmla="*/ 63531 h 1748260"/>
                  <a:gd name="connsiteX23" fmla="*/ 1277288 w 2013700"/>
                  <a:gd name="connsiteY23" fmla="*/ 21475 h 1748260"/>
                  <a:gd name="connsiteX24" fmla="*/ 1290139 w 2013700"/>
                  <a:gd name="connsiteY24" fmla="*/ 0 h 1748260"/>
                  <a:gd name="connsiteX25" fmla="*/ 2013700 w 2013700"/>
                  <a:gd name="connsiteY25" fmla="*/ 1121435 h 1748260"/>
                  <a:gd name="connsiteX26" fmla="*/ 2002074 w 2013700"/>
                  <a:gd name="connsiteY26" fmla="*/ 1116920 h 1748260"/>
                  <a:gd name="connsiteX27" fmla="*/ 1952886 w 2013700"/>
                  <a:gd name="connsiteY27" fmla="*/ 1078629 h 1748260"/>
                  <a:gd name="connsiteX28" fmla="*/ 1804087 w 2013700"/>
                  <a:gd name="connsiteY28" fmla="*/ 1045377 h 1748260"/>
                  <a:gd name="connsiteX29" fmla="*/ 1741949 w 2013700"/>
                  <a:gd name="connsiteY29" fmla="*/ 1018880 h 1748260"/>
                  <a:gd name="connsiteX30" fmla="*/ 1689993 w 2013700"/>
                  <a:gd name="connsiteY30" fmla="*/ 980954 h 1748260"/>
                  <a:gd name="connsiteX31" fmla="*/ 1635960 w 2013700"/>
                  <a:gd name="connsiteY31" fmla="*/ 999346 h 1748260"/>
                  <a:gd name="connsiteX32" fmla="*/ 1543999 w 2013700"/>
                  <a:gd name="connsiteY32" fmla="*/ 989162 h 1748260"/>
                  <a:gd name="connsiteX33" fmla="*/ 1484252 w 2013700"/>
                  <a:gd name="connsiteY33" fmla="*/ 985110 h 1748260"/>
                  <a:gd name="connsiteX34" fmla="*/ 1430633 w 2013700"/>
                  <a:gd name="connsiteY34" fmla="*/ 1035714 h 1748260"/>
                  <a:gd name="connsiteX35" fmla="*/ 1410787 w 2013700"/>
                  <a:gd name="connsiteY35" fmla="*/ 1124662 h 1748260"/>
                  <a:gd name="connsiteX36" fmla="*/ 1486225 w 2013700"/>
                  <a:gd name="connsiteY36" fmla="*/ 1085175 h 1748260"/>
                  <a:gd name="connsiteX37" fmla="*/ 1555430 w 2013700"/>
                  <a:gd name="connsiteY37" fmla="*/ 1055768 h 1748260"/>
                  <a:gd name="connsiteX38" fmla="*/ 1572886 w 2013700"/>
                  <a:gd name="connsiteY38" fmla="*/ 1148873 h 1748260"/>
                  <a:gd name="connsiteX39" fmla="*/ 1489654 w 2013700"/>
                  <a:gd name="connsiteY39" fmla="*/ 1235014 h 1748260"/>
                  <a:gd name="connsiteX40" fmla="*/ 1439259 w 2013700"/>
                  <a:gd name="connsiteY40" fmla="*/ 1246028 h 1748260"/>
                  <a:gd name="connsiteX41" fmla="*/ 1389174 w 2013700"/>
                  <a:gd name="connsiteY41" fmla="*/ 1277721 h 1748260"/>
                  <a:gd name="connsiteX42" fmla="*/ 1196525 w 2013700"/>
                  <a:gd name="connsiteY42" fmla="*/ 1431300 h 1748260"/>
                  <a:gd name="connsiteX43" fmla="*/ 1095732 w 2013700"/>
                  <a:gd name="connsiteY43" fmla="*/ 1410206 h 1748260"/>
                  <a:gd name="connsiteX44" fmla="*/ 984964 w 2013700"/>
                  <a:gd name="connsiteY44" fmla="*/ 1417895 h 1748260"/>
                  <a:gd name="connsiteX45" fmla="*/ 961376 w 2013700"/>
                  <a:gd name="connsiteY45" fmla="*/ 1467461 h 1748260"/>
                  <a:gd name="connsiteX46" fmla="*/ 919084 w 2013700"/>
                  <a:gd name="connsiteY46" fmla="*/ 1488659 h 1748260"/>
                  <a:gd name="connsiteX47" fmla="*/ 686638 w 2013700"/>
                  <a:gd name="connsiteY47" fmla="*/ 1541444 h 1748260"/>
                  <a:gd name="connsiteX48" fmla="*/ 644450 w 2013700"/>
                  <a:gd name="connsiteY48" fmla="*/ 1562642 h 1748260"/>
                  <a:gd name="connsiteX49" fmla="*/ 586677 w 2013700"/>
                  <a:gd name="connsiteY49" fmla="*/ 1522740 h 1748260"/>
                  <a:gd name="connsiteX50" fmla="*/ 560595 w 2013700"/>
                  <a:gd name="connsiteY50" fmla="*/ 1496658 h 1748260"/>
                  <a:gd name="connsiteX51" fmla="*/ 536384 w 2013700"/>
                  <a:gd name="connsiteY51" fmla="*/ 1546016 h 1748260"/>
                  <a:gd name="connsiteX52" fmla="*/ 494509 w 2013700"/>
                  <a:gd name="connsiteY52" fmla="*/ 1628522 h 1748260"/>
                  <a:gd name="connsiteX53" fmla="*/ 422602 w 2013700"/>
                  <a:gd name="connsiteY53" fmla="*/ 1721105 h 1748260"/>
                  <a:gd name="connsiteX54" fmla="*/ 377298 w 2013700"/>
                  <a:gd name="connsiteY54" fmla="*/ 1747706 h 1748260"/>
                  <a:gd name="connsiteX55" fmla="*/ 264140 w 2013700"/>
                  <a:gd name="connsiteY55" fmla="*/ 1742199 h 1748260"/>
                  <a:gd name="connsiteX56" fmla="*/ 168439 w 2013700"/>
                  <a:gd name="connsiteY56" fmla="*/ 1738666 h 1748260"/>
                  <a:gd name="connsiteX57" fmla="*/ 51643 w 2013700"/>
                  <a:gd name="connsiteY57" fmla="*/ 1688892 h 1748260"/>
                  <a:gd name="connsiteX58" fmla="*/ 0 w 2013700"/>
                  <a:gd name="connsiteY58" fmla="*/ 1562642 h 1748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013700" h="1748260">
                    <a:moveTo>
                      <a:pt x="0" y="1562642"/>
                    </a:moveTo>
                    <a:cubicBezTo>
                      <a:pt x="34706" y="1531365"/>
                      <a:pt x="35330" y="1481489"/>
                      <a:pt x="63385" y="1446471"/>
                    </a:cubicBezTo>
                    <a:cubicBezTo>
                      <a:pt x="66918" y="1442938"/>
                      <a:pt x="70347" y="1439404"/>
                      <a:pt x="73881" y="1435871"/>
                    </a:cubicBezTo>
                    <a:cubicBezTo>
                      <a:pt x="73881" y="1435871"/>
                      <a:pt x="73983" y="1435872"/>
                      <a:pt x="73983" y="1435872"/>
                    </a:cubicBezTo>
                    <a:cubicBezTo>
                      <a:pt x="105677" y="1435872"/>
                      <a:pt x="137369" y="1435872"/>
                      <a:pt x="169062" y="1435871"/>
                    </a:cubicBezTo>
                    <a:cubicBezTo>
                      <a:pt x="172595" y="1435871"/>
                      <a:pt x="176024" y="1435871"/>
                      <a:pt x="179557" y="1435871"/>
                    </a:cubicBezTo>
                    <a:cubicBezTo>
                      <a:pt x="219043" y="1481072"/>
                      <a:pt x="246475" y="1481072"/>
                      <a:pt x="295728" y="1435871"/>
                    </a:cubicBezTo>
                    <a:cubicBezTo>
                      <a:pt x="330434" y="1440340"/>
                      <a:pt x="358698" y="1426729"/>
                      <a:pt x="389351" y="1411245"/>
                    </a:cubicBezTo>
                    <a:cubicBezTo>
                      <a:pt x="430915" y="1390255"/>
                      <a:pt x="475284" y="1371343"/>
                      <a:pt x="523498" y="1369370"/>
                    </a:cubicBezTo>
                    <a:cubicBezTo>
                      <a:pt x="571402" y="1367395"/>
                      <a:pt x="645074" y="1290501"/>
                      <a:pt x="618681" y="1238339"/>
                    </a:cubicBezTo>
                    <a:cubicBezTo>
                      <a:pt x="596652" y="1194904"/>
                      <a:pt x="598730" y="1146898"/>
                      <a:pt x="592495" y="1100761"/>
                    </a:cubicBezTo>
                    <a:cubicBezTo>
                      <a:pt x="588547" y="1071251"/>
                      <a:pt x="581793" y="1049742"/>
                      <a:pt x="549269" y="1045067"/>
                    </a:cubicBezTo>
                    <a:cubicBezTo>
                      <a:pt x="521421" y="1000904"/>
                      <a:pt x="543346" y="883486"/>
                      <a:pt x="591664" y="852624"/>
                    </a:cubicBezTo>
                    <a:cubicBezTo>
                      <a:pt x="632812" y="826336"/>
                      <a:pt x="640294" y="794331"/>
                      <a:pt x="634683" y="750585"/>
                    </a:cubicBezTo>
                    <a:cubicBezTo>
                      <a:pt x="627098" y="692083"/>
                      <a:pt x="646113" y="634518"/>
                      <a:pt x="638215" y="573834"/>
                    </a:cubicBezTo>
                    <a:cubicBezTo>
                      <a:pt x="631774" y="524476"/>
                      <a:pt x="672922" y="480835"/>
                      <a:pt x="707732" y="442907"/>
                    </a:cubicBezTo>
                    <a:cubicBezTo>
                      <a:pt x="736515" y="418696"/>
                      <a:pt x="730696" y="385029"/>
                      <a:pt x="728202" y="354583"/>
                    </a:cubicBezTo>
                    <a:cubicBezTo>
                      <a:pt x="724773" y="313019"/>
                      <a:pt x="729422" y="284626"/>
                      <a:pt x="746658" y="267235"/>
                    </a:cubicBezTo>
                    <a:cubicBezTo>
                      <a:pt x="763895" y="249842"/>
                      <a:pt x="793717" y="243452"/>
                      <a:pt x="840632" y="245894"/>
                    </a:cubicBezTo>
                    <a:cubicBezTo>
                      <a:pt x="904849" y="249218"/>
                      <a:pt x="949842" y="223553"/>
                      <a:pt x="992134" y="191549"/>
                    </a:cubicBezTo>
                    <a:cubicBezTo>
                      <a:pt x="1044504" y="151856"/>
                      <a:pt x="1094484" y="147699"/>
                      <a:pt x="1152258" y="169521"/>
                    </a:cubicBezTo>
                    <a:cubicBezTo>
                      <a:pt x="1218761" y="194667"/>
                      <a:pt x="1271236" y="170871"/>
                      <a:pt x="1299291" y="105927"/>
                    </a:cubicBezTo>
                    <a:cubicBezTo>
                      <a:pt x="1306150" y="90028"/>
                      <a:pt x="1309474" y="77768"/>
                      <a:pt x="1295447" y="63531"/>
                    </a:cubicBezTo>
                    <a:cubicBezTo>
                      <a:pt x="1281316" y="49244"/>
                      <a:pt x="1275808" y="35164"/>
                      <a:pt x="1277288" y="21475"/>
                    </a:cubicBezTo>
                    <a:lnTo>
                      <a:pt x="1290139" y="0"/>
                    </a:lnTo>
                    <a:lnTo>
                      <a:pt x="2013700" y="1121435"/>
                    </a:lnTo>
                    <a:lnTo>
                      <a:pt x="2002074" y="1116920"/>
                    </a:lnTo>
                    <a:cubicBezTo>
                      <a:pt x="1983773" y="1107100"/>
                      <a:pt x="1967017" y="1094684"/>
                      <a:pt x="1952886" y="1078629"/>
                    </a:cubicBezTo>
                    <a:cubicBezTo>
                      <a:pt x="1903009" y="1021998"/>
                      <a:pt x="1871211" y="1014309"/>
                      <a:pt x="1804087" y="1045377"/>
                    </a:cubicBezTo>
                    <a:cubicBezTo>
                      <a:pt x="1775615" y="1058471"/>
                      <a:pt x="1745377" y="1071147"/>
                      <a:pt x="1741949" y="1018880"/>
                    </a:cubicBezTo>
                    <a:cubicBezTo>
                      <a:pt x="1739974" y="988123"/>
                      <a:pt x="1719088" y="979291"/>
                      <a:pt x="1689993" y="980954"/>
                    </a:cubicBezTo>
                    <a:cubicBezTo>
                      <a:pt x="1669627" y="982096"/>
                      <a:pt x="1652898" y="989370"/>
                      <a:pt x="1635960" y="999346"/>
                    </a:cubicBezTo>
                    <a:cubicBezTo>
                      <a:pt x="1603124" y="1018776"/>
                      <a:pt x="1571119" y="1026570"/>
                      <a:pt x="1543999" y="989162"/>
                    </a:cubicBezTo>
                    <a:cubicBezTo>
                      <a:pt x="1526023" y="964432"/>
                      <a:pt x="1503890" y="969940"/>
                      <a:pt x="1484252" y="985110"/>
                    </a:cubicBezTo>
                    <a:cubicBezTo>
                      <a:pt x="1464821" y="1000073"/>
                      <a:pt x="1446740" y="1017218"/>
                      <a:pt x="1430633" y="1035714"/>
                    </a:cubicBezTo>
                    <a:cubicBezTo>
                      <a:pt x="1408085" y="1061796"/>
                      <a:pt x="1382523" y="1100242"/>
                      <a:pt x="1410787" y="1124662"/>
                    </a:cubicBezTo>
                    <a:cubicBezTo>
                      <a:pt x="1445700" y="1154900"/>
                      <a:pt x="1469288" y="1108244"/>
                      <a:pt x="1486225" y="1085175"/>
                    </a:cubicBezTo>
                    <a:cubicBezTo>
                      <a:pt x="1505865" y="1058367"/>
                      <a:pt x="1523633" y="1032493"/>
                      <a:pt x="1555430" y="1055768"/>
                    </a:cubicBezTo>
                    <a:cubicBezTo>
                      <a:pt x="1585357" y="1077694"/>
                      <a:pt x="1593669" y="1109490"/>
                      <a:pt x="1572886" y="1148873"/>
                    </a:cubicBezTo>
                    <a:cubicBezTo>
                      <a:pt x="1552728" y="1187007"/>
                      <a:pt x="1510229" y="1199684"/>
                      <a:pt x="1489654" y="1235014"/>
                    </a:cubicBezTo>
                    <a:cubicBezTo>
                      <a:pt x="1474068" y="1244261"/>
                      <a:pt x="1457027" y="1245717"/>
                      <a:pt x="1439259" y="1246028"/>
                    </a:cubicBezTo>
                    <a:cubicBezTo>
                      <a:pt x="1416606" y="1246340"/>
                      <a:pt x="1399877" y="1256730"/>
                      <a:pt x="1389174" y="1277721"/>
                    </a:cubicBezTo>
                    <a:cubicBezTo>
                      <a:pt x="1348337" y="1357940"/>
                      <a:pt x="1275600" y="1400855"/>
                      <a:pt x="1196525" y="1431300"/>
                    </a:cubicBezTo>
                    <a:cubicBezTo>
                      <a:pt x="1164209" y="1443769"/>
                      <a:pt x="1125033" y="1444601"/>
                      <a:pt x="1095732" y="1410206"/>
                    </a:cubicBezTo>
                    <a:cubicBezTo>
                      <a:pt x="1058013" y="1365940"/>
                      <a:pt x="1023306" y="1420908"/>
                      <a:pt x="984964" y="1417895"/>
                    </a:cubicBezTo>
                    <a:cubicBezTo>
                      <a:pt x="957635" y="1415817"/>
                      <a:pt x="962208" y="1447094"/>
                      <a:pt x="961376" y="1467461"/>
                    </a:cubicBezTo>
                    <a:cubicBezTo>
                      <a:pt x="953374" y="1486684"/>
                      <a:pt x="937165" y="1489593"/>
                      <a:pt x="919084" y="1488659"/>
                    </a:cubicBezTo>
                    <a:cubicBezTo>
                      <a:pt x="836476" y="1483774"/>
                      <a:pt x="758647" y="1499569"/>
                      <a:pt x="686638" y="1541444"/>
                    </a:cubicBezTo>
                    <a:cubicBezTo>
                      <a:pt x="672610" y="1548510"/>
                      <a:pt x="658477" y="1555576"/>
                      <a:pt x="644450" y="1562642"/>
                    </a:cubicBezTo>
                    <a:cubicBezTo>
                      <a:pt x="624187" y="1551212"/>
                      <a:pt x="597171" y="1551108"/>
                      <a:pt x="586677" y="1522740"/>
                    </a:cubicBezTo>
                    <a:cubicBezTo>
                      <a:pt x="582831" y="1512245"/>
                      <a:pt x="586262" y="1482632"/>
                      <a:pt x="560595" y="1496658"/>
                    </a:cubicBezTo>
                    <a:cubicBezTo>
                      <a:pt x="544385" y="1505596"/>
                      <a:pt x="520693" y="1519520"/>
                      <a:pt x="536384" y="1546016"/>
                    </a:cubicBezTo>
                    <a:cubicBezTo>
                      <a:pt x="566309" y="1596724"/>
                      <a:pt x="534098" y="1612104"/>
                      <a:pt x="494509" y="1628522"/>
                    </a:cubicBezTo>
                    <a:cubicBezTo>
                      <a:pt x="454399" y="1645147"/>
                      <a:pt x="411900" y="1663539"/>
                      <a:pt x="422602" y="1721105"/>
                    </a:cubicBezTo>
                    <a:cubicBezTo>
                      <a:pt x="404314" y="1723703"/>
                      <a:pt x="404730" y="1752590"/>
                      <a:pt x="377298" y="1747706"/>
                    </a:cubicBezTo>
                    <a:cubicBezTo>
                      <a:pt x="340409" y="1741056"/>
                      <a:pt x="301962" y="1743550"/>
                      <a:pt x="264140" y="1742199"/>
                    </a:cubicBezTo>
                    <a:cubicBezTo>
                      <a:pt x="233278" y="1711960"/>
                      <a:pt x="201170" y="1722456"/>
                      <a:pt x="168439" y="1738666"/>
                    </a:cubicBezTo>
                    <a:cubicBezTo>
                      <a:pt x="131135" y="1757059"/>
                      <a:pt x="69827" y="1726093"/>
                      <a:pt x="51643" y="1688892"/>
                    </a:cubicBezTo>
                    <a:cubicBezTo>
                      <a:pt x="31485" y="1647640"/>
                      <a:pt x="39902" y="1595166"/>
                      <a:pt x="0" y="156264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7000"/>
                    </a:srgbClr>
                  </a:gs>
                  <a:gs pos="100000">
                    <a:srgbClr val="CCE1F6">
                      <a:alpha val="50000"/>
                    </a:srgbClr>
                  </a:gs>
                </a:gsLst>
                <a:lin ang="5400000" scaled="0"/>
              </a:gradFill>
              <a:ln w="7883" cap="flat">
                <a:noFill/>
                <a:prstDash val="solid"/>
                <a:miter/>
              </a:ln>
              <a:effectLst>
                <a:outerShdw blurRad="711200" dist="38100" dir="8100000" sx="112000" sy="112000" algn="tr" rotWithShape="0">
                  <a:schemeClr val="bg1">
                    <a:alpha val="72000"/>
                  </a:schemeClr>
                </a:outerShdw>
                <a:softEdge rad="127000"/>
              </a:effectLst>
            </p:spPr>
            <p:txBody>
              <a:bodyPr wrap="square" rtlCol="0" anchor="ctr">
                <a:noAutofit/>
              </a:bodyPr>
              <a:lstStyle/>
              <a:p>
                <a:endParaRPr lang="x-none" sz="1800" dirty="0">
                  <a:latin typeface="Quicksand" pitchFamily="2" charset="0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01FA975-2168-FC30-736D-D607609DBAF5}"/>
              </a:ext>
            </a:extLst>
          </p:cNvPr>
          <p:cNvSpPr txBox="1"/>
          <p:nvPr userDrawn="1"/>
        </p:nvSpPr>
        <p:spPr>
          <a:xfrm>
            <a:off x="1085446" y="6216778"/>
            <a:ext cx="10021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n-lt"/>
              </a:rPr>
              <a:t>Attribution: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The presentation template is designed by </a:t>
            </a:r>
            <a:r>
              <a:rPr lang="en-US" sz="2400" b="1" dirty="0">
                <a:solidFill>
                  <a:schemeClr val="bg1"/>
                </a:solidFill>
                <a:latin typeface="+mn-lt"/>
              </a:rPr>
              <a:t>SketchBubble.com</a:t>
            </a:r>
          </a:p>
        </p:txBody>
      </p:sp>
    </p:spTree>
    <p:extLst>
      <p:ext uri="{BB962C8B-B14F-4D97-AF65-F5344CB8AC3E}">
        <p14:creationId xmlns:p14="http://schemas.microsoft.com/office/powerpoint/2010/main" val="133153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lement-Slide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3B02371-0D7B-0340-C0A5-850AC90E2137}"/>
              </a:ext>
            </a:extLst>
          </p:cNvPr>
          <p:cNvGrpSpPr/>
          <p:nvPr userDrawn="1"/>
        </p:nvGrpSpPr>
        <p:grpSpPr>
          <a:xfrm>
            <a:off x="-214188" y="5950272"/>
            <a:ext cx="2613779" cy="1027814"/>
            <a:chOff x="0" y="6044180"/>
            <a:chExt cx="1552185" cy="81382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E11FFEB-3DFA-0FC2-5808-B1FB92D1A3C6}"/>
                </a:ext>
              </a:extLst>
            </p:cNvPr>
            <p:cNvSpPr/>
            <p:nvPr/>
          </p:nvSpPr>
          <p:spPr>
            <a:xfrm flipH="1">
              <a:off x="0" y="6270395"/>
              <a:ext cx="1452531" cy="587605"/>
            </a:xfrm>
            <a:custGeom>
              <a:avLst/>
              <a:gdLst>
                <a:gd name="connsiteX0" fmla="*/ 1452531 w 1452531"/>
                <a:gd name="connsiteY0" fmla="*/ 0 h 587605"/>
                <a:gd name="connsiteX1" fmla="*/ 1398867 w 1452531"/>
                <a:gd name="connsiteY1" fmla="*/ 73567 h 587605"/>
                <a:gd name="connsiteX2" fmla="*/ 1352249 w 1452531"/>
                <a:gd name="connsiteY2" fmla="*/ 164854 h 587605"/>
                <a:gd name="connsiteX3" fmla="*/ 1252759 w 1452531"/>
                <a:gd name="connsiteY3" fmla="*/ 274982 h 587605"/>
                <a:gd name="connsiteX4" fmla="*/ 1237572 w 1452531"/>
                <a:gd name="connsiteY4" fmla="*/ 279774 h 587605"/>
                <a:gd name="connsiteX5" fmla="*/ 1055079 w 1452531"/>
                <a:gd name="connsiteY5" fmla="*/ 280749 h 587605"/>
                <a:gd name="connsiteX6" fmla="*/ 907998 w 1452531"/>
                <a:gd name="connsiteY6" fmla="*/ 319733 h 587605"/>
                <a:gd name="connsiteX7" fmla="*/ 789584 w 1452531"/>
                <a:gd name="connsiteY7" fmla="*/ 346453 h 587605"/>
                <a:gd name="connsiteX8" fmla="*/ 763432 w 1452531"/>
                <a:gd name="connsiteY8" fmla="*/ 355062 h 587605"/>
                <a:gd name="connsiteX9" fmla="*/ 756854 w 1452531"/>
                <a:gd name="connsiteY9" fmla="*/ 358311 h 587605"/>
                <a:gd name="connsiteX10" fmla="*/ 656146 w 1452531"/>
                <a:gd name="connsiteY10" fmla="*/ 355062 h 587605"/>
                <a:gd name="connsiteX11" fmla="*/ 590117 w 1452531"/>
                <a:gd name="connsiteY11" fmla="*/ 305521 h 587605"/>
                <a:gd name="connsiteX12" fmla="*/ 539926 w 1452531"/>
                <a:gd name="connsiteY12" fmla="*/ 265968 h 587605"/>
                <a:gd name="connsiteX13" fmla="*/ 510607 w 1452531"/>
                <a:gd name="connsiteY13" fmla="*/ 232507 h 587605"/>
                <a:gd name="connsiteX14" fmla="*/ 447096 w 1452531"/>
                <a:gd name="connsiteY14" fmla="*/ 239166 h 587605"/>
                <a:gd name="connsiteX15" fmla="*/ 359545 w 1452531"/>
                <a:gd name="connsiteY15" fmla="*/ 261095 h 587605"/>
                <a:gd name="connsiteX16" fmla="*/ 336235 w 1452531"/>
                <a:gd name="connsiteY16" fmla="*/ 257765 h 587605"/>
                <a:gd name="connsiteX17" fmla="*/ 210270 w 1452531"/>
                <a:gd name="connsiteY17" fmla="*/ 289034 h 587605"/>
                <a:gd name="connsiteX18" fmla="*/ 145946 w 1452531"/>
                <a:gd name="connsiteY18" fmla="*/ 392665 h 587605"/>
                <a:gd name="connsiteX19" fmla="*/ 104689 w 1452531"/>
                <a:gd name="connsiteY19" fmla="*/ 477698 h 587605"/>
                <a:gd name="connsiteX20" fmla="*/ 41248 w 1452531"/>
                <a:gd name="connsiteY20" fmla="*/ 554164 h 587605"/>
                <a:gd name="connsiteX21" fmla="*/ 0 w 1452531"/>
                <a:gd name="connsiteY21" fmla="*/ 587605 h 587605"/>
                <a:gd name="connsiteX22" fmla="*/ 1452531 w 1452531"/>
                <a:gd name="connsiteY22" fmla="*/ 587605 h 587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452531" h="587605">
                  <a:moveTo>
                    <a:pt x="1452531" y="0"/>
                  </a:moveTo>
                  <a:lnTo>
                    <a:pt x="1398867" y="73567"/>
                  </a:lnTo>
                  <a:cubicBezTo>
                    <a:pt x="1379213" y="102480"/>
                    <a:pt x="1364513" y="130987"/>
                    <a:pt x="1352249" y="164854"/>
                  </a:cubicBezTo>
                  <a:cubicBezTo>
                    <a:pt x="1336088" y="209361"/>
                    <a:pt x="1294180" y="245420"/>
                    <a:pt x="1252759" y="274982"/>
                  </a:cubicBezTo>
                  <a:cubicBezTo>
                    <a:pt x="1248537" y="277988"/>
                    <a:pt x="1240902" y="281561"/>
                    <a:pt x="1237572" y="279774"/>
                  </a:cubicBezTo>
                  <a:cubicBezTo>
                    <a:pt x="1176986" y="247369"/>
                    <a:pt x="1117291" y="291795"/>
                    <a:pt x="1055079" y="280749"/>
                  </a:cubicBezTo>
                  <a:cubicBezTo>
                    <a:pt x="1005131" y="271897"/>
                    <a:pt x="954290" y="291389"/>
                    <a:pt x="907998" y="319733"/>
                  </a:cubicBezTo>
                  <a:cubicBezTo>
                    <a:pt x="873318" y="341011"/>
                    <a:pt x="829218" y="337438"/>
                    <a:pt x="789584" y="346453"/>
                  </a:cubicBezTo>
                  <a:cubicBezTo>
                    <a:pt x="780488" y="348564"/>
                    <a:pt x="770092" y="345722"/>
                    <a:pt x="763432" y="355062"/>
                  </a:cubicBezTo>
                  <a:cubicBezTo>
                    <a:pt x="761240" y="356524"/>
                    <a:pt x="759047" y="357580"/>
                    <a:pt x="756854" y="358311"/>
                  </a:cubicBezTo>
                  <a:cubicBezTo>
                    <a:pt x="723311" y="374960"/>
                    <a:pt x="689688" y="392421"/>
                    <a:pt x="656146" y="355062"/>
                  </a:cubicBezTo>
                  <a:cubicBezTo>
                    <a:pt x="629751" y="344341"/>
                    <a:pt x="607010" y="328748"/>
                    <a:pt x="590117" y="305521"/>
                  </a:cubicBezTo>
                  <a:cubicBezTo>
                    <a:pt x="561366" y="307632"/>
                    <a:pt x="537002" y="305521"/>
                    <a:pt x="539926" y="265968"/>
                  </a:cubicBezTo>
                  <a:cubicBezTo>
                    <a:pt x="541306" y="247207"/>
                    <a:pt x="529043" y="232913"/>
                    <a:pt x="510607" y="232507"/>
                  </a:cubicBezTo>
                  <a:cubicBezTo>
                    <a:pt x="489491" y="232101"/>
                    <a:pt x="464476" y="209928"/>
                    <a:pt x="447096" y="239166"/>
                  </a:cubicBezTo>
                  <a:cubicBezTo>
                    <a:pt x="424924" y="276526"/>
                    <a:pt x="395686" y="280100"/>
                    <a:pt x="359545" y="261095"/>
                  </a:cubicBezTo>
                  <a:cubicBezTo>
                    <a:pt x="352804" y="257521"/>
                    <a:pt x="340784" y="254354"/>
                    <a:pt x="336235" y="257765"/>
                  </a:cubicBezTo>
                  <a:cubicBezTo>
                    <a:pt x="298227" y="285704"/>
                    <a:pt x="251527" y="276038"/>
                    <a:pt x="210270" y="289034"/>
                  </a:cubicBezTo>
                  <a:cubicBezTo>
                    <a:pt x="192401" y="325824"/>
                    <a:pt x="167875" y="358391"/>
                    <a:pt x="145946" y="392665"/>
                  </a:cubicBezTo>
                  <a:cubicBezTo>
                    <a:pt x="129216" y="418817"/>
                    <a:pt x="122393" y="449679"/>
                    <a:pt x="104689" y="477698"/>
                  </a:cubicBezTo>
                  <a:cubicBezTo>
                    <a:pt x="86374" y="506652"/>
                    <a:pt x="64831" y="531666"/>
                    <a:pt x="41248" y="554164"/>
                  </a:cubicBezTo>
                  <a:lnTo>
                    <a:pt x="0" y="587605"/>
                  </a:lnTo>
                  <a:lnTo>
                    <a:pt x="1452531" y="58760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7000"/>
                  </a:srgbClr>
                </a:gs>
                <a:gs pos="100000">
                  <a:srgbClr val="CCE1F6">
                    <a:alpha val="50000"/>
                  </a:srgbClr>
                </a:gs>
              </a:gsLst>
              <a:lin ang="5400000" scaled="0"/>
            </a:gradFill>
            <a:ln w="7883" cap="flat">
              <a:noFill/>
              <a:prstDash val="solid"/>
              <a:miter/>
            </a:ln>
            <a:effectLst>
              <a:outerShdw blurRad="711200" dist="38100" dir="8100000" sx="112000" sy="112000" algn="tr" rotWithShape="0">
                <a:schemeClr val="bg1">
                  <a:alpha val="72000"/>
                </a:schemeClr>
              </a:outerShdw>
              <a:softEdge rad="127000"/>
            </a:effectLst>
          </p:spPr>
          <p:txBody>
            <a:bodyPr wrap="square" rtlCol="0" anchor="ctr">
              <a:noAutofit/>
            </a:bodyPr>
            <a:lstStyle/>
            <a:p>
              <a:endParaRPr lang="x-none" sz="1800" dirty="0">
                <a:latin typeface="Quicksand" pitchFamily="2" charset="0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FE04EFD-5DED-D7D5-674B-070C33027AB4}"/>
                </a:ext>
              </a:extLst>
            </p:cNvPr>
            <p:cNvSpPr/>
            <p:nvPr/>
          </p:nvSpPr>
          <p:spPr>
            <a:xfrm flipH="1">
              <a:off x="0" y="6044180"/>
              <a:ext cx="1552185" cy="813820"/>
            </a:xfrm>
            <a:custGeom>
              <a:avLst/>
              <a:gdLst>
                <a:gd name="connsiteX0" fmla="*/ 764606 w 1552185"/>
                <a:gd name="connsiteY0" fmla="*/ 647 h 813820"/>
                <a:gd name="connsiteX1" fmla="*/ 734252 w 1552185"/>
                <a:gd name="connsiteY1" fmla="*/ 15093 h 813820"/>
                <a:gd name="connsiteX2" fmla="*/ 646701 w 1552185"/>
                <a:gd name="connsiteY2" fmla="*/ 37022 h 813820"/>
                <a:gd name="connsiteX3" fmla="*/ 623391 w 1552185"/>
                <a:gd name="connsiteY3" fmla="*/ 33692 h 813820"/>
                <a:gd name="connsiteX4" fmla="*/ 497426 w 1552185"/>
                <a:gd name="connsiteY4" fmla="*/ 64961 h 813820"/>
                <a:gd name="connsiteX5" fmla="*/ 433102 w 1552185"/>
                <a:gd name="connsiteY5" fmla="*/ 168592 h 813820"/>
                <a:gd name="connsiteX6" fmla="*/ 391845 w 1552185"/>
                <a:gd name="connsiteY6" fmla="*/ 253625 h 813820"/>
                <a:gd name="connsiteX7" fmla="*/ 252721 w 1552185"/>
                <a:gd name="connsiteY7" fmla="*/ 391450 h 813820"/>
                <a:gd name="connsiteX8" fmla="*/ 175484 w 1552185"/>
                <a:gd name="connsiteY8" fmla="*/ 461295 h 813820"/>
                <a:gd name="connsiteX9" fmla="*/ 167201 w 1552185"/>
                <a:gd name="connsiteY9" fmla="*/ 469579 h 813820"/>
                <a:gd name="connsiteX10" fmla="*/ 79730 w 1552185"/>
                <a:gd name="connsiteY10" fmla="*/ 577678 h 813820"/>
                <a:gd name="connsiteX11" fmla="*/ 36036 w 1552185"/>
                <a:gd name="connsiteY11" fmla="*/ 654995 h 813820"/>
                <a:gd name="connsiteX12" fmla="*/ 19874 w 1552185"/>
                <a:gd name="connsiteY12" fmla="*/ 687076 h 813820"/>
                <a:gd name="connsiteX13" fmla="*/ 15489 w 1552185"/>
                <a:gd name="connsiteY13" fmla="*/ 750993 h 813820"/>
                <a:gd name="connsiteX14" fmla="*/ 18493 w 1552185"/>
                <a:gd name="connsiteY14" fmla="*/ 784129 h 813820"/>
                <a:gd name="connsiteX15" fmla="*/ 0 w 1552185"/>
                <a:gd name="connsiteY15" fmla="*/ 813820 h 813820"/>
                <a:gd name="connsiteX16" fmla="*/ 1552185 w 1552185"/>
                <a:gd name="connsiteY16" fmla="*/ 813820 h 813820"/>
                <a:gd name="connsiteX17" fmla="*/ 1552185 w 1552185"/>
                <a:gd name="connsiteY17" fmla="*/ 40661 h 813820"/>
                <a:gd name="connsiteX18" fmla="*/ 1539915 w 1552185"/>
                <a:gd name="connsiteY18" fmla="*/ 50909 h 813820"/>
                <a:gd name="connsiteX19" fmla="*/ 1524728 w 1552185"/>
                <a:gd name="connsiteY19" fmla="*/ 55701 h 813820"/>
                <a:gd name="connsiteX20" fmla="*/ 1342235 w 1552185"/>
                <a:gd name="connsiteY20" fmla="*/ 56676 h 813820"/>
                <a:gd name="connsiteX21" fmla="*/ 1195154 w 1552185"/>
                <a:gd name="connsiteY21" fmla="*/ 95660 h 813820"/>
                <a:gd name="connsiteX22" fmla="*/ 1076740 w 1552185"/>
                <a:gd name="connsiteY22" fmla="*/ 122380 h 813820"/>
                <a:gd name="connsiteX23" fmla="*/ 1050588 w 1552185"/>
                <a:gd name="connsiteY23" fmla="*/ 130989 h 813820"/>
                <a:gd name="connsiteX24" fmla="*/ 1044010 w 1552185"/>
                <a:gd name="connsiteY24" fmla="*/ 134238 h 813820"/>
                <a:gd name="connsiteX25" fmla="*/ 943302 w 1552185"/>
                <a:gd name="connsiteY25" fmla="*/ 130989 h 813820"/>
                <a:gd name="connsiteX26" fmla="*/ 877273 w 1552185"/>
                <a:gd name="connsiteY26" fmla="*/ 81448 h 813820"/>
                <a:gd name="connsiteX27" fmla="*/ 827082 w 1552185"/>
                <a:gd name="connsiteY27" fmla="*/ 41895 h 813820"/>
                <a:gd name="connsiteX28" fmla="*/ 797763 w 1552185"/>
                <a:gd name="connsiteY28" fmla="*/ 8434 h 813820"/>
                <a:gd name="connsiteX29" fmla="*/ 764606 w 1552185"/>
                <a:gd name="connsiteY29" fmla="*/ 647 h 813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52185" h="813820">
                  <a:moveTo>
                    <a:pt x="764606" y="647"/>
                  </a:moveTo>
                  <a:cubicBezTo>
                    <a:pt x="753541" y="-1292"/>
                    <a:pt x="742942" y="474"/>
                    <a:pt x="734252" y="15093"/>
                  </a:cubicBezTo>
                  <a:cubicBezTo>
                    <a:pt x="712080" y="52453"/>
                    <a:pt x="682842" y="56027"/>
                    <a:pt x="646701" y="37022"/>
                  </a:cubicBezTo>
                  <a:cubicBezTo>
                    <a:pt x="639960" y="33448"/>
                    <a:pt x="627940" y="30281"/>
                    <a:pt x="623391" y="33692"/>
                  </a:cubicBezTo>
                  <a:cubicBezTo>
                    <a:pt x="585383" y="61631"/>
                    <a:pt x="538683" y="51965"/>
                    <a:pt x="497426" y="64961"/>
                  </a:cubicBezTo>
                  <a:cubicBezTo>
                    <a:pt x="479557" y="101751"/>
                    <a:pt x="455031" y="134318"/>
                    <a:pt x="433102" y="168592"/>
                  </a:cubicBezTo>
                  <a:cubicBezTo>
                    <a:pt x="416372" y="194744"/>
                    <a:pt x="409549" y="225606"/>
                    <a:pt x="391845" y="253625"/>
                  </a:cubicBezTo>
                  <a:cubicBezTo>
                    <a:pt x="355215" y="311532"/>
                    <a:pt x="305674" y="353684"/>
                    <a:pt x="252721" y="391450"/>
                  </a:cubicBezTo>
                  <a:cubicBezTo>
                    <a:pt x="223565" y="412240"/>
                    <a:pt x="215768" y="454798"/>
                    <a:pt x="175484" y="461295"/>
                  </a:cubicBezTo>
                  <a:cubicBezTo>
                    <a:pt x="172723" y="464056"/>
                    <a:pt x="169962" y="466818"/>
                    <a:pt x="167201" y="469579"/>
                  </a:cubicBezTo>
                  <a:cubicBezTo>
                    <a:pt x="141293" y="508237"/>
                    <a:pt x="113029" y="545028"/>
                    <a:pt x="79730" y="577678"/>
                  </a:cubicBezTo>
                  <a:cubicBezTo>
                    <a:pt x="57721" y="599281"/>
                    <a:pt x="41803" y="624621"/>
                    <a:pt x="36036" y="654995"/>
                  </a:cubicBezTo>
                  <a:cubicBezTo>
                    <a:pt x="33600" y="667828"/>
                    <a:pt x="29376" y="678385"/>
                    <a:pt x="19874" y="687076"/>
                  </a:cubicBezTo>
                  <a:cubicBezTo>
                    <a:pt x="-1729" y="706974"/>
                    <a:pt x="-6601" y="728659"/>
                    <a:pt x="15489" y="750993"/>
                  </a:cubicBezTo>
                  <a:cubicBezTo>
                    <a:pt x="26453" y="762120"/>
                    <a:pt x="23854" y="771703"/>
                    <a:pt x="18493" y="784129"/>
                  </a:cubicBezTo>
                  <a:lnTo>
                    <a:pt x="0" y="813820"/>
                  </a:lnTo>
                  <a:lnTo>
                    <a:pt x="1552185" y="813820"/>
                  </a:lnTo>
                  <a:lnTo>
                    <a:pt x="1552185" y="40661"/>
                  </a:lnTo>
                  <a:lnTo>
                    <a:pt x="1539915" y="50909"/>
                  </a:lnTo>
                  <a:cubicBezTo>
                    <a:pt x="1535693" y="53915"/>
                    <a:pt x="1528058" y="57488"/>
                    <a:pt x="1524728" y="55701"/>
                  </a:cubicBezTo>
                  <a:cubicBezTo>
                    <a:pt x="1464142" y="23296"/>
                    <a:pt x="1404447" y="67722"/>
                    <a:pt x="1342235" y="56676"/>
                  </a:cubicBezTo>
                  <a:cubicBezTo>
                    <a:pt x="1292287" y="47824"/>
                    <a:pt x="1241446" y="67316"/>
                    <a:pt x="1195154" y="95660"/>
                  </a:cubicBezTo>
                  <a:cubicBezTo>
                    <a:pt x="1160474" y="116938"/>
                    <a:pt x="1116374" y="113365"/>
                    <a:pt x="1076740" y="122380"/>
                  </a:cubicBezTo>
                  <a:cubicBezTo>
                    <a:pt x="1067644" y="124491"/>
                    <a:pt x="1057248" y="121649"/>
                    <a:pt x="1050588" y="130989"/>
                  </a:cubicBezTo>
                  <a:cubicBezTo>
                    <a:pt x="1048396" y="132451"/>
                    <a:pt x="1046203" y="133507"/>
                    <a:pt x="1044010" y="134238"/>
                  </a:cubicBezTo>
                  <a:cubicBezTo>
                    <a:pt x="1010467" y="150887"/>
                    <a:pt x="976844" y="168348"/>
                    <a:pt x="943302" y="130989"/>
                  </a:cubicBezTo>
                  <a:cubicBezTo>
                    <a:pt x="916907" y="120268"/>
                    <a:pt x="894166" y="104675"/>
                    <a:pt x="877273" y="81448"/>
                  </a:cubicBezTo>
                  <a:cubicBezTo>
                    <a:pt x="848522" y="83559"/>
                    <a:pt x="824158" y="81448"/>
                    <a:pt x="827082" y="41895"/>
                  </a:cubicBezTo>
                  <a:cubicBezTo>
                    <a:pt x="828462" y="23134"/>
                    <a:pt x="816199" y="8840"/>
                    <a:pt x="797763" y="8434"/>
                  </a:cubicBezTo>
                  <a:cubicBezTo>
                    <a:pt x="787205" y="8231"/>
                    <a:pt x="775672" y="2587"/>
                    <a:pt x="764606" y="64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7000"/>
                  </a:srgbClr>
                </a:gs>
                <a:gs pos="100000">
                  <a:srgbClr val="CCE1F6">
                    <a:alpha val="50000"/>
                  </a:srgbClr>
                </a:gs>
              </a:gsLst>
              <a:lin ang="5400000" scaled="0"/>
            </a:gradFill>
            <a:ln w="7883" cap="flat">
              <a:noFill/>
              <a:prstDash val="solid"/>
              <a:miter/>
            </a:ln>
            <a:effectLst>
              <a:outerShdw blurRad="711200" dist="38100" dir="8100000" sx="112000" sy="112000" algn="tr" rotWithShape="0">
                <a:schemeClr val="bg1">
                  <a:alpha val="72000"/>
                </a:schemeClr>
              </a:outerShdw>
              <a:softEdge rad="127000"/>
            </a:effectLst>
          </p:spPr>
          <p:txBody>
            <a:bodyPr wrap="square" rtlCol="0" anchor="ctr">
              <a:noAutofit/>
            </a:bodyPr>
            <a:lstStyle/>
            <a:p>
              <a:endParaRPr lang="x-none" sz="1800" dirty="0">
                <a:latin typeface="Quicksand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FB6DFB-AAFF-A124-E3F1-D0A79C650D0B}"/>
              </a:ext>
            </a:extLst>
          </p:cNvPr>
          <p:cNvGrpSpPr/>
          <p:nvPr userDrawn="1"/>
        </p:nvGrpSpPr>
        <p:grpSpPr>
          <a:xfrm>
            <a:off x="9888689" y="-228432"/>
            <a:ext cx="2516439" cy="2830796"/>
            <a:chOff x="7416516" y="-228432"/>
            <a:chExt cx="1887329" cy="283079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7C3C7F-FB3E-31C6-1EC4-0E0EC1012AF3}"/>
                </a:ext>
              </a:extLst>
            </p:cNvPr>
            <p:cNvGrpSpPr/>
            <p:nvPr userDrawn="1"/>
          </p:nvGrpSpPr>
          <p:grpSpPr>
            <a:xfrm>
              <a:off x="7705396" y="346128"/>
              <a:ext cx="1598449" cy="2256236"/>
              <a:chOff x="7187216" y="876564"/>
              <a:chExt cx="1956784" cy="276203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1604D078-3DDD-0C6A-CC16-1E7D61C4EFB5}"/>
                  </a:ext>
                </a:extLst>
              </p:cNvPr>
              <p:cNvSpPr/>
              <p:nvPr/>
            </p:nvSpPr>
            <p:spPr>
              <a:xfrm>
                <a:off x="7368864" y="1277738"/>
                <a:ext cx="1775136" cy="2067777"/>
              </a:xfrm>
              <a:custGeom>
                <a:avLst/>
                <a:gdLst>
                  <a:gd name="connsiteX0" fmla="*/ 1761639 w 1775136"/>
                  <a:gd name="connsiteY0" fmla="*/ 647 h 2067777"/>
                  <a:gd name="connsiteX1" fmla="*/ 1775136 w 1775136"/>
                  <a:gd name="connsiteY1" fmla="*/ 4305 h 2067777"/>
                  <a:gd name="connsiteX2" fmla="*/ 1775136 w 1775136"/>
                  <a:gd name="connsiteY2" fmla="*/ 1673138 h 2067777"/>
                  <a:gd name="connsiteX3" fmla="*/ 1755243 w 1775136"/>
                  <a:gd name="connsiteY3" fmla="*/ 1674258 h 2067777"/>
                  <a:gd name="connsiteX4" fmla="*/ 1678982 w 1775136"/>
                  <a:gd name="connsiteY4" fmla="*/ 1659071 h 2067777"/>
                  <a:gd name="connsiteX5" fmla="*/ 1650637 w 1775136"/>
                  <a:gd name="connsiteY5" fmla="*/ 1633082 h 2067777"/>
                  <a:gd name="connsiteX6" fmla="*/ 1610516 w 1775136"/>
                  <a:gd name="connsiteY6" fmla="*/ 1592068 h 2067777"/>
                  <a:gd name="connsiteX7" fmla="*/ 1526376 w 1775136"/>
                  <a:gd name="connsiteY7" fmla="*/ 1544394 h 2067777"/>
                  <a:gd name="connsiteX8" fmla="*/ 1410075 w 1775136"/>
                  <a:gd name="connsiteY8" fmla="*/ 1518404 h 2067777"/>
                  <a:gd name="connsiteX9" fmla="*/ 1361508 w 1775136"/>
                  <a:gd name="connsiteY9" fmla="*/ 1497694 h 2067777"/>
                  <a:gd name="connsiteX10" fmla="*/ 1320900 w 1775136"/>
                  <a:gd name="connsiteY10" fmla="*/ 1468050 h 2067777"/>
                  <a:gd name="connsiteX11" fmla="*/ 1278667 w 1775136"/>
                  <a:gd name="connsiteY11" fmla="*/ 1482426 h 2067777"/>
                  <a:gd name="connsiteX12" fmla="*/ 1206790 w 1775136"/>
                  <a:gd name="connsiteY12" fmla="*/ 1474466 h 2067777"/>
                  <a:gd name="connsiteX13" fmla="*/ 1160092 w 1775136"/>
                  <a:gd name="connsiteY13" fmla="*/ 1471299 h 2067777"/>
                  <a:gd name="connsiteX14" fmla="*/ 1118184 w 1775136"/>
                  <a:gd name="connsiteY14" fmla="*/ 1510851 h 2067777"/>
                  <a:gd name="connsiteX15" fmla="*/ 1102671 w 1775136"/>
                  <a:gd name="connsiteY15" fmla="*/ 1580373 h 2067777"/>
                  <a:gd name="connsiteX16" fmla="*/ 1161634 w 1775136"/>
                  <a:gd name="connsiteY16" fmla="*/ 1549510 h 2067777"/>
                  <a:gd name="connsiteX17" fmla="*/ 1215724 w 1775136"/>
                  <a:gd name="connsiteY17" fmla="*/ 1526526 h 2067777"/>
                  <a:gd name="connsiteX18" fmla="*/ 1229368 w 1775136"/>
                  <a:gd name="connsiteY18" fmla="*/ 1599296 h 2067777"/>
                  <a:gd name="connsiteX19" fmla="*/ 1164314 w 1775136"/>
                  <a:gd name="connsiteY19" fmla="*/ 1666624 h 2067777"/>
                  <a:gd name="connsiteX20" fmla="*/ 1124925 w 1775136"/>
                  <a:gd name="connsiteY20" fmla="*/ 1675232 h 2067777"/>
                  <a:gd name="connsiteX21" fmla="*/ 1085779 w 1775136"/>
                  <a:gd name="connsiteY21" fmla="*/ 1700004 h 2067777"/>
                  <a:gd name="connsiteX22" fmla="*/ 935204 w 1775136"/>
                  <a:gd name="connsiteY22" fmla="*/ 1820041 h 2067777"/>
                  <a:gd name="connsiteX23" fmla="*/ 856425 w 1775136"/>
                  <a:gd name="connsiteY23" fmla="*/ 1803554 h 2067777"/>
                  <a:gd name="connsiteX24" fmla="*/ 769848 w 1775136"/>
                  <a:gd name="connsiteY24" fmla="*/ 1809564 h 2067777"/>
                  <a:gd name="connsiteX25" fmla="*/ 751412 w 1775136"/>
                  <a:gd name="connsiteY25" fmla="*/ 1848304 h 2067777"/>
                  <a:gd name="connsiteX26" fmla="*/ 718357 w 1775136"/>
                  <a:gd name="connsiteY26" fmla="*/ 1864873 h 2067777"/>
                  <a:gd name="connsiteX27" fmla="*/ 536677 w 1775136"/>
                  <a:gd name="connsiteY27" fmla="*/ 1906130 h 2067777"/>
                  <a:gd name="connsiteX28" fmla="*/ 503703 w 1775136"/>
                  <a:gd name="connsiteY28" fmla="*/ 1922698 h 2067777"/>
                  <a:gd name="connsiteX29" fmla="*/ 458547 w 1775136"/>
                  <a:gd name="connsiteY29" fmla="*/ 1891511 h 2067777"/>
                  <a:gd name="connsiteX30" fmla="*/ 438161 w 1775136"/>
                  <a:gd name="connsiteY30" fmla="*/ 1871126 h 2067777"/>
                  <a:gd name="connsiteX31" fmla="*/ 419238 w 1775136"/>
                  <a:gd name="connsiteY31" fmla="*/ 1909703 h 2067777"/>
                  <a:gd name="connsiteX32" fmla="*/ 386508 w 1775136"/>
                  <a:gd name="connsiteY32" fmla="*/ 1974190 h 2067777"/>
                  <a:gd name="connsiteX33" fmla="*/ 330306 w 1775136"/>
                  <a:gd name="connsiteY33" fmla="*/ 2046553 h 2067777"/>
                  <a:gd name="connsiteX34" fmla="*/ 294896 w 1775136"/>
                  <a:gd name="connsiteY34" fmla="*/ 2067344 h 2067777"/>
                  <a:gd name="connsiteX35" fmla="*/ 206452 w 1775136"/>
                  <a:gd name="connsiteY35" fmla="*/ 2063040 h 2067777"/>
                  <a:gd name="connsiteX36" fmla="*/ 131652 w 1775136"/>
                  <a:gd name="connsiteY36" fmla="*/ 2060279 h 2067777"/>
                  <a:gd name="connsiteX37" fmla="*/ 40364 w 1775136"/>
                  <a:gd name="connsiteY37" fmla="*/ 2021375 h 2067777"/>
                  <a:gd name="connsiteX38" fmla="*/ 0 w 1775136"/>
                  <a:gd name="connsiteY38" fmla="*/ 1922698 h 2067777"/>
                  <a:gd name="connsiteX39" fmla="*/ 49542 w 1775136"/>
                  <a:gd name="connsiteY39" fmla="*/ 1831899 h 2067777"/>
                  <a:gd name="connsiteX40" fmla="*/ 57746 w 1775136"/>
                  <a:gd name="connsiteY40" fmla="*/ 1823614 h 2067777"/>
                  <a:gd name="connsiteX41" fmla="*/ 57826 w 1775136"/>
                  <a:gd name="connsiteY41" fmla="*/ 1823614 h 2067777"/>
                  <a:gd name="connsiteX42" fmla="*/ 132139 w 1775136"/>
                  <a:gd name="connsiteY42" fmla="*/ 1823614 h 2067777"/>
                  <a:gd name="connsiteX43" fmla="*/ 140342 w 1775136"/>
                  <a:gd name="connsiteY43" fmla="*/ 1823614 h 2067777"/>
                  <a:gd name="connsiteX44" fmla="*/ 231141 w 1775136"/>
                  <a:gd name="connsiteY44" fmla="*/ 1823614 h 2067777"/>
                  <a:gd name="connsiteX45" fmla="*/ 304317 w 1775136"/>
                  <a:gd name="connsiteY45" fmla="*/ 1804366 h 2067777"/>
                  <a:gd name="connsiteX46" fmla="*/ 409167 w 1775136"/>
                  <a:gd name="connsiteY46" fmla="*/ 1771637 h 2067777"/>
                  <a:gd name="connsiteX47" fmla="*/ 483562 w 1775136"/>
                  <a:gd name="connsiteY47" fmla="*/ 1669223 h 2067777"/>
                  <a:gd name="connsiteX48" fmla="*/ 463095 w 1775136"/>
                  <a:gd name="connsiteY48" fmla="*/ 1561692 h 2067777"/>
                  <a:gd name="connsiteX49" fmla="*/ 429309 w 1775136"/>
                  <a:gd name="connsiteY49" fmla="*/ 1518161 h 2067777"/>
                  <a:gd name="connsiteX50" fmla="*/ 462445 w 1775136"/>
                  <a:gd name="connsiteY50" fmla="*/ 1367748 h 2067777"/>
                  <a:gd name="connsiteX51" fmla="*/ 496069 w 1775136"/>
                  <a:gd name="connsiteY51" fmla="*/ 1287994 h 2067777"/>
                  <a:gd name="connsiteX52" fmla="*/ 498830 w 1775136"/>
                  <a:gd name="connsiteY52" fmla="*/ 1149846 h 2067777"/>
                  <a:gd name="connsiteX53" fmla="*/ 553164 w 1775136"/>
                  <a:gd name="connsiteY53" fmla="*/ 1047513 h 2067777"/>
                  <a:gd name="connsiteX54" fmla="*/ 569163 w 1775136"/>
                  <a:gd name="connsiteY54" fmla="*/ 978479 h 2067777"/>
                  <a:gd name="connsiteX55" fmla="*/ 657039 w 1775136"/>
                  <a:gd name="connsiteY55" fmla="*/ 893528 h 2067777"/>
                  <a:gd name="connsiteX56" fmla="*/ 775452 w 1775136"/>
                  <a:gd name="connsiteY56" fmla="*/ 851051 h 2067777"/>
                  <a:gd name="connsiteX57" fmla="*/ 900606 w 1775136"/>
                  <a:gd name="connsiteY57" fmla="*/ 833834 h 2067777"/>
                  <a:gd name="connsiteX58" fmla="*/ 1015527 w 1775136"/>
                  <a:gd name="connsiteY58" fmla="*/ 784129 h 2067777"/>
                  <a:gd name="connsiteX59" fmla="*/ 1012522 w 1775136"/>
                  <a:gd name="connsiteY59" fmla="*/ 750993 h 2067777"/>
                  <a:gd name="connsiteX60" fmla="*/ 1016907 w 1775136"/>
                  <a:gd name="connsiteY60" fmla="*/ 687076 h 2067777"/>
                  <a:gd name="connsiteX61" fmla="*/ 1033069 w 1775136"/>
                  <a:gd name="connsiteY61" fmla="*/ 654995 h 2067777"/>
                  <a:gd name="connsiteX62" fmla="*/ 1076764 w 1775136"/>
                  <a:gd name="connsiteY62" fmla="*/ 577678 h 2067777"/>
                  <a:gd name="connsiteX63" fmla="*/ 1164234 w 1775136"/>
                  <a:gd name="connsiteY63" fmla="*/ 469579 h 2067777"/>
                  <a:gd name="connsiteX64" fmla="*/ 1172518 w 1775136"/>
                  <a:gd name="connsiteY64" fmla="*/ 461295 h 2067777"/>
                  <a:gd name="connsiteX65" fmla="*/ 1249754 w 1775136"/>
                  <a:gd name="connsiteY65" fmla="*/ 391450 h 2067777"/>
                  <a:gd name="connsiteX66" fmla="*/ 1388878 w 1775136"/>
                  <a:gd name="connsiteY66" fmla="*/ 253625 h 2067777"/>
                  <a:gd name="connsiteX67" fmla="*/ 1430135 w 1775136"/>
                  <a:gd name="connsiteY67" fmla="*/ 168592 h 2067777"/>
                  <a:gd name="connsiteX68" fmla="*/ 1494459 w 1775136"/>
                  <a:gd name="connsiteY68" fmla="*/ 64961 h 2067777"/>
                  <a:gd name="connsiteX69" fmla="*/ 1620424 w 1775136"/>
                  <a:gd name="connsiteY69" fmla="*/ 33692 h 2067777"/>
                  <a:gd name="connsiteX70" fmla="*/ 1643734 w 1775136"/>
                  <a:gd name="connsiteY70" fmla="*/ 37022 h 2067777"/>
                  <a:gd name="connsiteX71" fmla="*/ 1731285 w 1775136"/>
                  <a:gd name="connsiteY71" fmla="*/ 15093 h 2067777"/>
                  <a:gd name="connsiteX72" fmla="*/ 1761639 w 1775136"/>
                  <a:gd name="connsiteY72" fmla="*/ 647 h 206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1775136" h="2067777">
                    <a:moveTo>
                      <a:pt x="1761639" y="647"/>
                    </a:moveTo>
                    <a:lnTo>
                      <a:pt x="1775136" y="4305"/>
                    </a:lnTo>
                    <a:lnTo>
                      <a:pt x="1775136" y="1673138"/>
                    </a:lnTo>
                    <a:lnTo>
                      <a:pt x="1755243" y="1674258"/>
                    </a:lnTo>
                    <a:cubicBezTo>
                      <a:pt x="1729580" y="1671822"/>
                      <a:pt x="1704645" y="1661832"/>
                      <a:pt x="1678982" y="1659071"/>
                    </a:cubicBezTo>
                    <a:cubicBezTo>
                      <a:pt x="1660870" y="1657122"/>
                      <a:pt x="1652342" y="1652980"/>
                      <a:pt x="1650637" y="1633082"/>
                    </a:cubicBezTo>
                    <a:cubicBezTo>
                      <a:pt x="1648688" y="1610504"/>
                      <a:pt x="1632525" y="1598240"/>
                      <a:pt x="1610516" y="1592068"/>
                    </a:cubicBezTo>
                    <a:cubicBezTo>
                      <a:pt x="1578761" y="1583215"/>
                      <a:pt x="1548467" y="1569490"/>
                      <a:pt x="1526376" y="1544394"/>
                    </a:cubicBezTo>
                    <a:cubicBezTo>
                      <a:pt x="1487393" y="1500131"/>
                      <a:pt x="1462540" y="1494121"/>
                      <a:pt x="1410075" y="1518404"/>
                    </a:cubicBezTo>
                    <a:cubicBezTo>
                      <a:pt x="1387822" y="1528638"/>
                      <a:pt x="1364188" y="1538546"/>
                      <a:pt x="1361508" y="1497694"/>
                    </a:cubicBezTo>
                    <a:cubicBezTo>
                      <a:pt x="1359964" y="1473654"/>
                      <a:pt x="1343640" y="1466751"/>
                      <a:pt x="1320900" y="1468050"/>
                    </a:cubicBezTo>
                    <a:cubicBezTo>
                      <a:pt x="1304981" y="1468944"/>
                      <a:pt x="1291906" y="1474629"/>
                      <a:pt x="1278667" y="1482426"/>
                    </a:cubicBezTo>
                    <a:cubicBezTo>
                      <a:pt x="1253003" y="1497613"/>
                      <a:pt x="1227988" y="1503704"/>
                      <a:pt x="1206790" y="1474466"/>
                    </a:cubicBezTo>
                    <a:cubicBezTo>
                      <a:pt x="1192740" y="1455138"/>
                      <a:pt x="1175442" y="1459442"/>
                      <a:pt x="1160092" y="1471299"/>
                    </a:cubicBezTo>
                    <a:cubicBezTo>
                      <a:pt x="1144904" y="1482994"/>
                      <a:pt x="1130773" y="1496395"/>
                      <a:pt x="1118184" y="1510851"/>
                    </a:cubicBezTo>
                    <a:cubicBezTo>
                      <a:pt x="1100560" y="1531237"/>
                      <a:pt x="1080581" y="1561286"/>
                      <a:pt x="1102671" y="1580373"/>
                    </a:cubicBezTo>
                    <a:cubicBezTo>
                      <a:pt x="1129960" y="1604007"/>
                      <a:pt x="1148396" y="1567540"/>
                      <a:pt x="1161634" y="1549510"/>
                    </a:cubicBezTo>
                    <a:cubicBezTo>
                      <a:pt x="1176985" y="1528557"/>
                      <a:pt x="1190872" y="1508334"/>
                      <a:pt x="1215724" y="1526526"/>
                    </a:cubicBezTo>
                    <a:cubicBezTo>
                      <a:pt x="1239115" y="1543663"/>
                      <a:pt x="1245612" y="1568515"/>
                      <a:pt x="1229368" y="1599296"/>
                    </a:cubicBezTo>
                    <a:cubicBezTo>
                      <a:pt x="1213613" y="1629102"/>
                      <a:pt x="1180395" y="1639010"/>
                      <a:pt x="1164314" y="1666624"/>
                    </a:cubicBezTo>
                    <a:cubicBezTo>
                      <a:pt x="1152132" y="1673852"/>
                      <a:pt x="1138813" y="1674989"/>
                      <a:pt x="1124925" y="1675232"/>
                    </a:cubicBezTo>
                    <a:cubicBezTo>
                      <a:pt x="1107220" y="1675477"/>
                      <a:pt x="1094145" y="1683597"/>
                      <a:pt x="1085779" y="1700004"/>
                    </a:cubicBezTo>
                    <a:cubicBezTo>
                      <a:pt x="1053861" y="1762703"/>
                      <a:pt x="997010" y="1796245"/>
                      <a:pt x="935204" y="1820041"/>
                    </a:cubicBezTo>
                    <a:cubicBezTo>
                      <a:pt x="909947" y="1829787"/>
                      <a:pt x="879327" y="1830437"/>
                      <a:pt x="856425" y="1803554"/>
                    </a:cubicBezTo>
                    <a:cubicBezTo>
                      <a:pt x="826943" y="1768956"/>
                      <a:pt x="799817" y="1811919"/>
                      <a:pt x="769848" y="1809564"/>
                    </a:cubicBezTo>
                    <a:cubicBezTo>
                      <a:pt x="748488" y="1807939"/>
                      <a:pt x="752062" y="1832386"/>
                      <a:pt x="751412" y="1848304"/>
                    </a:cubicBezTo>
                    <a:cubicBezTo>
                      <a:pt x="745158" y="1863329"/>
                      <a:pt x="732489" y="1865603"/>
                      <a:pt x="718357" y="1864873"/>
                    </a:cubicBezTo>
                    <a:cubicBezTo>
                      <a:pt x="653790" y="1861055"/>
                      <a:pt x="592959" y="1873401"/>
                      <a:pt x="536677" y="1906130"/>
                    </a:cubicBezTo>
                    <a:cubicBezTo>
                      <a:pt x="525712" y="1911652"/>
                      <a:pt x="514666" y="1917176"/>
                      <a:pt x="503703" y="1922698"/>
                    </a:cubicBezTo>
                    <a:cubicBezTo>
                      <a:pt x="487865" y="1913765"/>
                      <a:pt x="466749" y="1913683"/>
                      <a:pt x="458547" y="1891511"/>
                    </a:cubicBezTo>
                    <a:cubicBezTo>
                      <a:pt x="455542" y="1883308"/>
                      <a:pt x="458222" y="1860162"/>
                      <a:pt x="438161" y="1871126"/>
                    </a:cubicBezTo>
                    <a:cubicBezTo>
                      <a:pt x="425492" y="1878111"/>
                      <a:pt x="406974" y="1888994"/>
                      <a:pt x="419238" y="1909703"/>
                    </a:cubicBezTo>
                    <a:cubicBezTo>
                      <a:pt x="442628" y="1949337"/>
                      <a:pt x="417451" y="1961357"/>
                      <a:pt x="386508" y="1974190"/>
                    </a:cubicBezTo>
                    <a:cubicBezTo>
                      <a:pt x="355158" y="1987184"/>
                      <a:pt x="321941" y="2001560"/>
                      <a:pt x="330306" y="2046553"/>
                    </a:cubicBezTo>
                    <a:cubicBezTo>
                      <a:pt x="316012" y="2048584"/>
                      <a:pt x="316338" y="2071162"/>
                      <a:pt x="294896" y="2067344"/>
                    </a:cubicBezTo>
                    <a:cubicBezTo>
                      <a:pt x="266064" y="2062146"/>
                      <a:pt x="236014" y="2064096"/>
                      <a:pt x="206452" y="2063040"/>
                    </a:cubicBezTo>
                    <a:cubicBezTo>
                      <a:pt x="182331" y="2039406"/>
                      <a:pt x="157234" y="2047609"/>
                      <a:pt x="131652" y="2060279"/>
                    </a:cubicBezTo>
                    <a:cubicBezTo>
                      <a:pt x="102496" y="2074654"/>
                      <a:pt x="54577" y="2050452"/>
                      <a:pt x="40364" y="2021375"/>
                    </a:cubicBezTo>
                    <a:cubicBezTo>
                      <a:pt x="24609" y="1989133"/>
                      <a:pt x="31187" y="1948119"/>
                      <a:pt x="0" y="1922698"/>
                    </a:cubicBezTo>
                    <a:cubicBezTo>
                      <a:pt x="27127" y="1898252"/>
                      <a:pt x="27614" y="1859269"/>
                      <a:pt x="49542" y="1831899"/>
                    </a:cubicBezTo>
                    <a:cubicBezTo>
                      <a:pt x="52303" y="1829138"/>
                      <a:pt x="54983" y="1826376"/>
                      <a:pt x="57746" y="1823614"/>
                    </a:cubicBezTo>
                    <a:cubicBezTo>
                      <a:pt x="57746" y="1823614"/>
                      <a:pt x="57826" y="1823614"/>
                      <a:pt x="57826" y="1823614"/>
                    </a:cubicBezTo>
                    <a:cubicBezTo>
                      <a:pt x="82597" y="1823614"/>
                      <a:pt x="107368" y="1823614"/>
                      <a:pt x="132139" y="1823614"/>
                    </a:cubicBezTo>
                    <a:cubicBezTo>
                      <a:pt x="134901" y="1823614"/>
                      <a:pt x="137580" y="1823614"/>
                      <a:pt x="140342" y="1823614"/>
                    </a:cubicBezTo>
                    <a:cubicBezTo>
                      <a:pt x="171204" y="1858943"/>
                      <a:pt x="192645" y="1858943"/>
                      <a:pt x="231141" y="1823614"/>
                    </a:cubicBezTo>
                    <a:cubicBezTo>
                      <a:pt x="258268" y="1827107"/>
                      <a:pt x="280359" y="1816468"/>
                      <a:pt x="304317" y="1804366"/>
                    </a:cubicBezTo>
                    <a:cubicBezTo>
                      <a:pt x="336804" y="1787961"/>
                      <a:pt x="371482" y="1773179"/>
                      <a:pt x="409167" y="1771637"/>
                    </a:cubicBezTo>
                    <a:cubicBezTo>
                      <a:pt x="446608" y="1770093"/>
                      <a:pt x="504190" y="1709993"/>
                      <a:pt x="483562" y="1669223"/>
                    </a:cubicBezTo>
                    <a:cubicBezTo>
                      <a:pt x="466343" y="1635274"/>
                      <a:pt x="467968" y="1597753"/>
                      <a:pt x="463095" y="1561692"/>
                    </a:cubicBezTo>
                    <a:cubicBezTo>
                      <a:pt x="460009" y="1538627"/>
                      <a:pt x="454730" y="1521816"/>
                      <a:pt x="429309" y="1518161"/>
                    </a:cubicBezTo>
                    <a:cubicBezTo>
                      <a:pt x="407543" y="1483644"/>
                      <a:pt x="424680" y="1391870"/>
                      <a:pt x="462445" y="1367748"/>
                    </a:cubicBezTo>
                    <a:cubicBezTo>
                      <a:pt x="494607" y="1347201"/>
                      <a:pt x="500455" y="1322186"/>
                      <a:pt x="496069" y="1287994"/>
                    </a:cubicBezTo>
                    <a:cubicBezTo>
                      <a:pt x="490140" y="1242269"/>
                      <a:pt x="505002" y="1197276"/>
                      <a:pt x="498830" y="1149846"/>
                    </a:cubicBezTo>
                    <a:cubicBezTo>
                      <a:pt x="493795" y="1111267"/>
                      <a:pt x="525957" y="1077157"/>
                      <a:pt x="553164" y="1047513"/>
                    </a:cubicBezTo>
                    <a:cubicBezTo>
                      <a:pt x="575660" y="1028590"/>
                      <a:pt x="571113" y="1002276"/>
                      <a:pt x="569163" y="978479"/>
                    </a:cubicBezTo>
                    <a:cubicBezTo>
                      <a:pt x="563803" y="913506"/>
                      <a:pt x="583701" y="889710"/>
                      <a:pt x="657039" y="893528"/>
                    </a:cubicBezTo>
                    <a:cubicBezTo>
                      <a:pt x="707231" y="896126"/>
                      <a:pt x="742397" y="876066"/>
                      <a:pt x="775452" y="851051"/>
                    </a:cubicBezTo>
                    <a:cubicBezTo>
                      <a:pt x="816385" y="820027"/>
                      <a:pt x="855450" y="816778"/>
                      <a:pt x="900606" y="833834"/>
                    </a:cubicBezTo>
                    <a:cubicBezTo>
                      <a:pt x="952585" y="853488"/>
                      <a:pt x="993599" y="834889"/>
                      <a:pt x="1015527" y="784129"/>
                    </a:cubicBezTo>
                    <a:cubicBezTo>
                      <a:pt x="1020887" y="771703"/>
                      <a:pt x="1023486" y="762120"/>
                      <a:pt x="1012522" y="750993"/>
                    </a:cubicBezTo>
                    <a:cubicBezTo>
                      <a:pt x="990432" y="728659"/>
                      <a:pt x="995304" y="706974"/>
                      <a:pt x="1016907" y="687076"/>
                    </a:cubicBezTo>
                    <a:cubicBezTo>
                      <a:pt x="1026410" y="678385"/>
                      <a:pt x="1030633" y="667828"/>
                      <a:pt x="1033069" y="654995"/>
                    </a:cubicBezTo>
                    <a:cubicBezTo>
                      <a:pt x="1038836" y="624621"/>
                      <a:pt x="1054754" y="599281"/>
                      <a:pt x="1076764" y="577678"/>
                    </a:cubicBezTo>
                    <a:cubicBezTo>
                      <a:pt x="1110062" y="545028"/>
                      <a:pt x="1138326" y="508237"/>
                      <a:pt x="1164234" y="469579"/>
                    </a:cubicBezTo>
                    <a:cubicBezTo>
                      <a:pt x="1166995" y="466818"/>
                      <a:pt x="1169756" y="464056"/>
                      <a:pt x="1172518" y="461295"/>
                    </a:cubicBezTo>
                    <a:cubicBezTo>
                      <a:pt x="1212801" y="454798"/>
                      <a:pt x="1220598" y="412240"/>
                      <a:pt x="1249754" y="391450"/>
                    </a:cubicBezTo>
                    <a:cubicBezTo>
                      <a:pt x="1302707" y="353684"/>
                      <a:pt x="1352248" y="311532"/>
                      <a:pt x="1388878" y="253625"/>
                    </a:cubicBezTo>
                    <a:cubicBezTo>
                      <a:pt x="1406582" y="225606"/>
                      <a:pt x="1413405" y="194743"/>
                      <a:pt x="1430135" y="168592"/>
                    </a:cubicBezTo>
                    <a:cubicBezTo>
                      <a:pt x="1452064" y="134318"/>
                      <a:pt x="1476590" y="101751"/>
                      <a:pt x="1494459" y="64961"/>
                    </a:cubicBezTo>
                    <a:cubicBezTo>
                      <a:pt x="1535716" y="51965"/>
                      <a:pt x="1582416" y="61631"/>
                      <a:pt x="1620424" y="33692"/>
                    </a:cubicBezTo>
                    <a:cubicBezTo>
                      <a:pt x="1624973" y="30281"/>
                      <a:pt x="1636993" y="33448"/>
                      <a:pt x="1643734" y="37022"/>
                    </a:cubicBezTo>
                    <a:cubicBezTo>
                      <a:pt x="1679875" y="56027"/>
                      <a:pt x="1709113" y="52453"/>
                      <a:pt x="1731285" y="15093"/>
                    </a:cubicBezTo>
                    <a:cubicBezTo>
                      <a:pt x="1739975" y="474"/>
                      <a:pt x="1750574" y="-1292"/>
                      <a:pt x="1761639" y="64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7000"/>
                    </a:srgbClr>
                  </a:gs>
                  <a:gs pos="100000">
                    <a:srgbClr val="CCE1F6">
                      <a:alpha val="50000"/>
                    </a:srgbClr>
                  </a:gs>
                </a:gsLst>
                <a:lin ang="5400000" scaled="0"/>
              </a:gradFill>
              <a:ln w="7883" cap="flat">
                <a:noFill/>
                <a:prstDash val="solid"/>
                <a:miter/>
              </a:ln>
              <a:effectLst>
                <a:outerShdw blurRad="711200" dist="38100" dir="8100000" sx="112000" sy="112000" algn="tr" rotWithShape="0">
                  <a:schemeClr val="bg1">
                    <a:alpha val="72000"/>
                  </a:schemeClr>
                </a:outerShdw>
                <a:softEdge rad="127000"/>
              </a:effectLst>
            </p:spPr>
            <p:txBody>
              <a:bodyPr wrap="square" rtlCol="0" anchor="ctr">
                <a:noAutofit/>
              </a:bodyPr>
              <a:lstStyle/>
              <a:p>
                <a:endParaRPr lang="x-none" sz="1800" dirty="0">
                  <a:latin typeface="Quicksand" pitchFamily="2" charset="0"/>
                </a:endParaRP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7FBD1F42-5529-C594-BE9B-B39E1E3C2832}"/>
                  </a:ext>
                </a:extLst>
              </p:cNvPr>
              <p:cNvSpPr/>
              <p:nvPr/>
            </p:nvSpPr>
            <p:spPr>
              <a:xfrm>
                <a:off x="7556366" y="876564"/>
                <a:ext cx="1587634" cy="2018663"/>
              </a:xfrm>
              <a:custGeom>
                <a:avLst/>
                <a:gdLst>
                  <a:gd name="connsiteX0" fmla="*/ 1587634 w 1587634"/>
                  <a:gd name="connsiteY0" fmla="*/ 0 h 2018663"/>
                  <a:gd name="connsiteX1" fmla="*/ 1587634 w 1587634"/>
                  <a:gd name="connsiteY1" fmla="*/ 1534067 h 2018663"/>
                  <a:gd name="connsiteX2" fmla="*/ 1564822 w 1587634"/>
                  <a:gd name="connsiteY2" fmla="*/ 1525208 h 2018663"/>
                  <a:gd name="connsiteX3" fmla="*/ 1526376 w 1587634"/>
                  <a:gd name="connsiteY3" fmla="*/ 1495280 h 2018663"/>
                  <a:gd name="connsiteX4" fmla="*/ 1410075 w 1587634"/>
                  <a:gd name="connsiteY4" fmla="*/ 1469290 h 2018663"/>
                  <a:gd name="connsiteX5" fmla="*/ 1361508 w 1587634"/>
                  <a:gd name="connsiteY5" fmla="*/ 1448580 h 2018663"/>
                  <a:gd name="connsiteX6" fmla="*/ 1320900 w 1587634"/>
                  <a:gd name="connsiteY6" fmla="*/ 1418936 h 2018663"/>
                  <a:gd name="connsiteX7" fmla="*/ 1278667 w 1587634"/>
                  <a:gd name="connsiteY7" fmla="*/ 1433312 h 2018663"/>
                  <a:gd name="connsiteX8" fmla="*/ 1206790 w 1587634"/>
                  <a:gd name="connsiteY8" fmla="*/ 1425352 h 2018663"/>
                  <a:gd name="connsiteX9" fmla="*/ 1160092 w 1587634"/>
                  <a:gd name="connsiteY9" fmla="*/ 1422185 h 2018663"/>
                  <a:gd name="connsiteX10" fmla="*/ 1118184 w 1587634"/>
                  <a:gd name="connsiteY10" fmla="*/ 1461737 h 2018663"/>
                  <a:gd name="connsiteX11" fmla="*/ 1102671 w 1587634"/>
                  <a:gd name="connsiteY11" fmla="*/ 1531259 h 2018663"/>
                  <a:gd name="connsiteX12" fmla="*/ 1161634 w 1587634"/>
                  <a:gd name="connsiteY12" fmla="*/ 1500396 h 2018663"/>
                  <a:gd name="connsiteX13" fmla="*/ 1215724 w 1587634"/>
                  <a:gd name="connsiteY13" fmla="*/ 1477412 h 2018663"/>
                  <a:gd name="connsiteX14" fmla="*/ 1229368 w 1587634"/>
                  <a:gd name="connsiteY14" fmla="*/ 1550182 h 2018663"/>
                  <a:gd name="connsiteX15" fmla="*/ 1164314 w 1587634"/>
                  <a:gd name="connsiteY15" fmla="*/ 1617510 h 2018663"/>
                  <a:gd name="connsiteX16" fmla="*/ 1124925 w 1587634"/>
                  <a:gd name="connsiteY16" fmla="*/ 1626118 h 2018663"/>
                  <a:gd name="connsiteX17" fmla="*/ 1085779 w 1587634"/>
                  <a:gd name="connsiteY17" fmla="*/ 1650890 h 2018663"/>
                  <a:gd name="connsiteX18" fmla="*/ 935204 w 1587634"/>
                  <a:gd name="connsiteY18" fmla="*/ 1770927 h 2018663"/>
                  <a:gd name="connsiteX19" fmla="*/ 856424 w 1587634"/>
                  <a:gd name="connsiteY19" fmla="*/ 1754440 h 2018663"/>
                  <a:gd name="connsiteX20" fmla="*/ 769848 w 1587634"/>
                  <a:gd name="connsiteY20" fmla="*/ 1760450 h 2018663"/>
                  <a:gd name="connsiteX21" fmla="*/ 751412 w 1587634"/>
                  <a:gd name="connsiteY21" fmla="*/ 1799190 h 2018663"/>
                  <a:gd name="connsiteX22" fmla="*/ 718357 w 1587634"/>
                  <a:gd name="connsiteY22" fmla="*/ 1815759 h 2018663"/>
                  <a:gd name="connsiteX23" fmla="*/ 536677 w 1587634"/>
                  <a:gd name="connsiteY23" fmla="*/ 1857016 h 2018663"/>
                  <a:gd name="connsiteX24" fmla="*/ 503703 w 1587634"/>
                  <a:gd name="connsiteY24" fmla="*/ 1873584 h 2018663"/>
                  <a:gd name="connsiteX25" fmla="*/ 458547 w 1587634"/>
                  <a:gd name="connsiteY25" fmla="*/ 1842397 h 2018663"/>
                  <a:gd name="connsiteX26" fmla="*/ 438161 w 1587634"/>
                  <a:gd name="connsiteY26" fmla="*/ 1822012 h 2018663"/>
                  <a:gd name="connsiteX27" fmla="*/ 419238 w 1587634"/>
                  <a:gd name="connsiteY27" fmla="*/ 1860589 h 2018663"/>
                  <a:gd name="connsiteX28" fmla="*/ 386508 w 1587634"/>
                  <a:gd name="connsiteY28" fmla="*/ 1925076 h 2018663"/>
                  <a:gd name="connsiteX29" fmla="*/ 330306 w 1587634"/>
                  <a:gd name="connsiteY29" fmla="*/ 1997439 h 2018663"/>
                  <a:gd name="connsiteX30" fmla="*/ 294896 w 1587634"/>
                  <a:gd name="connsiteY30" fmla="*/ 2018230 h 2018663"/>
                  <a:gd name="connsiteX31" fmla="*/ 206452 w 1587634"/>
                  <a:gd name="connsiteY31" fmla="*/ 2013926 h 2018663"/>
                  <a:gd name="connsiteX32" fmla="*/ 131652 w 1587634"/>
                  <a:gd name="connsiteY32" fmla="*/ 2011165 h 2018663"/>
                  <a:gd name="connsiteX33" fmla="*/ 40364 w 1587634"/>
                  <a:gd name="connsiteY33" fmla="*/ 1972261 h 2018663"/>
                  <a:gd name="connsiteX34" fmla="*/ 0 w 1587634"/>
                  <a:gd name="connsiteY34" fmla="*/ 1873584 h 2018663"/>
                  <a:gd name="connsiteX35" fmla="*/ 49542 w 1587634"/>
                  <a:gd name="connsiteY35" fmla="*/ 1782785 h 2018663"/>
                  <a:gd name="connsiteX36" fmla="*/ 57746 w 1587634"/>
                  <a:gd name="connsiteY36" fmla="*/ 1774500 h 2018663"/>
                  <a:gd name="connsiteX37" fmla="*/ 57826 w 1587634"/>
                  <a:gd name="connsiteY37" fmla="*/ 1774500 h 2018663"/>
                  <a:gd name="connsiteX38" fmla="*/ 132139 w 1587634"/>
                  <a:gd name="connsiteY38" fmla="*/ 1774500 h 2018663"/>
                  <a:gd name="connsiteX39" fmla="*/ 140342 w 1587634"/>
                  <a:gd name="connsiteY39" fmla="*/ 1774500 h 2018663"/>
                  <a:gd name="connsiteX40" fmla="*/ 231141 w 1587634"/>
                  <a:gd name="connsiteY40" fmla="*/ 1774500 h 2018663"/>
                  <a:gd name="connsiteX41" fmla="*/ 304317 w 1587634"/>
                  <a:gd name="connsiteY41" fmla="*/ 1755252 h 2018663"/>
                  <a:gd name="connsiteX42" fmla="*/ 409167 w 1587634"/>
                  <a:gd name="connsiteY42" fmla="*/ 1722523 h 2018663"/>
                  <a:gd name="connsiteX43" fmla="*/ 483562 w 1587634"/>
                  <a:gd name="connsiteY43" fmla="*/ 1620109 h 2018663"/>
                  <a:gd name="connsiteX44" fmla="*/ 463095 w 1587634"/>
                  <a:gd name="connsiteY44" fmla="*/ 1512578 h 2018663"/>
                  <a:gd name="connsiteX45" fmla="*/ 429309 w 1587634"/>
                  <a:gd name="connsiteY45" fmla="*/ 1469047 h 2018663"/>
                  <a:gd name="connsiteX46" fmla="*/ 462445 w 1587634"/>
                  <a:gd name="connsiteY46" fmla="*/ 1318634 h 2018663"/>
                  <a:gd name="connsiteX47" fmla="*/ 496069 w 1587634"/>
                  <a:gd name="connsiteY47" fmla="*/ 1238880 h 2018663"/>
                  <a:gd name="connsiteX48" fmla="*/ 498830 w 1587634"/>
                  <a:gd name="connsiteY48" fmla="*/ 1100732 h 2018663"/>
                  <a:gd name="connsiteX49" fmla="*/ 553164 w 1587634"/>
                  <a:gd name="connsiteY49" fmla="*/ 998399 h 2018663"/>
                  <a:gd name="connsiteX50" fmla="*/ 569163 w 1587634"/>
                  <a:gd name="connsiteY50" fmla="*/ 929365 h 2018663"/>
                  <a:gd name="connsiteX51" fmla="*/ 657039 w 1587634"/>
                  <a:gd name="connsiteY51" fmla="*/ 844414 h 2018663"/>
                  <a:gd name="connsiteX52" fmla="*/ 775452 w 1587634"/>
                  <a:gd name="connsiteY52" fmla="*/ 801937 h 2018663"/>
                  <a:gd name="connsiteX53" fmla="*/ 900606 w 1587634"/>
                  <a:gd name="connsiteY53" fmla="*/ 784720 h 2018663"/>
                  <a:gd name="connsiteX54" fmla="*/ 1015526 w 1587634"/>
                  <a:gd name="connsiteY54" fmla="*/ 735015 h 2018663"/>
                  <a:gd name="connsiteX55" fmla="*/ 1012522 w 1587634"/>
                  <a:gd name="connsiteY55" fmla="*/ 701879 h 2018663"/>
                  <a:gd name="connsiteX56" fmla="*/ 1016907 w 1587634"/>
                  <a:gd name="connsiteY56" fmla="*/ 637962 h 2018663"/>
                  <a:gd name="connsiteX57" fmla="*/ 1033069 w 1587634"/>
                  <a:gd name="connsiteY57" fmla="*/ 605881 h 2018663"/>
                  <a:gd name="connsiteX58" fmla="*/ 1076764 w 1587634"/>
                  <a:gd name="connsiteY58" fmla="*/ 528564 h 2018663"/>
                  <a:gd name="connsiteX59" fmla="*/ 1164234 w 1587634"/>
                  <a:gd name="connsiteY59" fmla="*/ 420465 h 2018663"/>
                  <a:gd name="connsiteX60" fmla="*/ 1172518 w 1587634"/>
                  <a:gd name="connsiteY60" fmla="*/ 412181 h 2018663"/>
                  <a:gd name="connsiteX61" fmla="*/ 1249754 w 1587634"/>
                  <a:gd name="connsiteY61" fmla="*/ 342336 h 2018663"/>
                  <a:gd name="connsiteX62" fmla="*/ 1388878 w 1587634"/>
                  <a:gd name="connsiteY62" fmla="*/ 204511 h 2018663"/>
                  <a:gd name="connsiteX63" fmla="*/ 1430135 w 1587634"/>
                  <a:gd name="connsiteY63" fmla="*/ 119478 h 2018663"/>
                  <a:gd name="connsiteX64" fmla="*/ 1494459 w 1587634"/>
                  <a:gd name="connsiteY64" fmla="*/ 15847 h 2018663"/>
                  <a:gd name="connsiteX65" fmla="*/ 1558660 w 1587634"/>
                  <a:gd name="connsiteY65" fmla="*/ 5816 h 2018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587634" h="2018663">
                    <a:moveTo>
                      <a:pt x="1587634" y="0"/>
                    </a:moveTo>
                    <a:lnTo>
                      <a:pt x="1587634" y="1534067"/>
                    </a:lnTo>
                    <a:lnTo>
                      <a:pt x="1564822" y="1525208"/>
                    </a:lnTo>
                    <a:cubicBezTo>
                      <a:pt x="1550518" y="1517533"/>
                      <a:pt x="1537422" y="1507828"/>
                      <a:pt x="1526376" y="1495280"/>
                    </a:cubicBezTo>
                    <a:cubicBezTo>
                      <a:pt x="1487393" y="1451017"/>
                      <a:pt x="1462540" y="1445007"/>
                      <a:pt x="1410075" y="1469290"/>
                    </a:cubicBezTo>
                    <a:cubicBezTo>
                      <a:pt x="1387822" y="1479524"/>
                      <a:pt x="1364188" y="1489432"/>
                      <a:pt x="1361508" y="1448580"/>
                    </a:cubicBezTo>
                    <a:cubicBezTo>
                      <a:pt x="1359964" y="1424540"/>
                      <a:pt x="1343640" y="1417637"/>
                      <a:pt x="1320900" y="1418936"/>
                    </a:cubicBezTo>
                    <a:cubicBezTo>
                      <a:pt x="1304981" y="1419830"/>
                      <a:pt x="1291906" y="1425515"/>
                      <a:pt x="1278667" y="1433312"/>
                    </a:cubicBezTo>
                    <a:cubicBezTo>
                      <a:pt x="1253003" y="1448499"/>
                      <a:pt x="1227988" y="1454590"/>
                      <a:pt x="1206790" y="1425352"/>
                    </a:cubicBezTo>
                    <a:cubicBezTo>
                      <a:pt x="1192740" y="1406024"/>
                      <a:pt x="1175442" y="1410328"/>
                      <a:pt x="1160092" y="1422185"/>
                    </a:cubicBezTo>
                    <a:cubicBezTo>
                      <a:pt x="1144904" y="1433880"/>
                      <a:pt x="1130773" y="1447281"/>
                      <a:pt x="1118184" y="1461737"/>
                    </a:cubicBezTo>
                    <a:cubicBezTo>
                      <a:pt x="1100560" y="1482123"/>
                      <a:pt x="1080581" y="1512172"/>
                      <a:pt x="1102671" y="1531259"/>
                    </a:cubicBezTo>
                    <a:cubicBezTo>
                      <a:pt x="1129960" y="1554893"/>
                      <a:pt x="1148396" y="1518426"/>
                      <a:pt x="1161634" y="1500396"/>
                    </a:cubicBezTo>
                    <a:cubicBezTo>
                      <a:pt x="1176985" y="1479443"/>
                      <a:pt x="1190872" y="1459220"/>
                      <a:pt x="1215724" y="1477412"/>
                    </a:cubicBezTo>
                    <a:cubicBezTo>
                      <a:pt x="1239115" y="1494549"/>
                      <a:pt x="1245612" y="1519401"/>
                      <a:pt x="1229368" y="1550182"/>
                    </a:cubicBezTo>
                    <a:cubicBezTo>
                      <a:pt x="1213613" y="1579988"/>
                      <a:pt x="1180395" y="1589896"/>
                      <a:pt x="1164314" y="1617510"/>
                    </a:cubicBezTo>
                    <a:cubicBezTo>
                      <a:pt x="1152132" y="1624738"/>
                      <a:pt x="1138813" y="1625875"/>
                      <a:pt x="1124925" y="1626118"/>
                    </a:cubicBezTo>
                    <a:cubicBezTo>
                      <a:pt x="1107220" y="1626363"/>
                      <a:pt x="1094145" y="1634483"/>
                      <a:pt x="1085779" y="1650890"/>
                    </a:cubicBezTo>
                    <a:cubicBezTo>
                      <a:pt x="1053861" y="1713589"/>
                      <a:pt x="997010" y="1747131"/>
                      <a:pt x="935204" y="1770927"/>
                    </a:cubicBezTo>
                    <a:cubicBezTo>
                      <a:pt x="909946" y="1780673"/>
                      <a:pt x="879327" y="1781323"/>
                      <a:pt x="856424" y="1754440"/>
                    </a:cubicBezTo>
                    <a:cubicBezTo>
                      <a:pt x="826943" y="1719842"/>
                      <a:pt x="799817" y="1762805"/>
                      <a:pt x="769848" y="1760450"/>
                    </a:cubicBezTo>
                    <a:cubicBezTo>
                      <a:pt x="748488" y="1758825"/>
                      <a:pt x="752062" y="1783272"/>
                      <a:pt x="751412" y="1799190"/>
                    </a:cubicBezTo>
                    <a:cubicBezTo>
                      <a:pt x="745158" y="1814215"/>
                      <a:pt x="732489" y="1816489"/>
                      <a:pt x="718357" y="1815759"/>
                    </a:cubicBezTo>
                    <a:cubicBezTo>
                      <a:pt x="653790" y="1811941"/>
                      <a:pt x="592959" y="1824287"/>
                      <a:pt x="536677" y="1857016"/>
                    </a:cubicBezTo>
                    <a:cubicBezTo>
                      <a:pt x="525712" y="1862538"/>
                      <a:pt x="514666" y="1868062"/>
                      <a:pt x="503703" y="1873584"/>
                    </a:cubicBezTo>
                    <a:cubicBezTo>
                      <a:pt x="487865" y="1864651"/>
                      <a:pt x="466749" y="1864569"/>
                      <a:pt x="458547" y="1842397"/>
                    </a:cubicBezTo>
                    <a:cubicBezTo>
                      <a:pt x="455542" y="1834194"/>
                      <a:pt x="458222" y="1811048"/>
                      <a:pt x="438161" y="1822012"/>
                    </a:cubicBezTo>
                    <a:cubicBezTo>
                      <a:pt x="425492" y="1828997"/>
                      <a:pt x="406974" y="1839880"/>
                      <a:pt x="419238" y="1860589"/>
                    </a:cubicBezTo>
                    <a:cubicBezTo>
                      <a:pt x="442628" y="1900223"/>
                      <a:pt x="417451" y="1912243"/>
                      <a:pt x="386508" y="1925076"/>
                    </a:cubicBezTo>
                    <a:cubicBezTo>
                      <a:pt x="355158" y="1938070"/>
                      <a:pt x="321941" y="1952446"/>
                      <a:pt x="330306" y="1997439"/>
                    </a:cubicBezTo>
                    <a:cubicBezTo>
                      <a:pt x="316012" y="1999470"/>
                      <a:pt x="316338" y="2022048"/>
                      <a:pt x="294896" y="2018230"/>
                    </a:cubicBezTo>
                    <a:cubicBezTo>
                      <a:pt x="266064" y="2013032"/>
                      <a:pt x="236014" y="2014982"/>
                      <a:pt x="206452" y="2013926"/>
                    </a:cubicBezTo>
                    <a:cubicBezTo>
                      <a:pt x="182331" y="1990292"/>
                      <a:pt x="157234" y="1998495"/>
                      <a:pt x="131652" y="2011165"/>
                    </a:cubicBezTo>
                    <a:cubicBezTo>
                      <a:pt x="102496" y="2025540"/>
                      <a:pt x="54577" y="2001338"/>
                      <a:pt x="40364" y="1972261"/>
                    </a:cubicBezTo>
                    <a:cubicBezTo>
                      <a:pt x="24609" y="1940019"/>
                      <a:pt x="31187" y="1899005"/>
                      <a:pt x="0" y="1873584"/>
                    </a:cubicBezTo>
                    <a:cubicBezTo>
                      <a:pt x="27127" y="1849138"/>
                      <a:pt x="27614" y="1810155"/>
                      <a:pt x="49542" y="1782785"/>
                    </a:cubicBezTo>
                    <a:cubicBezTo>
                      <a:pt x="52303" y="1780024"/>
                      <a:pt x="54983" y="1777262"/>
                      <a:pt x="57746" y="1774500"/>
                    </a:cubicBezTo>
                    <a:cubicBezTo>
                      <a:pt x="57746" y="1774500"/>
                      <a:pt x="57826" y="1774500"/>
                      <a:pt x="57826" y="1774500"/>
                    </a:cubicBezTo>
                    <a:cubicBezTo>
                      <a:pt x="82597" y="1774500"/>
                      <a:pt x="107368" y="1774500"/>
                      <a:pt x="132139" y="1774500"/>
                    </a:cubicBezTo>
                    <a:cubicBezTo>
                      <a:pt x="134901" y="1774500"/>
                      <a:pt x="137580" y="1774500"/>
                      <a:pt x="140342" y="1774500"/>
                    </a:cubicBezTo>
                    <a:cubicBezTo>
                      <a:pt x="171204" y="1809829"/>
                      <a:pt x="192645" y="1809829"/>
                      <a:pt x="231141" y="1774500"/>
                    </a:cubicBezTo>
                    <a:cubicBezTo>
                      <a:pt x="258268" y="1777993"/>
                      <a:pt x="280359" y="1767354"/>
                      <a:pt x="304317" y="1755252"/>
                    </a:cubicBezTo>
                    <a:cubicBezTo>
                      <a:pt x="336804" y="1738847"/>
                      <a:pt x="371482" y="1724065"/>
                      <a:pt x="409167" y="1722523"/>
                    </a:cubicBezTo>
                    <a:cubicBezTo>
                      <a:pt x="446608" y="1720979"/>
                      <a:pt x="504190" y="1660879"/>
                      <a:pt x="483562" y="1620109"/>
                    </a:cubicBezTo>
                    <a:cubicBezTo>
                      <a:pt x="466343" y="1586160"/>
                      <a:pt x="467968" y="1548639"/>
                      <a:pt x="463095" y="1512578"/>
                    </a:cubicBezTo>
                    <a:cubicBezTo>
                      <a:pt x="460009" y="1489513"/>
                      <a:pt x="454730" y="1472702"/>
                      <a:pt x="429309" y="1469047"/>
                    </a:cubicBezTo>
                    <a:cubicBezTo>
                      <a:pt x="407543" y="1434530"/>
                      <a:pt x="424680" y="1342756"/>
                      <a:pt x="462445" y="1318634"/>
                    </a:cubicBezTo>
                    <a:cubicBezTo>
                      <a:pt x="494607" y="1298087"/>
                      <a:pt x="500455" y="1273072"/>
                      <a:pt x="496069" y="1238880"/>
                    </a:cubicBezTo>
                    <a:cubicBezTo>
                      <a:pt x="490140" y="1193155"/>
                      <a:pt x="505002" y="1148162"/>
                      <a:pt x="498830" y="1100732"/>
                    </a:cubicBezTo>
                    <a:cubicBezTo>
                      <a:pt x="493795" y="1062153"/>
                      <a:pt x="525957" y="1028043"/>
                      <a:pt x="553164" y="998399"/>
                    </a:cubicBezTo>
                    <a:cubicBezTo>
                      <a:pt x="575660" y="979476"/>
                      <a:pt x="571113" y="953162"/>
                      <a:pt x="569163" y="929365"/>
                    </a:cubicBezTo>
                    <a:cubicBezTo>
                      <a:pt x="563803" y="864392"/>
                      <a:pt x="583701" y="840596"/>
                      <a:pt x="657039" y="844414"/>
                    </a:cubicBezTo>
                    <a:cubicBezTo>
                      <a:pt x="707231" y="847012"/>
                      <a:pt x="742397" y="826952"/>
                      <a:pt x="775452" y="801937"/>
                    </a:cubicBezTo>
                    <a:cubicBezTo>
                      <a:pt x="816385" y="770913"/>
                      <a:pt x="855450" y="767664"/>
                      <a:pt x="900606" y="784720"/>
                    </a:cubicBezTo>
                    <a:cubicBezTo>
                      <a:pt x="952584" y="804374"/>
                      <a:pt x="993599" y="785775"/>
                      <a:pt x="1015526" y="735015"/>
                    </a:cubicBezTo>
                    <a:cubicBezTo>
                      <a:pt x="1020887" y="722589"/>
                      <a:pt x="1023486" y="713006"/>
                      <a:pt x="1012522" y="701879"/>
                    </a:cubicBezTo>
                    <a:cubicBezTo>
                      <a:pt x="990431" y="679545"/>
                      <a:pt x="995304" y="657860"/>
                      <a:pt x="1016907" y="637962"/>
                    </a:cubicBezTo>
                    <a:cubicBezTo>
                      <a:pt x="1026410" y="629271"/>
                      <a:pt x="1030633" y="618714"/>
                      <a:pt x="1033069" y="605881"/>
                    </a:cubicBezTo>
                    <a:cubicBezTo>
                      <a:pt x="1038836" y="575507"/>
                      <a:pt x="1054754" y="550167"/>
                      <a:pt x="1076764" y="528564"/>
                    </a:cubicBezTo>
                    <a:cubicBezTo>
                      <a:pt x="1110062" y="495914"/>
                      <a:pt x="1138326" y="459123"/>
                      <a:pt x="1164234" y="420465"/>
                    </a:cubicBezTo>
                    <a:cubicBezTo>
                      <a:pt x="1166995" y="417704"/>
                      <a:pt x="1169756" y="414942"/>
                      <a:pt x="1172518" y="412181"/>
                    </a:cubicBezTo>
                    <a:cubicBezTo>
                      <a:pt x="1212801" y="405684"/>
                      <a:pt x="1220598" y="363126"/>
                      <a:pt x="1249754" y="342336"/>
                    </a:cubicBezTo>
                    <a:cubicBezTo>
                      <a:pt x="1302707" y="304570"/>
                      <a:pt x="1352248" y="262418"/>
                      <a:pt x="1388878" y="204511"/>
                    </a:cubicBezTo>
                    <a:cubicBezTo>
                      <a:pt x="1406582" y="176492"/>
                      <a:pt x="1413405" y="145630"/>
                      <a:pt x="1430135" y="119478"/>
                    </a:cubicBezTo>
                    <a:cubicBezTo>
                      <a:pt x="1452064" y="85204"/>
                      <a:pt x="1476590" y="52637"/>
                      <a:pt x="1494459" y="15847"/>
                    </a:cubicBezTo>
                    <a:cubicBezTo>
                      <a:pt x="1515088" y="9349"/>
                      <a:pt x="1537077" y="8516"/>
                      <a:pt x="1558660" y="58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7000"/>
                    </a:srgbClr>
                  </a:gs>
                  <a:gs pos="100000">
                    <a:srgbClr val="CCE1F6">
                      <a:alpha val="50000"/>
                    </a:srgbClr>
                  </a:gs>
                </a:gsLst>
                <a:lin ang="5400000" scaled="0"/>
              </a:gradFill>
              <a:ln w="7883" cap="flat">
                <a:noFill/>
                <a:prstDash val="solid"/>
                <a:miter/>
              </a:ln>
              <a:effectLst>
                <a:outerShdw blurRad="711200" dist="38100" dir="8100000" sx="112000" sy="112000" algn="tr" rotWithShape="0">
                  <a:schemeClr val="bg1">
                    <a:alpha val="72000"/>
                  </a:schemeClr>
                </a:outerShdw>
                <a:softEdge rad="127000"/>
              </a:effectLst>
            </p:spPr>
            <p:txBody>
              <a:bodyPr wrap="square" rtlCol="0" anchor="ctr">
                <a:noAutofit/>
              </a:bodyPr>
              <a:lstStyle/>
              <a:p>
                <a:endParaRPr lang="x-none" sz="1800" dirty="0">
                  <a:latin typeface="Quicksand" pitchFamily="2" charset="0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305FAA7C-7D5C-E5E7-4BE6-BBD2FF22433D}"/>
                  </a:ext>
                </a:extLst>
              </p:cNvPr>
              <p:cNvSpPr/>
              <p:nvPr/>
            </p:nvSpPr>
            <p:spPr>
              <a:xfrm rot="5400000">
                <a:off x="7462611" y="1957207"/>
                <a:ext cx="1405993" cy="1956784"/>
              </a:xfrm>
              <a:custGeom>
                <a:avLst/>
                <a:gdLst>
                  <a:gd name="connsiteX0" fmla="*/ 1294 w 1405993"/>
                  <a:gd name="connsiteY0" fmla="*/ 601558 h 1956784"/>
                  <a:gd name="connsiteX1" fmla="*/ 34310 w 1405993"/>
                  <a:gd name="connsiteY1" fmla="*/ 511024 h 1956784"/>
                  <a:gd name="connsiteX2" fmla="*/ 70783 w 1405993"/>
                  <a:gd name="connsiteY2" fmla="*/ 354257 h 1956784"/>
                  <a:gd name="connsiteX3" fmla="*/ 139085 w 1405993"/>
                  <a:gd name="connsiteY3" fmla="*/ 207765 h 1956784"/>
                  <a:gd name="connsiteX4" fmla="*/ 165363 w 1405993"/>
                  <a:gd name="connsiteY4" fmla="*/ 49739 h 1956784"/>
                  <a:gd name="connsiteX5" fmla="*/ 127655 w 1405993"/>
                  <a:gd name="connsiteY5" fmla="*/ 29984 h 1956784"/>
                  <a:gd name="connsiteX6" fmla="*/ 82471 w 1405993"/>
                  <a:gd name="connsiteY6" fmla="*/ 22441 h 1956784"/>
                  <a:gd name="connsiteX7" fmla="*/ 71393 w 1405993"/>
                  <a:gd name="connsiteY7" fmla="*/ 0 h 1956784"/>
                  <a:gd name="connsiteX8" fmla="*/ 1405993 w 1405993"/>
                  <a:gd name="connsiteY8" fmla="*/ 0 h 1956784"/>
                  <a:gd name="connsiteX9" fmla="*/ 1395896 w 1405993"/>
                  <a:gd name="connsiteY9" fmla="*/ 7321 h 1956784"/>
                  <a:gd name="connsiteX10" fmla="*/ 1337054 w 1405993"/>
                  <a:gd name="connsiteY10" fmla="*/ 27893 h 1956784"/>
                  <a:gd name="connsiteX11" fmla="*/ 1228441 w 1405993"/>
                  <a:gd name="connsiteY11" fmla="*/ 134898 h 1956784"/>
                  <a:gd name="connsiteX12" fmla="*/ 1172487 w 1405993"/>
                  <a:gd name="connsiteY12" fmla="*/ 172745 h 1956784"/>
                  <a:gd name="connsiteX13" fmla="*/ 1112451 w 1405993"/>
                  <a:gd name="connsiteY13" fmla="*/ 195841 h 1956784"/>
                  <a:gd name="connsiteX14" fmla="*/ 1098611 w 1405993"/>
                  <a:gd name="connsiteY14" fmla="*/ 251215 h 1956784"/>
                  <a:gd name="connsiteX15" fmla="*/ 1040196 w 1405993"/>
                  <a:gd name="connsiteY15" fmla="*/ 322967 h 1956784"/>
                  <a:gd name="connsiteX16" fmla="*/ 1004399 w 1405993"/>
                  <a:gd name="connsiteY16" fmla="*/ 370974 h 1956784"/>
                  <a:gd name="connsiteX17" fmla="*/ 1017851 w 1405993"/>
                  <a:gd name="connsiteY17" fmla="*/ 443464 h 1956784"/>
                  <a:gd name="connsiteX18" fmla="*/ 1081832 w 1405993"/>
                  <a:gd name="connsiteY18" fmla="*/ 508364 h 1956784"/>
                  <a:gd name="connsiteX19" fmla="*/ 1089551 w 1405993"/>
                  <a:gd name="connsiteY19" fmla="*/ 423567 h 1956784"/>
                  <a:gd name="connsiteX20" fmla="*/ 1102361 w 1405993"/>
                  <a:gd name="connsiteY20" fmla="*/ 349472 h 1956784"/>
                  <a:gd name="connsiteX21" fmla="*/ 1190059 w 1405993"/>
                  <a:gd name="connsiteY21" fmla="*/ 385282 h 1956784"/>
                  <a:gd name="connsiteX22" fmla="*/ 1217317 w 1405993"/>
                  <a:gd name="connsiteY22" fmla="*/ 501921 h 1956784"/>
                  <a:gd name="connsiteX23" fmla="*/ 1199250 w 1405993"/>
                  <a:gd name="connsiteY23" fmla="*/ 550239 h 1956784"/>
                  <a:gd name="connsiteX24" fmla="*/ 1198727 w 1405993"/>
                  <a:gd name="connsiteY24" fmla="*/ 609506 h 1956784"/>
                  <a:gd name="connsiteX25" fmla="*/ 1223330 w 1405993"/>
                  <a:gd name="connsiteY25" fmla="*/ 854649 h 1956784"/>
                  <a:gd name="connsiteX26" fmla="*/ 1150960 w 1405993"/>
                  <a:gd name="connsiteY26" fmla="*/ 927907 h 1956784"/>
                  <a:gd name="connsiteX27" fmla="*/ 1097367 w 1405993"/>
                  <a:gd name="connsiteY27" fmla="*/ 1025151 h 1956784"/>
                  <a:gd name="connsiteX28" fmla="*/ 1126228 w 1405993"/>
                  <a:gd name="connsiteY28" fmla="*/ 1071844 h 1956784"/>
                  <a:gd name="connsiteX29" fmla="*/ 1121112 w 1405993"/>
                  <a:gd name="connsiteY29" fmla="*/ 1118874 h 1956784"/>
                  <a:gd name="connsiteX30" fmla="*/ 1039444 w 1405993"/>
                  <a:gd name="connsiteY30" fmla="*/ 1342811 h 1956784"/>
                  <a:gd name="connsiteX31" fmla="*/ 1034384 w 1405993"/>
                  <a:gd name="connsiteY31" fmla="*/ 1389753 h 1956784"/>
                  <a:gd name="connsiteX32" fmla="*/ 969533 w 1405993"/>
                  <a:gd name="connsiteY32" fmla="*/ 1416665 h 1956784"/>
                  <a:gd name="connsiteX33" fmla="*/ 933476 w 1405993"/>
                  <a:gd name="connsiteY33" fmla="*/ 1424441 h 1956784"/>
                  <a:gd name="connsiteX34" fmla="*/ 961825 w 1405993"/>
                  <a:gd name="connsiteY34" fmla="*/ 1471545 h 1956784"/>
                  <a:gd name="connsiteX35" fmla="*/ 1008450 w 1405993"/>
                  <a:gd name="connsiteY35" fmla="*/ 1551462 h 1956784"/>
                  <a:gd name="connsiteX36" fmla="*/ 1047261 w 1405993"/>
                  <a:gd name="connsiteY36" fmla="*/ 1662079 h 1956784"/>
                  <a:gd name="connsiteX37" fmla="*/ 1045051 w 1405993"/>
                  <a:gd name="connsiteY37" fmla="*/ 1714569 h 1956784"/>
                  <a:gd name="connsiteX38" fmla="*/ 979074 w 1405993"/>
                  <a:gd name="connsiteY38" fmla="*/ 1806667 h 1956784"/>
                  <a:gd name="connsiteX39" fmla="*/ 924221 w 1405993"/>
                  <a:gd name="connsiteY39" fmla="*/ 1885167 h 1956784"/>
                  <a:gd name="connsiteX40" fmla="*/ 819075 w 1405993"/>
                  <a:gd name="connsiteY40" fmla="*/ 1956323 h 1956784"/>
                  <a:gd name="connsiteX41" fmla="*/ 684992 w 1405993"/>
                  <a:gd name="connsiteY41" fmla="*/ 1931270 h 1956784"/>
                  <a:gd name="connsiteX42" fmla="*/ 621740 w 1405993"/>
                  <a:gd name="connsiteY42" fmla="*/ 1815027 h 1956784"/>
                  <a:gd name="connsiteX43" fmla="*/ 618524 w 1405993"/>
                  <a:gd name="connsiteY43" fmla="*/ 1800460 h 1956784"/>
                  <a:gd name="connsiteX44" fmla="*/ 618580 w 1405993"/>
                  <a:gd name="connsiteY44" fmla="*/ 1800375 h 1956784"/>
                  <a:gd name="connsiteX45" fmla="*/ 670127 w 1405993"/>
                  <a:gd name="connsiteY45" fmla="*/ 1720482 h 1956784"/>
                  <a:gd name="connsiteX46" fmla="*/ 675817 w 1405993"/>
                  <a:gd name="connsiteY46" fmla="*/ 1711663 h 1956784"/>
                  <a:gd name="connsiteX47" fmla="*/ 738799 w 1405993"/>
                  <a:gd name="connsiteY47" fmla="*/ 1614047 h 1956784"/>
                  <a:gd name="connsiteX48" fmla="*/ 768865 w 1405993"/>
                  <a:gd name="connsiteY48" fmla="*/ 1522027 h 1956784"/>
                  <a:gd name="connsiteX49" fmla="*/ 806407 w 1405993"/>
                  <a:gd name="connsiteY49" fmla="*/ 1386603 h 1956784"/>
                  <a:gd name="connsiteX50" fmla="*/ 747908 w 1405993"/>
                  <a:gd name="connsiteY50" fmla="*/ 1235584 h 1956784"/>
                  <a:gd name="connsiteX51" fmla="*/ 618107 w 1405993"/>
                  <a:gd name="connsiteY51" fmla="*/ 1182998 h 1956784"/>
                  <a:gd name="connsiteX52" fmla="*/ 547874 w 1405993"/>
                  <a:gd name="connsiteY52" fmla="*/ 1189126 h 1956784"/>
                  <a:gd name="connsiteX53" fmla="*/ 409153 w 1405993"/>
                  <a:gd name="connsiteY53" fmla="*/ 1049168 h 1956784"/>
                  <a:gd name="connsiteX54" fmla="*/ 346735 w 1405993"/>
                  <a:gd name="connsiteY54" fmla="*/ 957699 h 1956784"/>
                  <a:gd name="connsiteX55" fmla="*/ 200129 w 1405993"/>
                  <a:gd name="connsiteY55" fmla="*/ 858905 h 1956784"/>
                  <a:gd name="connsiteX56" fmla="*/ 127803 w 1405993"/>
                  <a:gd name="connsiteY56" fmla="*/ 729509 h 1956784"/>
                  <a:gd name="connsiteX57" fmla="*/ 64685 w 1405993"/>
                  <a:gd name="connsiteY57" fmla="*/ 664423 h 1956784"/>
                  <a:gd name="connsiteX58" fmla="*/ 1294 w 1405993"/>
                  <a:gd name="connsiteY58" fmla="*/ 601558 h 1956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1405993" h="1956784">
                    <a:moveTo>
                      <a:pt x="1294" y="601558"/>
                    </a:moveTo>
                    <a:cubicBezTo>
                      <a:pt x="-3976" y="577645"/>
                      <a:pt x="6823" y="549122"/>
                      <a:pt x="34310" y="511024"/>
                    </a:cubicBezTo>
                    <a:cubicBezTo>
                      <a:pt x="71919" y="458866"/>
                      <a:pt x="74746" y="407145"/>
                      <a:pt x="70783" y="354257"/>
                    </a:cubicBezTo>
                    <a:cubicBezTo>
                      <a:pt x="65822" y="288731"/>
                      <a:pt x="89426" y="244481"/>
                      <a:pt x="139085" y="207765"/>
                    </a:cubicBezTo>
                    <a:cubicBezTo>
                      <a:pt x="196270" y="165517"/>
                      <a:pt x="204724" y="108523"/>
                      <a:pt x="165363" y="49739"/>
                    </a:cubicBezTo>
                    <a:cubicBezTo>
                      <a:pt x="155722" y="35356"/>
                      <a:pt x="147223" y="25916"/>
                      <a:pt x="127655" y="29984"/>
                    </a:cubicBezTo>
                    <a:cubicBezTo>
                      <a:pt x="107989" y="34112"/>
                      <a:pt x="93171" y="31107"/>
                      <a:pt x="82471" y="22441"/>
                    </a:cubicBezTo>
                    <a:lnTo>
                      <a:pt x="71393" y="0"/>
                    </a:lnTo>
                    <a:lnTo>
                      <a:pt x="1405993" y="0"/>
                    </a:lnTo>
                    <a:lnTo>
                      <a:pt x="1395896" y="7321"/>
                    </a:lnTo>
                    <a:cubicBezTo>
                      <a:pt x="1377723" y="17375"/>
                      <a:pt x="1358206" y="24723"/>
                      <a:pt x="1337054" y="27893"/>
                    </a:cubicBezTo>
                    <a:cubicBezTo>
                      <a:pt x="1262427" y="39100"/>
                      <a:pt x="1238726" y="61651"/>
                      <a:pt x="1228441" y="134898"/>
                    </a:cubicBezTo>
                    <a:cubicBezTo>
                      <a:pt x="1224007" y="165921"/>
                      <a:pt x="1218265" y="198202"/>
                      <a:pt x="1172487" y="172745"/>
                    </a:cubicBezTo>
                    <a:cubicBezTo>
                      <a:pt x="1145572" y="157730"/>
                      <a:pt x="1126827" y="170491"/>
                      <a:pt x="1112451" y="195841"/>
                    </a:cubicBezTo>
                    <a:cubicBezTo>
                      <a:pt x="1102369" y="213573"/>
                      <a:pt x="1099411" y="231574"/>
                      <a:pt x="1098611" y="251215"/>
                    </a:cubicBezTo>
                    <a:cubicBezTo>
                      <a:pt x="1097135" y="289341"/>
                      <a:pt x="1086333" y="320459"/>
                      <a:pt x="1040196" y="322967"/>
                    </a:cubicBezTo>
                    <a:cubicBezTo>
                      <a:pt x="1009670" y="324664"/>
                      <a:pt x="1002299" y="346248"/>
                      <a:pt x="1004399" y="370974"/>
                    </a:cubicBezTo>
                    <a:cubicBezTo>
                      <a:pt x="1006438" y="395414"/>
                      <a:pt x="1011042" y="419902"/>
                      <a:pt x="1017851" y="443464"/>
                    </a:cubicBezTo>
                    <a:cubicBezTo>
                      <a:pt x="1027542" y="476551"/>
                      <a:pt x="1045989" y="518874"/>
                      <a:pt x="1081832" y="508364"/>
                    </a:cubicBezTo>
                    <a:cubicBezTo>
                      <a:pt x="1126169" y="495421"/>
                      <a:pt x="1099753" y="450306"/>
                      <a:pt x="1089551" y="423567"/>
                    </a:cubicBezTo>
                    <a:cubicBezTo>
                      <a:pt x="1077673" y="392530"/>
                      <a:pt x="1065565" y="363572"/>
                      <a:pt x="1102361" y="349472"/>
                    </a:cubicBezTo>
                    <a:cubicBezTo>
                      <a:pt x="1137010" y="336212"/>
                      <a:pt x="1168234" y="346466"/>
                      <a:pt x="1190059" y="385282"/>
                    </a:cubicBezTo>
                    <a:cubicBezTo>
                      <a:pt x="1211174" y="422895"/>
                      <a:pt x="1198785" y="465478"/>
                      <a:pt x="1217317" y="501921"/>
                    </a:cubicBezTo>
                    <a:cubicBezTo>
                      <a:pt x="1216637" y="520031"/>
                      <a:pt x="1208621" y="535140"/>
                      <a:pt x="1199250" y="550239"/>
                    </a:cubicBezTo>
                    <a:cubicBezTo>
                      <a:pt x="1187231" y="569443"/>
                      <a:pt x="1186891" y="589133"/>
                      <a:pt x="1198727" y="609506"/>
                    </a:cubicBezTo>
                    <a:cubicBezTo>
                      <a:pt x="1243993" y="687312"/>
                      <a:pt x="1240619" y="771698"/>
                      <a:pt x="1223330" y="854649"/>
                    </a:cubicBezTo>
                    <a:cubicBezTo>
                      <a:pt x="1216287" y="888563"/>
                      <a:pt x="1195747" y="921933"/>
                      <a:pt x="1150960" y="927907"/>
                    </a:cubicBezTo>
                    <a:cubicBezTo>
                      <a:pt x="1093315" y="935602"/>
                      <a:pt x="1120687" y="994567"/>
                      <a:pt x="1097367" y="1025151"/>
                    </a:cubicBezTo>
                    <a:cubicBezTo>
                      <a:pt x="1080805" y="1046989"/>
                      <a:pt x="1109565" y="1060103"/>
                      <a:pt x="1126228" y="1071844"/>
                    </a:cubicBezTo>
                    <a:cubicBezTo>
                      <a:pt x="1138043" y="1088990"/>
                      <a:pt x="1131699" y="1104187"/>
                      <a:pt x="1121112" y="1118874"/>
                    </a:cubicBezTo>
                    <a:cubicBezTo>
                      <a:pt x="1072221" y="1185639"/>
                      <a:pt x="1043297" y="1259600"/>
                      <a:pt x="1039444" y="1342811"/>
                    </a:cubicBezTo>
                    <a:cubicBezTo>
                      <a:pt x="1037776" y="1358429"/>
                      <a:pt x="1036051" y="1374136"/>
                      <a:pt x="1034384" y="1389753"/>
                    </a:cubicBezTo>
                    <a:cubicBezTo>
                      <a:pt x="1013794" y="1400583"/>
                      <a:pt x="999059" y="1423227"/>
                      <a:pt x="969533" y="1416665"/>
                    </a:cubicBezTo>
                    <a:cubicBezTo>
                      <a:pt x="958629" y="1414207"/>
                      <a:pt x="935606" y="1395269"/>
                      <a:pt x="933476" y="1424441"/>
                    </a:cubicBezTo>
                    <a:cubicBezTo>
                      <a:pt x="932198" y="1442908"/>
                      <a:pt x="931054" y="1470365"/>
                      <a:pt x="961825" y="1471545"/>
                    </a:cubicBezTo>
                    <a:cubicBezTo>
                      <a:pt x="1020658" y="1473891"/>
                      <a:pt x="1016118" y="1509296"/>
                      <a:pt x="1008450" y="1551462"/>
                    </a:cubicBezTo>
                    <a:cubicBezTo>
                      <a:pt x="1000674" y="1594179"/>
                      <a:pt x="993087" y="1639862"/>
                      <a:pt x="1047261" y="1662079"/>
                    </a:cubicBezTo>
                    <a:cubicBezTo>
                      <a:pt x="1039529" y="1678854"/>
                      <a:pt x="1064027" y="1694166"/>
                      <a:pt x="1045051" y="1714569"/>
                    </a:cubicBezTo>
                    <a:cubicBezTo>
                      <a:pt x="1019464" y="1741960"/>
                      <a:pt x="1000715" y="1775619"/>
                      <a:pt x="979074" y="1806667"/>
                    </a:cubicBezTo>
                    <a:cubicBezTo>
                      <a:pt x="936933" y="1816206"/>
                      <a:pt x="928345" y="1848876"/>
                      <a:pt x="924221" y="1885167"/>
                    </a:cubicBezTo>
                    <a:cubicBezTo>
                      <a:pt x="919452" y="1926485"/>
                      <a:pt x="860193" y="1961212"/>
                      <a:pt x="819075" y="1956323"/>
                    </a:cubicBezTo>
                    <a:cubicBezTo>
                      <a:pt x="773483" y="1950896"/>
                      <a:pt x="733954" y="1915375"/>
                      <a:pt x="684992" y="1931270"/>
                    </a:cubicBezTo>
                    <a:cubicBezTo>
                      <a:pt x="677526" y="1885151"/>
                      <a:pt x="635955" y="1857586"/>
                      <a:pt x="621740" y="1815027"/>
                    </a:cubicBezTo>
                    <a:cubicBezTo>
                      <a:pt x="620687" y="1810142"/>
                      <a:pt x="619576" y="1805345"/>
                      <a:pt x="618524" y="1800460"/>
                    </a:cubicBezTo>
                    <a:cubicBezTo>
                      <a:pt x="618524" y="1800460"/>
                      <a:pt x="618580" y="1800375"/>
                      <a:pt x="618580" y="1800375"/>
                    </a:cubicBezTo>
                    <a:cubicBezTo>
                      <a:pt x="635763" y="1773743"/>
                      <a:pt x="652945" y="1747113"/>
                      <a:pt x="670127" y="1720482"/>
                    </a:cubicBezTo>
                    <a:cubicBezTo>
                      <a:pt x="672042" y="1717513"/>
                      <a:pt x="673901" y="1714632"/>
                      <a:pt x="675817" y="1711663"/>
                    </a:cubicBezTo>
                    <a:cubicBezTo>
                      <a:pt x="735206" y="1702990"/>
                      <a:pt x="750078" y="1679939"/>
                      <a:pt x="738799" y="1614047"/>
                    </a:cubicBezTo>
                    <a:cubicBezTo>
                      <a:pt x="761371" y="1587307"/>
                      <a:pt x="765257" y="1556178"/>
                      <a:pt x="768865" y="1522027"/>
                    </a:cubicBezTo>
                    <a:cubicBezTo>
                      <a:pt x="773762" y="1475721"/>
                      <a:pt x="781925" y="1428186"/>
                      <a:pt x="806407" y="1386603"/>
                    </a:cubicBezTo>
                    <a:cubicBezTo>
                      <a:pt x="830719" y="1345280"/>
                      <a:pt x="806048" y="1241686"/>
                      <a:pt x="747908" y="1235584"/>
                    </a:cubicBezTo>
                    <a:cubicBezTo>
                      <a:pt x="699468" y="1230546"/>
                      <a:pt x="660256" y="1202773"/>
                      <a:pt x="618107" y="1182998"/>
                    </a:cubicBezTo>
                    <a:cubicBezTo>
                      <a:pt x="591170" y="1170317"/>
                      <a:pt x="569435" y="1164331"/>
                      <a:pt x="547874" y="1189126"/>
                    </a:cubicBezTo>
                    <a:cubicBezTo>
                      <a:pt x="495667" y="1188582"/>
                      <a:pt x="408890" y="1106500"/>
                      <a:pt x="409153" y="1049168"/>
                    </a:cubicBezTo>
                    <a:cubicBezTo>
                      <a:pt x="409372" y="1000340"/>
                      <a:pt x="386535" y="976701"/>
                      <a:pt x="346735" y="957699"/>
                    </a:cubicBezTo>
                    <a:cubicBezTo>
                      <a:pt x="293464" y="932355"/>
                      <a:pt x="255403" y="885168"/>
                      <a:pt x="200129" y="858905"/>
                    </a:cubicBezTo>
                    <a:cubicBezTo>
                      <a:pt x="155163" y="837557"/>
                      <a:pt x="140801" y="779321"/>
                      <a:pt x="127803" y="729509"/>
                    </a:cubicBezTo>
                    <a:cubicBezTo>
                      <a:pt x="123064" y="692197"/>
                      <a:pt x="91620" y="678833"/>
                      <a:pt x="64685" y="664423"/>
                    </a:cubicBezTo>
                    <a:cubicBezTo>
                      <a:pt x="27900" y="644770"/>
                      <a:pt x="6563" y="625470"/>
                      <a:pt x="1294" y="60155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7000"/>
                    </a:srgbClr>
                  </a:gs>
                  <a:gs pos="100000">
                    <a:srgbClr val="CCE1F6">
                      <a:alpha val="50000"/>
                    </a:srgbClr>
                  </a:gs>
                </a:gsLst>
                <a:lin ang="5400000" scaled="0"/>
              </a:gradFill>
              <a:ln w="7883" cap="flat">
                <a:noFill/>
                <a:prstDash val="solid"/>
                <a:miter/>
              </a:ln>
              <a:effectLst>
                <a:outerShdw blurRad="711200" dist="38100" dir="8100000" sx="112000" sy="112000" algn="tr" rotWithShape="0">
                  <a:schemeClr val="bg1">
                    <a:alpha val="72000"/>
                  </a:schemeClr>
                </a:outerShdw>
                <a:softEdge rad="127000"/>
              </a:effectLst>
            </p:spPr>
            <p:txBody>
              <a:bodyPr wrap="square" rtlCol="0" anchor="ctr">
                <a:noAutofit/>
              </a:bodyPr>
              <a:lstStyle/>
              <a:p>
                <a:endParaRPr lang="x-none" sz="1800" dirty="0">
                  <a:latin typeface="Quicksand" pitchFamily="2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9E4C468-FBB7-A75D-CC6C-130C89BE5F1B}"/>
                </a:ext>
              </a:extLst>
            </p:cNvPr>
            <p:cNvGrpSpPr/>
            <p:nvPr userDrawn="1"/>
          </p:nvGrpSpPr>
          <p:grpSpPr>
            <a:xfrm>
              <a:off x="7416516" y="-228432"/>
              <a:ext cx="1466434" cy="1752863"/>
              <a:chOff x="6872348" y="130056"/>
              <a:chExt cx="1466434" cy="175286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A2F1EA9-494F-E753-1546-A24797A65B8A}"/>
                  </a:ext>
                </a:extLst>
              </p:cNvPr>
              <p:cNvSpPr/>
              <p:nvPr/>
            </p:nvSpPr>
            <p:spPr>
              <a:xfrm rot="5400000">
                <a:off x="6784563" y="318682"/>
                <a:ext cx="1331922" cy="1156352"/>
              </a:xfrm>
              <a:custGeom>
                <a:avLst/>
                <a:gdLst>
                  <a:gd name="connsiteX0" fmla="*/ 0 w 2013700"/>
                  <a:gd name="connsiteY0" fmla="*/ 1562642 h 1748260"/>
                  <a:gd name="connsiteX1" fmla="*/ 63385 w 2013700"/>
                  <a:gd name="connsiteY1" fmla="*/ 1446471 h 1748260"/>
                  <a:gd name="connsiteX2" fmla="*/ 73881 w 2013700"/>
                  <a:gd name="connsiteY2" fmla="*/ 1435871 h 1748260"/>
                  <a:gd name="connsiteX3" fmla="*/ 73983 w 2013700"/>
                  <a:gd name="connsiteY3" fmla="*/ 1435872 h 1748260"/>
                  <a:gd name="connsiteX4" fmla="*/ 169062 w 2013700"/>
                  <a:gd name="connsiteY4" fmla="*/ 1435871 h 1748260"/>
                  <a:gd name="connsiteX5" fmla="*/ 179557 w 2013700"/>
                  <a:gd name="connsiteY5" fmla="*/ 1435871 h 1748260"/>
                  <a:gd name="connsiteX6" fmla="*/ 295728 w 2013700"/>
                  <a:gd name="connsiteY6" fmla="*/ 1435871 h 1748260"/>
                  <a:gd name="connsiteX7" fmla="*/ 389351 w 2013700"/>
                  <a:gd name="connsiteY7" fmla="*/ 1411245 h 1748260"/>
                  <a:gd name="connsiteX8" fmla="*/ 523498 w 2013700"/>
                  <a:gd name="connsiteY8" fmla="*/ 1369370 h 1748260"/>
                  <a:gd name="connsiteX9" fmla="*/ 618681 w 2013700"/>
                  <a:gd name="connsiteY9" fmla="*/ 1238339 h 1748260"/>
                  <a:gd name="connsiteX10" fmla="*/ 592495 w 2013700"/>
                  <a:gd name="connsiteY10" fmla="*/ 1100761 h 1748260"/>
                  <a:gd name="connsiteX11" fmla="*/ 549269 w 2013700"/>
                  <a:gd name="connsiteY11" fmla="*/ 1045067 h 1748260"/>
                  <a:gd name="connsiteX12" fmla="*/ 591664 w 2013700"/>
                  <a:gd name="connsiteY12" fmla="*/ 852624 h 1748260"/>
                  <a:gd name="connsiteX13" fmla="*/ 634683 w 2013700"/>
                  <a:gd name="connsiteY13" fmla="*/ 750585 h 1748260"/>
                  <a:gd name="connsiteX14" fmla="*/ 638215 w 2013700"/>
                  <a:gd name="connsiteY14" fmla="*/ 573834 h 1748260"/>
                  <a:gd name="connsiteX15" fmla="*/ 707732 w 2013700"/>
                  <a:gd name="connsiteY15" fmla="*/ 442907 h 1748260"/>
                  <a:gd name="connsiteX16" fmla="*/ 728202 w 2013700"/>
                  <a:gd name="connsiteY16" fmla="*/ 354583 h 1748260"/>
                  <a:gd name="connsiteX17" fmla="*/ 746658 w 2013700"/>
                  <a:gd name="connsiteY17" fmla="*/ 267235 h 1748260"/>
                  <a:gd name="connsiteX18" fmla="*/ 840632 w 2013700"/>
                  <a:gd name="connsiteY18" fmla="*/ 245894 h 1748260"/>
                  <a:gd name="connsiteX19" fmla="*/ 992134 w 2013700"/>
                  <a:gd name="connsiteY19" fmla="*/ 191549 h 1748260"/>
                  <a:gd name="connsiteX20" fmla="*/ 1152258 w 2013700"/>
                  <a:gd name="connsiteY20" fmla="*/ 169521 h 1748260"/>
                  <a:gd name="connsiteX21" fmla="*/ 1299291 w 2013700"/>
                  <a:gd name="connsiteY21" fmla="*/ 105927 h 1748260"/>
                  <a:gd name="connsiteX22" fmla="*/ 1295447 w 2013700"/>
                  <a:gd name="connsiteY22" fmla="*/ 63531 h 1748260"/>
                  <a:gd name="connsiteX23" fmla="*/ 1277288 w 2013700"/>
                  <a:gd name="connsiteY23" fmla="*/ 21475 h 1748260"/>
                  <a:gd name="connsiteX24" fmla="*/ 1290139 w 2013700"/>
                  <a:gd name="connsiteY24" fmla="*/ 0 h 1748260"/>
                  <a:gd name="connsiteX25" fmla="*/ 2013700 w 2013700"/>
                  <a:gd name="connsiteY25" fmla="*/ 1121435 h 1748260"/>
                  <a:gd name="connsiteX26" fmla="*/ 2002074 w 2013700"/>
                  <a:gd name="connsiteY26" fmla="*/ 1116920 h 1748260"/>
                  <a:gd name="connsiteX27" fmla="*/ 1952886 w 2013700"/>
                  <a:gd name="connsiteY27" fmla="*/ 1078629 h 1748260"/>
                  <a:gd name="connsiteX28" fmla="*/ 1804087 w 2013700"/>
                  <a:gd name="connsiteY28" fmla="*/ 1045377 h 1748260"/>
                  <a:gd name="connsiteX29" fmla="*/ 1741949 w 2013700"/>
                  <a:gd name="connsiteY29" fmla="*/ 1018880 h 1748260"/>
                  <a:gd name="connsiteX30" fmla="*/ 1689993 w 2013700"/>
                  <a:gd name="connsiteY30" fmla="*/ 980954 h 1748260"/>
                  <a:gd name="connsiteX31" fmla="*/ 1635960 w 2013700"/>
                  <a:gd name="connsiteY31" fmla="*/ 999346 h 1748260"/>
                  <a:gd name="connsiteX32" fmla="*/ 1543999 w 2013700"/>
                  <a:gd name="connsiteY32" fmla="*/ 989162 h 1748260"/>
                  <a:gd name="connsiteX33" fmla="*/ 1484252 w 2013700"/>
                  <a:gd name="connsiteY33" fmla="*/ 985110 h 1748260"/>
                  <a:gd name="connsiteX34" fmla="*/ 1430633 w 2013700"/>
                  <a:gd name="connsiteY34" fmla="*/ 1035714 h 1748260"/>
                  <a:gd name="connsiteX35" fmla="*/ 1410787 w 2013700"/>
                  <a:gd name="connsiteY35" fmla="*/ 1124662 h 1748260"/>
                  <a:gd name="connsiteX36" fmla="*/ 1486225 w 2013700"/>
                  <a:gd name="connsiteY36" fmla="*/ 1085175 h 1748260"/>
                  <a:gd name="connsiteX37" fmla="*/ 1555430 w 2013700"/>
                  <a:gd name="connsiteY37" fmla="*/ 1055768 h 1748260"/>
                  <a:gd name="connsiteX38" fmla="*/ 1572886 w 2013700"/>
                  <a:gd name="connsiteY38" fmla="*/ 1148873 h 1748260"/>
                  <a:gd name="connsiteX39" fmla="*/ 1489654 w 2013700"/>
                  <a:gd name="connsiteY39" fmla="*/ 1235014 h 1748260"/>
                  <a:gd name="connsiteX40" fmla="*/ 1439259 w 2013700"/>
                  <a:gd name="connsiteY40" fmla="*/ 1246028 h 1748260"/>
                  <a:gd name="connsiteX41" fmla="*/ 1389174 w 2013700"/>
                  <a:gd name="connsiteY41" fmla="*/ 1277721 h 1748260"/>
                  <a:gd name="connsiteX42" fmla="*/ 1196525 w 2013700"/>
                  <a:gd name="connsiteY42" fmla="*/ 1431300 h 1748260"/>
                  <a:gd name="connsiteX43" fmla="*/ 1095732 w 2013700"/>
                  <a:gd name="connsiteY43" fmla="*/ 1410206 h 1748260"/>
                  <a:gd name="connsiteX44" fmla="*/ 984964 w 2013700"/>
                  <a:gd name="connsiteY44" fmla="*/ 1417895 h 1748260"/>
                  <a:gd name="connsiteX45" fmla="*/ 961376 w 2013700"/>
                  <a:gd name="connsiteY45" fmla="*/ 1467461 h 1748260"/>
                  <a:gd name="connsiteX46" fmla="*/ 919084 w 2013700"/>
                  <a:gd name="connsiteY46" fmla="*/ 1488659 h 1748260"/>
                  <a:gd name="connsiteX47" fmla="*/ 686638 w 2013700"/>
                  <a:gd name="connsiteY47" fmla="*/ 1541444 h 1748260"/>
                  <a:gd name="connsiteX48" fmla="*/ 644450 w 2013700"/>
                  <a:gd name="connsiteY48" fmla="*/ 1562642 h 1748260"/>
                  <a:gd name="connsiteX49" fmla="*/ 586677 w 2013700"/>
                  <a:gd name="connsiteY49" fmla="*/ 1522740 h 1748260"/>
                  <a:gd name="connsiteX50" fmla="*/ 560595 w 2013700"/>
                  <a:gd name="connsiteY50" fmla="*/ 1496658 h 1748260"/>
                  <a:gd name="connsiteX51" fmla="*/ 536384 w 2013700"/>
                  <a:gd name="connsiteY51" fmla="*/ 1546016 h 1748260"/>
                  <a:gd name="connsiteX52" fmla="*/ 494509 w 2013700"/>
                  <a:gd name="connsiteY52" fmla="*/ 1628522 h 1748260"/>
                  <a:gd name="connsiteX53" fmla="*/ 422602 w 2013700"/>
                  <a:gd name="connsiteY53" fmla="*/ 1721105 h 1748260"/>
                  <a:gd name="connsiteX54" fmla="*/ 377298 w 2013700"/>
                  <a:gd name="connsiteY54" fmla="*/ 1747706 h 1748260"/>
                  <a:gd name="connsiteX55" fmla="*/ 264140 w 2013700"/>
                  <a:gd name="connsiteY55" fmla="*/ 1742199 h 1748260"/>
                  <a:gd name="connsiteX56" fmla="*/ 168439 w 2013700"/>
                  <a:gd name="connsiteY56" fmla="*/ 1738666 h 1748260"/>
                  <a:gd name="connsiteX57" fmla="*/ 51643 w 2013700"/>
                  <a:gd name="connsiteY57" fmla="*/ 1688892 h 1748260"/>
                  <a:gd name="connsiteX58" fmla="*/ 0 w 2013700"/>
                  <a:gd name="connsiteY58" fmla="*/ 1562642 h 1748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013700" h="1748260">
                    <a:moveTo>
                      <a:pt x="0" y="1562642"/>
                    </a:moveTo>
                    <a:cubicBezTo>
                      <a:pt x="34706" y="1531365"/>
                      <a:pt x="35330" y="1481489"/>
                      <a:pt x="63385" y="1446471"/>
                    </a:cubicBezTo>
                    <a:cubicBezTo>
                      <a:pt x="66918" y="1442938"/>
                      <a:pt x="70347" y="1439404"/>
                      <a:pt x="73881" y="1435871"/>
                    </a:cubicBezTo>
                    <a:cubicBezTo>
                      <a:pt x="73881" y="1435871"/>
                      <a:pt x="73983" y="1435872"/>
                      <a:pt x="73983" y="1435872"/>
                    </a:cubicBezTo>
                    <a:cubicBezTo>
                      <a:pt x="105677" y="1435872"/>
                      <a:pt x="137369" y="1435872"/>
                      <a:pt x="169062" y="1435871"/>
                    </a:cubicBezTo>
                    <a:cubicBezTo>
                      <a:pt x="172595" y="1435871"/>
                      <a:pt x="176024" y="1435871"/>
                      <a:pt x="179557" y="1435871"/>
                    </a:cubicBezTo>
                    <a:cubicBezTo>
                      <a:pt x="219043" y="1481072"/>
                      <a:pt x="246475" y="1481072"/>
                      <a:pt x="295728" y="1435871"/>
                    </a:cubicBezTo>
                    <a:cubicBezTo>
                      <a:pt x="330434" y="1440340"/>
                      <a:pt x="358698" y="1426729"/>
                      <a:pt x="389351" y="1411245"/>
                    </a:cubicBezTo>
                    <a:cubicBezTo>
                      <a:pt x="430915" y="1390255"/>
                      <a:pt x="475284" y="1371343"/>
                      <a:pt x="523498" y="1369370"/>
                    </a:cubicBezTo>
                    <a:cubicBezTo>
                      <a:pt x="571402" y="1367395"/>
                      <a:pt x="645074" y="1290501"/>
                      <a:pt x="618681" y="1238339"/>
                    </a:cubicBezTo>
                    <a:cubicBezTo>
                      <a:pt x="596652" y="1194904"/>
                      <a:pt x="598730" y="1146898"/>
                      <a:pt x="592495" y="1100761"/>
                    </a:cubicBezTo>
                    <a:cubicBezTo>
                      <a:pt x="588547" y="1071251"/>
                      <a:pt x="581793" y="1049742"/>
                      <a:pt x="549269" y="1045067"/>
                    </a:cubicBezTo>
                    <a:cubicBezTo>
                      <a:pt x="521421" y="1000904"/>
                      <a:pt x="543346" y="883486"/>
                      <a:pt x="591664" y="852624"/>
                    </a:cubicBezTo>
                    <a:cubicBezTo>
                      <a:pt x="632812" y="826336"/>
                      <a:pt x="640294" y="794331"/>
                      <a:pt x="634683" y="750585"/>
                    </a:cubicBezTo>
                    <a:cubicBezTo>
                      <a:pt x="627098" y="692083"/>
                      <a:pt x="646113" y="634518"/>
                      <a:pt x="638215" y="573834"/>
                    </a:cubicBezTo>
                    <a:cubicBezTo>
                      <a:pt x="631774" y="524476"/>
                      <a:pt x="672922" y="480835"/>
                      <a:pt x="707732" y="442907"/>
                    </a:cubicBezTo>
                    <a:cubicBezTo>
                      <a:pt x="736515" y="418696"/>
                      <a:pt x="730696" y="385029"/>
                      <a:pt x="728202" y="354583"/>
                    </a:cubicBezTo>
                    <a:cubicBezTo>
                      <a:pt x="724773" y="313019"/>
                      <a:pt x="729422" y="284626"/>
                      <a:pt x="746658" y="267235"/>
                    </a:cubicBezTo>
                    <a:cubicBezTo>
                      <a:pt x="763895" y="249842"/>
                      <a:pt x="793717" y="243452"/>
                      <a:pt x="840632" y="245894"/>
                    </a:cubicBezTo>
                    <a:cubicBezTo>
                      <a:pt x="904849" y="249218"/>
                      <a:pt x="949842" y="223553"/>
                      <a:pt x="992134" y="191549"/>
                    </a:cubicBezTo>
                    <a:cubicBezTo>
                      <a:pt x="1044504" y="151856"/>
                      <a:pt x="1094484" y="147699"/>
                      <a:pt x="1152258" y="169521"/>
                    </a:cubicBezTo>
                    <a:cubicBezTo>
                      <a:pt x="1218761" y="194667"/>
                      <a:pt x="1271236" y="170871"/>
                      <a:pt x="1299291" y="105927"/>
                    </a:cubicBezTo>
                    <a:cubicBezTo>
                      <a:pt x="1306150" y="90028"/>
                      <a:pt x="1309474" y="77768"/>
                      <a:pt x="1295447" y="63531"/>
                    </a:cubicBezTo>
                    <a:cubicBezTo>
                      <a:pt x="1281316" y="49244"/>
                      <a:pt x="1275808" y="35164"/>
                      <a:pt x="1277288" y="21475"/>
                    </a:cubicBezTo>
                    <a:lnTo>
                      <a:pt x="1290139" y="0"/>
                    </a:lnTo>
                    <a:lnTo>
                      <a:pt x="2013700" y="1121435"/>
                    </a:lnTo>
                    <a:lnTo>
                      <a:pt x="2002074" y="1116920"/>
                    </a:lnTo>
                    <a:cubicBezTo>
                      <a:pt x="1983773" y="1107100"/>
                      <a:pt x="1967017" y="1094684"/>
                      <a:pt x="1952886" y="1078629"/>
                    </a:cubicBezTo>
                    <a:cubicBezTo>
                      <a:pt x="1903009" y="1021998"/>
                      <a:pt x="1871211" y="1014309"/>
                      <a:pt x="1804087" y="1045377"/>
                    </a:cubicBezTo>
                    <a:cubicBezTo>
                      <a:pt x="1775615" y="1058471"/>
                      <a:pt x="1745377" y="1071147"/>
                      <a:pt x="1741949" y="1018880"/>
                    </a:cubicBezTo>
                    <a:cubicBezTo>
                      <a:pt x="1739974" y="988123"/>
                      <a:pt x="1719088" y="979291"/>
                      <a:pt x="1689993" y="980954"/>
                    </a:cubicBezTo>
                    <a:cubicBezTo>
                      <a:pt x="1669627" y="982096"/>
                      <a:pt x="1652898" y="989370"/>
                      <a:pt x="1635960" y="999346"/>
                    </a:cubicBezTo>
                    <a:cubicBezTo>
                      <a:pt x="1603124" y="1018776"/>
                      <a:pt x="1571119" y="1026570"/>
                      <a:pt x="1543999" y="989162"/>
                    </a:cubicBezTo>
                    <a:cubicBezTo>
                      <a:pt x="1526023" y="964432"/>
                      <a:pt x="1503890" y="969940"/>
                      <a:pt x="1484252" y="985110"/>
                    </a:cubicBezTo>
                    <a:cubicBezTo>
                      <a:pt x="1464821" y="1000073"/>
                      <a:pt x="1446740" y="1017218"/>
                      <a:pt x="1430633" y="1035714"/>
                    </a:cubicBezTo>
                    <a:cubicBezTo>
                      <a:pt x="1408085" y="1061796"/>
                      <a:pt x="1382523" y="1100242"/>
                      <a:pt x="1410787" y="1124662"/>
                    </a:cubicBezTo>
                    <a:cubicBezTo>
                      <a:pt x="1445700" y="1154900"/>
                      <a:pt x="1469288" y="1108244"/>
                      <a:pt x="1486225" y="1085175"/>
                    </a:cubicBezTo>
                    <a:cubicBezTo>
                      <a:pt x="1505865" y="1058367"/>
                      <a:pt x="1523633" y="1032493"/>
                      <a:pt x="1555430" y="1055768"/>
                    </a:cubicBezTo>
                    <a:cubicBezTo>
                      <a:pt x="1585357" y="1077694"/>
                      <a:pt x="1593669" y="1109490"/>
                      <a:pt x="1572886" y="1148873"/>
                    </a:cubicBezTo>
                    <a:cubicBezTo>
                      <a:pt x="1552728" y="1187007"/>
                      <a:pt x="1510229" y="1199684"/>
                      <a:pt x="1489654" y="1235014"/>
                    </a:cubicBezTo>
                    <a:cubicBezTo>
                      <a:pt x="1474068" y="1244261"/>
                      <a:pt x="1457027" y="1245717"/>
                      <a:pt x="1439259" y="1246028"/>
                    </a:cubicBezTo>
                    <a:cubicBezTo>
                      <a:pt x="1416606" y="1246340"/>
                      <a:pt x="1399877" y="1256730"/>
                      <a:pt x="1389174" y="1277721"/>
                    </a:cubicBezTo>
                    <a:cubicBezTo>
                      <a:pt x="1348337" y="1357940"/>
                      <a:pt x="1275600" y="1400855"/>
                      <a:pt x="1196525" y="1431300"/>
                    </a:cubicBezTo>
                    <a:cubicBezTo>
                      <a:pt x="1164209" y="1443769"/>
                      <a:pt x="1125033" y="1444601"/>
                      <a:pt x="1095732" y="1410206"/>
                    </a:cubicBezTo>
                    <a:cubicBezTo>
                      <a:pt x="1058013" y="1365940"/>
                      <a:pt x="1023306" y="1420908"/>
                      <a:pt x="984964" y="1417895"/>
                    </a:cubicBezTo>
                    <a:cubicBezTo>
                      <a:pt x="957635" y="1415817"/>
                      <a:pt x="962208" y="1447094"/>
                      <a:pt x="961376" y="1467461"/>
                    </a:cubicBezTo>
                    <a:cubicBezTo>
                      <a:pt x="953374" y="1486684"/>
                      <a:pt x="937165" y="1489593"/>
                      <a:pt x="919084" y="1488659"/>
                    </a:cubicBezTo>
                    <a:cubicBezTo>
                      <a:pt x="836476" y="1483774"/>
                      <a:pt x="758647" y="1499569"/>
                      <a:pt x="686638" y="1541444"/>
                    </a:cubicBezTo>
                    <a:cubicBezTo>
                      <a:pt x="672610" y="1548510"/>
                      <a:pt x="658477" y="1555576"/>
                      <a:pt x="644450" y="1562642"/>
                    </a:cubicBezTo>
                    <a:cubicBezTo>
                      <a:pt x="624187" y="1551212"/>
                      <a:pt x="597171" y="1551108"/>
                      <a:pt x="586677" y="1522740"/>
                    </a:cubicBezTo>
                    <a:cubicBezTo>
                      <a:pt x="582831" y="1512245"/>
                      <a:pt x="586262" y="1482632"/>
                      <a:pt x="560595" y="1496658"/>
                    </a:cubicBezTo>
                    <a:cubicBezTo>
                      <a:pt x="544385" y="1505596"/>
                      <a:pt x="520693" y="1519520"/>
                      <a:pt x="536384" y="1546016"/>
                    </a:cubicBezTo>
                    <a:cubicBezTo>
                      <a:pt x="566309" y="1596724"/>
                      <a:pt x="534098" y="1612104"/>
                      <a:pt x="494509" y="1628522"/>
                    </a:cubicBezTo>
                    <a:cubicBezTo>
                      <a:pt x="454399" y="1645147"/>
                      <a:pt x="411900" y="1663539"/>
                      <a:pt x="422602" y="1721105"/>
                    </a:cubicBezTo>
                    <a:cubicBezTo>
                      <a:pt x="404314" y="1723703"/>
                      <a:pt x="404730" y="1752590"/>
                      <a:pt x="377298" y="1747706"/>
                    </a:cubicBezTo>
                    <a:cubicBezTo>
                      <a:pt x="340409" y="1741056"/>
                      <a:pt x="301962" y="1743550"/>
                      <a:pt x="264140" y="1742199"/>
                    </a:cubicBezTo>
                    <a:cubicBezTo>
                      <a:pt x="233278" y="1711960"/>
                      <a:pt x="201170" y="1722456"/>
                      <a:pt x="168439" y="1738666"/>
                    </a:cubicBezTo>
                    <a:cubicBezTo>
                      <a:pt x="131135" y="1757059"/>
                      <a:pt x="69827" y="1726093"/>
                      <a:pt x="51643" y="1688892"/>
                    </a:cubicBezTo>
                    <a:cubicBezTo>
                      <a:pt x="31485" y="1647640"/>
                      <a:pt x="39902" y="1595166"/>
                      <a:pt x="0" y="156264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7000"/>
                    </a:srgbClr>
                  </a:gs>
                  <a:gs pos="100000">
                    <a:srgbClr val="CCE1F6">
                      <a:alpha val="50000"/>
                    </a:srgbClr>
                  </a:gs>
                </a:gsLst>
                <a:lin ang="5400000" scaled="0"/>
              </a:gradFill>
              <a:ln w="7883" cap="flat">
                <a:noFill/>
                <a:prstDash val="solid"/>
                <a:miter/>
              </a:ln>
              <a:effectLst>
                <a:outerShdw blurRad="711200" dist="38100" dir="8100000" sx="112000" sy="112000" algn="tr" rotWithShape="0">
                  <a:schemeClr val="bg1">
                    <a:alpha val="72000"/>
                  </a:schemeClr>
                </a:outerShdw>
                <a:softEdge rad="127000"/>
              </a:effectLst>
            </p:spPr>
            <p:txBody>
              <a:bodyPr wrap="square" rtlCol="0" anchor="ctr">
                <a:noAutofit/>
              </a:bodyPr>
              <a:lstStyle/>
              <a:p>
                <a:endParaRPr lang="x-none" sz="1800" dirty="0">
                  <a:latin typeface="Quicksand" pitchFamily="2" charset="0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AAFEEC0-4B4D-72E1-B697-37E77CF42625}"/>
                  </a:ext>
                </a:extLst>
              </p:cNvPr>
              <p:cNvSpPr/>
              <p:nvPr/>
            </p:nvSpPr>
            <p:spPr>
              <a:xfrm rot="5400000">
                <a:off x="7094645" y="217841"/>
                <a:ext cx="1331922" cy="1156352"/>
              </a:xfrm>
              <a:custGeom>
                <a:avLst/>
                <a:gdLst>
                  <a:gd name="connsiteX0" fmla="*/ 0 w 2013700"/>
                  <a:gd name="connsiteY0" fmla="*/ 1562642 h 1748260"/>
                  <a:gd name="connsiteX1" fmla="*/ 63385 w 2013700"/>
                  <a:gd name="connsiteY1" fmla="*/ 1446471 h 1748260"/>
                  <a:gd name="connsiteX2" fmla="*/ 73881 w 2013700"/>
                  <a:gd name="connsiteY2" fmla="*/ 1435871 h 1748260"/>
                  <a:gd name="connsiteX3" fmla="*/ 73983 w 2013700"/>
                  <a:gd name="connsiteY3" fmla="*/ 1435872 h 1748260"/>
                  <a:gd name="connsiteX4" fmla="*/ 169062 w 2013700"/>
                  <a:gd name="connsiteY4" fmla="*/ 1435871 h 1748260"/>
                  <a:gd name="connsiteX5" fmla="*/ 179557 w 2013700"/>
                  <a:gd name="connsiteY5" fmla="*/ 1435871 h 1748260"/>
                  <a:gd name="connsiteX6" fmla="*/ 295728 w 2013700"/>
                  <a:gd name="connsiteY6" fmla="*/ 1435871 h 1748260"/>
                  <a:gd name="connsiteX7" fmla="*/ 389351 w 2013700"/>
                  <a:gd name="connsiteY7" fmla="*/ 1411245 h 1748260"/>
                  <a:gd name="connsiteX8" fmla="*/ 523498 w 2013700"/>
                  <a:gd name="connsiteY8" fmla="*/ 1369370 h 1748260"/>
                  <a:gd name="connsiteX9" fmla="*/ 618681 w 2013700"/>
                  <a:gd name="connsiteY9" fmla="*/ 1238339 h 1748260"/>
                  <a:gd name="connsiteX10" fmla="*/ 592495 w 2013700"/>
                  <a:gd name="connsiteY10" fmla="*/ 1100761 h 1748260"/>
                  <a:gd name="connsiteX11" fmla="*/ 549269 w 2013700"/>
                  <a:gd name="connsiteY11" fmla="*/ 1045067 h 1748260"/>
                  <a:gd name="connsiteX12" fmla="*/ 591664 w 2013700"/>
                  <a:gd name="connsiteY12" fmla="*/ 852624 h 1748260"/>
                  <a:gd name="connsiteX13" fmla="*/ 634683 w 2013700"/>
                  <a:gd name="connsiteY13" fmla="*/ 750585 h 1748260"/>
                  <a:gd name="connsiteX14" fmla="*/ 638215 w 2013700"/>
                  <a:gd name="connsiteY14" fmla="*/ 573834 h 1748260"/>
                  <a:gd name="connsiteX15" fmla="*/ 707732 w 2013700"/>
                  <a:gd name="connsiteY15" fmla="*/ 442907 h 1748260"/>
                  <a:gd name="connsiteX16" fmla="*/ 728202 w 2013700"/>
                  <a:gd name="connsiteY16" fmla="*/ 354583 h 1748260"/>
                  <a:gd name="connsiteX17" fmla="*/ 746658 w 2013700"/>
                  <a:gd name="connsiteY17" fmla="*/ 267235 h 1748260"/>
                  <a:gd name="connsiteX18" fmla="*/ 840632 w 2013700"/>
                  <a:gd name="connsiteY18" fmla="*/ 245894 h 1748260"/>
                  <a:gd name="connsiteX19" fmla="*/ 992134 w 2013700"/>
                  <a:gd name="connsiteY19" fmla="*/ 191549 h 1748260"/>
                  <a:gd name="connsiteX20" fmla="*/ 1152258 w 2013700"/>
                  <a:gd name="connsiteY20" fmla="*/ 169521 h 1748260"/>
                  <a:gd name="connsiteX21" fmla="*/ 1299291 w 2013700"/>
                  <a:gd name="connsiteY21" fmla="*/ 105927 h 1748260"/>
                  <a:gd name="connsiteX22" fmla="*/ 1295447 w 2013700"/>
                  <a:gd name="connsiteY22" fmla="*/ 63531 h 1748260"/>
                  <a:gd name="connsiteX23" fmla="*/ 1277288 w 2013700"/>
                  <a:gd name="connsiteY23" fmla="*/ 21475 h 1748260"/>
                  <a:gd name="connsiteX24" fmla="*/ 1290139 w 2013700"/>
                  <a:gd name="connsiteY24" fmla="*/ 0 h 1748260"/>
                  <a:gd name="connsiteX25" fmla="*/ 2013700 w 2013700"/>
                  <a:gd name="connsiteY25" fmla="*/ 1121435 h 1748260"/>
                  <a:gd name="connsiteX26" fmla="*/ 2002074 w 2013700"/>
                  <a:gd name="connsiteY26" fmla="*/ 1116920 h 1748260"/>
                  <a:gd name="connsiteX27" fmla="*/ 1952886 w 2013700"/>
                  <a:gd name="connsiteY27" fmla="*/ 1078629 h 1748260"/>
                  <a:gd name="connsiteX28" fmla="*/ 1804087 w 2013700"/>
                  <a:gd name="connsiteY28" fmla="*/ 1045377 h 1748260"/>
                  <a:gd name="connsiteX29" fmla="*/ 1741949 w 2013700"/>
                  <a:gd name="connsiteY29" fmla="*/ 1018880 h 1748260"/>
                  <a:gd name="connsiteX30" fmla="*/ 1689993 w 2013700"/>
                  <a:gd name="connsiteY30" fmla="*/ 980954 h 1748260"/>
                  <a:gd name="connsiteX31" fmla="*/ 1635960 w 2013700"/>
                  <a:gd name="connsiteY31" fmla="*/ 999346 h 1748260"/>
                  <a:gd name="connsiteX32" fmla="*/ 1543999 w 2013700"/>
                  <a:gd name="connsiteY32" fmla="*/ 989162 h 1748260"/>
                  <a:gd name="connsiteX33" fmla="*/ 1484252 w 2013700"/>
                  <a:gd name="connsiteY33" fmla="*/ 985110 h 1748260"/>
                  <a:gd name="connsiteX34" fmla="*/ 1430633 w 2013700"/>
                  <a:gd name="connsiteY34" fmla="*/ 1035714 h 1748260"/>
                  <a:gd name="connsiteX35" fmla="*/ 1410787 w 2013700"/>
                  <a:gd name="connsiteY35" fmla="*/ 1124662 h 1748260"/>
                  <a:gd name="connsiteX36" fmla="*/ 1486225 w 2013700"/>
                  <a:gd name="connsiteY36" fmla="*/ 1085175 h 1748260"/>
                  <a:gd name="connsiteX37" fmla="*/ 1555430 w 2013700"/>
                  <a:gd name="connsiteY37" fmla="*/ 1055768 h 1748260"/>
                  <a:gd name="connsiteX38" fmla="*/ 1572886 w 2013700"/>
                  <a:gd name="connsiteY38" fmla="*/ 1148873 h 1748260"/>
                  <a:gd name="connsiteX39" fmla="*/ 1489654 w 2013700"/>
                  <a:gd name="connsiteY39" fmla="*/ 1235014 h 1748260"/>
                  <a:gd name="connsiteX40" fmla="*/ 1439259 w 2013700"/>
                  <a:gd name="connsiteY40" fmla="*/ 1246028 h 1748260"/>
                  <a:gd name="connsiteX41" fmla="*/ 1389174 w 2013700"/>
                  <a:gd name="connsiteY41" fmla="*/ 1277721 h 1748260"/>
                  <a:gd name="connsiteX42" fmla="*/ 1196525 w 2013700"/>
                  <a:gd name="connsiteY42" fmla="*/ 1431300 h 1748260"/>
                  <a:gd name="connsiteX43" fmla="*/ 1095732 w 2013700"/>
                  <a:gd name="connsiteY43" fmla="*/ 1410206 h 1748260"/>
                  <a:gd name="connsiteX44" fmla="*/ 984964 w 2013700"/>
                  <a:gd name="connsiteY44" fmla="*/ 1417895 h 1748260"/>
                  <a:gd name="connsiteX45" fmla="*/ 961376 w 2013700"/>
                  <a:gd name="connsiteY45" fmla="*/ 1467461 h 1748260"/>
                  <a:gd name="connsiteX46" fmla="*/ 919084 w 2013700"/>
                  <a:gd name="connsiteY46" fmla="*/ 1488659 h 1748260"/>
                  <a:gd name="connsiteX47" fmla="*/ 686638 w 2013700"/>
                  <a:gd name="connsiteY47" fmla="*/ 1541444 h 1748260"/>
                  <a:gd name="connsiteX48" fmla="*/ 644450 w 2013700"/>
                  <a:gd name="connsiteY48" fmla="*/ 1562642 h 1748260"/>
                  <a:gd name="connsiteX49" fmla="*/ 586677 w 2013700"/>
                  <a:gd name="connsiteY49" fmla="*/ 1522740 h 1748260"/>
                  <a:gd name="connsiteX50" fmla="*/ 560595 w 2013700"/>
                  <a:gd name="connsiteY50" fmla="*/ 1496658 h 1748260"/>
                  <a:gd name="connsiteX51" fmla="*/ 536384 w 2013700"/>
                  <a:gd name="connsiteY51" fmla="*/ 1546016 h 1748260"/>
                  <a:gd name="connsiteX52" fmla="*/ 494509 w 2013700"/>
                  <a:gd name="connsiteY52" fmla="*/ 1628522 h 1748260"/>
                  <a:gd name="connsiteX53" fmla="*/ 422602 w 2013700"/>
                  <a:gd name="connsiteY53" fmla="*/ 1721105 h 1748260"/>
                  <a:gd name="connsiteX54" fmla="*/ 377298 w 2013700"/>
                  <a:gd name="connsiteY54" fmla="*/ 1747706 h 1748260"/>
                  <a:gd name="connsiteX55" fmla="*/ 264140 w 2013700"/>
                  <a:gd name="connsiteY55" fmla="*/ 1742199 h 1748260"/>
                  <a:gd name="connsiteX56" fmla="*/ 168439 w 2013700"/>
                  <a:gd name="connsiteY56" fmla="*/ 1738666 h 1748260"/>
                  <a:gd name="connsiteX57" fmla="*/ 51643 w 2013700"/>
                  <a:gd name="connsiteY57" fmla="*/ 1688892 h 1748260"/>
                  <a:gd name="connsiteX58" fmla="*/ 0 w 2013700"/>
                  <a:gd name="connsiteY58" fmla="*/ 1562642 h 1748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013700" h="1748260">
                    <a:moveTo>
                      <a:pt x="0" y="1562642"/>
                    </a:moveTo>
                    <a:cubicBezTo>
                      <a:pt x="34706" y="1531365"/>
                      <a:pt x="35330" y="1481489"/>
                      <a:pt x="63385" y="1446471"/>
                    </a:cubicBezTo>
                    <a:cubicBezTo>
                      <a:pt x="66918" y="1442938"/>
                      <a:pt x="70347" y="1439404"/>
                      <a:pt x="73881" y="1435871"/>
                    </a:cubicBezTo>
                    <a:cubicBezTo>
                      <a:pt x="73881" y="1435871"/>
                      <a:pt x="73983" y="1435872"/>
                      <a:pt x="73983" y="1435872"/>
                    </a:cubicBezTo>
                    <a:cubicBezTo>
                      <a:pt x="105677" y="1435872"/>
                      <a:pt x="137369" y="1435872"/>
                      <a:pt x="169062" y="1435871"/>
                    </a:cubicBezTo>
                    <a:cubicBezTo>
                      <a:pt x="172595" y="1435871"/>
                      <a:pt x="176024" y="1435871"/>
                      <a:pt x="179557" y="1435871"/>
                    </a:cubicBezTo>
                    <a:cubicBezTo>
                      <a:pt x="219043" y="1481072"/>
                      <a:pt x="246475" y="1481072"/>
                      <a:pt x="295728" y="1435871"/>
                    </a:cubicBezTo>
                    <a:cubicBezTo>
                      <a:pt x="330434" y="1440340"/>
                      <a:pt x="358698" y="1426729"/>
                      <a:pt x="389351" y="1411245"/>
                    </a:cubicBezTo>
                    <a:cubicBezTo>
                      <a:pt x="430915" y="1390255"/>
                      <a:pt x="475284" y="1371343"/>
                      <a:pt x="523498" y="1369370"/>
                    </a:cubicBezTo>
                    <a:cubicBezTo>
                      <a:pt x="571402" y="1367395"/>
                      <a:pt x="645074" y="1290501"/>
                      <a:pt x="618681" y="1238339"/>
                    </a:cubicBezTo>
                    <a:cubicBezTo>
                      <a:pt x="596652" y="1194904"/>
                      <a:pt x="598730" y="1146898"/>
                      <a:pt x="592495" y="1100761"/>
                    </a:cubicBezTo>
                    <a:cubicBezTo>
                      <a:pt x="588547" y="1071251"/>
                      <a:pt x="581793" y="1049742"/>
                      <a:pt x="549269" y="1045067"/>
                    </a:cubicBezTo>
                    <a:cubicBezTo>
                      <a:pt x="521421" y="1000904"/>
                      <a:pt x="543346" y="883486"/>
                      <a:pt x="591664" y="852624"/>
                    </a:cubicBezTo>
                    <a:cubicBezTo>
                      <a:pt x="632812" y="826336"/>
                      <a:pt x="640294" y="794331"/>
                      <a:pt x="634683" y="750585"/>
                    </a:cubicBezTo>
                    <a:cubicBezTo>
                      <a:pt x="627098" y="692083"/>
                      <a:pt x="646113" y="634518"/>
                      <a:pt x="638215" y="573834"/>
                    </a:cubicBezTo>
                    <a:cubicBezTo>
                      <a:pt x="631774" y="524476"/>
                      <a:pt x="672922" y="480835"/>
                      <a:pt x="707732" y="442907"/>
                    </a:cubicBezTo>
                    <a:cubicBezTo>
                      <a:pt x="736515" y="418696"/>
                      <a:pt x="730696" y="385029"/>
                      <a:pt x="728202" y="354583"/>
                    </a:cubicBezTo>
                    <a:cubicBezTo>
                      <a:pt x="724773" y="313019"/>
                      <a:pt x="729422" y="284626"/>
                      <a:pt x="746658" y="267235"/>
                    </a:cubicBezTo>
                    <a:cubicBezTo>
                      <a:pt x="763895" y="249842"/>
                      <a:pt x="793717" y="243452"/>
                      <a:pt x="840632" y="245894"/>
                    </a:cubicBezTo>
                    <a:cubicBezTo>
                      <a:pt x="904849" y="249218"/>
                      <a:pt x="949842" y="223553"/>
                      <a:pt x="992134" y="191549"/>
                    </a:cubicBezTo>
                    <a:cubicBezTo>
                      <a:pt x="1044504" y="151856"/>
                      <a:pt x="1094484" y="147699"/>
                      <a:pt x="1152258" y="169521"/>
                    </a:cubicBezTo>
                    <a:cubicBezTo>
                      <a:pt x="1218761" y="194667"/>
                      <a:pt x="1271236" y="170871"/>
                      <a:pt x="1299291" y="105927"/>
                    </a:cubicBezTo>
                    <a:cubicBezTo>
                      <a:pt x="1306150" y="90028"/>
                      <a:pt x="1309474" y="77768"/>
                      <a:pt x="1295447" y="63531"/>
                    </a:cubicBezTo>
                    <a:cubicBezTo>
                      <a:pt x="1281316" y="49244"/>
                      <a:pt x="1275808" y="35164"/>
                      <a:pt x="1277288" y="21475"/>
                    </a:cubicBezTo>
                    <a:lnTo>
                      <a:pt x="1290139" y="0"/>
                    </a:lnTo>
                    <a:lnTo>
                      <a:pt x="2013700" y="1121435"/>
                    </a:lnTo>
                    <a:lnTo>
                      <a:pt x="2002074" y="1116920"/>
                    </a:lnTo>
                    <a:cubicBezTo>
                      <a:pt x="1983773" y="1107100"/>
                      <a:pt x="1967017" y="1094684"/>
                      <a:pt x="1952886" y="1078629"/>
                    </a:cubicBezTo>
                    <a:cubicBezTo>
                      <a:pt x="1903009" y="1021998"/>
                      <a:pt x="1871211" y="1014309"/>
                      <a:pt x="1804087" y="1045377"/>
                    </a:cubicBezTo>
                    <a:cubicBezTo>
                      <a:pt x="1775615" y="1058471"/>
                      <a:pt x="1745377" y="1071147"/>
                      <a:pt x="1741949" y="1018880"/>
                    </a:cubicBezTo>
                    <a:cubicBezTo>
                      <a:pt x="1739974" y="988123"/>
                      <a:pt x="1719088" y="979291"/>
                      <a:pt x="1689993" y="980954"/>
                    </a:cubicBezTo>
                    <a:cubicBezTo>
                      <a:pt x="1669627" y="982096"/>
                      <a:pt x="1652898" y="989370"/>
                      <a:pt x="1635960" y="999346"/>
                    </a:cubicBezTo>
                    <a:cubicBezTo>
                      <a:pt x="1603124" y="1018776"/>
                      <a:pt x="1571119" y="1026570"/>
                      <a:pt x="1543999" y="989162"/>
                    </a:cubicBezTo>
                    <a:cubicBezTo>
                      <a:pt x="1526023" y="964432"/>
                      <a:pt x="1503890" y="969940"/>
                      <a:pt x="1484252" y="985110"/>
                    </a:cubicBezTo>
                    <a:cubicBezTo>
                      <a:pt x="1464821" y="1000073"/>
                      <a:pt x="1446740" y="1017218"/>
                      <a:pt x="1430633" y="1035714"/>
                    </a:cubicBezTo>
                    <a:cubicBezTo>
                      <a:pt x="1408085" y="1061796"/>
                      <a:pt x="1382523" y="1100242"/>
                      <a:pt x="1410787" y="1124662"/>
                    </a:cubicBezTo>
                    <a:cubicBezTo>
                      <a:pt x="1445700" y="1154900"/>
                      <a:pt x="1469288" y="1108244"/>
                      <a:pt x="1486225" y="1085175"/>
                    </a:cubicBezTo>
                    <a:cubicBezTo>
                      <a:pt x="1505865" y="1058367"/>
                      <a:pt x="1523633" y="1032493"/>
                      <a:pt x="1555430" y="1055768"/>
                    </a:cubicBezTo>
                    <a:cubicBezTo>
                      <a:pt x="1585357" y="1077694"/>
                      <a:pt x="1593669" y="1109490"/>
                      <a:pt x="1572886" y="1148873"/>
                    </a:cubicBezTo>
                    <a:cubicBezTo>
                      <a:pt x="1552728" y="1187007"/>
                      <a:pt x="1510229" y="1199684"/>
                      <a:pt x="1489654" y="1235014"/>
                    </a:cubicBezTo>
                    <a:cubicBezTo>
                      <a:pt x="1474068" y="1244261"/>
                      <a:pt x="1457027" y="1245717"/>
                      <a:pt x="1439259" y="1246028"/>
                    </a:cubicBezTo>
                    <a:cubicBezTo>
                      <a:pt x="1416606" y="1246340"/>
                      <a:pt x="1399877" y="1256730"/>
                      <a:pt x="1389174" y="1277721"/>
                    </a:cubicBezTo>
                    <a:cubicBezTo>
                      <a:pt x="1348337" y="1357940"/>
                      <a:pt x="1275600" y="1400855"/>
                      <a:pt x="1196525" y="1431300"/>
                    </a:cubicBezTo>
                    <a:cubicBezTo>
                      <a:pt x="1164209" y="1443769"/>
                      <a:pt x="1125033" y="1444601"/>
                      <a:pt x="1095732" y="1410206"/>
                    </a:cubicBezTo>
                    <a:cubicBezTo>
                      <a:pt x="1058013" y="1365940"/>
                      <a:pt x="1023306" y="1420908"/>
                      <a:pt x="984964" y="1417895"/>
                    </a:cubicBezTo>
                    <a:cubicBezTo>
                      <a:pt x="957635" y="1415817"/>
                      <a:pt x="962208" y="1447094"/>
                      <a:pt x="961376" y="1467461"/>
                    </a:cubicBezTo>
                    <a:cubicBezTo>
                      <a:pt x="953374" y="1486684"/>
                      <a:pt x="937165" y="1489593"/>
                      <a:pt x="919084" y="1488659"/>
                    </a:cubicBezTo>
                    <a:cubicBezTo>
                      <a:pt x="836476" y="1483774"/>
                      <a:pt x="758647" y="1499569"/>
                      <a:pt x="686638" y="1541444"/>
                    </a:cubicBezTo>
                    <a:cubicBezTo>
                      <a:pt x="672610" y="1548510"/>
                      <a:pt x="658477" y="1555576"/>
                      <a:pt x="644450" y="1562642"/>
                    </a:cubicBezTo>
                    <a:cubicBezTo>
                      <a:pt x="624187" y="1551212"/>
                      <a:pt x="597171" y="1551108"/>
                      <a:pt x="586677" y="1522740"/>
                    </a:cubicBezTo>
                    <a:cubicBezTo>
                      <a:pt x="582831" y="1512245"/>
                      <a:pt x="586262" y="1482632"/>
                      <a:pt x="560595" y="1496658"/>
                    </a:cubicBezTo>
                    <a:cubicBezTo>
                      <a:pt x="544385" y="1505596"/>
                      <a:pt x="520693" y="1519520"/>
                      <a:pt x="536384" y="1546016"/>
                    </a:cubicBezTo>
                    <a:cubicBezTo>
                      <a:pt x="566309" y="1596724"/>
                      <a:pt x="534098" y="1612104"/>
                      <a:pt x="494509" y="1628522"/>
                    </a:cubicBezTo>
                    <a:cubicBezTo>
                      <a:pt x="454399" y="1645147"/>
                      <a:pt x="411900" y="1663539"/>
                      <a:pt x="422602" y="1721105"/>
                    </a:cubicBezTo>
                    <a:cubicBezTo>
                      <a:pt x="404314" y="1723703"/>
                      <a:pt x="404730" y="1752590"/>
                      <a:pt x="377298" y="1747706"/>
                    </a:cubicBezTo>
                    <a:cubicBezTo>
                      <a:pt x="340409" y="1741056"/>
                      <a:pt x="301962" y="1743550"/>
                      <a:pt x="264140" y="1742199"/>
                    </a:cubicBezTo>
                    <a:cubicBezTo>
                      <a:pt x="233278" y="1711960"/>
                      <a:pt x="201170" y="1722456"/>
                      <a:pt x="168439" y="1738666"/>
                    </a:cubicBezTo>
                    <a:cubicBezTo>
                      <a:pt x="131135" y="1757059"/>
                      <a:pt x="69827" y="1726093"/>
                      <a:pt x="51643" y="1688892"/>
                    </a:cubicBezTo>
                    <a:cubicBezTo>
                      <a:pt x="31485" y="1647640"/>
                      <a:pt x="39902" y="1595166"/>
                      <a:pt x="0" y="156264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7000"/>
                    </a:srgbClr>
                  </a:gs>
                  <a:gs pos="100000">
                    <a:srgbClr val="CCE1F6">
                      <a:alpha val="50000"/>
                    </a:srgbClr>
                  </a:gs>
                </a:gsLst>
                <a:lin ang="5400000" scaled="0"/>
              </a:gradFill>
              <a:ln w="7883" cap="flat">
                <a:noFill/>
                <a:prstDash val="solid"/>
                <a:miter/>
              </a:ln>
              <a:effectLst>
                <a:outerShdw blurRad="711200" dist="38100" dir="8100000" sx="112000" sy="112000" algn="tr" rotWithShape="0">
                  <a:schemeClr val="bg1">
                    <a:alpha val="72000"/>
                  </a:schemeClr>
                </a:outerShdw>
                <a:softEdge rad="127000"/>
              </a:effectLst>
            </p:spPr>
            <p:txBody>
              <a:bodyPr wrap="square" rtlCol="0" anchor="ctr">
                <a:noAutofit/>
              </a:bodyPr>
              <a:lstStyle/>
              <a:p>
                <a:endParaRPr lang="x-none" sz="1800" dirty="0">
                  <a:latin typeface="Quicksand" pitchFamily="2" charset="0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419B502-AD97-C9BA-B4F0-A74E665FCF59}"/>
                  </a:ext>
                </a:extLst>
              </p:cNvPr>
              <p:cNvSpPr/>
              <p:nvPr/>
            </p:nvSpPr>
            <p:spPr>
              <a:xfrm rot="5400000">
                <a:off x="7023396" y="638782"/>
                <a:ext cx="1331922" cy="1156352"/>
              </a:xfrm>
              <a:custGeom>
                <a:avLst/>
                <a:gdLst>
                  <a:gd name="connsiteX0" fmla="*/ 0 w 2013700"/>
                  <a:gd name="connsiteY0" fmla="*/ 1562642 h 1748260"/>
                  <a:gd name="connsiteX1" fmla="*/ 63385 w 2013700"/>
                  <a:gd name="connsiteY1" fmla="*/ 1446471 h 1748260"/>
                  <a:gd name="connsiteX2" fmla="*/ 73881 w 2013700"/>
                  <a:gd name="connsiteY2" fmla="*/ 1435871 h 1748260"/>
                  <a:gd name="connsiteX3" fmla="*/ 73983 w 2013700"/>
                  <a:gd name="connsiteY3" fmla="*/ 1435872 h 1748260"/>
                  <a:gd name="connsiteX4" fmla="*/ 169062 w 2013700"/>
                  <a:gd name="connsiteY4" fmla="*/ 1435871 h 1748260"/>
                  <a:gd name="connsiteX5" fmla="*/ 179557 w 2013700"/>
                  <a:gd name="connsiteY5" fmla="*/ 1435871 h 1748260"/>
                  <a:gd name="connsiteX6" fmla="*/ 295728 w 2013700"/>
                  <a:gd name="connsiteY6" fmla="*/ 1435871 h 1748260"/>
                  <a:gd name="connsiteX7" fmla="*/ 389351 w 2013700"/>
                  <a:gd name="connsiteY7" fmla="*/ 1411245 h 1748260"/>
                  <a:gd name="connsiteX8" fmla="*/ 523498 w 2013700"/>
                  <a:gd name="connsiteY8" fmla="*/ 1369370 h 1748260"/>
                  <a:gd name="connsiteX9" fmla="*/ 618681 w 2013700"/>
                  <a:gd name="connsiteY9" fmla="*/ 1238339 h 1748260"/>
                  <a:gd name="connsiteX10" fmla="*/ 592495 w 2013700"/>
                  <a:gd name="connsiteY10" fmla="*/ 1100761 h 1748260"/>
                  <a:gd name="connsiteX11" fmla="*/ 549269 w 2013700"/>
                  <a:gd name="connsiteY11" fmla="*/ 1045067 h 1748260"/>
                  <a:gd name="connsiteX12" fmla="*/ 591664 w 2013700"/>
                  <a:gd name="connsiteY12" fmla="*/ 852624 h 1748260"/>
                  <a:gd name="connsiteX13" fmla="*/ 634683 w 2013700"/>
                  <a:gd name="connsiteY13" fmla="*/ 750585 h 1748260"/>
                  <a:gd name="connsiteX14" fmla="*/ 638215 w 2013700"/>
                  <a:gd name="connsiteY14" fmla="*/ 573834 h 1748260"/>
                  <a:gd name="connsiteX15" fmla="*/ 707732 w 2013700"/>
                  <a:gd name="connsiteY15" fmla="*/ 442907 h 1748260"/>
                  <a:gd name="connsiteX16" fmla="*/ 728202 w 2013700"/>
                  <a:gd name="connsiteY16" fmla="*/ 354583 h 1748260"/>
                  <a:gd name="connsiteX17" fmla="*/ 746658 w 2013700"/>
                  <a:gd name="connsiteY17" fmla="*/ 267235 h 1748260"/>
                  <a:gd name="connsiteX18" fmla="*/ 840632 w 2013700"/>
                  <a:gd name="connsiteY18" fmla="*/ 245894 h 1748260"/>
                  <a:gd name="connsiteX19" fmla="*/ 992134 w 2013700"/>
                  <a:gd name="connsiteY19" fmla="*/ 191549 h 1748260"/>
                  <a:gd name="connsiteX20" fmla="*/ 1152258 w 2013700"/>
                  <a:gd name="connsiteY20" fmla="*/ 169521 h 1748260"/>
                  <a:gd name="connsiteX21" fmla="*/ 1299291 w 2013700"/>
                  <a:gd name="connsiteY21" fmla="*/ 105927 h 1748260"/>
                  <a:gd name="connsiteX22" fmla="*/ 1295447 w 2013700"/>
                  <a:gd name="connsiteY22" fmla="*/ 63531 h 1748260"/>
                  <a:gd name="connsiteX23" fmla="*/ 1277288 w 2013700"/>
                  <a:gd name="connsiteY23" fmla="*/ 21475 h 1748260"/>
                  <a:gd name="connsiteX24" fmla="*/ 1290139 w 2013700"/>
                  <a:gd name="connsiteY24" fmla="*/ 0 h 1748260"/>
                  <a:gd name="connsiteX25" fmla="*/ 2013700 w 2013700"/>
                  <a:gd name="connsiteY25" fmla="*/ 1121435 h 1748260"/>
                  <a:gd name="connsiteX26" fmla="*/ 2002074 w 2013700"/>
                  <a:gd name="connsiteY26" fmla="*/ 1116920 h 1748260"/>
                  <a:gd name="connsiteX27" fmla="*/ 1952886 w 2013700"/>
                  <a:gd name="connsiteY27" fmla="*/ 1078629 h 1748260"/>
                  <a:gd name="connsiteX28" fmla="*/ 1804087 w 2013700"/>
                  <a:gd name="connsiteY28" fmla="*/ 1045377 h 1748260"/>
                  <a:gd name="connsiteX29" fmla="*/ 1741949 w 2013700"/>
                  <a:gd name="connsiteY29" fmla="*/ 1018880 h 1748260"/>
                  <a:gd name="connsiteX30" fmla="*/ 1689993 w 2013700"/>
                  <a:gd name="connsiteY30" fmla="*/ 980954 h 1748260"/>
                  <a:gd name="connsiteX31" fmla="*/ 1635960 w 2013700"/>
                  <a:gd name="connsiteY31" fmla="*/ 999346 h 1748260"/>
                  <a:gd name="connsiteX32" fmla="*/ 1543999 w 2013700"/>
                  <a:gd name="connsiteY32" fmla="*/ 989162 h 1748260"/>
                  <a:gd name="connsiteX33" fmla="*/ 1484252 w 2013700"/>
                  <a:gd name="connsiteY33" fmla="*/ 985110 h 1748260"/>
                  <a:gd name="connsiteX34" fmla="*/ 1430633 w 2013700"/>
                  <a:gd name="connsiteY34" fmla="*/ 1035714 h 1748260"/>
                  <a:gd name="connsiteX35" fmla="*/ 1410787 w 2013700"/>
                  <a:gd name="connsiteY35" fmla="*/ 1124662 h 1748260"/>
                  <a:gd name="connsiteX36" fmla="*/ 1486225 w 2013700"/>
                  <a:gd name="connsiteY36" fmla="*/ 1085175 h 1748260"/>
                  <a:gd name="connsiteX37" fmla="*/ 1555430 w 2013700"/>
                  <a:gd name="connsiteY37" fmla="*/ 1055768 h 1748260"/>
                  <a:gd name="connsiteX38" fmla="*/ 1572886 w 2013700"/>
                  <a:gd name="connsiteY38" fmla="*/ 1148873 h 1748260"/>
                  <a:gd name="connsiteX39" fmla="*/ 1489654 w 2013700"/>
                  <a:gd name="connsiteY39" fmla="*/ 1235014 h 1748260"/>
                  <a:gd name="connsiteX40" fmla="*/ 1439259 w 2013700"/>
                  <a:gd name="connsiteY40" fmla="*/ 1246028 h 1748260"/>
                  <a:gd name="connsiteX41" fmla="*/ 1389174 w 2013700"/>
                  <a:gd name="connsiteY41" fmla="*/ 1277721 h 1748260"/>
                  <a:gd name="connsiteX42" fmla="*/ 1196525 w 2013700"/>
                  <a:gd name="connsiteY42" fmla="*/ 1431300 h 1748260"/>
                  <a:gd name="connsiteX43" fmla="*/ 1095732 w 2013700"/>
                  <a:gd name="connsiteY43" fmla="*/ 1410206 h 1748260"/>
                  <a:gd name="connsiteX44" fmla="*/ 984964 w 2013700"/>
                  <a:gd name="connsiteY44" fmla="*/ 1417895 h 1748260"/>
                  <a:gd name="connsiteX45" fmla="*/ 961376 w 2013700"/>
                  <a:gd name="connsiteY45" fmla="*/ 1467461 h 1748260"/>
                  <a:gd name="connsiteX46" fmla="*/ 919084 w 2013700"/>
                  <a:gd name="connsiteY46" fmla="*/ 1488659 h 1748260"/>
                  <a:gd name="connsiteX47" fmla="*/ 686638 w 2013700"/>
                  <a:gd name="connsiteY47" fmla="*/ 1541444 h 1748260"/>
                  <a:gd name="connsiteX48" fmla="*/ 644450 w 2013700"/>
                  <a:gd name="connsiteY48" fmla="*/ 1562642 h 1748260"/>
                  <a:gd name="connsiteX49" fmla="*/ 586677 w 2013700"/>
                  <a:gd name="connsiteY49" fmla="*/ 1522740 h 1748260"/>
                  <a:gd name="connsiteX50" fmla="*/ 560595 w 2013700"/>
                  <a:gd name="connsiteY50" fmla="*/ 1496658 h 1748260"/>
                  <a:gd name="connsiteX51" fmla="*/ 536384 w 2013700"/>
                  <a:gd name="connsiteY51" fmla="*/ 1546016 h 1748260"/>
                  <a:gd name="connsiteX52" fmla="*/ 494509 w 2013700"/>
                  <a:gd name="connsiteY52" fmla="*/ 1628522 h 1748260"/>
                  <a:gd name="connsiteX53" fmla="*/ 422602 w 2013700"/>
                  <a:gd name="connsiteY53" fmla="*/ 1721105 h 1748260"/>
                  <a:gd name="connsiteX54" fmla="*/ 377298 w 2013700"/>
                  <a:gd name="connsiteY54" fmla="*/ 1747706 h 1748260"/>
                  <a:gd name="connsiteX55" fmla="*/ 264140 w 2013700"/>
                  <a:gd name="connsiteY55" fmla="*/ 1742199 h 1748260"/>
                  <a:gd name="connsiteX56" fmla="*/ 168439 w 2013700"/>
                  <a:gd name="connsiteY56" fmla="*/ 1738666 h 1748260"/>
                  <a:gd name="connsiteX57" fmla="*/ 51643 w 2013700"/>
                  <a:gd name="connsiteY57" fmla="*/ 1688892 h 1748260"/>
                  <a:gd name="connsiteX58" fmla="*/ 0 w 2013700"/>
                  <a:gd name="connsiteY58" fmla="*/ 1562642 h 1748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013700" h="1748260">
                    <a:moveTo>
                      <a:pt x="0" y="1562642"/>
                    </a:moveTo>
                    <a:cubicBezTo>
                      <a:pt x="34706" y="1531365"/>
                      <a:pt x="35330" y="1481489"/>
                      <a:pt x="63385" y="1446471"/>
                    </a:cubicBezTo>
                    <a:cubicBezTo>
                      <a:pt x="66918" y="1442938"/>
                      <a:pt x="70347" y="1439404"/>
                      <a:pt x="73881" y="1435871"/>
                    </a:cubicBezTo>
                    <a:cubicBezTo>
                      <a:pt x="73881" y="1435871"/>
                      <a:pt x="73983" y="1435872"/>
                      <a:pt x="73983" y="1435872"/>
                    </a:cubicBezTo>
                    <a:cubicBezTo>
                      <a:pt x="105677" y="1435872"/>
                      <a:pt x="137369" y="1435872"/>
                      <a:pt x="169062" y="1435871"/>
                    </a:cubicBezTo>
                    <a:cubicBezTo>
                      <a:pt x="172595" y="1435871"/>
                      <a:pt x="176024" y="1435871"/>
                      <a:pt x="179557" y="1435871"/>
                    </a:cubicBezTo>
                    <a:cubicBezTo>
                      <a:pt x="219043" y="1481072"/>
                      <a:pt x="246475" y="1481072"/>
                      <a:pt x="295728" y="1435871"/>
                    </a:cubicBezTo>
                    <a:cubicBezTo>
                      <a:pt x="330434" y="1440340"/>
                      <a:pt x="358698" y="1426729"/>
                      <a:pt x="389351" y="1411245"/>
                    </a:cubicBezTo>
                    <a:cubicBezTo>
                      <a:pt x="430915" y="1390255"/>
                      <a:pt x="475284" y="1371343"/>
                      <a:pt x="523498" y="1369370"/>
                    </a:cubicBezTo>
                    <a:cubicBezTo>
                      <a:pt x="571402" y="1367395"/>
                      <a:pt x="645074" y="1290501"/>
                      <a:pt x="618681" y="1238339"/>
                    </a:cubicBezTo>
                    <a:cubicBezTo>
                      <a:pt x="596652" y="1194904"/>
                      <a:pt x="598730" y="1146898"/>
                      <a:pt x="592495" y="1100761"/>
                    </a:cubicBezTo>
                    <a:cubicBezTo>
                      <a:pt x="588547" y="1071251"/>
                      <a:pt x="581793" y="1049742"/>
                      <a:pt x="549269" y="1045067"/>
                    </a:cubicBezTo>
                    <a:cubicBezTo>
                      <a:pt x="521421" y="1000904"/>
                      <a:pt x="543346" y="883486"/>
                      <a:pt x="591664" y="852624"/>
                    </a:cubicBezTo>
                    <a:cubicBezTo>
                      <a:pt x="632812" y="826336"/>
                      <a:pt x="640294" y="794331"/>
                      <a:pt x="634683" y="750585"/>
                    </a:cubicBezTo>
                    <a:cubicBezTo>
                      <a:pt x="627098" y="692083"/>
                      <a:pt x="646113" y="634518"/>
                      <a:pt x="638215" y="573834"/>
                    </a:cubicBezTo>
                    <a:cubicBezTo>
                      <a:pt x="631774" y="524476"/>
                      <a:pt x="672922" y="480835"/>
                      <a:pt x="707732" y="442907"/>
                    </a:cubicBezTo>
                    <a:cubicBezTo>
                      <a:pt x="736515" y="418696"/>
                      <a:pt x="730696" y="385029"/>
                      <a:pt x="728202" y="354583"/>
                    </a:cubicBezTo>
                    <a:cubicBezTo>
                      <a:pt x="724773" y="313019"/>
                      <a:pt x="729422" y="284626"/>
                      <a:pt x="746658" y="267235"/>
                    </a:cubicBezTo>
                    <a:cubicBezTo>
                      <a:pt x="763895" y="249842"/>
                      <a:pt x="793717" y="243452"/>
                      <a:pt x="840632" y="245894"/>
                    </a:cubicBezTo>
                    <a:cubicBezTo>
                      <a:pt x="904849" y="249218"/>
                      <a:pt x="949842" y="223553"/>
                      <a:pt x="992134" y="191549"/>
                    </a:cubicBezTo>
                    <a:cubicBezTo>
                      <a:pt x="1044504" y="151856"/>
                      <a:pt x="1094484" y="147699"/>
                      <a:pt x="1152258" y="169521"/>
                    </a:cubicBezTo>
                    <a:cubicBezTo>
                      <a:pt x="1218761" y="194667"/>
                      <a:pt x="1271236" y="170871"/>
                      <a:pt x="1299291" y="105927"/>
                    </a:cubicBezTo>
                    <a:cubicBezTo>
                      <a:pt x="1306150" y="90028"/>
                      <a:pt x="1309474" y="77768"/>
                      <a:pt x="1295447" y="63531"/>
                    </a:cubicBezTo>
                    <a:cubicBezTo>
                      <a:pt x="1281316" y="49244"/>
                      <a:pt x="1275808" y="35164"/>
                      <a:pt x="1277288" y="21475"/>
                    </a:cubicBezTo>
                    <a:lnTo>
                      <a:pt x="1290139" y="0"/>
                    </a:lnTo>
                    <a:lnTo>
                      <a:pt x="2013700" y="1121435"/>
                    </a:lnTo>
                    <a:lnTo>
                      <a:pt x="2002074" y="1116920"/>
                    </a:lnTo>
                    <a:cubicBezTo>
                      <a:pt x="1983773" y="1107100"/>
                      <a:pt x="1967017" y="1094684"/>
                      <a:pt x="1952886" y="1078629"/>
                    </a:cubicBezTo>
                    <a:cubicBezTo>
                      <a:pt x="1903009" y="1021998"/>
                      <a:pt x="1871211" y="1014309"/>
                      <a:pt x="1804087" y="1045377"/>
                    </a:cubicBezTo>
                    <a:cubicBezTo>
                      <a:pt x="1775615" y="1058471"/>
                      <a:pt x="1745377" y="1071147"/>
                      <a:pt x="1741949" y="1018880"/>
                    </a:cubicBezTo>
                    <a:cubicBezTo>
                      <a:pt x="1739974" y="988123"/>
                      <a:pt x="1719088" y="979291"/>
                      <a:pt x="1689993" y="980954"/>
                    </a:cubicBezTo>
                    <a:cubicBezTo>
                      <a:pt x="1669627" y="982096"/>
                      <a:pt x="1652898" y="989370"/>
                      <a:pt x="1635960" y="999346"/>
                    </a:cubicBezTo>
                    <a:cubicBezTo>
                      <a:pt x="1603124" y="1018776"/>
                      <a:pt x="1571119" y="1026570"/>
                      <a:pt x="1543999" y="989162"/>
                    </a:cubicBezTo>
                    <a:cubicBezTo>
                      <a:pt x="1526023" y="964432"/>
                      <a:pt x="1503890" y="969940"/>
                      <a:pt x="1484252" y="985110"/>
                    </a:cubicBezTo>
                    <a:cubicBezTo>
                      <a:pt x="1464821" y="1000073"/>
                      <a:pt x="1446740" y="1017218"/>
                      <a:pt x="1430633" y="1035714"/>
                    </a:cubicBezTo>
                    <a:cubicBezTo>
                      <a:pt x="1408085" y="1061796"/>
                      <a:pt x="1382523" y="1100242"/>
                      <a:pt x="1410787" y="1124662"/>
                    </a:cubicBezTo>
                    <a:cubicBezTo>
                      <a:pt x="1445700" y="1154900"/>
                      <a:pt x="1469288" y="1108244"/>
                      <a:pt x="1486225" y="1085175"/>
                    </a:cubicBezTo>
                    <a:cubicBezTo>
                      <a:pt x="1505865" y="1058367"/>
                      <a:pt x="1523633" y="1032493"/>
                      <a:pt x="1555430" y="1055768"/>
                    </a:cubicBezTo>
                    <a:cubicBezTo>
                      <a:pt x="1585357" y="1077694"/>
                      <a:pt x="1593669" y="1109490"/>
                      <a:pt x="1572886" y="1148873"/>
                    </a:cubicBezTo>
                    <a:cubicBezTo>
                      <a:pt x="1552728" y="1187007"/>
                      <a:pt x="1510229" y="1199684"/>
                      <a:pt x="1489654" y="1235014"/>
                    </a:cubicBezTo>
                    <a:cubicBezTo>
                      <a:pt x="1474068" y="1244261"/>
                      <a:pt x="1457027" y="1245717"/>
                      <a:pt x="1439259" y="1246028"/>
                    </a:cubicBezTo>
                    <a:cubicBezTo>
                      <a:pt x="1416606" y="1246340"/>
                      <a:pt x="1399877" y="1256730"/>
                      <a:pt x="1389174" y="1277721"/>
                    </a:cubicBezTo>
                    <a:cubicBezTo>
                      <a:pt x="1348337" y="1357940"/>
                      <a:pt x="1275600" y="1400855"/>
                      <a:pt x="1196525" y="1431300"/>
                    </a:cubicBezTo>
                    <a:cubicBezTo>
                      <a:pt x="1164209" y="1443769"/>
                      <a:pt x="1125033" y="1444601"/>
                      <a:pt x="1095732" y="1410206"/>
                    </a:cubicBezTo>
                    <a:cubicBezTo>
                      <a:pt x="1058013" y="1365940"/>
                      <a:pt x="1023306" y="1420908"/>
                      <a:pt x="984964" y="1417895"/>
                    </a:cubicBezTo>
                    <a:cubicBezTo>
                      <a:pt x="957635" y="1415817"/>
                      <a:pt x="962208" y="1447094"/>
                      <a:pt x="961376" y="1467461"/>
                    </a:cubicBezTo>
                    <a:cubicBezTo>
                      <a:pt x="953374" y="1486684"/>
                      <a:pt x="937165" y="1489593"/>
                      <a:pt x="919084" y="1488659"/>
                    </a:cubicBezTo>
                    <a:cubicBezTo>
                      <a:pt x="836476" y="1483774"/>
                      <a:pt x="758647" y="1499569"/>
                      <a:pt x="686638" y="1541444"/>
                    </a:cubicBezTo>
                    <a:cubicBezTo>
                      <a:pt x="672610" y="1548510"/>
                      <a:pt x="658477" y="1555576"/>
                      <a:pt x="644450" y="1562642"/>
                    </a:cubicBezTo>
                    <a:cubicBezTo>
                      <a:pt x="624187" y="1551212"/>
                      <a:pt x="597171" y="1551108"/>
                      <a:pt x="586677" y="1522740"/>
                    </a:cubicBezTo>
                    <a:cubicBezTo>
                      <a:pt x="582831" y="1512245"/>
                      <a:pt x="586262" y="1482632"/>
                      <a:pt x="560595" y="1496658"/>
                    </a:cubicBezTo>
                    <a:cubicBezTo>
                      <a:pt x="544385" y="1505596"/>
                      <a:pt x="520693" y="1519520"/>
                      <a:pt x="536384" y="1546016"/>
                    </a:cubicBezTo>
                    <a:cubicBezTo>
                      <a:pt x="566309" y="1596724"/>
                      <a:pt x="534098" y="1612104"/>
                      <a:pt x="494509" y="1628522"/>
                    </a:cubicBezTo>
                    <a:cubicBezTo>
                      <a:pt x="454399" y="1645147"/>
                      <a:pt x="411900" y="1663539"/>
                      <a:pt x="422602" y="1721105"/>
                    </a:cubicBezTo>
                    <a:cubicBezTo>
                      <a:pt x="404314" y="1723703"/>
                      <a:pt x="404730" y="1752590"/>
                      <a:pt x="377298" y="1747706"/>
                    </a:cubicBezTo>
                    <a:cubicBezTo>
                      <a:pt x="340409" y="1741056"/>
                      <a:pt x="301962" y="1743550"/>
                      <a:pt x="264140" y="1742199"/>
                    </a:cubicBezTo>
                    <a:cubicBezTo>
                      <a:pt x="233278" y="1711960"/>
                      <a:pt x="201170" y="1722456"/>
                      <a:pt x="168439" y="1738666"/>
                    </a:cubicBezTo>
                    <a:cubicBezTo>
                      <a:pt x="131135" y="1757059"/>
                      <a:pt x="69827" y="1726093"/>
                      <a:pt x="51643" y="1688892"/>
                    </a:cubicBezTo>
                    <a:cubicBezTo>
                      <a:pt x="31485" y="1647640"/>
                      <a:pt x="39902" y="1595166"/>
                      <a:pt x="0" y="156264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27000"/>
                    </a:srgbClr>
                  </a:gs>
                  <a:gs pos="100000">
                    <a:srgbClr val="CCE1F6">
                      <a:alpha val="50000"/>
                    </a:srgbClr>
                  </a:gs>
                </a:gsLst>
                <a:lin ang="5400000" scaled="0"/>
              </a:gradFill>
              <a:ln w="7883" cap="flat">
                <a:noFill/>
                <a:prstDash val="solid"/>
                <a:miter/>
              </a:ln>
              <a:effectLst>
                <a:outerShdw blurRad="711200" dist="38100" dir="8100000" sx="112000" sy="112000" algn="tr" rotWithShape="0">
                  <a:schemeClr val="bg1">
                    <a:alpha val="72000"/>
                  </a:schemeClr>
                </a:outerShdw>
                <a:softEdge rad="127000"/>
              </a:effectLst>
            </p:spPr>
            <p:txBody>
              <a:bodyPr wrap="square" rtlCol="0" anchor="ctr">
                <a:noAutofit/>
              </a:bodyPr>
              <a:lstStyle/>
              <a:p>
                <a:endParaRPr lang="x-none" sz="1800" dirty="0">
                  <a:latin typeface="Quicksand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394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0">
              <a:srgbClr val="329A9B"/>
            </a:gs>
            <a:gs pos="0">
              <a:srgbClr val="39658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5E2E9C-2321-8CB2-AADC-049DAC41AA73}"/>
              </a:ext>
            </a:extLst>
          </p:cNvPr>
          <p:cNvSpPr/>
          <p:nvPr userDrawn="1"/>
        </p:nvSpPr>
        <p:spPr>
          <a:xfrm>
            <a:off x="0" y="-3174"/>
            <a:ext cx="12192000" cy="6864349"/>
          </a:xfrm>
          <a:custGeom>
            <a:avLst/>
            <a:gdLst>
              <a:gd name="connsiteX0" fmla="*/ 8012548 w 9272710"/>
              <a:gd name="connsiteY0" fmla="*/ 6855903 h 6864349"/>
              <a:gd name="connsiteX1" fmla="*/ 8012486 w 9272710"/>
              <a:gd name="connsiteY1" fmla="*/ 6855911 h 6864349"/>
              <a:gd name="connsiteX2" fmla="*/ 8027841 w 9272710"/>
              <a:gd name="connsiteY2" fmla="*/ 6858582 h 6864349"/>
              <a:gd name="connsiteX3" fmla="*/ 7793177 w 9272710"/>
              <a:gd name="connsiteY3" fmla="*/ 6853918 h 6864349"/>
              <a:gd name="connsiteX4" fmla="*/ 7791197 w 9272710"/>
              <a:gd name="connsiteY4" fmla="*/ 6859656 h 6864349"/>
              <a:gd name="connsiteX5" fmla="*/ 7793591 w 9272710"/>
              <a:gd name="connsiteY5" fmla="*/ 6856064 h 6864349"/>
              <a:gd name="connsiteX6" fmla="*/ 7742342 w 9272710"/>
              <a:gd name="connsiteY6" fmla="*/ 6845983 h 6864349"/>
              <a:gd name="connsiteX7" fmla="*/ 7738377 w 9272710"/>
              <a:gd name="connsiteY7" fmla="*/ 6852189 h 6864349"/>
              <a:gd name="connsiteX8" fmla="*/ 7741031 w 9272710"/>
              <a:gd name="connsiteY8" fmla="*/ 6849700 h 6864349"/>
              <a:gd name="connsiteX9" fmla="*/ 8703880 w 9272710"/>
              <a:gd name="connsiteY9" fmla="*/ 6844208 h 6864349"/>
              <a:gd name="connsiteX10" fmla="*/ 8712302 w 9272710"/>
              <a:gd name="connsiteY10" fmla="*/ 6848663 h 6864349"/>
              <a:gd name="connsiteX11" fmla="*/ 8709339 w 9272710"/>
              <a:gd name="connsiteY11" fmla="*/ 6845150 h 6864349"/>
              <a:gd name="connsiteX12" fmla="*/ 8667170 w 9272710"/>
              <a:gd name="connsiteY12" fmla="*/ 6837876 h 6864349"/>
              <a:gd name="connsiteX13" fmla="*/ 8667081 w 9272710"/>
              <a:gd name="connsiteY13" fmla="*/ 6837906 h 6864349"/>
              <a:gd name="connsiteX14" fmla="*/ 8667586 w 9272710"/>
              <a:gd name="connsiteY14" fmla="*/ 6837948 h 6864349"/>
              <a:gd name="connsiteX15" fmla="*/ 7789135 w 9272710"/>
              <a:gd name="connsiteY15" fmla="*/ 6832960 h 6864349"/>
              <a:gd name="connsiteX16" fmla="*/ 7789156 w 9272710"/>
              <a:gd name="connsiteY16" fmla="*/ 6833073 h 6864349"/>
              <a:gd name="connsiteX17" fmla="*/ 7789135 w 9272710"/>
              <a:gd name="connsiteY17" fmla="*/ 6833069 h 6864349"/>
              <a:gd name="connsiteX18" fmla="*/ 7433746 w 9272710"/>
              <a:gd name="connsiteY18" fmla="*/ 6822254 h 6864349"/>
              <a:gd name="connsiteX19" fmla="*/ 7455924 w 9272710"/>
              <a:gd name="connsiteY19" fmla="*/ 6844432 h 6864349"/>
              <a:gd name="connsiteX20" fmla="*/ 7454471 w 9272710"/>
              <a:gd name="connsiteY20" fmla="*/ 6846841 h 6864349"/>
              <a:gd name="connsiteX21" fmla="*/ 7441322 w 9272710"/>
              <a:gd name="connsiteY21" fmla="*/ 6864349 h 6864349"/>
              <a:gd name="connsiteX22" fmla="*/ 7411808 w 9272710"/>
              <a:gd name="connsiteY22" fmla="*/ 6864349 h 6864349"/>
              <a:gd name="connsiteX23" fmla="*/ 7423479 w 9272710"/>
              <a:gd name="connsiteY23" fmla="*/ 6857193 h 6864349"/>
              <a:gd name="connsiteX24" fmla="*/ 7433746 w 9272710"/>
              <a:gd name="connsiteY24" fmla="*/ 6822254 h 6864349"/>
              <a:gd name="connsiteX25" fmla="*/ 8955562 w 9272710"/>
              <a:gd name="connsiteY25" fmla="*/ 6806253 h 6864349"/>
              <a:gd name="connsiteX26" fmla="*/ 8969243 w 9272710"/>
              <a:gd name="connsiteY26" fmla="*/ 6828263 h 6864349"/>
              <a:gd name="connsiteX27" fmla="*/ 8969959 w 9272710"/>
              <a:gd name="connsiteY27" fmla="*/ 6831502 h 6864349"/>
              <a:gd name="connsiteX28" fmla="*/ 8969461 w 9272710"/>
              <a:gd name="connsiteY28" fmla="*/ 6828590 h 6864349"/>
              <a:gd name="connsiteX29" fmla="*/ 8955692 w 9272710"/>
              <a:gd name="connsiteY29" fmla="*/ 6806324 h 6864349"/>
              <a:gd name="connsiteX30" fmla="*/ 7752846 w 9272710"/>
              <a:gd name="connsiteY30" fmla="*/ 6800361 h 6864349"/>
              <a:gd name="connsiteX31" fmla="*/ 7748282 w 9272710"/>
              <a:gd name="connsiteY31" fmla="*/ 6829129 h 6864349"/>
              <a:gd name="connsiteX32" fmla="*/ 7752500 w 9272710"/>
              <a:gd name="connsiteY32" fmla="*/ 6817164 h 6864349"/>
              <a:gd name="connsiteX33" fmla="*/ 7752714 w 9272710"/>
              <a:gd name="connsiteY33" fmla="*/ 6774402 h 6864349"/>
              <a:gd name="connsiteX34" fmla="*/ 7753210 w 9272710"/>
              <a:gd name="connsiteY34" fmla="*/ 6782617 h 6864349"/>
              <a:gd name="connsiteX35" fmla="*/ 7753224 w 9272710"/>
              <a:gd name="connsiteY35" fmla="*/ 6781940 h 6864349"/>
              <a:gd name="connsiteX36" fmla="*/ 8737212 w 9272710"/>
              <a:gd name="connsiteY36" fmla="*/ 6769692 h 6864349"/>
              <a:gd name="connsiteX37" fmla="*/ 8719827 w 9272710"/>
              <a:gd name="connsiteY37" fmla="*/ 6769814 h 6864349"/>
              <a:gd name="connsiteX38" fmla="*/ 8683857 w 9272710"/>
              <a:gd name="connsiteY38" fmla="*/ 6788580 h 6864349"/>
              <a:gd name="connsiteX39" fmla="*/ 8647604 w 9272710"/>
              <a:gd name="connsiteY39" fmla="*/ 6791524 h 6864349"/>
              <a:gd name="connsiteX40" fmla="*/ 8647682 w 9272710"/>
              <a:gd name="connsiteY40" fmla="*/ 6791540 h 6864349"/>
              <a:gd name="connsiteX41" fmla="*/ 8720155 w 9272710"/>
              <a:gd name="connsiteY41" fmla="*/ 6769813 h 6864349"/>
              <a:gd name="connsiteX42" fmla="*/ 8737260 w 9272710"/>
              <a:gd name="connsiteY42" fmla="*/ 6769708 h 6864349"/>
              <a:gd name="connsiteX43" fmla="*/ 9233459 w 9272710"/>
              <a:gd name="connsiteY43" fmla="*/ 6761305 h 6864349"/>
              <a:gd name="connsiteX44" fmla="*/ 9215709 w 9272710"/>
              <a:gd name="connsiteY44" fmla="*/ 6768940 h 6864349"/>
              <a:gd name="connsiteX45" fmla="*/ 9189644 w 9272710"/>
              <a:gd name="connsiteY45" fmla="*/ 6777513 h 6864349"/>
              <a:gd name="connsiteX46" fmla="*/ 9165193 w 9272710"/>
              <a:gd name="connsiteY46" fmla="*/ 6774105 h 6864349"/>
              <a:gd name="connsiteX47" fmla="*/ 9165386 w 9272710"/>
              <a:gd name="connsiteY47" fmla="*/ 6774212 h 6864349"/>
              <a:gd name="connsiteX48" fmla="*/ 9215927 w 9272710"/>
              <a:gd name="connsiteY48" fmla="*/ 6769049 h 6864349"/>
              <a:gd name="connsiteX49" fmla="*/ 9246593 w 9272710"/>
              <a:gd name="connsiteY49" fmla="*/ 6762647 h 6864349"/>
              <a:gd name="connsiteX50" fmla="*/ 9246517 w 9272710"/>
              <a:gd name="connsiteY50" fmla="*/ 6762508 h 6864349"/>
              <a:gd name="connsiteX51" fmla="*/ 9233459 w 9272710"/>
              <a:gd name="connsiteY51" fmla="*/ 6761305 h 6864349"/>
              <a:gd name="connsiteX52" fmla="*/ 7777989 w 9272710"/>
              <a:gd name="connsiteY52" fmla="*/ 6755394 h 6864349"/>
              <a:gd name="connsiteX53" fmla="*/ 7789133 w 9272710"/>
              <a:gd name="connsiteY53" fmla="*/ 6822035 h 6864349"/>
              <a:gd name="connsiteX54" fmla="*/ 7777989 w 9272710"/>
              <a:gd name="connsiteY54" fmla="*/ 6755394 h 6864349"/>
              <a:gd name="connsiteX55" fmla="*/ 7635428 w 9272710"/>
              <a:gd name="connsiteY55" fmla="*/ 6750514 h 6864349"/>
              <a:gd name="connsiteX56" fmla="*/ 7635447 w 9272710"/>
              <a:gd name="connsiteY56" fmla="*/ 6750545 h 6864349"/>
              <a:gd name="connsiteX57" fmla="*/ 7647970 w 9272710"/>
              <a:gd name="connsiteY57" fmla="*/ 6758865 h 6864349"/>
              <a:gd name="connsiteX58" fmla="*/ 9121732 w 9272710"/>
              <a:gd name="connsiteY58" fmla="*/ 6750252 h 6864349"/>
              <a:gd name="connsiteX59" fmla="*/ 9121812 w 9272710"/>
              <a:gd name="connsiteY59" fmla="*/ 6750291 h 6864349"/>
              <a:gd name="connsiteX60" fmla="*/ 9121755 w 9272710"/>
              <a:gd name="connsiteY60" fmla="*/ 6750259 h 6864349"/>
              <a:gd name="connsiteX61" fmla="*/ 8801175 w 9272710"/>
              <a:gd name="connsiteY61" fmla="*/ 6719103 h 6864349"/>
              <a:gd name="connsiteX62" fmla="*/ 8748342 w 9272710"/>
              <a:gd name="connsiteY62" fmla="*/ 6734636 h 6864349"/>
              <a:gd name="connsiteX63" fmla="*/ 8731482 w 9272710"/>
              <a:gd name="connsiteY63" fmla="*/ 6738785 h 6864349"/>
              <a:gd name="connsiteX64" fmla="*/ 8717971 w 9272710"/>
              <a:gd name="connsiteY64" fmla="*/ 6737040 h 6864349"/>
              <a:gd name="connsiteX65" fmla="*/ 8717585 w 9272710"/>
              <a:gd name="connsiteY65" fmla="*/ 6736877 h 6864349"/>
              <a:gd name="connsiteX66" fmla="*/ 8717588 w 9272710"/>
              <a:gd name="connsiteY66" fmla="*/ 6736989 h 6864349"/>
              <a:gd name="connsiteX67" fmla="*/ 8717971 w 9272710"/>
              <a:gd name="connsiteY67" fmla="*/ 6737040 h 6864349"/>
              <a:gd name="connsiteX68" fmla="*/ 8725590 w 9272710"/>
              <a:gd name="connsiteY68" fmla="*/ 6740235 h 6864349"/>
              <a:gd name="connsiteX69" fmla="*/ 8731482 w 9272710"/>
              <a:gd name="connsiteY69" fmla="*/ 6738785 h 6864349"/>
              <a:gd name="connsiteX70" fmla="*/ 8731484 w 9272710"/>
              <a:gd name="connsiteY70" fmla="*/ 6738785 h 6864349"/>
              <a:gd name="connsiteX71" fmla="*/ 8748560 w 9272710"/>
              <a:gd name="connsiteY71" fmla="*/ 6734855 h 6864349"/>
              <a:gd name="connsiteX72" fmla="*/ 8801394 w 9272710"/>
              <a:gd name="connsiteY72" fmla="*/ 6719321 h 6864349"/>
              <a:gd name="connsiteX73" fmla="*/ 8812380 w 9272710"/>
              <a:gd name="connsiteY73" fmla="*/ 6724975 h 6864349"/>
              <a:gd name="connsiteX74" fmla="*/ 8812253 w 9272710"/>
              <a:gd name="connsiteY74" fmla="*/ 6724803 h 6864349"/>
              <a:gd name="connsiteX75" fmla="*/ 8801175 w 9272710"/>
              <a:gd name="connsiteY75" fmla="*/ 6719103 h 6864349"/>
              <a:gd name="connsiteX76" fmla="*/ 8148126 w 9272710"/>
              <a:gd name="connsiteY76" fmla="*/ 6714316 h 6864349"/>
              <a:gd name="connsiteX77" fmla="*/ 8040297 w 9272710"/>
              <a:gd name="connsiteY77" fmla="*/ 6742939 h 6864349"/>
              <a:gd name="connsiteX78" fmla="*/ 7988076 w 9272710"/>
              <a:gd name="connsiteY78" fmla="*/ 6792101 h 6864349"/>
              <a:gd name="connsiteX79" fmla="*/ 7965024 w 9272710"/>
              <a:gd name="connsiteY79" fmla="*/ 6835692 h 6864349"/>
              <a:gd name="connsiteX80" fmla="*/ 7982504 w 9272710"/>
              <a:gd name="connsiteY80" fmla="*/ 6859849 h 6864349"/>
              <a:gd name="connsiteX81" fmla="*/ 8002026 w 9272710"/>
              <a:gd name="connsiteY81" fmla="*/ 6857276 h 6864349"/>
              <a:gd name="connsiteX82" fmla="*/ 7982614 w 9272710"/>
              <a:gd name="connsiteY82" fmla="*/ 6859808 h 6864349"/>
              <a:gd name="connsiteX83" fmla="*/ 7965134 w 9272710"/>
              <a:gd name="connsiteY83" fmla="*/ 6835692 h 6864349"/>
              <a:gd name="connsiteX84" fmla="*/ 7988185 w 9272710"/>
              <a:gd name="connsiteY84" fmla="*/ 6792101 h 6864349"/>
              <a:gd name="connsiteX85" fmla="*/ 8040406 w 9272710"/>
              <a:gd name="connsiteY85" fmla="*/ 6742940 h 6864349"/>
              <a:gd name="connsiteX86" fmla="*/ 8092190 w 9272710"/>
              <a:gd name="connsiteY86" fmla="*/ 6716378 h 6864349"/>
              <a:gd name="connsiteX87" fmla="*/ 8148132 w 9272710"/>
              <a:gd name="connsiteY87" fmla="*/ 6714319 h 6864349"/>
              <a:gd name="connsiteX88" fmla="*/ 8207960 w 9272710"/>
              <a:gd name="connsiteY88" fmla="*/ 6711735 h 6864349"/>
              <a:gd name="connsiteX89" fmla="*/ 8210329 w 9272710"/>
              <a:gd name="connsiteY89" fmla="*/ 6715149 h 6864349"/>
              <a:gd name="connsiteX90" fmla="*/ 8209415 w 9272710"/>
              <a:gd name="connsiteY90" fmla="*/ 6730266 h 6864349"/>
              <a:gd name="connsiteX91" fmla="*/ 8207899 w 9272710"/>
              <a:gd name="connsiteY91" fmla="*/ 6770074 h 6864349"/>
              <a:gd name="connsiteX92" fmla="*/ 8207988 w 9272710"/>
              <a:gd name="connsiteY92" fmla="*/ 6770176 h 6864349"/>
              <a:gd name="connsiteX93" fmla="*/ 8203537 w 9272710"/>
              <a:gd name="connsiteY93" fmla="*/ 6752499 h 6864349"/>
              <a:gd name="connsiteX94" fmla="*/ 8209524 w 9272710"/>
              <a:gd name="connsiteY94" fmla="*/ 6730485 h 6864349"/>
              <a:gd name="connsiteX95" fmla="*/ 8210438 w 9272710"/>
              <a:gd name="connsiteY95" fmla="*/ 6715286 h 6864349"/>
              <a:gd name="connsiteX96" fmla="*/ 7377593 w 9272710"/>
              <a:gd name="connsiteY96" fmla="*/ 6706996 h 6864349"/>
              <a:gd name="connsiteX97" fmla="*/ 7371993 w 9272710"/>
              <a:gd name="connsiteY97" fmla="*/ 6722550 h 6864349"/>
              <a:gd name="connsiteX98" fmla="*/ 7372036 w 9272710"/>
              <a:gd name="connsiteY98" fmla="*/ 6722587 h 6864349"/>
              <a:gd name="connsiteX99" fmla="*/ 8306875 w 9272710"/>
              <a:gd name="connsiteY99" fmla="*/ 6704273 h 6864349"/>
              <a:gd name="connsiteX100" fmla="*/ 8307632 w 9272710"/>
              <a:gd name="connsiteY100" fmla="*/ 6705846 h 6864349"/>
              <a:gd name="connsiteX101" fmla="*/ 8307630 w 9272710"/>
              <a:gd name="connsiteY101" fmla="*/ 6705835 h 6864349"/>
              <a:gd name="connsiteX102" fmla="*/ 7755697 w 9272710"/>
              <a:gd name="connsiteY102" fmla="*/ 6700053 h 6864349"/>
              <a:gd name="connsiteX103" fmla="*/ 7737514 w 9272710"/>
              <a:gd name="connsiteY103" fmla="*/ 6726498 h 6864349"/>
              <a:gd name="connsiteX104" fmla="*/ 7737490 w 9272710"/>
              <a:gd name="connsiteY104" fmla="*/ 6726699 h 6864349"/>
              <a:gd name="connsiteX105" fmla="*/ 7755676 w 9272710"/>
              <a:gd name="connsiteY105" fmla="*/ 6700252 h 6864349"/>
              <a:gd name="connsiteX106" fmla="*/ 8632114 w 9272710"/>
              <a:gd name="connsiteY106" fmla="*/ 6697895 h 6864349"/>
              <a:gd name="connsiteX107" fmla="*/ 8632210 w 9272710"/>
              <a:gd name="connsiteY107" fmla="*/ 6698037 h 6864349"/>
              <a:gd name="connsiteX108" fmla="*/ 8696776 w 9272710"/>
              <a:gd name="connsiteY108" fmla="*/ 6714097 h 6864349"/>
              <a:gd name="connsiteX109" fmla="*/ 8711268 w 9272710"/>
              <a:gd name="connsiteY109" fmla="*/ 6706273 h 6864349"/>
              <a:gd name="connsiteX110" fmla="*/ 8711129 w 9272710"/>
              <a:gd name="connsiteY110" fmla="*/ 6706012 h 6864349"/>
              <a:gd name="connsiteX111" fmla="*/ 8696557 w 9272710"/>
              <a:gd name="connsiteY111" fmla="*/ 6713878 h 6864349"/>
              <a:gd name="connsiteX112" fmla="*/ 8661857 w 9272710"/>
              <a:gd name="connsiteY112" fmla="*/ 6716090 h 6864349"/>
              <a:gd name="connsiteX113" fmla="*/ 8383254 w 9272710"/>
              <a:gd name="connsiteY113" fmla="*/ 6695852 h 6864349"/>
              <a:gd name="connsiteX114" fmla="*/ 8390903 w 9272710"/>
              <a:gd name="connsiteY114" fmla="*/ 6731709 h 6864349"/>
              <a:gd name="connsiteX115" fmla="*/ 8390944 w 9272710"/>
              <a:gd name="connsiteY115" fmla="*/ 6731737 h 6864349"/>
              <a:gd name="connsiteX116" fmla="*/ 8383340 w 9272710"/>
              <a:gd name="connsiteY116" fmla="*/ 6695852 h 6864349"/>
              <a:gd name="connsiteX117" fmla="*/ 7766617 w 9272710"/>
              <a:gd name="connsiteY117" fmla="*/ 6688982 h 6864349"/>
              <a:gd name="connsiteX118" fmla="*/ 7756032 w 9272710"/>
              <a:gd name="connsiteY118" fmla="*/ 6699567 h 6864349"/>
              <a:gd name="connsiteX119" fmla="*/ 7755797 w 9272710"/>
              <a:gd name="connsiteY119" fmla="*/ 6699909 h 6864349"/>
              <a:gd name="connsiteX120" fmla="*/ 7811467 w 9272710"/>
              <a:gd name="connsiteY120" fmla="*/ 6688628 h 6864349"/>
              <a:gd name="connsiteX121" fmla="*/ 7811420 w 9272710"/>
              <a:gd name="connsiteY121" fmla="*/ 6688751 h 6864349"/>
              <a:gd name="connsiteX122" fmla="*/ 7811420 w 9272710"/>
              <a:gd name="connsiteY122" fmla="*/ 6688642 h 6864349"/>
              <a:gd name="connsiteX123" fmla="*/ 7767029 w 9272710"/>
              <a:gd name="connsiteY123" fmla="*/ 6688570 h 6864349"/>
              <a:gd name="connsiteX124" fmla="*/ 7766751 w 9272710"/>
              <a:gd name="connsiteY124" fmla="*/ 6688847 h 6864349"/>
              <a:gd name="connsiteX125" fmla="*/ 7767026 w 9272710"/>
              <a:gd name="connsiteY125" fmla="*/ 6688597 h 6864349"/>
              <a:gd name="connsiteX126" fmla="*/ 7770554 w 9272710"/>
              <a:gd name="connsiteY126" fmla="*/ 6658822 h 6864349"/>
              <a:gd name="connsiteX127" fmla="*/ 7768888 w 9272710"/>
              <a:gd name="connsiteY127" fmla="*/ 6673011 h 6864349"/>
              <a:gd name="connsiteX128" fmla="*/ 7770559 w 9272710"/>
              <a:gd name="connsiteY128" fmla="*/ 6659018 h 6864349"/>
              <a:gd name="connsiteX129" fmla="*/ 7877844 w 9272710"/>
              <a:gd name="connsiteY129" fmla="*/ 6655341 h 6864349"/>
              <a:gd name="connsiteX130" fmla="*/ 7858140 w 9272710"/>
              <a:gd name="connsiteY130" fmla="*/ 6657101 h 6864349"/>
              <a:gd name="connsiteX131" fmla="*/ 7843635 w 9272710"/>
              <a:gd name="connsiteY131" fmla="*/ 6669728 h 6864349"/>
              <a:gd name="connsiteX132" fmla="*/ 7835283 w 9272710"/>
              <a:gd name="connsiteY132" fmla="*/ 6677963 h 6864349"/>
              <a:gd name="connsiteX133" fmla="*/ 7836818 w 9272710"/>
              <a:gd name="connsiteY133" fmla="*/ 6677262 h 6864349"/>
              <a:gd name="connsiteX134" fmla="*/ 7858079 w 9272710"/>
              <a:gd name="connsiteY134" fmla="*/ 6657274 h 6864349"/>
              <a:gd name="connsiteX135" fmla="*/ 7877844 w 9272710"/>
              <a:gd name="connsiteY135" fmla="*/ 6655559 h 6864349"/>
              <a:gd name="connsiteX136" fmla="*/ 8198211 w 9272710"/>
              <a:gd name="connsiteY136" fmla="*/ 6651297 h 6864349"/>
              <a:gd name="connsiteX137" fmla="*/ 8212161 w 9272710"/>
              <a:gd name="connsiteY137" fmla="*/ 6665128 h 6864349"/>
              <a:gd name="connsiteX138" fmla="*/ 8212160 w 9272710"/>
              <a:gd name="connsiteY138" fmla="*/ 6665127 h 6864349"/>
              <a:gd name="connsiteX139" fmla="*/ 7989448 w 9272710"/>
              <a:gd name="connsiteY139" fmla="*/ 6650563 h 6864349"/>
              <a:gd name="connsiteX140" fmla="*/ 7987204 w 9272710"/>
              <a:gd name="connsiteY140" fmla="*/ 6652530 h 6864349"/>
              <a:gd name="connsiteX141" fmla="*/ 7986318 w 9272710"/>
              <a:gd name="connsiteY141" fmla="*/ 6654840 h 6864349"/>
              <a:gd name="connsiteX142" fmla="*/ 8301246 w 9272710"/>
              <a:gd name="connsiteY142" fmla="*/ 6641437 h 6864349"/>
              <a:gd name="connsiteX143" fmla="*/ 8301235 w 9272710"/>
              <a:gd name="connsiteY143" fmla="*/ 6641440 h 6864349"/>
              <a:gd name="connsiteX144" fmla="*/ 8301290 w 9272710"/>
              <a:gd name="connsiteY144" fmla="*/ 6641493 h 6864349"/>
              <a:gd name="connsiteX145" fmla="*/ 8311161 w 9272710"/>
              <a:gd name="connsiteY145" fmla="*/ 6654258 h 6864349"/>
              <a:gd name="connsiteX146" fmla="*/ 8318773 w 9272710"/>
              <a:gd name="connsiteY146" fmla="*/ 6671271 h 6864349"/>
              <a:gd name="connsiteX147" fmla="*/ 8334928 w 9272710"/>
              <a:gd name="connsiteY147" fmla="*/ 6700455 h 6864349"/>
              <a:gd name="connsiteX148" fmla="*/ 8334934 w 9272710"/>
              <a:gd name="connsiteY148" fmla="*/ 6700457 h 6864349"/>
              <a:gd name="connsiteX149" fmla="*/ 8318883 w 9272710"/>
              <a:gd name="connsiteY149" fmla="*/ 6671380 h 6864349"/>
              <a:gd name="connsiteX150" fmla="*/ 8311332 w 9272710"/>
              <a:gd name="connsiteY150" fmla="*/ 6654479 h 6864349"/>
              <a:gd name="connsiteX151" fmla="*/ 8311161 w 9272710"/>
              <a:gd name="connsiteY151" fmla="*/ 6654258 h 6864349"/>
              <a:gd name="connsiteX152" fmla="*/ 8308667 w 9272710"/>
              <a:gd name="connsiteY152" fmla="*/ 6648684 h 6864349"/>
              <a:gd name="connsiteX153" fmla="*/ 8301290 w 9272710"/>
              <a:gd name="connsiteY153" fmla="*/ 6641493 h 6864349"/>
              <a:gd name="connsiteX154" fmla="*/ 8026088 w 9272710"/>
              <a:gd name="connsiteY154" fmla="*/ 6625088 h 6864349"/>
              <a:gd name="connsiteX155" fmla="*/ 8012440 w 9272710"/>
              <a:gd name="connsiteY155" fmla="*/ 6630405 h 6864349"/>
              <a:gd name="connsiteX156" fmla="*/ 8002583 w 9272710"/>
              <a:gd name="connsiteY156" fmla="*/ 6639046 h 6864349"/>
              <a:gd name="connsiteX157" fmla="*/ 7653405 w 9272710"/>
              <a:gd name="connsiteY157" fmla="*/ 6623329 h 6864349"/>
              <a:gd name="connsiteX158" fmla="*/ 7653241 w 9272710"/>
              <a:gd name="connsiteY158" fmla="*/ 6623516 h 6864349"/>
              <a:gd name="connsiteX159" fmla="*/ 7691792 w 9272710"/>
              <a:gd name="connsiteY159" fmla="*/ 6664717 h 6864349"/>
              <a:gd name="connsiteX160" fmla="*/ 7724458 w 9272710"/>
              <a:gd name="connsiteY160" fmla="*/ 6720325 h 6864349"/>
              <a:gd name="connsiteX161" fmla="*/ 7711785 w 9272710"/>
              <a:gd name="connsiteY161" fmla="*/ 6808707 h 6864349"/>
              <a:gd name="connsiteX162" fmla="*/ 7711489 w 9272710"/>
              <a:gd name="connsiteY162" fmla="*/ 6810983 h 6864349"/>
              <a:gd name="connsiteX163" fmla="*/ 7713205 w 9272710"/>
              <a:gd name="connsiteY163" fmla="*/ 6810018 h 6864349"/>
              <a:gd name="connsiteX164" fmla="*/ 7733635 w 9272710"/>
              <a:gd name="connsiteY164" fmla="*/ 6759327 h 6864349"/>
              <a:gd name="connsiteX165" fmla="*/ 7713205 w 9272710"/>
              <a:gd name="connsiteY165" fmla="*/ 6810018 h 6864349"/>
              <a:gd name="connsiteX166" fmla="*/ 7711895 w 9272710"/>
              <a:gd name="connsiteY166" fmla="*/ 6808489 h 6864349"/>
              <a:gd name="connsiteX167" fmla="*/ 7724568 w 9272710"/>
              <a:gd name="connsiteY167" fmla="*/ 6720106 h 6864349"/>
              <a:gd name="connsiteX168" fmla="*/ 7691902 w 9272710"/>
              <a:gd name="connsiteY168" fmla="*/ 6664498 h 6864349"/>
              <a:gd name="connsiteX169" fmla="*/ 7661104 w 9272710"/>
              <a:gd name="connsiteY169" fmla="*/ 6641680 h 6864349"/>
              <a:gd name="connsiteX170" fmla="*/ 8076107 w 9272710"/>
              <a:gd name="connsiteY170" fmla="*/ 6615330 h 6864349"/>
              <a:gd name="connsiteX171" fmla="*/ 8045772 w 9272710"/>
              <a:gd name="connsiteY171" fmla="*/ 6617421 h 6864349"/>
              <a:gd name="connsiteX172" fmla="*/ 8040004 w 9272710"/>
              <a:gd name="connsiteY172" fmla="*/ 6619668 h 6864349"/>
              <a:gd name="connsiteX173" fmla="*/ 7359457 w 9272710"/>
              <a:gd name="connsiteY173" fmla="*/ 6614353 h 6864349"/>
              <a:gd name="connsiteX174" fmla="*/ 7371508 w 9272710"/>
              <a:gd name="connsiteY174" fmla="*/ 6635573 h 6864349"/>
              <a:gd name="connsiteX175" fmla="*/ 7380772 w 9272710"/>
              <a:gd name="connsiteY175" fmla="*/ 6648288 h 6864349"/>
              <a:gd name="connsiteX176" fmla="*/ 7371493 w 9272710"/>
              <a:gd name="connsiteY176" fmla="*/ 6635527 h 6864349"/>
              <a:gd name="connsiteX177" fmla="*/ 7359457 w 9272710"/>
              <a:gd name="connsiteY177" fmla="*/ 6614353 h 6864349"/>
              <a:gd name="connsiteX178" fmla="*/ 7460461 w 9272710"/>
              <a:gd name="connsiteY178" fmla="*/ 6613870 h 6864349"/>
              <a:gd name="connsiteX179" fmla="*/ 7466008 w 9272710"/>
              <a:gd name="connsiteY179" fmla="*/ 6654190 h 6864349"/>
              <a:gd name="connsiteX180" fmla="*/ 7516230 w 9272710"/>
              <a:gd name="connsiteY180" fmla="*/ 6772656 h 6864349"/>
              <a:gd name="connsiteX181" fmla="*/ 7528466 w 9272710"/>
              <a:gd name="connsiteY181" fmla="*/ 6781831 h 6864349"/>
              <a:gd name="connsiteX182" fmla="*/ 7516230 w 9272710"/>
              <a:gd name="connsiteY182" fmla="*/ 6772654 h 6864349"/>
              <a:gd name="connsiteX183" fmla="*/ 7466022 w 9272710"/>
              <a:gd name="connsiteY183" fmla="*/ 6654189 h 6864349"/>
              <a:gd name="connsiteX184" fmla="*/ 7879381 w 9272710"/>
              <a:gd name="connsiteY184" fmla="*/ 6611403 h 6864349"/>
              <a:gd name="connsiteX185" fmla="*/ 7843648 w 9272710"/>
              <a:gd name="connsiteY185" fmla="*/ 6635109 h 6864349"/>
              <a:gd name="connsiteX186" fmla="*/ 7822577 w 9272710"/>
              <a:gd name="connsiteY186" fmla="*/ 6659213 h 6864349"/>
              <a:gd name="connsiteX187" fmla="*/ 7811143 w 9272710"/>
              <a:gd name="connsiteY187" fmla="*/ 6688837 h 6864349"/>
              <a:gd name="connsiteX188" fmla="*/ 7811420 w 9272710"/>
              <a:gd name="connsiteY188" fmla="*/ 6688751 h 6864349"/>
              <a:gd name="connsiteX189" fmla="*/ 7778100 w 9272710"/>
              <a:gd name="connsiteY189" fmla="*/ 6744250 h 6864349"/>
              <a:gd name="connsiteX190" fmla="*/ 7780597 w 9272710"/>
              <a:gd name="connsiteY190" fmla="*/ 6713177 h 6864349"/>
              <a:gd name="connsiteX191" fmla="*/ 7789864 w 9272710"/>
              <a:gd name="connsiteY191" fmla="*/ 6696234 h 6864349"/>
              <a:gd name="connsiteX192" fmla="*/ 7790555 w 9272710"/>
              <a:gd name="connsiteY192" fmla="*/ 6695300 h 6864349"/>
              <a:gd name="connsiteX193" fmla="*/ 7790338 w 9272710"/>
              <a:gd name="connsiteY193" fmla="*/ 6695367 h 6864349"/>
              <a:gd name="connsiteX194" fmla="*/ 7789864 w 9272710"/>
              <a:gd name="connsiteY194" fmla="*/ 6696234 h 6864349"/>
              <a:gd name="connsiteX195" fmla="*/ 7780993 w 9272710"/>
              <a:gd name="connsiteY195" fmla="*/ 6708225 h 6864349"/>
              <a:gd name="connsiteX196" fmla="*/ 7780597 w 9272710"/>
              <a:gd name="connsiteY196" fmla="*/ 6713177 h 6864349"/>
              <a:gd name="connsiteX197" fmla="*/ 7778673 w 9272710"/>
              <a:gd name="connsiteY197" fmla="*/ 6716691 h 6864349"/>
              <a:gd name="connsiteX198" fmla="*/ 7777772 w 9272710"/>
              <a:gd name="connsiteY198" fmla="*/ 6744468 h 6864349"/>
              <a:gd name="connsiteX199" fmla="*/ 7777772 w 9272710"/>
              <a:gd name="connsiteY199" fmla="*/ 6755611 h 6864349"/>
              <a:gd name="connsiteX200" fmla="*/ 7788914 w 9272710"/>
              <a:gd name="connsiteY200" fmla="*/ 6822253 h 6864349"/>
              <a:gd name="connsiteX201" fmla="*/ 7788914 w 9272710"/>
              <a:gd name="connsiteY201" fmla="*/ 6833287 h 6864349"/>
              <a:gd name="connsiteX202" fmla="*/ 7789816 w 9272710"/>
              <a:gd name="connsiteY202" fmla="*/ 6836495 h 6864349"/>
              <a:gd name="connsiteX203" fmla="*/ 7789156 w 9272710"/>
              <a:gd name="connsiteY203" fmla="*/ 6833073 h 6864349"/>
              <a:gd name="connsiteX204" fmla="*/ 7789244 w 9272710"/>
              <a:gd name="connsiteY204" fmla="*/ 6833088 h 6864349"/>
              <a:gd name="connsiteX205" fmla="*/ 7789244 w 9272710"/>
              <a:gd name="connsiteY205" fmla="*/ 6822144 h 6864349"/>
              <a:gd name="connsiteX206" fmla="*/ 7778100 w 9272710"/>
              <a:gd name="connsiteY206" fmla="*/ 6755503 h 6864349"/>
              <a:gd name="connsiteX207" fmla="*/ 7778100 w 9272710"/>
              <a:gd name="connsiteY207" fmla="*/ 6744359 h 6864349"/>
              <a:gd name="connsiteX208" fmla="*/ 7811420 w 9272710"/>
              <a:gd name="connsiteY208" fmla="*/ 6688860 h 6864349"/>
              <a:gd name="connsiteX209" fmla="*/ 7812672 w 9272710"/>
              <a:gd name="connsiteY209" fmla="*/ 6688289 h 6864349"/>
              <a:gd name="connsiteX210" fmla="*/ 7811467 w 9272710"/>
              <a:gd name="connsiteY210" fmla="*/ 6688628 h 6864349"/>
              <a:gd name="connsiteX211" fmla="*/ 7822905 w 9272710"/>
              <a:gd name="connsiteY211" fmla="*/ 6658994 h 6864349"/>
              <a:gd name="connsiteX212" fmla="*/ 7843977 w 9272710"/>
              <a:gd name="connsiteY212" fmla="*/ 6634891 h 6864349"/>
              <a:gd name="connsiteX213" fmla="*/ 8521090 w 9272710"/>
              <a:gd name="connsiteY213" fmla="*/ 6600136 h 6864349"/>
              <a:gd name="connsiteX214" fmla="*/ 8502094 w 9272710"/>
              <a:gd name="connsiteY214" fmla="*/ 6608999 h 6864349"/>
              <a:gd name="connsiteX215" fmla="*/ 8483551 w 9272710"/>
              <a:gd name="connsiteY215" fmla="*/ 6610061 h 6864349"/>
              <a:gd name="connsiteX216" fmla="*/ 8483576 w 9272710"/>
              <a:gd name="connsiteY216" fmla="*/ 6610078 h 6864349"/>
              <a:gd name="connsiteX217" fmla="*/ 8502422 w 9272710"/>
              <a:gd name="connsiteY217" fmla="*/ 6608999 h 6864349"/>
              <a:gd name="connsiteX218" fmla="*/ 8521410 w 9272710"/>
              <a:gd name="connsiteY218" fmla="*/ 6600139 h 6864349"/>
              <a:gd name="connsiteX219" fmla="*/ 8111115 w 9272710"/>
              <a:gd name="connsiteY219" fmla="*/ 6581330 h 6864349"/>
              <a:gd name="connsiteX220" fmla="*/ 8156430 w 9272710"/>
              <a:gd name="connsiteY220" fmla="*/ 6609874 h 6864349"/>
              <a:gd name="connsiteX221" fmla="*/ 8156319 w 9272710"/>
              <a:gd name="connsiteY221" fmla="*/ 6609764 h 6864349"/>
              <a:gd name="connsiteX222" fmla="*/ 8054130 w 9272710"/>
              <a:gd name="connsiteY222" fmla="*/ 6570024 h 6864349"/>
              <a:gd name="connsiteX223" fmla="*/ 7955629 w 9272710"/>
              <a:gd name="connsiteY223" fmla="*/ 6633035 h 6864349"/>
              <a:gd name="connsiteX224" fmla="*/ 7918538 w 9272710"/>
              <a:gd name="connsiteY224" fmla="*/ 6658422 h 6864349"/>
              <a:gd name="connsiteX225" fmla="*/ 7878063 w 9272710"/>
              <a:gd name="connsiteY225" fmla="*/ 6677396 h 6864349"/>
              <a:gd name="connsiteX226" fmla="*/ 7878063 w 9272710"/>
              <a:gd name="connsiteY226" fmla="*/ 6677667 h 6864349"/>
              <a:gd name="connsiteX227" fmla="*/ 7918650 w 9272710"/>
              <a:gd name="connsiteY227" fmla="*/ 6658680 h 6864349"/>
              <a:gd name="connsiteX228" fmla="*/ 7955699 w 9272710"/>
              <a:gd name="connsiteY228" fmla="*/ 6633280 h 6864349"/>
              <a:gd name="connsiteX229" fmla="*/ 7955738 w 9272710"/>
              <a:gd name="connsiteY229" fmla="*/ 6633144 h 6864349"/>
              <a:gd name="connsiteX230" fmla="*/ 8054240 w 9272710"/>
              <a:gd name="connsiteY230" fmla="*/ 6570093 h 6864349"/>
              <a:gd name="connsiteX231" fmla="*/ 8104703 w 9272710"/>
              <a:gd name="connsiteY231" fmla="*/ 6577297 h 6864349"/>
              <a:gd name="connsiteX232" fmla="*/ 8104605 w 9272710"/>
              <a:gd name="connsiteY232" fmla="*/ 6577235 h 6864349"/>
              <a:gd name="connsiteX233" fmla="*/ 8054130 w 9272710"/>
              <a:gd name="connsiteY233" fmla="*/ 6570024 h 6864349"/>
              <a:gd name="connsiteX234" fmla="*/ 7801041 w 9272710"/>
              <a:gd name="connsiteY234" fmla="*/ 6568795 h 6864349"/>
              <a:gd name="connsiteX235" fmla="*/ 7801042 w 9272710"/>
              <a:gd name="connsiteY235" fmla="*/ 6568796 h 6864349"/>
              <a:gd name="connsiteX236" fmla="*/ 7769674 w 9272710"/>
              <a:gd name="connsiteY236" fmla="*/ 6626944 h 6864349"/>
              <a:gd name="connsiteX237" fmla="*/ 7769687 w 9272710"/>
              <a:gd name="connsiteY237" fmla="*/ 6627397 h 6864349"/>
              <a:gd name="connsiteX238" fmla="*/ 7775881 w 9272710"/>
              <a:gd name="connsiteY238" fmla="*/ 6597040 h 6864349"/>
              <a:gd name="connsiteX239" fmla="*/ 7800932 w 9272710"/>
              <a:gd name="connsiteY239" fmla="*/ 6569451 h 6864349"/>
              <a:gd name="connsiteX240" fmla="*/ 7800932 w 9272710"/>
              <a:gd name="connsiteY240" fmla="*/ 6569014 h 6864349"/>
              <a:gd name="connsiteX241" fmla="*/ 7801260 w 9272710"/>
              <a:gd name="connsiteY241" fmla="*/ 6568795 h 6864349"/>
              <a:gd name="connsiteX242" fmla="*/ 9028086 w 9272710"/>
              <a:gd name="connsiteY242" fmla="*/ 6563786 h 6864349"/>
              <a:gd name="connsiteX243" fmla="*/ 9021043 w 9272710"/>
              <a:gd name="connsiteY243" fmla="*/ 6583163 h 6864349"/>
              <a:gd name="connsiteX244" fmla="*/ 8994917 w 9272710"/>
              <a:gd name="connsiteY244" fmla="*/ 6606814 h 6864349"/>
              <a:gd name="connsiteX245" fmla="*/ 8937125 w 9272710"/>
              <a:gd name="connsiteY245" fmla="*/ 6679246 h 6864349"/>
              <a:gd name="connsiteX246" fmla="*/ 8937266 w 9272710"/>
              <a:gd name="connsiteY246" fmla="*/ 6679200 h 6864349"/>
              <a:gd name="connsiteX247" fmla="*/ 8963384 w 9272710"/>
              <a:gd name="connsiteY247" fmla="*/ 6641474 h 6864349"/>
              <a:gd name="connsiteX248" fmla="*/ 8995026 w 9272710"/>
              <a:gd name="connsiteY248" fmla="*/ 6606815 h 6864349"/>
              <a:gd name="connsiteX249" fmla="*/ 9028114 w 9272710"/>
              <a:gd name="connsiteY249" fmla="*/ 6563825 h 6864349"/>
              <a:gd name="connsiteX250" fmla="*/ 7268351 w 9272710"/>
              <a:gd name="connsiteY250" fmla="*/ 6554439 h 6864349"/>
              <a:gd name="connsiteX251" fmla="*/ 7249496 w 9272710"/>
              <a:gd name="connsiteY251" fmla="*/ 6578318 h 6864349"/>
              <a:gd name="connsiteX252" fmla="*/ 7240433 w 9272710"/>
              <a:gd name="connsiteY252" fmla="*/ 6590894 h 6864349"/>
              <a:gd name="connsiteX253" fmla="*/ 7240485 w 9272710"/>
              <a:gd name="connsiteY253" fmla="*/ 6590973 h 6864349"/>
              <a:gd name="connsiteX254" fmla="*/ 7257117 w 9272710"/>
              <a:gd name="connsiteY254" fmla="*/ 6562241 h 6864349"/>
              <a:gd name="connsiteX255" fmla="*/ 7268436 w 9272710"/>
              <a:gd name="connsiteY255" fmla="*/ 6554489 h 6864349"/>
              <a:gd name="connsiteX256" fmla="*/ 8302724 w 9272710"/>
              <a:gd name="connsiteY256" fmla="*/ 6537041 h 6864349"/>
              <a:gd name="connsiteX257" fmla="*/ 8277334 w 9272710"/>
              <a:gd name="connsiteY257" fmla="*/ 6546260 h 6864349"/>
              <a:gd name="connsiteX258" fmla="*/ 8255581 w 9272710"/>
              <a:gd name="connsiteY258" fmla="*/ 6562149 h 6864349"/>
              <a:gd name="connsiteX259" fmla="*/ 8244678 w 9272710"/>
              <a:gd name="connsiteY259" fmla="*/ 6569126 h 6864349"/>
              <a:gd name="connsiteX260" fmla="*/ 8211272 w 9272710"/>
              <a:gd name="connsiteY260" fmla="*/ 6577754 h 6864349"/>
              <a:gd name="connsiteX261" fmla="*/ 8211069 w 9272710"/>
              <a:gd name="connsiteY261" fmla="*/ 6577671 h 6864349"/>
              <a:gd name="connsiteX262" fmla="*/ 8311016 w 9272710"/>
              <a:gd name="connsiteY262" fmla="*/ 6733107 h 6864349"/>
              <a:gd name="connsiteX263" fmla="*/ 8382793 w 9272710"/>
              <a:gd name="connsiteY263" fmla="*/ 6853062 h 6864349"/>
              <a:gd name="connsiteX264" fmla="*/ 8384994 w 9272710"/>
              <a:gd name="connsiteY264" fmla="*/ 6857876 h 6864349"/>
              <a:gd name="connsiteX265" fmla="*/ 8382794 w 9272710"/>
              <a:gd name="connsiteY265" fmla="*/ 6853062 h 6864349"/>
              <a:gd name="connsiteX266" fmla="*/ 8382903 w 9272710"/>
              <a:gd name="connsiteY266" fmla="*/ 6853171 h 6864349"/>
              <a:gd name="connsiteX267" fmla="*/ 8311126 w 9272710"/>
              <a:gd name="connsiteY267" fmla="*/ 6733216 h 6864349"/>
              <a:gd name="connsiteX268" fmla="*/ 8311116 w 9272710"/>
              <a:gd name="connsiteY268" fmla="*/ 6733140 h 6864349"/>
              <a:gd name="connsiteX269" fmla="*/ 8211272 w 9272710"/>
              <a:gd name="connsiteY269" fmla="*/ 6577863 h 6864349"/>
              <a:gd name="connsiteX270" fmla="*/ 8236269 w 9272710"/>
              <a:gd name="connsiteY270" fmla="*/ 6574507 h 6864349"/>
              <a:gd name="connsiteX271" fmla="*/ 8244678 w 9272710"/>
              <a:gd name="connsiteY271" fmla="*/ 6569126 h 6864349"/>
              <a:gd name="connsiteX272" fmla="*/ 8246770 w 9272710"/>
              <a:gd name="connsiteY272" fmla="*/ 6568586 h 6864349"/>
              <a:gd name="connsiteX273" fmla="*/ 8255581 w 9272710"/>
              <a:gd name="connsiteY273" fmla="*/ 6562149 h 6864349"/>
              <a:gd name="connsiteX274" fmla="*/ 8256720 w 9272710"/>
              <a:gd name="connsiteY274" fmla="*/ 6561421 h 6864349"/>
              <a:gd name="connsiteX275" fmla="*/ 8302823 w 9272710"/>
              <a:gd name="connsiteY275" fmla="*/ 6537113 h 6864349"/>
              <a:gd name="connsiteX276" fmla="*/ 8470739 w 9272710"/>
              <a:gd name="connsiteY276" fmla="*/ 6509691 h 6864349"/>
              <a:gd name="connsiteX277" fmla="*/ 8470746 w 9272710"/>
              <a:gd name="connsiteY277" fmla="*/ 6509711 h 6864349"/>
              <a:gd name="connsiteX278" fmla="*/ 8481712 w 9272710"/>
              <a:gd name="connsiteY278" fmla="*/ 6510340 h 6864349"/>
              <a:gd name="connsiteX279" fmla="*/ 7153698 w 9272710"/>
              <a:gd name="connsiteY279" fmla="*/ 6494980 h 6864349"/>
              <a:gd name="connsiteX280" fmla="*/ 7157472 w 9272710"/>
              <a:gd name="connsiteY280" fmla="*/ 6498506 h 6864349"/>
              <a:gd name="connsiteX281" fmla="*/ 7165868 w 9272710"/>
              <a:gd name="connsiteY281" fmla="*/ 6500625 h 6864349"/>
              <a:gd name="connsiteX282" fmla="*/ 7165977 w 9272710"/>
              <a:gd name="connsiteY282" fmla="*/ 6500625 h 6864349"/>
              <a:gd name="connsiteX283" fmla="*/ 7271512 w 9272710"/>
              <a:gd name="connsiteY283" fmla="*/ 6517559 h 6864349"/>
              <a:gd name="connsiteX284" fmla="*/ 7289209 w 9272710"/>
              <a:gd name="connsiteY284" fmla="*/ 6544433 h 6864349"/>
              <a:gd name="connsiteX285" fmla="*/ 7289209 w 9272710"/>
              <a:gd name="connsiteY285" fmla="*/ 6566548 h 6864349"/>
              <a:gd name="connsiteX286" fmla="*/ 7289318 w 9272710"/>
              <a:gd name="connsiteY286" fmla="*/ 6566611 h 6864349"/>
              <a:gd name="connsiteX287" fmla="*/ 7307126 w 9272710"/>
              <a:gd name="connsiteY287" fmla="*/ 6614025 h 6864349"/>
              <a:gd name="connsiteX288" fmla="*/ 7323061 w 9272710"/>
              <a:gd name="connsiteY288" fmla="*/ 6620912 h 6864349"/>
              <a:gd name="connsiteX289" fmla="*/ 7307128 w 9272710"/>
              <a:gd name="connsiteY289" fmla="*/ 6614025 h 6864349"/>
              <a:gd name="connsiteX290" fmla="*/ 7289320 w 9272710"/>
              <a:gd name="connsiteY290" fmla="*/ 6566611 h 6864349"/>
              <a:gd name="connsiteX291" fmla="*/ 7289320 w 9272710"/>
              <a:gd name="connsiteY291" fmla="*/ 6544433 h 6864349"/>
              <a:gd name="connsiteX292" fmla="*/ 7367105 w 9272710"/>
              <a:gd name="connsiteY292" fmla="*/ 6511113 h 6864349"/>
              <a:gd name="connsiteX293" fmla="*/ 7437789 w 9272710"/>
              <a:gd name="connsiteY293" fmla="*/ 6582452 h 6864349"/>
              <a:gd name="connsiteX294" fmla="*/ 7367105 w 9272710"/>
              <a:gd name="connsiteY294" fmla="*/ 6511111 h 6864349"/>
              <a:gd name="connsiteX295" fmla="*/ 7366951 w 9272710"/>
              <a:gd name="connsiteY295" fmla="*/ 6510933 h 6864349"/>
              <a:gd name="connsiteX296" fmla="*/ 7334561 w 9272710"/>
              <a:gd name="connsiteY296" fmla="*/ 6542317 h 6864349"/>
              <a:gd name="connsiteX297" fmla="*/ 7289318 w 9272710"/>
              <a:gd name="connsiteY297" fmla="*/ 6544106 h 6864349"/>
              <a:gd name="connsiteX298" fmla="*/ 7289318 w 9272710"/>
              <a:gd name="connsiteY298" fmla="*/ 6544324 h 6864349"/>
              <a:gd name="connsiteX299" fmla="*/ 7271620 w 9272710"/>
              <a:gd name="connsiteY299" fmla="*/ 6517450 h 6864349"/>
              <a:gd name="connsiteX300" fmla="*/ 7166086 w 9272710"/>
              <a:gd name="connsiteY300" fmla="*/ 6500516 h 6864349"/>
              <a:gd name="connsiteX301" fmla="*/ 7876387 w 9272710"/>
              <a:gd name="connsiteY301" fmla="*/ 6493293 h 6864349"/>
              <a:gd name="connsiteX302" fmla="*/ 7876314 w 9272710"/>
              <a:gd name="connsiteY302" fmla="*/ 6493605 h 6864349"/>
              <a:gd name="connsiteX303" fmla="*/ 7885484 w 9272710"/>
              <a:gd name="connsiteY303" fmla="*/ 6509289 h 6864349"/>
              <a:gd name="connsiteX304" fmla="*/ 7908495 w 9272710"/>
              <a:gd name="connsiteY304" fmla="*/ 6522447 h 6864349"/>
              <a:gd name="connsiteX305" fmla="*/ 7908105 w 9272710"/>
              <a:gd name="connsiteY305" fmla="*/ 6522146 h 6864349"/>
              <a:gd name="connsiteX306" fmla="*/ 7908542 w 9272710"/>
              <a:gd name="connsiteY306" fmla="*/ 6522038 h 6864349"/>
              <a:gd name="connsiteX307" fmla="*/ 7885484 w 9272710"/>
              <a:gd name="connsiteY307" fmla="*/ 6508852 h 6864349"/>
              <a:gd name="connsiteX308" fmla="*/ 7119078 w 9272710"/>
              <a:gd name="connsiteY308" fmla="*/ 6483904 h 6864349"/>
              <a:gd name="connsiteX309" fmla="*/ 7117596 w 9272710"/>
              <a:gd name="connsiteY309" fmla="*/ 6487055 h 6864349"/>
              <a:gd name="connsiteX310" fmla="*/ 7119078 w 9272710"/>
              <a:gd name="connsiteY310" fmla="*/ 6483906 h 6864349"/>
              <a:gd name="connsiteX311" fmla="*/ 8262286 w 9272710"/>
              <a:gd name="connsiteY311" fmla="*/ 6463286 h 6864349"/>
              <a:gd name="connsiteX312" fmla="*/ 8259750 w 9272710"/>
              <a:gd name="connsiteY312" fmla="*/ 6475337 h 6864349"/>
              <a:gd name="connsiteX313" fmla="*/ 8262292 w 9272710"/>
              <a:gd name="connsiteY313" fmla="*/ 6463370 h 6864349"/>
              <a:gd name="connsiteX314" fmla="*/ 7748989 w 9272710"/>
              <a:gd name="connsiteY314" fmla="*/ 6459712 h 6864349"/>
              <a:gd name="connsiteX315" fmla="*/ 7731013 w 9272710"/>
              <a:gd name="connsiteY315" fmla="*/ 6460735 h 6864349"/>
              <a:gd name="connsiteX316" fmla="*/ 7715528 w 9272710"/>
              <a:gd name="connsiteY316" fmla="*/ 6463134 h 6864349"/>
              <a:gd name="connsiteX317" fmla="*/ 7715529 w 9272710"/>
              <a:gd name="connsiteY317" fmla="*/ 6463426 h 6864349"/>
              <a:gd name="connsiteX318" fmla="*/ 7730794 w 9272710"/>
              <a:gd name="connsiteY318" fmla="*/ 6461062 h 6864349"/>
              <a:gd name="connsiteX319" fmla="*/ 7748821 w 9272710"/>
              <a:gd name="connsiteY319" fmla="*/ 6460036 h 6864349"/>
              <a:gd name="connsiteX320" fmla="*/ 7144758 w 9272710"/>
              <a:gd name="connsiteY320" fmla="*/ 6455620 h 6864349"/>
              <a:gd name="connsiteX321" fmla="*/ 7141009 w 9272710"/>
              <a:gd name="connsiteY321" fmla="*/ 6473908 h 6864349"/>
              <a:gd name="connsiteX322" fmla="*/ 7147213 w 9272710"/>
              <a:gd name="connsiteY322" fmla="*/ 6488921 h 6864349"/>
              <a:gd name="connsiteX323" fmla="*/ 7151738 w 9272710"/>
              <a:gd name="connsiteY323" fmla="*/ 6493150 h 6864349"/>
              <a:gd name="connsiteX324" fmla="*/ 7141228 w 9272710"/>
              <a:gd name="connsiteY324" fmla="*/ 6473799 h 6864349"/>
              <a:gd name="connsiteX325" fmla="*/ 7144939 w 9272710"/>
              <a:gd name="connsiteY325" fmla="*/ 6455697 h 6864349"/>
              <a:gd name="connsiteX326" fmla="*/ 8664764 w 9272710"/>
              <a:gd name="connsiteY326" fmla="*/ 6442612 h 6864349"/>
              <a:gd name="connsiteX327" fmla="*/ 8664985 w 9272710"/>
              <a:gd name="connsiteY327" fmla="*/ 6442834 h 6864349"/>
              <a:gd name="connsiteX328" fmla="*/ 8675657 w 9272710"/>
              <a:gd name="connsiteY328" fmla="*/ 6453588 h 6864349"/>
              <a:gd name="connsiteX329" fmla="*/ 8675616 w 9272710"/>
              <a:gd name="connsiteY329" fmla="*/ 6453501 h 6864349"/>
              <a:gd name="connsiteX330" fmla="*/ 8664985 w 9272710"/>
              <a:gd name="connsiteY330" fmla="*/ 6442834 h 6864349"/>
              <a:gd name="connsiteX331" fmla="*/ 8664766 w 9272710"/>
              <a:gd name="connsiteY331" fmla="*/ 6442613 h 6864349"/>
              <a:gd name="connsiteX332" fmla="*/ 7529340 w 9272710"/>
              <a:gd name="connsiteY332" fmla="*/ 6438680 h 6864349"/>
              <a:gd name="connsiteX333" fmla="*/ 7508696 w 9272710"/>
              <a:gd name="connsiteY333" fmla="*/ 6455786 h 6864349"/>
              <a:gd name="connsiteX334" fmla="*/ 7491123 w 9272710"/>
              <a:gd name="connsiteY334" fmla="*/ 6460153 h 6864349"/>
              <a:gd name="connsiteX335" fmla="*/ 7481677 w 9272710"/>
              <a:gd name="connsiteY335" fmla="*/ 6461045 h 6864349"/>
              <a:gd name="connsiteX336" fmla="*/ 7457625 w 9272710"/>
              <a:gd name="connsiteY336" fmla="*/ 6454777 h 6864349"/>
              <a:gd name="connsiteX337" fmla="*/ 7454954 w 9272710"/>
              <a:gd name="connsiteY337" fmla="*/ 6454016 h 6864349"/>
              <a:gd name="connsiteX338" fmla="*/ 7429493 w 9272710"/>
              <a:gd name="connsiteY338" fmla="*/ 6445625 h 6864349"/>
              <a:gd name="connsiteX339" fmla="*/ 7428195 w 9272710"/>
              <a:gd name="connsiteY339" fmla="*/ 6445672 h 6864349"/>
              <a:gd name="connsiteX340" fmla="*/ 7425411 w 9272710"/>
              <a:gd name="connsiteY340" fmla="*/ 6444798 h 6864349"/>
              <a:gd name="connsiteX341" fmla="*/ 7398808 w 9272710"/>
              <a:gd name="connsiteY341" fmla="*/ 6446749 h 6864349"/>
              <a:gd name="connsiteX342" fmla="*/ 7395603 w 9272710"/>
              <a:gd name="connsiteY342" fmla="*/ 6446867 h 6864349"/>
              <a:gd name="connsiteX343" fmla="*/ 7395619 w 9272710"/>
              <a:gd name="connsiteY343" fmla="*/ 6446983 h 6864349"/>
              <a:gd name="connsiteX344" fmla="*/ 7398808 w 9272710"/>
              <a:gd name="connsiteY344" fmla="*/ 6446749 h 6864349"/>
              <a:gd name="connsiteX345" fmla="*/ 7428195 w 9272710"/>
              <a:gd name="connsiteY345" fmla="*/ 6445672 h 6864349"/>
              <a:gd name="connsiteX346" fmla="*/ 7455128 w 9272710"/>
              <a:gd name="connsiteY346" fmla="*/ 6454125 h 6864349"/>
              <a:gd name="connsiteX347" fmla="*/ 7457625 w 9272710"/>
              <a:gd name="connsiteY347" fmla="*/ 6454777 h 6864349"/>
              <a:gd name="connsiteX348" fmla="*/ 7480171 w 9272710"/>
              <a:gd name="connsiteY348" fmla="*/ 6461187 h 6864349"/>
              <a:gd name="connsiteX349" fmla="*/ 7481677 w 9272710"/>
              <a:gd name="connsiteY349" fmla="*/ 6461045 h 6864349"/>
              <a:gd name="connsiteX350" fmla="*/ 7484534 w 9272710"/>
              <a:gd name="connsiteY350" fmla="*/ 6461790 h 6864349"/>
              <a:gd name="connsiteX351" fmla="*/ 7491123 w 9272710"/>
              <a:gd name="connsiteY351" fmla="*/ 6460153 h 6864349"/>
              <a:gd name="connsiteX352" fmla="*/ 7505011 w 9272710"/>
              <a:gd name="connsiteY352" fmla="*/ 6458840 h 6864349"/>
              <a:gd name="connsiteX353" fmla="*/ 7508696 w 9272710"/>
              <a:gd name="connsiteY353" fmla="*/ 6455786 h 6864349"/>
              <a:gd name="connsiteX354" fmla="*/ 7513398 w 9272710"/>
              <a:gd name="connsiteY354" fmla="*/ 6454618 h 6864349"/>
              <a:gd name="connsiteX355" fmla="*/ 7529313 w 9272710"/>
              <a:gd name="connsiteY355" fmla="*/ 6439029 h 6864349"/>
              <a:gd name="connsiteX356" fmla="*/ 8056557 w 9272710"/>
              <a:gd name="connsiteY356" fmla="*/ 6409417 h 6864349"/>
              <a:gd name="connsiteX357" fmla="*/ 8065285 w 9272710"/>
              <a:gd name="connsiteY357" fmla="*/ 6421762 h 6864349"/>
              <a:gd name="connsiteX358" fmla="*/ 8030903 w 9272710"/>
              <a:gd name="connsiteY358" fmla="*/ 6502373 h 6864349"/>
              <a:gd name="connsiteX359" fmla="*/ 8011238 w 9272710"/>
              <a:gd name="connsiteY359" fmla="*/ 6533071 h 6864349"/>
              <a:gd name="connsiteX360" fmla="*/ 7955739 w 9272710"/>
              <a:gd name="connsiteY360" fmla="*/ 6544214 h 6864349"/>
              <a:gd name="connsiteX361" fmla="*/ 7942410 w 9272710"/>
              <a:gd name="connsiteY361" fmla="*/ 6477573 h 6864349"/>
              <a:gd name="connsiteX362" fmla="*/ 7938293 w 9272710"/>
              <a:gd name="connsiteY362" fmla="*/ 6454773 h 6864349"/>
              <a:gd name="connsiteX363" fmla="*/ 7943467 w 9272710"/>
              <a:gd name="connsiteY363" fmla="*/ 6448389 h 6864349"/>
              <a:gd name="connsiteX364" fmla="*/ 7943284 w 9272710"/>
              <a:gd name="connsiteY364" fmla="*/ 6448403 h 6864349"/>
              <a:gd name="connsiteX365" fmla="*/ 7941973 w 9272710"/>
              <a:gd name="connsiteY365" fmla="*/ 6477901 h 6864349"/>
              <a:gd name="connsiteX366" fmla="*/ 7955301 w 9272710"/>
              <a:gd name="connsiteY366" fmla="*/ 6544542 h 6864349"/>
              <a:gd name="connsiteX367" fmla="*/ 7944159 w 9272710"/>
              <a:gd name="connsiteY367" fmla="*/ 6555576 h 6864349"/>
              <a:gd name="connsiteX368" fmla="*/ 7944376 w 9272710"/>
              <a:gd name="connsiteY368" fmla="*/ 6555576 h 6864349"/>
              <a:gd name="connsiteX369" fmla="*/ 7897291 w 9272710"/>
              <a:gd name="connsiteY369" fmla="*/ 6599521 h 6864349"/>
              <a:gd name="connsiteX370" fmla="*/ 7897618 w 9272710"/>
              <a:gd name="connsiteY370" fmla="*/ 6599303 h 6864349"/>
              <a:gd name="connsiteX371" fmla="*/ 7944704 w 9272710"/>
              <a:gd name="connsiteY371" fmla="*/ 6555358 h 6864349"/>
              <a:gd name="connsiteX372" fmla="*/ 7955848 w 9272710"/>
              <a:gd name="connsiteY372" fmla="*/ 6544324 h 6864349"/>
              <a:gd name="connsiteX373" fmla="*/ 8011059 w 9272710"/>
              <a:gd name="connsiteY373" fmla="*/ 6533238 h 6864349"/>
              <a:gd name="connsiteX374" fmla="*/ 8011128 w 9272710"/>
              <a:gd name="connsiteY374" fmla="*/ 6533180 h 6864349"/>
              <a:gd name="connsiteX375" fmla="*/ 8011391 w 9272710"/>
              <a:gd name="connsiteY375" fmla="*/ 6533137 h 6864349"/>
              <a:gd name="connsiteX376" fmla="*/ 8016631 w 9272710"/>
              <a:gd name="connsiteY376" fmla="*/ 6515319 h 6864349"/>
              <a:gd name="connsiteX377" fmla="*/ 8031012 w 9272710"/>
              <a:gd name="connsiteY377" fmla="*/ 6502591 h 6864349"/>
              <a:gd name="connsiteX378" fmla="*/ 8065440 w 9272710"/>
              <a:gd name="connsiteY378" fmla="*/ 6421934 h 6864349"/>
              <a:gd name="connsiteX379" fmla="*/ 7808575 w 9272710"/>
              <a:gd name="connsiteY379" fmla="*/ 6407754 h 6864349"/>
              <a:gd name="connsiteX380" fmla="*/ 7801806 w 9272710"/>
              <a:gd name="connsiteY380" fmla="*/ 6417376 h 6864349"/>
              <a:gd name="connsiteX381" fmla="*/ 7776030 w 9272710"/>
              <a:gd name="connsiteY381" fmla="*/ 6415408 h 6864349"/>
              <a:gd name="connsiteX382" fmla="*/ 7772649 w 9272710"/>
              <a:gd name="connsiteY382" fmla="*/ 6417668 h 6864349"/>
              <a:gd name="connsiteX383" fmla="*/ 7768813 w 9272710"/>
              <a:gd name="connsiteY383" fmla="*/ 6417663 h 6864349"/>
              <a:gd name="connsiteX384" fmla="*/ 7759561 w 9272710"/>
              <a:gd name="connsiteY384" fmla="*/ 6426412 h 6864349"/>
              <a:gd name="connsiteX385" fmla="*/ 7759128 w 9272710"/>
              <a:gd name="connsiteY385" fmla="*/ 6426702 h 6864349"/>
              <a:gd name="connsiteX386" fmla="*/ 7759109 w 9272710"/>
              <a:gd name="connsiteY386" fmla="*/ 6426840 h 6864349"/>
              <a:gd name="connsiteX387" fmla="*/ 7759561 w 9272710"/>
              <a:gd name="connsiteY387" fmla="*/ 6426412 h 6864349"/>
              <a:gd name="connsiteX388" fmla="*/ 7772649 w 9272710"/>
              <a:gd name="connsiteY388" fmla="*/ 6417668 h 6864349"/>
              <a:gd name="connsiteX389" fmla="*/ 7801588 w 9272710"/>
              <a:gd name="connsiteY389" fmla="*/ 6417704 h 6864349"/>
              <a:gd name="connsiteX390" fmla="*/ 7808580 w 9272710"/>
              <a:gd name="connsiteY390" fmla="*/ 6407762 h 6864349"/>
              <a:gd name="connsiteX391" fmla="*/ 7565945 w 9272710"/>
              <a:gd name="connsiteY391" fmla="*/ 6407231 h 6864349"/>
              <a:gd name="connsiteX392" fmla="*/ 7565910 w 9272710"/>
              <a:gd name="connsiteY392" fmla="*/ 6407422 h 6864349"/>
              <a:gd name="connsiteX393" fmla="*/ 7590956 w 9272710"/>
              <a:gd name="connsiteY393" fmla="*/ 6409729 h 6864349"/>
              <a:gd name="connsiteX394" fmla="*/ 7599413 w 9272710"/>
              <a:gd name="connsiteY394" fmla="*/ 6410866 h 6864349"/>
              <a:gd name="connsiteX395" fmla="*/ 7605185 w 9272710"/>
              <a:gd name="connsiteY395" fmla="*/ 6418660 h 6864349"/>
              <a:gd name="connsiteX396" fmla="*/ 7605185 w 9272710"/>
              <a:gd name="connsiteY396" fmla="*/ 6418442 h 6864349"/>
              <a:gd name="connsiteX397" fmla="*/ 7590956 w 9272710"/>
              <a:gd name="connsiteY397" fmla="*/ 6409510 h 6864349"/>
              <a:gd name="connsiteX398" fmla="*/ 7572697 w 9272710"/>
              <a:gd name="connsiteY398" fmla="*/ 6412613 h 6864349"/>
              <a:gd name="connsiteX399" fmla="*/ 8404967 w 9272710"/>
              <a:gd name="connsiteY399" fmla="*/ 6392747 h 6864349"/>
              <a:gd name="connsiteX400" fmla="*/ 8403948 w 9272710"/>
              <a:gd name="connsiteY400" fmla="*/ 6406508 h 6864349"/>
              <a:gd name="connsiteX401" fmla="*/ 8393190 w 9272710"/>
              <a:gd name="connsiteY401" fmla="*/ 6409697 h 6864349"/>
              <a:gd name="connsiteX402" fmla="*/ 8377295 w 9272710"/>
              <a:gd name="connsiteY402" fmla="*/ 6404702 h 6864349"/>
              <a:gd name="connsiteX403" fmla="*/ 8375911 w 9272710"/>
              <a:gd name="connsiteY403" fmla="*/ 6404157 h 6864349"/>
              <a:gd name="connsiteX404" fmla="*/ 8321833 w 9272710"/>
              <a:gd name="connsiteY404" fmla="*/ 6414864 h 6864349"/>
              <a:gd name="connsiteX405" fmla="*/ 8315086 w 9272710"/>
              <a:gd name="connsiteY405" fmla="*/ 6400846 h 6864349"/>
              <a:gd name="connsiteX406" fmla="*/ 8315072 w 9272710"/>
              <a:gd name="connsiteY406" fmla="*/ 6400929 h 6864349"/>
              <a:gd name="connsiteX407" fmla="*/ 8321832 w 9272710"/>
              <a:gd name="connsiteY407" fmla="*/ 6414972 h 6864349"/>
              <a:gd name="connsiteX408" fmla="*/ 8375911 w 9272710"/>
              <a:gd name="connsiteY408" fmla="*/ 6404266 h 6864349"/>
              <a:gd name="connsiteX409" fmla="*/ 8377295 w 9272710"/>
              <a:gd name="connsiteY409" fmla="*/ 6404702 h 6864349"/>
              <a:gd name="connsiteX410" fmla="*/ 8391375 w 9272710"/>
              <a:gd name="connsiteY410" fmla="*/ 6410235 h 6864349"/>
              <a:gd name="connsiteX411" fmla="*/ 8393190 w 9272710"/>
              <a:gd name="connsiteY411" fmla="*/ 6409697 h 6864349"/>
              <a:gd name="connsiteX412" fmla="*/ 8396505 w 9272710"/>
              <a:gd name="connsiteY412" fmla="*/ 6410740 h 6864349"/>
              <a:gd name="connsiteX413" fmla="*/ 8404972 w 9272710"/>
              <a:gd name="connsiteY413" fmla="*/ 6392796 h 6864349"/>
              <a:gd name="connsiteX414" fmla="*/ 8963911 w 9272710"/>
              <a:gd name="connsiteY414" fmla="*/ 6378090 h 6864349"/>
              <a:gd name="connsiteX415" fmla="*/ 8961929 w 9272710"/>
              <a:gd name="connsiteY415" fmla="*/ 6382113 h 6864349"/>
              <a:gd name="connsiteX416" fmla="*/ 8963808 w 9272710"/>
              <a:gd name="connsiteY416" fmla="*/ 6378306 h 6864349"/>
              <a:gd name="connsiteX417" fmla="*/ 7327460 w 9272710"/>
              <a:gd name="connsiteY417" fmla="*/ 6374243 h 6864349"/>
              <a:gd name="connsiteX418" fmla="*/ 7326563 w 9272710"/>
              <a:gd name="connsiteY418" fmla="*/ 6374422 h 6864349"/>
              <a:gd name="connsiteX419" fmla="*/ 7326682 w 9272710"/>
              <a:gd name="connsiteY419" fmla="*/ 6374660 h 6864349"/>
              <a:gd name="connsiteX420" fmla="*/ 7331387 w 9272710"/>
              <a:gd name="connsiteY420" fmla="*/ 6380134 h 6864349"/>
              <a:gd name="connsiteX421" fmla="*/ 8307084 w 9272710"/>
              <a:gd name="connsiteY421" fmla="*/ 6370509 h 6864349"/>
              <a:gd name="connsiteX422" fmla="*/ 8235745 w 9272710"/>
              <a:gd name="connsiteY422" fmla="*/ 6431142 h 6864349"/>
              <a:gd name="connsiteX423" fmla="*/ 8228950 w 9272710"/>
              <a:gd name="connsiteY423" fmla="*/ 6444897 h 6864349"/>
              <a:gd name="connsiteX424" fmla="*/ 8229015 w 9272710"/>
              <a:gd name="connsiteY424" fmla="*/ 6444892 h 6864349"/>
              <a:gd name="connsiteX425" fmla="*/ 8235745 w 9272710"/>
              <a:gd name="connsiteY425" fmla="*/ 6431251 h 6864349"/>
              <a:gd name="connsiteX426" fmla="*/ 8307084 w 9272710"/>
              <a:gd name="connsiteY426" fmla="*/ 6370618 h 6864349"/>
              <a:gd name="connsiteX427" fmla="*/ 8318138 w 9272710"/>
              <a:gd name="connsiteY427" fmla="*/ 6375133 h 6864349"/>
              <a:gd name="connsiteX428" fmla="*/ 8318146 w 9272710"/>
              <a:gd name="connsiteY428" fmla="*/ 6375028 h 6864349"/>
              <a:gd name="connsiteX429" fmla="*/ 8307084 w 9272710"/>
              <a:gd name="connsiteY429" fmla="*/ 6370509 h 6864349"/>
              <a:gd name="connsiteX430" fmla="*/ 7817516 w 9272710"/>
              <a:gd name="connsiteY430" fmla="*/ 6368183 h 6864349"/>
              <a:gd name="connsiteX431" fmla="*/ 7806737 w 9272710"/>
              <a:gd name="connsiteY431" fmla="*/ 6369308 h 6864349"/>
              <a:gd name="connsiteX432" fmla="*/ 7785638 w 9272710"/>
              <a:gd name="connsiteY432" fmla="*/ 6374988 h 6864349"/>
              <a:gd name="connsiteX433" fmla="*/ 7785711 w 9272710"/>
              <a:gd name="connsiteY433" fmla="*/ 6375091 h 6864349"/>
              <a:gd name="connsiteX434" fmla="*/ 7794279 w 9272710"/>
              <a:gd name="connsiteY434" fmla="*/ 6368516 h 6864349"/>
              <a:gd name="connsiteX435" fmla="*/ 7817405 w 9272710"/>
              <a:gd name="connsiteY435" fmla="*/ 6368479 h 6864349"/>
              <a:gd name="connsiteX436" fmla="*/ 7031501 w 9272710"/>
              <a:gd name="connsiteY436" fmla="*/ 6367431 h 6864349"/>
              <a:gd name="connsiteX437" fmla="*/ 7031492 w 9272710"/>
              <a:gd name="connsiteY437" fmla="*/ 6367450 h 6864349"/>
              <a:gd name="connsiteX438" fmla="*/ 7041980 w 9272710"/>
              <a:gd name="connsiteY438" fmla="*/ 6371601 h 6864349"/>
              <a:gd name="connsiteX439" fmla="*/ 7103837 w 9272710"/>
              <a:gd name="connsiteY439" fmla="*/ 6370832 h 6864349"/>
              <a:gd name="connsiteX440" fmla="*/ 7122230 w 9272710"/>
              <a:gd name="connsiteY440" fmla="*/ 6370057 h 6864349"/>
              <a:gd name="connsiteX441" fmla="*/ 7141100 w 9272710"/>
              <a:gd name="connsiteY441" fmla="*/ 6370789 h 6864349"/>
              <a:gd name="connsiteX442" fmla="*/ 7155578 w 9272710"/>
              <a:gd name="connsiteY442" fmla="*/ 6373836 h 6864349"/>
              <a:gd name="connsiteX443" fmla="*/ 7182940 w 9272710"/>
              <a:gd name="connsiteY443" fmla="*/ 6387033 h 6864349"/>
              <a:gd name="connsiteX444" fmla="*/ 7183016 w 9272710"/>
              <a:gd name="connsiteY444" fmla="*/ 6387080 h 6864349"/>
              <a:gd name="connsiteX445" fmla="*/ 7183000 w 9272710"/>
              <a:gd name="connsiteY445" fmla="*/ 6387062 h 6864349"/>
              <a:gd name="connsiteX446" fmla="*/ 7182940 w 9272710"/>
              <a:gd name="connsiteY446" fmla="*/ 6387033 h 6864349"/>
              <a:gd name="connsiteX447" fmla="*/ 7164808 w 9272710"/>
              <a:gd name="connsiteY447" fmla="*/ 6375779 h 6864349"/>
              <a:gd name="connsiteX448" fmla="*/ 7155578 w 9272710"/>
              <a:gd name="connsiteY448" fmla="*/ 6373836 h 6864349"/>
              <a:gd name="connsiteX449" fmla="*/ 7149972 w 9272710"/>
              <a:gd name="connsiteY449" fmla="*/ 6371133 h 6864349"/>
              <a:gd name="connsiteX450" fmla="*/ 7141100 w 9272710"/>
              <a:gd name="connsiteY450" fmla="*/ 6370789 h 6864349"/>
              <a:gd name="connsiteX451" fmla="*/ 7135053 w 9272710"/>
              <a:gd name="connsiteY451" fmla="*/ 6369515 h 6864349"/>
              <a:gd name="connsiteX452" fmla="*/ 7122230 w 9272710"/>
              <a:gd name="connsiteY452" fmla="*/ 6370057 h 6864349"/>
              <a:gd name="connsiteX453" fmla="*/ 7114109 w 9272710"/>
              <a:gd name="connsiteY453" fmla="*/ 6369741 h 6864349"/>
              <a:gd name="connsiteX454" fmla="*/ 7041761 w 9272710"/>
              <a:gd name="connsiteY454" fmla="*/ 6371492 h 6864349"/>
              <a:gd name="connsiteX455" fmla="*/ 7255889 w 9272710"/>
              <a:gd name="connsiteY455" fmla="*/ 6366685 h 6864349"/>
              <a:gd name="connsiteX456" fmla="*/ 7232618 w 9272710"/>
              <a:gd name="connsiteY456" fmla="*/ 6392250 h 6864349"/>
              <a:gd name="connsiteX457" fmla="*/ 7217501 w 9272710"/>
              <a:gd name="connsiteY457" fmla="*/ 6410904 h 6864349"/>
              <a:gd name="connsiteX458" fmla="*/ 7200004 w 9272710"/>
              <a:gd name="connsiteY458" fmla="*/ 6406491 h 6864349"/>
              <a:gd name="connsiteX459" fmla="*/ 7200063 w 9272710"/>
              <a:gd name="connsiteY459" fmla="*/ 6406560 h 6864349"/>
              <a:gd name="connsiteX460" fmla="*/ 7232838 w 9272710"/>
              <a:gd name="connsiteY460" fmla="*/ 6392359 h 6864349"/>
              <a:gd name="connsiteX461" fmla="*/ 7256108 w 9272710"/>
              <a:gd name="connsiteY461" fmla="*/ 6366794 h 6864349"/>
              <a:gd name="connsiteX462" fmla="*/ 7311387 w 9272710"/>
              <a:gd name="connsiteY462" fmla="*/ 6386458 h 6864349"/>
              <a:gd name="connsiteX463" fmla="*/ 7316194 w 9272710"/>
              <a:gd name="connsiteY463" fmla="*/ 6379575 h 6864349"/>
              <a:gd name="connsiteX464" fmla="*/ 7322684 w 9272710"/>
              <a:gd name="connsiteY464" fmla="*/ 6366922 h 6864349"/>
              <a:gd name="connsiteX465" fmla="*/ 7322560 w 9272710"/>
              <a:gd name="connsiteY465" fmla="*/ 6366732 h 6864349"/>
              <a:gd name="connsiteX466" fmla="*/ 7316085 w 9272710"/>
              <a:gd name="connsiteY466" fmla="*/ 6379358 h 6864349"/>
              <a:gd name="connsiteX467" fmla="*/ 7311278 w 9272710"/>
              <a:gd name="connsiteY467" fmla="*/ 6386241 h 6864349"/>
              <a:gd name="connsiteX468" fmla="*/ 7283639 w 9272710"/>
              <a:gd name="connsiteY468" fmla="*/ 6390419 h 6864349"/>
              <a:gd name="connsiteX469" fmla="*/ 7256125 w 9272710"/>
              <a:gd name="connsiteY469" fmla="*/ 6366685 h 6864349"/>
              <a:gd name="connsiteX470" fmla="*/ 7323709 w 9272710"/>
              <a:gd name="connsiteY470" fmla="*/ 6365928 h 6864349"/>
              <a:gd name="connsiteX471" fmla="*/ 7322610 w 9272710"/>
              <a:gd name="connsiteY471" fmla="*/ 6366633 h 6864349"/>
              <a:gd name="connsiteX472" fmla="*/ 7322610 w 9272710"/>
              <a:gd name="connsiteY472" fmla="*/ 6366634 h 6864349"/>
              <a:gd name="connsiteX473" fmla="*/ 7384756 w 9272710"/>
              <a:gd name="connsiteY473" fmla="*/ 6358237 h 6864349"/>
              <a:gd name="connsiteX474" fmla="*/ 7378782 w 9272710"/>
              <a:gd name="connsiteY474" fmla="*/ 6359000 h 6864349"/>
              <a:gd name="connsiteX475" fmla="*/ 7383522 w 9272710"/>
              <a:gd name="connsiteY475" fmla="*/ 6359327 h 6864349"/>
              <a:gd name="connsiteX476" fmla="*/ 9215866 w 9272710"/>
              <a:gd name="connsiteY476" fmla="*/ 6356275 h 6864349"/>
              <a:gd name="connsiteX477" fmla="*/ 9230160 w 9272710"/>
              <a:gd name="connsiteY477" fmla="*/ 6384342 h 6864349"/>
              <a:gd name="connsiteX478" fmla="*/ 9220694 w 9272710"/>
              <a:gd name="connsiteY478" fmla="*/ 6363147 h 6864349"/>
              <a:gd name="connsiteX479" fmla="*/ 6867290 w 9272710"/>
              <a:gd name="connsiteY479" fmla="*/ 6333364 h 6864349"/>
              <a:gd name="connsiteX480" fmla="*/ 6845112 w 9272710"/>
              <a:gd name="connsiteY480" fmla="*/ 6344508 h 6864349"/>
              <a:gd name="connsiteX481" fmla="*/ 6845024 w 9272710"/>
              <a:gd name="connsiteY481" fmla="*/ 6344463 h 6864349"/>
              <a:gd name="connsiteX482" fmla="*/ 6845071 w 9272710"/>
              <a:gd name="connsiteY482" fmla="*/ 6344605 h 6864349"/>
              <a:gd name="connsiteX483" fmla="*/ 6857771 w 9272710"/>
              <a:gd name="connsiteY483" fmla="*/ 6342323 h 6864349"/>
              <a:gd name="connsiteX484" fmla="*/ 6867181 w 9272710"/>
              <a:gd name="connsiteY484" fmla="*/ 6333473 h 6864349"/>
              <a:gd name="connsiteX485" fmla="*/ 6900502 w 9272710"/>
              <a:gd name="connsiteY485" fmla="*/ 6344617 h 6864349"/>
              <a:gd name="connsiteX486" fmla="*/ 6923854 w 9272710"/>
              <a:gd name="connsiteY486" fmla="*/ 6402014 h 6864349"/>
              <a:gd name="connsiteX487" fmla="*/ 6931495 w 9272710"/>
              <a:gd name="connsiteY487" fmla="*/ 6406045 h 6864349"/>
              <a:gd name="connsiteX488" fmla="*/ 6935600 w 9272710"/>
              <a:gd name="connsiteY488" fmla="*/ 6410750 h 6864349"/>
              <a:gd name="connsiteX489" fmla="*/ 6970520 w 9272710"/>
              <a:gd name="connsiteY489" fmla="*/ 6426636 h 6864349"/>
              <a:gd name="connsiteX490" fmla="*/ 6977195 w 9272710"/>
              <a:gd name="connsiteY490" fmla="*/ 6430158 h 6864349"/>
              <a:gd name="connsiteX491" fmla="*/ 6977304 w 9272710"/>
              <a:gd name="connsiteY491" fmla="*/ 6429940 h 6864349"/>
              <a:gd name="connsiteX492" fmla="*/ 7043728 w 9272710"/>
              <a:gd name="connsiteY492" fmla="*/ 6471018 h 6864349"/>
              <a:gd name="connsiteX493" fmla="*/ 7094747 w 9272710"/>
              <a:gd name="connsiteY493" fmla="*/ 6483800 h 6864349"/>
              <a:gd name="connsiteX494" fmla="*/ 7095730 w 9272710"/>
              <a:gd name="connsiteY494" fmla="*/ 6484674 h 6864349"/>
              <a:gd name="connsiteX495" fmla="*/ 7100371 w 9272710"/>
              <a:gd name="connsiteY495" fmla="*/ 6488788 h 6864349"/>
              <a:gd name="connsiteX496" fmla="*/ 7100453 w 9272710"/>
              <a:gd name="connsiteY496" fmla="*/ 6488752 h 6864349"/>
              <a:gd name="connsiteX497" fmla="*/ 7095730 w 9272710"/>
              <a:gd name="connsiteY497" fmla="*/ 6484565 h 6864349"/>
              <a:gd name="connsiteX498" fmla="*/ 7095948 w 9272710"/>
              <a:gd name="connsiteY498" fmla="*/ 6484565 h 6864349"/>
              <a:gd name="connsiteX499" fmla="*/ 7095948 w 9272710"/>
              <a:gd name="connsiteY499" fmla="*/ 6484456 h 6864349"/>
              <a:gd name="connsiteX500" fmla="*/ 7100457 w 9272710"/>
              <a:gd name="connsiteY500" fmla="*/ 6488750 h 6864349"/>
              <a:gd name="connsiteX501" fmla="*/ 7100459 w 9272710"/>
              <a:gd name="connsiteY501" fmla="*/ 6488749 h 6864349"/>
              <a:gd name="connsiteX502" fmla="*/ 7100427 w 9272710"/>
              <a:gd name="connsiteY502" fmla="*/ 6488717 h 6864349"/>
              <a:gd name="connsiteX503" fmla="*/ 7095839 w 9272710"/>
              <a:gd name="connsiteY503" fmla="*/ 6484347 h 6864349"/>
              <a:gd name="connsiteX504" fmla="*/ 7094746 w 9272710"/>
              <a:gd name="connsiteY504" fmla="*/ 6483582 h 6864349"/>
              <a:gd name="connsiteX505" fmla="*/ 7043728 w 9272710"/>
              <a:gd name="connsiteY505" fmla="*/ 6470800 h 6864349"/>
              <a:gd name="connsiteX506" fmla="*/ 6977304 w 9272710"/>
              <a:gd name="connsiteY506" fmla="*/ 6429722 h 6864349"/>
              <a:gd name="connsiteX507" fmla="*/ 6970520 w 9272710"/>
              <a:gd name="connsiteY507" fmla="*/ 6426636 h 6864349"/>
              <a:gd name="connsiteX508" fmla="*/ 6931495 w 9272710"/>
              <a:gd name="connsiteY508" fmla="*/ 6406045 h 6864349"/>
              <a:gd name="connsiteX509" fmla="*/ 6906755 w 9272710"/>
              <a:gd name="connsiteY509" fmla="*/ 6377688 h 6864349"/>
              <a:gd name="connsiteX510" fmla="*/ 6900686 w 9272710"/>
              <a:gd name="connsiteY510" fmla="*/ 6344593 h 6864349"/>
              <a:gd name="connsiteX511" fmla="*/ 6885657 w 9272710"/>
              <a:gd name="connsiteY511" fmla="*/ 6334292 h 6864349"/>
              <a:gd name="connsiteX512" fmla="*/ 6867399 w 9272710"/>
              <a:gd name="connsiteY512" fmla="*/ 6333473 h 6864349"/>
              <a:gd name="connsiteX513" fmla="*/ 6867291 w 9272710"/>
              <a:gd name="connsiteY513" fmla="*/ 6333364 h 6864349"/>
              <a:gd name="connsiteX514" fmla="*/ 7810346 w 9272710"/>
              <a:gd name="connsiteY514" fmla="*/ 6328121 h 6864349"/>
              <a:gd name="connsiteX515" fmla="*/ 7822454 w 9272710"/>
              <a:gd name="connsiteY515" fmla="*/ 6354303 h 6864349"/>
              <a:gd name="connsiteX516" fmla="*/ 7822454 w 9272710"/>
              <a:gd name="connsiteY516" fmla="*/ 6354230 h 6864349"/>
              <a:gd name="connsiteX517" fmla="*/ 7820146 w 9272710"/>
              <a:gd name="connsiteY517" fmla="*/ 6336340 h 6864349"/>
              <a:gd name="connsiteX518" fmla="*/ 6693256 w 9272710"/>
              <a:gd name="connsiteY518" fmla="*/ 6327792 h 6864349"/>
              <a:gd name="connsiteX519" fmla="*/ 6705710 w 9272710"/>
              <a:gd name="connsiteY519" fmla="*/ 6331616 h 6864349"/>
              <a:gd name="connsiteX520" fmla="*/ 6705819 w 9272710"/>
              <a:gd name="connsiteY520" fmla="*/ 6331725 h 6864349"/>
              <a:gd name="connsiteX521" fmla="*/ 6694348 w 9272710"/>
              <a:gd name="connsiteY521" fmla="*/ 6346255 h 6864349"/>
              <a:gd name="connsiteX522" fmla="*/ 6681675 w 9272710"/>
              <a:gd name="connsiteY522" fmla="*/ 6345927 h 6864349"/>
              <a:gd name="connsiteX523" fmla="*/ 6672608 w 9272710"/>
              <a:gd name="connsiteY523" fmla="*/ 6334456 h 6864349"/>
              <a:gd name="connsiteX524" fmla="*/ 6693256 w 9272710"/>
              <a:gd name="connsiteY524" fmla="*/ 6327792 h 6864349"/>
              <a:gd name="connsiteX525" fmla="*/ 7047290 w 9272710"/>
              <a:gd name="connsiteY525" fmla="*/ 6324709 h 6864349"/>
              <a:gd name="connsiteX526" fmla="*/ 7046065 w 9272710"/>
              <a:gd name="connsiteY526" fmla="*/ 6325006 h 6864349"/>
              <a:gd name="connsiteX527" fmla="*/ 7037623 w 9272710"/>
              <a:gd name="connsiteY527" fmla="*/ 6326072 h 6864349"/>
              <a:gd name="connsiteX528" fmla="*/ 7033744 w 9272710"/>
              <a:gd name="connsiteY528" fmla="*/ 6327994 h 6864349"/>
              <a:gd name="connsiteX529" fmla="*/ 7032258 w 9272710"/>
              <a:gd name="connsiteY529" fmla="*/ 6328354 h 6864349"/>
              <a:gd name="connsiteX530" fmla="*/ 7017179 w 9272710"/>
              <a:gd name="connsiteY530" fmla="*/ 6335986 h 6864349"/>
              <a:gd name="connsiteX531" fmla="*/ 6978611 w 9272710"/>
              <a:gd name="connsiteY531" fmla="*/ 6340049 h 6864349"/>
              <a:gd name="connsiteX532" fmla="*/ 6978765 w 9272710"/>
              <a:gd name="connsiteY532" fmla="*/ 6340123 h 6864349"/>
              <a:gd name="connsiteX533" fmla="*/ 7017399 w 9272710"/>
              <a:gd name="connsiteY533" fmla="*/ 6336095 h 6864349"/>
              <a:gd name="connsiteX534" fmla="*/ 7033744 w 9272710"/>
              <a:gd name="connsiteY534" fmla="*/ 6327994 h 6864349"/>
              <a:gd name="connsiteX535" fmla="*/ 7046065 w 9272710"/>
              <a:gd name="connsiteY535" fmla="*/ 6325006 h 6864349"/>
              <a:gd name="connsiteX536" fmla="*/ 7047447 w 9272710"/>
              <a:gd name="connsiteY536" fmla="*/ 6324832 h 6864349"/>
              <a:gd name="connsiteX537" fmla="*/ 6942660 w 9272710"/>
              <a:gd name="connsiteY537" fmla="*/ 6322757 h 6864349"/>
              <a:gd name="connsiteX538" fmla="*/ 6942671 w 9272710"/>
              <a:gd name="connsiteY538" fmla="*/ 6322766 h 6864349"/>
              <a:gd name="connsiteX539" fmla="*/ 6945596 w 9272710"/>
              <a:gd name="connsiteY539" fmla="*/ 6324172 h 6864349"/>
              <a:gd name="connsiteX540" fmla="*/ 6643438 w 9272710"/>
              <a:gd name="connsiteY540" fmla="*/ 6314682 h 6864349"/>
              <a:gd name="connsiteX541" fmla="*/ 6658843 w 9272710"/>
              <a:gd name="connsiteY541" fmla="*/ 6352810 h 6864349"/>
              <a:gd name="connsiteX542" fmla="*/ 6643438 w 9272710"/>
              <a:gd name="connsiteY542" fmla="*/ 6314682 h 6864349"/>
              <a:gd name="connsiteX543" fmla="*/ 7085350 w 9272710"/>
              <a:gd name="connsiteY543" fmla="*/ 6314005 h 6864349"/>
              <a:gd name="connsiteX544" fmla="*/ 7099403 w 9272710"/>
              <a:gd name="connsiteY544" fmla="*/ 6316267 h 6864349"/>
              <a:gd name="connsiteX545" fmla="*/ 7099432 w 9272710"/>
              <a:gd name="connsiteY545" fmla="*/ 6316252 h 6864349"/>
              <a:gd name="connsiteX546" fmla="*/ 9235656 w 9272710"/>
              <a:gd name="connsiteY546" fmla="*/ 6309195 h 6864349"/>
              <a:gd name="connsiteX547" fmla="*/ 9235645 w 9272710"/>
              <a:gd name="connsiteY547" fmla="*/ 6309278 h 6864349"/>
              <a:gd name="connsiteX548" fmla="*/ 9244223 w 9272710"/>
              <a:gd name="connsiteY548" fmla="*/ 6328229 h 6864349"/>
              <a:gd name="connsiteX549" fmla="*/ 9254358 w 9272710"/>
              <a:gd name="connsiteY549" fmla="*/ 6350557 h 6864349"/>
              <a:gd name="connsiteX550" fmla="*/ 9255321 w 9272710"/>
              <a:gd name="connsiteY550" fmla="*/ 6371716 h 6864349"/>
              <a:gd name="connsiteX551" fmla="*/ 9255325 w 9272710"/>
              <a:gd name="connsiteY551" fmla="*/ 6371711 h 6864349"/>
              <a:gd name="connsiteX552" fmla="*/ 9244222 w 9272710"/>
              <a:gd name="connsiteY552" fmla="*/ 6328120 h 6864349"/>
              <a:gd name="connsiteX553" fmla="*/ 6882367 w 9272710"/>
              <a:gd name="connsiteY553" fmla="*/ 6285540 h 6864349"/>
              <a:gd name="connsiteX554" fmla="*/ 6856216 w 9272710"/>
              <a:gd name="connsiteY554" fmla="*/ 6288876 h 6864349"/>
              <a:gd name="connsiteX555" fmla="*/ 6856256 w 9272710"/>
              <a:gd name="connsiteY555" fmla="*/ 6288899 h 6864349"/>
              <a:gd name="connsiteX556" fmla="*/ 6848677 w 9272710"/>
              <a:gd name="connsiteY556" fmla="*/ 6314410 h 6864349"/>
              <a:gd name="connsiteX557" fmla="*/ 6848733 w 9272710"/>
              <a:gd name="connsiteY557" fmla="*/ 6314466 h 6864349"/>
              <a:gd name="connsiteX558" fmla="*/ 6856256 w 9272710"/>
              <a:gd name="connsiteY558" fmla="*/ 6289008 h 6864349"/>
              <a:gd name="connsiteX559" fmla="*/ 6882586 w 9272710"/>
              <a:gd name="connsiteY559" fmla="*/ 6285649 h 6864349"/>
              <a:gd name="connsiteX560" fmla="*/ 6904689 w 9272710"/>
              <a:gd name="connsiteY560" fmla="*/ 6293221 h 6864349"/>
              <a:gd name="connsiteX561" fmla="*/ 6904611 w 9272710"/>
              <a:gd name="connsiteY561" fmla="*/ 6293160 h 6864349"/>
              <a:gd name="connsiteX562" fmla="*/ 6882367 w 9272710"/>
              <a:gd name="connsiteY562" fmla="*/ 6285540 h 6864349"/>
              <a:gd name="connsiteX563" fmla="*/ 7610943 w 9272710"/>
              <a:gd name="connsiteY563" fmla="*/ 6283433 h 6864349"/>
              <a:gd name="connsiteX564" fmla="*/ 7640076 w 9272710"/>
              <a:gd name="connsiteY564" fmla="*/ 6297654 h 6864349"/>
              <a:gd name="connsiteX565" fmla="*/ 7637060 w 9272710"/>
              <a:gd name="connsiteY565" fmla="*/ 6337953 h 6864349"/>
              <a:gd name="connsiteX566" fmla="*/ 7631269 w 9272710"/>
              <a:gd name="connsiteY566" fmla="*/ 6390065 h 6864349"/>
              <a:gd name="connsiteX567" fmla="*/ 7640774 w 9272710"/>
              <a:gd name="connsiteY567" fmla="*/ 6461186 h 6864349"/>
              <a:gd name="connsiteX568" fmla="*/ 7600133 w 9272710"/>
              <a:gd name="connsiteY568" fmla="*/ 6610857 h 6864349"/>
              <a:gd name="connsiteX569" fmla="*/ 7591557 w 9272710"/>
              <a:gd name="connsiteY569" fmla="*/ 6619009 h 6864349"/>
              <a:gd name="connsiteX570" fmla="*/ 7582512 w 9272710"/>
              <a:gd name="connsiteY570" fmla="*/ 6617123 h 6864349"/>
              <a:gd name="connsiteX571" fmla="*/ 7567970 w 9272710"/>
              <a:gd name="connsiteY571" fmla="*/ 6585228 h 6864349"/>
              <a:gd name="connsiteX572" fmla="*/ 7564284 w 9272710"/>
              <a:gd name="connsiteY572" fmla="*/ 6543668 h 6864349"/>
              <a:gd name="connsiteX573" fmla="*/ 7564271 w 9272710"/>
              <a:gd name="connsiteY573" fmla="*/ 6543751 h 6864349"/>
              <a:gd name="connsiteX574" fmla="*/ 7567969 w 9272710"/>
              <a:gd name="connsiteY574" fmla="*/ 6585447 h 6864349"/>
              <a:gd name="connsiteX575" fmla="*/ 7582401 w 9272710"/>
              <a:gd name="connsiteY575" fmla="*/ 6617100 h 6864349"/>
              <a:gd name="connsiteX576" fmla="*/ 7582512 w 9272710"/>
              <a:gd name="connsiteY576" fmla="*/ 6617123 h 6864349"/>
              <a:gd name="connsiteX577" fmla="*/ 7582544 w 9272710"/>
              <a:gd name="connsiteY577" fmla="*/ 6617194 h 6864349"/>
              <a:gd name="connsiteX578" fmla="*/ 7582413 w 9272710"/>
              <a:gd name="connsiteY578" fmla="*/ 6617128 h 6864349"/>
              <a:gd name="connsiteX579" fmla="*/ 7582543 w 9272710"/>
              <a:gd name="connsiteY579" fmla="*/ 6617412 h 6864349"/>
              <a:gd name="connsiteX580" fmla="*/ 7600351 w 9272710"/>
              <a:gd name="connsiteY580" fmla="*/ 6611185 h 6864349"/>
              <a:gd name="connsiteX581" fmla="*/ 7653337 w 9272710"/>
              <a:gd name="connsiteY581" fmla="*/ 6582125 h 6864349"/>
              <a:gd name="connsiteX582" fmla="*/ 7653577 w 9272710"/>
              <a:gd name="connsiteY582" fmla="*/ 6581727 h 6864349"/>
              <a:gd name="connsiteX583" fmla="*/ 7663300 w 9272710"/>
              <a:gd name="connsiteY583" fmla="*/ 6568482 h 6864349"/>
              <a:gd name="connsiteX584" fmla="*/ 7667651 w 9272710"/>
              <a:gd name="connsiteY584" fmla="*/ 6567476 h 6864349"/>
              <a:gd name="connsiteX585" fmla="*/ 7674800 w 9272710"/>
              <a:gd name="connsiteY585" fmla="*/ 6568482 h 6864349"/>
              <a:gd name="connsiteX586" fmla="*/ 7694156 w 9272710"/>
              <a:gd name="connsiteY586" fmla="*/ 6576210 h 6864349"/>
              <a:gd name="connsiteX587" fmla="*/ 7714498 w 9272710"/>
              <a:gd name="connsiteY587" fmla="*/ 6576981 h 6864349"/>
              <a:gd name="connsiteX588" fmla="*/ 7714844 w 9272710"/>
              <a:gd name="connsiteY588" fmla="*/ 6576771 h 6864349"/>
              <a:gd name="connsiteX589" fmla="*/ 7677713 w 9272710"/>
              <a:gd name="connsiteY589" fmla="*/ 6568891 h 6864349"/>
              <a:gd name="connsiteX590" fmla="*/ 7674800 w 9272710"/>
              <a:gd name="connsiteY590" fmla="*/ 6568482 h 6864349"/>
              <a:gd name="connsiteX591" fmla="*/ 7670584 w 9272710"/>
              <a:gd name="connsiteY591" fmla="*/ 6566798 h 6864349"/>
              <a:gd name="connsiteX592" fmla="*/ 7667651 w 9272710"/>
              <a:gd name="connsiteY592" fmla="*/ 6567476 h 6864349"/>
              <a:gd name="connsiteX593" fmla="*/ 7664376 w 9272710"/>
              <a:gd name="connsiteY593" fmla="*/ 6567016 h 6864349"/>
              <a:gd name="connsiteX594" fmla="*/ 7663300 w 9272710"/>
              <a:gd name="connsiteY594" fmla="*/ 6568482 h 6864349"/>
              <a:gd name="connsiteX595" fmla="*/ 7661340 w 9272710"/>
              <a:gd name="connsiteY595" fmla="*/ 6568935 h 6864349"/>
              <a:gd name="connsiteX596" fmla="*/ 7653577 w 9272710"/>
              <a:gd name="connsiteY596" fmla="*/ 6581727 h 6864349"/>
              <a:gd name="connsiteX597" fmla="*/ 7653447 w 9272710"/>
              <a:gd name="connsiteY597" fmla="*/ 6581906 h 6864349"/>
              <a:gd name="connsiteX598" fmla="*/ 7600461 w 9272710"/>
              <a:gd name="connsiteY598" fmla="*/ 6610967 h 6864349"/>
              <a:gd name="connsiteX599" fmla="*/ 7641102 w 9272710"/>
              <a:gd name="connsiteY599" fmla="*/ 6461295 h 6864349"/>
              <a:gd name="connsiteX600" fmla="*/ 7631597 w 9272710"/>
              <a:gd name="connsiteY600" fmla="*/ 6390174 h 6864349"/>
              <a:gd name="connsiteX601" fmla="*/ 7637387 w 9272710"/>
              <a:gd name="connsiteY601" fmla="*/ 6338062 h 6864349"/>
              <a:gd name="connsiteX602" fmla="*/ 7611058 w 9272710"/>
              <a:gd name="connsiteY602" fmla="*/ 6283437 h 6864349"/>
              <a:gd name="connsiteX603" fmla="*/ 7447721 w 9272710"/>
              <a:gd name="connsiteY603" fmla="*/ 6282729 h 6864349"/>
              <a:gd name="connsiteX604" fmla="*/ 7447466 w 9272710"/>
              <a:gd name="connsiteY604" fmla="*/ 6282747 h 6864349"/>
              <a:gd name="connsiteX605" fmla="*/ 7457051 w 9272710"/>
              <a:gd name="connsiteY605" fmla="*/ 6293030 h 6864349"/>
              <a:gd name="connsiteX606" fmla="*/ 7464992 w 9272710"/>
              <a:gd name="connsiteY606" fmla="*/ 6314573 h 6864349"/>
              <a:gd name="connsiteX607" fmla="*/ 7465219 w 9272710"/>
              <a:gd name="connsiteY607" fmla="*/ 6314410 h 6864349"/>
              <a:gd name="connsiteX608" fmla="*/ 7457410 w 9272710"/>
              <a:gd name="connsiteY608" fmla="*/ 6293139 h 6864349"/>
              <a:gd name="connsiteX609" fmla="*/ 7447721 w 9272710"/>
              <a:gd name="connsiteY609" fmla="*/ 6282729 h 6864349"/>
              <a:gd name="connsiteX610" fmla="*/ 9157210 w 9272710"/>
              <a:gd name="connsiteY610" fmla="*/ 6278336 h 6864349"/>
              <a:gd name="connsiteX611" fmla="*/ 9136941 w 9272710"/>
              <a:gd name="connsiteY611" fmla="*/ 6280814 h 6864349"/>
              <a:gd name="connsiteX612" fmla="*/ 9047466 w 9272710"/>
              <a:gd name="connsiteY612" fmla="*/ 6343742 h 6864349"/>
              <a:gd name="connsiteX613" fmla="*/ 8976126 w 9272710"/>
              <a:gd name="connsiteY613" fmla="*/ 6434419 h 6864349"/>
              <a:gd name="connsiteX614" fmla="*/ 8945099 w 9272710"/>
              <a:gd name="connsiteY614" fmla="*/ 6482161 h 6864349"/>
              <a:gd name="connsiteX615" fmla="*/ 8984647 w 9272710"/>
              <a:gd name="connsiteY615" fmla="*/ 6530667 h 6864349"/>
              <a:gd name="connsiteX616" fmla="*/ 9015979 w 9272710"/>
              <a:gd name="connsiteY616" fmla="*/ 6546882 h 6864349"/>
              <a:gd name="connsiteX617" fmla="*/ 9027180 w 9272710"/>
              <a:gd name="connsiteY617" fmla="*/ 6562518 h 6864349"/>
              <a:gd name="connsiteX618" fmla="*/ 9016027 w 9272710"/>
              <a:gd name="connsiteY618" fmla="*/ 6546899 h 6864349"/>
              <a:gd name="connsiteX619" fmla="*/ 8984756 w 9272710"/>
              <a:gd name="connsiteY619" fmla="*/ 6530668 h 6864349"/>
              <a:gd name="connsiteX620" fmla="*/ 8945208 w 9272710"/>
              <a:gd name="connsiteY620" fmla="*/ 6482162 h 6864349"/>
              <a:gd name="connsiteX621" fmla="*/ 8976235 w 9272710"/>
              <a:gd name="connsiteY621" fmla="*/ 6434419 h 6864349"/>
              <a:gd name="connsiteX622" fmla="*/ 9047575 w 9272710"/>
              <a:gd name="connsiteY622" fmla="*/ 6343743 h 6864349"/>
              <a:gd name="connsiteX623" fmla="*/ 9137050 w 9272710"/>
              <a:gd name="connsiteY623" fmla="*/ 6280815 h 6864349"/>
              <a:gd name="connsiteX624" fmla="*/ 9157273 w 9272710"/>
              <a:gd name="connsiteY624" fmla="*/ 6278383 h 6864349"/>
              <a:gd name="connsiteX625" fmla="*/ 9175472 w 9272710"/>
              <a:gd name="connsiteY625" fmla="*/ 6295072 h 6864349"/>
              <a:gd name="connsiteX626" fmla="*/ 9171682 w 9272710"/>
              <a:gd name="connsiteY626" fmla="*/ 6288844 h 6864349"/>
              <a:gd name="connsiteX627" fmla="*/ 9157210 w 9272710"/>
              <a:gd name="connsiteY627" fmla="*/ 6278336 h 6864349"/>
              <a:gd name="connsiteX628" fmla="*/ 7227977 w 9272710"/>
              <a:gd name="connsiteY628" fmla="*/ 6272392 h 6864349"/>
              <a:gd name="connsiteX629" fmla="*/ 7245620 w 9272710"/>
              <a:gd name="connsiteY629" fmla="*/ 6294362 h 6864349"/>
              <a:gd name="connsiteX630" fmla="*/ 7254359 w 9272710"/>
              <a:gd name="connsiteY630" fmla="*/ 6301477 h 6864349"/>
              <a:gd name="connsiteX631" fmla="*/ 7254488 w 9272710"/>
              <a:gd name="connsiteY631" fmla="*/ 6301505 h 6864349"/>
              <a:gd name="connsiteX632" fmla="*/ 7245947 w 9272710"/>
              <a:gd name="connsiteY632" fmla="*/ 6294471 h 6864349"/>
              <a:gd name="connsiteX633" fmla="*/ 7228235 w 9272710"/>
              <a:gd name="connsiteY633" fmla="*/ 6272490 h 6864349"/>
              <a:gd name="connsiteX634" fmla="*/ 6700575 w 9272710"/>
              <a:gd name="connsiteY634" fmla="*/ 6266612 h 6864349"/>
              <a:gd name="connsiteX635" fmla="*/ 6722862 w 9272710"/>
              <a:gd name="connsiteY635" fmla="*/ 6299933 h 6864349"/>
              <a:gd name="connsiteX636" fmla="*/ 6700575 w 9272710"/>
              <a:gd name="connsiteY636" fmla="*/ 6266612 h 6864349"/>
              <a:gd name="connsiteX637" fmla="*/ 7166196 w 9272710"/>
              <a:gd name="connsiteY637" fmla="*/ 6242906 h 6864349"/>
              <a:gd name="connsiteX638" fmla="*/ 7166016 w 9272710"/>
              <a:gd name="connsiteY638" fmla="*/ 6242922 h 6864349"/>
              <a:gd name="connsiteX639" fmla="*/ 7174457 w 9272710"/>
              <a:gd name="connsiteY639" fmla="*/ 6250070 h 6864349"/>
              <a:gd name="connsiteX640" fmla="*/ 7174368 w 9272710"/>
              <a:gd name="connsiteY640" fmla="*/ 6251440 h 6864349"/>
              <a:gd name="connsiteX641" fmla="*/ 7167304 w 9272710"/>
              <a:gd name="connsiteY641" fmla="*/ 6266943 h 6864349"/>
              <a:gd name="connsiteX642" fmla="*/ 7165349 w 9272710"/>
              <a:gd name="connsiteY642" fmla="*/ 6272654 h 6864349"/>
              <a:gd name="connsiteX643" fmla="*/ 7164936 w 9272710"/>
              <a:gd name="connsiteY643" fmla="*/ 6273463 h 6864349"/>
              <a:gd name="connsiteX644" fmla="*/ 7164983 w 9272710"/>
              <a:gd name="connsiteY644" fmla="*/ 6273723 h 6864349"/>
              <a:gd name="connsiteX645" fmla="*/ 7163988 w 9272710"/>
              <a:gd name="connsiteY645" fmla="*/ 6276632 h 6864349"/>
              <a:gd name="connsiteX646" fmla="*/ 7167070 w 9272710"/>
              <a:gd name="connsiteY646" fmla="*/ 6286714 h 6864349"/>
              <a:gd name="connsiteX647" fmla="*/ 7167339 w 9272710"/>
              <a:gd name="connsiteY647" fmla="*/ 6286508 h 6864349"/>
              <a:gd name="connsiteX648" fmla="*/ 7164983 w 9272710"/>
              <a:gd name="connsiteY648" fmla="*/ 6273723 h 6864349"/>
              <a:gd name="connsiteX649" fmla="*/ 7165349 w 9272710"/>
              <a:gd name="connsiteY649" fmla="*/ 6272654 h 6864349"/>
              <a:gd name="connsiteX650" fmla="*/ 7174104 w 9272710"/>
              <a:gd name="connsiteY650" fmla="*/ 6255505 h 6864349"/>
              <a:gd name="connsiteX651" fmla="*/ 7174368 w 9272710"/>
              <a:gd name="connsiteY651" fmla="*/ 6251440 h 6864349"/>
              <a:gd name="connsiteX652" fmla="*/ 7174844 w 9272710"/>
              <a:gd name="connsiteY652" fmla="*/ 6250397 h 6864349"/>
              <a:gd name="connsiteX653" fmla="*/ 7174457 w 9272710"/>
              <a:gd name="connsiteY653" fmla="*/ 6250070 h 6864349"/>
              <a:gd name="connsiteX654" fmla="*/ 7174570 w 9272710"/>
              <a:gd name="connsiteY654" fmla="*/ 6248334 h 6864349"/>
              <a:gd name="connsiteX655" fmla="*/ 7166196 w 9272710"/>
              <a:gd name="connsiteY655" fmla="*/ 6242906 h 6864349"/>
              <a:gd name="connsiteX656" fmla="*/ 8544438 w 9272710"/>
              <a:gd name="connsiteY656" fmla="*/ 6233418 h 6864349"/>
              <a:gd name="connsiteX657" fmla="*/ 8517648 w 9272710"/>
              <a:gd name="connsiteY657" fmla="*/ 6244053 h 6864349"/>
              <a:gd name="connsiteX658" fmla="*/ 8504619 w 9272710"/>
              <a:gd name="connsiteY658" fmla="*/ 6243172 h 6864349"/>
              <a:gd name="connsiteX659" fmla="*/ 8504740 w 9272710"/>
              <a:gd name="connsiteY659" fmla="*/ 6243281 h 6864349"/>
              <a:gd name="connsiteX660" fmla="*/ 8517798 w 9272710"/>
              <a:gd name="connsiteY660" fmla="*/ 6244162 h 6864349"/>
              <a:gd name="connsiteX661" fmla="*/ 8544329 w 9272710"/>
              <a:gd name="connsiteY661" fmla="*/ 6233614 h 6864349"/>
              <a:gd name="connsiteX662" fmla="*/ 8544265 w 9272710"/>
              <a:gd name="connsiteY662" fmla="*/ 6233510 h 6864349"/>
              <a:gd name="connsiteX663" fmla="*/ 8492478 w 9272710"/>
              <a:gd name="connsiteY663" fmla="*/ 6232186 h 6864349"/>
              <a:gd name="connsiteX664" fmla="*/ 8492480 w 9272710"/>
              <a:gd name="connsiteY664" fmla="*/ 6232199 h 6864349"/>
              <a:gd name="connsiteX665" fmla="*/ 8501649 w 9272710"/>
              <a:gd name="connsiteY665" fmla="*/ 6240487 h 6864349"/>
              <a:gd name="connsiteX666" fmla="*/ 9121419 w 9272710"/>
              <a:gd name="connsiteY666" fmla="*/ 6223924 h 6864349"/>
              <a:gd name="connsiteX667" fmla="*/ 9096737 w 9272710"/>
              <a:gd name="connsiteY667" fmla="*/ 6245637 h 6864349"/>
              <a:gd name="connsiteX668" fmla="*/ 9007590 w 9272710"/>
              <a:gd name="connsiteY668" fmla="*/ 6311732 h 6864349"/>
              <a:gd name="connsiteX669" fmla="*/ 8981153 w 9272710"/>
              <a:gd name="connsiteY669" fmla="*/ 6341712 h 6864349"/>
              <a:gd name="connsiteX670" fmla="*/ 8970446 w 9272710"/>
              <a:gd name="connsiteY670" fmla="*/ 6364305 h 6864349"/>
              <a:gd name="connsiteX671" fmla="*/ 8980980 w 9272710"/>
              <a:gd name="connsiteY671" fmla="*/ 6342086 h 6864349"/>
              <a:gd name="connsiteX672" fmla="*/ 9007371 w 9272710"/>
              <a:gd name="connsiteY672" fmla="*/ 6312060 h 6864349"/>
              <a:gd name="connsiteX673" fmla="*/ 9096518 w 9272710"/>
              <a:gd name="connsiteY673" fmla="*/ 6245965 h 6864349"/>
              <a:gd name="connsiteX674" fmla="*/ 9121300 w 9272710"/>
              <a:gd name="connsiteY674" fmla="*/ 6224165 h 6864349"/>
              <a:gd name="connsiteX675" fmla="*/ 7991979 w 9272710"/>
              <a:gd name="connsiteY675" fmla="*/ 6218428 h 6864349"/>
              <a:gd name="connsiteX676" fmla="*/ 7991775 w 9272710"/>
              <a:gd name="connsiteY676" fmla="*/ 6227513 h 6864349"/>
              <a:gd name="connsiteX677" fmla="*/ 7980976 w 9272710"/>
              <a:gd name="connsiteY677" fmla="*/ 6238208 h 6864349"/>
              <a:gd name="connsiteX678" fmla="*/ 7970269 w 9272710"/>
              <a:gd name="connsiteY678" fmla="*/ 6265847 h 6864349"/>
              <a:gd name="connsiteX679" fmla="*/ 7970368 w 9272710"/>
              <a:gd name="connsiteY679" fmla="*/ 6265969 h 6864349"/>
              <a:gd name="connsiteX680" fmla="*/ 7968931 w 9272710"/>
              <a:gd name="connsiteY680" fmla="*/ 6251960 h 6864349"/>
              <a:gd name="connsiteX681" fmla="*/ 7981085 w 9272710"/>
              <a:gd name="connsiteY681" fmla="*/ 6238427 h 6864349"/>
              <a:gd name="connsiteX682" fmla="*/ 7992091 w 9272710"/>
              <a:gd name="connsiteY682" fmla="*/ 6218503 h 6864349"/>
              <a:gd name="connsiteX683" fmla="*/ 8530597 w 9272710"/>
              <a:gd name="connsiteY683" fmla="*/ 6205184 h 6864349"/>
              <a:gd name="connsiteX684" fmla="*/ 8544480 w 9272710"/>
              <a:gd name="connsiteY684" fmla="*/ 6233396 h 6864349"/>
              <a:gd name="connsiteX685" fmla="*/ 8544569 w 9272710"/>
              <a:gd name="connsiteY685" fmla="*/ 6233349 h 6864349"/>
              <a:gd name="connsiteX686" fmla="*/ 8530730 w 9272710"/>
              <a:gd name="connsiteY686" fmla="*/ 6205186 h 6864349"/>
              <a:gd name="connsiteX687" fmla="*/ 8554025 w 9272710"/>
              <a:gd name="connsiteY687" fmla="*/ 6194322 h 6864349"/>
              <a:gd name="connsiteX688" fmla="*/ 8553988 w 9272710"/>
              <a:gd name="connsiteY688" fmla="*/ 6194508 h 6864349"/>
              <a:gd name="connsiteX689" fmla="*/ 8561866 w 9272710"/>
              <a:gd name="connsiteY689" fmla="*/ 6198878 h 6864349"/>
              <a:gd name="connsiteX690" fmla="*/ 8577550 w 9272710"/>
              <a:gd name="connsiteY690" fmla="*/ 6200257 h 6864349"/>
              <a:gd name="connsiteX691" fmla="*/ 8577585 w 9272710"/>
              <a:gd name="connsiteY691" fmla="*/ 6200189 h 6864349"/>
              <a:gd name="connsiteX692" fmla="*/ 8578331 w 9272710"/>
              <a:gd name="connsiteY692" fmla="*/ 6200360 h 6864349"/>
              <a:gd name="connsiteX693" fmla="*/ 8608977 w 9272710"/>
              <a:gd name="connsiteY693" fmla="*/ 6212751 h 6864349"/>
              <a:gd name="connsiteX694" fmla="*/ 8609315 w 9272710"/>
              <a:gd name="connsiteY694" fmla="*/ 6212983 h 6864349"/>
              <a:gd name="connsiteX695" fmla="*/ 8609275 w 9272710"/>
              <a:gd name="connsiteY695" fmla="*/ 6212871 h 6864349"/>
              <a:gd name="connsiteX696" fmla="*/ 8608977 w 9272710"/>
              <a:gd name="connsiteY696" fmla="*/ 6212751 h 6864349"/>
              <a:gd name="connsiteX697" fmla="*/ 8597249 w 9272710"/>
              <a:gd name="connsiteY697" fmla="*/ 6204700 h 6864349"/>
              <a:gd name="connsiteX698" fmla="*/ 8578331 w 9272710"/>
              <a:gd name="connsiteY698" fmla="*/ 6200360 h 6864349"/>
              <a:gd name="connsiteX699" fmla="*/ 8577366 w 9272710"/>
              <a:gd name="connsiteY699" fmla="*/ 6199970 h 6864349"/>
              <a:gd name="connsiteX700" fmla="*/ 8577389 w 9272710"/>
              <a:gd name="connsiteY700" fmla="*/ 6199934 h 6864349"/>
              <a:gd name="connsiteX701" fmla="*/ 8561730 w 9272710"/>
              <a:gd name="connsiteY701" fmla="*/ 6198551 h 6864349"/>
              <a:gd name="connsiteX702" fmla="*/ 7059568 w 9272710"/>
              <a:gd name="connsiteY702" fmla="*/ 6189373 h 6864349"/>
              <a:gd name="connsiteX703" fmla="*/ 7059568 w 9272710"/>
              <a:gd name="connsiteY703" fmla="*/ 6194508 h 6864349"/>
              <a:gd name="connsiteX704" fmla="*/ 7060573 w 9272710"/>
              <a:gd name="connsiteY704" fmla="*/ 6218341 h 6864349"/>
              <a:gd name="connsiteX705" fmla="*/ 7058116 w 9272710"/>
              <a:gd name="connsiteY705" fmla="*/ 6228298 h 6864349"/>
              <a:gd name="connsiteX706" fmla="*/ 7057104 w 9272710"/>
              <a:gd name="connsiteY706" fmla="*/ 6231010 h 6864349"/>
              <a:gd name="connsiteX707" fmla="*/ 7057500 w 9272710"/>
              <a:gd name="connsiteY707" fmla="*/ 6230791 h 6864349"/>
              <a:gd name="connsiteX708" fmla="*/ 7058116 w 9272710"/>
              <a:gd name="connsiteY708" fmla="*/ 6228298 h 6864349"/>
              <a:gd name="connsiteX709" fmla="*/ 7060702 w 9272710"/>
              <a:gd name="connsiteY709" fmla="*/ 6221369 h 6864349"/>
              <a:gd name="connsiteX710" fmla="*/ 7060573 w 9272710"/>
              <a:gd name="connsiteY710" fmla="*/ 6218341 h 6864349"/>
              <a:gd name="connsiteX711" fmla="*/ 7061398 w 9272710"/>
              <a:gd name="connsiteY711" fmla="*/ 6215003 h 6864349"/>
              <a:gd name="connsiteX712" fmla="*/ 7060005 w 9272710"/>
              <a:gd name="connsiteY712" fmla="*/ 6194181 h 6864349"/>
              <a:gd name="connsiteX713" fmla="*/ 7064059 w 9272710"/>
              <a:gd name="connsiteY713" fmla="*/ 6192925 h 6864349"/>
              <a:gd name="connsiteX714" fmla="*/ 8305700 w 9272710"/>
              <a:gd name="connsiteY714" fmla="*/ 6176291 h 6864349"/>
              <a:gd name="connsiteX715" fmla="*/ 8303088 w 9272710"/>
              <a:gd name="connsiteY715" fmla="*/ 6177619 h 6864349"/>
              <a:gd name="connsiteX716" fmla="*/ 8295193 w 9272710"/>
              <a:gd name="connsiteY716" fmla="*/ 6178220 h 6864349"/>
              <a:gd name="connsiteX717" fmla="*/ 8279445 w 9272710"/>
              <a:gd name="connsiteY717" fmla="*/ 6189373 h 6864349"/>
              <a:gd name="connsiteX718" fmla="*/ 8229299 w 9272710"/>
              <a:gd name="connsiteY718" fmla="*/ 6296437 h 6864349"/>
              <a:gd name="connsiteX719" fmla="*/ 8222416 w 9272710"/>
              <a:gd name="connsiteY719" fmla="*/ 6333364 h 6864349"/>
              <a:gd name="connsiteX720" fmla="*/ 8221979 w 9272710"/>
              <a:gd name="connsiteY720" fmla="*/ 6333910 h 6864349"/>
              <a:gd name="connsiteX721" fmla="*/ 8221651 w 9272710"/>
              <a:gd name="connsiteY721" fmla="*/ 6334457 h 6864349"/>
              <a:gd name="connsiteX722" fmla="*/ 8221433 w 9272710"/>
              <a:gd name="connsiteY722" fmla="*/ 6334019 h 6864349"/>
              <a:gd name="connsiteX723" fmla="*/ 8221432 w 9272710"/>
              <a:gd name="connsiteY723" fmla="*/ 6334019 h 6864349"/>
              <a:gd name="connsiteX724" fmla="*/ 8221541 w 9272710"/>
              <a:gd name="connsiteY724" fmla="*/ 6334238 h 6864349"/>
              <a:gd name="connsiteX725" fmla="*/ 8211272 w 9272710"/>
              <a:gd name="connsiteY725" fmla="*/ 6406560 h 6864349"/>
              <a:gd name="connsiteX726" fmla="*/ 8211272 w 9272710"/>
              <a:gd name="connsiteY726" fmla="*/ 6406669 h 6864349"/>
              <a:gd name="connsiteX727" fmla="*/ 8191675 w 9272710"/>
              <a:gd name="connsiteY727" fmla="*/ 6370058 h 6864349"/>
              <a:gd name="connsiteX728" fmla="*/ 8191494 w 9272710"/>
              <a:gd name="connsiteY728" fmla="*/ 6368750 h 6864349"/>
              <a:gd name="connsiteX729" fmla="*/ 8191704 w 9272710"/>
              <a:gd name="connsiteY729" fmla="*/ 6370276 h 6864349"/>
              <a:gd name="connsiteX730" fmla="*/ 8211382 w 9272710"/>
              <a:gd name="connsiteY730" fmla="*/ 6406888 h 6864349"/>
              <a:gd name="connsiteX731" fmla="*/ 8221651 w 9272710"/>
              <a:gd name="connsiteY731" fmla="*/ 6334566 h 6864349"/>
              <a:gd name="connsiteX732" fmla="*/ 8222088 w 9272710"/>
              <a:gd name="connsiteY732" fmla="*/ 6334019 h 6864349"/>
              <a:gd name="connsiteX733" fmla="*/ 8222416 w 9272710"/>
              <a:gd name="connsiteY733" fmla="*/ 6333473 h 6864349"/>
              <a:gd name="connsiteX734" fmla="*/ 8222587 w 9272710"/>
              <a:gd name="connsiteY734" fmla="*/ 6333380 h 6864349"/>
              <a:gd name="connsiteX735" fmla="*/ 8228629 w 9272710"/>
              <a:gd name="connsiteY735" fmla="*/ 6313727 h 6864349"/>
              <a:gd name="connsiteX736" fmla="*/ 8229408 w 9272710"/>
              <a:gd name="connsiteY736" fmla="*/ 6296656 h 6864349"/>
              <a:gd name="connsiteX737" fmla="*/ 8279554 w 9272710"/>
              <a:gd name="connsiteY737" fmla="*/ 6189592 h 6864349"/>
              <a:gd name="connsiteX738" fmla="*/ 8303088 w 9272710"/>
              <a:gd name="connsiteY738" fmla="*/ 6177619 h 6864349"/>
              <a:gd name="connsiteX739" fmla="*/ 8308496 w 9272710"/>
              <a:gd name="connsiteY739" fmla="*/ 6177208 h 6864349"/>
              <a:gd name="connsiteX740" fmla="*/ 8338287 w 9272710"/>
              <a:gd name="connsiteY740" fmla="*/ 6186979 h 6864349"/>
              <a:gd name="connsiteX741" fmla="*/ 8354317 w 9272710"/>
              <a:gd name="connsiteY741" fmla="*/ 6211114 h 6864349"/>
              <a:gd name="connsiteX742" fmla="*/ 8354280 w 9272710"/>
              <a:gd name="connsiteY742" fmla="*/ 6211005 h 6864349"/>
              <a:gd name="connsiteX743" fmla="*/ 8316616 w 9272710"/>
              <a:gd name="connsiteY743" fmla="*/ 6176591 h 6864349"/>
              <a:gd name="connsiteX744" fmla="*/ 8308496 w 9272710"/>
              <a:gd name="connsiteY744" fmla="*/ 6177208 h 6864349"/>
              <a:gd name="connsiteX745" fmla="*/ 8526529 w 9272710"/>
              <a:gd name="connsiteY745" fmla="*/ 6174193 h 6864349"/>
              <a:gd name="connsiteX746" fmla="*/ 8508136 w 9272710"/>
              <a:gd name="connsiteY746" fmla="*/ 6176750 h 6864349"/>
              <a:gd name="connsiteX747" fmla="*/ 8505602 w 9272710"/>
              <a:gd name="connsiteY747" fmla="*/ 6177071 h 6864349"/>
              <a:gd name="connsiteX748" fmla="*/ 8503136 w 9272710"/>
              <a:gd name="connsiteY748" fmla="*/ 6177445 h 6864349"/>
              <a:gd name="connsiteX749" fmla="*/ 8484614 w 9272710"/>
              <a:gd name="connsiteY749" fmla="*/ 6180020 h 6864349"/>
              <a:gd name="connsiteX750" fmla="*/ 8462983 w 9272710"/>
              <a:gd name="connsiteY750" fmla="*/ 6215921 h 6864349"/>
              <a:gd name="connsiteX751" fmla="*/ 8451293 w 9272710"/>
              <a:gd name="connsiteY751" fmla="*/ 6225098 h 6864349"/>
              <a:gd name="connsiteX752" fmla="*/ 8385962 w 9272710"/>
              <a:gd name="connsiteY752" fmla="*/ 6233401 h 6864349"/>
              <a:gd name="connsiteX753" fmla="*/ 8361312 w 9272710"/>
              <a:gd name="connsiteY753" fmla="*/ 6231953 h 6864349"/>
              <a:gd name="connsiteX754" fmla="*/ 8360580 w 9272710"/>
              <a:gd name="connsiteY754" fmla="*/ 6229772 h 6864349"/>
              <a:gd name="connsiteX755" fmla="*/ 8361381 w 9272710"/>
              <a:gd name="connsiteY755" fmla="*/ 6232171 h 6864349"/>
              <a:gd name="connsiteX756" fmla="*/ 8386071 w 9272710"/>
              <a:gd name="connsiteY756" fmla="*/ 6233619 h 6864349"/>
              <a:gd name="connsiteX757" fmla="*/ 8451402 w 9272710"/>
              <a:gd name="connsiteY757" fmla="*/ 6225316 h 6864349"/>
              <a:gd name="connsiteX758" fmla="*/ 8463092 w 9272710"/>
              <a:gd name="connsiteY758" fmla="*/ 6216139 h 6864349"/>
              <a:gd name="connsiteX759" fmla="*/ 8484764 w 9272710"/>
              <a:gd name="connsiteY759" fmla="*/ 6180237 h 6864349"/>
              <a:gd name="connsiteX760" fmla="*/ 8503136 w 9272710"/>
              <a:gd name="connsiteY760" fmla="*/ 6177445 h 6864349"/>
              <a:gd name="connsiteX761" fmla="*/ 8508136 w 9272710"/>
              <a:gd name="connsiteY761" fmla="*/ 6176750 h 6864349"/>
              <a:gd name="connsiteX762" fmla="*/ 8526675 w 9272710"/>
              <a:gd name="connsiteY762" fmla="*/ 6174406 h 6864349"/>
              <a:gd name="connsiteX763" fmla="*/ 9166776 w 9272710"/>
              <a:gd name="connsiteY763" fmla="*/ 6173520 h 6864349"/>
              <a:gd name="connsiteX764" fmla="*/ 9166766 w 9272710"/>
              <a:gd name="connsiteY764" fmla="*/ 6173532 h 6864349"/>
              <a:gd name="connsiteX765" fmla="*/ 9176380 w 9272710"/>
              <a:gd name="connsiteY765" fmla="*/ 6181438 h 6864349"/>
              <a:gd name="connsiteX766" fmla="*/ 9180542 w 9272710"/>
              <a:gd name="connsiteY766" fmla="*/ 6182654 h 6864349"/>
              <a:gd name="connsiteX767" fmla="*/ 9182783 w 9272710"/>
              <a:gd name="connsiteY767" fmla="*/ 6183636 h 6864349"/>
              <a:gd name="connsiteX768" fmla="*/ 9197252 w 9272710"/>
              <a:gd name="connsiteY768" fmla="*/ 6187534 h 6864349"/>
              <a:gd name="connsiteX769" fmla="*/ 9202053 w 9272710"/>
              <a:gd name="connsiteY769" fmla="*/ 6188936 h 6864349"/>
              <a:gd name="connsiteX770" fmla="*/ 9219388 w 9272710"/>
              <a:gd name="connsiteY770" fmla="*/ 6191532 h 6864349"/>
              <a:gd name="connsiteX771" fmla="*/ 9227783 w 9272710"/>
              <a:gd name="connsiteY771" fmla="*/ 6197978 h 6864349"/>
              <a:gd name="connsiteX772" fmla="*/ 9228011 w 9272710"/>
              <a:gd name="connsiteY772" fmla="*/ 6198251 h 6864349"/>
              <a:gd name="connsiteX773" fmla="*/ 9228031 w 9272710"/>
              <a:gd name="connsiteY773" fmla="*/ 6198168 h 6864349"/>
              <a:gd name="connsiteX774" fmla="*/ 9227783 w 9272710"/>
              <a:gd name="connsiteY774" fmla="*/ 6197978 h 6864349"/>
              <a:gd name="connsiteX775" fmla="*/ 9222851 w 9272710"/>
              <a:gd name="connsiteY775" fmla="*/ 6192050 h 6864349"/>
              <a:gd name="connsiteX776" fmla="*/ 9219388 w 9272710"/>
              <a:gd name="connsiteY776" fmla="*/ 6191532 h 6864349"/>
              <a:gd name="connsiteX777" fmla="*/ 9218227 w 9272710"/>
              <a:gd name="connsiteY777" fmla="*/ 6190640 h 6864349"/>
              <a:gd name="connsiteX778" fmla="*/ 9202052 w 9272710"/>
              <a:gd name="connsiteY778" fmla="*/ 6188827 h 6864349"/>
              <a:gd name="connsiteX779" fmla="*/ 9197252 w 9272710"/>
              <a:gd name="connsiteY779" fmla="*/ 6187534 h 6864349"/>
              <a:gd name="connsiteX780" fmla="*/ 9180542 w 9272710"/>
              <a:gd name="connsiteY780" fmla="*/ 6182654 h 6864349"/>
              <a:gd name="connsiteX781" fmla="*/ 9167177 w 9272710"/>
              <a:gd name="connsiteY781" fmla="*/ 6176798 h 6864349"/>
              <a:gd name="connsiteX782" fmla="*/ 6650871 w 9272710"/>
              <a:gd name="connsiteY782" fmla="*/ 6170948 h 6864349"/>
              <a:gd name="connsiteX783" fmla="*/ 6667154 w 9272710"/>
              <a:gd name="connsiteY783" fmla="*/ 6188718 h 6864349"/>
              <a:gd name="connsiteX784" fmla="*/ 6667164 w 9272710"/>
              <a:gd name="connsiteY784" fmla="*/ 6188718 h 6864349"/>
              <a:gd name="connsiteX785" fmla="*/ 7588598 w 9272710"/>
              <a:gd name="connsiteY785" fmla="*/ 6165727 h 6864349"/>
              <a:gd name="connsiteX786" fmla="*/ 7588514 w 9272710"/>
              <a:gd name="connsiteY786" fmla="*/ 6165774 h 6864349"/>
              <a:gd name="connsiteX787" fmla="*/ 7571166 w 9272710"/>
              <a:gd name="connsiteY787" fmla="*/ 6183481 h 6864349"/>
              <a:gd name="connsiteX788" fmla="*/ 7571181 w 9272710"/>
              <a:gd name="connsiteY788" fmla="*/ 6183474 h 6864349"/>
              <a:gd name="connsiteX789" fmla="*/ 9032641 w 9272710"/>
              <a:gd name="connsiteY789" fmla="*/ 6164245 h 6864349"/>
              <a:gd name="connsiteX790" fmla="*/ 9032928 w 9272710"/>
              <a:gd name="connsiteY790" fmla="*/ 6164394 h 6864349"/>
              <a:gd name="connsiteX791" fmla="*/ 9058717 w 9272710"/>
              <a:gd name="connsiteY791" fmla="*/ 6168288 h 6864349"/>
              <a:gd name="connsiteX792" fmla="*/ 9069369 w 9272710"/>
              <a:gd name="connsiteY792" fmla="*/ 6170102 h 6864349"/>
              <a:gd name="connsiteX793" fmla="*/ 9069334 w 9272710"/>
              <a:gd name="connsiteY793" fmla="*/ 6170040 h 6864349"/>
              <a:gd name="connsiteX794" fmla="*/ 9058391 w 9272710"/>
              <a:gd name="connsiteY794" fmla="*/ 6168179 h 6864349"/>
              <a:gd name="connsiteX795" fmla="*/ 8716493 w 9272710"/>
              <a:gd name="connsiteY795" fmla="*/ 6151392 h 6864349"/>
              <a:gd name="connsiteX796" fmla="*/ 8757368 w 9272710"/>
              <a:gd name="connsiteY796" fmla="*/ 6180797 h 6864349"/>
              <a:gd name="connsiteX797" fmla="*/ 8764620 w 9272710"/>
              <a:gd name="connsiteY797" fmla="*/ 6234821 h 6864349"/>
              <a:gd name="connsiteX798" fmla="*/ 8801328 w 9272710"/>
              <a:gd name="connsiteY798" fmla="*/ 6360239 h 6864349"/>
              <a:gd name="connsiteX799" fmla="*/ 8801960 w 9272710"/>
              <a:gd name="connsiteY799" fmla="*/ 6360884 h 6864349"/>
              <a:gd name="connsiteX800" fmla="*/ 8806811 w 9272710"/>
              <a:gd name="connsiteY800" fmla="*/ 6369393 h 6864349"/>
              <a:gd name="connsiteX801" fmla="*/ 8816519 w 9272710"/>
              <a:gd name="connsiteY801" fmla="*/ 6375755 h 6864349"/>
              <a:gd name="connsiteX802" fmla="*/ 8816731 w 9272710"/>
              <a:gd name="connsiteY802" fmla="*/ 6375971 h 6864349"/>
              <a:gd name="connsiteX803" fmla="*/ 8816827 w 9272710"/>
              <a:gd name="connsiteY803" fmla="*/ 6375956 h 6864349"/>
              <a:gd name="connsiteX804" fmla="*/ 8816519 w 9272710"/>
              <a:gd name="connsiteY804" fmla="*/ 6375755 h 6864349"/>
              <a:gd name="connsiteX805" fmla="*/ 8801960 w 9272710"/>
              <a:gd name="connsiteY805" fmla="*/ 6360884 h 6864349"/>
              <a:gd name="connsiteX806" fmla="*/ 8801654 w 9272710"/>
              <a:gd name="connsiteY806" fmla="*/ 6360349 h 6864349"/>
              <a:gd name="connsiteX807" fmla="*/ 8764947 w 9272710"/>
              <a:gd name="connsiteY807" fmla="*/ 6234931 h 6864349"/>
              <a:gd name="connsiteX808" fmla="*/ 8716767 w 9272710"/>
              <a:gd name="connsiteY808" fmla="*/ 6151464 h 6864349"/>
              <a:gd name="connsiteX809" fmla="*/ 8966613 w 9272710"/>
              <a:gd name="connsiteY809" fmla="*/ 6139262 h 6864349"/>
              <a:gd name="connsiteX810" fmla="*/ 8966620 w 9272710"/>
              <a:gd name="connsiteY810" fmla="*/ 6139338 h 6864349"/>
              <a:gd name="connsiteX811" fmla="*/ 8989351 w 9272710"/>
              <a:gd name="connsiteY811" fmla="*/ 6141806 h 6864349"/>
              <a:gd name="connsiteX812" fmla="*/ 8989134 w 9272710"/>
              <a:gd name="connsiteY812" fmla="*/ 6141692 h 6864349"/>
              <a:gd name="connsiteX813" fmla="*/ 6545114 w 9272710"/>
              <a:gd name="connsiteY813" fmla="*/ 6122295 h 6864349"/>
              <a:gd name="connsiteX814" fmla="*/ 6536775 w 9272710"/>
              <a:gd name="connsiteY814" fmla="*/ 6130174 h 6864349"/>
              <a:gd name="connsiteX815" fmla="*/ 6536883 w 9272710"/>
              <a:gd name="connsiteY815" fmla="*/ 6130177 h 6864349"/>
              <a:gd name="connsiteX816" fmla="*/ 6545114 w 9272710"/>
              <a:gd name="connsiteY816" fmla="*/ 6122399 h 6864349"/>
              <a:gd name="connsiteX817" fmla="*/ 8933684 w 9272710"/>
              <a:gd name="connsiteY817" fmla="*/ 6122139 h 6864349"/>
              <a:gd name="connsiteX818" fmla="*/ 8933395 w 9272710"/>
              <a:gd name="connsiteY818" fmla="*/ 6127402 h 6864349"/>
              <a:gd name="connsiteX819" fmla="*/ 8936686 w 9272710"/>
              <a:gd name="connsiteY819" fmla="*/ 6157145 h 6864349"/>
              <a:gd name="connsiteX820" fmla="*/ 8927489 w 9272710"/>
              <a:gd name="connsiteY820" fmla="*/ 6196741 h 6864349"/>
              <a:gd name="connsiteX821" fmla="*/ 8910142 w 9272710"/>
              <a:gd name="connsiteY821" fmla="*/ 6207633 h 6864349"/>
              <a:gd name="connsiteX822" fmla="*/ 8909444 w 9272710"/>
              <a:gd name="connsiteY822" fmla="*/ 6207906 h 6864349"/>
              <a:gd name="connsiteX823" fmla="*/ 8909636 w 9272710"/>
              <a:gd name="connsiteY823" fmla="*/ 6207951 h 6864349"/>
              <a:gd name="connsiteX824" fmla="*/ 8910142 w 9272710"/>
              <a:gd name="connsiteY824" fmla="*/ 6207633 h 6864349"/>
              <a:gd name="connsiteX825" fmla="*/ 8926430 w 9272710"/>
              <a:gd name="connsiteY825" fmla="*/ 6201296 h 6864349"/>
              <a:gd name="connsiteX826" fmla="*/ 8927489 w 9272710"/>
              <a:gd name="connsiteY826" fmla="*/ 6196741 h 6864349"/>
              <a:gd name="connsiteX827" fmla="*/ 8932209 w 9272710"/>
              <a:gd name="connsiteY827" fmla="*/ 6193776 h 6864349"/>
              <a:gd name="connsiteX828" fmla="*/ 8937014 w 9272710"/>
              <a:gd name="connsiteY828" fmla="*/ 6157145 h 6864349"/>
              <a:gd name="connsiteX829" fmla="*/ 7989087 w 9272710"/>
              <a:gd name="connsiteY829" fmla="*/ 6107139 h 6864349"/>
              <a:gd name="connsiteX830" fmla="*/ 7991572 w 9272710"/>
              <a:gd name="connsiteY830" fmla="*/ 6116286 h 6864349"/>
              <a:gd name="connsiteX831" fmla="*/ 7973993 w 9272710"/>
              <a:gd name="connsiteY831" fmla="*/ 6134298 h 6864349"/>
              <a:gd name="connsiteX832" fmla="*/ 7974044 w 9272710"/>
              <a:gd name="connsiteY832" fmla="*/ 6134361 h 6864349"/>
              <a:gd name="connsiteX833" fmla="*/ 7973984 w 9272710"/>
              <a:gd name="connsiteY833" fmla="*/ 6134422 h 6864349"/>
              <a:gd name="connsiteX834" fmla="*/ 7974093 w 9272710"/>
              <a:gd name="connsiteY834" fmla="*/ 6134422 h 6864349"/>
              <a:gd name="connsiteX835" fmla="*/ 7974044 w 9272710"/>
              <a:gd name="connsiteY835" fmla="*/ 6134361 h 6864349"/>
              <a:gd name="connsiteX836" fmla="*/ 7991682 w 9272710"/>
              <a:gd name="connsiteY836" fmla="*/ 6116286 h 6864349"/>
              <a:gd name="connsiteX837" fmla="*/ 7989196 w 9272710"/>
              <a:gd name="connsiteY837" fmla="*/ 6107176 h 6864349"/>
              <a:gd name="connsiteX838" fmla="*/ 8720318 w 9272710"/>
              <a:gd name="connsiteY838" fmla="*/ 6105430 h 6864349"/>
              <a:gd name="connsiteX839" fmla="*/ 8677580 w 9272710"/>
              <a:gd name="connsiteY839" fmla="*/ 6111132 h 6864349"/>
              <a:gd name="connsiteX840" fmla="*/ 8686629 w 9272710"/>
              <a:gd name="connsiteY840" fmla="*/ 6137180 h 6864349"/>
              <a:gd name="connsiteX841" fmla="*/ 8697014 w 9272710"/>
              <a:gd name="connsiteY841" fmla="*/ 6146192 h 6864349"/>
              <a:gd name="connsiteX842" fmla="*/ 8697301 w 9272710"/>
              <a:gd name="connsiteY842" fmla="*/ 6146269 h 6864349"/>
              <a:gd name="connsiteX843" fmla="*/ 8686956 w 9272710"/>
              <a:gd name="connsiteY843" fmla="*/ 6137289 h 6864349"/>
              <a:gd name="connsiteX844" fmla="*/ 8677874 w 9272710"/>
              <a:gd name="connsiteY844" fmla="*/ 6111152 h 6864349"/>
              <a:gd name="connsiteX845" fmla="*/ 8720580 w 9272710"/>
              <a:gd name="connsiteY845" fmla="*/ 6105494 h 6864349"/>
              <a:gd name="connsiteX846" fmla="*/ 7979337 w 9272710"/>
              <a:gd name="connsiteY846" fmla="*/ 6103722 h 6864349"/>
              <a:gd name="connsiteX847" fmla="*/ 7979301 w 9272710"/>
              <a:gd name="connsiteY847" fmla="*/ 6103747 h 6864349"/>
              <a:gd name="connsiteX848" fmla="*/ 7988544 w 9272710"/>
              <a:gd name="connsiteY848" fmla="*/ 6106948 h 6864349"/>
              <a:gd name="connsiteX849" fmla="*/ 6612605 w 9272710"/>
              <a:gd name="connsiteY849" fmla="*/ 6099917 h 6864349"/>
              <a:gd name="connsiteX850" fmla="*/ 6612655 w 9272710"/>
              <a:gd name="connsiteY850" fmla="*/ 6099931 h 6864349"/>
              <a:gd name="connsiteX851" fmla="*/ 6646782 w 9272710"/>
              <a:gd name="connsiteY851" fmla="*/ 6100429 h 6864349"/>
              <a:gd name="connsiteX852" fmla="*/ 6646701 w 9272710"/>
              <a:gd name="connsiteY852" fmla="*/ 6100390 h 6864349"/>
              <a:gd name="connsiteX853" fmla="*/ 6456361 w 9272710"/>
              <a:gd name="connsiteY853" fmla="*/ 6088995 h 6864349"/>
              <a:gd name="connsiteX854" fmla="*/ 6456380 w 9272710"/>
              <a:gd name="connsiteY854" fmla="*/ 6089034 h 6864349"/>
              <a:gd name="connsiteX855" fmla="*/ 6488112 w 9272710"/>
              <a:gd name="connsiteY855" fmla="*/ 6098711 h 6864349"/>
              <a:gd name="connsiteX856" fmla="*/ 6511684 w 9272710"/>
              <a:gd name="connsiteY856" fmla="*/ 6122295 h 6864349"/>
              <a:gd name="connsiteX857" fmla="*/ 6511793 w 9272710"/>
              <a:gd name="connsiteY857" fmla="*/ 6122295 h 6864349"/>
              <a:gd name="connsiteX858" fmla="*/ 6488221 w 9272710"/>
              <a:gd name="connsiteY858" fmla="*/ 6098669 h 6864349"/>
              <a:gd name="connsiteX859" fmla="*/ 7016814 w 9272710"/>
              <a:gd name="connsiteY859" fmla="*/ 6088981 h 6864349"/>
              <a:gd name="connsiteX860" fmla="*/ 6991301 w 9272710"/>
              <a:gd name="connsiteY860" fmla="*/ 6100486 h 6864349"/>
              <a:gd name="connsiteX861" fmla="*/ 6979015 w 9272710"/>
              <a:gd name="connsiteY861" fmla="*/ 6106025 h 6864349"/>
              <a:gd name="connsiteX862" fmla="*/ 6978884 w 9272710"/>
              <a:gd name="connsiteY862" fmla="*/ 6106243 h 6864349"/>
              <a:gd name="connsiteX863" fmla="*/ 6990945 w 9272710"/>
              <a:gd name="connsiteY863" fmla="*/ 6100813 h 6864349"/>
              <a:gd name="connsiteX864" fmla="*/ 7016633 w 9272710"/>
              <a:gd name="connsiteY864" fmla="*/ 6089192 h 6864349"/>
              <a:gd name="connsiteX865" fmla="*/ 8503802 w 9272710"/>
              <a:gd name="connsiteY865" fmla="*/ 6082573 h 6864349"/>
              <a:gd name="connsiteX866" fmla="*/ 8503842 w 9272710"/>
              <a:gd name="connsiteY866" fmla="*/ 6082746 h 6864349"/>
              <a:gd name="connsiteX867" fmla="*/ 8529391 w 9272710"/>
              <a:gd name="connsiteY867" fmla="*/ 6104694 h 6864349"/>
              <a:gd name="connsiteX868" fmla="*/ 8550939 w 9272710"/>
              <a:gd name="connsiteY868" fmla="*/ 6128151 h 6864349"/>
              <a:gd name="connsiteX869" fmla="*/ 8550859 w 9272710"/>
              <a:gd name="connsiteY869" fmla="*/ 6127934 h 6864349"/>
              <a:gd name="connsiteX870" fmla="*/ 8529172 w 9272710"/>
              <a:gd name="connsiteY870" fmla="*/ 6104353 h 6864349"/>
              <a:gd name="connsiteX871" fmla="*/ 6743557 w 9272710"/>
              <a:gd name="connsiteY871" fmla="*/ 6081839 h 6864349"/>
              <a:gd name="connsiteX872" fmla="*/ 6743347 w 9272710"/>
              <a:gd name="connsiteY872" fmla="*/ 6082022 h 6864349"/>
              <a:gd name="connsiteX873" fmla="*/ 6742308 w 9272710"/>
              <a:gd name="connsiteY873" fmla="*/ 6085696 h 6864349"/>
              <a:gd name="connsiteX874" fmla="*/ 6822824 w 9272710"/>
              <a:gd name="connsiteY874" fmla="*/ 6182053 h 6864349"/>
              <a:gd name="connsiteX875" fmla="*/ 6907165 w 9272710"/>
              <a:gd name="connsiteY875" fmla="*/ 6227939 h 6864349"/>
              <a:gd name="connsiteX876" fmla="*/ 7002540 w 9272710"/>
              <a:gd name="connsiteY876" fmla="*/ 6276991 h 6864349"/>
              <a:gd name="connsiteX877" fmla="*/ 7067215 w 9272710"/>
              <a:gd name="connsiteY877" fmla="*/ 6311295 h 6864349"/>
              <a:gd name="connsiteX878" fmla="*/ 7090885 w 9272710"/>
              <a:gd name="connsiteY878" fmla="*/ 6331852 h 6864349"/>
              <a:gd name="connsiteX879" fmla="*/ 7098158 w 9272710"/>
              <a:gd name="connsiteY879" fmla="*/ 6333733 h 6864349"/>
              <a:gd name="connsiteX880" fmla="*/ 7110805 w 9272710"/>
              <a:gd name="connsiteY880" fmla="*/ 6337603 h 6864349"/>
              <a:gd name="connsiteX881" fmla="*/ 7113938 w 9272710"/>
              <a:gd name="connsiteY881" fmla="*/ 6337814 h 6864349"/>
              <a:gd name="connsiteX882" fmla="*/ 7117852 w 9272710"/>
              <a:gd name="connsiteY882" fmla="*/ 6338827 h 6864349"/>
              <a:gd name="connsiteX883" fmla="*/ 7176027 w 9272710"/>
              <a:gd name="connsiteY883" fmla="*/ 6339809 h 6864349"/>
              <a:gd name="connsiteX884" fmla="*/ 7175919 w 9272710"/>
              <a:gd name="connsiteY884" fmla="*/ 6339700 h 6864349"/>
              <a:gd name="connsiteX885" fmla="*/ 7400316 w 9272710"/>
              <a:gd name="connsiteY885" fmla="*/ 6344507 h 6864349"/>
              <a:gd name="connsiteX886" fmla="*/ 7400311 w 9272710"/>
              <a:gd name="connsiteY886" fmla="*/ 6344513 h 6864349"/>
              <a:gd name="connsiteX887" fmla="*/ 7400316 w 9272710"/>
              <a:gd name="connsiteY887" fmla="*/ 6344508 h 6864349"/>
              <a:gd name="connsiteX888" fmla="*/ 7526171 w 9272710"/>
              <a:gd name="connsiteY888" fmla="*/ 6340793 h 6864349"/>
              <a:gd name="connsiteX889" fmla="*/ 7529583 w 9272710"/>
              <a:gd name="connsiteY889" fmla="*/ 6340527 h 6864349"/>
              <a:gd name="connsiteX890" fmla="*/ 7556253 w 9272710"/>
              <a:gd name="connsiteY890" fmla="*/ 6340152 h 6864349"/>
              <a:gd name="connsiteX891" fmla="*/ 7562936 w 9272710"/>
              <a:gd name="connsiteY891" fmla="*/ 6342180 h 6864349"/>
              <a:gd name="connsiteX892" fmla="*/ 7574994 w 9272710"/>
              <a:gd name="connsiteY892" fmla="*/ 6358383 h 6864349"/>
              <a:gd name="connsiteX893" fmla="*/ 7575103 w 9272710"/>
              <a:gd name="connsiteY893" fmla="*/ 6358629 h 6864349"/>
              <a:gd name="connsiteX894" fmla="*/ 7575119 w 9272710"/>
              <a:gd name="connsiteY894" fmla="*/ 6358549 h 6864349"/>
              <a:gd name="connsiteX895" fmla="*/ 7574994 w 9272710"/>
              <a:gd name="connsiteY895" fmla="*/ 6358383 h 6864349"/>
              <a:gd name="connsiteX896" fmla="*/ 7568628 w 9272710"/>
              <a:gd name="connsiteY896" fmla="*/ 6343907 h 6864349"/>
              <a:gd name="connsiteX897" fmla="*/ 7562936 w 9272710"/>
              <a:gd name="connsiteY897" fmla="*/ 6342180 h 6864349"/>
              <a:gd name="connsiteX898" fmla="*/ 7561372 w 9272710"/>
              <a:gd name="connsiteY898" fmla="*/ 6340080 h 6864349"/>
              <a:gd name="connsiteX899" fmla="*/ 7556253 w 9272710"/>
              <a:gd name="connsiteY899" fmla="*/ 6340152 h 6864349"/>
              <a:gd name="connsiteX900" fmla="*/ 7551788 w 9272710"/>
              <a:gd name="connsiteY900" fmla="*/ 6338796 h 6864349"/>
              <a:gd name="connsiteX901" fmla="*/ 7529583 w 9272710"/>
              <a:gd name="connsiteY901" fmla="*/ 6340527 h 6864349"/>
              <a:gd name="connsiteX902" fmla="*/ 7526172 w 9272710"/>
              <a:gd name="connsiteY902" fmla="*/ 6340575 h 6864349"/>
              <a:gd name="connsiteX903" fmla="*/ 7400317 w 9272710"/>
              <a:gd name="connsiteY903" fmla="*/ 6344289 h 6864349"/>
              <a:gd name="connsiteX904" fmla="*/ 7175919 w 9272710"/>
              <a:gd name="connsiteY904" fmla="*/ 6339482 h 6864349"/>
              <a:gd name="connsiteX905" fmla="*/ 7132070 w 9272710"/>
              <a:gd name="connsiteY905" fmla="*/ 6339035 h 6864349"/>
              <a:gd name="connsiteX906" fmla="*/ 7113938 w 9272710"/>
              <a:gd name="connsiteY906" fmla="*/ 6337814 h 6864349"/>
              <a:gd name="connsiteX907" fmla="*/ 7098158 w 9272710"/>
              <a:gd name="connsiteY907" fmla="*/ 6333733 h 6864349"/>
              <a:gd name="connsiteX908" fmla="*/ 7090791 w 9272710"/>
              <a:gd name="connsiteY908" fmla="*/ 6331478 h 6864349"/>
              <a:gd name="connsiteX909" fmla="*/ 7067208 w 9272710"/>
              <a:gd name="connsiteY909" fmla="*/ 6311057 h 6864349"/>
              <a:gd name="connsiteX910" fmla="*/ 7029034 w 9272710"/>
              <a:gd name="connsiteY910" fmla="*/ 6307609 h 6864349"/>
              <a:gd name="connsiteX911" fmla="*/ 7002759 w 9272710"/>
              <a:gd name="connsiteY911" fmla="*/ 6276774 h 6864349"/>
              <a:gd name="connsiteX912" fmla="*/ 6907384 w 9272710"/>
              <a:gd name="connsiteY912" fmla="*/ 6227720 h 6864349"/>
              <a:gd name="connsiteX913" fmla="*/ 6823043 w 9272710"/>
              <a:gd name="connsiteY913" fmla="*/ 6181835 h 6864349"/>
              <a:gd name="connsiteX914" fmla="*/ 6742527 w 9272710"/>
              <a:gd name="connsiteY914" fmla="*/ 6085478 h 6864349"/>
              <a:gd name="connsiteX915" fmla="*/ 7147220 w 9272710"/>
              <a:gd name="connsiteY915" fmla="*/ 6059001 h 6864349"/>
              <a:gd name="connsiteX916" fmla="*/ 7147164 w 9272710"/>
              <a:gd name="connsiteY916" fmla="*/ 6059394 h 6864349"/>
              <a:gd name="connsiteX917" fmla="*/ 7155224 w 9272710"/>
              <a:gd name="connsiteY917" fmla="*/ 6077528 h 6864349"/>
              <a:gd name="connsiteX918" fmla="*/ 7159103 w 9272710"/>
              <a:gd name="connsiteY918" fmla="*/ 6080982 h 6864349"/>
              <a:gd name="connsiteX919" fmla="*/ 7159598 w 9272710"/>
              <a:gd name="connsiteY919" fmla="*/ 6081901 h 6864349"/>
              <a:gd name="connsiteX920" fmla="*/ 7161878 w 9272710"/>
              <a:gd name="connsiteY920" fmla="*/ 6083455 h 6864349"/>
              <a:gd name="connsiteX921" fmla="*/ 7170244 w 9272710"/>
              <a:gd name="connsiteY921" fmla="*/ 6090904 h 6864349"/>
              <a:gd name="connsiteX922" fmla="*/ 7180802 w 9272710"/>
              <a:gd name="connsiteY922" fmla="*/ 6096354 h 6864349"/>
              <a:gd name="connsiteX923" fmla="*/ 7182707 w 9272710"/>
              <a:gd name="connsiteY923" fmla="*/ 6097652 h 6864349"/>
              <a:gd name="connsiteX924" fmla="*/ 7194025 w 9272710"/>
              <a:gd name="connsiteY924" fmla="*/ 6103179 h 6864349"/>
              <a:gd name="connsiteX925" fmla="*/ 7209676 w 9272710"/>
              <a:gd name="connsiteY925" fmla="*/ 6111260 h 6864349"/>
              <a:gd name="connsiteX926" fmla="*/ 7239611 w 9272710"/>
              <a:gd name="connsiteY926" fmla="*/ 6123715 h 6864349"/>
              <a:gd name="connsiteX927" fmla="*/ 7275663 w 9272710"/>
              <a:gd name="connsiteY927" fmla="*/ 6147749 h 6864349"/>
              <a:gd name="connsiteX928" fmla="*/ 7280346 w 9272710"/>
              <a:gd name="connsiteY928" fmla="*/ 6143252 h 6864349"/>
              <a:gd name="connsiteX929" fmla="*/ 7293881 w 9272710"/>
              <a:gd name="connsiteY929" fmla="*/ 6131520 h 6864349"/>
              <a:gd name="connsiteX930" fmla="*/ 7295433 w 9272710"/>
              <a:gd name="connsiteY930" fmla="*/ 6128767 h 6864349"/>
              <a:gd name="connsiteX931" fmla="*/ 7298960 w 9272710"/>
              <a:gd name="connsiteY931" fmla="*/ 6125380 h 6864349"/>
              <a:gd name="connsiteX932" fmla="*/ 7300171 w 9272710"/>
              <a:gd name="connsiteY932" fmla="*/ 6120361 h 6864349"/>
              <a:gd name="connsiteX933" fmla="*/ 7306005 w 9272710"/>
              <a:gd name="connsiteY933" fmla="*/ 6110011 h 6864349"/>
              <a:gd name="connsiteX934" fmla="*/ 7306668 w 9272710"/>
              <a:gd name="connsiteY934" fmla="*/ 6093430 h 6864349"/>
              <a:gd name="connsiteX935" fmla="*/ 7306689 w 9272710"/>
              <a:gd name="connsiteY935" fmla="*/ 6093343 h 6864349"/>
              <a:gd name="connsiteX936" fmla="*/ 7306680 w 9272710"/>
              <a:gd name="connsiteY936" fmla="*/ 6093126 h 6864349"/>
              <a:gd name="connsiteX937" fmla="*/ 7306668 w 9272710"/>
              <a:gd name="connsiteY937" fmla="*/ 6093430 h 6864349"/>
              <a:gd name="connsiteX938" fmla="*/ 7300171 w 9272710"/>
              <a:gd name="connsiteY938" fmla="*/ 6120361 h 6864349"/>
              <a:gd name="connsiteX939" fmla="*/ 7295433 w 9272710"/>
              <a:gd name="connsiteY939" fmla="*/ 6128767 h 6864349"/>
              <a:gd name="connsiteX940" fmla="*/ 7280346 w 9272710"/>
              <a:gd name="connsiteY940" fmla="*/ 6143252 h 6864349"/>
              <a:gd name="connsiteX941" fmla="*/ 7275663 w 9272710"/>
              <a:gd name="connsiteY941" fmla="*/ 6147312 h 6864349"/>
              <a:gd name="connsiteX942" fmla="*/ 7239610 w 9272710"/>
              <a:gd name="connsiteY942" fmla="*/ 6123278 h 6864349"/>
              <a:gd name="connsiteX943" fmla="*/ 7209676 w 9272710"/>
              <a:gd name="connsiteY943" fmla="*/ 6110824 h 6864349"/>
              <a:gd name="connsiteX944" fmla="*/ 7194025 w 9272710"/>
              <a:gd name="connsiteY944" fmla="*/ 6103179 h 6864349"/>
              <a:gd name="connsiteX945" fmla="*/ 7180802 w 9272710"/>
              <a:gd name="connsiteY945" fmla="*/ 6096354 h 6864349"/>
              <a:gd name="connsiteX946" fmla="*/ 7161878 w 9272710"/>
              <a:gd name="connsiteY946" fmla="*/ 6083455 h 6864349"/>
              <a:gd name="connsiteX947" fmla="*/ 7159103 w 9272710"/>
              <a:gd name="connsiteY947" fmla="*/ 6080982 h 6864349"/>
              <a:gd name="connsiteX948" fmla="*/ 7942847 w 9272710"/>
              <a:gd name="connsiteY948" fmla="*/ 6054232 h 6864349"/>
              <a:gd name="connsiteX949" fmla="*/ 7942739 w 9272710"/>
              <a:gd name="connsiteY949" fmla="*/ 6054331 h 6864349"/>
              <a:gd name="connsiteX950" fmla="*/ 7942930 w 9272710"/>
              <a:gd name="connsiteY950" fmla="*/ 6088919 h 6864349"/>
              <a:gd name="connsiteX951" fmla="*/ 7936729 w 9272710"/>
              <a:gd name="connsiteY951" fmla="*/ 6119236 h 6864349"/>
              <a:gd name="connsiteX952" fmla="*/ 7931390 w 9272710"/>
              <a:gd name="connsiteY952" fmla="*/ 6173422 h 6864349"/>
              <a:gd name="connsiteX953" fmla="*/ 7931498 w 9272710"/>
              <a:gd name="connsiteY953" fmla="*/ 6173596 h 6864349"/>
              <a:gd name="connsiteX954" fmla="*/ 7930937 w 9272710"/>
              <a:gd name="connsiteY954" fmla="*/ 6147674 h 6864349"/>
              <a:gd name="connsiteX955" fmla="*/ 7936838 w 9272710"/>
              <a:gd name="connsiteY955" fmla="*/ 6119454 h 6864349"/>
              <a:gd name="connsiteX956" fmla="*/ 7942847 w 9272710"/>
              <a:gd name="connsiteY956" fmla="*/ 6054232 h 6864349"/>
              <a:gd name="connsiteX957" fmla="*/ 9107933 w 9272710"/>
              <a:gd name="connsiteY957" fmla="*/ 6052049 h 6864349"/>
              <a:gd name="connsiteX958" fmla="*/ 9102619 w 9272710"/>
              <a:gd name="connsiteY958" fmla="*/ 6059121 h 6864349"/>
              <a:gd name="connsiteX959" fmla="*/ 9107880 w 9272710"/>
              <a:gd name="connsiteY959" fmla="*/ 6052156 h 6864349"/>
              <a:gd name="connsiteX960" fmla="*/ 7781054 w 9272710"/>
              <a:gd name="connsiteY960" fmla="*/ 6051507 h 6864349"/>
              <a:gd name="connsiteX961" fmla="*/ 7780722 w 9272710"/>
              <a:gd name="connsiteY961" fmla="*/ 6051720 h 6864349"/>
              <a:gd name="connsiteX962" fmla="*/ 7764447 w 9272710"/>
              <a:gd name="connsiteY962" fmla="*/ 6069597 h 6864349"/>
              <a:gd name="connsiteX963" fmla="*/ 7764350 w 9272710"/>
              <a:gd name="connsiteY963" fmla="*/ 6075583 h 6864349"/>
              <a:gd name="connsiteX964" fmla="*/ 7763174 w 9272710"/>
              <a:gd name="connsiteY964" fmla="*/ 6089463 h 6864349"/>
              <a:gd name="connsiteX965" fmla="*/ 7764078 w 9272710"/>
              <a:gd name="connsiteY965" fmla="*/ 6092457 h 6864349"/>
              <a:gd name="connsiteX966" fmla="*/ 7764007 w 9272710"/>
              <a:gd name="connsiteY966" fmla="*/ 6096908 h 6864349"/>
              <a:gd name="connsiteX967" fmla="*/ 7767492 w 9272710"/>
              <a:gd name="connsiteY967" fmla="*/ 6103761 h 6864349"/>
              <a:gd name="connsiteX968" fmla="*/ 7769566 w 9272710"/>
              <a:gd name="connsiteY968" fmla="*/ 6110623 h 6864349"/>
              <a:gd name="connsiteX969" fmla="*/ 7773762 w 9272710"/>
              <a:gd name="connsiteY969" fmla="*/ 6116082 h 6864349"/>
              <a:gd name="connsiteX970" fmla="*/ 7777495 w 9272710"/>
              <a:gd name="connsiteY970" fmla="*/ 6123420 h 6864349"/>
              <a:gd name="connsiteX971" fmla="*/ 7781068 w 9272710"/>
              <a:gd name="connsiteY971" fmla="*/ 6125588 h 6864349"/>
              <a:gd name="connsiteX972" fmla="*/ 7783258 w 9272710"/>
              <a:gd name="connsiteY972" fmla="*/ 6128436 h 6864349"/>
              <a:gd name="connsiteX973" fmla="*/ 7797778 w 9272710"/>
              <a:gd name="connsiteY973" fmla="*/ 6135727 h 6864349"/>
              <a:gd name="connsiteX974" fmla="*/ 7803008 w 9272710"/>
              <a:gd name="connsiteY974" fmla="*/ 6138901 h 6864349"/>
              <a:gd name="connsiteX975" fmla="*/ 7829446 w 9272710"/>
              <a:gd name="connsiteY975" fmla="*/ 6178558 h 6864349"/>
              <a:gd name="connsiteX976" fmla="*/ 7853481 w 9272710"/>
              <a:gd name="connsiteY976" fmla="*/ 6209366 h 6864349"/>
              <a:gd name="connsiteX977" fmla="*/ 7861784 w 9272710"/>
              <a:gd name="connsiteY977" fmla="*/ 6220728 h 6864349"/>
              <a:gd name="connsiteX978" fmla="*/ 7888878 w 9272710"/>
              <a:gd name="connsiteY978" fmla="*/ 6269345 h 6864349"/>
              <a:gd name="connsiteX979" fmla="*/ 7897076 w 9272710"/>
              <a:gd name="connsiteY979" fmla="*/ 6276011 h 6864349"/>
              <a:gd name="connsiteX980" fmla="*/ 7929211 w 9272710"/>
              <a:gd name="connsiteY980" fmla="*/ 6304978 h 6864349"/>
              <a:gd name="connsiteX981" fmla="*/ 7942070 w 9272710"/>
              <a:gd name="connsiteY981" fmla="*/ 6324519 h 6864349"/>
              <a:gd name="connsiteX982" fmla="*/ 7952312 w 9272710"/>
              <a:gd name="connsiteY982" fmla="*/ 6344764 h 6864349"/>
              <a:gd name="connsiteX983" fmla="*/ 7977262 w 9272710"/>
              <a:gd name="connsiteY983" fmla="*/ 6415311 h 6864349"/>
              <a:gd name="connsiteX984" fmla="*/ 7998321 w 9272710"/>
              <a:gd name="connsiteY984" fmla="*/ 6467843 h 6864349"/>
              <a:gd name="connsiteX985" fmla="*/ 7998893 w 9272710"/>
              <a:gd name="connsiteY985" fmla="*/ 6467849 h 6864349"/>
              <a:gd name="connsiteX986" fmla="*/ 7960246 w 9272710"/>
              <a:gd name="connsiteY986" fmla="*/ 6360444 h 6864349"/>
              <a:gd name="connsiteX987" fmla="*/ 7952312 w 9272710"/>
              <a:gd name="connsiteY987" fmla="*/ 6344764 h 6864349"/>
              <a:gd name="connsiteX988" fmla="*/ 7948735 w 9272710"/>
              <a:gd name="connsiteY988" fmla="*/ 6334647 h 6864349"/>
              <a:gd name="connsiteX989" fmla="*/ 7942070 w 9272710"/>
              <a:gd name="connsiteY989" fmla="*/ 6324519 h 6864349"/>
              <a:gd name="connsiteX990" fmla="*/ 7934674 w 9272710"/>
              <a:gd name="connsiteY990" fmla="*/ 6309902 h 6864349"/>
              <a:gd name="connsiteX991" fmla="*/ 7929211 w 9272710"/>
              <a:gd name="connsiteY991" fmla="*/ 6304978 h 6864349"/>
              <a:gd name="connsiteX992" fmla="*/ 7925200 w 9272710"/>
              <a:gd name="connsiteY992" fmla="*/ 6298881 h 6864349"/>
              <a:gd name="connsiteX993" fmla="*/ 7897076 w 9272710"/>
              <a:gd name="connsiteY993" fmla="*/ 6276011 h 6864349"/>
              <a:gd name="connsiteX994" fmla="*/ 7889316 w 9272710"/>
              <a:gd name="connsiteY994" fmla="*/ 6269017 h 6864349"/>
              <a:gd name="connsiteX995" fmla="*/ 7862222 w 9272710"/>
              <a:gd name="connsiteY995" fmla="*/ 6220400 h 6864349"/>
              <a:gd name="connsiteX996" fmla="*/ 7853919 w 9272710"/>
              <a:gd name="connsiteY996" fmla="*/ 6209038 h 6864349"/>
              <a:gd name="connsiteX997" fmla="*/ 7829884 w 9272710"/>
              <a:gd name="connsiteY997" fmla="*/ 6178230 h 6864349"/>
              <a:gd name="connsiteX998" fmla="*/ 7803445 w 9272710"/>
              <a:gd name="connsiteY998" fmla="*/ 6138573 h 6864349"/>
              <a:gd name="connsiteX999" fmla="*/ 7797778 w 9272710"/>
              <a:gd name="connsiteY999" fmla="*/ 6135727 h 6864349"/>
              <a:gd name="connsiteX1000" fmla="*/ 7781068 w 9272710"/>
              <a:gd name="connsiteY1000" fmla="*/ 6125588 h 6864349"/>
              <a:gd name="connsiteX1001" fmla="*/ 7773762 w 9272710"/>
              <a:gd name="connsiteY1001" fmla="*/ 6116082 h 6864349"/>
              <a:gd name="connsiteX1002" fmla="*/ 7767492 w 9272710"/>
              <a:gd name="connsiteY1002" fmla="*/ 6103761 h 6864349"/>
              <a:gd name="connsiteX1003" fmla="*/ 7764078 w 9272710"/>
              <a:gd name="connsiteY1003" fmla="*/ 6092457 h 6864349"/>
              <a:gd name="connsiteX1004" fmla="*/ 7764350 w 9272710"/>
              <a:gd name="connsiteY1004" fmla="*/ 6075583 h 6864349"/>
              <a:gd name="connsiteX1005" fmla="*/ 7764884 w 9272710"/>
              <a:gd name="connsiteY1005" fmla="*/ 6069285 h 6864349"/>
              <a:gd name="connsiteX1006" fmla="*/ 9081996 w 9272710"/>
              <a:gd name="connsiteY1006" fmla="*/ 6051429 h 6864349"/>
              <a:gd name="connsiteX1007" fmla="*/ 9072046 w 9272710"/>
              <a:gd name="connsiteY1007" fmla="*/ 6053576 h 6864349"/>
              <a:gd name="connsiteX1008" fmla="*/ 9072077 w 9272710"/>
              <a:gd name="connsiteY1008" fmla="*/ 6053850 h 6864349"/>
              <a:gd name="connsiteX1009" fmla="*/ 9081778 w 9272710"/>
              <a:gd name="connsiteY1009" fmla="*/ 6051741 h 6864349"/>
              <a:gd name="connsiteX1010" fmla="*/ 9086838 w 9272710"/>
              <a:gd name="connsiteY1010" fmla="*/ 6054159 h 6864349"/>
              <a:gd name="connsiteX1011" fmla="*/ 9092245 w 9272710"/>
              <a:gd name="connsiteY1011" fmla="*/ 6057209 h 6864349"/>
              <a:gd name="connsiteX1012" fmla="*/ 9097252 w 9272710"/>
              <a:gd name="connsiteY1012" fmla="*/ 6059137 h 6864349"/>
              <a:gd name="connsiteX1013" fmla="*/ 9101186 w 9272710"/>
              <a:gd name="connsiteY1013" fmla="*/ 6061017 h 6864349"/>
              <a:gd name="connsiteX1014" fmla="*/ 9101401 w 9272710"/>
              <a:gd name="connsiteY1014" fmla="*/ 6060733 h 6864349"/>
              <a:gd name="connsiteX1015" fmla="*/ 9097252 w 9272710"/>
              <a:gd name="connsiteY1015" fmla="*/ 6059137 h 6864349"/>
              <a:gd name="connsiteX1016" fmla="*/ 9086838 w 9272710"/>
              <a:gd name="connsiteY1016" fmla="*/ 6054159 h 6864349"/>
              <a:gd name="connsiteX1017" fmla="*/ 8591051 w 9272710"/>
              <a:gd name="connsiteY1017" fmla="*/ 6044536 h 6864349"/>
              <a:gd name="connsiteX1018" fmla="*/ 8625556 w 9272710"/>
              <a:gd name="connsiteY1018" fmla="*/ 6044944 h 6864349"/>
              <a:gd name="connsiteX1019" fmla="*/ 8625504 w 9272710"/>
              <a:gd name="connsiteY1019" fmla="*/ 6044905 h 6864349"/>
              <a:gd name="connsiteX1020" fmla="*/ 6468636 w 9272710"/>
              <a:gd name="connsiteY1020" fmla="*/ 6035710 h 6864349"/>
              <a:gd name="connsiteX1021" fmla="*/ 6488846 w 9272710"/>
              <a:gd name="connsiteY1021" fmla="*/ 6056636 h 6864349"/>
              <a:gd name="connsiteX1022" fmla="*/ 6567291 w 9272710"/>
              <a:gd name="connsiteY1022" fmla="*/ 6089083 h 6864349"/>
              <a:gd name="connsiteX1023" fmla="*/ 6545124 w 9272710"/>
              <a:gd name="connsiteY1023" fmla="*/ 6122389 h 6864349"/>
              <a:gd name="connsiteX1024" fmla="*/ 6545224 w 9272710"/>
              <a:gd name="connsiteY1024" fmla="*/ 6122295 h 6864349"/>
              <a:gd name="connsiteX1025" fmla="*/ 6545375 w 9272710"/>
              <a:gd name="connsiteY1025" fmla="*/ 6122339 h 6864349"/>
              <a:gd name="connsiteX1026" fmla="*/ 6567484 w 9272710"/>
              <a:gd name="connsiteY1026" fmla="*/ 6089121 h 6864349"/>
              <a:gd name="connsiteX1027" fmla="*/ 6567291 w 9272710"/>
              <a:gd name="connsiteY1027" fmla="*/ 6089083 h 6864349"/>
              <a:gd name="connsiteX1028" fmla="*/ 6488861 w 9272710"/>
              <a:gd name="connsiteY1028" fmla="*/ 6056635 h 6864349"/>
              <a:gd name="connsiteX1029" fmla="*/ 6378281 w 9272710"/>
              <a:gd name="connsiteY1029" fmla="*/ 6029610 h 6864349"/>
              <a:gd name="connsiteX1030" fmla="*/ 6379340 w 9272710"/>
              <a:gd name="connsiteY1030" fmla="*/ 6032481 h 6864349"/>
              <a:gd name="connsiteX1031" fmla="*/ 6379347 w 9272710"/>
              <a:gd name="connsiteY1031" fmla="*/ 6032488 h 6864349"/>
              <a:gd name="connsiteX1032" fmla="*/ 6405603 w 9272710"/>
              <a:gd name="connsiteY1032" fmla="*/ 6029433 h 6864349"/>
              <a:gd name="connsiteX1033" fmla="*/ 6445779 w 9272710"/>
              <a:gd name="connsiteY1033" fmla="*/ 6046995 h 6864349"/>
              <a:gd name="connsiteX1034" fmla="*/ 6405603 w 9272710"/>
              <a:gd name="connsiteY1034" fmla="*/ 6029433 h 6864349"/>
              <a:gd name="connsiteX1035" fmla="*/ 7421032 w 9272710"/>
              <a:gd name="connsiteY1035" fmla="*/ 6026142 h 6864349"/>
              <a:gd name="connsiteX1036" fmla="*/ 7397148 w 9272710"/>
              <a:gd name="connsiteY1036" fmla="*/ 6052047 h 6864349"/>
              <a:gd name="connsiteX1037" fmla="*/ 7343943 w 9272710"/>
              <a:gd name="connsiteY1037" fmla="*/ 6063956 h 6864349"/>
              <a:gd name="connsiteX1038" fmla="*/ 7318531 w 9272710"/>
              <a:gd name="connsiteY1038" fmla="*/ 6060585 h 6864349"/>
              <a:gd name="connsiteX1039" fmla="*/ 7316074 w 9272710"/>
              <a:gd name="connsiteY1039" fmla="*/ 6062726 h 6864349"/>
              <a:gd name="connsiteX1040" fmla="*/ 7312657 w 9272710"/>
              <a:gd name="connsiteY1040" fmla="*/ 6062521 h 6864349"/>
              <a:gd name="connsiteX1041" fmla="*/ 7306652 w 9272710"/>
              <a:gd name="connsiteY1041" fmla="*/ 6070934 h 6864349"/>
              <a:gd name="connsiteX1042" fmla="*/ 7305827 w 9272710"/>
              <a:gd name="connsiteY1042" fmla="*/ 6071652 h 6864349"/>
              <a:gd name="connsiteX1043" fmla="*/ 7305844 w 9272710"/>
              <a:gd name="connsiteY1043" fmla="*/ 6072065 h 6864349"/>
              <a:gd name="connsiteX1044" fmla="*/ 7306652 w 9272710"/>
              <a:gd name="connsiteY1044" fmla="*/ 6070934 h 6864349"/>
              <a:gd name="connsiteX1045" fmla="*/ 7316074 w 9272710"/>
              <a:gd name="connsiteY1045" fmla="*/ 6062726 h 6864349"/>
              <a:gd name="connsiteX1046" fmla="*/ 7343943 w 9272710"/>
              <a:gd name="connsiteY1046" fmla="*/ 6064392 h 6864349"/>
              <a:gd name="connsiteX1047" fmla="*/ 7397148 w 9272710"/>
              <a:gd name="connsiteY1047" fmla="*/ 6052484 h 6864349"/>
              <a:gd name="connsiteX1048" fmla="*/ 7448276 w 9272710"/>
              <a:gd name="connsiteY1048" fmla="*/ 6044181 h 6864349"/>
              <a:gd name="connsiteX1049" fmla="*/ 7519179 w 9272710"/>
              <a:gd name="connsiteY1049" fmla="*/ 6101209 h 6864349"/>
              <a:gd name="connsiteX1050" fmla="*/ 7692994 w 9272710"/>
              <a:gd name="connsiteY1050" fmla="*/ 6151026 h 6864349"/>
              <a:gd name="connsiteX1051" fmla="*/ 7762477 w 9272710"/>
              <a:gd name="connsiteY1051" fmla="*/ 6175935 h 6864349"/>
              <a:gd name="connsiteX1052" fmla="*/ 7771763 w 9272710"/>
              <a:gd name="connsiteY1052" fmla="*/ 6189264 h 6864349"/>
              <a:gd name="connsiteX1053" fmla="*/ 7893795 w 9272710"/>
              <a:gd name="connsiteY1053" fmla="*/ 6347238 h 6864349"/>
              <a:gd name="connsiteX1054" fmla="*/ 7914275 w 9272710"/>
              <a:gd name="connsiteY1054" fmla="*/ 6374278 h 6864349"/>
              <a:gd name="connsiteX1055" fmla="*/ 7921902 w 9272710"/>
              <a:gd name="connsiteY1055" fmla="*/ 6401790 h 6864349"/>
              <a:gd name="connsiteX1056" fmla="*/ 7921953 w 9272710"/>
              <a:gd name="connsiteY1056" fmla="*/ 6401535 h 6864349"/>
              <a:gd name="connsiteX1057" fmla="*/ 7893795 w 9272710"/>
              <a:gd name="connsiteY1057" fmla="*/ 6346802 h 6864349"/>
              <a:gd name="connsiteX1058" fmla="*/ 7771763 w 9272710"/>
              <a:gd name="connsiteY1058" fmla="*/ 6188827 h 6864349"/>
              <a:gd name="connsiteX1059" fmla="*/ 7762477 w 9272710"/>
              <a:gd name="connsiteY1059" fmla="*/ 6175499 h 6864349"/>
              <a:gd name="connsiteX1060" fmla="*/ 7692994 w 9272710"/>
              <a:gd name="connsiteY1060" fmla="*/ 6150590 h 6864349"/>
              <a:gd name="connsiteX1061" fmla="*/ 7519179 w 9272710"/>
              <a:gd name="connsiteY1061" fmla="*/ 6100773 h 6864349"/>
              <a:gd name="connsiteX1062" fmla="*/ 7448276 w 9272710"/>
              <a:gd name="connsiteY1062" fmla="*/ 6043744 h 6864349"/>
              <a:gd name="connsiteX1063" fmla="*/ 7421032 w 9272710"/>
              <a:gd name="connsiteY1063" fmla="*/ 6026142 h 6864349"/>
              <a:gd name="connsiteX1064" fmla="*/ 6276580 w 9272710"/>
              <a:gd name="connsiteY1064" fmla="*/ 6025827 h 6864349"/>
              <a:gd name="connsiteX1065" fmla="*/ 6276471 w 9272710"/>
              <a:gd name="connsiteY1065" fmla="*/ 6025936 h 6864349"/>
              <a:gd name="connsiteX1066" fmla="*/ 6300397 w 9272710"/>
              <a:gd name="connsiteY1066" fmla="*/ 6050408 h 6864349"/>
              <a:gd name="connsiteX1067" fmla="*/ 6299304 w 9272710"/>
              <a:gd name="connsiteY1067" fmla="*/ 6065048 h 6864349"/>
              <a:gd name="connsiteX1068" fmla="*/ 6285976 w 9272710"/>
              <a:gd name="connsiteY1068" fmla="*/ 6073351 h 6864349"/>
              <a:gd name="connsiteX1069" fmla="*/ 6258554 w 9272710"/>
              <a:gd name="connsiteY1069" fmla="*/ 6054997 h 6864349"/>
              <a:gd name="connsiteX1070" fmla="*/ 6276580 w 9272710"/>
              <a:gd name="connsiteY1070" fmla="*/ 6025827 h 6864349"/>
              <a:gd name="connsiteX1071" fmla="*/ 6394056 w 9272710"/>
              <a:gd name="connsiteY1071" fmla="*/ 6019314 h 6864349"/>
              <a:gd name="connsiteX1072" fmla="*/ 6395756 w 9272710"/>
              <a:gd name="connsiteY1072" fmla="*/ 6023491 h 6864349"/>
              <a:gd name="connsiteX1073" fmla="*/ 6396490 w 9272710"/>
              <a:gd name="connsiteY1073" fmla="*/ 6023934 h 6864349"/>
              <a:gd name="connsiteX1074" fmla="*/ 6974572 w 9272710"/>
              <a:gd name="connsiteY1074" fmla="*/ 6017416 h 6864349"/>
              <a:gd name="connsiteX1075" fmla="*/ 6949115 w 9272710"/>
              <a:gd name="connsiteY1075" fmla="*/ 6044700 h 6864349"/>
              <a:gd name="connsiteX1076" fmla="*/ 6949409 w 9272710"/>
              <a:gd name="connsiteY1076" fmla="*/ 6044541 h 6864349"/>
              <a:gd name="connsiteX1077" fmla="*/ 6974629 w 9272710"/>
              <a:gd name="connsiteY1077" fmla="*/ 6017494 h 6864349"/>
              <a:gd name="connsiteX1078" fmla="*/ 6912410 w 9272710"/>
              <a:gd name="connsiteY1078" fmla="*/ 6014466 h 6864349"/>
              <a:gd name="connsiteX1079" fmla="*/ 6895695 w 9272710"/>
              <a:gd name="connsiteY1079" fmla="*/ 6028230 h 6864349"/>
              <a:gd name="connsiteX1080" fmla="*/ 6895873 w 9272710"/>
              <a:gd name="connsiteY1080" fmla="*/ 6028330 h 6864349"/>
              <a:gd name="connsiteX1081" fmla="*/ 6902563 w 9272710"/>
              <a:gd name="connsiteY1081" fmla="*/ 6016815 h 6864349"/>
              <a:gd name="connsiteX1082" fmla="*/ 6912519 w 9272710"/>
              <a:gd name="connsiteY1082" fmla="*/ 6014685 h 6864349"/>
              <a:gd name="connsiteX1083" fmla="*/ 6912519 w 9272710"/>
              <a:gd name="connsiteY1083" fmla="*/ 6014576 h 6864349"/>
              <a:gd name="connsiteX1084" fmla="*/ 6921642 w 9272710"/>
              <a:gd name="connsiteY1084" fmla="*/ 6019656 h 6864349"/>
              <a:gd name="connsiteX1085" fmla="*/ 6924964 w 9272710"/>
              <a:gd name="connsiteY1085" fmla="*/ 6024294 h 6864349"/>
              <a:gd name="connsiteX1086" fmla="*/ 6921613 w 9272710"/>
              <a:gd name="connsiteY1086" fmla="*/ 6019545 h 6864349"/>
              <a:gd name="connsiteX1087" fmla="*/ 6912410 w 9272710"/>
              <a:gd name="connsiteY1087" fmla="*/ 6014466 h 6864349"/>
              <a:gd name="connsiteX1088" fmla="*/ 9188615 w 9272710"/>
              <a:gd name="connsiteY1088" fmla="*/ 6000045 h 6864349"/>
              <a:gd name="connsiteX1089" fmla="*/ 9224738 w 9272710"/>
              <a:gd name="connsiteY1089" fmla="*/ 6006982 h 6864349"/>
              <a:gd name="connsiteX1090" fmla="*/ 9188724 w 9272710"/>
              <a:gd name="connsiteY1090" fmla="*/ 6000045 h 6864349"/>
              <a:gd name="connsiteX1091" fmla="*/ 6383233 w 9272710"/>
              <a:gd name="connsiteY1091" fmla="*/ 5999767 h 6864349"/>
              <a:gd name="connsiteX1092" fmla="*/ 6383323 w 9272710"/>
              <a:gd name="connsiteY1092" fmla="*/ 5999900 h 6864349"/>
              <a:gd name="connsiteX1093" fmla="*/ 6383249 w 9272710"/>
              <a:gd name="connsiteY1093" fmla="*/ 5999767 h 6864349"/>
              <a:gd name="connsiteX1094" fmla="*/ 7486482 w 9272710"/>
              <a:gd name="connsiteY1094" fmla="*/ 5998291 h 6864349"/>
              <a:gd name="connsiteX1095" fmla="*/ 7477787 w 9272710"/>
              <a:gd name="connsiteY1095" fmla="*/ 6005658 h 6864349"/>
              <a:gd name="connsiteX1096" fmla="*/ 7475479 w 9272710"/>
              <a:gd name="connsiteY1096" fmla="*/ 6018398 h 6864349"/>
              <a:gd name="connsiteX1097" fmla="*/ 7485202 w 9272710"/>
              <a:gd name="connsiteY1097" fmla="*/ 6031727 h 6864349"/>
              <a:gd name="connsiteX1098" fmla="*/ 7498312 w 9272710"/>
              <a:gd name="connsiteY1098" fmla="*/ 6013046 h 6864349"/>
              <a:gd name="connsiteX1099" fmla="*/ 7485202 w 9272710"/>
              <a:gd name="connsiteY1099" fmla="*/ 6031726 h 6864349"/>
              <a:gd name="connsiteX1100" fmla="*/ 7475479 w 9272710"/>
              <a:gd name="connsiteY1100" fmla="*/ 6018398 h 6864349"/>
              <a:gd name="connsiteX1101" fmla="*/ 7477787 w 9272710"/>
              <a:gd name="connsiteY1101" fmla="*/ 6005698 h 6864349"/>
              <a:gd name="connsiteX1102" fmla="*/ 9000121 w 9272710"/>
              <a:gd name="connsiteY1102" fmla="*/ 5997169 h 6864349"/>
              <a:gd name="connsiteX1103" fmla="*/ 9000070 w 9272710"/>
              <a:gd name="connsiteY1103" fmla="*/ 5997206 h 6864349"/>
              <a:gd name="connsiteX1104" fmla="*/ 8999792 w 9272710"/>
              <a:gd name="connsiteY1104" fmla="*/ 5997582 h 6864349"/>
              <a:gd name="connsiteX1105" fmla="*/ 8980181 w 9272710"/>
              <a:gd name="connsiteY1105" fmla="*/ 6022154 h 6864349"/>
              <a:gd name="connsiteX1106" fmla="*/ 8956061 w 9272710"/>
              <a:gd name="connsiteY1106" fmla="*/ 6059615 h 6864349"/>
              <a:gd name="connsiteX1107" fmla="*/ 8944225 w 9272710"/>
              <a:gd name="connsiteY1107" fmla="*/ 6077939 h 6864349"/>
              <a:gd name="connsiteX1108" fmla="*/ 8943956 w 9272710"/>
              <a:gd name="connsiteY1108" fmla="*/ 6077939 h 6864349"/>
              <a:gd name="connsiteX1109" fmla="*/ 8935058 w 9272710"/>
              <a:gd name="connsiteY1109" fmla="*/ 6097106 h 6864349"/>
              <a:gd name="connsiteX1110" fmla="*/ 8934717 w 9272710"/>
              <a:gd name="connsiteY1110" fmla="*/ 6103315 h 6864349"/>
              <a:gd name="connsiteX1111" fmla="*/ 8935386 w 9272710"/>
              <a:gd name="connsiteY1111" fmla="*/ 6097106 h 6864349"/>
              <a:gd name="connsiteX1112" fmla="*/ 8944333 w 9272710"/>
              <a:gd name="connsiteY1112" fmla="*/ 6077830 h 6864349"/>
              <a:gd name="connsiteX1113" fmla="*/ 8956061 w 9272710"/>
              <a:gd name="connsiteY1113" fmla="*/ 6059615 h 6864349"/>
              <a:gd name="connsiteX1114" fmla="*/ 8971255 w 9272710"/>
              <a:gd name="connsiteY1114" fmla="*/ 6036092 h 6864349"/>
              <a:gd name="connsiteX1115" fmla="*/ 8999792 w 9272710"/>
              <a:gd name="connsiteY1115" fmla="*/ 5997582 h 6864349"/>
              <a:gd name="connsiteX1116" fmla="*/ 6763342 w 9272710"/>
              <a:gd name="connsiteY1116" fmla="*/ 5975372 h 6864349"/>
              <a:gd name="connsiteX1117" fmla="*/ 6763052 w 9272710"/>
              <a:gd name="connsiteY1117" fmla="*/ 5975381 h 6864349"/>
              <a:gd name="connsiteX1118" fmla="*/ 6751923 w 9272710"/>
              <a:gd name="connsiteY1118" fmla="*/ 5996658 h 6864349"/>
              <a:gd name="connsiteX1119" fmla="*/ 6747117 w 9272710"/>
              <a:gd name="connsiteY1119" fmla="*/ 6019521 h 6864349"/>
              <a:gd name="connsiteX1120" fmla="*/ 6747515 w 9272710"/>
              <a:gd name="connsiteY1120" fmla="*/ 6019309 h 6864349"/>
              <a:gd name="connsiteX1121" fmla="*/ 6752360 w 9272710"/>
              <a:gd name="connsiteY1121" fmla="*/ 5996331 h 6864349"/>
              <a:gd name="connsiteX1122" fmla="*/ 8423853 w 9272710"/>
              <a:gd name="connsiteY1122" fmla="*/ 5971087 h 6864349"/>
              <a:gd name="connsiteX1123" fmla="*/ 8423967 w 9272710"/>
              <a:gd name="connsiteY1123" fmla="*/ 5971271 h 6864349"/>
              <a:gd name="connsiteX1124" fmla="*/ 8500034 w 9272710"/>
              <a:gd name="connsiteY1124" fmla="*/ 6066759 h 6864349"/>
              <a:gd name="connsiteX1125" fmla="*/ 8500018 w 9272710"/>
              <a:gd name="connsiteY1125" fmla="*/ 6066687 h 6864349"/>
              <a:gd name="connsiteX1126" fmla="*/ 8558248 w 9272710"/>
              <a:gd name="connsiteY1126" fmla="*/ 6098588 h 6864349"/>
              <a:gd name="connsiteX1127" fmla="*/ 8500018 w 9272710"/>
              <a:gd name="connsiteY1127" fmla="*/ 6066687 h 6864349"/>
              <a:gd name="connsiteX1128" fmla="*/ 8477294 w 9272710"/>
              <a:gd name="connsiteY1128" fmla="*/ 5967052 h 6864349"/>
              <a:gd name="connsiteX1129" fmla="*/ 8477344 w 9272710"/>
              <a:gd name="connsiteY1129" fmla="*/ 5967202 h 6864349"/>
              <a:gd name="connsiteX1130" fmla="*/ 8477403 w 9272710"/>
              <a:gd name="connsiteY1130" fmla="*/ 5967271 h 6864349"/>
              <a:gd name="connsiteX1131" fmla="*/ 8611015 w 9272710"/>
              <a:gd name="connsiteY1131" fmla="*/ 6133220 h 6864349"/>
              <a:gd name="connsiteX1132" fmla="*/ 8579348 w 9272710"/>
              <a:gd name="connsiteY1132" fmla="*/ 6122000 h 6864349"/>
              <a:gd name="connsiteX1133" fmla="*/ 8579441 w 9272710"/>
              <a:gd name="connsiteY1133" fmla="*/ 6122104 h 6864349"/>
              <a:gd name="connsiteX1134" fmla="*/ 8611124 w 9272710"/>
              <a:gd name="connsiteY1134" fmla="*/ 6133330 h 6864349"/>
              <a:gd name="connsiteX1135" fmla="*/ 8611056 w 9272710"/>
              <a:gd name="connsiteY1135" fmla="*/ 6133521 h 6864349"/>
              <a:gd name="connsiteX1136" fmla="*/ 8638430 w 9272710"/>
              <a:gd name="connsiteY1136" fmla="*/ 6147881 h 6864349"/>
              <a:gd name="connsiteX1137" fmla="*/ 8660087 w 9272710"/>
              <a:gd name="connsiteY1137" fmla="*/ 6175757 h 6864349"/>
              <a:gd name="connsiteX1138" fmla="*/ 8662274 w 9272710"/>
              <a:gd name="connsiteY1138" fmla="*/ 6182846 h 6864349"/>
              <a:gd name="connsiteX1139" fmla="*/ 8660615 w 9272710"/>
              <a:gd name="connsiteY1139" fmla="*/ 6226955 h 6864349"/>
              <a:gd name="connsiteX1140" fmla="*/ 8715020 w 9272710"/>
              <a:gd name="connsiteY1140" fmla="*/ 6333145 h 6864349"/>
              <a:gd name="connsiteX1141" fmla="*/ 8734576 w 9272710"/>
              <a:gd name="connsiteY1141" fmla="*/ 6358054 h 6864349"/>
              <a:gd name="connsiteX1142" fmla="*/ 8795319 w 9272710"/>
              <a:gd name="connsiteY1142" fmla="*/ 6445781 h 6864349"/>
              <a:gd name="connsiteX1143" fmla="*/ 8825471 w 9272710"/>
              <a:gd name="connsiteY1143" fmla="*/ 6458235 h 6864349"/>
              <a:gd name="connsiteX1144" fmla="*/ 8917132 w 9272710"/>
              <a:gd name="connsiteY1144" fmla="*/ 6445125 h 6864349"/>
              <a:gd name="connsiteX1145" fmla="*/ 8945858 w 9272710"/>
              <a:gd name="connsiteY1145" fmla="*/ 6414671 h 6864349"/>
              <a:gd name="connsiteX1146" fmla="*/ 8945990 w 9272710"/>
              <a:gd name="connsiteY1146" fmla="*/ 6414403 h 6864349"/>
              <a:gd name="connsiteX1147" fmla="*/ 8917350 w 9272710"/>
              <a:gd name="connsiteY1147" fmla="*/ 6444798 h 6864349"/>
              <a:gd name="connsiteX1148" fmla="*/ 8825690 w 9272710"/>
              <a:gd name="connsiteY1148" fmla="*/ 6457908 h 6864349"/>
              <a:gd name="connsiteX1149" fmla="*/ 8795538 w 9272710"/>
              <a:gd name="connsiteY1149" fmla="*/ 6445453 h 6864349"/>
              <a:gd name="connsiteX1150" fmla="*/ 8734795 w 9272710"/>
              <a:gd name="connsiteY1150" fmla="*/ 6357726 h 6864349"/>
              <a:gd name="connsiteX1151" fmla="*/ 8715239 w 9272710"/>
              <a:gd name="connsiteY1151" fmla="*/ 6332817 h 6864349"/>
              <a:gd name="connsiteX1152" fmla="*/ 8660833 w 9272710"/>
              <a:gd name="connsiteY1152" fmla="*/ 6226627 h 6864349"/>
              <a:gd name="connsiteX1153" fmla="*/ 8665168 w 9272710"/>
              <a:gd name="connsiteY1153" fmla="*/ 6192226 h 6864349"/>
              <a:gd name="connsiteX1154" fmla="*/ 8662274 w 9272710"/>
              <a:gd name="connsiteY1154" fmla="*/ 6182846 h 6864349"/>
              <a:gd name="connsiteX1155" fmla="*/ 8662427 w 9272710"/>
              <a:gd name="connsiteY1155" fmla="*/ 6178770 h 6864349"/>
              <a:gd name="connsiteX1156" fmla="*/ 8660087 w 9272710"/>
              <a:gd name="connsiteY1156" fmla="*/ 6175757 h 6864349"/>
              <a:gd name="connsiteX1157" fmla="*/ 8657255 w 9272710"/>
              <a:gd name="connsiteY1157" fmla="*/ 6166582 h 6864349"/>
              <a:gd name="connsiteX1158" fmla="*/ 8610906 w 9272710"/>
              <a:gd name="connsiteY1158" fmla="*/ 6133001 h 6864349"/>
              <a:gd name="connsiteX1159" fmla="*/ 8477294 w 9272710"/>
              <a:gd name="connsiteY1159" fmla="*/ 5967052 h 6864349"/>
              <a:gd name="connsiteX1160" fmla="*/ 9213613 w 9272710"/>
              <a:gd name="connsiteY1160" fmla="*/ 5965306 h 6864349"/>
              <a:gd name="connsiteX1161" fmla="*/ 9194337 w 9272710"/>
              <a:gd name="connsiteY1161" fmla="*/ 5967994 h 6864349"/>
              <a:gd name="connsiteX1162" fmla="*/ 9184530 w 9272710"/>
              <a:gd name="connsiteY1162" fmla="*/ 5971849 h 6864349"/>
              <a:gd name="connsiteX1163" fmla="*/ 9184538 w 9272710"/>
              <a:gd name="connsiteY1163" fmla="*/ 5971846 h 6864349"/>
              <a:gd name="connsiteX1164" fmla="*/ 9213769 w 9272710"/>
              <a:gd name="connsiteY1164" fmla="*/ 5965284 h 6864349"/>
              <a:gd name="connsiteX1165" fmla="*/ 9213717 w 9272710"/>
              <a:gd name="connsiteY1165" fmla="*/ 5965291 h 6864349"/>
              <a:gd name="connsiteX1166" fmla="*/ 9233049 w 9272710"/>
              <a:gd name="connsiteY1166" fmla="*/ 5977777 h 6864349"/>
              <a:gd name="connsiteX1167" fmla="*/ 9233049 w 9272710"/>
              <a:gd name="connsiteY1167" fmla="*/ 5977776 h 6864349"/>
              <a:gd name="connsiteX1168" fmla="*/ 6279029 w 9272710"/>
              <a:gd name="connsiteY1168" fmla="*/ 5937458 h 6864349"/>
              <a:gd name="connsiteX1169" fmla="*/ 6290659 w 9272710"/>
              <a:gd name="connsiteY1169" fmla="*/ 5953340 h 6864349"/>
              <a:gd name="connsiteX1170" fmla="*/ 6311314 w 9272710"/>
              <a:gd name="connsiteY1170" fmla="*/ 5955521 h 6864349"/>
              <a:gd name="connsiteX1171" fmla="*/ 6290659 w 9272710"/>
              <a:gd name="connsiteY1171" fmla="*/ 5953300 h 6864349"/>
              <a:gd name="connsiteX1172" fmla="*/ 7477307 w 9272710"/>
              <a:gd name="connsiteY1172" fmla="*/ 5928061 h 6864349"/>
              <a:gd name="connsiteX1173" fmla="*/ 7448495 w 9272710"/>
              <a:gd name="connsiteY1173" fmla="*/ 5948042 h 6864349"/>
              <a:gd name="connsiteX1174" fmla="*/ 7415830 w 9272710"/>
              <a:gd name="connsiteY1174" fmla="*/ 5950227 h 6864349"/>
              <a:gd name="connsiteX1175" fmla="*/ 7379632 w 9272710"/>
              <a:gd name="connsiteY1175" fmla="*/ 5946869 h 6864349"/>
              <a:gd name="connsiteX1176" fmla="*/ 7361736 w 9272710"/>
              <a:gd name="connsiteY1176" fmla="*/ 5948986 h 6864349"/>
              <a:gd name="connsiteX1177" fmla="*/ 7360909 w 9272710"/>
              <a:gd name="connsiteY1177" fmla="*/ 5948961 h 6864349"/>
              <a:gd name="connsiteX1178" fmla="*/ 7317462 w 9272710"/>
              <a:gd name="connsiteY1178" fmla="*/ 5952932 h 6864349"/>
              <a:gd name="connsiteX1179" fmla="*/ 7305845 w 9272710"/>
              <a:gd name="connsiteY1179" fmla="*/ 5953714 h 6864349"/>
              <a:gd name="connsiteX1180" fmla="*/ 7269218 w 9272710"/>
              <a:gd name="connsiteY1180" fmla="*/ 5944764 h 6864349"/>
              <a:gd name="connsiteX1181" fmla="*/ 7268956 w 9272710"/>
              <a:gd name="connsiteY1181" fmla="*/ 5945137 h 6864349"/>
              <a:gd name="connsiteX1182" fmla="*/ 7305469 w 9272710"/>
              <a:gd name="connsiteY1182" fmla="*/ 5954027 h 6864349"/>
              <a:gd name="connsiteX1183" fmla="*/ 7317462 w 9272710"/>
              <a:gd name="connsiteY1183" fmla="*/ 5952932 h 6864349"/>
              <a:gd name="connsiteX1184" fmla="*/ 7342811 w 9272710"/>
              <a:gd name="connsiteY1184" fmla="*/ 5951224 h 6864349"/>
              <a:gd name="connsiteX1185" fmla="*/ 7361736 w 9272710"/>
              <a:gd name="connsiteY1185" fmla="*/ 5948986 h 6864349"/>
              <a:gd name="connsiteX1186" fmla="*/ 7415393 w 9272710"/>
              <a:gd name="connsiteY1186" fmla="*/ 5950555 h 6864349"/>
              <a:gd name="connsiteX1187" fmla="*/ 7448058 w 9272710"/>
              <a:gd name="connsiteY1187" fmla="*/ 5948370 h 6864349"/>
              <a:gd name="connsiteX1188" fmla="*/ 7146968 w 9272710"/>
              <a:gd name="connsiteY1188" fmla="*/ 5923461 h 6864349"/>
              <a:gd name="connsiteX1189" fmla="*/ 7134848 w 9272710"/>
              <a:gd name="connsiteY1189" fmla="*/ 5928011 h 6864349"/>
              <a:gd name="connsiteX1190" fmla="*/ 7134691 w 9272710"/>
              <a:gd name="connsiteY1190" fmla="*/ 5928235 h 6864349"/>
              <a:gd name="connsiteX1191" fmla="*/ 7146530 w 9272710"/>
              <a:gd name="connsiteY1191" fmla="*/ 5923789 h 6864349"/>
              <a:gd name="connsiteX1192" fmla="*/ 7159859 w 9272710"/>
              <a:gd name="connsiteY1192" fmla="*/ 5954925 h 6864349"/>
              <a:gd name="connsiteX1193" fmla="*/ 7209872 w 9272710"/>
              <a:gd name="connsiteY1193" fmla="*/ 5963518 h 6864349"/>
              <a:gd name="connsiteX1194" fmla="*/ 7217440 w 9272710"/>
              <a:gd name="connsiteY1194" fmla="*/ 5965653 h 6864349"/>
              <a:gd name="connsiteX1195" fmla="*/ 7224446 w 9272710"/>
              <a:gd name="connsiteY1195" fmla="*/ 5968308 h 6864349"/>
              <a:gd name="connsiteX1196" fmla="*/ 7227234 w 9272710"/>
              <a:gd name="connsiteY1196" fmla="*/ 5968415 h 6864349"/>
              <a:gd name="connsiteX1197" fmla="*/ 7234338 w 9272710"/>
              <a:gd name="connsiteY1197" fmla="*/ 5970417 h 6864349"/>
              <a:gd name="connsiteX1198" fmla="*/ 7238512 w 9272710"/>
              <a:gd name="connsiteY1198" fmla="*/ 5968845 h 6864349"/>
              <a:gd name="connsiteX1199" fmla="*/ 7244778 w 9272710"/>
              <a:gd name="connsiteY1199" fmla="*/ 5969084 h 6864349"/>
              <a:gd name="connsiteX1200" fmla="*/ 7256730 w 9272710"/>
              <a:gd name="connsiteY1200" fmla="*/ 5961981 h 6864349"/>
              <a:gd name="connsiteX1201" fmla="*/ 7257024 w 9272710"/>
              <a:gd name="connsiteY1201" fmla="*/ 5961871 h 6864349"/>
              <a:gd name="connsiteX1202" fmla="*/ 7257101 w 9272710"/>
              <a:gd name="connsiteY1202" fmla="*/ 5961761 h 6864349"/>
              <a:gd name="connsiteX1203" fmla="*/ 7256730 w 9272710"/>
              <a:gd name="connsiteY1203" fmla="*/ 5961981 h 6864349"/>
              <a:gd name="connsiteX1204" fmla="*/ 7238512 w 9272710"/>
              <a:gd name="connsiteY1204" fmla="*/ 5968845 h 6864349"/>
              <a:gd name="connsiteX1205" fmla="*/ 7227234 w 9272710"/>
              <a:gd name="connsiteY1205" fmla="*/ 5968415 h 6864349"/>
              <a:gd name="connsiteX1206" fmla="*/ 7217440 w 9272710"/>
              <a:gd name="connsiteY1206" fmla="*/ 5965653 h 6864349"/>
              <a:gd name="connsiteX1207" fmla="*/ 7203142 w 9272710"/>
              <a:gd name="connsiteY1207" fmla="*/ 5960233 h 6864349"/>
              <a:gd name="connsiteX1208" fmla="*/ 7160297 w 9272710"/>
              <a:gd name="connsiteY1208" fmla="*/ 5954597 h 6864349"/>
              <a:gd name="connsiteX1209" fmla="*/ 7146968 w 9272710"/>
              <a:gd name="connsiteY1209" fmla="*/ 5923461 h 6864349"/>
              <a:gd name="connsiteX1210" fmla="*/ 8990857 w 9272710"/>
              <a:gd name="connsiteY1210" fmla="*/ 5921329 h 6864349"/>
              <a:gd name="connsiteX1211" fmla="*/ 8990765 w 9272710"/>
              <a:gd name="connsiteY1211" fmla="*/ 5921385 h 6864349"/>
              <a:gd name="connsiteX1212" fmla="*/ 8984142 w 9272710"/>
              <a:gd name="connsiteY1212" fmla="*/ 5935729 h 6864349"/>
              <a:gd name="connsiteX1213" fmla="*/ 8985374 w 9272710"/>
              <a:gd name="connsiteY1213" fmla="*/ 5938086 h 6864349"/>
              <a:gd name="connsiteX1214" fmla="*/ 8984974 w 9272710"/>
              <a:gd name="connsiteY1214" fmla="*/ 5939311 h 6864349"/>
              <a:gd name="connsiteX1215" fmla="*/ 8987516 w 9272710"/>
              <a:gd name="connsiteY1215" fmla="*/ 5942182 h 6864349"/>
              <a:gd name="connsiteX1216" fmla="*/ 8989358 w 9272710"/>
              <a:gd name="connsiteY1216" fmla="*/ 5945703 h 6864349"/>
              <a:gd name="connsiteX1217" fmla="*/ 8992364 w 9272710"/>
              <a:gd name="connsiteY1217" fmla="*/ 5947657 h 6864349"/>
              <a:gd name="connsiteX1218" fmla="*/ 8992991 w 9272710"/>
              <a:gd name="connsiteY1218" fmla="*/ 5948364 h 6864349"/>
              <a:gd name="connsiteX1219" fmla="*/ 9000285 w 9272710"/>
              <a:gd name="connsiteY1219" fmla="*/ 5952801 h 6864349"/>
              <a:gd name="connsiteX1220" fmla="*/ 9009606 w 9272710"/>
              <a:gd name="connsiteY1220" fmla="*/ 5958856 h 6864349"/>
              <a:gd name="connsiteX1221" fmla="*/ 9015190 w 9272710"/>
              <a:gd name="connsiteY1221" fmla="*/ 5962841 h 6864349"/>
              <a:gd name="connsiteX1222" fmla="*/ 9026148 w 9272710"/>
              <a:gd name="connsiteY1222" fmla="*/ 5978284 h 6864349"/>
              <a:gd name="connsiteX1223" fmla="*/ 9026271 w 9272710"/>
              <a:gd name="connsiteY1223" fmla="*/ 5978195 h 6864349"/>
              <a:gd name="connsiteX1224" fmla="*/ 9018772 w 9272710"/>
              <a:gd name="connsiteY1224" fmla="*/ 5965399 h 6864349"/>
              <a:gd name="connsiteX1225" fmla="*/ 9015190 w 9272710"/>
              <a:gd name="connsiteY1225" fmla="*/ 5962841 h 6864349"/>
              <a:gd name="connsiteX1226" fmla="*/ 9014716 w 9272710"/>
              <a:gd name="connsiteY1226" fmla="*/ 5962175 h 6864349"/>
              <a:gd name="connsiteX1227" fmla="*/ 9009606 w 9272710"/>
              <a:gd name="connsiteY1227" fmla="*/ 5958856 h 6864349"/>
              <a:gd name="connsiteX1228" fmla="*/ 9005968 w 9272710"/>
              <a:gd name="connsiteY1228" fmla="*/ 5956258 h 6864349"/>
              <a:gd name="connsiteX1229" fmla="*/ 9000285 w 9272710"/>
              <a:gd name="connsiteY1229" fmla="*/ 5952801 h 6864349"/>
              <a:gd name="connsiteX1230" fmla="*/ 8992364 w 9272710"/>
              <a:gd name="connsiteY1230" fmla="*/ 5947657 h 6864349"/>
              <a:gd name="connsiteX1231" fmla="*/ 8987516 w 9272710"/>
              <a:gd name="connsiteY1231" fmla="*/ 5942182 h 6864349"/>
              <a:gd name="connsiteX1232" fmla="*/ 8985374 w 9272710"/>
              <a:gd name="connsiteY1232" fmla="*/ 5938086 h 6864349"/>
              <a:gd name="connsiteX1233" fmla="*/ 9028896 w 9272710"/>
              <a:gd name="connsiteY1233" fmla="*/ 5917295 h 6864349"/>
              <a:gd name="connsiteX1234" fmla="*/ 9055707 w 9272710"/>
              <a:gd name="connsiteY1234" fmla="*/ 5941876 h 6864349"/>
              <a:gd name="connsiteX1235" fmla="*/ 9033937 w 9272710"/>
              <a:gd name="connsiteY1235" fmla="*/ 5918605 h 6864349"/>
              <a:gd name="connsiteX1236" fmla="*/ 6518608 w 9272710"/>
              <a:gd name="connsiteY1236" fmla="*/ 5914885 h 6864349"/>
              <a:gd name="connsiteX1237" fmla="*/ 6493330 w 9272710"/>
              <a:gd name="connsiteY1237" fmla="*/ 5919638 h 6864349"/>
              <a:gd name="connsiteX1238" fmla="*/ 6471002 w 9272710"/>
              <a:gd name="connsiteY1238" fmla="*/ 5926711 h 6864349"/>
              <a:gd name="connsiteX1239" fmla="*/ 6471137 w 9272710"/>
              <a:gd name="connsiteY1239" fmla="*/ 5926726 h 6864349"/>
              <a:gd name="connsiteX1240" fmla="*/ 6493658 w 9272710"/>
              <a:gd name="connsiteY1240" fmla="*/ 5919637 h 6864349"/>
              <a:gd name="connsiteX1241" fmla="*/ 6518704 w 9272710"/>
              <a:gd name="connsiteY1241" fmla="*/ 5914929 h 6864349"/>
              <a:gd name="connsiteX1242" fmla="*/ 7846058 w 9272710"/>
              <a:gd name="connsiteY1242" fmla="*/ 5907967 h 6864349"/>
              <a:gd name="connsiteX1243" fmla="*/ 7873584 w 9272710"/>
              <a:gd name="connsiteY1243" fmla="*/ 6033802 h 6864349"/>
              <a:gd name="connsiteX1244" fmla="*/ 7871633 w 9272710"/>
              <a:gd name="connsiteY1244" fmla="*/ 6053258 h 6864349"/>
              <a:gd name="connsiteX1245" fmla="*/ 7871592 w 9272710"/>
              <a:gd name="connsiteY1245" fmla="*/ 6054312 h 6864349"/>
              <a:gd name="connsiteX1246" fmla="*/ 7870265 w 9272710"/>
              <a:gd name="connsiteY1246" fmla="*/ 6060255 h 6864349"/>
              <a:gd name="connsiteX1247" fmla="*/ 7870901 w 9272710"/>
              <a:gd name="connsiteY1247" fmla="*/ 6072016 h 6864349"/>
              <a:gd name="connsiteX1248" fmla="*/ 7870879 w 9272710"/>
              <a:gd name="connsiteY1248" fmla="*/ 6072564 h 6864349"/>
              <a:gd name="connsiteX1249" fmla="*/ 7870933 w 9272710"/>
              <a:gd name="connsiteY1249" fmla="*/ 6072611 h 6864349"/>
              <a:gd name="connsiteX1250" fmla="*/ 7870901 w 9272710"/>
              <a:gd name="connsiteY1250" fmla="*/ 6072016 h 6864349"/>
              <a:gd name="connsiteX1251" fmla="*/ 7871592 w 9272710"/>
              <a:gd name="connsiteY1251" fmla="*/ 6054312 h 6864349"/>
              <a:gd name="connsiteX1252" fmla="*/ 7873295 w 9272710"/>
              <a:gd name="connsiteY1252" fmla="*/ 6046682 h 6864349"/>
              <a:gd name="connsiteX1253" fmla="*/ 7873693 w 9272710"/>
              <a:gd name="connsiteY1253" fmla="*/ 6034021 h 6864349"/>
              <a:gd name="connsiteX1254" fmla="*/ 7846162 w 9272710"/>
              <a:gd name="connsiteY1254" fmla="*/ 5908166 h 6864349"/>
              <a:gd name="connsiteX1255" fmla="*/ 7271935 w 9272710"/>
              <a:gd name="connsiteY1255" fmla="*/ 5901948 h 6864349"/>
              <a:gd name="connsiteX1256" fmla="*/ 7271184 w 9272710"/>
              <a:gd name="connsiteY1256" fmla="*/ 5902159 h 6864349"/>
              <a:gd name="connsiteX1257" fmla="*/ 7249834 w 9272710"/>
              <a:gd name="connsiteY1257" fmla="*/ 5916296 h 6864349"/>
              <a:gd name="connsiteX1258" fmla="*/ 7250237 w 9272710"/>
              <a:gd name="connsiteY1258" fmla="*/ 5916305 h 6864349"/>
              <a:gd name="connsiteX1259" fmla="*/ 9123035 w 9272710"/>
              <a:gd name="connsiteY1259" fmla="*/ 5900423 h 6864349"/>
              <a:gd name="connsiteX1260" fmla="*/ 9179874 w 9272710"/>
              <a:gd name="connsiteY1260" fmla="*/ 5914337 h 6864349"/>
              <a:gd name="connsiteX1261" fmla="*/ 9175793 w 9272710"/>
              <a:gd name="connsiteY1261" fmla="*/ 5911940 h 6864349"/>
              <a:gd name="connsiteX1262" fmla="*/ 8700856 w 9272710"/>
              <a:gd name="connsiteY1262" fmla="*/ 5897438 h 6864349"/>
              <a:gd name="connsiteX1263" fmla="*/ 8700818 w 9272710"/>
              <a:gd name="connsiteY1263" fmla="*/ 5897461 h 6864349"/>
              <a:gd name="connsiteX1264" fmla="*/ 8673615 w 9272710"/>
              <a:gd name="connsiteY1264" fmla="*/ 5947606 h 6864349"/>
              <a:gd name="connsiteX1265" fmla="*/ 8717314 w 9272710"/>
              <a:gd name="connsiteY1265" fmla="*/ 5975683 h 6864349"/>
              <a:gd name="connsiteX1266" fmla="*/ 8770191 w 9272710"/>
              <a:gd name="connsiteY1266" fmla="*/ 6007365 h 6864349"/>
              <a:gd name="connsiteX1267" fmla="*/ 8855296 w 9272710"/>
              <a:gd name="connsiteY1267" fmla="*/ 6088974 h 6864349"/>
              <a:gd name="connsiteX1268" fmla="*/ 8855166 w 9272710"/>
              <a:gd name="connsiteY1268" fmla="*/ 6089024 h 6864349"/>
              <a:gd name="connsiteX1269" fmla="*/ 8876649 w 9272710"/>
              <a:gd name="connsiteY1269" fmla="*/ 6101213 h 6864349"/>
              <a:gd name="connsiteX1270" fmla="*/ 8876931 w 9272710"/>
              <a:gd name="connsiteY1270" fmla="*/ 6101153 h 6864349"/>
              <a:gd name="connsiteX1271" fmla="*/ 8855405 w 9272710"/>
              <a:gd name="connsiteY1271" fmla="*/ 6088974 h 6864349"/>
              <a:gd name="connsiteX1272" fmla="*/ 8933190 w 9272710"/>
              <a:gd name="connsiteY1272" fmla="*/ 6044509 h 6864349"/>
              <a:gd name="connsiteX1273" fmla="*/ 8933190 w 9272710"/>
              <a:gd name="connsiteY1273" fmla="*/ 6044539 h 6864349"/>
              <a:gd name="connsiteX1274" fmla="*/ 8943269 w 9272710"/>
              <a:gd name="connsiteY1274" fmla="*/ 6037185 h 6864349"/>
              <a:gd name="connsiteX1275" fmla="*/ 8933190 w 9272710"/>
              <a:gd name="connsiteY1275" fmla="*/ 6044509 h 6864349"/>
              <a:gd name="connsiteX1276" fmla="*/ 8855405 w 9272710"/>
              <a:gd name="connsiteY1276" fmla="*/ 6088864 h 6864349"/>
              <a:gd name="connsiteX1277" fmla="*/ 8770301 w 9272710"/>
              <a:gd name="connsiteY1277" fmla="*/ 6007254 h 6864349"/>
              <a:gd name="connsiteX1278" fmla="*/ 8717424 w 9272710"/>
              <a:gd name="connsiteY1278" fmla="*/ 5975573 h 6864349"/>
              <a:gd name="connsiteX1279" fmla="*/ 8673725 w 9272710"/>
              <a:gd name="connsiteY1279" fmla="*/ 5947495 h 6864349"/>
              <a:gd name="connsiteX1280" fmla="*/ 8680525 w 9272710"/>
              <a:gd name="connsiteY1280" fmla="*/ 5922218 h 6864349"/>
              <a:gd name="connsiteX1281" fmla="*/ 6394697 w 9272710"/>
              <a:gd name="connsiteY1281" fmla="*/ 5895775 h 6864349"/>
              <a:gd name="connsiteX1282" fmla="*/ 6400687 w 9272710"/>
              <a:gd name="connsiteY1282" fmla="*/ 5911225 h 6864349"/>
              <a:gd name="connsiteX1283" fmla="*/ 6411721 w 9272710"/>
              <a:gd name="connsiteY1283" fmla="*/ 5911225 h 6864349"/>
              <a:gd name="connsiteX1284" fmla="*/ 6429473 w 9272710"/>
              <a:gd name="connsiteY1284" fmla="*/ 5945952 h 6864349"/>
              <a:gd name="connsiteX1285" fmla="*/ 6437358 w 9272710"/>
              <a:gd name="connsiteY1285" fmla="*/ 5947986 h 6864349"/>
              <a:gd name="connsiteX1286" fmla="*/ 6438813 w 9272710"/>
              <a:gd name="connsiteY1286" fmla="*/ 5948924 h 6864349"/>
              <a:gd name="connsiteX1287" fmla="*/ 6459537 w 9272710"/>
              <a:gd name="connsiteY1287" fmla="*/ 5953707 h 6864349"/>
              <a:gd name="connsiteX1288" fmla="*/ 6467219 w 9272710"/>
              <a:gd name="connsiteY1288" fmla="*/ 5955689 h 6864349"/>
              <a:gd name="connsiteX1289" fmla="*/ 6435817 w 9272710"/>
              <a:gd name="connsiteY1289" fmla="*/ 5965652 h 6864349"/>
              <a:gd name="connsiteX1290" fmla="*/ 6427182 w 9272710"/>
              <a:gd name="connsiteY1290" fmla="*/ 5966091 h 6864349"/>
              <a:gd name="connsiteX1291" fmla="*/ 6407188 w 9272710"/>
              <a:gd name="connsiteY1291" fmla="*/ 5964532 h 6864349"/>
              <a:gd name="connsiteX1292" fmla="*/ 6359759 w 9272710"/>
              <a:gd name="connsiteY1292" fmla="*/ 5948906 h 6864349"/>
              <a:gd name="connsiteX1293" fmla="*/ 6359205 w 9272710"/>
              <a:gd name="connsiteY1293" fmla="*/ 5948672 h 6864349"/>
              <a:gd name="connsiteX1294" fmla="*/ 6359281 w 9272710"/>
              <a:gd name="connsiteY1294" fmla="*/ 5948747 h 6864349"/>
              <a:gd name="connsiteX1295" fmla="*/ 6359759 w 9272710"/>
              <a:gd name="connsiteY1295" fmla="*/ 5948906 h 6864349"/>
              <a:gd name="connsiteX1296" fmla="*/ 6394486 w 9272710"/>
              <a:gd name="connsiteY1296" fmla="*/ 5963541 h 6864349"/>
              <a:gd name="connsiteX1297" fmla="*/ 6407188 w 9272710"/>
              <a:gd name="connsiteY1297" fmla="*/ 5964532 h 6864349"/>
              <a:gd name="connsiteX1298" fmla="*/ 6413958 w 9272710"/>
              <a:gd name="connsiteY1298" fmla="*/ 5966763 h 6864349"/>
              <a:gd name="connsiteX1299" fmla="*/ 6427182 w 9272710"/>
              <a:gd name="connsiteY1299" fmla="*/ 5966091 h 6864349"/>
              <a:gd name="connsiteX1300" fmla="*/ 6433004 w 9272710"/>
              <a:gd name="connsiteY1300" fmla="*/ 5966544 h 6864349"/>
              <a:gd name="connsiteX1301" fmla="*/ 6435817 w 9272710"/>
              <a:gd name="connsiteY1301" fmla="*/ 5965652 h 6864349"/>
              <a:gd name="connsiteX1302" fmla="*/ 6442420 w 9272710"/>
              <a:gd name="connsiteY1302" fmla="*/ 5965315 h 6864349"/>
              <a:gd name="connsiteX1303" fmla="*/ 6467437 w 9272710"/>
              <a:gd name="connsiteY1303" fmla="*/ 5955799 h 6864349"/>
              <a:gd name="connsiteX1304" fmla="*/ 6527088 w 9272710"/>
              <a:gd name="connsiteY1304" fmla="*/ 5986389 h 6864349"/>
              <a:gd name="connsiteX1305" fmla="*/ 6567837 w 9272710"/>
              <a:gd name="connsiteY1305" fmla="*/ 5998953 h 6864349"/>
              <a:gd name="connsiteX1306" fmla="*/ 6757713 w 9272710"/>
              <a:gd name="connsiteY1306" fmla="*/ 6049207 h 6864349"/>
              <a:gd name="connsiteX1307" fmla="*/ 6757717 w 9272710"/>
              <a:gd name="connsiteY1307" fmla="*/ 6065048 h 6864349"/>
              <a:gd name="connsiteX1308" fmla="*/ 6750748 w 9272710"/>
              <a:gd name="connsiteY1308" fmla="*/ 6075500 h 6864349"/>
              <a:gd name="connsiteX1309" fmla="*/ 6750925 w 9272710"/>
              <a:gd name="connsiteY1309" fmla="*/ 6075345 h 6864349"/>
              <a:gd name="connsiteX1310" fmla="*/ 6757932 w 9272710"/>
              <a:gd name="connsiteY1310" fmla="*/ 6048988 h 6864349"/>
              <a:gd name="connsiteX1311" fmla="*/ 6568056 w 9272710"/>
              <a:gd name="connsiteY1311" fmla="*/ 5998734 h 6864349"/>
              <a:gd name="connsiteX1312" fmla="*/ 6527307 w 9272710"/>
              <a:gd name="connsiteY1312" fmla="*/ 5986171 h 6864349"/>
              <a:gd name="connsiteX1313" fmla="*/ 6467656 w 9272710"/>
              <a:gd name="connsiteY1313" fmla="*/ 5955581 h 6864349"/>
              <a:gd name="connsiteX1314" fmla="*/ 6459537 w 9272710"/>
              <a:gd name="connsiteY1314" fmla="*/ 5953707 h 6864349"/>
              <a:gd name="connsiteX1315" fmla="*/ 6437358 w 9272710"/>
              <a:gd name="connsiteY1315" fmla="*/ 5947986 h 6864349"/>
              <a:gd name="connsiteX1316" fmla="*/ 6416297 w 9272710"/>
              <a:gd name="connsiteY1316" fmla="*/ 5934410 h 6864349"/>
              <a:gd name="connsiteX1317" fmla="*/ 6412179 w 9272710"/>
              <a:gd name="connsiteY1317" fmla="*/ 5911238 h 6864349"/>
              <a:gd name="connsiteX1318" fmla="*/ 6411831 w 9272710"/>
              <a:gd name="connsiteY1318" fmla="*/ 5911116 h 6864349"/>
              <a:gd name="connsiteX1319" fmla="*/ 6400687 w 9272710"/>
              <a:gd name="connsiteY1319" fmla="*/ 5911116 h 6864349"/>
              <a:gd name="connsiteX1320" fmla="*/ 7686003 w 9272710"/>
              <a:gd name="connsiteY1320" fmla="*/ 5876921 h 6864349"/>
              <a:gd name="connsiteX1321" fmla="*/ 7557635 w 9272710"/>
              <a:gd name="connsiteY1321" fmla="*/ 5896148 h 6864349"/>
              <a:gd name="connsiteX1322" fmla="*/ 7497370 w 9272710"/>
              <a:gd name="connsiteY1322" fmla="*/ 5914148 h 6864349"/>
              <a:gd name="connsiteX1323" fmla="*/ 7496976 w 9272710"/>
              <a:gd name="connsiteY1323" fmla="*/ 5914422 h 6864349"/>
              <a:gd name="connsiteX1324" fmla="*/ 7557197 w 9272710"/>
              <a:gd name="connsiteY1324" fmla="*/ 5896476 h 6864349"/>
              <a:gd name="connsiteX1325" fmla="*/ 7685565 w 9272710"/>
              <a:gd name="connsiteY1325" fmla="*/ 5877249 h 6864349"/>
              <a:gd name="connsiteX1326" fmla="*/ 7729374 w 9272710"/>
              <a:gd name="connsiteY1326" fmla="*/ 5936243 h 6864349"/>
              <a:gd name="connsiteX1327" fmla="*/ 7738442 w 9272710"/>
              <a:gd name="connsiteY1327" fmla="*/ 5966724 h 6864349"/>
              <a:gd name="connsiteX1328" fmla="*/ 7785309 w 9272710"/>
              <a:gd name="connsiteY1328" fmla="*/ 6000919 h 6864349"/>
              <a:gd name="connsiteX1329" fmla="*/ 7794933 w 9272710"/>
              <a:gd name="connsiteY1329" fmla="*/ 6011868 h 6864349"/>
              <a:gd name="connsiteX1330" fmla="*/ 7803463 w 9272710"/>
              <a:gd name="connsiteY1330" fmla="*/ 6024285 h 6864349"/>
              <a:gd name="connsiteX1331" fmla="*/ 7803612 w 9272710"/>
              <a:gd name="connsiteY1331" fmla="*/ 6024605 h 6864349"/>
              <a:gd name="connsiteX1332" fmla="*/ 7802014 w 9272710"/>
              <a:gd name="connsiteY1332" fmla="*/ 6038032 h 6864349"/>
              <a:gd name="connsiteX1333" fmla="*/ 7802446 w 9272710"/>
              <a:gd name="connsiteY1333" fmla="*/ 6037755 h 6864349"/>
              <a:gd name="connsiteX1334" fmla="*/ 7804989 w 9272710"/>
              <a:gd name="connsiteY1334" fmla="*/ 6027559 h 6864349"/>
              <a:gd name="connsiteX1335" fmla="*/ 7803612 w 9272710"/>
              <a:gd name="connsiteY1335" fmla="*/ 6024605 h 6864349"/>
              <a:gd name="connsiteX1336" fmla="*/ 7803622 w 9272710"/>
              <a:gd name="connsiteY1336" fmla="*/ 6024516 h 6864349"/>
              <a:gd name="connsiteX1337" fmla="*/ 7803463 w 9272710"/>
              <a:gd name="connsiteY1337" fmla="*/ 6024285 h 6864349"/>
              <a:gd name="connsiteX1338" fmla="*/ 7800417 w 9272710"/>
              <a:gd name="connsiteY1338" fmla="*/ 6017750 h 6864349"/>
              <a:gd name="connsiteX1339" fmla="*/ 7785748 w 9272710"/>
              <a:gd name="connsiteY1339" fmla="*/ 6000591 h 6864349"/>
              <a:gd name="connsiteX1340" fmla="*/ 7738880 w 9272710"/>
              <a:gd name="connsiteY1340" fmla="*/ 5966396 h 6864349"/>
              <a:gd name="connsiteX1341" fmla="*/ 7729812 w 9272710"/>
              <a:gd name="connsiteY1341" fmla="*/ 5935915 h 6864349"/>
              <a:gd name="connsiteX1342" fmla="*/ 7686003 w 9272710"/>
              <a:gd name="connsiteY1342" fmla="*/ 5876921 h 6864349"/>
              <a:gd name="connsiteX1343" fmla="*/ 6497972 w 9272710"/>
              <a:gd name="connsiteY1343" fmla="*/ 5868306 h 6864349"/>
              <a:gd name="connsiteX1344" fmla="*/ 6444713 w 9272710"/>
              <a:gd name="connsiteY1344" fmla="*/ 5869820 h 6864349"/>
              <a:gd name="connsiteX1345" fmla="*/ 6444714 w 9272710"/>
              <a:gd name="connsiteY1345" fmla="*/ 5869820 h 6864349"/>
              <a:gd name="connsiteX1346" fmla="*/ 6444823 w 9272710"/>
              <a:gd name="connsiteY1346" fmla="*/ 5869930 h 6864349"/>
              <a:gd name="connsiteX1347" fmla="*/ 6498082 w 9272710"/>
              <a:gd name="connsiteY1347" fmla="*/ 5868416 h 6864349"/>
              <a:gd name="connsiteX1348" fmla="*/ 6540957 w 9272710"/>
              <a:gd name="connsiteY1348" fmla="*/ 5883318 h 6864349"/>
              <a:gd name="connsiteX1349" fmla="*/ 6553850 w 9272710"/>
              <a:gd name="connsiteY1349" fmla="*/ 5889972 h 6864349"/>
              <a:gd name="connsiteX1350" fmla="*/ 6586409 w 9272710"/>
              <a:gd name="connsiteY1350" fmla="*/ 5908445 h 6864349"/>
              <a:gd name="connsiteX1351" fmla="*/ 6629345 w 9272710"/>
              <a:gd name="connsiteY1351" fmla="*/ 5931327 h 6864349"/>
              <a:gd name="connsiteX1352" fmla="*/ 6634043 w 9272710"/>
              <a:gd name="connsiteY1352" fmla="*/ 5933403 h 6864349"/>
              <a:gd name="connsiteX1353" fmla="*/ 6611656 w 9272710"/>
              <a:gd name="connsiteY1353" fmla="*/ 5945207 h 6864349"/>
              <a:gd name="connsiteX1354" fmla="*/ 6589898 w 9272710"/>
              <a:gd name="connsiteY1354" fmla="*/ 5950450 h 6864349"/>
              <a:gd name="connsiteX1355" fmla="*/ 6590070 w 9272710"/>
              <a:gd name="connsiteY1355" fmla="*/ 5950486 h 6864349"/>
              <a:gd name="connsiteX1356" fmla="*/ 6634371 w 9272710"/>
              <a:gd name="connsiteY1356" fmla="*/ 5933403 h 6864349"/>
              <a:gd name="connsiteX1357" fmla="*/ 6634424 w 9272710"/>
              <a:gd name="connsiteY1357" fmla="*/ 5933453 h 6864349"/>
              <a:gd name="connsiteX1358" fmla="*/ 6663581 w 9272710"/>
              <a:gd name="connsiteY1358" fmla="*/ 5917002 h 6864349"/>
              <a:gd name="connsiteX1359" fmla="*/ 6694457 w 9272710"/>
              <a:gd name="connsiteY1359" fmla="*/ 5932310 h 6864349"/>
              <a:gd name="connsiteX1360" fmla="*/ 6729745 w 9272710"/>
              <a:gd name="connsiteY1360" fmla="*/ 5945092 h 6864349"/>
              <a:gd name="connsiteX1361" fmla="*/ 6981892 w 9272710"/>
              <a:gd name="connsiteY1361" fmla="*/ 5960933 h 6864349"/>
              <a:gd name="connsiteX1362" fmla="*/ 7080980 w 9272710"/>
              <a:gd name="connsiteY1362" fmla="*/ 5997314 h 6864349"/>
              <a:gd name="connsiteX1363" fmla="*/ 7137353 w 9272710"/>
              <a:gd name="connsiteY1363" fmla="*/ 5996658 h 6864349"/>
              <a:gd name="connsiteX1364" fmla="*/ 7150476 w 9272710"/>
              <a:gd name="connsiteY1364" fmla="*/ 6009548 h 6864349"/>
              <a:gd name="connsiteX1365" fmla="*/ 7152183 w 9272710"/>
              <a:gd name="connsiteY1365" fmla="*/ 6024161 h 6864349"/>
              <a:gd name="connsiteX1366" fmla="*/ 7152211 w 9272710"/>
              <a:gd name="connsiteY1366" fmla="*/ 6023970 h 6864349"/>
              <a:gd name="connsiteX1367" fmla="*/ 7137353 w 9272710"/>
              <a:gd name="connsiteY1367" fmla="*/ 5996222 h 6864349"/>
              <a:gd name="connsiteX1368" fmla="*/ 7080980 w 9272710"/>
              <a:gd name="connsiteY1368" fmla="*/ 5996877 h 6864349"/>
              <a:gd name="connsiteX1369" fmla="*/ 6981892 w 9272710"/>
              <a:gd name="connsiteY1369" fmla="*/ 5960497 h 6864349"/>
              <a:gd name="connsiteX1370" fmla="*/ 6729745 w 9272710"/>
              <a:gd name="connsiteY1370" fmla="*/ 5944656 h 6864349"/>
              <a:gd name="connsiteX1371" fmla="*/ 6694457 w 9272710"/>
              <a:gd name="connsiteY1371" fmla="*/ 5931873 h 6864349"/>
              <a:gd name="connsiteX1372" fmla="*/ 6633933 w 9272710"/>
              <a:gd name="connsiteY1372" fmla="*/ 5933294 h 6864349"/>
              <a:gd name="connsiteX1373" fmla="*/ 6629236 w 9272710"/>
              <a:gd name="connsiteY1373" fmla="*/ 5931218 h 6864349"/>
              <a:gd name="connsiteX1374" fmla="*/ 6565264 w 9272710"/>
              <a:gd name="connsiteY1374" fmla="*/ 5895862 h 6864349"/>
              <a:gd name="connsiteX1375" fmla="*/ 6553850 w 9272710"/>
              <a:gd name="connsiteY1375" fmla="*/ 5889972 h 6864349"/>
              <a:gd name="connsiteX1376" fmla="*/ 6543967 w 9272710"/>
              <a:gd name="connsiteY1376" fmla="*/ 5884364 h 6864349"/>
              <a:gd name="connsiteX1377" fmla="*/ 6540957 w 9272710"/>
              <a:gd name="connsiteY1377" fmla="*/ 5883318 h 6864349"/>
              <a:gd name="connsiteX1378" fmla="*/ 6532862 w 9272710"/>
              <a:gd name="connsiteY1378" fmla="*/ 5879141 h 6864349"/>
              <a:gd name="connsiteX1379" fmla="*/ 6497972 w 9272710"/>
              <a:gd name="connsiteY1379" fmla="*/ 5868306 h 6864349"/>
              <a:gd name="connsiteX1380" fmla="*/ 6268577 w 9272710"/>
              <a:gd name="connsiteY1380" fmla="*/ 5867577 h 6864349"/>
              <a:gd name="connsiteX1381" fmla="*/ 6279482 w 9272710"/>
              <a:gd name="connsiteY1381" fmla="*/ 5889228 h 6864349"/>
              <a:gd name="connsiteX1382" fmla="*/ 6287147 w 9272710"/>
              <a:gd name="connsiteY1382" fmla="*/ 5897709 h 6864349"/>
              <a:gd name="connsiteX1383" fmla="*/ 7544456 w 9272710"/>
              <a:gd name="connsiteY1383" fmla="*/ 5866559 h 6864349"/>
              <a:gd name="connsiteX1384" fmla="*/ 7512269 w 9272710"/>
              <a:gd name="connsiteY1384" fmla="*/ 5873726 h 6864349"/>
              <a:gd name="connsiteX1385" fmla="*/ 7482144 w 9272710"/>
              <a:gd name="connsiteY1385" fmla="*/ 5885662 h 6864349"/>
              <a:gd name="connsiteX1386" fmla="*/ 7482363 w 9272710"/>
              <a:gd name="connsiteY1386" fmla="*/ 5885990 h 6864349"/>
              <a:gd name="connsiteX1387" fmla="*/ 7450016 w 9272710"/>
              <a:gd name="connsiteY1387" fmla="*/ 5899678 h 6864349"/>
              <a:gd name="connsiteX1388" fmla="*/ 7418378 w 9272710"/>
              <a:gd name="connsiteY1388" fmla="*/ 5917752 h 6864349"/>
              <a:gd name="connsiteX1389" fmla="*/ 7418875 w 9272710"/>
              <a:gd name="connsiteY1389" fmla="*/ 5917644 h 6864349"/>
              <a:gd name="connsiteX1390" fmla="*/ 7483127 w 9272710"/>
              <a:gd name="connsiteY1390" fmla="*/ 5885769 h 6864349"/>
              <a:gd name="connsiteX1391" fmla="*/ 7513293 w 9272710"/>
              <a:gd name="connsiteY1391" fmla="*/ 5873834 h 6864349"/>
              <a:gd name="connsiteX1392" fmla="*/ 7545361 w 9272710"/>
              <a:gd name="connsiteY1392" fmla="*/ 5866685 h 6864349"/>
              <a:gd name="connsiteX1393" fmla="*/ 7544852 w 9272710"/>
              <a:gd name="connsiteY1393" fmla="*/ 5866761 h 6864349"/>
              <a:gd name="connsiteX1394" fmla="*/ 8997868 w 9272710"/>
              <a:gd name="connsiteY1394" fmla="*/ 5864470 h 6864349"/>
              <a:gd name="connsiteX1395" fmla="*/ 8981410 w 9272710"/>
              <a:gd name="connsiteY1395" fmla="*/ 5869847 h 6864349"/>
              <a:gd name="connsiteX1396" fmla="*/ 8981306 w 9272710"/>
              <a:gd name="connsiteY1396" fmla="*/ 5869955 h 6864349"/>
              <a:gd name="connsiteX1397" fmla="*/ 9014473 w 9272710"/>
              <a:gd name="connsiteY1397" fmla="*/ 5869055 h 6864349"/>
              <a:gd name="connsiteX1398" fmla="*/ 9155295 w 9272710"/>
              <a:gd name="connsiteY1398" fmla="*/ 5977977 h 6864349"/>
              <a:gd name="connsiteX1399" fmla="*/ 9155295 w 9272710"/>
              <a:gd name="connsiteY1399" fmla="*/ 5999827 h 6864349"/>
              <a:gd name="connsiteX1400" fmla="*/ 9155404 w 9272710"/>
              <a:gd name="connsiteY1400" fmla="*/ 5999827 h 6864349"/>
              <a:gd name="connsiteX1401" fmla="*/ 9155404 w 9272710"/>
              <a:gd name="connsiteY1401" fmla="*/ 5977868 h 6864349"/>
              <a:gd name="connsiteX1402" fmla="*/ 9155416 w 9272710"/>
              <a:gd name="connsiteY1402" fmla="*/ 5977866 h 6864349"/>
              <a:gd name="connsiteX1403" fmla="*/ 9155404 w 9272710"/>
              <a:gd name="connsiteY1403" fmla="*/ 5977867 h 6864349"/>
              <a:gd name="connsiteX1404" fmla="*/ 9014582 w 9272710"/>
              <a:gd name="connsiteY1404" fmla="*/ 5868946 h 6864349"/>
              <a:gd name="connsiteX1405" fmla="*/ 8997868 w 9272710"/>
              <a:gd name="connsiteY1405" fmla="*/ 5864470 h 6864349"/>
              <a:gd name="connsiteX1406" fmla="*/ 6808740 w 9272710"/>
              <a:gd name="connsiteY1406" fmla="*/ 5856783 h 6864349"/>
              <a:gd name="connsiteX1407" fmla="*/ 6793984 w 9272710"/>
              <a:gd name="connsiteY1407" fmla="*/ 5859441 h 6864349"/>
              <a:gd name="connsiteX1408" fmla="*/ 6793633 w 9272710"/>
              <a:gd name="connsiteY1408" fmla="*/ 5859769 h 6864349"/>
              <a:gd name="connsiteX1409" fmla="*/ 6819485 w 9272710"/>
              <a:gd name="connsiteY1409" fmla="*/ 5859922 h 6864349"/>
              <a:gd name="connsiteX1410" fmla="*/ 6823560 w 9272710"/>
              <a:gd name="connsiteY1410" fmla="*/ 5861113 h 6864349"/>
              <a:gd name="connsiteX1411" fmla="*/ 6845112 w 9272710"/>
              <a:gd name="connsiteY1411" fmla="*/ 5872551 h 6864349"/>
              <a:gd name="connsiteX1412" fmla="*/ 7048861 w 9272710"/>
              <a:gd name="connsiteY1412" fmla="*/ 5932420 h 6864349"/>
              <a:gd name="connsiteX1413" fmla="*/ 7092670 w 9272710"/>
              <a:gd name="connsiteY1413" fmla="*/ 5952740 h 6864349"/>
              <a:gd name="connsiteX1414" fmla="*/ 7116159 w 9272710"/>
              <a:gd name="connsiteY1414" fmla="*/ 5959404 h 6864349"/>
              <a:gd name="connsiteX1415" fmla="*/ 7116307 w 9272710"/>
              <a:gd name="connsiteY1415" fmla="*/ 5959125 h 6864349"/>
              <a:gd name="connsiteX1416" fmla="*/ 7103992 w 9272710"/>
              <a:gd name="connsiteY1416" fmla="*/ 5961233 h 6864349"/>
              <a:gd name="connsiteX1417" fmla="*/ 7093108 w 9272710"/>
              <a:gd name="connsiteY1417" fmla="*/ 5952412 h 6864349"/>
              <a:gd name="connsiteX1418" fmla="*/ 7049300 w 9272710"/>
              <a:gd name="connsiteY1418" fmla="*/ 5932092 h 6864349"/>
              <a:gd name="connsiteX1419" fmla="*/ 6845549 w 9272710"/>
              <a:gd name="connsiteY1419" fmla="*/ 5872223 h 6864349"/>
              <a:gd name="connsiteX1420" fmla="*/ 6827929 w 9272710"/>
              <a:gd name="connsiteY1420" fmla="*/ 5862389 h 6864349"/>
              <a:gd name="connsiteX1421" fmla="*/ 6823560 w 9272710"/>
              <a:gd name="connsiteY1421" fmla="*/ 5861113 h 6864349"/>
              <a:gd name="connsiteX1422" fmla="*/ 6821337 w 9272710"/>
              <a:gd name="connsiteY1422" fmla="*/ 5859933 h 6864349"/>
              <a:gd name="connsiteX1423" fmla="*/ 6819485 w 9272710"/>
              <a:gd name="connsiteY1423" fmla="*/ 5859922 h 6864349"/>
              <a:gd name="connsiteX1424" fmla="*/ 6663416 w 9272710"/>
              <a:gd name="connsiteY1424" fmla="*/ 5836318 h 6864349"/>
              <a:gd name="connsiteX1425" fmla="*/ 6663254 w 9272710"/>
              <a:gd name="connsiteY1425" fmla="*/ 5836336 h 6864349"/>
              <a:gd name="connsiteX1426" fmla="*/ 6647231 w 9272710"/>
              <a:gd name="connsiteY1426" fmla="*/ 5842066 h 6864349"/>
              <a:gd name="connsiteX1427" fmla="*/ 6647372 w 9272710"/>
              <a:gd name="connsiteY1427" fmla="*/ 5842070 h 6864349"/>
              <a:gd name="connsiteX1428" fmla="*/ 9085609 w 9272710"/>
              <a:gd name="connsiteY1428" fmla="*/ 5831081 h 6864349"/>
              <a:gd name="connsiteX1429" fmla="*/ 9090364 w 9272710"/>
              <a:gd name="connsiteY1429" fmla="*/ 5836486 h 6864349"/>
              <a:gd name="connsiteX1430" fmla="*/ 9088966 w 9272710"/>
              <a:gd name="connsiteY1430" fmla="*/ 5832756 h 6864349"/>
              <a:gd name="connsiteX1431" fmla="*/ 7387068 w 9272710"/>
              <a:gd name="connsiteY1431" fmla="*/ 5828947 h 6864349"/>
              <a:gd name="connsiteX1432" fmla="*/ 7387138 w 9272710"/>
              <a:gd name="connsiteY1432" fmla="*/ 5828989 h 6864349"/>
              <a:gd name="connsiteX1433" fmla="*/ 7397929 w 9272710"/>
              <a:gd name="connsiteY1433" fmla="*/ 5832627 h 6864349"/>
              <a:gd name="connsiteX1434" fmla="*/ 7544387 w 9272710"/>
              <a:gd name="connsiteY1434" fmla="*/ 5828761 h 6864349"/>
              <a:gd name="connsiteX1435" fmla="*/ 7554958 w 9272710"/>
              <a:gd name="connsiteY1435" fmla="*/ 5830559 h 6864349"/>
              <a:gd name="connsiteX1436" fmla="*/ 7560557 w 9272710"/>
              <a:gd name="connsiteY1436" fmla="*/ 5829311 h 6864349"/>
              <a:gd name="connsiteX1437" fmla="*/ 7111790 w 9272710"/>
              <a:gd name="connsiteY1437" fmla="*/ 5820112 h 6864349"/>
              <a:gd name="connsiteX1438" fmla="*/ 7111188 w 9272710"/>
              <a:gd name="connsiteY1438" fmla="*/ 5821318 h 6864349"/>
              <a:gd name="connsiteX1439" fmla="*/ 7105297 w 9272710"/>
              <a:gd name="connsiteY1439" fmla="*/ 5827460 h 6864349"/>
              <a:gd name="connsiteX1440" fmla="*/ 7105485 w 9272710"/>
              <a:gd name="connsiteY1440" fmla="*/ 5832743 h 6864349"/>
              <a:gd name="connsiteX1441" fmla="*/ 7103801 w 9272710"/>
              <a:gd name="connsiteY1441" fmla="*/ 5836117 h 6864349"/>
              <a:gd name="connsiteX1442" fmla="*/ 7110479 w 9272710"/>
              <a:gd name="connsiteY1442" fmla="*/ 5854089 h 6864349"/>
              <a:gd name="connsiteX1443" fmla="*/ 7118821 w 9272710"/>
              <a:gd name="connsiteY1443" fmla="*/ 5879008 h 6864349"/>
              <a:gd name="connsiteX1444" fmla="*/ 7110052 w 9272710"/>
              <a:gd name="connsiteY1444" fmla="*/ 5885835 h 6864349"/>
              <a:gd name="connsiteX1445" fmla="*/ 7110479 w 9272710"/>
              <a:gd name="connsiteY1445" fmla="*/ 5885880 h 6864349"/>
              <a:gd name="connsiteX1446" fmla="*/ 7111243 w 9272710"/>
              <a:gd name="connsiteY1446" fmla="*/ 5853870 h 6864349"/>
              <a:gd name="connsiteX1447" fmla="*/ 7105752 w 9272710"/>
              <a:gd name="connsiteY1447" fmla="*/ 5840268 h 6864349"/>
              <a:gd name="connsiteX1448" fmla="*/ 7105485 w 9272710"/>
              <a:gd name="connsiteY1448" fmla="*/ 5832743 h 6864349"/>
              <a:gd name="connsiteX1449" fmla="*/ 7111188 w 9272710"/>
              <a:gd name="connsiteY1449" fmla="*/ 5821318 h 6864349"/>
              <a:gd name="connsiteX1450" fmla="*/ 7112323 w 9272710"/>
              <a:gd name="connsiteY1450" fmla="*/ 5820134 h 6864349"/>
              <a:gd name="connsiteX1451" fmla="*/ 9008922 w 9272710"/>
              <a:gd name="connsiteY1451" fmla="*/ 5819978 h 6864349"/>
              <a:gd name="connsiteX1452" fmla="*/ 9099797 w 9272710"/>
              <a:gd name="connsiteY1452" fmla="*/ 5888966 h 6864349"/>
              <a:gd name="connsiteX1453" fmla="*/ 9100453 w 9272710"/>
              <a:gd name="connsiteY1453" fmla="*/ 5863425 h 6864349"/>
              <a:gd name="connsiteX1454" fmla="*/ 9100437 w 9272710"/>
              <a:gd name="connsiteY1454" fmla="*/ 5863381 h 6864349"/>
              <a:gd name="connsiteX1455" fmla="*/ 9099795 w 9272710"/>
              <a:gd name="connsiteY1455" fmla="*/ 5888939 h 6864349"/>
              <a:gd name="connsiteX1456" fmla="*/ 6345228 w 9272710"/>
              <a:gd name="connsiteY1456" fmla="*/ 5811233 h 6864349"/>
              <a:gd name="connsiteX1457" fmla="*/ 6361323 w 9272710"/>
              <a:gd name="connsiteY1457" fmla="*/ 5842935 h 6864349"/>
              <a:gd name="connsiteX1458" fmla="*/ 6399262 w 9272710"/>
              <a:gd name="connsiteY1458" fmla="*/ 5868694 h 6864349"/>
              <a:gd name="connsiteX1459" fmla="*/ 6444667 w 9272710"/>
              <a:gd name="connsiteY1459" fmla="*/ 5869819 h 6864349"/>
              <a:gd name="connsiteX1460" fmla="*/ 6399261 w 9272710"/>
              <a:gd name="connsiteY1460" fmla="*/ 5868666 h 6864349"/>
              <a:gd name="connsiteX1461" fmla="*/ 6361323 w 9272710"/>
              <a:gd name="connsiteY1461" fmla="*/ 5842889 h 6864349"/>
              <a:gd name="connsiteX1462" fmla="*/ 6789204 w 9272710"/>
              <a:gd name="connsiteY1462" fmla="*/ 5805745 h 6864349"/>
              <a:gd name="connsiteX1463" fmla="*/ 6778143 w 9272710"/>
              <a:gd name="connsiteY1463" fmla="*/ 5811918 h 6864349"/>
              <a:gd name="connsiteX1464" fmla="*/ 6756409 w 9272710"/>
              <a:gd name="connsiteY1464" fmla="*/ 5832076 h 6864349"/>
              <a:gd name="connsiteX1465" fmla="*/ 6732943 w 9272710"/>
              <a:gd name="connsiteY1465" fmla="*/ 5841418 h 6864349"/>
              <a:gd name="connsiteX1466" fmla="*/ 6733227 w 9272710"/>
              <a:gd name="connsiteY1466" fmla="*/ 5841415 h 6864349"/>
              <a:gd name="connsiteX1467" fmla="*/ 6778908 w 9272710"/>
              <a:gd name="connsiteY1467" fmla="*/ 5811699 h 6864349"/>
              <a:gd name="connsiteX1468" fmla="*/ 6789375 w 9272710"/>
              <a:gd name="connsiteY1468" fmla="*/ 5805858 h 6864349"/>
              <a:gd name="connsiteX1469" fmla="*/ 7249804 w 9272710"/>
              <a:gd name="connsiteY1469" fmla="*/ 5802794 h 6864349"/>
              <a:gd name="connsiteX1470" fmla="*/ 7255795 w 9272710"/>
              <a:gd name="connsiteY1470" fmla="*/ 5831226 h 6864349"/>
              <a:gd name="connsiteX1471" fmla="*/ 7273382 w 9272710"/>
              <a:gd name="connsiteY1471" fmla="*/ 5844406 h 6864349"/>
              <a:gd name="connsiteX1472" fmla="*/ 7273567 w 9272710"/>
              <a:gd name="connsiteY1472" fmla="*/ 5844457 h 6864349"/>
              <a:gd name="connsiteX1473" fmla="*/ 7256185 w 9272710"/>
              <a:gd name="connsiteY1473" fmla="*/ 5831444 h 6864349"/>
              <a:gd name="connsiteX1474" fmla="*/ 7250099 w 9272710"/>
              <a:gd name="connsiteY1474" fmla="*/ 5802850 h 6864349"/>
              <a:gd name="connsiteX1475" fmla="*/ 7460294 w 9272710"/>
              <a:gd name="connsiteY1475" fmla="*/ 5799354 h 6864349"/>
              <a:gd name="connsiteX1476" fmla="*/ 7460294 w 9272710"/>
              <a:gd name="connsiteY1476" fmla="*/ 5799587 h 6864349"/>
              <a:gd name="connsiteX1477" fmla="*/ 7460403 w 9272710"/>
              <a:gd name="connsiteY1477" fmla="*/ 5799682 h 6864349"/>
              <a:gd name="connsiteX1478" fmla="*/ 7508285 w 9272710"/>
              <a:gd name="connsiteY1478" fmla="*/ 5822623 h 6864349"/>
              <a:gd name="connsiteX1479" fmla="*/ 7524362 w 9272710"/>
              <a:gd name="connsiteY1479" fmla="*/ 5825356 h 6864349"/>
              <a:gd name="connsiteX1480" fmla="*/ 6960100 w 9272710"/>
              <a:gd name="connsiteY1480" fmla="*/ 5796568 h 6864349"/>
              <a:gd name="connsiteX1481" fmla="*/ 6982971 w 9272710"/>
              <a:gd name="connsiteY1481" fmla="*/ 5813066 h 6864349"/>
              <a:gd name="connsiteX1482" fmla="*/ 6983038 w 9272710"/>
              <a:gd name="connsiteY1482" fmla="*/ 5813096 h 6864349"/>
              <a:gd name="connsiteX1483" fmla="*/ 6960163 w 9272710"/>
              <a:gd name="connsiteY1483" fmla="*/ 5796596 h 6864349"/>
              <a:gd name="connsiteX1484" fmla="*/ 8529953 w 9272710"/>
              <a:gd name="connsiteY1484" fmla="*/ 5789631 h 6864349"/>
              <a:gd name="connsiteX1485" fmla="*/ 8526020 w 9272710"/>
              <a:gd name="connsiteY1485" fmla="*/ 5804270 h 6864349"/>
              <a:gd name="connsiteX1486" fmla="*/ 8672195 w 9272710"/>
              <a:gd name="connsiteY1486" fmla="*/ 6009223 h 6864349"/>
              <a:gd name="connsiteX1487" fmla="*/ 8742988 w 9272710"/>
              <a:gd name="connsiteY1487" fmla="*/ 6059804 h 6864349"/>
              <a:gd name="connsiteX1488" fmla="*/ 8779587 w 9272710"/>
              <a:gd name="connsiteY1488" fmla="*/ 6091022 h 6864349"/>
              <a:gd name="connsiteX1489" fmla="*/ 8786443 w 9272710"/>
              <a:gd name="connsiteY1489" fmla="*/ 6092801 h 6864349"/>
              <a:gd name="connsiteX1490" fmla="*/ 8793024 w 9272710"/>
              <a:gd name="connsiteY1490" fmla="*/ 6097823 h 6864349"/>
              <a:gd name="connsiteX1491" fmla="*/ 8821474 w 9272710"/>
              <a:gd name="connsiteY1491" fmla="*/ 6101891 h 6864349"/>
              <a:gd name="connsiteX1492" fmla="*/ 8821740 w 9272710"/>
              <a:gd name="connsiteY1492" fmla="*/ 6101961 h 6864349"/>
              <a:gd name="connsiteX1493" fmla="*/ 8821799 w 9272710"/>
              <a:gd name="connsiteY1493" fmla="*/ 6101938 h 6864349"/>
              <a:gd name="connsiteX1494" fmla="*/ 8821474 w 9272710"/>
              <a:gd name="connsiteY1494" fmla="*/ 6101891 h 6864349"/>
              <a:gd name="connsiteX1495" fmla="*/ 8786443 w 9272710"/>
              <a:gd name="connsiteY1495" fmla="*/ 6092801 h 6864349"/>
              <a:gd name="connsiteX1496" fmla="*/ 8743206 w 9272710"/>
              <a:gd name="connsiteY1496" fmla="*/ 6059804 h 6864349"/>
              <a:gd name="connsiteX1497" fmla="*/ 8672412 w 9272710"/>
              <a:gd name="connsiteY1497" fmla="*/ 6009223 h 6864349"/>
              <a:gd name="connsiteX1498" fmla="*/ 8526238 w 9272710"/>
              <a:gd name="connsiteY1498" fmla="*/ 5804270 h 6864349"/>
              <a:gd name="connsiteX1499" fmla="*/ 8530170 w 9272710"/>
              <a:gd name="connsiteY1499" fmla="*/ 5789634 h 6864349"/>
              <a:gd name="connsiteX1500" fmla="*/ 6245271 w 9272710"/>
              <a:gd name="connsiteY1500" fmla="*/ 5789115 h 6864349"/>
              <a:gd name="connsiteX1501" fmla="*/ 6245334 w 9272710"/>
              <a:gd name="connsiteY1501" fmla="*/ 5789303 h 6864349"/>
              <a:gd name="connsiteX1502" fmla="*/ 6245366 w 9272710"/>
              <a:gd name="connsiteY1502" fmla="*/ 5789412 h 6864349"/>
              <a:gd name="connsiteX1503" fmla="*/ 6245552 w 9272710"/>
              <a:gd name="connsiteY1503" fmla="*/ 5789412 h 6864349"/>
              <a:gd name="connsiteX1504" fmla="*/ 6297036 w 9272710"/>
              <a:gd name="connsiteY1504" fmla="*/ 5852026 h 6864349"/>
              <a:gd name="connsiteX1505" fmla="*/ 6334533 w 9272710"/>
              <a:gd name="connsiteY1505" fmla="*/ 5923788 h 6864349"/>
              <a:gd name="connsiteX1506" fmla="*/ 6334590 w 9272710"/>
              <a:gd name="connsiteY1506" fmla="*/ 5923788 h 6864349"/>
              <a:gd name="connsiteX1507" fmla="*/ 6245553 w 9272710"/>
              <a:gd name="connsiteY1507" fmla="*/ 5789303 h 6864349"/>
              <a:gd name="connsiteX1508" fmla="*/ 7644500 w 9272710"/>
              <a:gd name="connsiteY1508" fmla="*/ 5788979 h 6864349"/>
              <a:gd name="connsiteX1509" fmla="*/ 7600421 w 9272710"/>
              <a:gd name="connsiteY1509" fmla="*/ 5820078 h 6864349"/>
              <a:gd name="connsiteX1510" fmla="*/ 7594071 w 9272710"/>
              <a:gd name="connsiteY1510" fmla="*/ 5821837 h 6864349"/>
              <a:gd name="connsiteX1511" fmla="*/ 7600484 w 9272710"/>
              <a:gd name="connsiteY1511" fmla="*/ 5820407 h 6864349"/>
              <a:gd name="connsiteX1512" fmla="*/ 7644925 w 9272710"/>
              <a:gd name="connsiteY1512" fmla="*/ 5789085 h 6864349"/>
              <a:gd name="connsiteX1513" fmla="*/ 7644707 w 9272710"/>
              <a:gd name="connsiteY1513" fmla="*/ 5789085 h 6864349"/>
              <a:gd name="connsiteX1514" fmla="*/ 6658230 w 9272710"/>
              <a:gd name="connsiteY1514" fmla="*/ 5788160 h 6864349"/>
              <a:gd name="connsiteX1515" fmla="*/ 6656417 w 9272710"/>
              <a:gd name="connsiteY1515" fmla="*/ 5788790 h 6864349"/>
              <a:gd name="connsiteX1516" fmla="*/ 6645178 w 9272710"/>
              <a:gd name="connsiteY1516" fmla="*/ 5795495 h 6864349"/>
              <a:gd name="connsiteX1517" fmla="*/ 6418453 w 9272710"/>
              <a:gd name="connsiteY1517" fmla="*/ 5786888 h 6864349"/>
              <a:gd name="connsiteX1518" fmla="*/ 6462777 w 9272710"/>
              <a:gd name="connsiteY1518" fmla="*/ 5802931 h 6864349"/>
              <a:gd name="connsiteX1519" fmla="*/ 6511055 w 9272710"/>
              <a:gd name="connsiteY1519" fmla="*/ 5811244 h 6864349"/>
              <a:gd name="connsiteX1520" fmla="*/ 6511242 w 9272710"/>
              <a:gd name="connsiteY1520" fmla="*/ 5811199 h 6864349"/>
              <a:gd name="connsiteX1521" fmla="*/ 7434377 w 9272710"/>
              <a:gd name="connsiteY1521" fmla="*/ 5781892 h 6864349"/>
              <a:gd name="connsiteX1522" fmla="*/ 7422932 w 9272710"/>
              <a:gd name="connsiteY1522" fmla="*/ 5787227 h 6864349"/>
              <a:gd name="connsiteX1523" fmla="*/ 7434948 w 9272710"/>
              <a:gd name="connsiteY1523" fmla="*/ 5820548 h 6864349"/>
              <a:gd name="connsiteX1524" fmla="*/ 7434306 w 9272710"/>
              <a:gd name="connsiteY1524" fmla="*/ 5837782 h 6864349"/>
              <a:gd name="connsiteX1525" fmla="*/ 7421033 w 9272710"/>
              <a:gd name="connsiteY1525" fmla="*/ 5840418 h 6864349"/>
              <a:gd name="connsiteX1526" fmla="*/ 7421073 w 9272710"/>
              <a:gd name="connsiteY1526" fmla="*/ 5840432 h 6864349"/>
              <a:gd name="connsiteX1527" fmla="*/ 7435057 w 9272710"/>
              <a:gd name="connsiteY1527" fmla="*/ 5820549 h 6864349"/>
              <a:gd name="connsiteX1528" fmla="*/ 7423041 w 9272710"/>
              <a:gd name="connsiteY1528" fmla="*/ 5787227 h 6864349"/>
              <a:gd name="connsiteX1529" fmla="*/ 7434438 w 9272710"/>
              <a:gd name="connsiteY1529" fmla="*/ 5781913 h 6864349"/>
              <a:gd name="connsiteX1530" fmla="*/ 6702427 w 9272710"/>
              <a:gd name="connsiteY1530" fmla="*/ 5781455 h 6864349"/>
              <a:gd name="connsiteX1531" fmla="*/ 6737196 w 9272710"/>
              <a:gd name="connsiteY1531" fmla="*/ 5798064 h 6864349"/>
              <a:gd name="connsiteX1532" fmla="*/ 6708173 w 9272710"/>
              <a:gd name="connsiteY1532" fmla="*/ 5781809 h 6864349"/>
              <a:gd name="connsiteX1533" fmla="*/ 6681306 w 9272710"/>
              <a:gd name="connsiteY1533" fmla="*/ 5780151 h 6864349"/>
              <a:gd name="connsiteX1534" fmla="*/ 6670657 w 9272710"/>
              <a:gd name="connsiteY1534" fmla="*/ 5783847 h 6864349"/>
              <a:gd name="connsiteX1535" fmla="*/ 6691013 w 9272710"/>
              <a:gd name="connsiteY1535" fmla="*/ 5780749 h 6864349"/>
              <a:gd name="connsiteX1536" fmla="*/ 8447411 w 9272710"/>
              <a:gd name="connsiteY1536" fmla="*/ 5769936 h 6864349"/>
              <a:gd name="connsiteX1537" fmla="*/ 8475289 w 9272710"/>
              <a:gd name="connsiteY1537" fmla="*/ 5811319 h 6864349"/>
              <a:gd name="connsiteX1538" fmla="*/ 8454150 w 9272710"/>
              <a:gd name="connsiteY1538" fmla="*/ 5778021 h 6864349"/>
              <a:gd name="connsiteX1539" fmla="*/ 8122344 w 9272710"/>
              <a:gd name="connsiteY1539" fmla="*/ 5755797 h 6864349"/>
              <a:gd name="connsiteX1540" fmla="*/ 8064291 w 9272710"/>
              <a:gd name="connsiteY1540" fmla="*/ 5772970 h 6864349"/>
              <a:gd name="connsiteX1541" fmla="*/ 8005556 w 9272710"/>
              <a:gd name="connsiteY1541" fmla="*/ 5795421 h 6864349"/>
              <a:gd name="connsiteX1542" fmla="*/ 8005154 w 9272710"/>
              <a:gd name="connsiteY1542" fmla="*/ 5795518 h 6864349"/>
              <a:gd name="connsiteX1543" fmla="*/ 8005557 w 9272710"/>
              <a:gd name="connsiteY1543" fmla="*/ 5795421 h 6864349"/>
              <a:gd name="connsiteX1544" fmla="*/ 8064332 w 9272710"/>
              <a:gd name="connsiteY1544" fmla="*/ 5772970 h 6864349"/>
              <a:gd name="connsiteX1545" fmla="*/ 8122453 w 9272710"/>
              <a:gd name="connsiteY1545" fmla="*/ 5755765 h 6864349"/>
              <a:gd name="connsiteX1546" fmla="*/ 8122453 w 9272710"/>
              <a:gd name="connsiteY1546" fmla="*/ 5755873 h 6864349"/>
              <a:gd name="connsiteX1547" fmla="*/ 8144522 w 9272710"/>
              <a:gd name="connsiteY1547" fmla="*/ 5777941 h 6864349"/>
              <a:gd name="connsiteX1548" fmla="*/ 8133378 w 9272710"/>
              <a:gd name="connsiteY1548" fmla="*/ 5786462 h 6864349"/>
              <a:gd name="connsiteX1549" fmla="*/ 8122284 w 9272710"/>
              <a:gd name="connsiteY1549" fmla="*/ 5777979 h 6864349"/>
              <a:gd name="connsiteX1550" fmla="*/ 8108360 w 9272710"/>
              <a:gd name="connsiteY1550" fmla="*/ 5786681 h 6864349"/>
              <a:gd name="connsiteX1551" fmla="*/ 7941864 w 9272710"/>
              <a:gd name="connsiteY1551" fmla="*/ 5837592 h 6864349"/>
              <a:gd name="connsiteX1552" fmla="*/ 7778100 w 9272710"/>
              <a:gd name="connsiteY1552" fmla="*/ 5811263 h 6864349"/>
              <a:gd name="connsiteX1553" fmla="*/ 7733635 w 9272710"/>
              <a:gd name="connsiteY1553" fmla="*/ 5811263 h 6864349"/>
              <a:gd name="connsiteX1554" fmla="*/ 7733633 w 9272710"/>
              <a:gd name="connsiteY1554" fmla="*/ 5811262 h 6864349"/>
              <a:gd name="connsiteX1555" fmla="*/ 7699290 w 9272710"/>
              <a:gd name="connsiteY1555" fmla="*/ 5810607 h 6864349"/>
              <a:gd name="connsiteX1556" fmla="*/ 7666994 w 9272710"/>
              <a:gd name="connsiteY1556" fmla="*/ 5822406 h 6864349"/>
              <a:gd name="connsiteX1557" fmla="*/ 7610489 w 9272710"/>
              <a:gd name="connsiteY1557" fmla="*/ 5856894 h 6864349"/>
              <a:gd name="connsiteX1558" fmla="*/ 7611086 w 9272710"/>
              <a:gd name="connsiteY1558" fmla="*/ 5856805 h 6864349"/>
              <a:gd name="connsiteX1559" fmla="*/ 7667214 w 9272710"/>
              <a:gd name="connsiteY1559" fmla="*/ 5822562 h 6864349"/>
              <a:gd name="connsiteX1560" fmla="*/ 7667102 w 9272710"/>
              <a:gd name="connsiteY1560" fmla="*/ 5822515 h 6864349"/>
              <a:gd name="connsiteX1561" fmla="*/ 7733745 w 9272710"/>
              <a:gd name="connsiteY1561" fmla="*/ 5811371 h 6864349"/>
              <a:gd name="connsiteX1562" fmla="*/ 7778210 w 9272710"/>
              <a:gd name="connsiteY1562" fmla="*/ 5811371 h 6864349"/>
              <a:gd name="connsiteX1563" fmla="*/ 7778415 w 9272710"/>
              <a:gd name="connsiteY1563" fmla="*/ 5811607 h 6864349"/>
              <a:gd name="connsiteX1564" fmla="*/ 7861143 w 9272710"/>
              <a:gd name="connsiteY1564" fmla="*/ 5826557 h 6864349"/>
              <a:gd name="connsiteX1565" fmla="*/ 7942083 w 9272710"/>
              <a:gd name="connsiteY1565" fmla="*/ 5837919 h 6864349"/>
              <a:gd name="connsiteX1566" fmla="*/ 8108578 w 9272710"/>
              <a:gd name="connsiteY1566" fmla="*/ 5787008 h 6864349"/>
              <a:gd name="connsiteX1567" fmla="*/ 8122562 w 9272710"/>
              <a:gd name="connsiteY1567" fmla="*/ 5778268 h 6864349"/>
              <a:gd name="connsiteX1568" fmla="*/ 8144849 w 9272710"/>
              <a:gd name="connsiteY1568" fmla="*/ 5778268 h 6864349"/>
              <a:gd name="connsiteX1569" fmla="*/ 8275949 w 9272710"/>
              <a:gd name="connsiteY1569" fmla="*/ 5807220 h 6864349"/>
              <a:gd name="connsiteX1570" fmla="*/ 8291353 w 9272710"/>
              <a:gd name="connsiteY1570" fmla="*/ 5811153 h 6864349"/>
              <a:gd name="connsiteX1571" fmla="*/ 8335201 w 9272710"/>
              <a:gd name="connsiteY1571" fmla="*/ 5828791 h 6864349"/>
              <a:gd name="connsiteX1572" fmla="*/ 8334997 w 9272710"/>
              <a:gd name="connsiteY1572" fmla="*/ 5828470 h 6864349"/>
              <a:gd name="connsiteX1573" fmla="*/ 8291133 w 9272710"/>
              <a:gd name="connsiteY1573" fmla="*/ 5810826 h 6864349"/>
              <a:gd name="connsiteX1574" fmla="*/ 8275730 w 9272710"/>
              <a:gd name="connsiteY1574" fmla="*/ 5806893 h 6864349"/>
              <a:gd name="connsiteX1575" fmla="*/ 8144631 w 9272710"/>
              <a:gd name="connsiteY1575" fmla="*/ 5777941 h 6864349"/>
              <a:gd name="connsiteX1576" fmla="*/ 8122453 w 9272710"/>
              <a:gd name="connsiteY1576" fmla="*/ 5755765 h 6864349"/>
              <a:gd name="connsiteX1577" fmla="*/ 7160834 w 9272710"/>
              <a:gd name="connsiteY1577" fmla="*/ 5751571 h 6864349"/>
              <a:gd name="connsiteX1578" fmla="*/ 7200691 w 9272710"/>
              <a:gd name="connsiteY1578" fmla="*/ 5784961 h 6864349"/>
              <a:gd name="connsiteX1579" fmla="*/ 7200895 w 9272710"/>
              <a:gd name="connsiteY1579" fmla="*/ 5785076 h 6864349"/>
              <a:gd name="connsiteX1580" fmla="*/ 7160952 w 9272710"/>
              <a:gd name="connsiteY1580" fmla="*/ 5751613 h 6864349"/>
              <a:gd name="connsiteX1581" fmla="*/ 8388586 w 9272710"/>
              <a:gd name="connsiteY1581" fmla="*/ 5748237 h 6864349"/>
              <a:gd name="connsiteX1582" fmla="*/ 8421785 w 9272710"/>
              <a:gd name="connsiteY1582" fmla="*/ 5791844 h 6864349"/>
              <a:gd name="connsiteX1583" fmla="*/ 8413255 w 9272710"/>
              <a:gd name="connsiteY1583" fmla="*/ 5776841 h 6864349"/>
              <a:gd name="connsiteX1584" fmla="*/ 6449370 w 9272710"/>
              <a:gd name="connsiteY1584" fmla="*/ 5747907 h 6864349"/>
              <a:gd name="connsiteX1585" fmla="*/ 6449400 w 9272710"/>
              <a:gd name="connsiteY1585" fmla="*/ 5747978 h 6864349"/>
              <a:gd name="connsiteX1586" fmla="*/ 6467684 w 9272710"/>
              <a:gd name="connsiteY1586" fmla="*/ 5762149 h 6864349"/>
              <a:gd name="connsiteX1587" fmla="*/ 6472626 w 9272710"/>
              <a:gd name="connsiteY1587" fmla="*/ 5763420 h 6864349"/>
              <a:gd name="connsiteX1588" fmla="*/ 6474703 w 9272710"/>
              <a:gd name="connsiteY1588" fmla="*/ 5764805 h 6864349"/>
              <a:gd name="connsiteX1589" fmla="*/ 6480529 w 9272710"/>
              <a:gd name="connsiteY1589" fmla="*/ 5765451 h 6864349"/>
              <a:gd name="connsiteX1590" fmla="*/ 6490091 w 9272710"/>
              <a:gd name="connsiteY1590" fmla="*/ 5767910 h 6864349"/>
              <a:gd name="connsiteX1591" fmla="*/ 6498248 w 9272710"/>
              <a:gd name="connsiteY1591" fmla="*/ 5767417 h 6864349"/>
              <a:gd name="connsiteX1592" fmla="*/ 6506461 w 9272710"/>
              <a:gd name="connsiteY1592" fmla="*/ 5768329 h 6864349"/>
              <a:gd name="connsiteX1593" fmla="*/ 6538348 w 9272710"/>
              <a:gd name="connsiteY1593" fmla="*/ 5764996 h 6864349"/>
              <a:gd name="connsiteX1594" fmla="*/ 6541072 w 9272710"/>
              <a:gd name="connsiteY1594" fmla="*/ 5764832 h 6864349"/>
              <a:gd name="connsiteX1595" fmla="*/ 6576222 w 9272710"/>
              <a:gd name="connsiteY1595" fmla="*/ 5758467 h 6864349"/>
              <a:gd name="connsiteX1596" fmla="*/ 6611639 w 9272710"/>
              <a:gd name="connsiteY1596" fmla="*/ 5755889 h 6864349"/>
              <a:gd name="connsiteX1597" fmla="*/ 6611755 w 9272710"/>
              <a:gd name="connsiteY1597" fmla="*/ 5755765 h 6864349"/>
              <a:gd name="connsiteX1598" fmla="*/ 6576113 w 9272710"/>
              <a:gd name="connsiteY1598" fmla="*/ 5758400 h 6864349"/>
              <a:gd name="connsiteX1599" fmla="*/ 6540963 w 9272710"/>
              <a:gd name="connsiteY1599" fmla="*/ 5764723 h 6864349"/>
              <a:gd name="connsiteX1600" fmla="*/ 6538348 w 9272710"/>
              <a:gd name="connsiteY1600" fmla="*/ 5764996 h 6864349"/>
              <a:gd name="connsiteX1601" fmla="*/ 6498248 w 9272710"/>
              <a:gd name="connsiteY1601" fmla="*/ 5767417 h 6864349"/>
              <a:gd name="connsiteX1602" fmla="*/ 6480529 w 9272710"/>
              <a:gd name="connsiteY1602" fmla="*/ 5765451 h 6864349"/>
              <a:gd name="connsiteX1603" fmla="*/ 6472626 w 9272710"/>
              <a:gd name="connsiteY1603" fmla="*/ 5763420 h 6864349"/>
              <a:gd name="connsiteX1604" fmla="*/ 6247796 w 9272710"/>
              <a:gd name="connsiteY1604" fmla="*/ 5747161 h 6864349"/>
              <a:gd name="connsiteX1605" fmla="*/ 6249403 w 9272710"/>
              <a:gd name="connsiteY1605" fmla="*/ 5755709 h 6864349"/>
              <a:gd name="connsiteX1606" fmla="*/ 6245225 w 9272710"/>
              <a:gd name="connsiteY1606" fmla="*/ 5777941 h 6864349"/>
              <a:gd name="connsiteX1607" fmla="*/ 6245225 w 9272710"/>
              <a:gd name="connsiteY1607" fmla="*/ 5778050 h 6864349"/>
              <a:gd name="connsiteX1608" fmla="*/ 6249445 w 9272710"/>
              <a:gd name="connsiteY1608" fmla="*/ 5755859 h 6864349"/>
              <a:gd name="connsiteX1609" fmla="*/ 9173555 w 9272710"/>
              <a:gd name="connsiteY1609" fmla="*/ 5747090 h 6864349"/>
              <a:gd name="connsiteX1610" fmla="*/ 9182059 w 9272710"/>
              <a:gd name="connsiteY1610" fmla="*/ 5759068 h 6864349"/>
              <a:gd name="connsiteX1611" fmla="*/ 9211666 w 9272710"/>
              <a:gd name="connsiteY1611" fmla="*/ 5767343 h 6864349"/>
              <a:gd name="connsiteX1612" fmla="*/ 9234592 w 9272710"/>
              <a:gd name="connsiteY1612" fmla="*/ 5770074 h 6864349"/>
              <a:gd name="connsiteX1613" fmla="*/ 9234485 w 9272710"/>
              <a:gd name="connsiteY1613" fmla="*/ 5769967 h 6864349"/>
              <a:gd name="connsiteX1614" fmla="*/ 9211557 w 9272710"/>
              <a:gd name="connsiteY1614" fmla="*/ 5767234 h 6864349"/>
              <a:gd name="connsiteX1615" fmla="*/ 9181950 w 9272710"/>
              <a:gd name="connsiteY1615" fmla="*/ 5758878 h 6864349"/>
              <a:gd name="connsiteX1616" fmla="*/ 6542484 w 9272710"/>
              <a:gd name="connsiteY1616" fmla="*/ 5739529 h 6864349"/>
              <a:gd name="connsiteX1617" fmla="*/ 6522075 w 9272710"/>
              <a:gd name="connsiteY1617" fmla="*/ 5740285 h 6864349"/>
              <a:gd name="connsiteX1618" fmla="*/ 6539524 w 9272710"/>
              <a:gd name="connsiteY1618" fmla="*/ 5740437 h 6864349"/>
              <a:gd name="connsiteX1619" fmla="*/ 6317975 w 9272710"/>
              <a:gd name="connsiteY1619" fmla="*/ 5736749 h 6864349"/>
              <a:gd name="connsiteX1620" fmla="*/ 6311898 w 9272710"/>
              <a:gd name="connsiteY1620" fmla="*/ 5755776 h 6864349"/>
              <a:gd name="connsiteX1621" fmla="*/ 6327576 w 9272710"/>
              <a:gd name="connsiteY1621" fmla="*/ 5761773 h 6864349"/>
              <a:gd name="connsiteX1622" fmla="*/ 6333320 w 9272710"/>
              <a:gd name="connsiteY1622" fmla="*/ 5772779 h 6864349"/>
              <a:gd name="connsiteX1623" fmla="*/ 6334042 w 9272710"/>
              <a:gd name="connsiteY1623" fmla="*/ 5800009 h 6864349"/>
              <a:gd name="connsiteX1624" fmla="*/ 6334045 w 9272710"/>
              <a:gd name="connsiteY1624" fmla="*/ 5800010 h 6864349"/>
              <a:gd name="connsiteX1625" fmla="*/ 6345188 w 9272710"/>
              <a:gd name="connsiteY1625" fmla="*/ 5811153 h 6864349"/>
              <a:gd name="connsiteX1626" fmla="*/ 6351599 w 9272710"/>
              <a:gd name="connsiteY1626" fmla="*/ 5812289 h 6864349"/>
              <a:gd name="connsiteX1627" fmla="*/ 6360031 w 9272710"/>
              <a:gd name="connsiteY1627" fmla="*/ 5814355 h 6864349"/>
              <a:gd name="connsiteX1628" fmla="*/ 6369141 w 9272710"/>
              <a:gd name="connsiteY1628" fmla="*/ 5815397 h 6864349"/>
              <a:gd name="connsiteX1629" fmla="*/ 6375094 w 9272710"/>
              <a:gd name="connsiteY1629" fmla="*/ 5816452 h 6864349"/>
              <a:gd name="connsiteX1630" fmla="*/ 6395006 w 9272710"/>
              <a:gd name="connsiteY1630" fmla="*/ 5840432 h 6864349"/>
              <a:gd name="connsiteX1631" fmla="*/ 6417511 w 9272710"/>
              <a:gd name="connsiteY1631" fmla="*/ 5851575 h 6864349"/>
              <a:gd name="connsiteX1632" fmla="*/ 6619949 w 9272710"/>
              <a:gd name="connsiteY1632" fmla="*/ 5855727 h 6864349"/>
              <a:gd name="connsiteX1633" fmla="*/ 6661901 w 9272710"/>
              <a:gd name="connsiteY1633" fmla="*/ 5866324 h 6864349"/>
              <a:gd name="connsiteX1634" fmla="*/ 6749300 w 9272710"/>
              <a:gd name="connsiteY1634" fmla="*/ 5885443 h 6864349"/>
              <a:gd name="connsiteX1635" fmla="*/ 6777924 w 9272710"/>
              <a:gd name="connsiteY1635" fmla="*/ 5906964 h 6864349"/>
              <a:gd name="connsiteX1636" fmla="*/ 6778194 w 9272710"/>
              <a:gd name="connsiteY1636" fmla="*/ 5906472 h 6864349"/>
              <a:gd name="connsiteX1637" fmla="*/ 6762903 w 9272710"/>
              <a:gd name="connsiteY1637" fmla="*/ 5891492 h 6864349"/>
              <a:gd name="connsiteX1638" fmla="*/ 6749738 w 9272710"/>
              <a:gd name="connsiteY1638" fmla="*/ 5885115 h 6864349"/>
              <a:gd name="connsiteX1639" fmla="*/ 6662339 w 9272710"/>
              <a:gd name="connsiteY1639" fmla="*/ 5865996 h 6864349"/>
              <a:gd name="connsiteX1640" fmla="*/ 6620387 w 9272710"/>
              <a:gd name="connsiteY1640" fmla="*/ 5855399 h 6864349"/>
              <a:gd name="connsiteX1641" fmla="*/ 6417949 w 9272710"/>
              <a:gd name="connsiteY1641" fmla="*/ 5851247 h 6864349"/>
              <a:gd name="connsiteX1642" fmla="*/ 6395443 w 9272710"/>
              <a:gd name="connsiteY1642" fmla="*/ 5840104 h 6864349"/>
              <a:gd name="connsiteX1643" fmla="*/ 6375492 w 9272710"/>
              <a:gd name="connsiteY1643" fmla="*/ 5816124 h 6864349"/>
              <a:gd name="connsiteX1644" fmla="*/ 6369141 w 9272710"/>
              <a:gd name="connsiteY1644" fmla="*/ 5815397 h 6864349"/>
              <a:gd name="connsiteX1645" fmla="*/ 6351599 w 9272710"/>
              <a:gd name="connsiteY1645" fmla="*/ 5812289 h 6864349"/>
              <a:gd name="connsiteX1646" fmla="*/ 6345625 w 9272710"/>
              <a:gd name="connsiteY1646" fmla="*/ 5810825 h 6864349"/>
              <a:gd name="connsiteX1647" fmla="*/ 6334482 w 9272710"/>
              <a:gd name="connsiteY1647" fmla="*/ 5799682 h 6864349"/>
              <a:gd name="connsiteX1648" fmla="*/ 6312305 w 9272710"/>
              <a:gd name="connsiteY1648" fmla="*/ 5755327 h 6864349"/>
              <a:gd name="connsiteX1649" fmla="*/ 6318455 w 9272710"/>
              <a:gd name="connsiteY1649" fmla="*/ 5740762 h 6864349"/>
              <a:gd name="connsiteX1650" fmla="*/ 6469913 w 9272710"/>
              <a:gd name="connsiteY1650" fmla="*/ 5731853 h 6864349"/>
              <a:gd name="connsiteX1651" fmla="*/ 6503781 w 9272710"/>
              <a:gd name="connsiteY1651" fmla="*/ 5740125 h 6864349"/>
              <a:gd name="connsiteX1652" fmla="*/ 6506597 w 9272710"/>
              <a:gd name="connsiteY1652" fmla="*/ 5740150 h 6864349"/>
              <a:gd name="connsiteX1653" fmla="*/ 8079968 w 9272710"/>
              <a:gd name="connsiteY1653" fmla="*/ 5727589 h 6864349"/>
              <a:gd name="connsiteX1654" fmla="*/ 8032859 w 9272710"/>
              <a:gd name="connsiteY1654" fmla="*/ 5732891 h 6864349"/>
              <a:gd name="connsiteX1655" fmla="*/ 8043297 w 9272710"/>
              <a:gd name="connsiteY1655" fmla="*/ 5735384 h 6864349"/>
              <a:gd name="connsiteX1656" fmla="*/ 7921543 w 9272710"/>
              <a:gd name="connsiteY1656" fmla="*/ 5726486 h 6864349"/>
              <a:gd name="connsiteX1657" fmla="*/ 7908314 w 9272710"/>
              <a:gd name="connsiteY1657" fmla="*/ 5738085 h 6864349"/>
              <a:gd name="connsiteX1658" fmla="*/ 7907570 w 9272710"/>
              <a:gd name="connsiteY1658" fmla="*/ 5740131 h 6864349"/>
              <a:gd name="connsiteX1659" fmla="*/ 7905224 w 9272710"/>
              <a:gd name="connsiteY1659" fmla="*/ 5742422 h 6864349"/>
              <a:gd name="connsiteX1660" fmla="*/ 7903467 w 9272710"/>
              <a:gd name="connsiteY1660" fmla="*/ 5751420 h 6864349"/>
              <a:gd name="connsiteX1661" fmla="*/ 7903461 w 9272710"/>
              <a:gd name="connsiteY1661" fmla="*/ 5751435 h 6864349"/>
              <a:gd name="connsiteX1662" fmla="*/ 7903464 w 9272710"/>
              <a:gd name="connsiteY1662" fmla="*/ 5751438 h 6864349"/>
              <a:gd name="connsiteX1663" fmla="*/ 7903467 w 9272710"/>
              <a:gd name="connsiteY1663" fmla="*/ 5751420 h 6864349"/>
              <a:gd name="connsiteX1664" fmla="*/ 7907570 w 9272710"/>
              <a:gd name="connsiteY1664" fmla="*/ 5740131 h 6864349"/>
              <a:gd name="connsiteX1665" fmla="*/ 6346168 w 9272710"/>
              <a:gd name="connsiteY1665" fmla="*/ 5723446 h 6864349"/>
              <a:gd name="connsiteX1666" fmla="*/ 6346225 w 9272710"/>
              <a:gd name="connsiteY1666" fmla="*/ 5723635 h 6864349"/>
              <a:gd name="connsiteX1667" fmla="*/ 6378348 w 9272710"/>
              <a:gd name="connsiteY1667" fmla="*/ 5760566 h 6864349"/>
              <a:gd name="connsiteX1668" fmla="*/ 6399354 w 9272710"/>
              <a:gd name="connsiteY1668" fmla="*/ 5774436 h 6864349"/>
              <a:gd name="connsiteX1669" fmla="*/ 6378457 w 9272710"/>
              <a:gd name="connsiteY1669" fmla="*/ 5760627 h 6864349"/>
              <a:gd name="connsiteX1670" fmla="*/ 8408419 w 9272710"/>
              <a:gd name="connsiteY1670" fmla="*/ 5722490 h 6864349"/>
              <a:gd name="connsiteX1671" fmla="*/ 8410135 w 9272710"/>
              <a:gd name="connsiteY1671" fmla="*/ 5725253 h 6864349"/>
              <a:gd name="connsiteX1672" fmla="*/ 8423294 w 9272710"/>
              <a:gd name="connsiteY1672" fmla="*/ 5740847 h 6864349"/>
              <a:gd name="connsiteX1673" fmla="*/ 6610638 w 9272710"/>
              <a:gd name="connsiteY1673" fmla="*/ 5716896 h 6864349"/>
              <a:gd name="connsiteX1674" fmla="*/ 6603367 w 9272710"/>
              <a:gd name="connsiteY1674" fmla="*/ 5720859 h 6864349"/>
              <a:gd name="connsiteX1675" fmla="*/ 6607597 w 9272710"/>
              <a:gd name="connsiteY1675" fmla="*/ 5719562 h 6864349"/>
              <a:gd name="connsiteX1676" fmla="*/ 8753436 w 9272710"/>
              <a:gd name="connsiteY1676" fmla="*/ 5715835 h 6864349"/>
              <a:gd name="connsiteX1677" fmla="*/ 8753415 w 9272710"/>
              <a:gd name="connsiteY1677" fmla="*/ 5715845 h 6864349"/>
              <a:gd name="connsiteX1678" fmla="*/ 8742638 w 9272710"/>
              <a:gd name="connsiteY1678" fmla="*/ 5734117 h 6864349"/>
              <a:gd name="connsiteX1679" fmla="*/ 8741629 w 9272710"/>
              <a:gd name="connsiteY1679" fmla="*/ 5739267 h 6864349"/>
              <a:gd name="connsiteX1680" fmla="*/ 8740817 w 9272710"/>
              <a:gd name="connsiteY1680" fmla="*/ 5740878 h 6864349"/>
              <a:gd name="connsiteX1681" fmla="*/ 8739976 w 9272710"/>
              <a:gd name="connsiteY1681" fmla="*/ 5747698 h 6864349"/>
              <a:gd name="connsiteX1682" fmla="*/ 8738504 w 9272710"/>
              <a:gd name="connsiteY1682" fmla="*/ 5755212 h 6864349"/>
              <a:gd name="connsiteX1683" fmla="*/ 8731844 w 9272710"/>
              <a:gd name="connsiteY1683" fmla="*/ 5796732 h 6864349"/>
              <a:gd name="connsiteX1684" fmla="*/ 8781881 w 9272710"/>
              <a:gd name="connsiteY1684" fmla="*/ 5824372 h 6864349"/>
              <a:gd name="connsiteX1685" fmla="*/ 8795181 w 9272710"/>
              <a:gd name="connsiteY1685" fmla="*/ 5832034 h 6864349"/>
              <a:gd name="connsiteX1686" fmla="*/ 8801087 w 9272710"/>
              <a:gd name="connsiteY1686" fmla="*/ 5847911 h 6864349"/>
              <a:gd name="connsiteX1687" fmla="*/ 8801218 w 9272710"/>
              <a:gd name="connsiteY1687" fmla="*/ 5847861 h 6864349"/>
              <a:gd name="connsiteX1688" fmla="*/ 8781990 w 9272710"/>
              <a:gd name="connsiteY1688" fmla="*/ 5824263 h 6864349"/>
              <a:gd name="connsiteX1689" fmla="*/ 8731954 w 9272710"/>
              <a:gd name="connsiteY1689" fmla="*/ 5796622 h 6864349"/>
              <a:gd name="connsiteX1690" fmla="*/ 8737272 w 9272710"/>
              <a:gd name="connsiteY1690" fmla="*/ 5769651 h 6864349"/>
              <a:gd name="connsiteX1691" fmla="*/ 8739976 w 9272710"/>
              <a:gd name="connsiteY1691" fmla="*/ 5747698 h 6864349"/>
              <a:gd name="connsiteX1692" fmla="*/ 8741629 w 9272710"/>
              <a:gd name="connsiteY1692" fmla="*/ 5739267 h 6864349"/>
              <a:gd name="connsiteX1693" fmla="*/ 7363879 w 9272710"/>
              <a:gd name="connsiteY1693" fmla="*/ 5708139 h 6864349"/>
              <a:gd name="connsiteX1694" fmla="*/ 7366865 w 9272710"/>
              <a:gd name="connsiteY1694" fmla="*/ 5709643 h 6864349"/>
              <a:gd name="connsiteX1695" fmla="*/ 7366860 w 9272710"/>
              <a:gd name="connsiteY1695" fmla="*/ 5709633 h 6864349"/>
              <a:gd name="connsiteX1696" fmla="*/ 8568660 w 9272710"/>
              <a:gd name="connsiteY1696" fmla="*/ 5707897 h 6864349"/>
              <a:gd name="connsiteX1697" fmla="*/ 8574307 w 9272710"/>
              <a:gd name="connsiteY1697" fmla="*/ 5708350 h 6864349"/>
              <a:gd name="connsiteX1698" fmla="*/ 8633193 w 9272710"/>
              <a:gd name="connsiteY1698" fmla="*/ 5711300 h 6864349"/>
              <a:gd name="connsiteX1699" fmla="*/ 8624497 w 9272710"/>
              <a:gd name="connsiteY1699" fmla="*/ 5727594 h 6864349"/>
              <a:gd name="connsiteX1700" fmla="*/ 8623761 w 9272710"/>
              <a:gd name="connsiteY1700" fmla="*/ 5728326 h 6864349"/>
              <a:gd name="connsiteX1701" fmla="*/ 8609485 w 9272710"/>
              <a:gd name="connsiteY1701" fmla="*/ 5741097 h 6864349"/>
              <a:gd name="connsiteX1702" fmla="*/ 8599871 w 9272710"/>
              <a:gd name="connsiteY1702" fmla="*/ 5777941 h 6864349"/>
              <a:gd name="connsiteX1703" fmla="*/ 8582703 w 9272710"/>
              <a:gd name="connsiteY1703" fmla="*/ 5804004 h 6864349"/>
              <a:gd name="connsiteX1704" fmla="*/ 8566549 w 9272710"/>
              <a:gd name="connsiteY1704" fmla="*/ 5808572 h 6864349"/>
              <a:gd name="connsiteX1705" fmla="*/ 8566533 w 9272710"/>
              <a:gd name="connsiteY1705" fmla="*/ 5808572 h 6864349"/>
              <a:gd name="connsiteX1706" fmla="*/ 8566537 w 9272710"/>
              <a:gd name="connsiteY1706" fmla="*/ 5808576 h 6864349"/>
              <a:gd name="connsiteX1707" fmla="*/ 8566549 w 9272710"/>
              <a:gd name="connsiteY1707" fmla="*/ 5808572 h 6864349"/>
              <a:gd name="connsiteX1708" fmla="*/ 8579866 w 9272710"/>
              <a:gd name="connsiteY1708" fmla="*/ 5808313 h 6864349"/>
              <a:gd name="connsiteX1709" fmla="*/ 8582703 w 9272710"/>
              <a:gd name="connsiteY1709" fmla="*/ 5804004 h 6864349"/>
              <a:gd name="connsiteX1710" fmla="*/ 8585618 w 9272710"/>
              <a:gd name="connsiteY1710" fmla="*/ 5803179 h 6864349"/>
              <a:gd name="connsiteX1711" fmla="*/ 8600090 w 9272710"/>
              <a:gd name="connsiteY1711" fmla="*/ 5777941 h 6864349"/>
              <a:gd name="connsiteX1712" fmla="*/ 8600293 w 9272710"/>
              <a:gd name="connsiteY1712" fmla="*/ 5777749 h 6864349"/>
              <a:gd name="connsiteX1713" fmla="*/ 8598510 w 9272710"/>
              <a:gd name="connsiteY1713" fmla="*/ 5756220 h 6864349"/>
              <a:gd name="connsiteX1714" fmla="*/ 8617556 w 9272710"/>
              <a:gd name="connsiteY1714" fmla="*/ 5734498 h 6864349"/>
              <a:gd name="connsiteX1715" fmla="*/ 8623761 w 9272710"/>
              <a:gd name="connsiteY1715" fmla="*/ 5728326 h 6864349"/>
              <a:gd name="connsiteX1716" fmla="*/ 8624422 w 9272710"/>
              <a:gd name="connsiteY1716" fmla="*/ 5727735 h 6864349"/>
              <a:gd name="connsiteX1717" fmla="*/ 8624497 w 9272710"/>
              <a:gd name="connsiteY1717" fmla="*/ 5727594 h 6864349"/>
              <a:gd name="connsiteX1718" fmla="*/ 8628009 w 9272710"/>
              <a:gd name="connsiteY1718" fmla="*/ 5724103 h 6864349"/>
              <a:gd name="connsiteX1719" fmla="*/ 8633630 w 9272710"/>
              <a:gd name="connsiteY1719" fmla="*/ 5711299 h 6864349"/>
              <a:gd name="connsiteX1720" fmla="*/ 8633302 w 9272710"/>
              <a:gd name="connsiteY1720" fmla="*/ 5711299 h 6864349"/>
              <a:gd name="connsiteX1721" fmla="*/ 8633302 w 9272710"/>
              <a:gd name="connsiteY1721" fmla="*/ 5711300 h 6864349"/>
              <a:gd name="connsiteX1722" fmla="*/ 8574418 w 9272710"/>
              <a:gd name="connsiteY1722" fmla="*/ 5708350 h 6864349"/>
              <a:gd name="connsiteX1723" fmla="*/ 7986098 w 9272710"/>
              <a:gd name="connsiteY1723" fmla="*/ 5705234 h 6864349"/>
              <a:gd name="connsiteX1724" fmla="*/ 8011250 w 9272710"/>
              <a:gd name="connsiteY1724" fmla="*/ 5727728 h 6864349"/>
              <a:gd name="connsiteX1725" fmla="*/ 8021711 w 9272710"/>
              <a:gd name="connsiteY1725" fmla="*/ 5730227 h 6864349"/>
              <a:gd name="connsiteX1726" fmla="*/ 7563665 w 9272710"/>
              <a:gd name="connsiteY1726" fmla="*/ 5702309 h 6864349"/>
              <a:gd name="connsiteX1727" fmla="*/ 7574254 w 9272710"/>
              <a:gd name="connsiteY1727" fmla="*/ 5709128 h 6864349"/>
              <a:gd name="connsiteX1728" fmla="*/ 7578115 w 9272710"/>
              <a:gd name="connsiteY1728" fmla="*/ 5722351 h 6864349"/>
              <a:gd name="connsiteX1729" fmla="*/ 7578116 w 9272710"/>
              <a:gd name="connsiteY1729" fmla="*/ 5722352 h 6864349"/>
              <a:gd name="connsiteX1730" fmla="*/ 7574295 w 9272710"/>
              <a:gd name="connsiteY1730" fmla="*/ 5709129 h 6864349"/>
              <a:gd name="connsiteX1731" fmla="*/ 8725408 w 9272710"/>
              <a:gd name="connsiteY1731" fmla="*/ 5698498 h 6864349"/>
              <a:gd name="connsiteX1732" fmla="*/ 8694285 w 9272710"/>
              <a:gd name="connsiteY1732" fmla="*/ 5701356 h 6864349"/>
              <a:gd name="connsiteX1733" fmla="*/ 8694190 w 9272710"/>
              <a:gd name="connsiteY1733" fmla="*/ 5701411 h 6864349"/>
              <a:gd name="connsiteX1734" fmla="*/ 6222987 w 9272710"/>
              <a:gd name="connsiteY1734" fmla="*/ 5689264 h 6864349"/>
              <a:gd name="connsiteX1735" fmla="*/ 6231131 w 9272710"/>
              <a:gd name="connsiteY1735" fmla="*/ 5712815 h 6864349"/>
              <a:gd name="connsiteX1736" fmla="*/ 6245225 w 9272710"/>
              <a:gd name="connsiteY1736" fmla="*/ 5733477 h 6864349"/>
              <a:gd name="connsiteX1737" fmla="*/ 6245239 w 9272710"/>
              <a:gd name="connsiteY1737" fmla="*/ 5733551 h 6864349"/>
              <a:gd name="connsiteX1738" fmla="*/ 6252543 w 9272710"/>
              <a:gd name="connsiteY1738" fmla="*/ 5716024 h 6864349"/>
              <a:gd name="connsiteX1739" fmla="*/ 6252528 w 9272710"/>
              <a:gd name="connsiteY1739" fmla="*/ 5715998 h 6864349"/>
              <a:gd name="connsiteX1740" fmla="*/ 6245226 w 9272710"/>
              <a:gd name="connsiteY1740" fmla="*/ 5733477 h 6864349"/>
              <a:gd name="connsiteX1741" fmla="*/ 6231173 w 9272710"/>
              <a:gd name="connsiteY1741" fmla="*/ 5712734 h 6864349"/>
              <a:gd name="connsiteX1742" fmla="*/ 6222989 w 9272710"/>
              <a:gd name="connsiteY1742" fmla="*/ 5689266 h 6864349"/>
              <a:gd name="connsiteX1743" fmla="*/ 8958852 w 9272710"/>
              <a:gd name="connsiteY1743" fmla="*/ 5671159 h 6864349"/>
              <a:gd name="connsiteX1744" fmla="*/ 8957593 w 9272710"/>
              <a:gd name="connsiteY1744" fmla="*/ 5677610 h 6864349"/>
              <a:gd name="connsiteX1745" fmla="*/ 8943459 w 9272710"/>
              <a:gd name="connsiteY1745" fmla="*/ 5755218 h 6864349"/>
              <a:gd name="connsiteX1746" fmla="*/ 8943569 w 9272710"/>
              <a:gd name="connsiteY1746" fmla="*/ 5755327 h 6864349"/>
              <a:gd name="connsiteX1747" fmla="*/ 8942913 w 9272710"/>
              <a:gd name="connsiteY1747" fmla="*/ 5756748 h 6864349"/>
              <a:gd name="connsiteX1748" fmla="*/ 8943544 w 9272710"/>
              <a:gd name="connsiteY1748" fmla="*/ 5756505 h 6864349"/>
              <a:gd name="connsiteX1749" fmla="*/ 8942914 w 9272710"/>
              <a:gd name="connsiteY1749" fmla="*/ 5756747 h 6864349"/>
              <a:gd name="connsiteX1750" fmla="*/ 8943569 w 9272710"/>
              <a:gd name="connsiteY1750" fmla="*/ 5755327 h 6864349"/>
              <a:gd name="connsiteX1751" fmla="*/ 8943594 w 9272710"/>
              <a:gd name="connsiteY1751" fmla="*/ 5755354 h 6864349"/>
              <a:gd name="connsiteX1752" fmla="*/ 8954953 w 9272710"/>
              <a:gd name="connsiteY1752" fmla="*/ 5716452 h 6864349"/>
              <a:gd name="connsiteX1753" fmla="*/ 7210660 w 9272710"/>
              <a:gd name="connsiteY1753" fmla="*/ 5668364 h 6864349"/>
              <a:gd name="connsiteX1754" fmla="*/ 7167616 w 9272710"/>
              <a:gd name="connsiteY1754" fmla="*/ 5686281 h 6864349"/>
              <a:gd name="connsiteX1755" fmla="*/ 7151231 w 9272710"/>
              <a:gd name="connsiteY1755" fmla="*/ 5702667 h 6864349"/>
              <a:gd name="connsiteX1756" fmla="*/ 7149063 w 9272710"/>
              <a:gd name="connsiteY1756" fmla="*/ 5703756 h 6864349"/>
              <a:gd name="connsiteX1757" fmla="*/ 7151325 w 9272710"/>
              <a:gd name="connsiteY1757" fmla="*/ 5702621 h 6864349"/>
              <a:gd name="connsiteX1758" fmla="*/ 7167725 w 9272710"/>
              <a:gd name="connsiteY1758" fmla="*/ 5686281 h 6864349"/>
              <a:gd name="connsiteX1759" fmla="*/ 7186994 w 9272710"/>
              <a:gd name="connsiteY1759" fmla="*/ 5671014 h 6864349"/>
              <a:gd name="connsiteX1760" fmla="*/ 7210690 w 9272710"/>
              <a:gd name="connsiteY1760" fmla="*/ 5668373 h 6864349"/>
              <a:gd name="connsiteX1761" fmla="*/ 8142870 w 9272710"/>
              <a:gd name="connsiteY1761" fmla="*/ 5666272 h 6864349"/>
              <a:gd name="connsiteX1762" fmla="*/ 8164185 w 9272710"/>
              <a:gd name="connsiteY1762" fmla="*/ 5668910 h 6864349"/>
              <a:gd name="connsiteX1763" fmla="*/ 8216516 w 9272710"/>
              <a:gd name="connsiteY1763" fmla="*/ 5677418 h 6864349"/>
              <a:gd name="connsiteX1764" fmla="*/ 8216628 w 9272710"/>
              <a:gd name="connsiteY1764" fmla="*/ 5677394 h 6864349"/>
              <a:gd name="connsiteX1765" fmla="*/ 8164404 w 9272710"/>
              <a:gd name="connsiteY1765" fmla="*/ 5668910 h 6864349"/>
              <a:gd name="connsiteX1766" fmla="*/ 6663935 w 9272710"/>
              <a:gd name="connsiteY1766" fmla="*/ 5664288 h 6864349"/>
              <a:gd name="connsiteX1767" fmla="*/ 6657150 w 9272710"/>
              <a:gd name="connsiteY1767" fmla="*/ 5676124 h 6864349"/>
              <a:gd name="connsiteX1768" fmla="*/ 6658809 w 9272710"/>
              <a:gd name="connsiteY1768" fmla="*/ 5674668 h 6864349"/>
              <a:gd name="connsiteX1769" fmla="*/ 8689794 w 9272710"/>
              <a:gd name="connsiteY1769" fmla="*/ 5662516 h 6864349"/>
              <a:gd name="connsiteX1770" fmla="*/ 8683640 w 9272710"/>
              <a:gd name="connsiteY1770" fmla="*/ 5674347 h 6864349"/>
              <a:gd name="connsiteX1771" fmla="*/ 8688058 w 9272710"/>
              <a:gd name="connsiteY1771" fmla="*/ 5670484 h 6864349"/>
              <a:gd name="connsiteX1772" fmla="*/ 8298999 w 9272710"/>
              <a:gd name="connsiteY1772" fmla="*/ 5662356 h 6864349"/>
              <a:gd name="connsiteX1773" fmla="*/ 8298964 w 9272710"/>
              <a:gd name="connsiteY1773" fmla="*/ 5662361 h 6864349"/>
              <a:gd name="connsiteX1774" fmla="*/ 8348570 w 9272710"/>
              <a:gd name="connsiteY1774" fmla="*/ 5666603 h 6864349"/>
              <a:gd name="connsiteX1775" fmla="*/ 8369898 w 9272710"/>
              <a:gd name="connsiteY1775" fmla="*/ 5670728 h 6864349"/>
              <a:gd name="connsiteX1776" fmla="*/ 8381293 w 9272710"/>
              <a:gd name="connsiteY1776" fmla="*/ 5678905 h 6864349"/>
              <a:gd name="connsiteX1777" fmla="*/ 8381264 w 9272710"/>
              <a:gd name="connsiteY1777" fmla="*/ 5678852 h 6864349"/>
              <a:gd name="connsiteX1778" fmla="*/ 8381483 w 9272710"/>
              <a:gd name="connsiteY1778" fmla="*/ 5678962 h 6864349"/>
              <a:gd name="connsiteX1779" fmla="*/ 8298999 w 9272710"/>
              <a:gd name="connsiteY1779" fmla="*/ 5662356 h 6864349"/>
              <a:gd name="connsiteX1780" fmla="*/ 7523716 w 9272710"/>
              <a:gd name="connsiteY1780" fmla="*/ 5662208 h 6864349"/>
              <a:gd name="connsiteX1781" fmla="*/ 7523708 w 9272710"/>
              <a:gd name="connsiteY1781" fmla="*/ 5662253 h 6864349"/>
              <a:gd name="connsiteX1782" fmla="*/ 7523733 w 9272710"/>
              <a:gd name="connsiteY1782" fmla="*/ 5662353 h 6864349"/>
              <a:gd name="connsiteX1783" fmla="*/ 7526075 w 9272710"/>
              <a:gd name="connsiteY1783" fmla="*/ 5681366 h 6864349"/>
              <a:gd name="connsiteX1784" fmla="*/ 7529809 w 9272710"/>
              <a:gd name="connsiteY1784" fmla="*/ 5685588 h 6864349"/>
              <a:gd name="connsiteX1785" fmla="*/ 7530730 w 9272710"/>
              <a:gd name="connsiteY1785" fmla="*/ 5689115 h 6864349"/>
              <a:gd name="connsiteX1786" fmla="*/ 7536296 w 9272710"/>
              <a:gd name="connsiteY1786" fmla="*/ 5692927 h 6864349"/>
              <a:gd name="connsiteX1787" fmla="*/ 7538214 w 9272710"/>
              <a:gd name="connsiteY1787" fmla="*/ 5695097 h 6864349"/>
              <a:gd name="connsiteX1788" fmla="*/ 7540289 w 9272710"/>
              <a:gd name="connsiteY1788" fmla="*/ 5695662 h 6864349"/>
              <a:gd name="connsiteX1789" fmla="*/ 7543137 w 9272710"/>
              <a:gd name="connsiteY1789" fmla="*/ 5697612 h 6864349"/>
              <a:gd name="connsiteX1790" fmla="*/ 7563206 w 9272710"/>
              <a:gd name="connsiteY1790" fmla="*/ 5702013 h 6864349"/>
              <a:gd name="connsiteX1791" fmla="*/ 7563206 w 9272710"/>
              <a:gd name="connsiteY1791" fmla="*/ 5701904 h 6864349"/>
              <a:gd name="connsiteX1792" fmla="*/ 7540289 w 9272710"/>
              <a:gd name="connsiteY1792" fmla="*/ 5695662 h 6864349"/>
              <a:gd name="connsiteX1793" fmla="*/ 7536296 w 9272710"/>
              <a:gd name="connsiteY1793" fmla="*/ 5692927 h 6864349"/>
              <a:gd name="connsiteX1794" fmla="*/ 7529809 w 9272710"/>
              <a:gd name="connsiteY1794" fmla="*/ 5685588 h 6864349"/>
              <a:gd name="connsiteX1795" fmla="*/ 7523733 w 9272710"/>
              <a:gd name="connsiteY1795" fmla="*/ 5662353 h 6864349"/>
              <a:gd name="connsiteX1796" fmla="*/ 6364603 w 9272710"/>
              <a:gd name="connsiteY1796" fmla="*/ 5657283 h 6864349"/>
              <a:gd name="connsiteX1797" fmla="*/ 6364804 w 9272710"/>
              <a:gd name="connsiteY1797" fmla="*/ 5657441 h 6864349"/>
              <a:gd name="connsiteX1798" fmla="*/ 6377050 w 9272710"/>
              <a:gd name="connsiteY1798" fmla="*/ 5670121 h 6864349"/>
              <a:gd name="connsiteX1799" fmla="*/ 6383644 w 9272710"/>
              <a:gd name="connsiteY1799" fmla="*/ 5696769 h 6864349"/>
              <a:gd name="connsiteX1800" fmla="*/ 6404756 w 9272710"/>
              <a:gd name="connsiteY1800" fmla="*/ 5751763 h 6864349"/>
              <a:gd name="connsiteX1801" fmla="*/ 6404814 w 9272710"/>
              <a:gd name="connsiteY1801" fmla="*/ 5751789 h 6864349"/>
              <a:gd name="connsiteX1802" fmla="*/ 6389905 w 9272710"/>
              <a:gd name="connsiteY1802" fmla="*/ 5728231 h 6864349"/>
              <a:gd name="connsiteX1803" fmla="*/ 6383753 w 9272710"/>
              <a:gd name="connsiteY1803" fmla="*/ 5696878 h 6864349"/>
              <a:gd name="connsiteX1804" fmla="*/ 6379660 w 9272710"/>
              <a:gd name="connsiteY1804" fmla="*/ 5672825 h 6864349"/>
              <a:gd name="connsiteX1805" fmla="*/ 6377050 w 9272710"/>
              <a:gd name="connsiteY1805" fmla="*/ 5670121 h 6864349"/>
              <a:gd name="connsiteX1806" fmla="*/ 6376091 w 9272710"/>
              <a:gd name="connsiteY1806" fmla="*/ 5666248 h 6864349"/>
              <a:gd name="connsiteX1807" fmla="*/ 6364804 w 9272710"/>
              <a:gd name="connsiteY1807" fmla="*/ 5657441 h 6864349"/>
              <a:gd name="connsiteX1808" fmla="*/ 6364656 w 9272710"/>
              <a:gd name="connsiteY1808" fmla="*/ 5657287 h 6864349"/>
              <a:gd name="connsiteX1809" fmla="*/ 8966864 w 9272710"/>
              <a:gd name="connsiteY1809" fmla="*/ 5638900 h 6864349"/>
              <a:gd name="connsiteX1810" fmla="*/ 8964584 w 9272710"/>
              <a:gd name="connsiteY1810" fmla="*/ 5641791 h 6864349"/>
              <a:gd name="connsiteX1811" fmla="*/ 8962856 w 9272710"/>
              <a:gd name="connsiteY1811" fmla="*/ 5650647 h 6864349"/>
              <a:gd name="connsiteX1812" fmla="*/ 6204707 w 9272710"/>
              <a:gd name="connsiteY1812" fmla="*/ 5636281 h 6864349"/>
              <a:gd name="connsiteX1813" fmla="*/ 6204615 w 9272710"/>
              <a:gd name="connsiteY1813" fmla="*/ 5636301 h 6864349"/>
              <a:gd name="connsiteX1814" fmla="*/ 6204991 w 9272710"/>
              <a:gd name="connsiteY1814" fmla="*/ 5636398 h 6864349"/>
              <a:gd name="connsiteX1815" fmla="*/ 6239188 w 9272710"/>
              <a:gd name="connsiteY1815" fmla="*/ 5650426 h 6864349"/>
              <a:gd name="connsiteX1816" fmla="*/ 6246407 w 9272710"/>
              <a:gd name="connsiteY1816" fmla="*/ 5657826 h 6864349"/>
              <a:gd name="connsiteX1817" fmla="*/ 6265940 w 9272710"/>
              <a:gd name="connsiteY1817" fmla="*/ 5696373 h 6864349"/>
              <a:gd name="connsiteX1818" fmla="*/ 6266419 w 9272710"/>
              <a:gd name="connsiteY1818" fmla="*/ 5697534 h 6864349"/>
              <a:gd name="connsiteX1819" fmla="*/ 6278437 w 9272710"/>
              <a:gd name="connsiteY1819" fmla="*/ 5722443 h 6864349"/>
              <a:gd name="connsiteX1820" fmla="*/ 6278969 w 9272710"/>
              <a:gd name="connsiteY1820" fmla="*/ 5777791 h 6864349"/>
              <a:gd name="connsiteX1821" fmla="*/ 6283083 w 9272710"/>
              <a:gd name="connsiteY1821" fmla="*/ 5784128 h 6864349"/>
              <a:gd name="connsiteX1822" fmla="*/ 6284768 w 9272710"/>
              <a:gd name="connsiteY1822" fmla="*/ 5789814 h 6864349"/>
              <a:gd name="connsiteX1823" fmla="*/ 6306126 w 9272710"/>
              <a:gd name="connsiteY1823" fmla="*/ 5819621 h 6864349"/>
              <a:gd name="connsiteX1824" fmla="*/ 6307933 w 9272710"/>
              <a:gd name="connsiteY1824" fmla="*/ 5822405 h 6864349"/>
              <a:gd name="connsiteX1825" fmla="*/ 6345079 w 9272710"/>
              <a:gd name="connsiteY1825" fmla="*/ 5900081 h 6864349"/>
              <a:gd name="connsiteX1826" fmla="*/ 6345987 w 9272710"/>
              <a:gd name="connsiteY1826" fmla="*/ 5900704 h 6864349"/>
              <a:gd name="connsiteX1827" fmla="*/ 6356856 w 9272710"/>
              <a:gd name="connsiteY1827" fmla="*/ 5909153 h 6864349"/>
              <a:gd name="connsiteX1828" fmla="*/ 6363435 w 9272710"/>
              <a:gd name="connsiteY1828" fmla="*/ 5916561 h 6864349"/>
              <a:gd name="connsiteX1829" fmla="*/ 6366697 w 9272710"/>
              <a:gd name="connsiteY1829" fmla="*/ 5919575 h 6864349"/>
              <a:gd name="connsiteX1830" fmla="*/ 6369537 w 9272710"/>
              <a:gd name="connsiteY1830" fmla="*/ 5922656 h 6864349"/>
              <a:gd name="connsiteX1831" fmla="*/ 6370294 w 9272710"/>
              <a:gd name="connsiteY1831" fmla="*/ 5922899 h 6864349"/>
              <a:gd name="connsiteX1832" fmla="*/ 6372564 w 9272710"/>
              <a:gd name="connsiteY1832" fmla="*/ 5924997 h 6864349"/>
              <a:gd name="connsiteX1833" fmla="*/ 6382979 w 9272710"/>
              <a:gd name="connsiteY1833" fmla="*/ 5927013 h 6864349"/>
              <a:gd name="connsiteX1834" fmla="*/ 6383007 w 9272710"/>
              <a:gd name="connsiteY1834" fmla="*/ 5926988 h 6864349"/>
              <a:gd name="connsiteX1835" fmla="*/ 6370294 w 9272710"/>
              <a:gd name="connsiteY1835" fmla="*/ 5922899 h 6864349"/>
              <a:gd name="connsiteX1836" fmla="*/ 6366697 w 9272710"/>
              <a:gd name="connsiteY1836" fmla="*/ 5919575 h 6864349"/>
              <a:gd name="connsiteX1837" fmla="*/ 6357684 w 9272710"/>
              <a:gd name="connsiteY1837" fmla="*/ 5909797 h 6864349"/>
              <a:gd name="connsiteX1838" fmla="*/ 6356856 w 9272710"/>
              <a:gd name="connsiteY1838" fmla="*/ 5909153 h 6864349"/>
              <a:gd name="connsiteX1839" fmla="*/ 6354604 w 9272710"/>
              <a:gd name="connsiteY1839" fmla="*/ 5906618 h 6864349"/>
              <a:gd name="connsiteX1840" fmla="*/ 6345987 w 9272710"/>
              <a:gd name="connsiteY1840" fmla="*/ 5900704 h 6864349"/>
              <a:gd name="connsiteX1841" fmla="*/ 6345188 w 9272710"/>
              <a:gd name="connsiteY1841" fmla="*/ 5900083 h 6864349"/>
              <a:gd name="connsiteX1842" fmla="*/ 6347190 w 9272710"/>
              <a:gd name="connsiteY1842" fmla="*/ 5898645 h 6864349"/>
              <a:gd name="connsiteX1843" fmla="*/ 6365474 w 9272710"/>
              <a:gd name="connsiteY1843" fmla="*/ 5886513 h 6864349"/>
              <a:gd name="connsiteX1844" fmla="*/ 6375082 w 9272710"/>
              <a:gd name="connsiteY1844" fmla="*/ 5882417 h 6864349"/>
              <a:gd name="connsiteX1845" fmla="*/ 6378846 w 9272710"/>
              <a:gd name="connsiteY1845" fmla="*/ 5881644 h 6864349"/>
              <a:gd name="connsiteX1846" fmla="*/ 6391155 w 9272710"/>
              <a:gd name="connsiteY1846" fmla="*/ 5886703 h 6864349"/>
              <a:gd name="connsiteX1847" fmla="*/ 6391123 w 9272710"/>
              <a:gd name="connsiteY1847" fmla="*/ 5886623 h 6864349"/>
              <a:gd name="connsiteX1848" fmla="*/ 6381389 w 9272710"/>
              <a:gd name="connsiteY1848" fmla="*/ 5881122 h 6864349"/>
              <a:gd name="connsiteX1849" fmla="*/ 6378846 w 9272710"/>
              <a:gd name="connsiteY1849" fmla="*/ 5881644 h 6864349"/>
              <a:gd name="connsiteX1850" fmla="*/ 6377853 w 9272710"/>
              <a:gd name="connsiteY1850" fmla="*/ 5881237 h 6864349"/>
              <a:gd name="connsiteX1851" fmla="*/ 6375082 w 9272710"/>
              <a:gd name="connsiteY1851" fmla="*/ 5882417 h 6864349"/>
              <a:gd name="connsiteX1852" fmla="*/ 6370103 w 9272710"/>
              <a:gd name="connsiteY1852" fmla="*/ 5883440 h 6864349"/>
              <a:gd name="connsiteX1853" fmla="*/ 6365474 w 9272710"/>
              <a:gd name="connsiteY1853" fmla="*/ 5886513 h 6864349"/>
              <a:gd name="connsiteX1854" fmla="*/ 6362064 w 9272710"/>
              <a:gd name="connsiteY1854" fmla="*/ 5887966 h 6864349"/>
              <a:gd name="connsiteX1855" fmla="*/ 6347190 w 9272710"/>
              <a:gd name="connsiteY1855" fmla="*/ 5898645 h 6864349"/>
              <a:gd name="connsiteX1856" fmla="*/ 6345188 w 9272710"/>
              <a:gd name="connsiteY1856" fmla="*/ 5899974 h 6864349"/>
              <a:gd name="connsiteX1857" fmla="*/ 6308043 w 9272710"/>
              <a:gd name="connsiteY1857" fmla="*/ 5822297 h 6864349"/>
              <a:gd name="connsiteX1858" fmla="*/ 6306126 w 9272710"/>
              <a:gd name="connsiteY1858" fmla="*/ 5819621 h 6864349"/>
              <a:gd name="connsiteX1859" fmla="*/ 6283083 w 9272710"/>
              <a:gd name="connsiteY1859" fmla="*/ 5784128 h 6864349"/>
              <a:gd name="connsiteX1860" fmla="*/ 6273384 w 9272710"/>
              <a:gd name="connsiteY1860" fmla="*/ 5751396 h 6864349"/>
              <a:gd name="connsiteX1861" fmla="*/ 6278531 w 9272710"/>
              <a:gd name="connsiteY1861" fmla="*/ 5722414 h 6864349"/>
              <a:gd name="connsiteX1862" fmla="*/ 6266529 w 9272710"/>
              <a:gd name="connsiteY1862" fmla="*/ 5697534 h 6864349"/>
              <a:gd name="connsiteX1863" fmla="*/ 6265940 w 9272710"/>
              <a:gd name="connsiteY1863" fmla="*/ 5696373 h 6864349"/>
              <a:gd name="connsiteX1864" fmla="*/ 6252735 w 9272710"/>
              <a:gd name="connsiteY1864" fmla="*/ 5664312 h 6864349"/>
              <a:gd name="connsiteX1865" fmla="*/ 6246407 w 9272710"/>
              <a:gd name="connsiteY1865" fmla="*/ 5657826 h 6864349"/>
              <a:gd name="connsiteX1866" fmla="*/ 6243569 w 9272710"/>
              <a:gd name="connsiteY1866" fmla="*/ 5652223 h 6864349"/>
              <a:gd name="connsiteX1867" fmla="*/ 6239188 w 9272710"/>
              <a:gd name="connsiteY1867" fmla="*/ 5650426 h 6864349"/>
              <a:gd name="connsiteX1868" fmla="*/ 6232414 w 9272710"/>
              <a:gd name="connsiteY1868" fmla="*/ 5643483 h 6864349"/>
              <a:gd name="connsiteX1869" fmla="*/ 6204991 w 9272710"/>
              <a:gd name="connsiteY1869" fmla="*/ 5636398 h 6864349"/>
              <a:gd name="connsiteX1870" fmla="*/ 8652069 w 9272710"/>
              <a:gd name="connsiteY1870" fmla="*/ 5634538 h 6864349"/>
              <a:gd name="connsiteX1871" fmla="*/ 8647031 w 9272710"/>
              <a:gd name="connsiteY1871" fmla="*/ 5677103 h 6864349"/>
              <a:gd name="connsiteX1872" fmla="*/ 8653172 w 9272710"/>
              <a:gd name="connsiteY1872" fmla="*/ 5644658 h 6864349"/>
              <a:gd name="connsiteX1873" fmla="*/ 6675522 w 9272710"/>
              <a:gd name="connsiteY1873" fmla="*/ 5630992 h 6864349"/>
              <a:gd name="connsiteX1874" fmla="*/ 6672987 w 9272710"/>
              <a:gd name="connsiteY1874" fmla="*/ 5645957 h 6864349"/>
              <a:gd name="connsiteX1875" fmla="*/ 6673479 w 9272710"/>
              <a:gd name="connsiteY1875" fmla="*/ 5644959 h 6864349"/>
              <a:gd name="connsiteX1876" fmla="*/ 8853414 w 9272710"/>
              <a:gd name="connsiteY1876" fmla="*/ 5628069 h 6864349"/>
              <a:gd name="connsiteX1877" fmla="*/ 8853307 w 9272710"/>
              <a:gd name="connsiteY1877" fmla="*/ 5628174 h 6864349"/>
              <a:gd name="connsiteX1878" fmla="*/ 8834116 w 9272710"/>
              <a:gd name="connsiteY1878" fmla="*/ 5657822 h 6864349"/>
              <a:gd name="connsiteX1879" fmla="*/ 8813944 w 9272710"/>
              <a:gd name="connsiteY1879" fmla="*/ 5684353 h 6864349"/>
              <a:gd name="connsiteX1880" fmla="*/ 8813988 w 9272710"/>
              <a:gd name="connsiteY1880" fmla="*/ 5684328 h 6864349"/>
              <a:gd name="connsiteX1881" fmla="*/ 8834225 w 9272710"/>
              <a:gd name="connsiteY1881" fmla="*/ 5657712 h 6864349"/>
              <a:gd name="connsiteX1882" fmla="*/ 7093880 w 9272710"/>
              <a:gd name="connsiteY1882" fmla="*/ 5623419 h 6864349"/>
              <a:gd name="connsiteX1883" fmla="*/ 7074713 w 9272710"/>
              <a:gd name="connsiteY1883" fmla="*/ 5626932 h 6864349"/>
              <a:gd name="connsiteX1884" fmla="*/ 7074692 w 9272710"/>
              <a:gd name="connsiteY1884" fmla="*/ 5627012 h 6864349"/>
              <a:gd name="connsiteX1885" fmla="*/ 7098679 w 9272710"/>
              <a:gd name="connsiteY1885" fmla="*/ 5621606 h 6864349"/>
              <a:gd name="connsiteX1886" fmla="*/ 7098734 w 9272710"/>
              <a:gd name="connsiteY1886" fmla="*/ 5621752 h 6864349"/>
              <a:gd name="connsiteX1887" fmla="*/ 7100537 w 9272710"/>
              <a:gd name="connsiteY1887" fmla="*/ 5622153 h 6864349"/>
              <a:gd name="connsiteX1888" fmla="*/ 7122413 w 9272710"/>
              <a:gd name="connsiteY1888" fmla="*/ 5622329 h 6864349"/>
              <a:gd name="connsiteX1889" fmla="*/ 7139511 w 9272710"/>
              <a:gd name="connsiteY1889" fmla="*/ 5633060 h 6864349"/>
              <a:gd name="connsiteX1890" fmla="*/ 7139539 w 9272710"/>
              <a:gd name="connsiteY1890" fmla="*/ 5632859 h 6864349"/>
              <a:gd name="connsiteX1891" fmla="*/ 7122413 w 9272710"/>
              <a:gd name="connsiteY1891" fmla="*/ 5622111 h 6864349"/>
              <a:gd name="connsiteX1892" fmla="*/ 7100677 w 9272710"/>
              <a:gd name="connsiteY1892" fmla="*/ 5621935 h 6864349"/>
              <a:gd name="connsiteX1893" fmla="*/ 7100646 w 9272710"/>
              <a:gd name="connsiteY1893" fmla="*/ 5622043 h 6864349"/>
              <a:gd name="connsiteX1894" fmla="*/ 7098679 w 9272710"/>
              <a:gd name="connsiteY1894" fmla="*/ 5621606 h 6864349"/>
              <a:gd name="connsiteX1895" fmla="*/ 6739903 w 9272710"/>
              <a:gd name="connsiteY1895" fmla="*/ 5616946 h 6864349"/>
              <a:gd name="connsiteX1896" fmla="*/ 6731362 w 9272710"/>
              <a:gd name="connsiteY1896" fmla="*/ 5622241 h 6864349"/>
              <a:gd name="connsiteX1897" fmla="*/ 6734691 w 9272710"/>
              <a:gd name="connsiteY1897" fmla="*/ 5621985 h 6864349"/>
              <a:gd name="connsiteX1898" fmla="*/ 6503353 w 9272710"/>
              <a:gd name="connsiteY1898" fmla="*/ 5613316 h 6864349"/>
              <a:gd name="connsiteX1899" fmla="*/ 6488196 w 9272710"/>
              <a:gd name="connsiteY1899" fmla="*/ 5625321 h 6864349"/>
              <a:gd name="connsiteX1900" fmla="*/ 6477667 w 9272710"/>
              <a:gd name="connsiteY1900" fmla="*/ 5637622 h 6864349"/>
              <a:gd name="connsiteX1901" fmla="*/ 6477870 w 9272710"/>
              <a:gd name="connsiteY1901" fmla="*/ 5637638 h 6864349"/>
              <a:gd name="connsiteX1902" fmla="*/ 6488414 w 9272710"/>
              <a:gd name="connsiteY1902" fmla="*/ 5625321 h 6864349"/>
              <a:gd name="connsiteX1903" fmla="*/ 6503505 w 9272710"/>
              <a:gd name="connsiteY1903" fmla="*/ 5613329 h 6864349"/>
              <a:gd name="connsiteX1904" fmla="*/ 6678825 w 9272710"/>
              <a:gd name="connsiteY1904" fmla="*/ 5611502 h 6864349"/>
              <a:gd name="connsiteX1905" fmla="*/ 6678816 w 9272710"/>
              <a:gd name="connsiteY1905" fmla="*/ 5611555 h 6864349"/>
              <a:gd name="connsiteX1906" fmla="*/ 6703450 w 9272710"/>
              <a:gd name="connsiteY1906" fmla="*/ 5624380 h 6864349"/>
              <a:gd name="connsiteX1907" fmla="*/ 6703575 w 9272710"/>
              <a:gd name="connsiteY1907" fmla="*/ 5624371 h 6864349"/>
              <a:gd name="connsiteX1908" fmla="*/ 5912015 w 9272710"/>
              <a:gd name="connsiteY1908" fmla="*/ 5611228 h 6864349"/>
              <a:gd name="connsiteX1909" fmla="*/ 5912140 w 9272710"/>
              <a:gd name="connsiteY1909" fmla="*/ 5611421 h 6864349"/>
              <a:gd name="connsiteX1910" fmla="*/ 5912015 w 9272710"/>
              <a:gd name="connsiteY1910" fmla="*/ 5611337 h 6864349"/>
              <a:gd name="connsiteX1911" fmla="*/ 8648124 w 9272710"/>
              <a:gd name="connsiteY1911" fmla="*/ 5608440 h 6864349"/>
              <a:gd name="connsiteX1912" fmla="*/ 8650131 w 9272710"/>
              <a:gd name="connsiteY1912" fmla="*/ 5616761 h 6864349"/>
              <a:gd name="connsiteX1913" fmla="*/ 8649541 w 9272710"/>
              <a:gd name="connsiteY1913" fmla="*/ 5611346 h 6864349"/>
              <a:gd name="connsiteX1914" fmla="*/ 8336767 w 9272710"/>
              <a:gd name="connsiteY1914" fmla="*/ 5604991 h 6864349"/>
              <a:gd name="connsiteX1915" fmla="*/ 8377441 w 9272710"/>
              <a:gd name="connsiteY1915" fmla="*/ 5629035 h 6864349"/>
              <a:gd name="connsiteX1916" fmla="*/ 8402512 w 9272710"/>
              <a:gd name="connsiteY1916" fmla="*/ 5639496 h 6864349"/>
              <a:gd name="connsiteX1917" fmla="*/ 8402572 w 9272710"/>
              <a:gd name="connsiteY1917" fmla="*/ 5639475 h 6864349"/>
              <a:gd name="connsiteX1918" fmla="*/ 8377549 w 9272710"/>
              <a:gd name="connsiteY1918" fmla="*/ 5629035 h 6864349"/>
              <a:gd name="connsiteX1919" fmla="*/ 8336872 w 9272710"/>
              <a:gd name="connsiteY1919" fmla="*/ 5604999 h 6864349"/>
              <a:gd name="connsiteX1920" fmla="*/ 8564668 w 9272710"/>
              <a:gd name="connsiteY1920" fmla="*/ 5603149 h 6864349"/>
              <a:gd name="connsiteX1921" fmla="*/ 8563082 w 9272710"/>
              <a:gd name="connsiteY1921" fmla="*/ 5603744 h 6864349"/>
              <a:gd name="connsiteX1922" fmla="*/ 8535306 w 9272710"/>
              <a:gd name="connsiteY1922" fmla="*/ 5642581 h 6864349"/>
              <a:gd name="connsiteX1923" fmla="*/ 8535014 w 9272710"/>
              <a:gd name="connsiteY1923" fmla="*/ 5643694 h 6864349"/>
              <a:gd name="connsiteX1924" fmla="*/ 8524808 w 9272710"/>
              <a:gd name="connsiteY1924" fmla="*/ 5672047 h 6864349"/>
              <a:gd name="connsiteX1925" fmla="*/ 8525784 w 9272710"/>
              <a:gd name="connsiteY1925" fmla="*/ 5678971 h 6864349"/>
              <a:gd name="connsiteX1926" fmla="*/ 8524515 w 9272710"/>
              <a:gd name="connsiteY1926" fmla="*/ 5683824 h 6864349"/>
              <a:gd name="connsiteX1927" fmla="*/ 8526833 w 9272710"/>
              <a:gd name="connsiteY1927" fmla="*/ 5686416 h 6864349"/>
              <a:gd name="connsiteX1928" fmla="*/ 8527835 w 9272710"/>
              <a:gd name="connsiteY1928" fmla="*/ 5693533 h 6864349"/>
              <a:gd name="connsiteX1929" fmla="*/ 8544192 w 9272710"/>
              <a:gd name="connsiteY1929" fmla="*/ 5705828 h 6864349"/>
              <a:gd name="connsiteX1930" fmla="*/ 8544292 w 9272710"/>
              <a:gd name="connsiteY1930" fmla="*/ 5705940 h 6864349"/>
              <a:gd name="connsiteX1931" fmla="*/ 8544347 w 9272710"/>
              <a:gd name="connsiteY1931" fmla="*/ 5705944 h 6864349"/>
              <a:gd name="connsiteX1932" fmla="*/ 8544192 w 9272710"/>
              <a:gd name="connsiteY1932" fmla="*/ 5705828 h 6864349"/>
              <a:gd name="connsiteX1933" fmla="*/ 8526833 w 9272710"/>
              <a:gd name="connsiteY1933" fmla="*/ 5686416 h 6864349"/>
              <a:gd name="connsiteX1934" fmla="*/ 8525784 w 9272710"/>
              <a:gd name="connsiteY1934" fmla="*/ 5678971 h 6864349"/>
              <a:gd name="connsiteX1935" fmla="*/ 8535014 w 9272710"/>
              <a:gd name="connsiteY1935" fmla="*/ 5643694 h 6864349"/>
              <a:gd name="connsiteX1936" fmla="*/ 8535415 w 9272710"/>
              <a:gd name="connsiteY1936" fmla="*/ 5642583 h 6864349"/>
              <a:gd name="connsiteX1937" fmla="*/ 8563192 w 9272710"/>
              <a:gd name="connsiteY1937" fmla="*/ 5603703 h 6864349"/>
              <a:gd name="connsiteX1938" fmla="*/ 6336010 w 9272710"/>
              <a:gd name="connsiteY1938" fmla="*/ 5599532 h 6864349"/>
              <a:gd name="connsiteX1939" fmla="*/ 6336011 w 9272710"/>
              <a:gd name="connsiteY1939" fmla="*/ 5599537 h 6864349"/>
              <a:gd name="connsiteX1940" fmla="*/ 6386498 w 9272710"/>
              <a:gd name="connsiteY1940" fmla="*/ 5647543 h 6864349"/>
              <a:gd name="connsiteX1941" fmla="*/ 6386484 w 9272710"/>
              <a:gd name="connsiteY1941" fmla="*/ 5647525 h 6864349"/>
              <a:gd name="connsiteX1942" fmla="*/ 6237140 w 9272710"/>
              <a:gd name="connsiteY1942" fmla="*/ 5599291 h 6864349"/>
              <a:gd name="connsiteX1943" fmla="*/ 6200869 w 9272710"/>
              <a:gd name="connsiteY1943" fmla="*/ 5611336 h 6864349"/>
              <a:gd name="connsiteX1944" fmla="*/ 6199887 w 9272710"/>
              <a:gd name="connsiteY1944" fmla="*/ 5610791 h 6864349"/>
              <a:gd name="connsiteX1945" fmla="*/ 6200296 w 9272710"/>
              <a:gd name="connsiteY1945" fmla="*/ 5611708 h 6864349"/>
              <a:gd name="connsiteX1946" fmla="*/ 6200760 w 9272710"/>
              <a:gd name="connsiteY1946" fmla="*/ 5611337 h 6864349"/>
              <a:gd name="connsiteX1947" fmla="*/ 6223303 w 9272710"/>
              <a:gd name="connsiteY1947" fmla="*/ 5617104 h 6864349"/>
              <a:gd name="connsiteX1948" fmla="*/ 6200869 w 9272710"/>
              <a:gd name="connsiteY1948" fmla="*/ 5611337 h 6864349"/>
              <a:gd name="connsiteX1949" fmla="*/ 6267512 w 9272710"/>
              <a:gd name="connsiteY1949" fmla="*/ 5622480 h 6864349"/>
              <a:gd name="connsiteX1950" fmla="*/ 6260181 w 9272710"/>
              <a:gd name="connsiteY1950" fmla="*/ 5621894 h 6864349"/>
              <a:gd name="connsiteX1951" fmla="*/ 6267403 w 9272710"/>
              <a:gd name="connsiteY1951" fmla="*/ 5622480 h 6864349"/>
              <a:gd name="connsiteX1952" fmla="*/ 6278546 w 9272710"/>
              <a:gd name="connsiteY1952" fmla="*/ 5633624 h 6864349"/>
              <a:gd name="connsiteX1953" fmla="*/ 6311868 w 9272710"/>
              <a:gd name="connsiteY1953" fmla="*/ 5678088 h 6864349"/>
              <a:gd name="connsiteX1954" fmla="*/ 6312973 w 9272710"/>
              <a:gd name="connsiteY1954" fmla="*/ 5716940 h 6864349"/>
              <a:gd name="connsiteX1955" fmla="*/ 6317801 w 9272710"/>
              <a:gd name="connsiteY1955" fmla="*/ 5735295 h 6864349"/>
              <a:gd name="connsiteX1956" fmla="*/ 6316711 w 9272710"/>
              <a:gd name="connsiteY1956" fmla="*/ 5726192 h 6864349"/>
              <a:gd name="connsiteX1957" fmla="*/ 6307741 w 9272710"/>
              <a:gd name="connsiteY1957" fmla="*/ 5697024 h 6864349"/>
              <a:gd name="connsiteX1958" fmla="*/ 6312194 w 9272710"/>
              <a:gd name="connsiteY1958" fmla="*/ 5678008 h 6864349"/>
              <a:gd name="connsiteX1959" fmla="*/ 6311868 w 9272710"/>
              <a:gd name="connsiteY1959" fmla="*/ 5677869 h 6864349"/>
              <a:gd name="connsiteX1960" fmla="*/ 6311868 w 9272710"/>
              <a:gd name="connsiteY1960" fmla="*/ 5677979 h 6864349"/>
              <a:gd name="connsiteX1961" fmla="*/ 6278547 w 9272710"/>
              <a:gd name="connsiteY1961" fmla="*/ 5633515 h 6864349"/>
              <a:gd name="connsiteX1962" fmla="*/ 6267512 w 9272710"/>
              <a:gd name="connsiteY1962" fmla="*/ 5622480 h 6864349"/>
              <a:gd name="connsiteX1963" fmla="*/ 6237140 w 9272710"/>
              <a:gd name="connsiteY1963" fmla="*/ 5599291 h 6864349"/>
              <a:gd name="connsiteX1964" fmla="*/ 8840822 w 9272710"/>
              <a:gd name="connsiteY1964" fmla="*/ 5598175 h 6864349"/>
              <a:gd name="connsiteX1965" fmla="*/ 8837571 w 9272710"/>
              <a:gd name="connsiteY1965" fmla="*/ 5599701 h 6864349"/>
              <a:gd name="connsiteX1966" fmla="*/ 8813616 w 9272710"/>
              <a:gd name="connsiteY1966" fmla="*/ 5600375 h 6864349"/>
              <a:gd name="connsiteX1967" fmla="*/ 8837433 w 9272710"/>
              <a:gd name="connsiteY1967" fmla="*/ 5599783 h 6864349"/>
              <a:gd name="connsiteX1968" fmla="*/ 6410063 w 9272710"/>
              <a:gd name="connsiteY1968" fmla="*/ 5596287 h 6864349"/>
              <a:gd name="connsiteX1969" fmla="*/ 6411075 w 9272710"/>
              <a:gd name="connsiteY1969" fmla="*/ 5596965 h 6864349"/>
              <a:gd name="connsiteX1970" fmla="*/ 6431333 w 9272710"/>
              <a:gd name="connsiteY1970" fmla="*/ 5615718 h 6864349"/>
              <a:gd name="connsiteX1971" fmla="*/ 6434338 w 9272710"/>
              <a:gd name="connsiteY1971" fmla="*/ 5624103 h 6864349"/>
              <a:gd name="connsiteX1972" fmla="*/ 6432112 w 9272710"/>
              <a:gd name="connsiteY1972" fmla="*/ 5654954 h 6864349"/>
              <a:gd name="connsiteX1973" fmla="*/ 6431387 w 9272710"/>
              <a:gd name="connsiteY1973" fmla="*/ 5658860 h 6864349"/>
              <a:gd name="connsiteX1974" fmla="*/ 6429665 w 9272710"/>
              <a:gd name="connsiteY1974" fmla="*/ 5686186 h 6864349"/>
              <a:gd name="connsiteX1975" fmla="*/ 6434001 w 9272710"/>
              <a:gd name="connsiteY1975" fmla="*/ 5711264 h 6864349"/>
              <a:gd name="connsiteX1976" fmla="*/ 6434049 w 9272710"/>
              <a:gd name="connsiteY1976" fmla="*/ 5711324 h 6864349"/>
              <a:gd name="connsiteX1977" fmla="*/ 6434052 w 9272710"/>
              <a:gd name="connsiteY1977" fmla="*/ 5711326 h 6864349"/>
              <a:gd name="connsiteX1978" fmla="*/ 6469359 w 9272710"/>
              <a:gd name="connsiteY1978" fmla="*/ 5731717 h 6864349"/>
              <a:gd name="connsiteX1979" fmla="*/ 6469791 w 9272710"/>
              <a:gd name="connsiteY1979" fmla="*/ 5731823 h 6864349"/>
              <a:gd name="connsiteX1980" fmla="*/ 6434444 w 9272710"/>
              <a:gd name="connsiteY1980" fmla="*/ 5711409 h 6864349"/>
              <a:gd name="connsiteX1981" fmla="*/ 6431822 w 9272710"/>
              <a:gd name="connsiteY1981" fmla="*/ 5658969 h 6864349"/>
              <a:gd name="connsiteX1982" fmla="*/ 6432112 w 9272710"/>
              <a:gd name="connsiteY1982" fmla="*/ 5654954 h 6864349"/>
              <a:gd name="connsiteX1983" fmla="*/ 6436645 w 9272710"/>
              <a:gd name="connsiteY1983" fmla="*/ 5630543 h 6864349"/>
              <a:gd name="connsiteX1984" fmla="*/ 6434338 w 9272710"/>
              <a:gd name="connsiteY1984" fmla="*/ 5624103 h 6864349"/>
              <a:gd name="connsiteX1985" fmla="*/ 6434716 w 9272710"/>
              <a:gd name="connsiteY1985" fmla="*/ 5618851 h 6864349"/>
              <a:gd name="connsiteX1986" fmla="*/ 6431333 w 9272710"/>
              <a:gd name="connsiteY1986" fmla="*/ 5615718 h 6864349"/>
              <a:gd name="connsiteX1987" fmla="*/ 6428886 w 9272710"/>
              <a:gd name="connsiteY1987" fmla="*/ 5608893 h 6864349"/>
              <a:gd name="connsiteX1988" fmla="*/ 6411075 w 9272710"/>
              <a:gd name="connsiteY1988" fmla="*/ 5596965 h 6864349"/>
              <a:gd name="connsiteX1989" fmla="*/ 6410360 w 9272710"/>
              <a:gd name="connsiteY1989" fmla="*/ 5596303 h 6864349"/>
              <a:gd name="connsiteX1990" fmla="*/ 8231052 w 9272710"/>
              <a:gd name="connsiteY1990" fmla="*/ 5591298 h 6864349"/>
              <a:gd name="connsiteX1991" fmla="*/ 8220092 w 9272710"/>
              <a:gd name="connsiteY1991" fmla="*/ 5592525 h 6864349"/>
              <a:gd name="connsiteX1992" fmla="*/ 8220230 w 9272710"/>
              <a:gd name="connsiteY1992" fmla="*/ 5592546 h 6864349"/>
              <a:gd name="connsiteX1993" fmla="*/ 6757533 w 9272710"/>
              <a:gd name="connsiteY1993" fmla="*/ 5590897 h 6864349"/>
              <a:gd name="connsiteX1994" fmla="*/ 6745399 w 9272710"/>
              <a:gd name="connsiteY1994" fmla="*/ 5611632 h 6864349"/>
              <a:gd name="connsiteX1995" fmla="*/ 6747571 w 9272710"/>
              <a:gd name="connsiteY1995" fmla="*/ 5609530 h 6864349"/>
              <a:gd name="connsiteX1996" fmla="*/ 8708543 w 9272710"/>
              <a:gd name="connsiteY1996" fmla="*/ 5586202 h 6864349"/>
              <a:gd name="connsiteX1997" fmla="*/ 8689346 w 9272710"/>
              <a:gd name="connsiteY1997" fmla="*/ 5602433 h 6864349"/>
              <a:gd name="connsiteX1998" fmla="*/ 8684650 w 9272710"/>
              <a:gd name="connsiteY1998" fmla="*/ 5625102 h 6864349"/>
              <a:gd name="connsiteX1999" fmla="*/ 8691357 w 9272710"/>
              <a:gd name="connsiteY1999" fmla="*/ 5655344 h 6864349"/>
              <a:gd name="connsiteX2000" fmla="*/ 8692265 w 9272710"/>
              <a:gd name="connsiteY2000" fmla="*/ 5651175 h 6864349"/>
              <a:gd name="connsiteX2001" fmla="*/ 8684650 w 9272710"/>
              <a:gd name="connsiteY2001" fmla="*/ 5625102 h 6864349"/>
              <a:gd name="connsiteX2002" fmla="*/ 8689388 w 9272710"/>
              <a:gd name="connsiteY2002" fmla="*/ 5602473 h 6864349"/>
              <a:gd name="connsiteX2003" fmla="*/ 6064911 w 9272710"/>
              <a:gd name="connsiteY2003" fmla="*/ 5582766 h 6864349"/>
              <a:gd name="connsiteX2004" fmla="*/ 6076689 w 9272710"/>
              <a:gd name="connsiteY2004" fmla="*/ 5593656 h 6864349"/>
              <a:gd name="connsiteX2005" fmla="*/ 6080368 w 9272710"/>
              <a:gd name="connsiteY2005" fmla="*/ 5617564 h 6864349"/>
              <a:gd name="connsiteX2006" fmla="*/ 6130841 w 9272710"/>
              <a:gd name="connsiteY2006" fmla="*/ 5651430 h 6864349"/>
              <a:gd name="connsiteX2007" fmla="*/ 6130876 w 9272710"/>
              <a:gd name="connsiteY2007" fmla="*/ 5651423 h 6864349"/>
              <a:gd name="connsiteX2008" fmla="*/ 6095266 w 9272710"/>
              <a:gd name="connsiteY2008" fmla="*/ 5647402 h 6864349"/>
              <a:gd name="connsiteX2009" fmla="*/ 6080477 w 9272710"/>
              <a:gd name="connsiteY2009" fmla="*/ 5617564 h 6864349"/>
              <a:gd name="connsiteX2010" fmla="*/ 6065018 w 9272710"/>
              <a:gd name="connsiteY2010" fmla="*/ 5582768 h 6864349"/>
              <a:gd name="connsiteX2011" fmla="*/ 7921424 w 9272710"/>
              <a:gd name="connsiteY2011" fmla="*/ 5580447 h 6864349"/>
              <a:gd name="connsiteX2012" fmla="*/ 7921409 w 9272710"/>
              <a:gd name="connsiteY2012" fmla="*/ 5586326 h 6864349"/>
              <a:gd name="connsiteX2013" fmla="*/ 7922945 w 9272710"/>
              <a:gd name="connsiteY2013" fmla="*/ 5590073 h 6864349"/>
              <a:gd name="connsiteX2014" fmla="*/ 9077372 w 9272710"/>
              <a:gd name="connsiteY2014" fmla="*/ 5577374 h 6864349"/>
              <a:gd name="connsiteX2015" fmla="*/ 9019606 w 9272710"/>
              <a:gd name="connsiteY2015" fmla="*/ 5600412 h 6864349"/>
              <a:gd name="connsiteX2016" fmla="*/ 8990655 w 9272710"/>
              <a:gd name="connsiteY2016" fmla="*/ 5610790 h 6864349"/>
              <a:gd name="connsiteX2017" fmla="*/ 8989738 w 9272710"/>
              <a:gd name="connsiteY2017" fmla="*/ 5609874 h 6864349"/>
              <a:gd name="connsiteX2018" fmla="*/ 8988799 w 9272710"/>
              <a:gd name="connsiteY2018" fmla="*/ 5611336 h 6864349"/>
              <a:gd name="connsiteX2019" fmla="*/ 8988598 w 9272710"/>
              <a:gd name="connsiteY2019" fmla="*/ 5611344 h 6864349"/>
              <a:gd name="connsiteX2020" fmla="*/ 8986592 w 9272710"/>
              <a:gd name="connsiteY2020" fmla="*/ 5613885 h 6864349"/>
              <a:gd name="connsiteX2021" fmla="*/ 8988798 w 9272710"/>
              <a:gd name="connsiteY2021" fmla="*/ 5611446 h 6864349"/>
              <a:gd name="connsiteX2022" fmla="*/ 8990765 w 9272710"/>
              <a:gd name="connsiteY2022" fmla="*/ 5610899 h 6864349"/>
              <a:gd name="connsiteX2023" fmla="*/ 9019716 w 9272710"/>
              <a:gd name="connsiteY2023" fmla="*/ 5600521 h 6864349"/>
              <a:gd name="connsiteX2024" fmla="*/ 9077481 w 9272710"/>
              <a:gd name="connsiteY2024" fmla="*/ 5577483 h 6864349"/>
              <a:gd name="connsiteX2025" fmla="*/ 9094541 w 9272710"/>
              <a:gd name="connsiteY2025" fmla="*/ 5591952 h 6864349"/>
              <a:gd name="connsiteX2026" fmla="*/ 9094517 w 9272710"/>
              <a:gd name="connsiteY2026" fmla="*/ 5591916 h 6864349"/>
              <a:gd name="connsiteX2027" fmla="*/ 9077372 w 9272710"/>
              <a:gd name="connsiteY2027" fmla="*/ 5577374 h 6864349"/>
              <a:gd name="connsiteX2028" fmla="*/ 8488867 w 9272710"/>
              <a:gd name="connsiteY2028" fmla="*/ 5566991 h 6864349"/>
              <a:gd name="connsiteX2029" fmla="*/ 8447933 w 9272710"/>
              <a:gd name="connsiteY2029" fmla="*/ 5570655 h 6864349"/>
              <a:gd name="connsiteX2030" fmla="*/ 8447892 w 9272710"/>
              <a:gd name="connsiteY2030" fmla="*/ 5570670 h 6864349"/>
              <a:gd name="connsiteX2031" fmla="*/ 8488765 w 9272710"/>
              <a:gd name="connsiteY2031" fmla="*/ 5567090 h 6864349"/>
              <a:gd name="connsiteX2032" fmla="*/ 8480267 w 9272710"/>
              <a:gd name="connsiteY2032" fmla="*/ 5579929 h 6864349"/>
              <a:gd name="connsiteX2033" fmla="*/ 8688841 w 9272710"/>
              <a:gd name="connsiteY2033" fmla="*/ 5562853 h 6864349"/>
              <a:gd name="connsiteX2034" fmla="*/ 8704204 w 9272710"/>
              <a:gd name="connsiteY2034" fmla="*/ 5564660 h 6864349"/>
              <a:gd name="connsiteX2035" fmla="*/ 8707912 w 9272710"/>
              <a:gd name="connsiteY2035" fmla="*/ 5564174 h 6864349"/>
              <a:gd name="connsiteX2036" fmla="*/ 6202446 w 9272710"/>
              <a:gd name="connsiteY2036" fmla="*/ 5561890 h 6864349"/>
              <a:gd name="connsiteX2037" fmla="*/ 6265953 w 9272710"/>
              <a:gd name="connsiteY2037" fmla="*/ 5591519 h 6864349"/>
              <a:gd name="connsiteX2038" fmla="*/ 6259422 w 9272710"/>
              <a:gd name="connsiteY2038" fmla="*/ 5587430 h 6864349"/>
              <a:gd name="connsiteX2039" fmla="*/ 7426128 w 9272710"/>
              <a:gd name="connsiteY2039" fmla="*/ 5561830 h 6864349"/>
              <a:gd name="connsiteX2040" fmla="*/ 7413645 w 9272710"/>
              <a:gd name="connsiteY2040" fmla="*/ 5576376 h 6864349"/>
              <a:gd name="connsiteX2041" fmla="*/ 7385663 w 9272710"/>
              <a:gd name="connsiteY2041" fmla="*/ 5601190 h 6864349"/>
              <a:gd name="connsiteX2042" fmla="*/ 7385668 w 9272710"/>
              <a:gd name="connsiteY2042" fmla="*/ 5601235 h 6864349"/>
              <a:gd name="connsiteX2043" fmla="*/ 7392907 w 9272710"/>
              <a:gd name="connsiteY2043" fmla="*/ 5588041 h 6864349"/>
              <a:gd name="connsiteX2044" fmla="*/ 7413536 w 9272710"/>
              <a:gd name="connsiteY2044" fmla="*/ 5576705 h 6864349"/>
              <a:gd name="connsiteX2045" fmla="*/ 7426102 w 9272710"/>
              <a:gd name="connsiteY2045" fmla="*/ 5562079 h 6864349"/>
              <a:gd name="connsiteX2046" fmla="*/ 8577694 w 9272710"/>
              <a:gd name="connsiteY2046" fmla="*/ 5555838 h 6864349"/>
              <a:gd name="connsiteX2047" fmla="*/ 8611015 w 9272710"/>
              <a:gd name="connsiteY2047" fmla="*/ 5589159 h 6864349"/>
              <a:gd name="connsiteX2048" fmla="*/ 8603149 w 9272710"/>
              <a:gd name="connsiteY2048" fmla="*/ 5596370 h 6864349"/>
              <a:gd name="connsiteX2049" fmla="*/ 8600318 w 9272710"/>
              <a:gd name="connsiteY2049" fmla="*/ 5596517 h 6864349"/>
              <a:gd name="connsiteX2050" fmla="*/ 8603259 w 9272710"/>
              <a:gd name="connsiteY2050" fmla="*/ 5596370 h 6864349"/>
              <a:gd name="connsiteX2051" fmla="*/ 8611125 w 9272710"/>
              <a:gd name="connsiteY2051" fmla="*/ 5589159 h 6864349"/>
              <a:gd name="connsiteX2052" fmla="*/ 8633302 w 9272710"/>
              <a:gd name="connsiteY2052" fmla="*/ 5578016 h 6864349"/>
              <a:gd name="connsiteX2053" fmla="*/ 8633308 w 9272710"/>
              <a:gd name="connsiteY2053" fmla="*/ 5578028 h 6864349"/>
              <a:gd name="connsiteX2054" fmla="*/ 8633302 w 9272710"/>
              <a:gd name="connsiteY2054" fmla="*/ 5578015 h 6864349"/>
              <a:gd name="connsiteX2055" fmla="*/ 8670474 w 9272710"/>
              <a:gd name="connsiteY2055" fmla="*/ 5577702 h 6864349"/>
              <a:gd name="connsiteX2056" fmla="*/ 8708792 w 9272710"/>
              <a:gd name="connsiteY2056" fmla="*/ 5585991 h 6864349"/>
              <a:gd name="connsiteX2057" fmla="*/ 8708793 w 9272710"/>
              <a:gd name="connsiteY2057" fmla="*/ 5585990 h 6864349"/>
              <a:gd name="connsiteX2058" fmla="*/ 8633302 w 9272710"/>
              <a:gd name="connsiteY2058" fmla="*/ 5578015 h 6864349"/>
              <a:gd name="connsiteX2059" fmla="*/ 8611125 w 9272710"/>
              <a:gd name="connsiteY2059" fmla="*/ 5589158 h 6864349"/>
              <a:gd name="connsiteX2060" fmla="*/ 8586885 w 9272710"/>
              <a:gd name="connsiteY2060" fmla="*/ 5580077 h 6864349"/>
              <a:gd name="connsiteX2061" fmla="*/ 8577803 w 9272710"/>
              <a:gd name="connsiteY2061" fmla="*/ 5555838 h 6864349"/>
              <a:gd name="connsiteX2062" fmla="*/ 6747973 w 9272710"/>
              <a:gd name="connsiteY2062" fmla="*/ 5551078 h 6864349"/>
              <a:gd name="connsiteX2063" fmla="*/ 6731397 w 9272710"/>
              <a:gd name="connsiteY2063" fmla="*/ 5565026 h 6864349"/>
              <a:gd name="connsiteX2064" fmla="*/ 6745854 w 9272710"/>
              <a:gd name="connsiteY2064" fmla="*/ 5553154 h 6864349"/>
              <a:gd name="connsiteX2065" fmla="*/ 8931085 w 9272710"/>
              <a:gd name="connsiteY2065" fmla="*/ 5540800 h 6864349"/>
              <a:gd name="connsiteX2066" fmla="*/ 8931025 w 9272710"/>
              <a:gd name="connsiteY2066" fmla="*/ 5540813 h 6864349"/>
              <a:gd name="connsiteX2067" fmla="*/ 8965200 w 9272710"/>
              <a:gd name="connsiteY2067" fmla="*/ 5553325 h 6864349"/>
              <a:gd name="connsiteX2068" fmla="*/ 8965316 w 9272710"/>
              <a:gd name="connsiteY2068" fmla="*/ 5553287 h 6864349"/>
              <a:gd name="connsiteX2069" fmla="*/ 6422839 w 9272710"/>
              <a:gd name="connsiteY2069" fmla="*/ 5536860 h 6864349"/>
              <a:gd name="connsiteX2070" fmla="*/ 6422449 w 9272710"/>
              <a:gd name="connsiteY2070" fmla="*/ 5536998 h 6864349"/>
              <a:gd name="connsiteX2071" fmla="*/ 6411161 w 9272710"/>
              <a:gd name="connsiteY2071" fmla="*/ 5539547 h 6864349"/>
              <a:gd name="connsiteX2072" fmla="*/ 6407341 w 9272710"/>
              <a:gd name="connsiteY2072" fmla="*/ 5542317 h 6864349"/>
              <a:gd name="connsiteX2073" fmla="*/ 6405342 w 9272710"/>
              <a:gd name="connsiteY2073" fmla="*/ 5543020 h 6864349"/>
              <a:gd name="connsiteX2074" fmla="*/ 6388779 w 9272710"/>
              <a:gd name="connsiteY2074" fmla="*/ 5555619 h 6864349"/>
              <a:gd name="connsiteX2075" fmla="*/ 6369161 w 9272710"/>
              <a:gd name="connsiteY2075" fmla="*/ 5562300 h 6864349"/>
              <a:gd name="connsiteX2076" fmla="*/ 6369362 w 9272710"/>
              <a:gd name="connsiteY2076" fmla="*/ 5562344 h 6864349"/>
              <a:gd name="connsiteX2077" fmla="*/ 6389106 w 9272710"/>
              <a:gd name="connsiteY2077" fmla="*/ 5555619 h 6864349"/>
              <a:gd name="connsiteX2078" fmla="*/ 6388997 w 9272710"/>
              <a:gd name="connsiteY2078" fmla="*/ 5555619 h 6864349"/>
              <a:gd name="connsiteX2079" fmla="*/ 6407341 w 9272710"/>
              <a:gd name="connsiteY2079" fmla="*/ 5542317 h 6864349"/>
              <a:gd name="connsiteX2080" fmla="*/ 6422449 w 9272710"/>
              <a:gd name="connsiteY2080" fmla="*/ 5536998 h 6864349"/>
              <a:gd name="connsiteX2081" fmla="*/ 6422908 w 9272710"/>
              <a:gd name="connsiteY2081" fmla="*/ 5536895 h 6864349"/>
              <a:gd name="connsiteX2082" fmla="*/ 8555570 w 9272710"/>
              <a:gd name="connsiteY2082" fmla="*/ 5527693 h 6864349"/>
              <a:gd name="connsiteX2083" fmla="*/ 8511161 w 9272710"/>
              <a:gd name="connsiteY2083" fmla="*/ 5555838 h 6864349"/>
              <a:gd name="connsiteX2084" fmla="*/ 8511162 w 9272710"/>
              <a:gd name="connsiteY2084" fmla="*/ 5555838 h 6864349"/>
              <a:gd name="connsiteX2085" fmla="*/ 8533366 w 9272710"/>
              <a:gd name="connsiteY2085" fmla="*/ 5533977 h 6864349"/>
              <a:gd name="connsiteX2086" fmla="*/ 8950448 w 9272710"/>
              <a:gd name="connsiteY2086" fmla="*/ 5527113 h 6864349"/>
              <a:gd name="connsiteX2087" fmla="*/ 8950454 w 9272710"/>
              <a:gd name="connsiteY2087" fmla="*/ 5527130 h 6864349"/>
              <a:gd name="connsiteX2088" fmla="*/ 8961472 w 9272710"/>
              <a:gd name="connsiteY2088" fmla="*/ 5532868 h 6864349"/>
              <a:gd name="connsiteX2089" fmla="*/ 8986322 w 9272710"/>
              <a:gd name="connsiteY2089" fmla="*/ 5533486 h 6864349"/>
              <a:gd name="connsiteX2090" fmla="*/ 8961404 w 9272710"/>
              <a:gd name="connsiteY2090" fmla="*/ 5532828 h 6864349"/>
              <a:gd name="connsiteX2091" fmla="*/ 7478813 w 9272710"/>
              <a:gd name="connsiteY2091" fmla="*/ 5526850 h 6864349"/>
              <a:gd name="connsiteX2092" fmla="*/ 7479109 w 9272710"/>
              <a:gd name="connsiteY2092" fmla="*/ 5528209 h 6864349"/>
              <a:gd name="connsiteX2093" fmla="*/ 7488636 w 9272710"/>
              <a:gd name="connsiteY2093" fmla="*/ 5584194 h 6864349"/>
              <a:gd name="connsiteX2094" fmla="*/ 7489497 w 9272710"/>
              <a:gd name="connsiteY2094" fmla="*/ 5607301 h 6864349"/>
              <a:gd name="connsiteX2095" fmla="*/ 7489158 w 9272710"/>
              <a:gd name="connsiteY2095" fmla="*/ 5615811 h 6864349"/>
              <a:gd name="connsiteX2096" fmla="*/ 7482035 w 9272710"/>
              <a:gd name="connsiteY2096" fmla="*/ 5642255 h 6864349"/>
              <a:gd name="connsiteX2097" fmla="*/ 7470591 w 9272710"/>
              <a:gd name="connsiteY2097" fmla="*/ 5677897 h 6864349"/>
              <a:gd name="connsiteX2098" fmla="*/ 7470654 w 9272710"/>
              <a:gd name="connsiteY2098" fmla="*/ 5677969 h 6864349"/>
              <a:gd name="connsiteX2099" fmla="*/ 7470056 w 9272710"/>
              <a:gd name="connsiteY2099" fmla="*/ 5662414 h 6864349"/>
              <a:gd name="connsiteX2100" fmla="*/ 7482144 w 9272710"/>
              <a:gd name="connsiteY2100" fmla="*/ 5642473 h 6864349"/>
              <a:gd name="connsiteX2101" fmla="*/ 7488862 w 9272710"/>
              <a:gd name="connsiteY2101" fmla="*/ 5623217 h 6864349"/>
              <a:gd name="connsiteX2102" fmla="*/ 7489158 w 9272710"/>
              <a:gd name="connsiteY2102" fmla="*/ 5615811 h 6864349"/>
              <a:gd name="connsiteX2103" fmla="*/ 7489735 w 9272710"/>
              <a:gd name="connsiteY2103" fmla="*/ 5613669 h 6864349"/>
              <a:gd name="connsiteX2104" fmla="*/ 7489497 w 9272710"/>
              <a:gd name="connsiteY2104" fmla="*/ 5607301 h 6864349"/>
              <a:gd name="connsiteX2105" fmla="*/ 7490080 w 9272710"/>
              <a:gd name="connsiteY2105" fmla="*/ 5592686 h 6864349"/>
              <a:gd name="connsiteX2106" fmla="*/ 7488636 w 9272710"/>
              <a:gd name="connsiteY2106" fmla="*/ 5584194 h 6864349"/>
              <a:gd name="connsiteX2107" fmla="*/ 7488084 w 9272710"/>
              <a:gd name="connsiteY2107" fmla="*/ 5569413 h 6864349"/>
              <a:gd name="connsiteX2108" fmla="*/ 7479109 w 9272710"/>
              <a:gd name="connsiteY2108" fmla="*/ 5528209 h 6864349"/>
              <a:gd name="connsiteX2109" fmla="*/ 7478902 w 9272710"/>
              <a:gd name="connsiteY2109" fmla="*/ 5526987 h 6864349"/>
              <a:gd name="connsiteX2110" fmla="*/ 6772166 w 9272710"/>
              <a:gd name="connsiteY2110" fmla="*/ 5526393 h 6864349"/>
              <a:gd name="connsiteX2111" fmla="*/ 6767545 w 9272710"/>
              <a:gd name="connsiteY2111" fmla="*/ 5531902 h 6864349"/>
              <a:gd name="connsiteX2112" fmla="*/ 6771382 w 9272710"/>
              <a:gd name="connsiteY2112" fmla="*/ 5528143 h 6864349"/>
              <a:gd name="connsiteX2113" fmla="*/ 8799256 w 9272710"/>
              <a:gd name="connsiteY2113" fmla="*/ 5523025 h 6864349"/>
              <a:gd name="connsiteX2114" fmla="*/ 8754473 w 9272710"/>
              <a:gd name="connsiteY2114" fmla="*/ 5558066 h 6864349"/>
              <a:gd name="connsiteX2115" fmla="*/ 8754172 w 9272710"/>
              <a:gd name="connsiteY2115" fmla="*/ 5558120 h 6864349"/>
              <a:gd name="connsiteX2116" fmla="*/ 8754473 w 9272710"/>
              <a:gd name="connsiteY2116" fmla="*/ 5558081 h 6864349"/>
              <a:gd name="connsiteX2117" fmla="*/ 6092348 w 9272710"/>
              <a:gd name="connsiteY2117" fmla="*/ 5521006 h 6864349"/>
              <a:gd name="connsiteX2118" fmla="*/ 6092356 w 9272710"/>
              <a:gd name="connsiteY2118" fmla="*/ 5521013 h 6864349"/>
              <a:gd name="connsiteX2119" fmla="*/ 6092394 w 9272710"/>
              <a:gd name="connsiteY2119" fmla="*/ 5521023 h 6864349"/>
              <a:gd name="connsiteX2120" fmla="*/ 6109072 w 9272710"/>
              <a:gd name="connsiteY2120" fmla="*/ 5527256 h 6864349"/>
              <a:gd name="connsiteX2121" fmla="*/ 6112966 w 9272710"/>
              <a:gd name="connsiteY2121" fmla="*/ 5526745 h 6864349"/>
              <a:gd name="connsiteX2122" fmla="*/ 6117896 w 9272710"/>
              <a:gd name="connsiteY2122" fmla="*/ 5528117 h 6864349"/>
              <a:gd name="connsiteX2123" fmla="*/ 6145413 w 9272710"/>
              <a:gd name="connsiteY2123" fmla="*/ 5522662 h 6864349"/>
              <a:gd name="connsiteX2124" fmla="*/ 6145382 w 9272710"/>
              <a:gd name="connsiteY2124" fmla="*/ 5522554 h 6864349"/>
              <a:gd name="connsiteX2125" fmla="*/ 6145262 w 9272710"/>
              <a:gd name="connsiteY2125" fmla="*/ 5522516 h 6864349"/>
              <a:gd name="connsiteX2126" fmla="*/ 6112966 w 9272710"/>
              <a:gd name="connsiteY2126" fmla="*/ 5526745 h 6864349"/>
              <a:gd name="connsiteX2127" fmla="*/ 6092394 w 9272710"/>
              <a:gd name="connsiteY2127" fmla="*/ 5521023 h 6864349"/>
              <a:gd name="connsiteX2128" fmla="*/ 9136347 w 9272710"/>
              <a:gd name="connsiteY2128" fmla="*/ 5518150 h 6864349"/>
              <a:gd name="connsiteX2129" fmla="*/ 9079339 w 9272710"/>
              <a:gd name="connsiteY2129" fmla="*/ 5529290 h 6864349"/>
              <a:gd name="connsiteX2130" fmla="*/ 9079275 w 9272710"/>
              <a:gd name="connsiteY2130" fmla="*/ 5529328 h 6864349"/>
              <a:gd name="connsiteX2131" fmla="*/ 9199652 w 9272710"/>
              <a:gd name="connsiteY2131" fmla="*/ 5522522 h 6864349"/>
              <a:gd name="connsiteX2132" fmla="*/ 9199652 w 9272710"/>
              <a:gd name="connsiteY2132" fmla="*/ 5522502 h 6864349"/>
              <a:gd name="connsiteX2133" fmla="*/ 7529906 w 9272710"/>
              <a:gd name="connsiteY2133" fmla="*/ 5508690 h 6864349"/>
              <a:gd name="connsiteX2134" fmla="*/ 7529902 w 9272710"/>
              <a:gd name="connsiteY2134" fmla="*/ 5508742 h 6864349"/>
              <a:gd name="connsiteX2135" fmla="*/ 7532124 w 9272710"/>
              <a:gd name="connsiteY2135" fmla="*/ 5552301 h 6864349"/>
              <a:gd name="connsiteX2136" fmla="*/ 7533688 w 9272710"/>
              <a:gd name="connsiteY2136" fmla="*/ 5595677 h 6864349"/>
              <a:gd name="connsiteX2137" fmla="*/ 7533692 w 9272710"/>
              <a:gd name="connsiteY2137" fmla="*/ 5595643 h 6864349"/>
              <a:gd name="connsiteX2138" fmla="*/ 7532126 w 9272710"/>
              <a:gd name="connsiteY2138" fmla="*/ 5552152 h 6864349"/>
              <a:gd name="connsiteX2139" fmla="*/ 6808845 w 9272710"/>
              <a:gd name="connsiteY2139" fmla="*/ 5494612 h 6864349"/>
              <a:gd name="connsiteX2140" fmla="*/ 6808924 w 9272710"/>
              <a:gd name="connsiteY2140" fmla="*/ 5500843 h 6864349"/>
              <a:gd name="connsiteX2141" fmla="*/ 6810105 w 9272710"/>
              <a:gd name="connsiteY2141" fmla="*/ 5497493 h 6864349"/>
              <a:gd name="connsiteX2142" fmla="*/ 8900805 w 9272710"/>
              <a:gd name="connsiteY2142" fmla="*/ 5469642 h 6864349"/>
              <a:gd name="connsiteX2143" fmla="*/ 8882062 w 9272710"/>
              <a:gd name="connsiteY2143" fmla="*/ 5473137 h 6864349"/>
              <a:gd name="connsiteX2144" fmla="*/ 8882030 w 9272710"/>
              <a:gd name="connsiteY2144" fmla="*/ 5473143 h 6864349"/>
              <a:gd name="connsiteX2145" fmla="*/ 8910061 w 9272710"/>
              <a:gd name="connsiteY2145" fmla="*/ 5475212 h 6864349"/>
              <a:gd name="connsiteX2146" fmla="*/ 8916921 w 9272710"/>
              <a:gd name="connsiteY2146" fmla="*/ 5479340 h 6864349"/>
              <a:gd name="connsiteX2147" fmla="*/ 8933082 w 9272710"/>
              <a:gd name="connsiteY2147" fmla="*/ 5500231 h 6864349"/>
              <a:gd name="connsiteX2148" fmla="*/ 8857372 w 9272710"/>
              <a:gd name="connsiteY2148" fmla="*/ 5560645 h 6864349"/>
              <a:gd name="connsiteX2149" fmla="*/ 8843442 w 9272710"/>
              <a:gd name="connsiteY2149" fmla="*/ 5574793 h 6864349"/>
              <a:gd name="connsiteX2150" fmla="*/ 8820281 w 9272710"/>
              <a:gd name="connsiteY2150" fmla="*/ 5574847 h 6864349"/>
              <a:gd name="connsiteX2151" fmla="*/ 8843661 w 9272710"/>
              <a:gd name="connsiteY2151" fmla="*/ 5574833 h 6864349"/>
              <a:gd name="connsiteX2152" fmla="*/ 8857590 w 9272710"/>
              <a:gd name="connsiteY2152" fmla="*/ 5560644 h 6864349"/>
              <a:gd name="connsiteX2153" fmla="*/ 8888030 w 9272710"/>
              <a:gd name="connsiteY2153" fmla="*/ 5520031 h 6864349"/>
              <a:gd name="connsiteX2154" fmla="*/ 8933224 w 9272710"/>
              <a:gd name="connsiteY2154" fmla="*/ 5500263 h 6864349"/>
              <a:gd name="connsiteX2155" fmla="*/ 8933190 w 9272710"/>
              <a:gd name="connsiteY2155" fmla="*/ 5500230 h 6864349"/>
              <a:gd name="connsiteX2156" fmla="*/ 8919279 w 9272710"/>
              <a:gd name="connsiteY2156" fmla="*/ 5480760 h 6864349"/>
              <a:gd name="connsiteX2157" fmla="*/ 8916921 w 9272710"/>
              <a:gd name="connsiteY2157" fmla="*/ 5479340 h 6864349"/>
              <a:gd name="connsiteX2158" fmla="*/ 8913949 w 9272710"/>
              <a:gd name="connsiteY2158" fmla="*/ 5475499 h 6864349"/>
              <a:gd name="connsiteX2159" fmla="*/ 8910061 w 9272710"/>
              <a:gd name="connsiteY2159" fmla="*/ 5475212 h 6864349"/>
              <a:gd name="connsiteX2160" fmla="*/ 9130954 w 9272710"/>
              <a:gd name="connsiteY2160" fmla="*/ 5468135 h 6864349"/>
              <a:gd name="connsiteX2161" fmla="*/ 9127653 w 9272710"/>
              <a:gd name="connsiteY2161" fmla="*/ 5468726 h 6864349"/>
              <a:gd name="connsiteX2162" fmla="*/ 9126614 w 9272710"/>
              <a:gd name="connsiteY2162" fmla="*/ 5470859 h 6864349"/>
              <a:gd name="connsiteX2163" fmla="*/ 8753130 w 9272710"/>
              <a:gd name="connsiteY2163" fmla="*/ 5466610 h 6864349"/>
              <a:gd name="connsiteX2164" fmla="*/ 8737093 w 9272710"/>
              <a:gd name="connsiteY2164" fmla="*/ 5491608 h 6864349"/>
              <a:gd name="connsiteX2165" fmla="*/ 8661707 w 9272710"/>
              <a:gd name="connsiteY2165" fmla="*/ 5528525 h 6864349"/>
              <a:gd name="connsiteX2166" fmla="*/ 8608393 w 9272710"/>
              <a:gd name="connsiteY2166" fmla="*/ 5516946 h 6864349"/>
              <a:gd name="connsiteX2167" fmla="*/ 8542188 w 9272710"/>
              <a:gd name="connsiteY2167" fmla="*/ 5496844 h 6864349"/>
              <a:gd name="connsiteX2168" fmla="*/ 8468991 w 9272710"/>
              <a:gd name="connsiteY2168" fmla="*/ 5498373 h 6864349"/>
              <a:gd name="connsiteX2169" fmla="*/ 8449763 w 9272710"/>
              <a:gd name="connsiteY2169" fmla="*/ 5501760 h 6864349"/>
              <a:gd name="connsiteX2170" fmla="*/ 8336471 w 9272710"/>
              <a:gd name="connsiteY2170" fmla="*/ 5561956 h 6864349"/>
              <a:gd name="connsiteX2171" fmla="*/ 8322378 w 9272710"/>
              <a:gd name="connsiteY2171" fmla="*/ 5577906 h 6864349"/>
              <a:gd name="connsiteX2172" fmla="*/ 8279307 w 9272710"/>
              <a:gd name="connsiteY2172" fmla="*/ 5575353 h 6864349"/>
              <a:gd name="connsiteX2173" fmla="*/ 8279237 w 9272710"/>
              <a:gd name="connsiteY2173" fmla="*/ 5575473 h 6864349"/>
              <a:gd name="connsiteX2174" fmla="*/ 8296640 w 9272710"/>
              <a:gd name="connsiteY2174" fmla="*/ 5568767 h 6864349"/>
              <a:gd name="connsiteX2175" fmla="*/ 8322160 w 9272710"/>
              <a:gd name="connsiteY2175" fmla="*/ 5578125 h 6864349"/>
              <a:gd name="connsiteX2176" fmla="*/ 8409451 w 9272710"/>
              <a:gd name="connsiteY2176" fmla="*/ 5585007 h 6864349"/>
              <a:gd name="connsiteX2177" fmla="*/ 8425387 w 9272710"/>
              <a:gd name="connsiteY2177" fmla="*/ 5579047 h 6864349"/>
              <a:gd name="connsiteX2178" fmla="*/ 8409668 w 9272710"/>
              <a:gd name="connsiteY2178" fmla="*/ 5584898 h 6864349"/>
              <a:gd name="connsiteX2179" fmla="*/ 8322378 w 9272710"/>
              <a:gd name="connsiteY2179" fmla="*/ 5578015 h 6864349"/>
              <a:gd name="connsiteX2180" fmla="*/ 8336472 w 9272710"/>
              <a:gd name="connsiteY2180" fmla="*/ 5562065 h 6864349"/>
              <a:gd name="connsiteX2181" fmla="*/ 8449763 w 9272710"/>
              <a:gd name="connsiteY2181" fmla="*/ 5501869 h 6864349"/>
              <a:gd name="connsiteX2182" fmla="*/ 8468991 w 9272710"/>
              <a:gd name="connsiteY2182" fmla="*/ 5498482 h 6864349"/>
              <a:gd name="connsiteX2183" fmla="*/ 8542188 w 9272710"/>
              <a:gd name="connsiteY2183" fmla="*/ 5496953 h 6864349"/>
              <a:gd name="connsiteX2184" fmla="*/ 8608393 w 9272710"/>
              <a:gd name="connsiteY2184" fmla="*/ 5517055 h 6864349"/>
              <a:gd name="connsiteX2185" fmla="*/ 8661707 w 9272710"/>
              <a:gd name="connsiteY2185" fmla="*/ 5528634 h 6864349"/>
              <a:gd name="connsiteX2186" fmla="*/ 8753148 w 9272710"/>
              <a:gd name="connsiteY2186" fmla="*/ 5466691 h 6864349"/>
              <a:gd name="connsiteX2187" fmla="*/ 9143154 w 9272710"/>
              <a:gd name="connsiteY2187" fmla="*/ 5465953 h 6864349"/>
              <a:gd name="connsiteX2188" fmla="*/ 9138987 w 9272710"/>
              <a:gd name="connsiteY2188" fmla="*/ 5466699 h 6864349"/>
              <a:gd name="connsiteX2189" fmla="*/ 9160602 w 9272710"/>
              <a:gd name="connsiteY2189" fmla="*/ 5472753 h 6864349"/>
              <a:gd name="connsiteX2190" fmla="*/ 9177562 w 9272710"/>
              <a:gd name="connsiteY2190" fmla="*/ 5478012 h 6864349"/>
              <a:gd name="connsiteX2191" fmla="*/ 9177500 w 9272710"/>
              <a:gd name="connsiteY2191" fmla="*/ 5477877 h 6864349"/>
              <a:gd name="connsiteX2192" fmla="*/ 6179071 w 9272710"/>
              <a:gd name="connsiteY2192" fmla="*/ 5459043 h 6864349"/>
              <a:gd name="connsiteX2193" fmla="*/ 6178990 w 9272710"/>
              <a:gd name="connsiteY2193" fmla="*/ 5459045 h 6864349"/>
              <a:gd name="connsiteX2194" fmla="*/ 6179335 w 9272710"/>
              <a:gd name="connsiteY2194" fmla="*/ 5459154 h 6864349"/>
              <a:gd name="connsiteX2195" fmla="*/ 6206409 w 9272710"/>
              <a:gd name="connsiteY2195" fmla="*/ 5470516 h 6864349"/>
              <a:gd name="connsiteX2196" fmla="*/ 6235939 w 9272710"/>
              <a:gd name="connsiteY2196" fmla="*/ 5507113 h 6864349"/>
              <a:gd name="connsiteX2197" fmla="*/ 6319296 w 9272710"/>
              <a:gd name="connsiteY2197" fmla="*/ 5568620 h 6864349"/>
              <a:gd name="connsiteX2198" fmla="*/ 6330289 w 9272710"/>
              <a:gd name="connsiteY2198" fmla="*/ 5576022 h 6864349"/>
              <a:gd name="connsiteX2199" fmla="*/ 6334126 w 9272710"/>
              <a:gd name="connsiteY2199" fmla="*/ 5589061 h 6864349"/>
              <a:gd name="connsiteX2200" fmla="*/ 6334549 w 9272710"/>
              <a:gd name="connsiteY2200" fmla="*/ 5589126 h 6864349"/>
              <a:gd name="connsiteX2201" fmla="*/ 6330726 w 9272710"/>
              <a:gd name="connsiteY2201" fmla="*/ 5576090 h 6864349"/>
              <a:gd name="connsiteX2202" fmla="*/ 6319733 w 9272710"/>
              <a:gd name="connsiteY2202" fmla="*/ 5568729 h 6864349"/>
              <a:gd name="connsiteX2203" fmla="*/ 6236376 w 9272710"/>
              <a:gd name="connsiteY2203" fmla="*/ 5507222 h 6864349"/>
              <a:gd name="connsiteX2204" fmla="*/ 6214234 w 9272710"/>
              <a:gd name="connsiteY2204" fmla="*/ 5473800 h 6864349"/>
              <a:gd name="connsiteX2205" fmla="*/ 6206409 w 9272710"/>
              <a:gd name="connsiteY2205" fmla="*/ 5470516 h 6864349"/>
              <a:gd name="connsiteX2206" fmla="*/ 6203301 w 9272710"/>
              <a:gd name="connsiteY2206" fmla="*/ 5466663 h 6864349"/>
              <a:gd name="connsiteX2207" fmla="*/ 6179335 w 9272710"/>
              <a:gd name="connsiteY2207" fmla="*/ 5459154 h 6864349"/>
              <a:gd name="connsiteX2208" fmla="*/ 9155292 w 9272710"/>
              <a:gd name="connsiteY2208" fmla="*/ 5448206 h 6864349"/>
              <a:gd name="connsiteX2209" fmla="*/ 9177281 w 9272710"/>
              <a:gd name="connsiteY2209" fmla="*/ 5477400 h 6864349"/>
              <a:gd name="connsiteX2210" fmla="*/ 9166216 w 9272710"/>
              <a:gd name="connsiteY2210" fmla="*/ 5453297 h 6864349"/>
              <a:gd name="connsiteX2211" fmla="*/ 6672402 w 9272710"/>
              <a:gd name="connsiteY2211" fmla="*/ 5445816 h 6864349"/>
              <a:gd name="connsiteX2212" fmla="*/ 6672343 w 9272710"/>
              <a:gd name="connsiteY2212" fmla="*/ 5445872 h 6864349"/>
              <a:gd name="connsiteX2213" fmla="*/ 6663389 w 9272710"/>
              <a:gd name="connsiteY2213" fmla="*/ 5463112 h 6864349"/>
              <a:gd name="connsiteX2214" fmla="*/ 6653296 w 9272710"/>
              <a:gd name="connsiteY2214" fmla="*/ 5476616 h 6864349"/>
              <a:gd name="connsiteX2215" fmla="*/ 6653322 w 9272710"/>
              <a:gd name="connsiteY2215" fmla="*/ 5476613 h 6864349"/>
              <a:gd name="connsiteX2216" fmla="*/ 6663458 w 9272710"/>
              <a:gd name="connsiteY2216" fmla="*/ 5463045 h 6864349"/>
              <a:gd name="connsiteX2217" fmla="*/ 9142209 w 9272710"/>
              <a:gd name="connsiteY2217" fmla="*/ 5442109 h 6864349"/>
              <a:gd name="connsiteX2218" fmla="*/ 9116947 w 9272710"/>
              <a:gd name="connsiteY2218" fmla="*/ 5462976 h 6864349"/>
              <a:gd name="connsiteX2219" fmla="*/ 9057952 w 9272710"/>
              <a:gd name="connsiteY2219" fmla="*/ 5488868 h 6864349"/>
              <a:gd name="connsiteX2220" fmla="*/ 9021585 w 9272710"/>
              <a:gd name="connsiteY2220" fmla="*/ 5498100 h 6864349"/>
              <a:gd name="connsiteX2221" fmla="*/ 9021482 w 9272710"/>
              <a:gd name="connsiteY2221" fmla="*/ 5498442 h 6864349"/>
              <a:gd name="connsiteX2222" fmla="*/ 9012880 w 9272710"/>
              <a:gd name="connsiteY2222" fmla="*/ 5512128 h 6864349"/>
              <a:gd name="connsiteX2223" fmla="*/ 9011023 w 9272710"/>
              <a:gd name="connsiteY2223" fmla="*/ 5533031 h 6864349"/>
              <a:gd name="connsiteX2224" fmla="*/ 9010866 w 9272710"/>
              <a:gd name="connsiteY2224" fmla="*/ 5533551 h 6864349"/>
              <a:gd name="connsiteX2225" fmla="*/ 9010867 w 9272710"/>
              <a:gd name="connsiteY2225" fmla="*/ 5533551 h 6864349"/>
              <a:gd name="connsiteX2226" fmla="*/ 9009109 w 9272710"/>
              <a:gd name="connsiteY2226" fmla="*/ 5536682 h 6864349"/>
              <a:gd name="connsiteX2227" fmla="*/ 9001481 w 9272710"/>
              <a:gd name="connsiteY2227" fmla="*/ 5548757 h 6864349"/>
              <a:gd name="connsiteX2228" fmla="*/ 8999924 w 9272710"/>
              <a:gd name="connsiteY2228" fmla="*/ 5553029 h 6864349"/>
              <a:gd name="connsiteX2229" fmla="*/ 8998843 w 9272710"/>
              <a:gd name="connsiteY2229" fmla="*/ 5554954 h 6864349"/>
              <a:gd name="connsiteX2230" fmla="*/ 8993466 w 9272710"/>
              <a:gd name="connsiteY2230" fmla="*/ 5569235 h 6864349"/>
              <a:gd name="connsiteX2231" fmla="*/ 8975009 w 9272710"/>
              <a:gd name="connsiteY2231" fmla="*/ 5594966 h 6864349"/>
              <a:gd name="connsiteX2232" fmla="*/ 8974223 w 9272710"/>
              <a:gd name="connsiteY2232" fmla="*/ 5595788 h 6864349"/>
              <a:gd name="connsiteX2233" fmla="*/ 8974398 w 9272710"/>
              <a:gd name="connsiteY2233" fmla="*/ 5595818 h 6864349"/>
              <a:gd name="connsiteX2234" fmla="*/ 8975009 w 9272710"/>
              <a:gd name="connsiteY2234" fmla="*/ 5594966 h 6864349"/>
              <a:gd name="connsiteX2235" fmla="*/ 8989482 w 9272710"/>
              <a:gd name="connsiteY2235" fmla="*/ 5579818 h 6864349"/>
              <a:gd name="connsiteX2236" fmla="*/ 8993466 w 9272710"/>
              <a:gd name="connsiteY2236" fmla="*/ 5569235 h 6864349"/>
              <a:gd name="connsiteX2237" fmla="*/ 8994586 w 9272710"/>
              <a:gd name="connsiteY2237" fmla="*/ 5567675 h 6864349"/>
              <a:gd name="connsiteX2238" fmla="*/ 8999924 w 9272710"/>
              <a:gd name="connsiteY2238" fmla="*/ 5553029 h 6864349"/>
              <a:gd name="connsiteX2239" fmla="*/ 9009109 w 9272710"/>
              <a:gd name="connsiteY2239" fmla="*/ 5536682 h 6864349"/>
              <a:gd name="connsiteX2240" fmla="*/ 9011086 w 9272710"/>
              <a:gd name="connsiteY2240" fmla="*/ 5533550 h 6864349"/>
              <a:gd name="connsiteX2241" fmla="*/ 9042338 w 9272710"/>
              <a:gd name="connsiteY2241" fmla="*/ 5511322 h 6864349"/>
              <a:gd name="connsiteX2242" fmla="*/ 9067606 w 9272710"/>
              <a:gd name="connsiteY2242" fmla="*/ 5499939 h 6864349"/>
              <a:gd name="connsiteX2243" fmla="*/ 9068634 w 9272710"/>
              <a:gd name="connsiteY2243" fmla="*/ 5499553 h 6864349"/>
              <a:gd name="connsiteX2244" fmla="*/ 9086659 w 9272710"/>
              <a:gd name="connsiteY2244" fmla="*/ 5499569 h 6864349"/>
              <a:gd name="connsiteX2245" fmla="*/ 9092695 w 9272710"/>
              <a:gd name="connsiteY2245" fmla="*/ 5499575 h 6864349"/>
              <a:gd name="connsiteX2246" fmla="*/ 9092696 w 9272710"/>
              <a:gd name="connsiteY2246" fmla="*/ 5499575 h 6864349"/>
              <a:gd name="connsiteX2247" fmla="*/ 9092804 w 9272710"/>
              <a:gd name="connsiteY2247" fmla="*/ 5499575 h 6864349"/>
              <a:gd name="connsiteX2248" fmla="*/ 9116402 w 9272710"/>
              <a:gd name="connsiteY2248" fmla="*/ 5491927 h 6864349"/>
              <a:gd name="connsiteX2249" fmla="*/ 9116662 w 9272710"/>
              <a:gd name="connsiteY2249" fmla="*/ 5491283 h 6864349"/>
              <a:gd name="connsiteX2250" fmla="*/ 9116402 w 9272710"/>
              <a:gd name="connsiteY2250" fmla="*/ 5491818 h 6864349"/>
              <a:gd name="connsiteX2251" fmla="*/ 9116293 w 9272710"/>
              <a:gd name="connsiteY2251" fmla="*/ 5491928 h 6864349"/>
              <a:gd name="connsiteX2252" fmla="*/ 9106910 w 9272710"/>
              <a:gd name="connsiteY2252" fmla="*/ 5497881 h 6864349"/>
              <a:gd name="connsiteX2253" fmla="*/ 9092696 w 9272710"/>
              <a:gd name="connsiteY2253" fmla="*/ 5499575 h 6864349"/>
              <a:gd name="connsiteX2254" fmla="*/ 9086659 w 9272710"/>
              <a:gd name="connsiteY2254" fmla="*/ 5499569 h 6864349"/>
              <a:gd name="connsiteX2255" fmla="*/ 9068636 w 9272710"/>
              <a:gd name="connsiteY2255" fmla="*/ 5499552 h 6864349"/>
              <a:gd name="connsiteX2256" fmla="*/ 9068634 w 9272710"/>
              <a:gd name="connsiteY2256" fmla="*/ 5499553 h 6864349"/>
              <a:gd name="connsiteX2257" fmla="*/ 9068466 w 9272710"/>
              <a:gd name="connsiteY2257" fmla="*/ 5499553 h 6864349"/>
              <a:gd name="connsiteX2258" fmla="*/ 9067606 w 9272710"/>
              <a:gd name="connsiteY2258" fmla="*/ 5499939 h 6864349"/>
              <a:gd name="connsiteX2259" fmla="*/ 9047930 w 9272710"/>
              <a:gd name="connsiteY2259" fmla="*/ 5507344 h 6864349"/>
              <a:gd name="connsiteX2260" fmla="*/ 9042338 w 9272710"/>
              <a:gd name="connsiteY2260" fmla="*/ 5511322 h 6864349"/>
              <a:gd name="connsiteX2261" fmla="*/ 9038235 w 9272710"/>
              <a:gd name="connsiteY2261" fmla="*/ 5513170 h 6864349"/>
              <a:gd name="connsiteX2262" fmla="*/ 9010977 w 9272710"/>
              <a:gd name="connsiteY2262" fmla="*/ 5533551 h 6864349"/>
              <a:gd name="connsiteX2263" fmla="*/ 9011023 w 9272710"/>
              <a:gd name="connsiteY2263" fmla="*/ 5533031 h 6864349"/>
              <a:gd name="connsiteX2264" fmla="*/ 9021482 w 9272710"/>
              <a:gd name="connsiteY2264" fmla="*/ 5498442 h 6864349"/>
              <a:gd name="connsiteX2265" fmla="*/ 9021696 w 9272710"/>
              <a:gd name="connsiteY2265" fmla="*/ 5498100 h 6864349"/>
              <a:gd name="connsiteX2266" fmla="*/ 9058062 w 9272710"/>
              <a:gd name="connsiteY2266" fmla="*/ 5488869 h 6864349"/>
              <a:gd name="connsiteX2267" fmla="*/ 9117057 w 9272710"/>
              <a:gd name="connsiteY2267" fmla="*/ 5462976 h 6864349"/>
              <a:gd name="connsiteX2268" fmla="*/ 9147307 w 9272710"/>
              <a:gd name="connsiteY2268" fmla="*/ 5444484 h 6864349"/>
              <a:gd name="connsiteX2269" fmla="*/ 7504098 w 9272710"/>
              <a:gd name="connsiteY2269" fmla="*/ 5434530 h 6864349"/>
              <a:gd name="connsiteX2270" fmla="*/ 7504011 w 9272710"/>
              <a:gd name="connsiteY2270" fmla="*/ 5434665 h 6864349"/>
              <a:gd name="connsiteX2271" fmla="*/ 7510997 w 9272710"/>
              <a:gd name="connsiteY2271" fmla="*/ 5438516 h 6864349"/>
              <a:gd name="connsiteX2272" fmla="*/ 7516630 w 9272710"/>
              <a:gd name="connsiteY2272" fmla="*/ 5439790 h 6864349"/>
              <a:gd name="connsiteX2273" fmla="*/ 7524506 w 9272710"/>
              <a:gd name="connsiteY2273" fmla="*/ 5442054 h 6864349"/>
              <a:gd name="connsiteX2274" fmla="*/ 7529654 w 9272710"/>
              <a:gd name="connsiteY2274" fmla="*/ 5444356 h 6864349"/>
              <a:gd name="connsiteX2275" fmla="*/ 7533559 w 9272710"/>
              <a:gd name="connsiteY2275" fmla="*/ 5454133 h 6864349"/>
              <a:gd name="connsiteX2276" fmla="*/ 7533599 w 9272710"/>
              <a:gd name="connsiteY2276" fmla="*/ 5454345 h 6864349"/>
              <a:gd name="connsiteX2277" fmla="*/ 7533599 w 9272710"/>
              <a:gd name="connsiteY2277" fmla="*/ 5465285 h 6864349"/>
              <a:gd name="connsiteX2278" fmla="*/ 7533601 w 9272710"/>
              <a:gd name="connsiteY2278" fmla="*/ 5465271 h 6864349"/>
              <a:gd name="connsiteX2279" fmla="*/ 7533601 w 9272710"/>
              <a:gd name="connsiteY2279" fmla="*/ 5454237 h 6864349"/>
              <a:gd name="connsiteX2280" fmla="*/ 7533559 w 9272710"/>
              <a:gd name="connsiteY2280" fmla="*/ 5454133 h 6864349"/>
              <a:gd name="connsiteX2281" fmla="*/ 7531885 w 9272710"/>
              <a:gd name="connsiteY2281" fmla="*/ 5445353 h 6864349"/>
              <a:gd name="connsiteX2282" fmla="*/ 7529654 w 9272710"/>
              <a:gd name="connsiteY2282" fmla="*/ 5444356 h 6864349"/>
              <a:gd name="connsiteX2283" fmla="*/ 7529283 w 9272710"/>
              <a:gd name="connsiteY2283" fmla="*/ 5443428 h 6864349"/>
              <a:gd name="connsiteX2284" fmla="*/ 7524506 w 9272710"/>
              <a:gd name="connsiteY2284" fmla="*/ 5442054 h 6864349"/>
              <a:gd name="connsiteX2285" fmla="*/ 7522319 w 9272710"/>
              <a:gd name="connsiteY2285" fmla="*/ 5441077 h 6864349"/>
              <a:gd name="connsiteX2286" fmla="*/ 7516630 w 9272710"/>
              <a:gd name="connsiteY2286" fmla="*/ 5439790 h 6864349"/>
              <a:gd name="connsiteX2287" fmla="*/ 7514632 w 9272710"/>
              <a:gd name="connsiteY2287" fmla="*/ 5439215 h 6864349"/>
              <a:gd name="connsiteX2288" fmla="*/ 7998147 w 9272710"/>
              <a:gd name="connsiteY2288" fmla="*/ 5416884 h 6864349"/>
              <a:gd name="connsiteX2289" fmla="*/ 7997977 w 9272710"/>
              <a:gd name="connsiteY2289" fmla="*/ 5417079 h 6864349"/>
              <a:gd name="connsiteX2290" fmla="*/ 8007414 w 9272710"/>
              <a:gd name="connsiteY2290" fmla="*/ 5484389 h 6864349"/>
              <a:gd name="connsiteX2291" fmla="*/ 8010254 w 9272710"/>
              <a:gd name="connsiteY2291" fmla="*/ 5500121 h 6864349"/>
              <a:gd name="connsiteX2292" fmla="*/ 8055920 w 9272710"/>
              <a:gd name="connsiteY2292" fmla="*/ 5587848 h 6864349"/>
              <a:gd name="connsiteX2293" fmla="*/ 8155991 w 9272710"/>
              <a:gd name="connsiteY2293" fmla="*/ 5612538 h 6864349"/>
              <a:gd name="connsiteX2294" fmla="*/ 8213238 w 9272710"/>
              <a:gd name="connsiteY2294" fmla="*/ 5625430 h 6864349"/>
              <a:gd name="connsiteX2295" fmla="*/ 8224819 w 9272710"/>
              <a:gd name="connsiteY2295" fmla="*/ 5635044 h 6864349"/>
              <a:gd name="connsiteX2296" fmla="*/ 8247434 w 9272710"/>
              <a:gd name="connsiteY2296" fmla="*/ 5632094 h 6864349"/>
              <a:gd name="connsiteX2297" fmla="*/ 8247539 w 9272710"/>
              <a:gd name="connsiteY2297" fmla="*/ 5631891 h 6864349"/>
              <a:gd name="connsiteX2298" fmla="*/ 8225037 w 9272710"/>
              <a:gd name="connsiteY2298" fmla="*/ 5634825 h 6864349"/>
              <a:gd name="connsiteX2299" fmla="*/ 8213457 w 9272710"/>
              <a:gd name="connsiteY2299" fmla="*/ 5625211 h 6864349"/>
              <a:gd name="connsiteX2300" fmla="*/ 8156211 w 9272710"/>
              <a:gd name="connsiteY2300" fmla="*/ 5612320 h 6864349"/>
              <a:gd name="connsiteX2301" fmla="*/ 8056138 w 9272710"/>
              <a:gd name="connsiteY2301" fmla="*/ 5587629 h 6864349"/>
              <a:gd name="connsiteX2302" fmla="*/ 8010472 w 9272710"/>
              <a:gd name="connsiteY2302" fmla="*/ 5499903 h 6864349"/>
              <a:gd name="connsiteX2303" fmla="*/ 8007632 w 9272710"/>
              <a:gd name="connsiteY2303" fmla="*/ 5484171 h 6864349"/>
              <a:gd name="connsiteX2304" fmla="*/ 7989373 w 9272710"/>
              <a:gd name="connsiteY2304" fmla="*/ 5447181 h 6864349"/>
              <a:gd name="connsiteX2305" fmla="*/ 8188059 w 9272710"/>
              <a:gd name="connsiteY2305" fmla="*/ 5414543 h 6864349"/>
              <a:gd name="connsiteX2306" fmla="*/ 8177186 w 9272710"/>
              <a:gd name="connsiteY2306" fmla="*/ 5421024 h 6864349"/>
              <a:gd name="connsiteX2307" fmla="*/ 8182212 w 9272710"/>
              <a:gd name="connsiteY2307" fmla="*/ 5466910 h 6864349"/>
              <a:gd name="connsiteX2308" fmla="*/ 8242736 w 9272710"/>
              <a:gd name="connsiteY2308" fmla="*/ 5562284 h 6864349"/>
              <a:gd name="connsiteX2309" fmla="*/ 8246358 w 9272710"/>
              <a:gd name="connsiteY2309" fmla="*/ 5580639 h 6864349"/>
              <a:gd name="connsiteX2310" fmla="*/ 8242724 w 9272710"/>
              <a:gd name="connsiteY2310" fmla="*/ 5589950 h 6864349"/>
              <a:gd name="connsiteX2311" fmla="*/ 8243076 w 9272710"/>
              <a:gd name="connsiteY2311" fmla="*/ 5589910 h 6864349"/>
              <a:gd name="connsiteX2312" fmla="*/ 8243064 w 9272710"/>
              <a:gd name="connsiteY2312" fmla="*/ 5562283 h 6864349"/>
              <a:gd name="connsiteX2313" fmla="*/ 8182539 w 9272710"/>
              <a:gd name="connsiteY2313" fmla="*/ 5466909 h 6864349"/>
              <a:gd name="connsiteX2314" fmla="*/ 8177514 w 9272710"/>
              <a:gd name="connsiteY2314" fmla="*/ 5421024 h 6864349"/>
              <a:gd name="connsiteX2315" fmla="*/ 8198042 w 9272710"/>
              <a:gd name="connsiteY2315" fmla="*/ 5416292 h 6864349"/>
              <a:gd name="connsiteX2316" fmla="*/ 8197957 w 9272710"/>
              <a:gd name="connsiteY2316" fmla="*/ 5416205 h 6864349"/>
              <a:gd name="connsiteX2317" fmla="*/ 8188059 w 9272710"/>
              <a:gd name="connsiteY2317" fmla="*/ 5414543 h 6864349"/>
              <a:gd name="connsiteX2318" fmla="*/ 8020052 w 9272710"/>
              <a:gd name="connsiteY2318" fmla="*/ 5391892 h 6864349"/>
              <a:gd name="connsiteX2319" fmla="*/ 8019965 w 9272710"/>
              <a:gd name="connsiteY2319" fmla="*/ 5391980 h 6864349"/>
              <a:gd name="connsiteX2320" fmla="*/ 8010484 w 9272710"/>
              <a:gd name="connsiteY2320" fmla="*/ 5402802 h 6864349"/>
              <a:gd name="connsiteX2321" fmla="*/ 6924927 w 9272710"/>
              <a:gd name="connsiteY2321" fmla="*/ 5357196 h 6864349"/>
              <a:gd name="connsiteX2322" fmla="*/ 6924949 w 9272710"/>
              <a:gd name="connsiteY2322" fmla="*/ 5357697 h 6864349"/>
              <a:gd name="connsiteX2323" fmla="*/ 6922951 w 9272710"/>
              <a:gd name="connsiteY2323" fmla="*/ 5379463 h 6864349"/>
              <a:gd name="connsiteX2324" fmla="*/ 6919773 w 9272710"/>
              <a:gd name="connsiteY2324" fmla="*/ 5384774 h 6864349"/>
              <a:gd name="connsiteX2325" fmla="*/ 6901924 w 9272710"/>
              <a:gd name="connsiteY2325" fmla="*/ 5397690 h 6864349"/>
              <a:gd name="connsiteX2326" fmla="*/ 6900065 w 9272710"/>
              <a:gd name="connsiteY2326" fmla="*/ 5398739 h 6864349"/>
              <a:gd name="connsiteX2327" fmla="*/ 6875047 w 9272710"/>
              <a:gd name="connsiteY2327" fmla="*/ 5496954 h 6864349"/>
              <a:gd name="connsiteX2328" fmla="*/ 6880110 w 9272710"/>
              <a:gd name="connsiteY2328" fmla="*/ 5526469 h 6864349"/>
              <a:gd name="connsiteX2329" fmla="*/ 6878592 w 9272710"/>
              <a:gd name="connsiteY2329" fmla="*/ 5531926 h 6864349"/>
              <a:gd name="connsiteX2330" fmla="*/ 6860604 w 9272710"/>
              <a:gd name="connsiteY2330" fmla="*/ 5550063 h 6864349"/>
              <a:gd name="connsiteX2331" fmla="*/ 6833847 w 9272710"/>
              <a:gd name="connsiteY2331" fmla="*/ 5555492 h 6864349"/>
              <a:gd name="connsiteX2332" fmla="*/ 6833859 w 9272710"/>
              <a:gd name="connsiteY2332" fmla="*/ 5555729 h 6864349"/>
              <a:gd name="connsiteX2333" fmla="*/ 6815177 w 9272710"/>
              <a:gd name="connsiteY2333" fmla="*/ 5564032 h 6864349"/>
              <a:gd name="connsiteX2334" fmla="*/ 6711391 w 9272710"/>
              <a:gd name="connsiteY2334" fmla="*/ 5710098 h 6864349"/>
              <a:gd name="connsiteX2335" fmla="*/ 6815178 w 9272710"/>
              <a:gd name="connsiteY2335" fmla="*/ 5564032 h 6864349"/>
              <a:gd name="connsiteX2336" fmla="*/ 6833859 w 9272710"/>
              <a:gd name="connsiteY2336" fmla="*/ 5555729 h 6864349"/>
              <a:gd name="connsiteX2337" fmla="*/ 6876835 w 9272710"/>
              <a:gd name="connsiteY2337" fmla="*/ 5538249 h 6864349"/>
              <a:gd name="connsiteX2338" fmla="*/ 6878592 w 9272710"/>
              <a:gd name="connsiteY2338" fmla="*/ 5531926 h 6864349"/>
              <a:gd name="connsiteX2339" fmla="*/ 6880684 w 9272710"/>
              <a:gd name="connsiteY2339" fmla="*/ 5529817 h 6864349"/>
              <a:gd name="connsiteX2340" fmla="*/ 6880110 w 9272710"/>
              <a:gd name="connsiteY2340" fmla="*/ 5526469 h 6864349"/>
              <a:gd name="connsiteX2341" fmla="*/ 6881807 w 9272710"/>
              <a:gd name="connsiteY2341" fmla="*/ 5520364 h 6864349"/>
              <a:gd name="connsiteX2342" fmla="*/ 6875156 w 9272710"/>
              <a:gd name="connsiteY2342" fmla="*/ 5497172 h 6864349"/>
              <a:gd name="connsiteX2343" fmla="*/ 6900174 w 9272710"/>
              <a:gd name="connsiteY2343" fmla="*/ 5398957 h 6864349"/>
              <a:gd name="connsiteX2344" fmla="*/ 6901924 w 9272710"/>
              <a:gd name="connsiteY2344" fmla="*/ 5397690 h 6864349"/>
              <a:gd name="connsiteX2345" fmla="*/ 6917199 w 9272710"/>
              <a:gd name="connsiteY2345" fmla="*/ 5389075 h 6864349"/>
              <a:gd name="connsiteX2346" fmla="*/ 6919773 w 9272710"/>
              <a:gd name="connsiteY2346" fmla="*/ 5384774 h 6864349"/>
              <a:gd name="connsiteX2347" fmla="*/ 6922656 w 9272710"/>
              <a:gd name="connsiteY2347" fmla="*/ 5382689 h 6864349"/>
              <a:gd name="connsiteX2348" fmla="*/ 6922951 w 9272710"/>
              <a:gd name="connsiteY2348" fmla="*/ 5379463 h 6864349"/>
              <a:gd name="connsiteX2349" fmla="*/ 6925710 w 9272710"/>
              <a:gd name="connsiteY2349" fmla="*/ 5374854 h 6864349"/>
              <a:gd name="connsiteX2350" fmla="*/ 6924949 w 9272710"/>
              <a:gd name="connsiteY2350" fmla="*/ 5357697 h 6864349"/>
              <a:gd name="connsiteX2351" fmla="*/ 6924985 w 9272710"/>
              <a:gd name="connsiteY2351" fmla="*/ 5357307 h 6864349"/>
              <a:gd name="connsiteX2352" fmla="*/ 5831222 w 9272710"/>
              <a:gd name="connsiteY2352" fmla="*/ 5336436 h 6864349"/>
              <a:gd name="connsiteX2353" fmla="*/ 5831225 w 9272710"/>
              <a:gd name="connsiteY2353" fmla="*/ 5336439 h 6864349"/>
              <a:gd name="connsiteX2354" fmla="*/ 5861324 w 9272710"/>
              <a:gd name="connsiteY2354" fmla="*/ 5346407 h 6864349"/>
              <a:gd name="connsiteX2355" fmla="*/ 5882700 w 9272710"/>
              <a:gd name="connsiteY2355" fmla="*/ 5351298 h 6864349"/>
              <a:gd name="connsiteX2356" fmla="*/ 5894615 w 9272710"/>
              <a:gd name="connsiteY2356" fmla="*/ 5352199 h 6864349"/>
              <a:gd name="connsiteX2357" fmla="*/ 5925067 w 9272710"/>
              <a:gd name="connsiteY2357" fmla="*/ 5357932 h 6864349"/>
              <a:gd name="connsiteX2358" fmla="*/ 5925575 w 9272710"/>
              <a:gd name="connsiteY2358" fmla="*/ 5358058 h 6864349"/>
              <a:gd name="connsiteX2359" fmla="*/ 5925536 w 9272710"/>
              <a:gd name="connsiteY2359" fmla="*/ 5358020 h 6864349"/>
              <a:gd name="connsiteX2360" fmla="*/ 5925067 w 9272710"/>
              <a:gd name="connsiteY2360" fmla="*/ 5357932 h 6864349"/>
              <a:gd name="connsiteX2361" fmla="*/ 5905255 w 9272710"/>
              <a:gd name="connsiteY2361" fmla="*/ 5353003 h 6864349"/>
              <a:gd name="connsiteX2362" fmla="*/ 5894615 w 9272710"/>
              <a:gd name="connsiteY2362" fmla="*/ 5352199 h 6864349"/>
              <a:gd name="connsiteX2363" fmla="*/ 5893697 w 9272710"/>
              <a:gd name="connsiteY2363" fmla="*/ 5352026 h 6864349"/>
              <a:gd name="connsiteX2364" fmla="*/ 5860996 w 9272710"/>
              <a:gd name="connsiteY2364" fmla="*/ 5346298 h 6864349"/>
              <a:gd name="connsiteX2365" fmla="*/ 8717205 w 9272710"/>
              <a:gd name="connsiteY2365" fmla="*/ 5326241 h 6864349"/>
              <a:gd name="connsiteX2366" fmla="*/ 8719609 w 9272710"/>
              <a:gd name="connsiteY2366" fmla="*/ 5335683 h 6864349"/>
              <a:gd name="connsiteX2367" fmla="*/ 8718107 w 9272710"/>
              <a:gd name="connsiteY2367" fmla="*/ 5327821 h 6864349"/>
              <a:gd name="connsiteX2368" fmla="*/ 7747233 w 9272710"/>
              <a:gd name="connsiteY2368" fmla="*/ 5316688 h 6864349"/>
              <a:gd name="connsiteX2369" fmla="*/ 7747224 w 9272710"/>
              <a:gd name="connsiteY2369" fmla="*/ 5316750 h 6864349"/>
              <a:gd name="connsiteX2370" fmla="*/ 7758326 w 9272710"/>
              <a:gd name="connsiteY2370" fmla="*/ 5357988 h 6864349"/>
              <a:gd name="connsiteX2371" fmla="*/ 7762135 w 9272710"/>
              <a:gd name="connsiteY2371" fmla="*/ 5379714 h 6864349"/>
              <a:gd name="connsiteX2372" fmla="*/ 7762583 w 9272710"/>
              <a:gd name="connsiteY2372" fmla="*/ 5400940 h 6864349"/>
              <a:gd name="connsiteX2373" fmla="*/ 7762587 w 9272710"/>
              <a:gd name="connsiteY2373" fmla="*/ 5400924 h 6864349"/>
              <a:gd name="connsiteX2374" fmla="*/ 7758326 w 9272710"/>
              <a:gd name="connsiteY2374" fmla="*/ 5357879 h 6864349"/>
              <a:gd name="connsiteX2375" fmla="*/ 7858835 w 9272710"/>
              <a:gd name="connsiteY2375" fmla="*/ 5280859 h 6864349"/>
              <a:gd name="connsiteX2376" fmla="*/ 7858760 w 9272710"/>
              <a:gd name="connsiteY2376" fmla="*/ 5280869 h 6864349"/>
              <a:gd name="connsiteX2377" fmla="*/ 7879483 w 9272710"/>
              <a:gd name="connsiteY2377" fmla="*/ 5287494 h 6864349"/>
              <a:gd name="connsiteX2378" fmla="*/ 7879519 w 9272710"/>
              <a:gd name="connsiteY2378" fmla="*/ 5287472 h 6864349"/>
              <a:gd name="connsiteX2379" fmla="*/ 6378182 w 9272710"/>
              <a:gd name="connsiteY2379" fmla="*/ 5236284 h 6864349"/>
              <a:gd name="connsiteX2380" fmla="*/ 6366642 w 9272710"/>
              <a:gd name="connsiteY2380" fmla="*/ 5236515 h 6864349"/>
              <a:gd name="connsiteX2381" fmla="*/ 6366565 w 9272710"/>
              <a:gd name="connsiteY2381" fmla="*/ 5236626 h 6864349"/>
              <a:gd name="connsiteX2382" fmla="*/ 6378072 w 9272710"/>
              <a:gd name="connsiteY2382" fmla="*/ 5236394 h 6864349"/>
              <a:gd name="connsiteX2383" fmla="*/ 6422290 w 9272710"/>
              <a:gd name="connsiteY2383" fmla="*/ 5244001 h 6864349"/>
              <a:gd name="connsiteX2384" fmla="*/ 6422390 w 9272710"/>
              <a:gd name="connsiteY2384" fmla="*/ 5243894 h 6864349"/>
              <a:gd name="connsiteX2385" fmla="*/ 6403661 w 9272710"/>
              <a:gd name="connsiteY2385" fmla="*/ 5249136 h 6864349"/>
              <a:gd name="connsiteX2386" fmla="*/ 6378182 w 9272710"/>
              <a:gd name="connsiteY2386" fmla="*/ 5236284 h 6864349"/>
              <a:gd name="connsiteX2387" fmla="*/ 7728765 w 9272710"/>
              <a:gd name="connsiteY2387" fmla="*/ 5236252 h 6864349"/>
              <a:gd name="connsiteX2388" fmla="*/ 7717909 w 9272710"/>
              <a:gd name="connsiteY2388" fmla="*/ 5258424 h 6864349"/>
              <a:gd name="connsiteX2389" fmla="*/ 7689280 w 9272710"/>
              <a:gd name="connsiteY2389" fmla="*/ 5277798 h 6864349"/>
              <a:gd name="connsiteX2390" fmla="*/ 7641320 w 9272710"/>
              <a:gd name="connsiteY2390" fmla="*/ 5252672 h 6864349"/>
              <a:gd name="connsiteX2391" fmla="*/ 7524861 w 9272710"/>
              <a:gd name="connsiteY2391" fmla="*/ 5280748 h 6864349"/>
              <a:gd name="connsiteX2392" fmla="*/ 7470769 w 9272710"/>
              <a:gd name="connsiteY2392" fmla="*/ 5299295 h 6864349"/>
              <a:gd name="connsiteX2393" fmla="*/ 7455441 w 9272710"/>
              <a:gd name="connsiteY2393" fmla="*/ 5310266 h 6864349"/>
              <a:gd name="connsiteX2394" fmla="*/ 7447766 w 9272710"/>
              <a:gd name="connsiteY2394" fmla="*/ 5313499 h 6864349"/>
              <a:gd name="connsiteX2395" fmla="*/ 7442671 w 9272710"/>
              <a:gd name="connsiteY2395" fmla="*/ 5319406 h 6864349"/>
              <a:gd name="connsiteX2396" fmla="*/ 7427670 w 9272710"/>
              <a:gd name="connsiteY2396" fmla="*/ 5330143 h 6864349"/>
              <a:gd name="connsiteX2397" fmla="*/ 7375626 w 9272710"/>
              <a:gd name="connsiteY2397" fmla="*/ 5429436 h 6864349"/>
              <a:gd name="connsiteX2398" fmla="*/ 7375626 w 9272710"/>
              <a:gd name="connsiteY2398" fmla="*/ 5429465 h 6864349"/>
              <a:gd name="connsiteX2399" fmla="*/ 7395762 w 9272710"/>
              <a:gd name="connsiteY2399" fmla="*/ 5373793 h 6864349"/>
              <a:gd name="connsiteX2400" fmla="*/ 7442671 w 9272710"/>
              <a:gd name="connsiteY2400" fmla="*/ 5319406 h 6864349"/>
              <a:gd name="connsiteX2401" fmla="*/ 7455441 w 9272710"/>
              <a:gd name="connsiteY2401" fmla="*/ 5310266 h 6864349"/>
              <a:gd name="connsiteX2402" fmla="*/ 7524751 w 9272710"/>
              <a:gd name="connsiteY2402" fmla="*/ 5281076 h 6864349"/>
              <a:gd name="connsiteX2403" fmla="*/ 7641211 w 9272710"/>
              <a:gd name="connsiteY2403" fmla="*/ 5253000 h 6864349"/>
              <a:gd name="connsiteX2404" fmla="*/ 7689170 w 9272710"/>
              <a:gd name="connsiteY2404" fmla="*/ 5278128 h 6864349"/>
              <a:gd name="connsiteX2405" fmla="*/ 7453083 w 9272710"/>
              <a:gd name="connsiteY2405" fmla="*/ 5416655 h 6864349"/>
              <a:gd name="connsiteX2406" fmla="*/ 7451138 w 9272710"/>
              <a:gd name="connsiteY2406" fmla="*/ 5419956 h 6864349"/>
              <a:gd name="connsiteX2407" fmla="*/ 7439636 w 9272710"/>
              <a:gd name="connsiteY2407" fmla="*/ 5437225 h 6864349"/>
              <a:gd name="connsiteX2408" fmla="*/ 7437861 w 9272710"/>
              <a:gd name="connsiteY2408" fmla="*/ 5442488 h 6864349"/>
              <a:gd name="connsiteX2409" fmla="*/ 7434518 w 9272710"/>
              <a:gd name="connsiteY2409" fmla="*/ 5448159 h 6864349"/>
              <a:gd name="connsiteX2410" fmla="*/ 7433238 w 9272710"/>
              <a:gd name="connsiteY2410" fmla="*/ 5456185 h 6864349"/>
              <a:gd name="connsiteX2411" fmla="*/ 7432011 w 9272710"/>
              <a:gd name="connsiteY2411" fmla="*/ 5459821 h 6864349"/>
              <a:gd name="connsiteX2412" fmla="*/ 7432404 w 9272710"/>
              <a:gd name="connsiteY2412" fmla="*/ 5461416 h 6864349"/>
              <a:gd name="connsiteX2413" fmla="*/ 7431776 w 9272710"/>
              <a:gd name="connsiteY2413" fmla="*/ 5465352 h 6864349"/>
              <a:gd name="connsiteX2414" fmla="*/ 7437490 w 9272710"/>
              <a:gd name="connsiteY2414" fmla="*/ 5482301 h 6864349"/>
              <a:gd name="connsiteX2415" fmla="*/ 7437558 w 9272710"/>
              <a:gd name="connsiteY2415" fmla="*/ 5482356 h 6864349"/>
              <a:gd name="connsiteX2416" fmla="*/ 7432404 w 9272710"/>
              <a:gd name="connsiteY2416" fmla="*/ 5461416 h 6864349"/>
              <a:gd name="connsiteX2417" fmla="*/ 7433238 w 9272710"/>
              <a:gd name="connsiteY2417" fmla="*/ 5456185 h 6864349"/>
              <a:gd name="connsiteX2418" fmla="*/ 7437861 w 9272710"/>
              <a:gd name="connsiteY2418" fmla="*/ 5442488 h 6864349"/>
              <a:gd name="connsiteX2419" fmla="*/ 7451138 w 9272710"/>
              <a:gd name="connsiteY2419" fmla="*/ 5419956 h 6864349"/>
              <a:gd name="connsiteX2420" fmla="*/ 7453192 w 9272710"/>
              <a:gd name="connsiteY2420" fmla="*/ 5416872 h 6864349"/>
              <a:gd name="connsiteX2421" fmla="*/ 7689280 w 9272710"/>
              <a:gd name="connsiteY2421" fmla="*/ 5278344 h 6864349"/>
              <a:gd name="connsiteX2422" fmla="*/ 7728828 w 9272710"/>
              <a:gd name="connsiteY2422" fmla="*/ 5236584 h 6864349"/>
              <a:gd name="connsiteX2423" fmla="*/ 6624975 w 9272710"/>
              <a:gd name="connsiteY2423" fmla="*/ 5220225 h 6864349"/>
              <a:gd name="connsiteX2424" fmla="*/ 6624766 w 9272710"/>
              <a:gd name="connsiteY2424" fmla="*/ 5220227 h 6864349"/>
              <a:gd name="connsiteX2425" fmla="*/ 6679333 w 9272710"/>
              <a:gd name="connsiteY2425" fmla="*/ 5232939 h 6864349"/>
              <a:gd name="connsiteX2426" fmla="*/ 6681300 w 9272710"/>
              <a:gd name="connsiteY2426" fmla="*/ 5234248 h 6864349"/>
              <a:gd name="connsiteX2427" fmla="*/ 6715166 w 9272710"/>
              <a:gd name="connsiteY2427" fmla="*/ 5259594 h 6864349"/>
              <a:gd name="connsiteX2428" fmla="*/ 6723727 w 9272710"/>
              <a:gd name="connsiteY2428" fmla="*/ 5271140 h 6864349"/>
              <a:gd name="connsiteX2429" fmla="*/ 6737169 w 9272710"/>
              <a:gd name="connsiteY2429" fmla="*/ 5298557 h 6864349"/>
              <a:gd name="connsiteX2430" fmla="*/ 6741320 w 9272710"/>
              <a:gd name="connsiteY2430" fmla="*/ 5313279 h 6864349"/>
              <a:gd name="connsiteX2431" fmla="*/ 6740522 w 9272710"/>
              <a:gd name="connsiteY2431" fmla="*/ 5358303 h 6864349"/>
              <a:gd name="connsiteX2432" fmla="*/ 6740233 w 9272710"/>
              <a:gd name="connsiteY2432" fmla="*/ 5362358 h 6864349"/>
              <a:gd name="connsiteX2433" fmla="*/ 6735426 w 9272710"/>
              <a:gd name="connsiteY2433" fmla="*/ 5404092 h 6864349"/>
              <a:gd name="connsiteX2434" fmla="*/ 6644750 w 9272710"/>
              <a:gd name="connsiteY2434" fmla="*/ 5586209 h 6864349"/>
              <a:gd name="connsiteX2435" fmla="*/ 6587831 w 9272710"/>
              <a:gd name="connsiteY2435" fmla="*/ 5656784 h 6864349"/>
              <a:gd name="connsiteX2436" fmla="*/ 6572563 w 9272710"/>
              <a:gd name="connsiteY2436" fmla="*/ 5686049 h 6864349"/>
              <a:gd name="connsiteX2437" fmla="*/ 6541869 w 9272710"/>
              <a:gd name="connsiteY2437" fmla="*/ 5694545 h 6864349"/>
              <a:gd name="connsiteX2438" fmla="*/ 6541946 w 9272710"/>
              <a:gd name="connsiteY2438" fmla="*/ 5694584 h 6864349"/>
              <a:gd name="connsiteX2439" fmla="*/ 6588049 w 9272710"/>
              <a:gd name="connsiteY2439" fmla="*/ 5656784 h 6864349"/>
              <a:gd name="connsiteX2440" fmla="*/ 6644968 w 9272710"/>
              <a:gd name="connsiteY2440" fmla="*/ 5586209 h 6864349"/>
              <a:gd name="connsiteX2441" fmla="*/ 6735644 w 9272710"/>
              <a:gd name="connsiteY2441" fmla="*/ 5404092 h 6864349"/>
              <a:gd name="connsiteX2442" fmla="*/ 6740451 w 9272710"/>
              <a:gd name="connsiteY2442" fmla="*/ 5362358 h 6864349"/>
              <a:gd name="connsiteX2443" fmla="*/ 6740522 w 9272710"/>
              <a:gd name="connsiteY2443" fmla="*/ 5358303 h 6864349"/>
              <a:gd name="connsiteX2444" fmla="*/ 6743251 w 9272710"/>
              <a:gd name="connsiteY2444" fmla="*/ 5320125 h 6864349"/>
              <a:gd name="connsiteX2445" fmla="*/ 6741320 w 9272710"/>
              <a:gd name="connsiteY2445" fmla="*/ 5313279 h 6864349"/>
              <a:gd name="connsiteX2446" fmla="*/ 6741427 w 9272710"/>
              <a:gd name="connsiteY2446" fmla="*/ 5307242 h 6864349"/>
              <a:gd name="connsiteX2447" fmla="*/ 6737169 w 9272710"/>
              <a:gd name="connsiteY2447" fmla="*/ 5298557 h 6864349"/>
              <a:gd name="connsiteX2448" fmla="*/ 6732943 w 9272710"/>
              <a:gd name="connsiteY2448" fmla="*/ 5283568 h 6864349"/>
              <a:gd name="connsiteX2449" fmla="*/ 6723727 w 9272710"/>
              <a:gd name="connsiteY2449" fmla="*/ 5271140 h 6864349"/>
              <a:gd name="connsiteX2450" fmla="*/ 6719748 w 9272710"/>
              <a:gd name="connsiteY2450" fmla="*/ 5263023 h 6864349"/>
              <a:gd name="connsiteX2451" fmla="*/ 6715166 w 9272710"/>
              <a:gd name="connsiteY2451" fmla="*/ 5259594 h 6864349"/>
              <a:gd name="connsiteX2452" fmla="*/ 6711055 w 9272710"/>
              <a:gd name="connsiteY2452" fmla="*/ 5254050 h 6864349"/>
              <a:gd name="connsiteX2453" fmla="*/ 6681300 w 9272710"/>
              <a:gd name="connsiteY2453" fmla="*/ 5234248 h 6864349"/>
              <a:gd name="connsiteX2454" fmla="*/ 6679551 w 9272710"/>
              <a:gd name="connsiteY2454" fmla="*/ 5232939 h 6864349"/>
              <a:gd name="connsiteX2455" fmla="*/ 6624975 w 9272710"/>
              <a:gd name="connsiteY2455" fmla="*/ 5220225 h 6864349"/>
              <a:gd name="connsiteX2456" fmla="*/ 8110668 w 9272710"/>
              <a:gd name="connsiteY2456" fmla="*/ 5216493 h 6864349"/>
              <a:gd name="connsiteX2457" fmla="*/ 8110575 w 9272710"/>
              <a:gd name="connsiteY2457" fmla="*/ 5216565 h 6864349"/>
              <a:gd name="connsiteX2458" fmla="*/ 8110325 w 9272710"/>
              <a:gd name="connsiteY2458" fmla="*/ 5217122 h 6864349"/>
              <a:gd name="connsiteX2459" fmla="*/ 8100016 w 9272710"/>
              <a:gd name="connsiteY2459" fmla="*/ 5236038 h 6864349"/>
              <a:gd name="connsiteX2460" fmla="*/ 8098689 w 9272710"/>
              <a:gd name="connsiteY2460" fmla="*/ 5242984 h 6864349"/>
              <a:gd name="connsiteX2461" fmla="*/ 8096774 w 9272710"/>
              <a:gd name="connsiteY2461" fmla="*/ 5247237 h 6864349"/>
              <a:gd name="connsiteX2462" fmla="*/ 8090880 w 9272710"/>
              <a:gd name="connsiteY2462" fmla="*/ 5282933 h 6864349"/>
              <a:gd name="connsiteX2463" fmla="*/ 8072689 w 9272710"/>
              <a:gd name="connsiteY2463" fmla="*/ 5328640 h 6864349"/>
              <a:gd name="connsiteX2464" fmla="*/ 8041392 w 9272710"/>
              <a:gd name="connsiteY2464" fmla="*/ 5370657 h 6864349"/>
              <a:gd name="connsiteX2465" fmla="*/ 8041608 w 9272710"/>
              <a:gd name="connsiteY2465" fmla="*/ 5370442 h 6864349"/>
              <a:gd name="connsiteX2466" fmla="*/ 8091098 w 9272710"/>
              <a:gd name="connsiteY2466" fmla="*/ 5282715 h 6864349"/>
              <a:gd name="connsiteX2467" fmla="*/ 8098689 w 9272710"/>
              <a:gd name="connsiteY2467" fmla="*/ 5242984 h 6864349"/>
              <a:gd name="connsiteX2468" fmla="*/ 8110325 w 9272710"/>
              <a:gd name="connsiteY2468" fmla="*/ 5217122 h 6864349"/>
              <a:gd name="connsiteX2469" fmla="*/ 5710899 w 9272710"/>
              <a:gd name="connsiteY2469" fmla="*/ 5196377 h 6864349"/>
              <a:gd name="connsiteX2470" fmla="*/ 5647414 w 9272710"/>
              <a:gd name="connsiteY2470" fmla="*/ 5207224 h 6864349"/>
              <a:gd name="connsiteX2471" fmla="*/ 5629893 w 9272710"/>
              <a:gd name="connsiteY2471" fmla="*/ 5213860 h 6864349"/>
              <a:gd name="connsiteX2472" fmla="*/ 5612354 w 9272710"/>
              <a:gd name="connsiteY2472" fmla="*/ 5211515 h 6864349"/>
              <a:gd name="connsiteX2473" fmla="*/ 5618314 w 9272710"/>
              <a:gd name="connsiteY2473" fmla="*/ 5231059 h 6864349"/>
              <a:gd name="connsiteX2474" fmla="*/ 5662054 w 9272710"/>
              <a:gd name="connsiteY2474" fmla="*/ 5234209 h 6864349"/>
              <a:gd name="connsiteX2475" fmla="*/ 5752403 w 9272710"/>
              <a:gd name="connsiteY2475" fmla="*/ 5271026 h 6864349"/>
              <a:gd name="connsiteX2476" fmla="*/ 5773078 w 9272710"/>
              <a:gd name="connsiteY2476" fmla="*/ 5305712 h 6864349"/>
              <a:gd name="connsiteX2477" fmla="*/ 5811970 w 9272710"/>
              <a:gd name="connsiteY2477" fmla="*/ 5311513 h 6864349"/>
              <a:gd name="connsiteX2478" fmla="*/ 5811942 w 9272710"/>
              <a:gd name="connsiteY2478" fmla="*/ 5311447 h 6864349"/>
              <a:gd name="connsiteX2479" fmla="*/ 5710899 w 9272710"/>
              <a:gd name="connsiteY2479" fmla="*/ 5196377 h 6864349"/>
              <a:gd name="connsiteX2480" fmla="*/ 6477721 w 9272710"/>
              <a:gd name="connsiteY2480" fmla="*/ 5190195 h 6864349"/>
              <a:gd name="connsiteX2481" fmla="*/ 6463561 w 9272710"/>
              <a:gd name="connsiteY2481" fmla="*/ 5195727 h 6864349"/>
              <a:gd name="connsiteX2482" fmla="*/ 6463482 w 9272710"/>
              <a:gd name="connsiteY2482" fmla="*/ 5195809 h 6864349"/>
              <a:gd name="connsiteX2483" fmla="*/ 6477612 w 9272710"/>
              <a:gd name="connsiteY2483" fmla="*/ 5190263 h 6864349"/>
              <a:gd name="connsiteX2484" fmla="*/ 6509281 w 9272710"/>
              <a:gd name="connsiteY2484" fmla="*/ 5203073 h 6864349"/>
              <a:gd name="connsiteX2485" fmla="*/ 6586191 w 9272710"/>
              <a:gd name="connsiteY2485" fmla="*/ 5254639 h 6864349"/>
              <a:gd name="connsiteX2486" fmla="*/ 6656985 w 9272710"/>
              <a:gd name="connsiteY2486" fmla="*/ 5332096 h 6864349"/>
              <a:gd name="connsiteX2487" fmla="*/ 6678397 w 9272710"/>
              <a:gd name="connsiteY2487" fmla="*/ 5410099 h 6864349"/>
              <a:gd name="connsiteX2488" fmla="*/ 6688414 w 9272710"/>
              <a:gd name="connsiteY2488" fmla="*/ 5419352 h 6864349"/>
              <a:gd name="connsiteX2489" fmla="*/ 6692819 w 9272710"/>
              <a:gd name="connsiteY2489" fmla="*/ 5427056 h 6864349"/>
              <a:gd name="connsiteX2490" fmla="*/ 6692974 w 9272710"/>
              <a:gd name="connsiteY2490" fmla="*/ 5427498 h 6864349"/>
              <a:gd name="connsiteX2491" fmla="*/ 6693041 w 9272710"/>
              <a:gd name="connsiteY2491" fmla="*/ 5427443 h 6864349"/>
              <a:gd name="connsiteX2492" fmla="*/ 6692819 w 9272710"/>
              <a:gd name="connsiteY2492" fmla="*/ 5427056 h 6864349"/>
              <a:gd name="connsiteX2493" fmla="*/ 6690934 w 9272710"/>
              <a:gd name="connsiteY2493" fmla="*/ 5421680 h 6864349"/>
              <a:gd name="connsiteX2494" fmla="*/ 6688414 w 9272710"/>
              <a:gd name="connsiteY2494" fmla="*/ 5419352 h 6864349"/>
              <a:gd name="connsiteX2495" fmla="*/ 6687998 w 9272710"/>
              <a:gd name="connsiteY2495" fmla="*/ 5418625 h 6864349"/>
              <a:gd name="connsiteX2496" fmla="*/ 6678508 w 9272710"/>
              <a:gd name="connsiteY2496" fmla="*/ 5409990 h 6864349"/>
              <a:gd name="connsiteX2497" fmla="*/ 6657095 w 9272710"/>
              <a:gd name="connsiteY2497" fmla="*/ 5331986 h 6864349"/>
              <a:gd name="connsiteX2498" fmla="*/ 6586301 w 9272710"/>
              <a:gd name="connsiteY2498" fmla="*/ 5254529 h 6864349"/>
              <a:gd name="connsiteX2499" fmla="*/ 6509390 w 9272710"/>
              <a:gd name="connsiteY2499" fmla="*/ 5202963 h 6864349"/>
              <a:gd name="connsiteX2500" fmla="*/ 6477721 w 9272710"/>
              <a:gd name="connsiteY2500" fmla="*/ 5190195 h 6864349"/>
              <a:gd name="connsiteX2501" fmla="*/ 5749490 w 9272710"/>
              <a:gd name="connsiteY2501" fmla="*/ 5175828 h 6864349"/>
              <a:gd name="connsiteX2502" fmla="*/ 5754553 w 9272710"/>
              <a:gd name="connsiteY2502" fmla="*/ 5178445 h 6864349"/>
              <a:gd name="connsiteX2503" fmla="*/ 5805922 w 9272710"/>
              <a:gd name="connsiteY2503" fmla="*/ 5206283 h 6864349"/>
              <a:gd name="connsiteX2504" fmla="*/ 5810850 w 9272710"/>
              <a:gd name="connsiteY2504" fmla="*/ 5209081 h 6864349"/>
              <a:gd name="connsiteX2505" fmla="*/ 5864929 w 9272710"/>
              <a:gd name="connsiteY2505" fmla="*/ 5277252 h 6864349"/>
              <a:gd name="connsiteX2506" fmla="*/ 5904587 w 9272710"/>
              <a:gd name="connsiteY2506" fmla="*/ 5311775 h 6864349"/>
              <a:gd name="connsiteX2507" fmla="*/ 6066493 w 9272710"/>
              <a:gd name="connsiteY2507" fmla="*/ 5423427 h 6864349"/>
              <a:gd name="connsiteX2508" fmla="*/ 6092463 w 9272710"/>
              <a:gd name="connsiteY2508" fmla="*/ 5444367 h 6864349"/>
              <a:gd name="connsiteX2509" fmla="*/ 6097369 w 9272710"/>
              <a:gd name="connsiteY2509" fmla="*/ 5446653 h 6864349"/>
              <a:gd name="connsiteX2510" fmla="*/ 6102750 w 9272710"/>
              <a:gd name="connsiteY2510" fmla="*/ 5450740 h 6864349"/>
              <a:gd name="connsiteX2511" fmla="*/ 6124043 w 9272710"/>
              <a:gd name="connsiteY2511" fmla="*/ 5459080 h 6864349"/>
              <a:gd name="connsiteX2512" fmla="*/ 6124551 w 9272710"/>
              <a:gd name="connsiteY2512" fmla="*/ 5459316 h 6864349"/>
              <a:gd name="connsiteX2513" fmla="*/ 6124652 w 9272710"/>
              <a:gd name="connsiteY2513" fmla="*/ 5459318 h 6864349"/>
              <a:gd name="connsiteX2514" fmla="*/ 6124043 w 9272710"/>
              <a:gd name="connsiteY2514" fmla="*/ 5459080 h 6864349"/>
              <a:gd name="connsiteX2515" fmla="*/ 6097369 w 9272710"/>
              <a:gd name="connsiteY2515" fmla="*/ 5446653 h 6864349"/>
              <a:gd name="connsiteX2516" fmla="*/ 6066930 w 9272710"/>
              <a:gd name="connsiteY2516" fmla="*/ 5423537 h 6864349"/>
              <a:gd name="connsiteX2517" fmla="*/ 5905024 w 9272710"/>
              <a:gd name="connsiteY2517" fmla="*/ 5311885 h 6864349"/>
              <a:gd name="connsiteX2518" fmla="*/ 5865366 w 9272710"/>
              <a:gd name="connsiteY2518" fmla="*/ 5277361 h 6864349"/>
              <a:gd name="connsiteX2519" fmla="*/ 5811287 w 9272710"/>
              <a:gd name="connsiteY2519" fmla="*/ 5209190 h 6864349"/>
              <a:gd name="connsiteX2520" fmla="*/ 5805922 w 9272710"/>
              <a:gd name="connsiteY2520" fmla="*/ 5206283 h 6864349"/>
              <a:gd name="connsiteX2521" fmla="*/ 5780671 w 9272710"/>
              <a:gd name="connsiteY2521" fmla="*/ 5191944 h 6864349"/>
              <a:gd name="connsiteX2522" fmla="*/ 5754553 w 9272710"/>
              <a:gd name="connsiteY2522" fmla="*/ 5178445 h 6864349"/>
              <a:gd name="connsiteX2523" fmla="*/ 5749876 w 9272710"/>
              <a:gd name="connsiteY2523" fmla="*/ 5175911 h 6864349"/>
              <a:gd name="connsiteX2524" fmla="*/ 8248924 w 9272710"/>
              <a:gd name="connsiteY2524" fmla="*/ 5172363 h 6864349"/>
              <a:gd name="connsiteX2525" fmla="*/ 8223186 w 9272710"/>
              <a:gd name="connsiteY2525" fmla="*/ 5175529 h 6864349"/>
              <a:gd name="connsiteX2526" fmla="*/ 8223399 w 9272710"/>
              <a:gd name="connsiteY2526" fmla="*/ 5175541 h 6864349"/>
              <a:gd name="connsiteX2527" fmla="*/ 7758724 w 9272710"/>
              <a:gd name="connsiteY2527" fmla="*/ 5164463 h 6864349"/>
              <a:gd name="connsiteX2528" fmla="*/ 7758722 w 9272710"/>
              <a:gd name="connsiteY2528" fmla="*/ 5164466 h 6864349"/>
              <a:gd name="connsiteX2529" fmla="*/ 7760401 w 9272710"/>
              <a:gd name="connsiteY2529" fmla="*/ 5180130 h 6864349"/>
              <a:gd name="connsiteX2530" fmla="*/ 7795797 w 9272710"/>
              <a:gd name="connsiteY2530" fmla="*/ 5188214 h 6864349"/>
              <a:gd name="connsiteX2531" fmla="*/ 7810772 w 9272710"/>
              <a:gd name="connsiteY2531" fmla="*/ 5184210 h 6864349"/>
              <a:gd name="connsiteX2532" fmla="*/ 7813976 w 9272710"/>
              <a:gd name="connsiteY2532" fmla="*/ 5183376 h 6864349"/>
              <a:gd name="connsiteX2533" fmla="*/ 7830641 w 9272710"/>
              <a:gd name="connsiteY2533" fmla="*/ 5183252 h 6864349"/>
              <a:gd name="connsiteX2534" fmla="*/ 7838402 w 9272710"/>
              <a:gd name="connsiteY2534" fmla="*/ 5194436 h 6864349"/>
              <a:gd name="connsiteX2535" fmla="*/ 7838405 w 9272710"/>
              <a:gd name="connsiteY2535" fmla="*/ 5194333 h 6864349"/>
              <a:gd name="connsiteX2536" fmla="*/ 7819887 w 9272710"/>
              <a:gd name="connsiteY2536" fmla="*/ 5181838 h 6864349"/>
              <a:gd name="connsiteX2537" fmla="*/ 7813976 w 9272710"/>
              <a:gd name="connsiteY2537" fmla="*/ 5183376 h 6864349"/>
              <a:gd name="connsiteX2538" fmla="*/ 7813887 w 9272710"/>
              <a:gd name="connsiteY2538" fmla="*/ 5183377 h 6864349"/>
              <a:gd name="connsiteX2539" fmla="*/ 7810772 w 9272710"/>
              <a:gd name="connsiteY2539" fmla="*/ 5184210 h 6864349"/>
              <a:gd name="connsiteX2540" fmla="*/ 7795799 w 9272710"/>
              <a:gd name="connsiteY2540" fmla="*/ 5188106 h 6864349"/>
              <a:gd name="connsiteX2541" fmla="*/ 7760402 w 9272710"/>
              <a:gd name="connsiteY2541" fmla="*/ 5180021 h 6864349"/>
              <a:gd name="connsiteX2542" fmla="*/ 7922290 w 9272710"/>
              <a:gd name="connsiteY2542" fmla="*/ 5164420 h 6864349"/>
              <a:gd name="connsiteX2543" fmla="*/ 7917847 w 9272710"/>
              <a:gd name="connsiteY2543" fmla="*/ 5167860 h 6864349"/>
              <a:gd name="connsiteX2544" fmla="*/ 7922267 w 9272710"/>
              <a:gd name="connsiteY2544" fmla="*/ 5164466 h 6864349"/>
              <a:gd name="connsiteX2545" fmla="*/ 6477458 w 9272710"/>
              <a:gd name="connsiteY2545" fmla="*/ 5140570 h 6864349"/>
              <a:gd name="connsiteX2546" fmla="*/ 6477436 w 9272710"/>
              <a:gd name="connsiteY2546" fmla="*/ 5140583 h 6864349"/>
              <a:gd name="connsiteX2547" fmla="*/ 6477607 w 9272710"/>
              <a:gd name="connsiteY2547" fmla="*/ 5140593 h 6864349"/>
              <a:gd name="connsiteX2548" fmla="*/ 6506653 w 9272710"/>
              <a:gd name="connsiteY2548" fmla="*/ 5145094 h 6864349"/>
              <a:gd name="connsiteX2549" fmla="*/ 6517387 w 9272710"/>
              <a:gd name="connsiteY2549" fmla="*/ 5149880 h 6864349"/>
              <a:gd name="connsiteX2550" fmla="*/ 6521235 w 9272710"/>
              <a:gd name="connsiteY2550" fmla="*/ 5152396 h 6864349"/>
              <a:gd name="connsiteX2551" fmla="*/ 6530366 w 9272710"/>
              <a:gd name="connsiteY2551" fmla="*/ 5166364 h 6864349"/>
              <a:gd name="connsiteX2552" fmla="*/ 6538128 w 9272710"/>
              <a:gd name="connsiteY2552" fmla="*/ 5196135 h 6864349"/>
              <a:gd name="connsiteX2553" fmla="*/ 6541810 w 9272710"/>
              <a:gd name="connsiteY2553" fmla="*/ 5200054 h 6864349"/>
              <a:gd name="connsiteX2554" fmla="*/ 6542752 w 9272710"/>
              <a:gd name="connsiteY2554" fmla="*/ 5202880 h 6864349"/>
              <a:gd name="connsiteX2555" fmla="*/ 6546867 w 9272710"/>
              <a:gd name="connsiteY2555" fmla="*/ 5205439 h 6864349"/>
              <a:gd name="connsiteX2556" fmla="*/ 6553473 w 9272710"/>
              <a:gd name="connsiteY2556" fmla="*/ 5212471 h 6864349"/>
              <a:gd name="connsiteX2557" fmla="*/ 6563746 w 9272710"/>
              <a:gd name="connsiteY2557" fmla="*/ 5215936 h 6864349"/>
              <a:gd name="connsiteX2558" fmla="*/ 6566799 w 9272710"/>
              <a:gd name="connsiteY2558" fmla="*/ 5217835 h 6864349"/>
              <a:gd name="connsiteX2559" fmla="*/ 6570327 w 9272710"/>
              <a:gd name="connsiteY2559" fmla="*/ 5218156 h 6864349"/>
              <a:gd name="connsiteX2560" fmla="*/ 6573702 w 9272710"/>
              <a:gd name="connsiteY2560" fmla="*/ 5219294 h 6864349"/>
              <a:gd name="connsiteX2561" fmla="*/ 6596121 w 9272710"/>
              <a:gd name="connsiteY2561" fmla="*/ 5220521 h 6864349"/>
              <a:gd name="connsiteX2562" fmla="*/ 6596314 w 9272710"/>
              <a:gd name="connsiteY2562" fmla="*/ 5220519 h 6864349"/>
              <a:gd name="connsiteX2563" fmla="*/ 6570327 w 9272710"/>
              <a:gd name="connsiteY2563" fmla="*/ 5218156 h 6864349"/>
              <a:gd name="connsiteX2564" fmla="*/ 6563746 w 9272710"/>
              <a:gd name="connsiteY2564" fmla="*/ 5215936 h 6864349"/>
              <a:gd name="connsiteX2565" fmla="*/ 6546867 w 9272710"/>
              <a:gd name="connsiteY2565" fmla="*/ 5205439 h 6864349"/>
              <a:gd name="connsiteX2566" fmla="*/ 6541810 w 9272710"/>
              <a:gd name="connsiteY2566" fmla="*/ 5200054 h 6864349"/>
              <a:gd name="connsiteX2567" fmla="*/ 6530584 w 9272710"/>
              <a:gd name="connsiteY2567" fmla="*/ 5166365 h 6864349"/>
              <a:gd name="connsiteX2568" fmla="*/ 6524557 w 9272710"/>
              <a:gd name="connsiteY2568" fmla="*/ 5154569 h 6864349"/>
              <a:gd name="connsiteX2569" fmla="*/ 6521235 w 9272710"/>
              <a:gd name="connsiteY2569" fmla="*/ 5152396 h 6864349"/>
              <a:gd name="connsiteX2570" fmla="*/ 6520496 w 9272710"/>
              <a:gd name="connsiteY2570" fmla="*/ 5151266 h 6864349"/>
              <a:gd name="connsiteX2571" fmla="*/ 6517387 w 9272710"/>
              <a:gd name="connsiteY2571" fmla="*/ 5149880 h 6864349"/>
              <a:gd name="connsiteX2572" fmla="*/ 6511130 w 9272710"/>
              <a:gd name="connsiteY2572" fmla="*/ 5145788 h 6864349"/>
              <a:gd name="connsiteX2573" fmla="*/ 6506653 w 9272710"/>
              <a:gd name="connsiteY2573" fmla="*/ 5145094 h 6864349"/>
              <a:gd name="connsiteX2574" fmla="*/ 6499748 w 9272710"/>
              <a:gd name="connsiteY2574" fmla="*/ 5142015 h 6864349"/>
              <a:gd name="connsiteX2575" fmla="*/ 6477607 w 9272710"/>
              <a:gd name="connsiteY2575" fmla="*/ 5140593 h 6864349"/>
              <a:gd name="connsiteX2576" fmla="*/ 6307303 w 9272710"/>
              <a:gd name="connsiteY2576" fmla="*/ 5135614 h 6864349"/>
              <a:gd name="connsiteX2577" fmla="*/ 6321590 w 9272710"/>
              <a:gd name="connsiteY2577" fmla="*/ 5152271 h 6864349"/>
              <a:gd name="connsiteX2578" fmla="*/ 6417621 w 9272710"/>
              <a:gd name="connsiteY2578" fmla="*/ 5188542 h 6864349"/>
              <a:gd name="connsiteX2579" fmla="*/ 6417778 w 9272710"/>
              <a:gd name="connsiteY2579" fmla="*/ 5188530 h 6864349"/>
              <a:gd name="connsiteX2580" fmla="*/ 6367119 w 9272710"/>
              <a:gd name="connsiteY2580" fmla="*/ 5177823 h 6864349"/>
              <a:gd name="connsiteX2581" fmla="*/ 6321808 w 9272710"/>
              <a:gd name="connsiteY2581" fmla="*/ 5152271 h 6864349"/>
              <a:gd name="connsiteX2582" fmla="*/ 6308881 w 9272710"/>
              <a:gd name="connsiteY2582" fmla="*/ 5136639 h 6864349"/>
              <a:gd name="connsiteX2583" fmla="*/ 6293417 w 9272710"/>
              <a:gd name="connsiteY2583" fmla="*/ 5126584 h 6864349"/>
              <a:gd name="connsiteX2584" fmla="*/ 6293274 w 9272710"/>
              <a:gd name="connsiteY2584" fmla="*/ 5126621 h 6864349"/>
              <a:gd name="connsiteX2585" fmla="*/ 6294073 w 9272710"/>
              <a:gd name="connsiteY2585" fmla="*/ 5127011 h 6864349"/>
              <a:gd name="connsiteX2586" fmla="*/ 7887215 w 9272710"/>
              <a:gd name="connsiteY2586" fmla="*/ 5122284 h 6864349"/>
              <a:gd name="connsiteX2587" fmla="*/ 7902173 w 9272710"/>
              <a:gd name="connsiteY2587" fmla="*/ 5124694 h 6864349"/>
              <a:gd name="connsiteX2588" fmla="*/ 7902152 w 9272710"/>
              <a:gd name="connsiteY2588" fmla="*/ 5124673 h 6864349"/>
              <a:gd name="connsiteX2589" fmla="*/ 7833604 w 9272710"/>
              <a:gd name="connsiteY2589" fmla="*/ 5119552 h 6864349"/>
              <a:gd name="connsiteX2590" fmla="*/ 7833653 w 9272710"/>
              <a:gd name="connsiteY2590" fmla="*/ 5119593 h 6864349"/>
              <a:gd name="connsiteX2591" fmla="*/ 7871223 w 9272710"/>
              <a:gd name="connsiteY2591" fmla="*/ 5119820 h 6864349"/>
              <a:gd name="connsiteX2592" fmla="*/ 8214659 w 9272710"/>
              <a:gd name="connsiteY2592" fmla="*/ 5105076 h 6864349"/>
              <a:gd name="connsiteX2593" fmla="*/ 8193358 w 9272710"/>
              <a:gd name="connsiteY2593" fmla="*/ 5109076 h 6864349"/>
              <a:gd name="connsiteX2594" fmla="*/ 8193466 w 9272710"/>
              <a:gd name="connsiteY2594" fmla="*/ 5109120 h 6864349"/>
              <a:gd name="connsiteX2595" fmla="*/ 8214856 w 9272710"/>
              <a:gd name="connsiteY2595" fmla="*/ 5105100 h 6864349"/>
              <a:gd name="connsiteX2596" fmla="*/ 7458708 w 9272710"/>
              <a:gd name="connsiteY2596" fmla="*/ 5079681 h 6864349"/>
              <a:gd name="connsiteX2597" fmla="*/ 7458714 w 9272710"/>
              <a:gd name="connsiteY2597" fmla="*/ 5079691 h 6864349"/>
              <a:gd name="connsiteX2598" fmla="*/ 7479850 w 9272710"/>
              <a:gd name="connsiteY2598" fmla="*/ 5099941 h 6864349"/>
              <a:gd name="connsiteX2599" fmla="*/ 7487629 w 9272710"/>
              <a:gd name="connsiteY2599" fmla="*/ 5103713 h 6864349"/>
              <a:gd name="connsiteX2600" fmla="*/ 7490480 w 9272710"/>
              <a:gd name="connsiteY2600" fmla="*/ 5107164 h 6864349"/>
              <a:gd name="connsiteX2601" fmla="*/ 7490522 w 9272710"/>
              <a:gd name="connsiteY2601" fmla="*/ 5107256 h 6864349"/>
              <a:gd name="connsiteX2602" fmla="*/ 7490541 w 9272710"/>
              <a:gd name="connsiteY2602" fmla="*/ 5107237 h 6864349"/>
              <a:gd name="connsiteX2603" fmla="*/ 7490480 w 9272710"/>
              <a:gd name="connsiteY2603" fmla="*/ 5107164 h 6864349"/>
              <a:gd name="connsiteX2604" fmla="*/ 7489313 w 9272710"/>
              <a:gd name="connsiteY2604" fmla="*/ 5104530 h 6864349"/>
              <a:gd name="connsiteX2605" fmla="*/ 7487629 w 9272710"/>
              <a:gd name="connsiteY2605" fmla="*/ 5103713 h 6864349"/>
              <a:gd name="connsiteX2606" fmla="*/ 7487243 w 9272710"/>
              <a:gd name="connsiteY2606" fmla="*/ 5103246 h 6864349"/>
              <a:gd name="connsiteX2607" fmla="*/ 7479741 w 9272710"/>
              <a:gd name="connsiteY2607" fmla="*/ 5099832 h 6864349"/>
              <a:gd name="connsiteX2608" fmla="*/ 7604379 w 9272710"/>
              <a:gd name="connsiteY2608" fmla="*/ 5078147 h 6864349"/>
              <a:gd name="connsiteX2609" fmla="*/ 7578213 w 9272710"/>
              <a:gd name="connsiteY2609" fmla="*/ 5089172 h 6864349"/>
              <a:gd name="connsiteX2610" fmla="*/ 7578239 w 9272710"/>
              <a:gd name="connsiteY2610" fmla="*/ 5089271 h 6864349"/>
              <a:gd name="connsiteX2611" fmla="*/ 7604338 w 9272710"/>
              <a:gd name="connsiteY2611" fmla="*/ 5078255 h 6864349"/>
              <a:gd name="connsiteX2612" fmla="*/ 7630941 w 9272710"/>
              <a:gd name="connsiteY2612" fmla="*/ 5080276 h 6864349"/>
              <a:gd name="connsiteX2613" fmla="*/ 7721727 w 9272710"/>
              <a:gd name="connsiteY2613" fmla="*/ 5084755 h 6864349"/>
              <a:gd name="connsiteX2614" fmla="*/ 7772856 w 9272710"/>
              <a:gd name="connsiteY2614" fmla="*/ 5120699 h 6864349"/>
              <a:gd name="connsiteX2615" fmla="*/ 7781505 w 9272710"/>
              <a:gd name="connsiteY2615" fmla="*/ 5129373 h 6864349"/>
              <a:gd name="connsiteX2616" fmla="*/ 7781526 w 9272710"/>
              <a:gd name="connsiteY2616" fmla="*/ 5129270 h 6864349"/>
              <a:gd name="connsiteX2617" fmla="*/ 7772856 w 9272710"/>
              <a:gd name="connsiteY2617" fmla="*/ 5120590 h 6864349"/>
              <a:gd name="connsiteX2618" fmla="*/ 7721727 w 9272710"/>
              <a:gd name="connsiteY2618" fmla="*/ 5084647 h 6864349"/>
              <a:gd name="connsiteX2619" fmla="*/ 7630941 w 9272710"/>
              <a:gd name="connsiteY2619" fmla="*/ 5080168 h 6864349"/>
              <a:gd name="connsiteX2620" fmla="*/ 7604379 w 9272710"/>
              <a:gd name="connsiteY2620" fmla="*/ 5078147 h 6864349"/>
              <a:gd name="connsiteX2621" fmla="*/ 7734864 w 9272710"/>
              <a:gd name="connsiteY2621" fmla="*/ 5059993 h 6864349"/>
              <a:gd name="connsiteX2622" fmla="*/ 7715172 w 9272710"/>
              <a:gd name="connsiteY2622" fmla="*/ 5062906 h 6864349"/>
              <a:gd name="connsiteX2623" fmla="*/ 7688447 w 9272710"/>
              <a:gd name="connsiteY2623" fmla="*/ 5064525 h 6864349"/>
              <a:gd name="connsiteX2624" fmla="*/ 7688447 w 9272710"/>
              <a:gd name="connsiteY2624" fmla="*/ 5064532 h 6864349"/>
              <a:gd name="connsiteX2625" fmla="*/ 7715281 w 9272710"/>
              <a:gd name="connsiteY2625" fmla="*/ 5062906 h 6864349"/>
              <a:gd name="connsiteX2626" fmla="*/ 7678354 w 9272710"/>
              <a:gd name="connsiteY2626" fmla="*/ 4433849 h 6864349"/>
              <a:gd name="connsiteX2627" fmla="*/ 7689498 w 9272710"/>
              <a:gd name="connsiteY2627" fmla="*/ 4433849 h 6864349"/>
              <a:gd name="connsiteX2628" fmla="*/ 7722819 w 9272710"/>
              <a:gd name="connsiteY2628" fmla="*/ 4511635 h 6864349"/>
              <a:gd name="connsiteX2629" fmla="*/ 7778318 w 9272710"/>
              <a:gd name="connsiteY2629" fmla="*/ 4556099 h 6864349"/>
              <a:gd name="connsiteX2630" fmla="*/ 7789462 w 9272710"/>
              <a:gd name="connsiteY2630" fmla="*/ 4567243 h 6864349"/>
              <a:gd name="connsiteX2631" fmla="*/ 7793175 w 9272710"/>
              <a:gd name="connsiteY2631" fmla="*/ 4582756 h 6864349"/>
              <a:gd name="connsiteX2632" fmla="*/ 7911710 w 9272710"/>
              <a:gd name="connsiteY2632" fmla="*/ 4700526 h 6864349"/>
              <a:gd name="connsiteX2633" fmla="*/ 7946124 w 9272710"/>
              <a:gd name="connsiteY2633" fmla="*/ 4760942 h 6864349"/>
              <a:gd name="connsiteX2634" fmla="*/ 8048272 w 9272710"/>
              <a:gd name="connsiteY2634" fmla="*/ 4874779 h 6864349"/>
              <a:gd name="connsiteX2635" fmla="*/ 8046852 w 9272710"/>
              <a:gd name="connsiteY2635" fmla="*/ 4949505 h 6864349"/>
              <a:gd name="connsiteX2636" fmla="*/ 8061819 w 9272710"/>
              <a:gd name="connsiteY2636" fmla="*/ 4980532 h 6864349"/>
              <a:gd name="connsiteX2637" fmla="*/ 8128243 w 9272710"/>
              <a:gd name="connsiteY2637" fmla="*/ 5030240 h 6864349"/>
              <a:gd name="connsiteX2638" fmla="*/ 8133814 w 9272710"/>
              <a:gd name="connsiteY2638" fmla="*/ 5037137 h 6864349"/>
              <a:gd name="connsiteX2639" fmla="*/ 8144734 w 9272710"/>
              <a:gd name="connsiteY2639" fmla="*/ 5033699 h 6864349"/>
              <a:gd name="connsiteX2640" fmla="*/ 8144630 w 9272710"/>
              <a:gd name="connsiteY2640" fmla="*/ 5033627 h 6864349"/>
              <a:gd name="connsiteX2641" fmla="*/ 8186035 w 9272710"/>
              <a:gd name="connsiteY2641" fmla="*/ 5001946 h 6864349"/>
              <a:gd name="connsiteX2642" fmla="*/ 8204171 w 9272710"/>
              <a:gd name="connsiteY2642" fmla="*/ 5040073 h 6864349"/>
              <a:gd name="connsiteX2643" fmla="*/ 8208869 w 9272710"/>
              <a:gd name="connsiteY2643" fmla="*/ 5050014 h 6864349"/>
              <a:gd name="connsiteX2644" fmla="*/ 8303041 w 9272710"/>
              <a:gd name="connsiteY2644" fmla="*/ 5180130 h 6864349"/>
              <a:gd name="connsiteX2645" fmla="*/ 8362910 w 9272710"/>
              <a:gd name="connsiteY2645" fmla="*/ 5171609 h 6864349"/>
              <a:gd name="connsiteX2646" fmla="*/ 8434249 w 9272710"/>
              <a:gd name="connsiteY2646" fmla="*/ 5149323 h 6864349"/>
              <a:gd name="connsiteX2647" fmla="*/ 8711196 w 9272710"/>
              <a:gd name="connsiteY2647" fmla="*/ 5044552 h 6864349"/>
              <a:gd name="connsiteX2648" fmla="*/ 8777839 w 9272710"/>
              <a:gd name="connsiteY2648" fmla="*/ 4989054 h 6864349"/>
              <a:gd name="connsiteX2649" fmla="*/ 8775872 w 9272710"/>
              <a:gd name="connsiteY2649" fmla="*/ 5018879 h 6864349"/>
              <a:gd name="connsiteX2650" fmla="*/ 8584686 w 9272710"/>
              <a:gd name="connsiteY2650" fmla="*/ 5188324 h 6864349"/>
              <a:gd name="connsiteX2651" fmla="*/ 8548962 w 9272710"/>
              <a:gd name="connsiteY2651" fmla="*/ 5200232 h 6864349"/>
              <a:gd name="connsiteX2652" fmla="*/ 8455662 w 9272710"/>
              <a:gd name="connsiteY2652" fmla="*/ 5288942 h 6864349"/>
              <a:gd name="connsiteX2653" fmla="*/ 8458503 w 9272710"/>
              <a:gd name="connsiteY2653" fmla="*/ 5377762 h 6864349"/>
              <a:gd name="connsiteX2654" fmla="*/ 8458394 w 9272710"/>
              <a:gd name="connsiteY2654" fmla="*/ 5378090 h 6864349"/>
              <a:gd name="connsiteX2655" fmla="*/ 8391643 w 9272710"/>
              <a:gd name="connsiteY2655" fmla="*/ 5535299 h 6864349"/>
              <a:gd name="connsiteX2656" fmla="*/ 8359196 w 9272710"/>
              <a:gd name="connsiteY2656" fmla="*/ 5544216 h 6864349"/>
              <a:gd name="connsiteX2657" fmla="*/ 8359424 w 9272710"/>
              <a:gd name="connsiteY2657" fmla="*/ 5544229 h 6864349"/>
              <a:gd name="connsiteX2658" fmla="*/ 8391970 w 9272710"/>
              <a:gd name="connsiteY2658" fmla="*/ 5535299 h 6864349"/>
              <a:gd name="connsiteX2659" fmla="*/ 8458721 w 9272710"/>
              <a:gd name="connsiteY2659" fmla="*/ 5378090 h 6864349"/>
              <a:gd name="connsiteX2660" fmla="*/ 8455881 w 9272710"/>
              <a:gd name="connsiteY2660" fmla="*/ 5289270 h 6864349"/>
              <a:gd name="connsiteX2661" fmla="*/ 8566987 w 9272710"/>
              <a:gd name="connsiteY2661" fmla="*/ 5344769 h 6864349"/>
              <a:gd name="connsiteX2662" fmla="*/ 8513674 w 9272710"/>
              <a:gd name="connsiteY2662" fmla="*/ 5412503 h 6864349"/>
              <a:gd name="connsiteX2663" fmla="*/ 8513674 w 9272710"/>
              <a:gd name="connsiteY2663" fmla="*/ 5460245 h 6864349"/>
              <a:gd name="connsiteX2664" fmla="*/ 8563600 w 9272710"/>
              <a:gd name="connsiteY2664" fmla="*/ 5453144 h 6864349"/>
              <a:gd name="connsiteX2665" fmla="*/ 8584795 w 9272710"/>
              <a:gd name="connsiteY2665" fmla="*/ 5428016 h 6864349"/>
              <a:gd name="connsiteX2666" fmla="*/ 8612435 w 9272710"/>
              <a:gd name="connsiteY2666" fmla="*/ 5386393 h 6864349"/>
              <a:gd name="connsiteX2667" fmla="*/ 8649798 w 9272710"/>
              <a:gd name="connsiteY2667" fmla="*/ 5433479 h 6864349"/>
              <a:gd name="connsiteX2668" fmla="*/ 8682682 w 9272710"/>
              <a:gd name="connsiteY2668" fmla="*/ 5461774 h 6864349"/>
              <a:gd name="connsiteX2669" fmla="*/ 8700599 w 9272710"/>
              <a:gd name="connsiteY2669" fmla="*/ 5425503 h 6864349"/>
              <a:gd name="connsiteX2670" fmla="*/ 8578349 w 9272710"/>
              <a:gd name="connsiteY2670" fmla="*/ 5333734 h 6864349"/>
              <a:gd name="connsiteX2671" fmla="*/ 8578349 w 9272710"/>
              <a:gd name="connsiteY2671" fmla="*/ 5311557 h 6864349"/>
              <a:gd name="connsiteX2672" fmla="*/ 8625845 w 9272710"/>
              <a:gd name="connsiteY2672" fmla="*/ 5297040 h 6864349"/>
              <a:gd name="connsiteX2673" fmla="*/ 8673920 w 9272710"/>
              <a:gd name="connsiteY2673" fmla="*/ 5294760 h 6864349"/>
              <a:gd name="connsiteX2674" fmla="*/ 8673834 w 9272710"/>
              <a:gd name="connsiteY2674" fmla="*/ 5294732 h 6864349"/>
              <a:gd name="connsiteX2675" fmla="*/ 8577693 w 9272710"/>
              <a:gd name="connsiteY2675" fmla="*/ 5311557 h 6864349"/>
              <a:gd name="connsiteX2676" fmla="*/ 8577693 w 9272710"/>
              <a:gd name="connsiteY2676" fmla="*/ 5300413 h 6864349"/>
              <a:gd name="connsiteX2677" fmla="*/ 8677656 w 9272710"/>
              <a:gd name="connsiteY2677" fmla="*/ 5211594 h 6864349"/>
              <a:gd name="connsiteX2678" fmla="*/ 8677747 w 9272710"/>
              <a:gd name="connsiteY2678" fmla="*/ 5211505 h 6864349"/>
              <a:gd name="connsiteX2679" fmla="*/ 8677548 w 9272710"/>
              <a:gd name="connsiteY2679" fmla="*/ 5211485 h 6864349"/>
              <a:gd name="connsiteX2680" fmla="*/ 8657119 w 9272710"/>
              <a:gd name="connsiteY2680" fmla="*/ 5208863 h 6864349"/>
              <a:gd name="connsiteX2681" fmla="*/ 8664766 w 9272710"/>
              <a:gd name="connsiteY2681" fmla="*/ 5195207 h 6864349"/>
              <a:gd name="connsiteX2682" fmla="*/ 8688692 w 9272710"/>
              <a:gd name="connsiteY2682" fmla="*/ 5167020 h 6864349"/>
              <a:gd name="connsiteX2683" fmla="*/ 8722012 w 9272710"/>
              <a:gd name="connsiteY2683" fmla="*/ 5133700 h 6864349"/>
              <a:gd name="connsiteX2684" fmla="*/ 8744190 w 9272710"/>
              <a:gd name="connsiteY2684" fmla="*/ 5078201 h 6864349"/>
              <a:gd name="connsiteX2685" fmla="*/ 8755333 w 9272710"/>
              <a:gd name="connsiteY2685" fmla="*/ 5078201 h 6864349"/>
              <a:gd name="connsiteX2686" fmla="*/ 8755443 w 9272710"/>
              <a:gd name="connsiteY2686" fmla="*/ 5078201 h 6864349"/>
              <a:gd name="connsiteX2687" fmla="*/ 8754896 w 9272710"/>
              <a:gd name="connsiteY2687" fmla="*/ 5111085 h 6864349"/>
              <a:gd name="connsiteX2688" fmla="*/ 8783957 w 9272710"/>
              <a:gd name="connsiteY2688" fmla="*/ 5261521 h 6864349"/>
              <a:gd name="connsiteX2689" fmla="*/ 8785268 w 9272710"/>
              <a:gd name="connsiteY2689" fmla="*/ 5303800 h 6864349"/>
              <a:gd name="connsiteX2690" fmla="*/ 8807007 w 9272710"/>
              <a:gd name="connsiteY2690" fmla="*/ 5366837 h 6864349"/>
              <a:gd name="connsiteX2691" fmla="*/ 8836177 w 9272710"/>
              <a:gd name="connsiteY2691" fmla="*/ 5438723 h 6864349"/>
              <a:gd name="connsiteX2692" fmla="*/ 8831929 w 9272710"/>
              <a:gd name="connsiteY2692" fmla="*/ 5453081 h 6864349"/>
              <a:gd name="connsiteX2693" fmla="*/ 8832741 w 9272710"/>
              <a:gd name="connsiteY2693" fmla="*/ 5455859 h 6864349"/>
              <a:gd name="connsiteX2694" fmla="*/ 8832424 w 9272710"/>
              <a:gd name="connsiteY2694" fmla="*/ 5457390 h 6864349"/>
              <a:gd name="connsiteX2695" fmla="*/ 8833811 w 9272710"/>
              <a:gd name="connsiteY2695" fmla="*/ 5459525 h 6864349"/>
              <a:gd name="connsiteX2696" fmla="*/ 8835422 w 9272710"/>
              <a:gd name="connsiteY2696" fmla="*/ 5465043 h 6864349"/>
              <a:gd name="connsiteX2697" fmla="*/ 8838396 w 9272710"/>
              <a:gd name="connsiteY2697" fmla="*/ 5466579 h 6864349"/>
              <a:gd name="connsiteX2698" fmla="*/ 8841354 w 9272710"/>
              <a:gd name="connsiteY2698" fmla="*/ 5471130 h 6864349"/>
              <a:gd name="connsiteX2699" fmla="*/ 8858868 w 9272710"/>
              <a:gd name="connsiteY2699" fmla="*/ 5477158 h 6864349"/>
              <a:gd name="connsiteX2700" fmla="*/ 8859085 w 9272710"/>
              <a:gd name="connsiteY2700" fmla="*/ 5477270 h 6864349"/>
              <a:gd name="connsiteX2701" fmla="*/ 8859156 w 9272710"/>
              <a:gd name="connsiteY2701" fmla="*/ 5477257 h 6864349"/>
              <a:gd name="connsiteX2702" fmla="*/ 8858868 w 9272710"/>
              <a:gd name="connsiteY2702" fmla="*/ 5477158 h 6864349"/>
              <a:gd name="connsiteX2703" fmla="*/ 8838396 w 9272710"/>
              <a:gd name="connsiteY2703" fmla="*/ 5466579 h 6864349"/>
              <a:gd name="connsiteX2704" fmla="*/ 8833811 w 9272710"/>
              <a:gd name="connsiteY2704" fmla="*/ 5459525 h 6864349"/>
              <a:gd name="connsiteX2705" fmla="*/ 8832741 w 9272710"/>
              <a:gd name="connsiteY2705" fmla="*/ 5455859 h 6864349"/>
              <a:gd name="connsiteX2706" fmla="*/ 8836287 w 9272710"/>
              <a:gd name="connsiteY2706" fmla="*/ 5438723 h 6864349"/>
              <a:gd name="connsiteX2707" fmla="*/ 8807118 w 9272710"/>
              <a:gd name="connsiteY2707" fmla="*/ 5366837 h 6864349"/>
              <a:gd name="connsiteX2708" fmla="*/ 8785377 w 9272710"/>
              <a:gd name="connsiteY2708" fmla="*/ 5303800 h 6864349"/>
              <a:gd name="connsiteX2709" fmla="*/ 8784066 w 9272710"/>
              <a:gd name="connsiteY2709" fmla="*/ 5261521 h 6864349"/>
              <a:gd name="connsiteX2710" fmla="*/ 8755006 w 9272710"/>
              <a:gd name="connsiteY2710" fmla="*/ 5111085 h 6864349"/>
              <a:gd name="connsiteX2711" fmla="*/ 8755552 w 9272710"/>
              <a:gd name="connsiteY2711" fmla="*/ 5078201 h 6864349"/>
              <a:gd name="connsiteX2712" fmla="*/ 8833228 w 9272710"/>
              <a:gd name="connsiteY2712" fmla="*/ 4922630 h 6864349"/>
              <a:gd name="connsiteX2713" fmla="*/ 8877693 w 9272710"/>
              <a:gd name="connsiteY2713" fmla="*/ 4900453 h 6864349"/>
              <a:gd name="connsiteX2714" fmla="*/ 8845027 w 9272710"/>
              <a:gd name="connsiteY2714" fmla="*/ 5008937 h 6864349"/>
              <a:gd name="connsiteX2715" fmla="*/ 8836068 w 9272710"/>
              <a:gd name="connsiteY2715" fmla="*/ 5044224 h 6864349"/>
              <a:gd name="connsiteX2716" fmla="*/ 8779696 w 9272710"/>
              <a:gd name="connsiteY2716" fmla="*/ 5201215 h 6864349"/>
              <a:gd name="connsiteX2717" fmla="*/ 8855515 w 9272710"/>
              <a:gd name="connsiteY2717" fmla="*/ 5278126 h 6864349"/>
              <a:gd name="connsiteX2718" fmla="*/ 8922922 w 9272710"/>
              <a:gd name="connsiteY2718" fmla="*/ 5436538 h 6864349"/>
              <a:gd name="connsiteX2719" fmla="*/ 8966621 w 9272710"/>
              <a:gd name="connsiteY2719" fmla="*/ 5444731 h 6864349"/>
              <a:gd name="connsiteX2720" fmla="*/ 8977655 w 9272710"/>
              <a:gd name="connsiteY2720" fmla="*/ 5444731 h 6864349"/>
              <a:gd name="connsiteX2721" fmla="*/ 9022120 w 9272710"/>
              <a:gd name="connsiteY2721" fmla="*/ 5455875 h 6864349"/>
              <a:gd name="connsiteX2722" fmla="*/ 9022100 w 9272710"/>
              <a:gd name="connsiteY2722" fmla="*/ 5455892 h 6864349"/>
              <a:gd name="connsiteX2723" fmla="*/ 9055330 w 9272710"/>
              <a:gd name="connsiteY2723" fmla="*/ 5462307 h 6864349"/>
              <a:gd name="connsiteX2724" fmla="*/ 9088651 w 9272710"/>
              <a:gd name="connsiteY2724" fmla="*/ 5455875 h 6864349"/>
              <a:gd name="connsiteX2725" fmla="*/ 9155294 w 9272710"/>
              <a:gd name="connsiteY2725" fmla="*/ 5411410 h 6864349"/>
              <a:gd name="connsiteX2726" fmla="*/ 9180202 w 9272710"/>
              <a:gd name="connsiteY2726" fmla="*/ 5435117 h 6864349"/>
              <a:gd name="connsiteX2727" fmla="*/ 9249874 w 9272710"/>
              <a:gd name="connsiteY2727" fmla="*/ 5486261 h 6864349"/>
              <a:gd name="connsiteX2728" fmla="*/ 9272710 w 9272710"/>
              <a:gd name="connsiteY2728" fmla="*/ 5476340 h 6864349"/>
              <a:gd name="connsiteX2729" fmla="*/ 9272710 w 9272710"/>
              <a:gd name="connsiteY2729" fmla="*/ 5727867 h 6864349"/>
              <a:gd name="connsiteX2730" fmla="*/ 9272354 w 9272710"/>
              <a:gd name="connsiteY2730" fmla="*/ 5733068 h 6864349"/>
              <a:gd name="connsiteX2731" fmla="*/ 9252853 w 9272710"/>
              <a:gd name="connsiteY2731" fmla="*/ 5752596 h 6864349"/>
              <a:gd name="connsiteX2732" fmla="*/ 9220489 w 9272710"/>
              <a:gd name="connsiteY2732" fmla="*/ 5758441 h 6864349"/>
              <a:gd name="connsiteX2733" fmla="*/ 9189653 w 9272710"/>
              <a:gd name="connsiteY2733" fmla="*/ 5747261 h 6864349"/>
              <a:gd name="connsiteX2734" fmla="*/ 9189707 w 9272710"/>
              <a:gd name="connsiteY2734" fmla="*/ 5747352 h 6864349"/>
              <a:gd name="connsiteX2735" fmla="*/ 9252962 w 9272710"/>
              <a:gd name="connsiteY2735" fmla="*/ 5752705 h 6864349"/>
              <a:gd name="connsiteX2736" fmla="*/ 9272423 w 9272710"/>
              <a:gd name="connsiteY2736" fmla="*/ 5733177 h 6864349"/>
              <a:gd name="connsiteX2737" fmla="*/ 9272710 w 9272710"/>
              <a:gd name="connsiteY2737" fmla="*/ 5729053 h 6864349"/>
              <a:gd name="connsiteX2738" fmla="*/ 9272710 w 9272710"/>
              <a:gd name="connsiteY2738" fmla="*/ 5951295 h 6864349"/>
              <a:gd name="connsiteX2739" fmla="*/ 9233168 w 9272710"/>
              <a:gd name="connsiteY2739" fmla="*/ 5977806 h 6864349"/>
              <a:gd name="connsiteX2740" fmla="*/ 9233189 w 9272710"/>
              <a:gd name="connsiteY2740" fmla="*/ 5977867 h 6864349"/>
              <a:gd name="connsiteX2741" fmla="*/ 9233133 w 9272710"/>
              <a:gd name="connsiteY2741" fmla="*/ 5977830 h 6864349"/>
              <a:gd name="connsiteX2742" fmla="*/ 9233132 w 9272710"/>
              <a:gd name="connsiteY2742" fmla="*/ 5977831 h 6864349"/>
              <a:gd name="connsiteX2743" fmla="*/ 9233189 w 9272710"/>
              <a:gd name="connsiteY2743" fmla="*/ 5977868 h 6864349"/>
              <a:gd name="connsiteX2744" fmla="*/ 9272710 w 9272710"/>
              <a:gd name="connsiteY2744" fmla="*/ 5951389 h 6864349"/>
              <a:gd name="connsiteX2745" fmla="*/ 9272710 w 9272710"/>
              <a:gd name="connsiteY2745" fmla="*/ 6086309 h 6864349"/>
              <a:gd name="connsiteX2746" fmla="*/ 9265965 w 9272710"/>
              <a:gd name="connsiteY2746" fmla="*/ 6082681 h 6864349"/>
              <a:gd name="connsiteX2747" fmla="*/ 9257782 w 9272710"/>
              <a:gd name="connsiteY2747" fmla="*/ 6060183 h 6864349"/>
              <a:gd name="connsiteX2748" fmla="*/ 9257259 w 9272710"/>
              <a:gd name="connsiteY2748" fmla="*/ 6055463 h 6864349"/>
              <a:gd name="connsiteX2749" fmla="*/ 9255257 w 9272710"/>
              <a:gd name="connsiteY2749" fmla="*/ 6033365 h 6864349"/>
              <a:gd name="connsiteX2750" fmla="*/ 9221936 w 9272710"/>
              <a:gd name="connsiteY2750" fmla="*/ 6033365 h 6864349"/>
              <a:gd name="connsiteX2751" fmla="*/ 9220005 w 9272710"/>
              <a:gd name="connsiteY2751" fmla="*/ 6031434 h 6864349"/>
              <a:gd name="connsiteX2752" fmla="*/ 9221718 w 9272710"/>
              <a:gd name="connsiteY2752" fmla="*/ 6033147 h 6864349"/>
              <a:gd name="connsiteX2753" fmla="*/ 9188070 w 9272710"/>
              <a:gd name="connsiteY2753" fmla="*/ 6032819 h 6864349"/>
              <a:gd name="connsiteX2754" fmla="*/ 9142185 w 9272710"/>
              <a:gd name="connsiteY2754" fmla="*/ 6014670 h 6864349"/>
              <a:gd name="connsiteX2755" fmla="*/ 9122868 w 9272710"/>
              <a:gd name="connsiteY2755" fmla="*/ 6021865 h 6864349"/>
              <a:gd name="connsiteX2756" fmla="*/ 9122715 w 9272710"/>
              <a:gd name="connsiteY2756" fmla="*/ 6022174 h 6864349"/>
              <a:gd name="connsiteX2757" fmla="*/ 9142007 w 9272710"/>
              <a:gd name="connsiteY2757" fmla="*/ 6014998 h 6864349"/>
              <a:gd name="connsiteX2758" fmla="*/ 9187850 w 9272710"/>
              <a:gd name="connsiteY2758" fmla="*/ 6033147 h 6864349"/>
              <a:gd name="connsiteX2759" fmla="*/ 9221499 w 9272710"/>
              <a:gd name="connsiteY2759" fmla="*/ 6033474 h 6864349"/>
              <a:gd name="connsiteX2760" fmla="*/ 9254821 w 9272710"/>
              <a:gd name="connsiteY2760" fmla="*/ 6033474 h 6864349"/>
              <a:gd name="connsiteX2761" fmla="*/ 9257259 w 9272710"/>
              <a:gd name="connsiteY2761" fmla="*/ 6055463 h 6864349"/>
              <a:gd name="connsiteX2762" fmla="*/ 9257655 w 9272710"/>
              <a:gd name="connsiteY2762" fmla="*/ 6059832 h 6864349"/>
              <a:gd name="connsiteX2763" fmla="*/ 9257782 w 9272710"/>
              <a:gd name="connsiteY2763" fmla="*/ 6060183 h 6864349"/>
              <a:gd name="connsiteX2764" fmla="*/ 9258699 w 9272710"/>
              <a:gd name="connsiteY2764" fmla="*/ 6068448 h 6864349"/>
              <a:gd name="connsiteX2765" fmla="*/ 9265483 w 9272710"/>
              <a:gd name="connsiteY2765" fmla="*/ 6082775 h 6864349"/>
              <a:gd name="connsiteX2766" fmla="*/ 9272710 w 9272710"/>
              <a:gd name="connsiteY2766" fmla="*/ 6086657 h 6864349"/>
              <a:gd name="connsiteX2767" fmla="*/ 9272710 w 9272710"/>
              <a:gd name="connsiteY2767" fmla="*/ 6274803 h 6864349"/>
              <a:gd name="connsiteX2768" fmla="*/ 9267917 w 9272710"/>
              <a:gd name="connsiteY2768" fmla="*/ 6274904 h 6864349"/>
              <a:gd name="connsiteX2769" fmla="*/ 9228818 w 9272710"/>
              <a:gd name="connsiteY2769" fmla="*/ 6255579 h 6864349"/>
              <a:gd name="connsiteX2770" fmla="*/ 9212758 w 9272710"/>
              <a:gd name="connsiteY2770" fmla="*/ 6235518 h 6864349"/>
              <a:gd name="connsiteX2771" fmla="*/ 9216451 w 9272710"/>
              <a:gd name="connsiteY2771" fmla="*/ 6228188 h 6864349"/>
              <a:gd name="connsiteX2772" fmla="*/ 9212678 w 9272710"/>
              <a:gd name="connsiteY2772" fmla="*/ 6235627 h 6864349"/>
              <a:gd name="connsiteX2773" fmla="*/ 9228819 w 9272710"/>
              <a:gd name="connsiteY2773" fmla="*/ 6255688 h 6864349"/>
              <a:gd name="connsiteX2774" fmla="*/ 9267919 w 9272710"/>
              <a:gd name="connsiteY2774" fmla="*/ 6274932 h 6864349"/>
              <a:gd name="connsiteX2775" fmla="*/ 9272710 w 9272710"/>
              <a:gd name="connsiteY2775" fmla="*/ 6274837 h 6864349"/>
              <a:gd name="connsiteX2776" fmla="*/ 9272710 w 9272710"/>
              <a:gd name="connsiteY2776" fmla="*/ 6519185 h 6864349"/>
              <a:gd name="connsiteX2777" fmla="*/ 9264215 w 9272710"/>
              <a:gd name="connsiteY2777" fmla="*/ 6521053 h 6864349"/>
              <a:gd name="connsiteX2778" fmla="*/ 9248541 w 9272710"/>
              <a:gd name="connsiteY2778" fmla="*/ 6521814 h 6864349"/>
              <a:gd name="connsiteX2779" fmla="*/ 9239184 w 9272710"/>
              <a:gd name="connsiteY2779" fmla="*/ 6516496 h 6864349"/>
              <a:gd name="connsiteX2780" fmla="*/ 9239098 w 9272710"/>
              <a:gd name="connsiteY2780" fmla="*/ 6516425 h 6864349"/>
              <a:gd name="connsiteX2781" fmla="*/ 9239098 w 9272710"/>
              <a:gd name="connsiteY2781" fmla="*/ 6516447 h 6864349"/>
              <a:gd name="connsiteX2782" fmla="*/ 9239184 w 9272710"/>
              <a:gd name="connsiteY2782" fmla="*/ 6516496 h 6864349"/>
              <a:gd name="connsiteX2783" fmla="*/ 9245916 w 9272710"/>
              <a:gd name="connsiteY2783" fmla="*/ 6521941 h 6864349"/>
              <a:gd name="connsiteX2784" fmla="*/ 9248541 w 9272710"/>
              <a:gd name="connsiteY2784" fmla="*/ 6521814 h 6864349"/>
              <a:gd name="connsiteX2785" fmla="*/ 9250778 w 9272710"/>
              <a:gd name="connsiteY2785" fmla="*/ 6523086 h 6864349"/>
              <a:gd name="connsiteX2786" fmla="*/ 9264325 w 9272710"/>
              <a:gd name="connsiteY2786" fmla="*/ 6521164 h 6864349"/>
              <a:gd name="connsiteX2787" fmla="*/ 9272710 w 9272710"/>
              <a:gd name="connsiteY2787" fmla="*/ 6519320 h 6864349"/>
              <a:gd name="connsiteX2788" fmla="*/ 9272710 w 9272710"/>
              <a:gd name="connsiteY2788" fmla="*/ 6864349 h 6864349"/>
              <a:gd name="connsiteX2789" fmla="*/ 8975575 w 9272710"/>
              <a:gd name="connsiteY2789" fmla="*/ 6864349 h 6864349"/>
              <a:gd name="connsiteX2790" fmla="*/ 8975332 w 9272710"/>
              <a:gd name="connsiteY2790" fmla="*/ 6862941 h 6864349"/>
              <a:gd name="connsiteX2791" fmla="*/ 8975483 w 9272710"/>
              <a:gd name="connsiteY2791" fmla="*/ 6864349 h 6864349"/>
              <a:gd name="connsiteX2792" fmla="*/ 8843860 w 9272710"/>
              <a:gd name="connsiteY2792" fmla="*/ 6864349 h 6864349"/>
              <a:gd name="connsiteX2793" fmla="*/ 8844480 w 9272710"/>
              <a:gd name="connsiteY2793" fmla="*/ 6844432 h 6864349"/>
              <a:gd name="connsiteX2794" fmla="*/ 8855624 w 9272710"/>
              <a:gd name="connsiteY2794" fmla="*/ 6811110 h 6864349"/>
              <a:gd name="connsiteX2795" fmla="*/ 8865574 w 9272710"/>
              <a:gd name="connsiteY2795" fmla="*/ 6779443 h 6864349"/>
              <a:gd name="connsiteX2796" fmla="*/ 8866942 w 9272710"/>
              <a:gd name="connsiteY2796" fmla="*/ 6777425 h 6864349"/>
              <a:gd name="connsiteX2797" fmla="*/ 8887987 w 9272710"/>
              <a:gd name="connsiteY2797" fmla="*/ 6753744 h 6864349"/>
              <a:gd name="connsiteX2798" fmla="*/ 8897071 w 9272710"/>
              <a:gd name="connsiteY2798" fmla="*/ 6750120 h 6864349"/>
              <a:gd name="connsiteX2799" fmla="*/ 8941181 w 9272710"/>
              <a:gd name="connsiteY2799" fmla="*/ 6754705 h 6864349"/>
              <a:gd name="connsiteX2800" fmla="*/ 8941821 w 9272710"/>
              <a:gd name="connsiteY2800" fmla="*/ 6754848 h 6864349"/>
              <a:gd name="connsiteX2801" fmla="*/ 8967932 w 9272710"/>
              <a:gd name="connsiteY2801" fmla="*/ 6751133 h 6864349"/>
              <a:gd name="connsiteX2802" fmla="*/ 9066693 w 9272710"/>
              <a:gd name="connsiteY2802" fmla="*/ 6733325 h 6864349"/>
              <a:gd name="connsiteX2803" fmla="*/ 9066941 w 9272710"/>
              <a:gd name="connsiteY2803" fmla="*/ 6733360 h 6864349"/>
              <a:gd name="connsiteX2804" fmla="*/ 9066474 w 9272710"/>
              <a:gd name="connsiteY2804" fmla="*/ 6733216 h 6864349"/>
              <a:gd name="connsiteX2805" fmla="*/ 9042539 w 9272710"/>
              <a:gd name="connsiteY2805" fmla="*/ 6697466 h 6864349"/>
              <a:gd name="connsiteX2806" fmla="*/ 9038611 w 9272710"/>
              <a:gd name="connsiteY2806" fmla="*/ 6693088 h 6864349"/>
              <a:gd name="connsiteX2807" fmla="*/ 9035541 w 9272710"/>
              <a:gd name="connsiteY2807" fmla="*/ 6688649 h 6864349"/>
              <a:gd name="connsiteX2808" fmla="*/ 9032023 w 9272710"/>
              <a:gd name="connsiteY2808" fmla="*/ 6685745 h 6864349"/>
              <a:gd name="connsiteX2809" fmla="*/ 9022663 w 9272710"/>
              <a:gd name="connsiteY2809" fmla="*/ 6675312 h 6864349"/>
              <a:gd name="connsiteX2810" fmla="*/ 9013868 w 9272710"/>
              <a:gd name="connsiteY2810" fmla="*/ 6670757 h 6864349"/>
              <a:gd name="connsiteX2811" fmla="*/ 9009694 w 9272710"/>
              <a:gd name="connsiteY2811" fmla="*/ 6667311 h 6864349"/>
              <a:gd name="connsiteX2812" fmla="*/ 9006870 w 9272710"/>
              <a:gd name="connsiteY2812" fmla="*/ 6667133 h 6864349"/>
              <a:gd name="connsiteX2813" fmla="*/ 9003069 w 9272710"/>
              <a:gd name="connsiteY2813" fmla="*/ 6665165 h 6864349"/>
              <a:gd name="connsiteX2814" fmla="*/ 8979980 w 9272710"/>
              <a:gd name="connsiteY2814" fmla="*/ 6665434 h 6864349"/>
              <a:gd name="connsiteX2815" fmla="*/ 8979964 w 9272710"/>
              <a:gd name="connsiteY2815" fmla="*/ 6665439 h 6864349"/>
              <a:gd name="connsiteX2816" fmla="*/ 9006870 w 9272710"/>
              <a:gd name="connsiteY2816" fmla="*/ 6667133 h 6864349"/>
              <a:gd name="connsiteX2817" fmla="*/ 9013868 w 9272710"/>
              <a:gd name="connsiteY2817" fmla="*/ 6670757 h 6864349"/>
              <a:gd name="connsiteX2818" fmla="*/ 9032023 w 9272710"/>
              <a:gd name="connsiteY2818" fmla="*/ 6685745 h 6864349"/>
              <a:gd name="connsiteX2819" fmla="*/ 9038611 w 9272710"/>
              <a:gd name="connsiteY2819" fmla="*/ 6693088 h 6864349"/>
              <a:gd name="connsiteX2820" fmla="*/ 9066367 w 9272710"/>
              <a:gd name="connsiteY2820" fmla="*/ 6733216 h 6864349"/>
              <a:gd name="connsiteX2821" fmla="*/ 8967604 w 9272710"/>
              <a:gd name="connsiteY2821" fmla="*/ 6751022 h 6864349"/>
              <a:gd name="connsiteX2822" fmla="*/ 8941495 w 9272710"/>
              <a:gd name="connsiteY2822" fmla="*/ 6754737 h 6864349"/>
              <a:gd name="connsiteX2823" fmla="*/ 8941181 w 9272710"/>
              <a:gd name="connsiteY2823" fmla="*/ 6754705 h 6864349"/>
              <a:gd name="connsiteX2824" fmla="*/ 8905508 w 9272710"/>
              <a:gd name="connsiteY2824" fmla="*/ 6746755 h 6864349"/>
              <a:gd name="connsiteX2825" fmla="*/ 8897071 w 9272710"/>
              <a:gd name="connsiteY2825" fmla="*/ 6750120 h 6864349"/>
              <a:gd name="connsiteX2826" fmla="*/ 8891703 w 9272710"/>
              <a:gd name="connsiteY2826" fmla="*/ 6749562 h 6864349"/>
              <a:gd name="connsiteX2827" fmla="*/ 8887987 w 9272710"/>
              <a:gd name="connsiteY2827" fmla="*/ 6753744 h 6864349"/>
              <a:gd name="connsiteX2828" fmla="*/ 8881148 w 9272710"/>
              <a:gd name="connsiteY2828" fmla="*/ 6756473 h 6864349"/>
              <a:gd name="connsiteX2829" fmla="*/ 8866942 w 9272710"/>
              <a:gd name="connsiteY2829" fmla="*/ 6777425 h 6864349"/>
              <a:gd name="connsiteX2830" fmla="*/ 8865246 w 9272710"/>
              <a:gd name="connsiteY2830" fmla="*/ 6779334 h 6864349"/>
              <a:gd name="connsiteX2831" fmla="*/ 8855444 w 9272710"/>
              <a:gd name="connsiteY2831" fmla="*/ 6810529 h 6864349"/>
              <a:gd name="connsiteX2832" fmla="*/ 8855515 w 9272710"/>
              <a:gd name="connsiteY2832" fmla="*/ 6811219 h 6864349"/>
              <a:gd name="connsiteX2833" fmla="*/ 8844371 w 9272710"/>
              <a:gd name="connsiteY2833" fmla="*/ 6844540 h 6864349"/>
              <a:gd name="connsiteX2834" fmla="*/ 8844231 w 9272710"/>
              <a:gd name="connsiteY2834" fmla="*/ 6844633 h 6864349"/>
              <a:gd name="connsiteX2835" fmla="*/ 8842790 w 9272710"/>
              <a:gd name="connsiteY2835" fmla="*/ 6864349 h 6864349"/>
              <a:gd name="connsiteX2836" fmla="*/ 8260327 w 9272710"/>
              <a:gd name="connsiteY2836" fmla="*/ 6864349 h 6864349"/>
              <a:gd name="connsiteX2837" fmla="*/ 8262517 w 9272710"/>
              <a:gd name="connsiteY2837" fmla="*/ 6859411 h 6864349"/>
              <a:gd name="connsiteX2838" fmla="*/ 8261335 w 9272710"/>
              <a:gd name="connsiteY2838" fmla="*/ 6837371 h 6864349"/>
              <a:gd name="connsiteX2839" fmla="*/ 8261227 w 9272710"/>
              <a:gd name="connsiteY2839" fmla="*/ 6837170 h 6864349"/>
              <a:gd name="connsiteX2840" fmla="*/ 8262408 w 9272710"/>
              <a:gd name="connsiteY2840" fmla="*/ 6859192 h 6864349"/>
              <a:gd name="connsiteX2841" fmla="*/ 8260121 w 9272710"/>
              <a:gd name="connsiteY2841" fmla="*/ 6864349 h 6864349"/>
              <a:gd name="connsiteX2842" fmla="*/ 7928139 w 9272710"/>
              <a:gd name="connsiteY2842" fmla="*/ 6864349 h 6864349"/>
              <a:gd name="connsiteX2843" fmla="*/ 7924930 w 9272710"/>
              <a:gd name="connsiteY2843" fmla="*/ 6862349 h 6864349"/>
              <a:gd name="connsiteX2844" fmla="*/ 7897589 w 9272710"/>
              <a:gd name="connsiteY2844" fmla="*/ 6834911 h 6864349"/>
              <a:gd name="connsiteX2845" fmla="*/ 7897667 w 9272710"/>
              <a:gd name="connsiteY2845" fmla="*/ 6835097 h 6864349"/>
              <a:gd name="connsiteX2846" fmla="*/ 7925039 w 9272710"/>
              <a:gd name="connsiteY2846" fmla="*/ 6862567 h 6864349"/>
              <a:gd name="connsiteX2847" fmla="*/ 7927898 w 9272710"/>
              <a:gd name="connsiteY2847" fmla="*/ 6864349 h 6864349"/>
              <a:gd name="connsiteX2848" fmla="*/ 7893589 w 9272710"/>
              <a:gd name="connsiteY2848" fmla="*/ 6864349 h 6864349"/>
              <a:gd name="connsiteX2849" fmla="*/ 7885751 w 9272710"/>
              <a:gd name="connsiteY2849" fmla="*/ 6856285 h 6864349"/>
              <a:gd name="connsiteX2850" fmla="*/ 7856649 w 9272710"/>
              <a:gd name="connsiteY2850" fmla="*/ 6833616 h 6864349"/>
              <a:gd name="connsiteX2851" fmla="*/ 7855885 w 9272710"/>
              <a:gd name="connsiteY2851" fmla="*/ 6832742 h 6864349"/>
              <a:gd name="connsiteX2852" fmla="*/ 7861098 w 9272710"/>
              <a:gd name="connsiteY2852" fmla="*/ 6789656 h 6864349"/>
              <a:gd name="connsiteX2853" fmla="*/ 7860991 w 9272710"/>
              <a:gd name="connsiteY2853" fmla="*/ 6790123 h 6864349"/>
              <a:gd name="connsiteX2854" fmla="*/ 7855782 w 9272710"/>
              <a:gd name="connsiteY2854" fmla="*/ 6833133 h 6864349"/>
              <a:gd name="connsiteX2855" fmla="*/ 7855885 w 9272710"/>
              <a:gd name="connsiteY2855" fmla="*/ 6833179 h 6864349"/>
              <a:gd name="connsiteX2856" fmla="*/ 7855885 w 9272710"/>
              <a:gd name="connsiteY2856" fmla="*/ 6834069 h 6864349"/>
              <a:gd name="connsiteX2857" fmla="*/ 7856432 w 9272710"/>
              <a:gd name="connsiteY2857" fmla="*/ 6833834 h 6864349"/>
              <a:gd name="connsiteX2858" fmla="*/ 7885493 w 9272710"/>
              <a:gd name="connsiteY2858" fmla="*/ 6856504 h 6864349"/>
              <a:gd name="connsiteX2859" fmla="*/ 7893116 w 9272710"/>
              <a:gd name="connsiteY2859" fmla="*/ 6864349 h 6864349"/>
              <a:gd name="connsiteX2860" fmla="*/ 7832529 w 9272710"/>
              <a:gd name="connsiteY2860" fmla="*/ 6864349 h 6864349"/>
              <a:gd name="connsiteX2861" fmla="*/ 7819778 w 9272710"/>
              <a:gd name="connsiteY2861" fmla="*/ 6838696 h 6864349"/>
              <a:gd name="connsiteX2862" fmla="*/ 7819763 w 9272710"/>
              <a:gd name="connsiteY2862" fmla="*/ 6838692 h 6864349"/>
              <a:gd name="connsiteX2863" fmla="*/ 7832478 w 9272710"/>
              <a:gd name="connsiteY2863" fmla="*/ 6864349 h 6864349"/>
              <a:gd name="connsiteX2864" fmla="*/ 7634779 w 9272710"/>
              <a:gd name="connsiteY2864" fmla="*/ 6864349 h 6864349"/>
              <a:gd name="connsiteX2865" fmla="*/ 7644511 w 9272710"/>
              <a:gd name="connsiteY2865" fmla="*/ 6855736 h 6864349"/>
              <a:gd name="connsiteX2866" fmla="*/ 7644202 w 9272710"/>
              <a:gd name="connsiteY2866" fmla="*/ 6855788 h 6864349"/>
              <a:gd name="connsiteX2867" fmla="*/ 7634193 w 9272710"/>
              <a:gd name="connsiteY2867" fmla="*/ 6864349 h 6864349"/>
              <a:gd name="connsiteX2868" fmla="*/ 7578174 w 9272710"/>
              <a:gd name="connsiteY2868" fmla="*/ 6864349 h 6864349"/>
              <a:gd name="connsiteX2869" fmla="*/ 7578174 w 9272710"/>
              <a:gd name="connsiteY2869" fmla="*/ 6855465 h 6864349"/>
              <a:gd name="connsiteX2870" fmla="*/ 7578064 w 9272710"/>
              <a:gd name="connsiteY2870" fmla="*/ 6855465 h 6864349"/>
              <a:gd name="connsiteX2871" fmla="*/ 7578064 w 9272710"/>
              <a:gd name="connsiteY2871" fmla="*/ 6864349 h 6864349"/>
              <a:gd name="connsiteX2872" fmla="*/ 7549642 w 9272710"/>
              <a:gd name="connsiteY2872" fmla="*/ 6864349 h 6864349"/>
              <a:gd name="connsiteX2873" fmla="*/ 7566370 w 9272710"/>
              <a:gd name="connsiteY2873" fmla="*/ 6855642 h 6864349"/>
              <a:gd name="connsiteX2874" fmla="*/ 7553719 w 9272710"/>
              <a:gd name="connsiteY2874" fmla="*/ 6861108 h 6864349"/>
              <a:gd name="connsiteX2875" fmla="*/ 7548942 w 9272710"/>
              <a:gd name="connsiteY2875" fmla="*/ 6864349 h 6864349"/>
              <a:gd name="connsiteX2876" fmla="*/ 7443904 w 9272710"/>
              <a:gd name="connsiteY2876" fmla="*/ 6864349 h 6864349"/>
              <a:gd name="connsiteX2877" fmla="*/ 7454471 w 9272710"/>
              <a:gd name="connsiteY2877" fmla="*/ 6846841 h 6864349"/>
              <a:gd name="connsiteX2878" fmla="*/ 7456350 w 9272710"/>
              <a:gd name="connsiteY2878" fmla="*/ 6844338 h 6864349"/>
              <a:gd name="connsiteX2879" fmla="*/ 7456033 w 9272710"/>
              <a:gd name="connsiteY2879" fmla="*/ 6844323 h 6864349"/>
              <a:gd name="connsiteX2880" fmla="*/ 7433856 w 9272710"/>
              <a:gd name="connsiteY2880" fmla="*/ 6822145 h 6864349"/>
              <a:gd name="connsiteX2881" fmla="*/ 7433746 w 9272710"/>
              <a:gd name="connsiteY2881" fmla="*/ 6822035 h 6864349"/>
              <a:gd name="connsiteX2882" fmla="*/ 7423463 w 9272710"/>
              <a:gd name="connsiteY2882" fmla="*/ 6856974 h 6864349"/>
              <a:gd name="connsiteX2883" fmla="*/ 7411421 w 9272710"/>
              <a:gd name="connsiteY2883" fmla="*/ 6864349 h 6864349"/>
              <a:gd name="connsiteX2884" fmla="*/ 7343243 w 9272710"/>
              <a:gd name="connsiteY2884" fmla="*/ 6864349 h 6864349"/>
              <a:gd name="connsiteX2885" fmla="*/ 7339248 w 9272710"/>
              <a:gd name="connsiteY2885" fmla="*/ 6859247 h 6864349"/>
              <a:gd name="connsiteX2886" fmla="*/ 7321656 w 9272710"/>
              <a:gd name="connsiteY2886" fmla="*/ 6843776 h 6864349"/>
              <a:gd name="connsiteX2887" fmla="*/ 7371693 w 9272710"/>
              <a:gd name="connsiteY2887" fmla="*/ 6846944 h 6864349"/>
              <a:gd name="connsiteX2888" fmla="*/ 7329085 w 9272710"/>
              <a:gd name="connsiteY2888" fmla="*/ 6789369 h 6864349"/>
              <a:gd name="connsiteX2889" fmla="*/ 7325262 w 9272710"/>
              <a:gd name="connsiteY2889" fmla="*/ 6757468 h 6864349"/>
              <a:gd name="connsiteX2890" fmla="*/ 7332363 w 9272710"/>
              <a:gd name="connsiteY2890" fmla="*/ 6728955 h 6864349"/>
              <a:gd name="connsiteX2891" fmla="*/ 7152758 w 9272710"/>
              <a:gd name="connsiteY2891" fmla="*/ 6649858 h 6864349"/>
              <a:gd name="connsiteX2892" fmla="*/ 7144892 w 9272710"/>
              <a:gd name="connsiteY2892" fmla="*/ 6636531 h 6864349"/>
              <a:gd name="connsiteX2893" fmla="*/ 7107528 w 9272710"/>
              <a:gd name="connsiteY2893" fmla="*/ 6613806 h 6864349"/>
              <a:gd name="connsiteX2894" fmla="*/ 7072350 w 9272710"/>
              <a:gd name="connsiteY2894" fmla="*/ 6595562 h 6864349"/>
              <a:gd name="connsiteX2895" fmla="*/ 7046131 w 9272710"/>
              <a:gd name="connsiteY2895" fmla="*/ 6587587 h 6864349"/>
              <a:gd name="connsiteX2896" fmla="*/ 7005053 w 9272710"/>
              <a:gd name="connsiteY2896" fmla="*/ 6560711 h 6864349"/>
              <a:gd name="connsiteX2897" fmla="*/ 6979707 w 9272710"/>
              <a:gd name="connsiteY2897" fmla="*/ 6510348 h 6864349"/>
              <a:gd name="connsiteX2898" fmla="*/ 6787101 w 9272710"/>
              <a:gd name="connsiteY2898" fmla="*/ 6355105 h 6864349"/>
              <a:gd name="connsiteX2899" fmla="*/ 6756293 w 9272710"/>
              <a:gd name="connsiteY2899" fmla="*/ 6333145 h 6864349"/>
              <a:gd name="connsiteX2900" fmla="*/ 6722971 w 9272710"/>
              <a:gd name="connsiteY2900" fmla="*/ 6299824 h 6864349"/>
              <a:gd name="connsiteX2901" fmla="*/ 6700684 w 9272710"/>
              <a:gd name="connsiteY2901" fmla="*/ 6266504 h 6864349"/>
              <a:gd name="connsiteX2902" fmla="*/ 6631884 w 9272710"/>
              <a:gd name="connsiteY2902" fmla="*/ 6202593 h 6864349"/>
              <a:gd name="connsiteX2903" fmla="*/ 6545420 w 9272710"/>
              <a:gd name="connsiteY2903" fmla="*/ 6166622 h 6864349"/>
              <a:gd name="connsiteX2904" fmla="*/ 6545333 w 9272710"/>
              <a:gd name="connsiteY2904" fmla="*/ 6166650 h 6864349"/>
              <a:gd name="connsiteX2905" fmla="*/ 6534299 w 9272710"/>
              <a:gd name="connsiteY2905" fmla="*/ 6166650 h 6864349"/>
              <a:gd name="connsiteX2906" fmla="*/ 6478690 w 9272710"/>
              <a:gd name="connsiteY2906" fmla="*/ 6133330 h 6864349"/>
              <a:gd name="connsiteX2907" fmla="*/ 6478690 w 9272710"/>
              <a:gd name="connsiteY2907" fmla="*/ 6122295 h 6864349"/>
              <a:gd name="connsiteX2908" fmla="*/ 6478582 w 9272710"/>
              <a:gd name="connsiteY2908" fmla="*/ 6122295 h 6864349"/>
              <a:gd name="connsiteX2909" fmla="*/ 6478582 w 9272710"/>
              <a:gd name="connsiteY2909" fmla="*/ 6133439 h 6864349"/>
              <a:gd name="connsiteX2910" fmla="*/ 6484481 w 9272710"/>
              <a:gd name="connsiteY2910" fmla="*/ 6158784 h 6864349"/>
              <a:gd name="connsiteX2911" fmla="*/ 6436194 w 9272710"/>
              <a:gd name="connsiteY2911" fmla="*/ 6134641 h 6864349"/>
              <a:gd name="connsiteX2912" fmla="*/ 6445260 w 9272710"/>
              <a:gd name="connsiteY2912" fmla="*/ 6111261 h 6864349"/>
              <a:gd name="connsiteX2913" fmla="*/ 6467437 w 9272710"/>
              <a:gd name="connsiteY2913" fmla="*/ 6111261 h 6864349"/>
              <a:gd name="connsiteX2914" fmla="*/ 6467328 w 9272710"/>
              <a:gd name="connsiteY2914" fmla="*/ 6111152 h 6864349"/>
              <a:gd name="connsiteX2915" fmla="*/ 6467273 w 9272710"/>
              <a:gd name="connsiteY2915" fmla="*/ 6111042 h 6864349"/>
              <a:gd name="connsiteX2916" fmla="*/ 6445260 w 9272710"/>
              <a:gd name="connsiteY2916" fmla="*/ 6111042 h 6864349"/>
              <a:gd name="connsiteX2917" fmla="*/ 6407024 w 9272710"/>
              <a:gd name="connsiteY2917" fmla="*/ 6080452 h 6864349"/>
              <a:gd name="connsiteX2918" fmla="*/ 6295481 w 9272710"/>
              <a:gd name="connsiteY2918" fmla="*/ 6014029 h 6864349"/>
              <a:gd name="connsiteX2919" fmla="*/ 6286959 w 9272710"/>
              <a:gd name="connsiteY2919" fmla="*/ 5979725 h 6864349"/>
              <a:gd name="connsiteX2920" fmla="*/ 6279202 w 9272710"/>
              <a:gd name="connsiteY2920" fmla="*/ 5971749 h 6864349"/>
              <a:gd name="connsiteX2921" fmla="*/ 6277017 w 9272710"/>
              <a:gd name="connsiteY2921" fmla="*/ 5971531 h 6864349"/>
              <a:gd name="connsiteX2922" fmla="*/ 6203601 w 9272710"/>
              <a:gd name="connsiteY2922" fmla="*/ 5885006 h 6864349"/>
              <a:gd name="connsiteX2923" fmla="*/ 6207042 w 9272710"/>
              <a:gd name="connsiteY2923" fmla="*/ 5851375 h 6864349"/>
              <a:gd name="connsiteX2924" fmla="*/ 6223099 w 9272710"/>
              <a:gd name="connsiteY2924" fmla="*/ 5844499 h 6864349"/>
              <a:gd name="connsiteX2925" fmla="*/ 6232574 w 9272710"/>
              <a:gd name="connsiteY2925" fmla="*/ 5829040 h 6864349"/>
              <a:gd name="connsiteX2926" fmla="*/ 6232566 w 9272710"/>
              <a:gd name="connsiteY2926" fmla="*/ 5828992 h 6864349"/>
              <a:gd name="connsiteX2927" fmla="*/ 6223047 w 9272710"/>
              <a:gd name="connsiteY2927" fmla="*/ 5844475 h 6864349"/>
              <a:gd name="connsiteX2928" fmla="*/ 6222938 w 9272710"/>
              <a:gd name="connsiteY2928" fmla="*/ 5844475 h 6864349"/>
              <a:gd name="connsiteX2929" fmla="*/ 6164927 w 9272710"/>
              <a:gd name="connsiteY2929" fmla="*/ 5785807 h 6864349"/>
              <a:gd name="connsiteX2930" fmla="*/ 6085721 w 9272710"/>
              <a:gd name="connsiteY2930" fmla="*/ 5764068 h 6864349"/>
              <a:gd name="connsiteX2931" fmla="*/ 5944871 w 9272710"/>
              <a:gd name="connsiteY2931" fmla="*/ 5661703 h 6864349"/>
              <a:gd name="connsiteX2932" fmla="*/ 5912140 w 9272710"/>
              <a:gd name="connsiteY2932" fmla="*/ 5611421 h 6864349"/>
              <a:gd name="connsiteX2933" fmla="*/ 5964604 w 9272710"/>
              <a:gd name="connsiteY2933" fmla="*/ 5646352 h 6864349"/>
              <a:gd name="connsiteX2934" fmla="*/ 6007608 w 9272710"/>
              <a:gd name="connsiteY2934" fmla="*/ 5692509 h 6864349"/>
              <a:gd name="connsiteX2935" fmla="*/ 6043879 w 9272710"/>
              <a:gd name="connsiteY2935" fmla="*/ 5708132 h 6864349"/>
              <a:gd name="connsiteX2936" fmla="*/ 6137724 w 9272710"/>
              <a:gd name="connsiteY2936" fmla="*/ 5733587 h 6864349"/>
              <a:gd name="connsiteX2937" fmla="*/ 6233972 w 9272710"/>
              <a:gd name="connsiteY2937" fmla="*/ 5777941 h 6864349"/>
              <a:gd name="connsiteX2938" fmla="*/ 6225858 w 9272710"/>
              <a:gd name="connsiteY2938" fmla="*/ 5793684 h 6864349"/>
              <a:gd name="connsiteX2939" fmla="*/ 6225872 w 9272710"/>
              <a:gd name="connsiteY2939" fmla="*/ 5793750 h 6864349"/>
              <a:gd name="connsiteX2940" fmla="*/ 6233972 w 9272710"/>
              <a:gd name="connsiteY2940" fmla="*/ 5778050 h 6864349"/>
              <a:gd name="connsiteX2941" fmla="*/ 6234082 w 9272710"/>
              <a:gd name="connsiteY2941" fmla="*/ 5777941 h 6864349"/>
              <a:gd name="connsiteX2942" fmla="*/ 6234081 w 9272710"/>
              <a:gd name="connsiteY2942" fmla="*/ 5777941 h 6864349"/>
              <a:gd name="connsiteX2943" fmla="*/ 6137833 w 9272710"/>
              <a:gd name="connsiteY2943" fmla="*/ 5733586 h 6864349"/>
              <a:gd name="connsiteX2944" fmla="*/ 6043988 w 9272710"/>
              <a:gd name="connsiteY2944" fmla="*/ 5708131 h 6864349"/>
              <a:gd name="connsiteX2945" fmla="*/ 6007717 w 9272710"/>
              <a:gd name="connsiteY2945" fmla="*/ 5692508 h 6864349"/>
              <a:gd name="connsiteX2946" fmla="*/ 5912125 w 9272710"/>
              <a:gd name="connsiteY2946" fmla="*/ 5611337 h 6864349"/>
              <a:gd name="connsiteX2947" fmla="*/ 5834339 w 9272710"/>
              <a:gd name="connsiteY2947" fmla="*/ 5511374 h 6864349"/>
              <a:gd name="connsiteX2948" fmla="*/ 5834339 w 9272710"/>
              <a:gd name="connsiteY2948" fmla="*/ 5489196 h 6864349"/>
              <a:gd name="connsiteX2949" fmla="*/ 5856415 w 9272710"/>
              <a:gd name="connsiteY2949" fmla="*/ 5489196 h 6864349"/>
              <a:gd name="connsiteX2950" fmla="*/ 5859361 w 9272710"/>
              <a:gd name="connsiteY2950" fmla="*/ 5449775 h 6864349"/>
              <a:gd name="connsiteX2951" fmla="*/ 5789766 w 9272710"/>
              <a:gd name="connsiteY2951" fmla="*/ 5378199 h 6864349"/>
              <a:gd name="connsiteX2952" fmla="*/ 5845264 w 9272710"/>
              <a:gd name="connsiteY2952" fmla="*/ 5378199 h 6864349"/>
              <a:gd name="connsiteX2953" fmla="*/ 5936705 w 9272710"/>
              <a:gd name="connsiteY2953" fmla="*/ 5531475 h 6864349"/>
              <a:gd name="connsiteX2954" fmla="*/ 6030769 w 9272710"/>
              <a:gd name="connsiteY2954" fmla="*/ 5582057 h 6864349"/>
              <a:gd name="connsiteX2955" fmla="*/ 6031737 w 9272710"/>
              <a:gd name="connsiteY2955" fmla="*/ 5582076 h 6864349"/>
              <a:gd name="connsiteX2956" fmla="*/ 6030879 w 9272710"/>
              <a:gd name="connsiteY2956" fmla="*/ 5582058 h 6864349"/>
              <a:gd name="connsiteX2957" fmla="*/ 5936814 w 9272710"/>
              <a:gd name="connsiteY2957" fmla="*/ 5531475 h 6864349"/>
              <a:gd name="connsiteX2958" fmla="*/ 5845373 w 9272710"/>
              <a:gd name="connsiteY2958" fmla="*/ 5378199 h 6864349"/>
              <a:gd name="connsiteX2959" fmla="*/ 5845373 w 9272710"/>
              <a:gd name="connsiteY2959" fmla="*/ 5367056 h 6864349"/>
              <a:gd name="connsiteX2960" fmla="*/ 5927748 w 9272710"/>
              <a:gd name="connsiteY2960" fmla="*/ 5471935 h 6864349"/>
              <a:gd name="connsiteX2961" fmla="*/ 5927748 w 9272710"/>
              <a:gd name="connsiteY2961" fmla="*/ 5474448 h 6864349"/>
              <a:gd name="connsiteX2962" fmla="*/ 5933646 w 9272710"/>
              <a:gd name="connsiteY2962" fmla="*/ 5482314 h 6864349"/>
              <a:gd name="connsiteX2963" fmla="*/ 5948504 w 9272710"/>
              <a:gd name="connsiteY2963" fmla="*/ 5485810 h 6864349"/>
              <a:gd name="connsiteX2964" fmla="*/ 5979859 w 9272710"/>
              <a:gd name="connsiteY2964" fmla="*/ 5503290 h 6864349"/>
              <a:gd name="connsiteX2965" fmla="*/ 6099487 w 9272710"/>
              <a:gd name="connsiteY2965" fmla="*/ 5566326 h 6864349"/>
              <a:gd name="connsiteX2966" fmla="*/ 6146136 w 9272710"/>
              <a:gd name="connsiteY2966" fmla="*/ 5595714 h 6864349"/>
              <a:gd name="connsiteX2967" fmla="*/ 6167276 w 9272710"/>
              <a:gd name="connsiteY2967" fmla="*/ 5622056 h 6864349"/>
              <a:gd name="connsiteX2968" fmla="*/ 6167342 w 9272710"/>
              <a:gd name="connsiteY2968" fmla="*/ 5622055 h 6864349"/>
              <a:gd name="connsiteX2969" fmla="*/ 6155110 w 9272710"/>
              <a:gd name="connsiteY2969" fmla="*/ 5613233 h 6864349"/>
              <a:gd name="connsiteX2970" fmla="*/ 6146246 w 9272710"/>
              <a:gd name="connsiteY2970" fmla="*/ 5595714 h 6864349"/>
              <a:gd name="connsiteX2971" fmla="*/ 6099596 w 9272710"/>
              <a:gd name="connsiteY2971" fmla="*/ 5566326 h 6864349"/>
              <a:gd name="connsiteX2972" fmla="*/ 5979969 w 9272710"/>
              <a:gd name="connsiteY2972" fmla="*/ 5503289 h 6864349"/>
              <a:gd name="connsiteX2973" fmla="*/ 5948614 w 9272710"/>
              <a:gd name="connsiteY2973" fmla="*/ 5485809 h 6864349"/>
              <a:gd name="connsiteX2974" fmla="*/ 5933757 w 9272710"/>
              <a:gd name="connsiteY2974" fmla="*/ 5482313 h 6864349"/>
              <a:gd name="connsiteX2975" fmla="*/ 5927857 w 9272710"/>
              <a:gd name="connsiteY2975" fmla="*/ 5474447 h 6864349"/>
              <a:gd name="connsiteX2976" fmla="*/ 5927857 w 9272710"/>
              <a:gd name="connsiteY2976" fmla="*/ 5471935 h 6864349"/>
              <a:gd name="connsiteX2977" fmla="*/ 5845483 w 9272710"/>
              <a:gd name="connsiteY2977" fmla="*/ 5367056 h 6864349"/>
              <a:gd name="connsiteX2978" fmla="*/ 5731973 w 9272710"/>
              <a:gd name="connsiteY2978" fmla="*/ 5278235 h 6864349"/>
              <a:gd name="connsiteX2979" fmla="*/ 5719082 w 9272710"/>
              <a:gd name="connsiteY2979" fmla="*/ 5271791 h 6864349"/>
              <a:gd name="connsiteX2980" fmla="*/ 5606009 w 9272710"/>
              <a:gd name="connsiteY2980" fmla="*/ 5243386 h 6864349"/>
              <a:gd name="connsiteX2981" fmla="*/ 5498726 w 9272710"/>
              <a:gd name="connsiteY2981" fmla="*/ 5270698 h 6864349"/>
              <a:gd name="connsiteX2982" fmla="*/ 5386855 w 9272710"/>
              <a:gd name="connsiteY2982" fmla="*/ 5338978 h 6864349"/>
              <a:gd name="connsiteX2983" fmla="*/ 5256849 w 9272710"/>
              <a:gd name="connsiteY2983" fmla="*/ 5367056 h 6864349"/>
              <a:gd name="connsiteX2984" fmla="*/ 5134708 w 9272710"/>
              <a:gd name="connsiteY2984" fmla="*/ 5367056 h 6864349"/>
              <a:gd name="connsiteX2985" fmla="*/ 5023602 w 9272710"/>
              <a:gd name="connsiteY2985" fmla="*/ 5289379 h 6864349"/>
              <a:gd name="connsiteX2986" fmla="*/ 5065662 w 9272710"/>
              <a:gd name="connsiteY2986" fmla="*/ 5280857 h 6864349"/>
              <a:gd name="connsiteX2987" fmla="*/ 5088823 w 9272710"/>
              <a:gd name="connsiteY2987" fmla="*/ 5285555 h 6864349"/>
              <a:gd name="connsiteX2988" fmla="*/ 5149894 w 9272710"/>
              <a:gd name="connsiteY2988" fmla="*/ 5320406 h 6864349"/>
              <a:gd name="connsiteX2989" fmla="*/ 5190098 w 9272710"/>
              <a:gd name="connsiteY2989" fmla="*/ 5251579 h 6864349"/>
              <a:gd name="connsiteX2990" fmla="*/ 5184089 w 9272710"/>
              <a:gd name="connsiteY2990" fmla="*/ 5198047 h 6864349"/>
              <a:gd name="connsiteX2991" fmla="*/ 5185072 w 9272710"/>
              <a:gd name="connsiteY2991" fmla="*/ 5197719 h 6864349"/>
              <a:gd name="connsiteX2992" fmla="*/ 5243193 w 9272710"/>
              <a:gd name="connsiteY2992" fmla="*/ 5294951 h 6864349"/>
              <a:gd name="connsiteX2993" fmla="*/ 5340096 w 9272710"/>
              <a:gd name="connsiteY2993" fmla="*/ 5266765 h 6864349"/>
              <a:gd name="connsiteX2994" fmla="*/ 5391553 w 9272710"/>
              <a:gd name="connsiteY2994" fmla="*/ 5217166 h 6864349"/>
              <a:gd name="connsiteX2995" fmla="*/ 5405209 w 9272710"/>
              <a:gd name="connsiteY2995" fmla="*/ 5181004 h 6864349"/>
              <a:gd name="connsiteX2996" fmla="*/ 5428479 w 9272710"/>
              <a:gd name="connsiteY2996" fmla="*/ 5206678 h 6864349"/>
              <a:gd name="connsiteX2997" fmla="*/ 5514786 w 9272710"/>
              <a:gd name="connsiteY2997" fmla="*/ 5224704 h 6864349"/>
              <a:gd name="connsiteX2998" fmla="*/ 5562705 w 9272710"/>
              <a:gd name="connsiteY2998" fmla="*/ 5205148 h 6864349"/>
              <a:gd name="connsiteX2999" fmla="*/ 5612111 w 9272710"/>
              <a:gd name="connsiteY2999" fmla="*/ 5211455 h 6864349"/>
              <a:gd name="connsiteX3000" fmla="*/ 5600983 w 9272710"/>
              <a:gd name="connsiteY3000" fmla="*/ 5189307 h 6864349"/>
              <a:gd name="connsiteX3001" fmla="*/ 5678769 w 9272710"/>
              <a:gd name="connsiteY3001" fmla="*/ 5178163 h 6864349"/>
              <a:gd name="connsiteX3002" fmla="*/ 5679133 w 9272710"/>
              <a:gd name="connsiteY3002" fmla="*/ 5178069 h 6864349"/>
              <a:gd name="connsiteX3003" fmla="*/ 5676200 w 9272710"/>
              <a:gd name="connsiteY3003" fmla="*/ 5169820 h 6864349"/>
              <a:gd name="connsiteX3004" fmla="*/ 5672870 w 9272710"/>
              <a:gd name="connsiteY3004" fmla="*/ 5164726 h 6864349"/>
              <a:gd name="connsiteX3005" fmla="*/ 5672542 w 9272710"/>
              <a:gd name="connsiteY3005" fmla="*/ 5164616 h 6864349"/>
              <a:gd name="connsiteX3006" fmla="*/ 5581427 w 9272710"/>
              <a:gd name="connsiteY3006" fmla="*/ 5128347 h 6864349"/>
              <a:gd name="connsiteX3007" fmla="*/ 5556738 w 9272710"/>
              <a:gd name="connsiteY3007" fmla="*/ 5128019 h 6864349"/>
              <a:gd name="connsiteX3008" fmla="*/ 5516533 w 9272710"/>
              <a:gd name="connsiteY3008" fmla="*/ 5122884 h 6864349"/>
              <a:gd name="connsiteX3009" fmla="*/ 5556519 w 9272710"/>
              <a:gd name="connsiteY3009" fmla="*/ 5089344 h 6864349"/>
              <a:gd name="connsiteX3010" fmla="*/ 5789766 w 9272710"/>
              <a:gd name="connsiteY3010" fmla="*/ 5144843 h 6864349"/>
              <a:gd name="connsiteX3011" fmla="*/ 5845264 w 9272710"/>
              <a:gd name="connsiteY3011" fmla="*/ 5155986 h 6864349"/>
              <a:gd name="connsiteX3012" fmla="*/ 5883064 w 9272710"/>
              <a:gd name="connsiteY3012" fmla="*/ 5254311 h 6864349"/>
              <a:gd name="connsiteX3013" fmla="*/ 5920537 w 9272710"/>
              <a:gd name="connsiteY3013" fmla="*/ 5298010 h 6864349"/>
              <a:gd name="connsiteX3014" fmla="*/ 6111067 w 9272710"/>
              <a:gd name="connsiteY3014" fmla="*/ 5349794 h 6864349"/>
              <a:gd name="connsiteX3015" fmla="*/ 6130841 w 9272710"/>
              <a:gd name="connsiteY3015" fmla="*/ 5345752 h 6864349"/>
              <a:gd name="connsiteX3016" fmla="*/ 6092058 w 9272710"/>
              <a:gd name="connsiteY3016" fmla="*/ 5089344 h 6864349"/>
              <a:gd name="connsiteX3017" fmla="*/ 6008045 w 9272710"/>
              <a:gd name="connsiteY3017" fmla="*/ 5060830 h 6864349"/>
              <a:gd name="connsiteX3018" fmla="*/ 5980624 w 9272710"/>
              <a:gd name="connsiteY3018" fmla="*/ 5039526 h 6864349"/>
              <a:gd name="connsiteX3019" fmla="*/ 5993297 w 9272710"/>
              <a:gd name="connsiteY3019" fmla="*/ 5017459 h 6864349"/>
              <a:gd name="connsiteX3020" fmla="*/ 6067586 w 9272710"/>
              <a:gd name="connsiteY3020" fmla="*/ 4944807 h 6864349"/>
              <a:gd name="connsiteX3021" fmla="*/ 6183936 w 9272710"/>
              <a:gd name="connsiteY3021" fmla="*/ 4922083 h 6864349"/>
              <a:gd name="connsiteX3022" fmla="*/ 6178693 w 9272710"/>
              <a:gd name="connsiteY3022" fmla="*/ 4855988 h 6864349"/>
              <a:gd name="connsiteX3023" fmla="*/ 6259100 w 9272710"/>
              <a:gd name="connsiteY3023" fmla="*/ 4873796 h 6864349"/>
              <a:gd name="connsiteX3024" fmla="*/ 6271773 w 9272710"/>
              <a:gd name="connsiteY3024" fmla="*/ 4828457 h 6864349"/>
              <a:gd name="connsiteX3025" fmla="*/ 6304002 w 9272710"/>
              <a:gd name="connsiteY3025" fmla="*/ 4857299 h 6864349"/>
              <a:gd name="connsiteX3026" fmla="*/ 6323229 w 9272710"/>
              <a:gd name="connsiteY3026" fmla="*/ 4867132 h 6864349"/>
              <a:gd name="connsiteX3027" fmla="*/ 6323229 w 9272710"/>
              <a:gd name="connsiteY3027" fmla="*/ 4889309 h 6864349"/>
              <a:gd name="connsiteX3028" fmla="*/ 6266420 w 9272710"/>
              <a:gd name="connsiteY3028" fmla="*/ 4926672 h 6864349"/>
              <a:gd name="connsiteX3029" fmla="*/ 6247738 w 9272710"/>
              <a:gd name="connsiteY3029" fmla="*/ 4939236 h 6864349"/>
              <a:gd name="connsiteX3030" fmla="*/ 6190819 w 9272710"/>
              <a:gd name="connsiteY3030" fmla="*/ 4960539 h 6864349"/>
              <a:gd name="connsiteX3031" fmla="*/ 6153675 w 9272710"/>
              <a:gd name="connsiteY3031" fmla="*/ 4965674 h 6864349"/>
              <a:gd name="connsiteX3032" fmla="*/ 6088889 w 9272710"/>
              <a:gd name="connsiteY3032" fmla="*/ 4983045 h 6864349"/>
              <a:gd name="connsiteX3033" fmla="*/ 6094898 w 9272710"/>
              <a:gd name="connsiteY3033" fmla="*/ 5016257 h 6864349"/>
              <a:gd name="connsiteX3034" fmla="*/ 6192894 w 9272710"/>
              <a:gd name="connsiteY3034" fmla="*/ 5062250 h 6864349"/>
              <a:gd name="connsiteX3035" fmla="*/ 6230695 w 9272710"/>
              <a:gd name="connsiteY3035" fmla="*/ 5063124 h 6864349"/>
              <a:gd name="connsiteX3036" fmla="*/ 6256369 w 9272710"/>
              <a:gd name="connsiteY3036" fmla="*/ 5058754 h 6864349"/>
              <a:gd name="connsiteX3037" fmla="*/ 6428218 w 9272710"/>
              <a:gd name="connsiteY3037" fmla="*/ 5117749 h 6864349"/>
              <a:gd name="connsiteX3038" fmla="*/ 6443403 w 9272710"/>
              <a:gd name="connsiteY3038" fmla="*/ 5119825 h 6864349"/>
              <a:gd name="connsiteX3039" fmla="*/ 6533862 w 9272710"/>
              <a:gd name="connsiteY3039" fmla="*/ 5122119 h 6864349"/>
              <a:gd name="connsiteX3040" fmla="*/ 6572207 w 9272710"/>
              <a:gd name="connsiteY3040" fmla="*/ 5168549 h 6864349"/>
              <a:gd name="connsiteX3041" fmla="*/ 6622681 w 9272710"/>
              <a:gd name="connsiteY3041" fmla="*/ 5111085 h 6864349"/>
              <a:gd name="connsiteX3042" fmla="*/ 6738266 w 9272710"/>
              <a:gd name="connsiteY3042" fmla="*/ 5158061 h 6864349"/>
              <a:gd name="connsiteX3043" fmla="*/ 6729526 w 9272710"/>
              <a:gd name="connsiteY3043" fmla="*/ 5208316 h 6864349"/>
              <a:gd name="connsiteX3044" fmla="*/ 6722207 w 9272710"/>
              <a:gd name="connsiteY3044" fmla="*/ 5245571 h 6864349"/>
              <a:gd name="connsiteX3045" fmla="*/ 6778798 w 9272710"/>
              <a:gd name="connsiteY3045" fmla="*/ 5405838 h 6864349"/>
              <a:gd name="connsiteX3046" fmla="*/ 6778798 w 9272710"/>
              <a:gd name="connsiteY3046" fmla="*/ 5410736 h 6864349"/>
              <a:gd name="connsiteX3047" fmla="*/ 6788546 w 9272710"/>
              <a:gd name="connsiteY3047" fmla="*/ 5395672 h 6864349"/>
              <a:gd name="connsiteX3048" fmla="*/ 6792003 w 9272710"/>
              <a:gd name="connsiteY3048" fmla="*/ 5376568 h 6864349"/>
              <a:gd name="connsiteX3049" fmla="*/ 6800464 w 9272710"/>
              <a:gd name="connsiteY3049" fmla="*/ 5367031 h 6864349"/>
              <a:gd name="connsiteX3050" fmla="*/ 6800430 w 9272710"/>
              <a:gd name="connsiteY3050" fmla="*/ 5366728 h 6864349"/>
              <a:gd name="connsiteX3051" fmla="*/ 6800647 w 9272710"/>
              <a:gd name="connsiteY3051" fmla="*/ 5366947 h 6864349"/>
              <a:gd name="connsiteX3052" fmla="*/ 6811791 w 9272710"/>
              <a:gd name="connsiteY3052" fmla="*/ 5355803 h 6864349"/>
              <a:gd name="connsiteX3053" fmla="*/ 6854507 w 9272710"/>
              <a:gd name="connsiteY3053" fmla="*/ 5371098 h 6864349"/>
              <a:gd name="connsiteX3054" fmla="*/ 6862155 w 9272710"/>
              <a:gd name="connsiteY3054" fmla="*/ 5337777 h 6864349"/>
              <a:gd name="connsiteX3055" fmla="*/ 6887501 w 9272710"/>
              <a:gd name="connsiteY3055" fmla="*/ 5282389 h 6864349"/>
              <a:gd name="connsiteX3056" fmla="*/ 6967252 w 9272710"/>
              <a:gd name="connsiteY3056" fmla="*/ 5201325 h 6864349"/>
              <a:gd name="connsiteX3057" fmla="*/ 6967252 w 9272710"/>
              <a:gd name="connsiteY3057" fmla="*/ 5200232 h 6864349"/>
              <a:gd name="connsiteX3058" fmla="*/ 7089393 w 9272710"/>
              <a:gd name="connsiteY3058" fmla="*/ 5189089 h 6864349"/>
              <a:gd name="connsiteX3059" fmla="*/ 6952941 w 9272710"/>
              <a:gd name="connsiteY3059" fmla="*/ 5300632 h 6864349"/>
              <a:gd name="connsiteX3060" fmla="*/ 6932840 w 9272710"/>
              <a:gd name="connsiteY3060" fmla="*/ 5301178 h 6864349"/>
              <a:gd name="connsiteX3061" fmla="*/ 6930832 w 9272710"/>
              <a:gd name="connsiteY3061" fmla="*/ 5301533 h 6864349"/>
              <a:gd name="connsiteX3062" fmla="*/ 6912700 w 9272710"/>
              <a:gd name="connsiteY3062" fmla="*/ 5302691 h 6864349"/>
              <a:gd name="connsiteX3063" fmla="*/ 6910082 w 9272710"/>
              <a:gd name="connsiteY3063" fmla="*/ 5305194 h 6864349"/>
              <a:gd name="connsiteX3064" fmla="*/ 6907176 w 9272710"/>
              <a:gd name="connsiteY3064" fmla="*/ 5305707 h 6864349"/>
              <a:gd name="connsiteX3065" fmla="*/ 6906976 w 9272710"/>
              <a:gd name="connsiteY3065" fmla="*/ 5308165 h 6864349"/>
              <a:gd name="connsiteX3066" fmla="*/ 6904516 w 9272710"/>
              <a:gd name="connsiteY3066" fmla="*/ 5310519 h 6864349"/>
              <a:gd name="connsiteX3067" fmla="*/ 6905831 w 9272710"/>
              <a:gd name="connsiteY3067" fmla="*/ 5322271 h 6864349"/>
              <a:gd name="connsiteX3068" fmla="*/ 6905815 w 9272710"/>
              <a:gd name="connsiteY3068" fmla="*/ 5322472 h 6864349"/>
              <a:gd name="connsiteX3069" fmla="*/ 6905863 w 9272710"/>
              <a:gd name="connsiteY3069" fmla="*/ 5322556 h 6864349"/>
              <a:gd name="connsiteX3070" fmla="*/ 6905831 w 9272710"/>
              <a:gd name="connsiteY3070" fmla="*/ 5322271 h 6864349"/>
              <a:gd name="connsiteX3071" fmla="*/ 6906976 w 9272710"/>
              <a:gd name="connsiteY3071" fmla="*/ 5308165 h 6864349"/>
              <a:gd name="connsiteX3072" fmla="*/ 6910082 w 9272710"/>
              <a:gd name="connsiteY3072" fmla="*/ 5305194 h 6864349"/>
              <a:gd name="connsiteX3073" fmla="*/ 6930832 w 9272710"/>
              <a:gd name="connsiteY3073" fmla="*/ 5301533 h 6864349"/>
              <a:gd name="connsiteX3074" fmla="*/ 6932948 w 9272710"/>
              <a:gd name="connsiteY3074" fmla="*/ 5301397 h 6864349"/>
              <a:gd name="connsiteX3075" fmla="*/ 6953050 w 9272710"/>
              <a:gd name="connsiteY3075" fmla="*/ 5300850 h 6864349"/>
              <a:gd name="connsiteX3076" fmla="*/ 7089502 w 9272710"/>
              <a:gd name="connsiteY3076" fmla="*/ 5189307 h 6864349"/>
              <a:gd name="connsiteX3077" fmla="*/ 7130362 w 9272710"/>
              <a:gd name="connsiteY3077" fmla="*/ 5168768 h 6864349"/>
              <a:gd name="connsiteX3078" fmla="*/ 7178432 w 9272710"/>
              <a:gd name="connsiteY3078" fmla="*/ 5144953 h 6864349"/>
              <a:gd name="connsiteX3079" fmla="*/ 7155708 w 9272710"/>
              <a:gd name="connsiteY3079" fmla="*/ 5302052 h 6864349"/>
              <a:gd name="connsiteX3080" fmla="*/ 7193398 w 9272710"/>
              <a:gd name="connsiteY3080" fmla="*/ 5318002 h 6864349"/>
              <a:gd name="connsiteX3081" fmla="*/ 7310732 w 9272710"/>
              <a:gd name="connsiteY3081" fmla="*/ 5251252 h 6864349"/>
              <a:gd name="connsiteX3082" fmla="*/ 7381307 w 9272710"/>
              <a:gd name="connsiteY3082" fmla="*/ 5212249 h 6864349"/>
              <a:gd name="connsiteX3083" fmla="*/ 7397913 w 9272710"/>
              <a:gd name="connsiteY3083" fmla="*/ 5087815 h 6864349"/>
              <a:gd name="connsiteX3084" fmla="*/ 7418099 w 9272710"/>
              <a:gd name="connsiteY3084" fmla="*/ 5014410 h 6864349"/>
              <a:gd name="connsiteX3085" fmla="*/ 7433783 w 9272710"/>
              <a:gd name="connsiteY3085" fmla="*/ 5000589 h 6864349"/>
              <a:gd name="connsiteX3086" fmla="*/ 7433746 w 9272710"/>
              <a:gd name="connsiteY3086" fmla="*/ 5000415 h 6864349"/>
              <a:gd name="connsiteX3087" fmla="*/ 7539063 w 9272710"/>
              <a:gd name="connsiteY3087" fmla="*/ 4923940 h 6864349"/>
              <a:gd name="connsiteX3088" fmla="*/ 7636950 w 9272710"/>
              <a:gd name="connsiteY3088" fmla="*/ 4905805 h 6864349"/>
              <a:gd name="connsiteX3089" fmla="*/ 7722492 w 9272710"/>
              <a:gd name="connsiteY3089" fmla="*/ 4900453 h 6864349"/>
              <a:gd name="connsiteX3090" fmla="*/ 7801479 w 9272710"/>
              <a:gd name="connsiteY3090" fmla="*/ 4851290 h 6864349"/>
              <a:gd name="connsiteX3091" fmla="*/ 7855776 w 9272710"/>
              <a:gd name="connsiteY3091" fmla="*/ 4822667 h 6864349"/>
              <a:gd name="connsiteX3092" fmla="*/ 7844633 w 9272710"/>
              <a:gd name="connsiteY3092" fmla="*/ 4878166 h 6864349"/>
              <a:gd name="connsiteX3093" fmla="*/ 7811093 w 9272710"/>
              <a:gd name="connsiteY3093" fmla="*/ 4895209 h 6864349"/>
              <a:gd name="connsiteX3094" fmla="*/ 7664263 w 9272710"/>
              <a:gd name="connsiteY3094" fmla="*/ 4928201 h 6864349"/>
              <a:gd name="connsiteX3095" fmla="*/ 7582216 w 9272710"/>
              <a:gd name="connsiteY3095" fmla="*/ 4947101 h 6864349"/>
              <a:gd name="connsiteX3096" fmla="*/ 7529558 w 9272710"/>
              <a:gd name="connsiteY3096" fmla="*/ 4985994 h 6864349"/>
              <a:gd name="connsiteX3097" fmla="*/ 7500389 w 9272710"/>
              <a:gd name="connsiteY3097" fmla="*/ 5030458 h 6864349"/>
              <a:gd name="connsiteX3098" fmla="*/ 7513444 w 9272710"/>
              <a:gd name="connsiteY3098" fmla="*/ 5060202 h 6864349"/>
              <a:gd name="connsiteX3099" fmla="*/ 7544802 w 9272710"/>
              <a:gd name="connsiteY3099" fmla="*/ 5066827 h 6864349"/>
              <a:gd name="connsiteX3100" fmla="*/ 7549454 w 9272710"/>
              <a:gd name="connsiteY3100" fmla="*/ 5048308 h 6864349"/>
              <a:gd name="connsiteX3101" fmla="*/ 7564080 w 9272710"/>
              <a:gd name="connsiteY3101" fmla="*/ 5036686 h 6864349"/>
              <a:gd name="connsiteX3102" fmla="*/ 7676279 w 9272710"/>
              <a:gd name="connsiteY3102" fmla="*/ 4968843 h 6864349"/>
              <a:gd name="connsiteX3103" fmla="*/ 7727190 w 9272710"/>
              <a:gd name="connsiteY3103" fmla="*/ 4957263 h 6864349"/>
              <a:gd name="connsiteX3104" fmla="*/ 7844632 w 9272710"/>
              <a:gd name="connsiteY3104" fmla="*/ 4878276 h 6864349"/>
              <a:gd name="connsiteX3105" fmla="*/ 7889097 w 9272710"/>
              <a:gd name="connsiteY3105" fmla="*/ 4833920 h 6864349"/>
              <a:gd name="connsiteX3106" fmla="*/ 7900241 w 9272710"/>
              <a:gd name="connsiteY3106" fmla="*/ 4800599 h 6864349"/>
              <a:gd name="connsiteX3107" fmla="*/ 7922091 w 9272710"/>
              <a:gd name="connsiteY3107" fmla="*/ 4822449 h 6864349"/>
              <a:gd name="connsiteX3108" fmla="*/ 7922417 w 9272710"/>
              <a:gd name="connsiteY3108" fmla="*/ 4822777 h 6864349"/>
              <a:gd name="connsiteX3109" fmla="*/ 7922404 w 9272710"/>
              <a:gd name="connsiteY3109" fmla="*/ 4822798 h 6864349"/>
              <a:gd name="connsiteX3110" fmla="*/ 7922821 w 9272710"/>
              <a:gd name="connsiteY3110" fmla="*/ 4822892 h 6864349"/>
              <a:gd name="connsiteX3111" fmla="*/ 7934668 w 9272710"/>
              <a:gd name="connsiteY3111" fmla="*/ 4827530 h 6864349"/>
              <a:gd name="connsiteX3112" fmla="*/ 7948104 w 9272710"/>
              <a:gd name="connsiteY3112" fmla="*/ 4828586 h 6864349"/>
              <a:gd name="connsiteX3113" fmla="*/ 7948200 w 9272710"/>
              <a:gd name="connsiteY3113" fmla="*/ 4828607 h 6864349"/>
              <a:gd name="connsiteX3114" fmla="*/ 7971798 w 9272710"/>
              <a:gd name="connsiteY3114" fmla="*/ 4842878 h 6864349"/>
              <a:gd name="connsiteX3115" fmla="*/ 7957923 w 9272710"/>
              <a:gd name="connsiteY3115" fmla="*/ 4859156 h 6864349"/>
              <a:gd name="connsiteX3116" fmla="*/ 7954755 w 9272710"/>
              <a:gd name="connsiteY3116" fmla="*/ 4974523 h 6864349"/>
              <a:gd name="connsiteX3117" fmla="*/ 8005119 w 9272710"/>
              <a:gd name="connsiteY3117" fmla="*/ 5148230 h 6864349"/>
              <a:gd name="connsiteX3118" fmla="*/ 8000968 w 9272710"/>
              <a:gd name="connsiteY3118" fmla="*/ 5249722 h 6864349"/>
              <a:gd name="connsiteX3119" fmla="*/ 7951914 w 9272710"/>
              <a:gd name="connsiteY3119" fmla="*/ 5422335 h 6864349"/>
              <a:gd name="connsiteX3120" fmla="*/ 7955301 w 9272710"/>
              <a:gd name="connsiteY3120" fmla="*/ 5443093 h 6864349"/>
              <a:gd name="connsiteX3121" fmla="*/ 8000531 w 9272710"/>
              <a:gd name="connsiteY3121" fmla="*/ 5628817 h 6864349"/>
              <a:gd name="connsiteX3122" fmla="*/ 8029955 w 9272710"/>
              <a:gd name="connsiteY3122" fmla="*/ 5664775 h 6864349"/>
              <a:gd name="connsiteX3123" fmla="*/ 8036695 w 9272710"/>
              <a:gd name="connsiteY3123" fmla="*/ 5667969 h 6864349"/>
              <a:gd name="connsiteX3124" fmla="*/ 8041635 w 9272710"/>
              <a:gd name="connsiteY3124" fmla="*/ 5673349 h 6864349"/>
              <a:gd name="connsiteX3125" fmla="*/ 8066072 w 9272710"/>
              <a:gd name="connsiteY3125" fmla="*/ 5681882 h 6864349"/>
              <a:gd name="connsiteX3126" fmla="*/ 8066685 w 9272710"/>
              <a:gd name="connsiteY3126" fmla="*/ 5682173 h 6864349"/>
              <a:gd name="connsiteX3127" fmla="*/ 8066821 w 9272710"/>
              <a:gd name="connsiteY3127" fmla="*/ 5682144 h 6864349"/>
              <a:gd name="connsiteX3128" fmla="*/ 8066072 w 9272710"/>
              <a:gd name="connsiteY3128" fmla="*/ 5681882 h 6864349"/>
              <a:gd name="connsiteX3129" fmla="*/ 8036695 w 9272710"/>
              <a:gd name="connsiteY3129" fmla="*/ 5667969 h 6864349"/>
              <a:gd name="connsiteX3130" fmla="*/ 8000749 w 9272710"/>
              <a:gd name="connsiteY3130" fmla="*/ 5628817 h 6864349"/>
              <a:gd name="connsiteX3131" fmla="*/ 7955520 w 9272710"/>
              <a:gd name="connsiteY3131" fmla="*/ 5443093 h 6864349"/>
              <a:gd name="connsiteX3132" fmla="*/ 7952133 w 9272710"/>
              <a:gd name="connsiteY3132" fmla="*/ 5422335 h 6864349"/>
              <a:gd name="connsiteX3133" fmla="*/ 8001186 w 9272710"/>
              <a:gd name="connsiteY3133" fmla="*/ 5249722 h 6864349"/>
              <a:gd name="connsiteX3134" fmla="*/ 8005338 w 9272710"/>
              <a:gd name="connsiteY3134" fmla="*/ 5148230 h 6864349"/>
              <a:gd name="connsiteX3135" fmla="*/ 7954973 w 9272710"/>
              <a:gd name="connsiteY3135" fmla="*/ 4974523 h 6864349"/>
              <a:gd name="connsiteX3136" fmla="*/ 7958142 w 9272710"/>
              <a:gd name="connsiteY3136" fmla="*/ 4859156 h 6864349"/>
              <a:gd name="connsiteX3137" fmla="*/ 7972017 w 9272710"/>
              <a:gd name="connsiteY3137" fmla="*/ 4842878 h 6864349"/>
              <a:gd name="connsiteX3138" fmla="*/ 7948378 w 9272710"/>
              <a:gd name="connsiteY3138" fmla="*/ 4828607 h 6864349"/>
              <a:gd name="connsiteX3139" fmla="*/ 7948104 w 9272710"/>
              <a:gd name="connsiteY3139" fmla="*/ 4828586 h 6864349"/>
              <a:gd name="connsiteX3140" fmla="*/ 7922821 w 9272710"/>
              <a:gd name="connsiteY3140" fmla="*/ 4822892 h 6864349"/>
              <a:gd name="connsiteX3141" fmla="*/ 7922526 w 9272710"/>
              <a:gd name="connsiteY3141" fmla="*/ 4822776 h 6864349"/>
              <a:gd name="connsiteX3142" fmla="*/ 7922636 w 9272710"/>
              <a:gd name="connsiteY3142" fmla="*/ 4822120 h 6864349"/>
              <a:gd name="connsiteX3143" fmla="*/ 7922526 w 9272710"/>
              <a:gd name="connsiteY3143" fmla="*/ 4767278 h 6864349"/>
              <a:gd name="connsiteX3144" fmla="*/ 7989606 w 9272710"/>
              <a:gd name="connsiteY3144" fmla="*/ 4859921 h 6864349"/>
              <a:gd name="connsiteX3145" fmla="*/ 7984799 w 9272710"/>
              <a:gd name="connsiteY3145" fmla="*/ 4955186 h 6864349"/>
              <a:gd name="connsiteX3146" fmla="*/ 8031447 w 9272710"/>
              <a:gd name="connsiteY3146" fmla="*/ 5047938 h 6864349"/>
              <a:gd name="connsiteX3147" fmla="*/ 8074383 w 9272710"/>
              <a:gd name="connsiteY3147" fmla="*/ 5099177 h 6864349"/>
              <a:gd name="connsiteX3148" fmla="*/ 8128352 w 9272710"/>
              <a:gd name="connsiteY3148" fmla="*/ 5179802 h 6864349"/>
              <a:gd name="connsiteX3149" fmla="*/ 8137214 w 9272710"/>
              <a:gd name="connsiteY3149" fmla="*/ 5188870 h 6864349"/>
              <a:gd name="connsiteX3150" fmla="*/ 8130800 w 9272710"/>
              <a:gd name="connsiteY3150" fmla="*/ 5200803 h 6864349"/>
              <a:gd name="connsiteX3151" fmla="*/ 8130974 w 9272710"/>
              <a:gd name="connsiteY3151" fmla="*/ 5200669 h 6864349"/>
              <a:gd name="connsiteX3152" fmla="*/ 8128571 w 9272710"/>
              <a:gd name="connsiteY3152" fmla="*/ 5179584 h 6864349"/>
              <a:gd name="connsiteX3153" fmla="*/ 8074601 w 9272710"/>
              <a:gd name="connsiteY3153" fmla="*/ 5098958 h 6864349"/>
              <a:gd name="connsiteX3154" fmla="*/ 8031667 w 9272710"/>
              <a:gd name="connsiteY3154" fmla="*/ 5047720 h 6864349"/>
              <a:gd name="connsiteX3155" fmla="*/ 7985017 w 9272710"/>
              <a:gd name="connsiteY3155" fmla="*/ 4954968 h 6864349"/>
              <a:gd name="connsiteX3156" fmla="*/ 7989824 w 9272710"/>
              <a:gd name="connsiteY3156" fmla="*/ 4859703 h 6864349"/>
              <a:gd name="connsiteX3157" fmla="*/ 7922745 w 9272710"/>
              <a:gd name="connsiteY3157" fmla="*/ 4767060 h 6864349"/>
              <a:gd name="connsiteX3158" fmla="*/ 7768923 w 9272710"/>
              <a:gd name="connsiteY3158" fmla="*/ 4612800 h 6864349"/>
              <a:gd name="connsiteX3159" fmla="*/ 7678354 w 9272710"/>
              <a:gd name="connsiteY3159" fmla="*/ 4433849 h 6864349"/>
              <a:gd name="connsiteX3160" fmla="*/ 7193726 w 9272710"/>
              <a:gd name="connsiteY3160" fmla="*/ 3616605 h 6864349"/>
              <a:gd name="connsiteX3161" fmla="*/ 7193816 w 9272710"/>
              <a:gd name="connsiteY3161" fmla="*/ 3616605 h 6864349"/>
              <a:gd name="connsiteX3162" fmla="*/ 7193626 w 9272710"/>
              <a:gd name="connsiteY3162" fmla="*/ 3616795 h 6864349"/>
              <a:gd name="connsiteX3163" fmla="*/ 6361203 w 9272710"/>
              <a:gd name="connsiteY3163" fmla="*/ 3597122 h 6864349"/>
              <a:gd name="connsiteX3164" fmla="*/ 6361141 w 9272710"/>
              <a:gd name="connsiteY3164" fmla="*/ 3597270 h 6864349"/>
              <a:gd name="connsiteX3165" fmla="*/ 6360855 w 9272710"/>
              <a:gd name="connsiteY3165" fmla="*/ 3597175 h 6864349"/>
              <a:gd name="connsiteX3166" fmla="*/ 6576178 w 9272710"/>
              <a:gd name="connsiteY3166" fmla="*/ 3549657 h 6864349"/>
              <a:gd name="connsiteX3167" fmla="*/ 6575770 w 9272710"/>
              <a:gd name="connsiteY3167" fmla="*/ 3550142 h 6864349"/>
              <a:gd name="connsiteX3168" fmla="*/ 6569417 w 9272710"/>
              <a:gd name="connsiteY3168" fmla="*/ 3554812 h 6864349"/>
              <a:gd name="connsiteX3169" fmla="*/ 6569900 w 9272710"/>
              <a:gd name="connsiteY3169" fmla="*/ 3557120 h 6864349"/>
              <a:gd name="connsiteX3170" fmla="*/ 6568059 w 9272710"/>
              <a:gd name="connsiteY3170" fmla="*/ 3559308 h 6864349"/>
              <a:gd name="connsiteX3171" fmla="*/ 6573834 w 9272710"/>
              <a:gd name="connsiteY3171" fmla="*/ 3577839 h 6864349"/>
              <a:gd name="connsiteX3172" fmla="*/ 6513732 w 9272710"/>
              <a:gd name="connsiteY3172" fmla="*/ 3600889 h 6864349"/>
              <a:gd name="connsiteX3173" fmla="*/ 6448009 w 9272710"/>
              <a:gd name="connsiteY3173" fmla="*/ 3606890 h 6864349"/>
              <a:gd name="connsiteX3174" fmla="*/ 6448295 w 9272710"/>
              <a:gd name="connsiteY3174" fmla="*/ 3606890 h 6864349"/>
              <a:gd name="connsiteX3175" fmla="*/ 6575263 w 9272710"/>
              <a:gd name="connsiteY3175" fmla="*/ 3644228 h 6864349"/>
              <a:gd name="connsiteX3176" fmla="*/ 6594885 w 9272710"/>
              <a:gd name="connsiteY3176" fmla="*/ 3614796 h 6864349"/>
              <a:gd name="connsiteX3177" fmla="*/ 6574215 w 9272710"/>
              <a:gd name="connsiteY3177" fmla="*/ 3577744 h 6864349"/>
              <a:gd name="connsiteX3178" fmla="*/ 6569900 w 9272710"/>
              <a:gd name="connsiteY3178" fmla="*/ 3557120 h 6864349"/>
              <a:gd name="connsiteX3179" fmla="*/ 6575770 w 9272710"/>
              <a:gd name="connsiteY3179" fmla="*/ 3550142 h 6864349"/>
              <a:gd name="connsiteX3180" fmla="*/ 6576420 w 9272710"/>
              <a:gd name="connsiteY3180" fmla="*/ 3549664 h 6864349"/>
              <a:gd name="connsiteX3181" fmla="*/ 7312047 w 9272710"/>
              <a:gd name="connsiteY3181" fmla="*/ 3531265 h 6864349"/>
              <a:gd name="connsiteX3182" fmla="*/ 7311759 w 9272710"/>
              <a:gd name="connsiteY3182" fmla="*/ 3531428 h 6864349"/>
              <a:gd name="connsiteX3183" fmla="*/ 7320213 w 9272710"/>
              <a:gd name="connsiteY3183" fmla="*/ 3565360 h 6864349"/>
              <a:gd name="connsiteX3184" fmla="*/ 7326818 w 9272710"/>
              <a:gd name="connsiteY3184" fmla="*/ 3589268 h 6864349"/>
              <a:gd name="connsiteX3185" fmla="*/ 7321695 w 9272710"/>
              <a:gd name="connsiteY3185" fmla="*/ 3606276 h 6864349"/>
              <a:gd name="connsiteX3186" fmla="*/ 7321904 w 9272710"/>
              <a:gd name="connsiteY3186" fmla="*/ 3606151 h 6864349"/>
              <a:gd name="connsiteX3187" fmla="*/ 7320499 w 9272710"/>
              <a:gd name="connsiteY3187" fmla="*/ 3564979 h 6864349"/>
              <a:gd name="connsiteX3188" fmla="*/ 7312209 w 9272710"/>
              <a:gd name="connsiteY3188" fmla="*/ 3544517 h 6864349"/>
              <a:gd name="connsiteX3189" fmla="*/ 7424318 w 9272710"/>
              <a:gd name="connsiteY3189" fmla="*/ 3440849 h 6864349"/>
              <a:gd name="connsiteX3190" fmla="*/ 7424130 w 9272710"/>
              <a:gd name="connsiteY3190" fmla="*/ 3440893 h 6864349"/>
              <a:gd name="connsiteX3191" fmla="*/ 7416796 w 9272710"/>
              <a:gd name="connsiteY3191" fmla="*/ 3465919 h 6864349"/>
              <a:gd name="connsiteX3192" fmla="*/ 7410439 w 9272710"/>
              <a:gd name="connsiteY3192" fmla="*/ 3493008 h 6864349"/>
              <a:gd name="connsiteX3193" fmla="*/ 7395654 w 9272710"/>
              <a:gd name="connsiteY3193" fmla="*/ 3513462 h 6864349"/>
              <a:gd name="connsiteX3194" fmla="*/ 7395699 w 9272710"/>
              <a:gd name="connsiteY3194" fmla="*/ 3513437 h 6864349"/>
              <a:gd name="connsiteX3195" fmla="*/ 7417083 w 9272710"/>
              <a:gd name="connsiteY3195" fmla="*/ 3465538 h 6864349"/>
              <a:gd name="connsiteX3196" fmla="*/ 7916201 w 9272710"/>
              <a:gd name="connsiteY3196" fmla="*/ 3423911 h 6864349"/>
              <a:gd name="connsiteX3197" fmla="*/ 7907453 w 9272710"/>
              <a:gd name="connsiteY3197" fmla="*/ 3424629 h 6864349"/>
              <a:gd name="connsiteX3198" fmla="*/ 7889332 w 9272710"/>
              <a:gd name="connsiteY3198" fmla="*/ 3431439 h 6864349"/>
              <a:gd name="connsiteX3199" fmla="*/ 7870696 w 9272710"/>
              <a:gd name="connsiteY3199" fmla="*/ 3429015 h 6864349"/>
              <a:gd name="connsiteX3200" fmla="*/ 7870723 w 9272710"/>
              <a:gd name="connsiteY3200" fmla="*/ 3429059 h 6864349"/>
              <a:gd name="connsiteX3201" fmla="*/ 7889523 w 9272710"/>
              <a:gd name="connsiteY3201" fmla="*/ 3431535 h 6864349"/>
              <a:gd name="connsiteX3202" fmla="*/ 7907608 w 9272710"/>
              <a:gd name="connsiteY3202" fmla="*/ 3424725 h 6864349"/>
              <a:gd name="connsiteX3203" fmla="*/ 7924007 w 9272710"/>
              <a:gd name="connsiteY3203" fmla="*/ 3430422 h 6864349"/>
              <a:gd name="connsiteX3204" fmla="*/ 7924003 w 9272710"/>
              <a:gd name="connsiteY3204" fmla="*/ 3430391 h 6864349"/>
              <a:gd name="connsiteX3205" fmla="*/ 7916201 w 9272710"/>
              <a:gd name="connsiteY3205" fmla="*/ 3423911 h 6864349"/>
              <a:gd name="connsiteX3206" fmla="*/ 8354487 w 9272710"/>
              <a:gd name="connsiteY3206" fmla="*/ 3376816 h 6864349"/>
              <a:gd name="connsiteX3207" fmla="*/ 8353890 w 9272710"/>
              <a:gd name="connsiteY3207" fmla="*/ 3377135 h 6864349"/>
              <a:gd name="connsiteX3208" fmla="*/ 8353973 w 9272710"/>
              <a:gd name="connsiteY3208" fmla="*/ 3377141 h 6864349"/>
              <a:gd name="connsiteX3209" fmla="*/ 7622918 w 9272710"/>
              <a:gd name="connsiteY3209" fmla="*/ 3367052 h 6864349"/>
              <a:gd name="connsiteX3210" fmla="*/ 7621888 w 9272710"/>
              <a:gd name="connsiteY3210" fmla="*/ 3398859 h 6864349"/>
              <a:gd name="connsiteX3211" fmla="*/ 7624267 w 9272710"/>
              <a:gd name="connsiteY3211" fmla="*/ 3415314 h 6864349"/>
              <a:gd name="connsiteX3212" fmla="*/ 7625511 w 9272710"/>
              <a:gd name="connsiteY3212" fmla="*/ 3424609 h 6864349"/>
              <a:gd name="connsiteX3213" fmla="*/ 7625811 w 9272710"/>
              <a:gd name="connsiteY3213" fmla="*/ 3436908 h 6864349"/>
              <a:gd name="connsiteX3214" fmla="*/ 7623042 w 9272710"/>
              <a:gd name="connsiteY3214" fmla="*/ 3455881 h 6864349"/>
              <a:gd name="connsiteX3215" fmla="*/ 7618360 w 9272710"/>
              <a:gd name="connsiteY3215" fmla="*/ 3468031 h 6864349"/>
              <a:gd name="connsiteX3216" fmla="*/ 7615833 w 9272710"/>
              <a:gd name="connsiteY3216" fmla="*/ 3471439 h 6864349"/>
              <a:gd name="connsiteX3217" fmla="*/ 7593867 w 9272710"/>
              <a:gd name="connsiteY3217" fmla="*/ 3488589 h 6864349"/>
              <a:gd name="connsiteX3218" fmla="*/ 7587389 w 9272710"/>
              <a:gd name="connsiteY3218" fmla="*/ 3500971 h 6864349"/>
              <a:gd name="connsiteX3219" fmla="*/ 7557195 w 9272710"/>
              <a:gd name="connsiteY3219" fmla="*/ 3520117 h 6864349"/>
              <a:gd name="connsiteX3220" fmla="*/ 7517857 w 9272710"/>
              <a:gd name="connsiteY3220" fmla="*/ 3508496 h 6864349"/>
              <a:gd name="connsiteX3221" fmla="*/ 7463850 w 9272710"/>
              <a:gd name="connsiteY3221" fmla="*/ 3671278 h 6864349"/>
              <a:gd name="connsiteX3222" fmla="*/ 7449944 w 9272710"/>
              <a:gd name="connsiteY3222" fmla="*/ 3684518 h 6864349"/>
              <a:gd name="connsiteX3223" fmla="*/ 7371624 w 9272710"/>
              <a:gd name="connsiteY3223" fmla="*/ 3753036 h 6864349"/>
              <a:gd name="connsiteX3224" fmla="*/ 7371743 w 9272710"/>
              <a:gd name="connsiteY3224" fmla="*/ 3753194 h 6864349"/>
              <a:gd name="connsiteX3225" fmla="*/ 7450134 w 9272710"/>
              <a:gd name="connsiteY3225" fmla="*/ 3684614 h 6864349"/>
              <a:gd name="connsiteX3226" fmla="*/ 7464040 w 9272710"/>
              <a:gd name="connsiteY3226" fmla="*/ 3671374 h 6864349"/>
              <a:gd name="connsiteX3227" fmla="*/ 7518047 w 9272710"/>
              <a:gd name="connsiteY3227" fmla="*/ 3508592 h 6864349"/>
              <a:gd name="connsiteX3228" fmla="*/ 7557385 w 9272710"/>
              <a:gd name="connsiteY3228" fmla="*/ 3520212 h 6864349"/>
              <a:gd name="connsiteX3229" fmla="*/ 7587580 w 9272710"/>
              <a:gd name="connsiteY3229" fmla="*/ 3501067 h 6864349"/>
              <a:gd name="connsiteX3230" fmla="*/ 7594057 w 9272710"/>
              <a:gd name="connsiteY3230" fmla="*/ 3488684 h 6864349"/>
              <a:gd name="connsiteX3231" fmla="*/ 7611846 w 9272710"/>
              <a:gd name="connsiteY3231" fmla="*/ 3476816 h 6864349"/>
              <a:gd name="connsiteX3232" fmla="*/ 7615833 w 9272710"/>
              <a:gd name="connsiteY3232" fmla="*/ 3471439 h 6864349"/>
              <a:gd name="connsiteX3233" fmla="*/ 7617568 w 9272710"/>
              <a:gd name="connsiteY3233" fmla="*/ 3470084 h 6864349"/>
              <a:gd name="connsiteX3234" fmla="*/ 7618360 w 9272710"/>
              <a:gd name="connsiteY3234" fmla="*/ 3468031 h 6864349"/>
              <a:gd name="connsiteX3235" fmla="*/ 7621983 w 9272710"/>
              <a:gd name="connsiteY3235" fmla="*/ 3463144 h 6864349"/>
              <a:gd name="connsiteX3236" fmla="*/ 7623042 w 9272710"/>
              <a:gd name="connsiteY3236" fmla="*/ 3455881 h 6864349"/>
              <a:gd name="connsiteX3237" fmla="*/ 7626080 w 9272710"/>
              <a:gd name="connsiteY3237" fmla="*/ 3447999 h 6864349"/>
              <a:gd name="connsiteX3238" fmla="*/ 7625811 w 9272710"/>
              <a:gd name="connsiteY3238" fmla="*/ 3436908 h 6864349"/>
              <a:gd name="connsiteX3239" fmla="*/ 7626513 w 9272710"/>
              <a:gd name="connsiteY3239" fmla="*/ 3432094 h 6864349"/>
              <a:gd name="connsiteX3240" fmla="*/ 7625511 w 9272710"/>
              <a:gd name="connsiteY3240" fmla="*/ 3424609 h 6864349"/>
              <a:gd name="connsiteX3241" fmla="*/ 7625491 w 9272710"/>
              <a:gd name="connsiteY3241" fmla="*/ 3423776 h 6864349"/>
              <a:gd name="connsiteX3242" fmla="*/ 7624267 w 9272710"/>
              <a:gd name="connsiteY3242" fmla="*/ 3415314 h 6864349"/>
              <a:gd name="connsiteX3243" fmla="*/ 7622078 w 9272710"/>
              <a:gd name="connsiteY3243" fmla="*/ 3398954 h 6864349"/>
              <a:gd name="connsiteX3244" fmla="*/ 7623108 w 9272710"/>
              <a:gd name="connsiteY3244" fmla="*/ 3367145 h 6864349"/>
              <a:gd name="connsiteX3245" fmla="*/ 8245454 w 9272710"/>
              <a:gd name="connsiteY3245" fmla="*/ 3349673 h 6864349"/>
              <a:gd name="connsiteX3246" fmla="*/ 8222802 w 9272710"/>
              <a:gd name="connsiteY3246" fmla="*/ 3353239 h 6864349"/>
              <a:gd name="connsiteX3247" fmla="*/ 8186424 w 9272710"/>
              <a:gd name="connsiteY3247" fmla="*/ 3360482 h 6864349"/>
              <a:gd name="connsiteX3248" fmla="*/ 8186787 w 9272710"/>
              <a:gd name="connsiteY3248" fmla="*/ 3360566 h 6864349"/>
              <a:gd name="connsiteX3249" fmla="*/ 8223278 w 9272710"/>
              <a:gd name="connsiteY3249" fmla="*/ 3353239 h 6864349"/>
              <a:gd name="connsiteX3250" fmla="*/ 8245660 w 9272710"/>
              <a:gd name="connsiteY3250" fmla="*/ 3349711 h 6864349"/>
              <a:gd name="connsiteX3251" fmla="*/ 7842775 w 9272710"/>
              <a:gd name="connsiteY3251" fmla="*/ 3339493 h 6864349"/>
              <a:gd name="connsiteX3252" fmla="*/ 7842923 w 9272710"/>
              <a:gd name="connsiteY3252" fmla="*/ 3339591 h 6864349"/>
              <a:gd name="connsiteX3253" fmla="*/ 7874664 w 9272710"/>
              <a:gd name="connsiteY3253" fmla="*/ 3346286 h 6864349"/>
              <a:gd name="connsiteX3254" fmla="*/ 7889637 w 9272710"/>
              <a:gd name="connsiteY3254" fmla="*/ 3350112 h 6864349"/>
              <a:gd name="connsiteX3255" fmla="*/ 7889618 w 9272710"/>
              <a:gd name="connsiteY3255" fmla="*/ 3350060 h 6864349"/>
              <a:gd name="connsiteX3256" fmla="*/ 7874473 w 9272710"/>
              <a:gd name="connsiteY3256" fmla="*/ 3346190 h 6864349"/>
              <a:gd name="connsiteX3257" fmla="*/ 7433355 w 9272710"/>
              <a:gd name="connsiteY3257" fmla="*/ 3336411 h 6864349"/>
              <a:gd name="connsiteX3258" fmla="*/ 7433071 w 9272710"/>
              <a:gd name="connsiteY3258" fmla="*/ 3336773 h 6864349"/>
              <a:gd name="connsiteX3259" fmla="*/ 7430892 w 9272710"/>
              <a:gd name="connsiteY3259" fmla="*/ 3348811 h 6864349"/>
              <a:gd name="connsiteX3260" fmla="*/ 7432074 w 9272710"/>
              <a:gd name="connsiteY3260" fmla="*/ 3351466 h 6864349"/>
              <a:gd name="connsiteX3261" fmla="*/ 7432025 w 9272710"/>
              <a:gd name="connsiteY3261" fmla="*/ 3352048 h 6864349"/>
              <a:gd name="connsiteX3262" fmla="*/ 7432761 w 9272710"/>
              <a:gd name="connsiteY3262" fmla="*/ 3353009 h 6864349"/>
              <a:gd name="connsiteX3263" fmla="*/ 7435527 w 9272710"/>
              <a:gd name="connsiteY3263" fmla="*/ 3359222 h 6864349"/>
              <a:gd name="connsiteX3264" fmla="*/ 7440165 w 9272710"/>
              <a:gd name="connsiteY3264" fmla="*/ 3362672 h 6864349"/>
              <a:gd name="connsiteX3265" fmla="*/ 7442105 w 9272710"/>
              <a:gd name="connsiteY3265" fmla="*/ 3365204 h 6864349"/>
              <a:gd name="connsiteX3266" fmla="*/ 7454204 w 9272710"/>
              <a:gd name="connsiteY3266" fmla="*/ 3373117 h 6864349"/>
              <a:gd name="connsiteX3267" fmla="*/ 7460516 w 9272710"/>
              <a:gd name="connsiteY3267" fmla="*/ 3377813 h 6864349"/>
              <a:gd name="connsiteX3268" fmla="*/ 7498045 w 9272710"/>
              <a:gd name="connsiteY3268" fmla="*/ 3407912 h 6864349"/>
              <a:gd name="connsiteX3269" fmla="*/ 7493783 w 9272710"/>
              <a:gd name="connsiteY3269" fmla="*/ 3413732 h 6864349"/>
              <a:gd name="connsiteX3270" fmla="*/ 7498331 w 9272710"/>
              <a:gd name="connsiteY3270" fmla="*/ 3407531 h 6864349"/>
              <a:gd name="connsiteX3271" fmla="*/ 7460802 w 9272710"/>
              <a:gd name="connsiteY3271" fmla="*/ 3377432 h 6864349"/>
              <a:gd name="connsiteX3272" fmla="*/ 7454204 w 9272710"/>
              <a:gd name="connsiteY3272" fmla="*/ 3373117 h 6864349"/>
              <a:gd name="connsiteX3273" fmla="*/ 7440165 w 9272710"/>
              <a:gd name="connsiteY3273" fmla="*/ 3362672 h 6864349"/>
              <a:gd name="connsiteX3274" fmla="*/ 7432761 w 9272710"/>
              <a:gd name="connsiteY3274" fmla="*/ 3353009 h 6864349"/>
              <a:gd name="connsiteX3275" fmla="*/ 7432074 w 9272710"/>
              <a:gd name="connsiteY3275" fmla="*/ 3351466 h 6864349"/>
              <a:gd name="connsiteX3276" fmla="*/ 8472914 w 9272710"/>
              <a:gd name="connsiteY3276" fmla="*/ 3312881 h 6864349"/>
              <a:gd name="connsiteX3277" fmla="*/ 8436067 w 9272710"/>
              <a:gd name="connsiteY3277" fmla="*/ 3321045 h 6864349"/>
              <a:gd name="connsiteX3278" fmla="*/ 8434891 w 9272710"/>
              <a:gd name="connsiteY3278" fmla="*/ 3321827 h 6864349"/>
              <a:gd name="connsiteX3279" fmla="*/ 8415125 w 9272710"/>
              <a:gd name="connsiteY3279" fmla="*/ 3333992 h 6864349"/>
              <a:gd name="connsiteX3280" fmla="*/ 8410241 w 9272710"/>
              <a:gd name="connsiteY3280" fmla="*/ 3338224 h 6864349"/>
              <a:gd name="connsiteX3281" fmla="*/ 8408492 w 9272710"/>
              <a:gd name="connsiteY3281" fmla="*/ 3339387 h 6864349"/>
              <a:gd name="connsiteX3282" fmla="*/ 8394354 w 9272710"/>
              <a:gd name="connsiteY3282" fmla="*/ 3351655 h 6864349"/>
              <a:gd name="connsiteX3283" fmla="*/ 8395771 w 9272710"/>
              <a:gd name="connsiteY3283" fmla="*/ 3350761 h 6864349"/>
              <a:gd name="connsiteX3284" fmla="*/ 8410241 w 9272710"/>
              <a:gd name="connsiteY3284" fmla="*/ 3338224 h 6864349"/>
              <a:gd name="connsiteX3285" fmla="*/ 8434891 w 9272710"/>
              <a:gd name="connsiteY3285" fmla="*/ 3321827 h 6864349"/>
              <a:gd name="connsiteX3286" fmla="*/ 8436162 w 9272710"/>
              <a:gd name="connsiteY3286" fmla="*/ 3321045 h 6864349"/>
              <a:gd name="connsiteX3287" fmla="*/ 8062783 w 9272710"/>
              <a:gd name="connsiteY3287" fmla="*/ 3300375 h 6864349"/>
              <a:gd name="connsiteX3288" fmla="*/ 8065450 w 9272710"/>
              <a:gd name="connsiteY3288" fmla="*/ 3335713 h 6864349"/>
              <a:gd name="connsiteX3289" fmla="*/ 8006299 w 9272710"/>
              <a:gd name="connsiteY3289" fmla="*/ 3374289 h 6864349"/>
              <a:gd name="connsiteX3290" fmla="*/ 8005554 w 9272710"/>
              <a:gd name="connsiteY3290" fmla="*/ 3377329 h 6864349"/>
              <a:gd name="connsiteX3291" fmla="*/ 7995581 w 9272710"/>
              <a:gd name="connsiteY3291" fmla="*/ 3408715 h 6864349"/>
              <a:gd name="connsiteX3292" fmla="*/ 7988245 w 9272710"/>
              <a:gd name="connsiteY3292" fmla="*/ 3417640 h 6864349"/>
              <a:gd name="connsiteX3293" fmla="*/ 7974851 w 9272710"/>
              <a:gd name="connsiteY3293" fmla="*/ 3429000 h 6864349"/>
              <a:gd name="connsiteX3294" fmla="*/ 7937398 w 9272710"/>
              <a:gd name="connsiteY3294" fmla="*/ 3450517 h 6864349"/>
              <a:gd name="connsiteX3295" fmla="*/ 7909448 w 9272710"/>
              <a:gd name="connsiteY3295" fmla="*/ 3472046 h 6864349"/>
              <a:gd name="connsiteX3296" fmla="*/ 7909430 w 9272710"/>
              <a:gd name="connsiteY3296" fmla="*/ 3472302 h 6864349"/>
              <a:gd name="connsiteX3297" fmla="*/ 7968675 w 9272710"/>
              <a:gd name="connsiteY3297" fmla="*/ 3434238 h 6864349"/>
              <a:gd name="connsiteX3298" fmla="*/ 7974851 w 9272710"/>
              <a:gd name="connsiteY3298" fmla="*/ 3429000 h 6864349"/>
              <a:gd name="connsiteX3299" fmla="*/ 7982537 w 9272710"/>
              <a:gd name="connsiteY3299" fmla="*/ 3424584 h 6864349"/>
              <a:gd name="connsiteX3300" fmla="*/ 7988245 w 9272710"/>
              <a:gd name="connsiteY3300" fmla="*/ 3417640 h 6864349"/>
              <a:gd name="connsiteX3301" fmla="*/ 7994405 w 9272710"/>
              <a:gd name="connsiteY3301" fmla="*/ 3412415 h 6864349"/>
              <a:gd name="connsiteX3302" fmla="*/ 7995581 w 9272710"/>
              <a:gd name="connsiteY3302" fmla="*/ 3408715 h 6864349"/>
              <a:gd name="connsiteX3303" fmla="*/ 7998838 w 9272710"/>
              <a:gd name="connsiteY3303" fmla="*/ 3404751 h 6864349"/>
              <a:gd name="connsiteX3304" fmla="*/ 8005554 w 9272710"/>
              <a:gd name="connsiteY3304" fmla="*/ 3377329 h 6864349"/>
              <a:gd name="connsiteX3305" fmla="*/ 8006490 w 9272710"/>
              <a:gd name="connsiteY3305" fmla="*/ 3374385 h 6864349"/>
              <a:gd name="connsiteX3306" fmla="*/ 8065640 w 9272710"/>
              <a:gd name="connsiteY3306" fmla="*/ 3335809 h 6864349"/>
              <a:gd name="connsiteX3307" fmla="*/ 8031731 w 9272710"/>
              <a:gd name="connsiteY3307" fmla="*/ 3428773 h 6864349"/>
              <a:gd name="connsiteX3308" fmla="*/ 7997346 w 9272710"/>
              <a:gd name="connsiteY3308" fmla="*/ 3507830 h 6864349"/>
              <a:gd name="connsiteX3309" fmla="*/ 7989869 w 9272710"/>
              <a:gd name="connsiteY3309" fmla="*/ 3520818 h 6864349"/>
              <a:gd name="connsiteX3310" fmla="*/ 7990034 w 9272710"/>
              <a:gd name="connsiteY3310" fmla="*/ 3520796 h 6864349"/>
              <a:gd name="connsiteX3311" fmla="*/ 7997631 w 9272710"/>
              <a:gd name="connsiteY3311" fmla="*/ 3507734 h 6864349"/>
              <a:gd name="connsiteX3312" fmla="*/ 8032016 w 9272710"/>
              <a:gd name="connsiteY3312" fmla="*/ 3428677 h 6864349"/>
              <a:gd name="connsiteX3313" fmla="*/ 8065925 w 9272710"/>
              <a:gd name="connsiteY3313" fmla="*/ 3335713 h 6864349"/>
              <a:gd name="connsiteX3314" fmla="*/ 8094976 w 9272710"/>
              <a:gd name="connsiteY3314" fmla="*/ 3316377 h 6864349"/>
              <a:gd name="connsiteX3315" fmla="*/ 8094501 w 9272710"/>
              <a:gd name="connsiteY3315" fmla="*/ 3316377 h 6864349"/>
              <a:gd name="connsiteX3316" fmla="*/ 8062783 w 9272710"/>
              <a:gd name="connsiteY3316" fmla="*/ 3300375 h 6864349"/>
              <a:gd name="connsiteX3317" fmla="*/ 8830164 w 9272710"/>
              <a:gd name="connsiteY3317" fmla="*/ 3265288 h 6864349"/>
              <a:gd name="connsiteX3318" fmla="*/ 8829650 w 9272710"/>
              <a:gd name="connsiteY3318" fmla="*/ 3265428 h 6864349"/>
              <a:gd name="connsiteX3319" fmla="*/ 8793183 w 9272710"/>
              <a:gd name="connsiteY3319" fmla="*/ 3273825 h 6864349"/>
              <a:gd name="connsiteX3320" fmla="*/ 8778292 w 9272710"/>
              <a:gd name="connsiteY3320" fmla="*/ 3279444 h 6864349"/>
              <a:gd name="connsiteX3321" fmla="*/ 8775119 w 9272710"/>
              <a:gd name="connsiteY3321" fmla="*/ 3280310 h 6864349"/>
              <a:gd name="connsiteX3322" fmla="*/ 8721722 w 9272710"/>
              <a:gd name="connsiteY3322" fmla="*/ 3300757 h 6864349"/>
              <a:gd name="connsiteX3323" fmla="*/ 8682605 w 9272710"/>
              <a:gd name="connsiteY3323" fmla="*/ 3310058 h 6864349"/>
              <a:gd name="connsiteX3324" fmla="*/ 8721817 w 9272710"/>
              <a:gd name="connsiteY3324" fmla="*/ 3300756 h 6864349"/>
              <a:gd name="connsiteX3325" fmla="*/ 8778292 w 9272710"/>
              <a:gd name="connsiteY3325" fmla="*/ 3279444 h 6864349"/>
              <a:gd name="connsiteX3326" fmla="*/ 8829650 w 9272710"/>
              <a:gd name="connsiteY3326" fmla="*/ 3265428 h 6864349"/>
              <a:gd name="connsiteX3327" fmla="*/ 8830244 w 9272710"/>
              <a:gd name="connsiteY3327" fmla="*/ 3265292 h 6864349"/>
              <a:gd name="connsiteX3328" fmla="*/ 7966866 w 9272710"/>
              <a:gd name="connsiteY3328" fmla="*/ 3245416 h 6864349"/>
              <a:gd name="connsiteX3329" fmla="*/ 7979022 w 9272710"/>
              <a:gd name="connsiteY3329" fmla="*/ 3258584 h 6864349"/>
              <a:gd name="connsiteX3330" fmla="*/ 7979034 w 9272710"/>
              <a:gd name="connsiteY3330" fmla="*/ 3258589 h 6864349"/>
              <a:gd name="connsiteX3331" fmla="*/ 7966961 w 9272710"/>
              <a:gd name="connsiteY3331" fmla="*/ 3245511 h 6864349"/>
              <a:gd name="connsiteX3332" fmla="*/ 6659571 w 9272710"/>
              <a:gd name="connsiteY3332" fmla="*/ 3220901 h 6864349"/>
              <a:gd name="connsiteX3333" fmla="*/ 6648034 w 9272710"/>
              <a:gd name="connsiteY3333" fmla="*/ 3225509 h 6864349"/>
              <a:gd name="connsiteX3334" fmla="*/ 6645177 w 9272710"/>
              <a:gd name="connsiteY3334" fmla="*/ 3241892 h 6864349"/>
              <a:gd name="connsiteX3335" fmla="*/ 6717090 w 9272710"/>
              <a:gd name="connsiteY3335" fmla="*/ 3333237 h 6864349"/>
              <a:gd name="connsiteX3336" fmla="*/ 6768716 w 9272710"/>
              <a:gd name="connsiteY3336" fmla="*/ 3400388 h 6864349"/>
              <a:gd name="connsiteX3337" fmla="*/ 6758844 w 9272710"/>
              <a:gd name="connsiteY3337" fmla="*/ 3438032 h 6864349"/>
              <a:gd name="connsiteX3338" fmla="*/ 6757434 w 9272710"/>
              <a:gd name="connsiteY3338" fmla="*/ 3441182 h 6864349"/>
              <a:gd name="connsiteX3339" fmla="*/ 6743666 w 9272710"/>
              <a:gd name="connsiteY3339" fmla="*/ 3460643 h 6864349"/>
              <a:gd name="connsiteX3340" fmla="*/ 6723032 w 9272710"/>
              <a:gd name="connsiteY3340" fmla="*/ 3486245 h 6864349"/>
              <a:gd name="connsiteX3341" fmla="*/ 6705155 w 9272710"/>
              <a:gd name="connsiteY3341" fmla="*/ 3502224 h 6864349"/>
              <a:gd name="connsiteX3342" fmla="*/ 6678302 w 9272710"/>
              <a:gd name="connsiteY3342" fmla="*/ 3522465 h 6864349"/>
              <a:gd name="connsiteX3343" fmla="*/ 6658841 w 9272710"/>
              <a:gd name="connsiteY3343" fmla="*/ 3533648 h 6864349"/>
              <a:gd name="connsiteX3344" fmla="*/ 6617501 w 9272710"/>
              <a:gd name="connsiteY3344" fmla="*/ 3549738 h 6864349"/>
              <a:gd name="connsiteX3345" fmla="*/ 6617270 w 9272710"/>
              <a:gd name="connsiteY3345" fmla="*/ 3549808 h 6864349"/>
              <a:gd name="connsiteX3346" fmla="*/ 6617323 w 9272710"/>
              <a:gd name="connsiteY3346" fmla="*/ 3549808 h 6864349"/>
              <a:gd name="connsiteX3347" fmla="*/ 6617501 w 9272710"/>
              <a:gd name="connsiteY3347" fmla="*/ 3549738 h 6864349"/>
              <a:gd name="connsiteX3348" fmla="*/ 6645714 w 9272710"/>
              <a:gd name="connsiteY3348" fmla="*/ 3541191 h 6864349"/>
              <a:gd name="connsiteX3349" fmla="*/ 6658841 w 9272710"/>
              <a:gd name="connsiteY3349" fmla="*/ 3533648 h 6864349"/>
              <a:gd name="connsiteX3350" fmla="*/ 6668405 w 9272710"/>
              <a:gd name="connsiteY3350" fmla="*/ 3529926 h 6864349"/>
              <a:gd name="connsiteX3351" fmla="*/ 6678302 w 9272710"/>
              <a:gd name="connsiteY3351" fmla="*/ 3522465 h 6864349"/>
              <a:gd name="connsiteX3352" fmla="*/ 6690084 w 9272710"/>
              <a:gd name="connsiteY3352" fmla="*/ 3515695 h 6864349"/>
              <a:gd name="connsiteX3353" fmla="*/ 6705155 w 9272710"/>
              <a:gd name="connsiteY3353" fmla="*/ 3502224 h 6864349"/>
              <a:gd name="connsiteX3354" fmla="*/ 6717890 w 9272710"/>
              <a:gd name="connsiteY3354" fmla="*/ 3492624 h 6864349"/>
              <a:gd name="connsiteX3355" fmla="*/ 6723032 w 9272710"/>
              <a:gd name="connsiteY3355" fmla="*/ 3486245 h 6864349"/>
              <a:gd name="connsiteX3356" fmla="*/ 6729893 w 9272710"/>
              <a:gd name="connsiteY3356" fmla="*/ 3480112 h 6864349"/>
              <a:gd name="connsiteX3357" fmla="*/ 6743666 w 9272710"/>
              <a:gd name="connsiteY3357" fmla="*/ 3460643 h 6864349"/>
              <a:gd name="connsiteX3358" fmla="*/ 6755036 w 9272710"/>
              <a:gd name="connsiteY3358" fmla="*/ 3446536 h 6864349"/>
              <a:gd name="connsiteX3359" fmla="*/ 6757434 w 9272710"/>
              <a:gd name="connsiteY3359" fmla="*/ 3441182 h 6864349"/>
              <a:gd name="connsiteX3360" fmla="*/ 6758363 w 9272710"/>
              <a:gd name="connsiteY3360" fmla="*/ 3439869 h 6864349"/>
              <a:gd name="connsiteX3361" fmla="*/ 6758844 w 9272710"/>
              <a:gd name="connsiteY3361" fmla="*/ 3438032 h 6864349"/>
              <a:gd name="connsiteX3362" fmla="*/ 6765623 w 9272710"/>
              <a:gd name="connsiteY3362" fmla="*/ 3422895 h 6864349"/>
              <a:gd name="connsiteX3363" fmla="*/ 6769097 w 9272710"/>
              <a:gd name="connsiteY3363" fmla="*/ 3400293 h 6864349"/>
              <a:gd name="connsiteX3364" fmla="*/ 6717472 w 9272710"/>
              <a:gd name="connsiteY3364" fmla="*/ 3333142 h 6864349"/>
              <a:gd name="connsiteX3365" fmla="*/ 6645558 w 9272710"/>
              <a:gd name="connsiteY3365" fmla="*/ 3241797 h 6864349"/>
              <a:gd name="connsiteX3366" fmla="*/ 6648415 w 9272710"/>
              <a:gd name="connsiteY3366" fmla="*/ 3225414 h 6864349"/>
              <a:gd name="connsiteX3367" fmla="*/ 6659913 w 9272710"/>
              <a:gd name="connsiteY3367" fmla="*/ 3220921 h 6864349"/>
              <a:gd name="connsiteX3368" fmla="*/ 7531868 w 9272710"/>
              <a:gd name="connsiteY3368" fmla="*/ 3156627 h 6864349"/>
              <a:gd name="connsiteX3369" fmla="*/ 7532226 w 9272710"/>
              <a:gd name="connsiteY3369" fmla="*/ 3157175 h 6864349"/>
              <a:gd name="connsiteX3370" fmla="*/ 7537116 w 9272710"/>
              <a:gd name="connsiteY3370" fmla="*/ 3169286 h 6864349"/>
              <a:gd name="connsiteX3371" fmla="*/ 7531764 w 9272710"/>
              <a:gd name="connsiteY3371" fmla="*/ 3193981 h 6864349"/>
              <a:gd name="connsiteX3372" fmla="*/ 7574055 w 9272710"/>
              <a:gd name="connsiteY3372" fmla="*/ 3317996 h 6864349"/>
              <a:gd name="connsiteX3373" fmla="*/ 7606549 w 9272710"/>
              <a:gd name="connsiteY3373" fmla="*/ 3359077 h 6864349"/>
              <a:gd name="connsiteX3374" fmla="*/ 7622103 w 9272710"/>
              <a:gd name="connsiteY3374" fmla="*/ 3366653 h 6864349"/>
              <a:gd name="connsiteX3375" fmla="*/ 7606740 w 9272710"/>
              <a:gd name="connsiteY3375" fmla="*/ 3359132 h 6864349"/>
              <a:gd name="connsiteX3376" fmla="*/ 7574245 w 9272710"/>
              <a:gd name="connsiteY3376" fmla="*/ 3318092 h 6864349"/>
              <a:gd name="connsiteX3377" fmla="*/ 7531954 w 9272710"/>
              <a:gd name="connsiteY3377" fmla="*/ 3194076 h 6864349"/>
              <a:gd name="connsiteX3378" fmla="*/ 7538211 w 9272710"/>
              <a:gd name="connsiteY3378" fmla="*/ 3172000 h 6864349"/>
              <a:gd name="connsiteX3379" fmla="*/ 7537116 w 9272710"/>
              <a:gd name="connsiteY3379" fmla="*/ 3169286 h 6864349"/>
              <a:gd name="connsiteX3380" fmla="*/ 7537871 w 9272710"/>
              <a:gd name="connsiteY3380" fmla="*/ 3165799 h 6864349"/>
              <a:gd name="connsiteX3381" fmla="*/ 7532226 w 9272710"/>
              <a:gd name="connsiteY3381" fmla="*/ 3157175 h 6864349"/>
              <a:gd name="connsiteX3382" fmla="*/ 7532021 w 9272710"/>
              <a:gd name="connsiteY3382" fmla="*/ 3156665 h 6864349"/>
              <a:gd name="connsiteX3383" fmla="*/ 8753963 w 9272710"/>
              <a:gd name="connsiteY3383" fmla="*/ 3142320 h 6864349"/>
              <a:gd name="connsiteX3384" fmla="*/ 8738581 w 9272710"/>
              <a:gd name="connsiteY3384" fmla="*/ 3145975 h 6864349"/>
              <a:gd name="connsiteX3385" fmla="*/ 8715721 w 9272710"/>
              <a:gd name="connsiteY3385" fmla="*/ 3173883 h 6864349"/>
              <a:gd name="connsiteX3386" fmla="*/ 8698938 w 9272710"/>
              <a:gd name="connsiteY3386" fmla="*/ 3205293 h 6864349"/>
              <a:gd name="connsiteX3387" fmla="*/ 8692887 w 9272710"/>
              <a:gd name="connsiteY3387" fmla="*/ 3204827 h 6864349"/>
              <a:gd name="connsiteX3388" fmla="*/ 8699033 w 9272710"/>
              <a:gd name="connsiteY3388" fmla="*/ 3205347 h 6864349"/>
              <a:gd name="connsiteX3389" fmla="*/ 8715816 w 9272710"/>
              <a:gd name="connsiteY3389" fmla="*/ 3173884 h 6864349"/>
              <a:gd name="connsiteX3390" fmla="*/ 8738676 w 9272710"/>
              <a:gd name="connsiteY3390" fmla="*/ 3145975 h 6864349"/>
              <a:gd name="connsiteX3391" fmla="*/ 8200609 w 9272710"/>
              <a:gd name="connsiteY3391" fmla="*/ 3139402 h 6864349"/>
              <a:gd name="connsiteX3392" fmla="*/ 8200609 w 9272710"/>
              <a:gd name="connsiteY3392" fmla="*/ 3139403 h 6864349"/>
              <a:gd name="connsiteX3393" fmla="*/ 8207419 w 9272710"/>
              <a:gd name="connsiteY3393" fmla="*/ 3164335 h 6864349"/>
              <a:gd name="connsiteX3394" fmla="*/ 8231581 w 9272710"/>
              <a:gd name="connsiteY3394" fmla="*/ 3171099 h 6864349"/>
              <a:gd name="connsiteX3395" fmla="*/ 8207455 w 9272710"/>
              <a:gd name="connsiteY3395" fmla="*/ 3164263 h 6864349"/>
              <a:gd name="connsiteX3396" fmla="*/ 8192583 w 9272710"/>
              <a:gd name="connsiteY3396" fmla="*/ 3095227 h 6864349"/>
              <a:gd name="connsiteX3397" fmla="*/ 8200014 w 9272710"/>
              <a:gd name="connsiteY3397" fmla="*/ 3103708 h 6864349"/>
              <a:gd name="connsiteX3398" fmla="*/ 8200014 w 9272710"/>
              <a:gd name="connsiteY3398" fmla="*/ 3103707 h 6864349"/>
              <a:gd name="connsiteX3399" fmla="*/ 6716522 w 9272710"/>
              <a:gd name="connsiteY3399" fmla="*/ 3091020 h 6864349"/>
              <a:gd name="connsiteX3400" fmla="*/ 6715845 w 9272710"/>
              <a:gd name="connsiteY3400" fmla="*/ 3091122 h 6864349"/>
              <a:gd name="connsiteX3401" fmla="*/ 6646796 w 9272710"/>
              <a:gd name="connsiteY3401" fmla="*/ 3136355 h 6864349"/>
              <a:gd name="connsiteX3402" fmla="*/ 6648606 w 9272710"/>
              <a:gd name="connsiteY3402" fmla="*/ 3157024 h 6864349"/>
              <a:gd name="connsiteX3403" fmla="*/ 6741189 w 9272710"/>
              <a:gd name="connsiteY3403" fmla="*/ 3221509 h 6864349"/>
              <a:gd name="connsiteX3404" fmla="*/ 6766882 w 9272710"/>
              <a:gd name="connsiteY3404" fmla="*/ 3241047 h 6864349"/>
              <a:gd name="connsiteX3405" fmla="*/ 6770983 w 9272710"/>
              <a:gd name="connsiteY3405" fmla="*/ 3269666 h 6864349"/>
              <a:gd name="connsiteX3406" fmla="*/ 6771383 w 9272710"/>
              <a:gd name="connsiteY3406" fmla="*/ 3269705 h 6864349"/>
              <a:gd name="connsiteX3407" fmla="*/ 6741570 w 9272710"/>
              <a:gd name="connsiteY3407" fmla="*/ 3221413 h 6864349"/>
              <a:gd name="connsiteX3408" fmla="*/ 6648987 w 9272710"/>
              <a:gd name="connsiteY3408" fmla="*/ 3156929 h 6864349"/>
              <a:gd name="connsiteX3409" fmla="*/ 6647177 w 9272710"/>
              <a:gd name="connsiteY3409" fmla="*/ 3136260 h 6864349"/>
              <a:gd name="connsiteX3410" fmla="*/ 6716212 w 9272710"/>
              <a:gd name="connsiteY3410" fmla="*/ 3091067 h 6864349"/>
              <a:gd name="connsiteX3411" fmla="*/ 8158849 w 9272710"/>
              <a:gd name="connsiteY3411" fmla="*/ 3087303 h 6864349"/>
              <a:gd name="connsiteX3412" fmla="*/ 8165272 w 9272710"/>
              <a:gd name="connsiteY3412" fmla="*/ 3091302 h 6864349"/>
              <a:gd name="connsiteX3413" fmla="*/ 8190001 w 9272710"/>
              <a:gd name="connsiteY3413" fmla="*/ 3092281 h 6864349"/>
              <a:gd name="connsiteX3414" fmla="*/ 8165271 w 9272710"/>
              <a:gd name="connsiteY3414" fmla="*/ 3091301 h 6864349"/>
              <a:gd name="connsiteX3415" fmla="*/ 8072117 w 9272710"/>
              <a:gd name="connsiteY3415" fmla="*/ 3081586 h 6864349"/>
              <a:gd name="connsiteX3416" fmla="*/ 8060746 w 9272710"/>
              <a:gd name="connsiteY3416" fmla="*/ 3091838 h 6864349"/>
              <a:gd name="connsiteX3417" fmla="*/ 8060745 w 9272710"/>
              <a:gd name="connsiteY3417" fmla="*/ 3091857 h 6864349"/>
              <a:gd name="connsiteX3418" fmla="*/ 8071927 w 9272710"/>
              <a:gd name="connsiteY3418" fmla="*/ 3081776 h 6864349"/>
              <a:gd name="connsiteX3419" fmla="*/ 8098311 w 9272710"/>
              <a:gd name="connsiteY3419" fmla="*/ 3096540 h 6864349"/>
              <a:gd name="connsiteX3420" fmla="*/ 8113551 w 9272710"/>
              <a:gd name="connsiteY3420" fmla="*/ 3171597 h 6864349"/>
              <a:gd name="connsiteX3421" fmla="*/ 8148603 w 9272710"/>
              <a:gd name="connsiteY3421" fmla="*/ 3204077 h 6864349"/>
              <a:gd name="connsiteX3422" fmla="*/ 8133268 w 9272710"/>
              <a:gd name="connsiteY3422" fmla="*/ 3229318 h 6864349"/>
              <a:gd name="connsiteX3423" fmla="*/ 8082891 w 9272710"/>
              <a:gd name="connsiteY3423" fmla="*/ 3240771 h 6864349"/>
              <a:gd name="connsiteX3424" fmla="*/ 8084877 w 9272710"/>
              <a:gd name="connsiteY3424" fmla="*/ 3268030 h 6864349"/>
              <a:gd name="connsiteX3425" fmla="*/ 8120980 w 9272710"/>
              <a:gd name="connsiteY3425" fmla="*/ 3283611 h 6864349"/>
              <a:gd name="connsiteX3426" fmla="*/ 8142888 w 9272710"/>
              <a:gd name="connsiteY3426" fmla="*/ 3316377 h 6864349"/>
              <a:gd name="connsiteX3427" fmla="*/ 8142983 w 9272710"/>
              <a:gd name="connsiteY3427" fmla="*/ 3316377 h 6864349"/>
              <a:gd name="connsiteX3428" fmla="*/ 8223659 w 9272710"/>
              <a:gd name="connsiteY3428" fmla="*/ 3327426 h 6864349"/>
              <a:gd name="connsiteX3429" fmla="*/ 8278619 w 9272710"/>
              <a:gd name="connsiteY3429" fmla="*/ 3326093 h 6864349"/>
              <a:gd name="connsiteX3430" fmla="*/ 8375012 w 9272710"/>
              <a:gd name="connsiteY3430" fmla="*/ 3323998 h 6864349"/>
              <a:gd name="connsiteX3431" fmla="*/ 8481596 w 9272710"/>
              <a:gd name="connsiteY3431" fmla="*/ 3266466 h 6864349"/>
              <a:gd name="connsiteX3432" fmla="*/ 8500361 w 9272710"/>
              <a:gd name="connsiteY3432" fmla="*/ 3246274 h 6864349"/>
              <a:gd name="connsiteX3433" fmla="*/ 8616756 w 9272710"/>
              <a:gd name="connsiteY3433" fmla="*/ 3195600 h 6864349"/>
              <a:gd name="connsiteX3434" fmla="*/ 8631293 w 9272710"/>
              <a:gd name="connsiteY3434" fmla="*/ 3203066 h 6864349"/>
              <a:gd name="connsiteX3435" fmla="*/ 8632754 w 9272710"/>
              <a:gd name="connsiteY3435" fmla="*/ 3217849 h 6864349"/>
              <a:gd name="connsiteX3436" fmla="*/ 8632758 w 9272710"/>
              <a:gd name="connsiteY3436" fmla="*/ 3217794 h 6864349"/>
              <a:gd name="connsiteX3437" fmla="*/ 8616756 w 9272710"/>
              <a:gd name="connsiteY3437" fmla="*/ 3195505 h 6864349"/>
              <a:gd name="connsiteX3438" fmla="*/ 8500361 w 9272710"/>
              <a:gd name="connsiteY3438" fmla="*/ 3246178 h 6864349"/>
              <a:gd name="connsiteX3439" fmla="*/ 8481597 w 9272710"/>
              <a:gd name="connsiteY3439" fmla="*/ 3266371 h 6864349"/>
              <a:gd name="connsiteX3440" fmla="*/ 8375012 w 9272710"/>
              <a:gd name="connsiteY3440" fmla="*/ 3323902 h 6864349"/>
              <a:gd name="connsiteX3441" fmla="*/ 8278619 w 9272710"/>
              <a:gd name="connsiteY3441" fmla="*/ 3325998 h 6864349"/>
              <a:gd name="connsiteX3442" fmla="*/ 8307670 w 9272710"/>
              <a:gd name="connsiteY3442" fmla="*/ 3306662 h 6864349"/>
              <a:gd name="connsiteX3443" fmla="*/ 8307765 w 9272710"/>
              <a:gd name="connsiteY3443" fmla="*/ 3306662 h 6864349"/>
              <a:gd name="connsiteX3444" fmla="*/ 8165176 w 9272710"/>
              <a:gd name="connsiteY3444" fmla="*/ 3253036 h 6864349"/>
              <a:gd name="connsiteX3445" fmla="*/ 8152793 w 9272710"/>
              <a:gd name="connsiteY3445" fmla="*/ 3267895 h 6864349"/>
              <a:gd name="connsiteX3446" fmla="*/ 8133457 w 9272710"/>
              <a:gd name="connsiteY3446" fmla="*/ 3229128 h 6864349"/>
              <a:gd name="connsiteX3447" fmla="*/ 8148793 w 9272710"/>
              <a:gd name="connsiteY3447" fmla="*/ 3203887 h 6864349"/>
              <a:gd name="connsiteX3448" fmla="*/ 8113741 w 9272710"/>
              <a:gd name="connsiteY3448" fmla="*/ 3171407 h 6864349"/>
              <a:gd name="connsiteX3449" fmla="*/ 8098501 w 9272710"/>
              <a:gd name="connsiteY3449" fmla="*/ 3096350 h 6864349"/>
              <a:gd name="connsiteX3450" fmla="*/ 8072117 w 9272710"/>
              <a:gd name="connsiteY3450" fmla="*/ 3081586 h 6864349"/>
              <a:gd name="connsiteX3451" fmla="*/ 7553397 w 9272710"/>
              <a:gd name="connsiteY3451" fmla="*/ 3077883 h 6864349"/>
              <a:gd name="connsiteX3452" fmla="*/ 7498997 w 9272710"/>
              <a:gd name="connsiteY3452" fmla="*/ 3107589 h 6864349"/>
              <a:gd name="connsiteX3453" fmla="*/ 7496226 w 9272710"/>
              <a:gd name="connsiteY3453" fmla="*/ 3112984 h 6864349"/>
              <a:gd name="connsiteX3454" fmla="*/ 7491743 w 9272710"/>
              <a:gd name="connsiteY3454" fmla="*/ 3121004 h 6864349"/>
              <a:gd name="connsiteX3455" fmla="*/ 7491108 w 9272710"/>
              <a:gd name="connsiteY3455" fmla="*/ 3122948 h 6864349"/>
              <a:gd name="connsiteX3456" fmla="*/ 7488431 w 9272710"/>
              <a:gd name="connsiteY3456" fmla="*/ 3128160 h 6864349"/>
              <a:gd name="connsiteX3457" fmla="*/ 7487760 w 9272710"/>
              <a:gd name="connsiteY3457" fmla="*/ 3133187 h 6864349"/>
              <a:gd name="connsiteX3458" fmla="*/ 7487067 w 9272710"/>
              <a:gd name="connsiteY3458" fmla="*/ 3135307 h 6864349"/>
              <a:gd name="connsiteX3459" fmla="*/ 7487387 w 9272710"/>
              <a:gd name="connsiteY3459" fmla="*/ 3135988 h 6864349"/>
              <a:gd name="connsiteX3460" fmla="*/ 7487048 w 9272710"/>
              <a:gd name="connsiteY3460" fmla="*/ 3138524 h 6864349"/>
              <a:gd name="connsiteX3461" fmla="*/ 7492421 w 9272710"/>
              <a:gd name="connsiteY3461" fmla="*/ 3146942 h 6864349"/>
              <a:gd name="connsiteX3462" fmla="*/ 7492540 w 9272710"/>
              <a:gd name="connsiteY3462" fmla="*/ 3146971 h 6864349"/>
              <a:gd name="connsiteX3463" fmla="*/ 7487387 w 9272710"/>
              <a:gd name="connsiteY3463" fmla="*/ 3135988 h 6864349"/>
              <a:gd name="connsiteX3464" fmla="*/ 7487760 w 9272710"/>
              <a:gd name="connsiteY3464" fmla="*/ 3133187 h 6864349"/>
              <a:gd name="connsiteX3465" fmla="*/ 7491108 w 9272710"/>
              <a:gd name="connsiteY3465" fmla="*/ 3122948 h 6864349"/>
              <a:gd name="connsiteX3466" fmla="*/ 7496226 w 9272710"/>
              <a:gd name="connsiteY3466" fmla="*/ 3112984 h 6864349"/>
              <a:gd name="connsiteX3467" fmla="*/ 7499188 w 9272710"/>
              <a:gd name="connsiteY3467" fmla="*/ 3107684 h 6864349"/>
              <a:gd name="connsiteX3468" fmla="*/ 7553551 w 9272710"/>
              <a:gd name="connsiteY3468" fmla="*/ 3077907 h 6864349"/>
              <a:gd name="connsiteX3469" fmla="*/ 7587006 w 9272710"/>
              <a:gd name="connsiteY3469" fmla="*/ 3081914 h 6864349"/>
              <a:gd name="connsiteX3470" fmla="*/ 7586959 w 9272710"/>
              <a:gd name="connsiteY3470" fmla="*/ 3081885 h 6864349"/>
              <a:gd name="connsiteX3471" fmla="*/ 7553397 w 9272710"/>
              <a:gd name="connsiteY3471" fmla="*/ 3077883 h 6864349"/>
              <a:gd name="connsiteX3472" fmla="*/ 8023315 w 9272710"/>
              <a:gd name="connsiteY3472" fmla="*/ 3070176 h 6864349"/>
              <a:gd name="connsiteX3473" fmla="*/ 8023170 w 9272710"/>
              <a:gd name="connsiteY3473" fmla="*/ 3070239 h 6864349"/>
              <a:gd name="connsiteX3474" fmla="*/ 8008204 w 9272710"/>
              <a:gd name="connsiteY3474" fmla="*/ 3100731 h 6864349"/>
              <a:gd name="connsiteX3475" fmla="*/ 8020968 w 9272710"/>
              <a:gd name="connsiteY3475" fmla="*/ 3134068 h 6864349"/>
              <a:gd name="connsiteX3476" fmla="*/ 8062592 w 9272710"/>
              <a:gd name="connsiteY3476" fmla="*/ 3140164 h 6864349"/>
              <a:gd name="connsiteX3477" fmla="*/ 8071536 w 9272710"/>
              <a:gd name="connsiteY3477" fmla="*/ 3132599 h 6864349"/>
              <a:gd name="connsiteX3478" fmla="*/ 8071526 w 9272710"/>
              <a:gd name="connsiteY3478" fmla="*/ 3132540 h 6864349"/>
              <a:gd name="connsiteX3479" fmla="*/ 8062782 w 9272710"/>
              <a:gd name="connsiteY3479" fmla="*/ 3139974 h 6864349"/>
              <a:gd name="connsiteX3480" fmla="*/ 8021158 w 9272710"/>
              <a:gd name="connsiteY3480" fmla="*/ 3133878 h 6864349"/>
              <a:gd name="connsiteX3481" fmla="*/ 8008394 w 9272710"/>
              <a:gd name="connsiteY3481" fmla="*/ 3100541 h 6864349"/>
              <a:gd name="connsiteX3482" fmla="*/ 8167415 w 9272710"/>
              <a:gd name="connsiteY3482" fmla="*/ 3057922 h 6864349"/>
              <a:gd name="connsiteX3483" fmla="*/ 8164472 w 9272710"/>
              <a:gd name="connsiteY3483" fmla="*/ 3063130 h 6864349"/>
              <a:gd name="connsiteX3484" fmla="*/ 8167415 w 9272710"/>
              <a:gd name="connsiteY3484" fmla="*/ 3057924 h 6864349"/>
              <a:gd name="connsiteX3485" fmla="*/ 8472345 w 9272710"/>
              <a:gd name="connsiteY3485" fmla="*/ 3054981 h 6864349"/>
              <a:gd name="connsiteX3486" fmla="*/ 8469439 w 9272710"/>
              <a:gd name="connsiteY3486" fmla="*/ 3093315 h 6864349"/>
              <a:gd name="connsiteX3487" fmla="*/ 8326624 w 9272710"/>
              <a:gd name="connsiteY3487" fmla="*/ 3285231 h 6864349"/>
              <a:gd name="connsiteX3488" fmla="*/ 8317481 w 9272710"/>
              <a:gd name="connsiteY3488" fmla="*/ 3306662 h 6864349"/>
              <a:gd name="connsiteX3489" fmla="*/ 8317290 w 9272710"/>
              <a:gd name="connsiteY3489" fmla="*/ 3306662 h 6864349"/>
              <a:gd name="connsiteX3490" fmla="*/ 8402539 w 9272710"/>
              <a:gd name="connsiteY3490" fmla="*/ 3265133 h 6864349"/>
              <a:gd name="connsiteX3491" fmla="*/ 8422923 w 9272710"/>
              <a:gd name="connsiteY3491" fmla="*/ 3241130 h 6864349"/>
              <a:gd name="connsiteX3492" fmla="*/ 8477025 w 9272710"/>
              <a:gd name="connsiteY3492" fmla="*/ 3155500 h 6864349"/>
              <a:gd name="connsiteX3493" fmla="*/ 8496551 w 9272710"/>
              <a:gd name="connsiteY3493" fmla="*/ 3129783 h 6864349"/>
              <a:gd name="connsiteX3494" fmla="*/ 8528460 w 9272710"/>
              <a:gd name="connsiteY3494" fmla="*/ 3118829 h 6864349"/>
              <a:gd name="connsiteX3495" fmla="*/ 8506076 w 9272710"/>
              <a:gd name="connsiteY3495" fmla="*/ 3081205 h 6864349"/>
              <a:gd name="connsiteX3496" fmla="*/ 7729526 w 9272710"/>
              <a:gd name="connsiteY3496" fmla="*/ 3046784 h 6864349"/>
              <a:gd name="connsiteX3497" fmla="*/ 7729310 w 9272710"/>
              <a:gd name="connsiteY3497" fmla="*/ 3046898 h 6864349"/>
              <a:gd name="connsiteX3498" fmla="*/ 7748077 w 9272710"/>
              <a:gd name="connsiteY3498" fmla="*/ 3057107 h 6864349"/>
              <a:gd name="connsiteX3499" fmla="*/ 7790844 w 9272710"/>
              <a:gd name="connsiteY3499" fmla="*/ 3094064 h 6864349"/>
              <a:gd name="connsiteX3500" fmla="*/ 7790849 w 9272710"/>
              <a:gd name="connsiteY3500" fmla="*/ 3093727 h 6864349"/>
              <a:gd name="connsiteX3501" fmla="*/ 7748362 w 9272710"/>
              <a:gd name="connsiteY3501" fmla="*/ 3057011 h 6864349"/>
              <a:gd name="connsiteX3502" fmla="*/ 7729526 w 9272710"/>
              <a:gd name="connsiteY3502" fmla="*/ 3046784 h 6864349"/>
              <a:gd name="connsiteX3503" fmla="*/ 8169042 w 9272710"/>
              <a:gd name="connsiteY3503" fmla="*/ 3041639 h 6864349"/>
              <a:gd name="connsiteX3504" fmla="*/ 8168391 w 9272710"/>
              <a:gd name="connsiteY3504" fmla="*/ 3048154 h 6864349"/>
              <a:gd name="connsiteX3505" fmla="*/ 8169042 w 9272710"/>
              <a:gd name="connsiteY3505" fmla="*/ 3041640 h 6864349"/>
              <a:gd name="connsiteX3506" fmla="*/ 8970008 w 9272710"/>
              <a:gd name="connsiteY3506" fmla="*/ 3035500 h 6864349"/>
              <a:gd name="connsiteX3507" fmla="*/ 8972074 w 9272710"/>
              <a:gd name="connsiteY3507" fmla="*/ 3046246 h 6864349"/>
              <a:gd name="connsiteX3508" fmla="*/ 8946893 w 9272710"/>
              <a:gd name="connsiteY3508" fmla="*/ 3081205 h 6864349"/>
              <a:gd name="connsiteX3509" fmla="*/ 8851071 w 9272710"/>
              <a:gd name="connsiteY3509" fmla="*/ 3171978 h 6864349"/>
              <a:gd name="connsiteX3510" fmla="*/ 8787159 w 9272710"/>
              <a:gd name="connsiteY3510" fmla="*/ 3201601 h 6864349"/>
              <a:gd name="connsiteX3511" fmla="*/ 8778681 w 9272710"/>
              <a:gd name="connsiteY3511" fmla="*/ 3204554 h 6864349"/>
              <a:gd name="connsiteX3512" fmla="*/ 8670858 w 9272710"/>
              <a:gd name="connsiteY3512" fmla="*/ 3249226 h 6864349"/>
              <a:gd name="connsiteX3513" fmla="*/ 8644247 w 9272710"/>
              <a:gd name="connsiteY3513" fmla="*/ 3247360 h 6864349"/>
              <a:gd name="connsiteX3514" fmla="*/ 8631431 w 9272710"/>
              <a:gd name="connsiteY3514" fmla="*/ 3238701 h 6864349"/>
              <a:gd name="connsiteX3515" fmla="*/ 8631333 w 9272710"/>
              <a:gd name="connsiteY3515" fmla="*/ 3238597 h 6864349"/>
              <a:gd name="connsiteX3516" fmla="*/ 8631331 w 9272710"/>
              <a:gd name="connsiteY3516" fmla="*/ 3238633 h 6864349"/>
              <a:gd name="connsiteX3517" fmla="*/ 8631431 w 9272710"/>
              <a:gd name="connsiteY3517" fmla="*/ 3238701 h 6864349"/>
              <a:gd name="connsiteX3518" fmla="*/ 8639271 w 9272710"/>
              <a:gd name="connsiteY3518" fmla="*/ 3247012 h 6864349"/>
              <a:gd name="connsiteX3519" fmla="*/ 8644247 w 9272710"/>
              <a:gd name="connsiteY3519" fmla="*/ 3247360 h 6864349"/>
              <a:gd name="connsiteX3520" fmla="*/ 8645885 w 9272710"/>
              <a:gd name="connsiteY3520" fmla="*/ 3248468 h 6864349"/>
              <a:gd name="connsiteX3521" fmla="*/ 8670858 w 9272710"/>
              <a:gd name="connsiteY3521" fmla="*/ 3249322 h 6864349"/>
              <a:gd name="connsiteX3522" fmla="*/ 8778681 w 9272710"/>
              <a:gd name="connsiteY3522" fmla="*/ 3204649 h 6864349"/>
              <a:gd name="connsiteX3523" fmla="*/ 8787158 w 9272710"/>
              <a:gd name="connsiteY3523" fmla="*/ 3201697 h 6864349"/>
              <a:gd name="connsiteX3524" fmla="*/ 8851071 w 9272710"/>
              <a:gd name="connsiteY3524" fmla="*/ 3172074 h 6864349"/>
              <a:gd name="connsiteX3525" fmla="*/ 8946893 w 9272710"/>
              <a:gd name="connsiteY3525" fmla="*/ 3081300 h 6864349"/>
              <a:gd name="connsiteX3526" fmla="*/ 8972114 w 9272710"/>
              <a:gd name="connsiteY3526" fmla="*/ 3046301 h 6864349"/>
              <a:gd name="connsiteX3527" fmla="*/ 7425586 w 9272710"/>
              <a:gd name="connsiteY3527" fmla="*/ 3031984 h 6864349"/>
              <a:gd name="connsiteX3528" fmla="*/ 7425464 w 9272710"/>
              <a:gd name="connsiteY3528" fmla="*/ 3032056 h 6864349"/>
              <a:gd name="connsiteX3529" fmla="*/ 7419332 w 9272710"/>
              <a:gd name="connsiteY3529" fmla="*/ 3057178 h 6864349"/>
              <a:gd name="connsiteX3530" fmla="*/ 7421984 w 9272710"/>
              <a:gd name="connsiteY3530" fmla="*/ 3061603 h 6864349"/>
              <a:gd name="connsiteX3531" fmla="*/ 7422132 w 9272710"/>
              <a:gd name="connsiteY3531" fmla="*/ 3062352 h 6864349"/>
              <a:gd name="connsiteX3532" fmla="*/ 7426027 w 9272710"/>
              <a:gd name="connsiteY3532" fmla="*/ 3068350 h 6864349"/>
              <a:gd name="connsiteX3533" fmla="*/ 7432417 w 9272710"/>
              <a:gd name="connsiteY3533" fmla="*/ 3079014 h 6864349"/>
              <a:gd name="connsiteX3534" fmla="*/ 7416892 w 9272710"/>
              <a:gd name="connsiteY3534" fmla="*/ 3193123 h 6864349"/>
              <a:gd name="connsiteX3535" fmla="*/ 7436227 w 9272710"/>
              <a:gd name="connsiteY3535" fmla="*/ 3280753 h 6864349"/>
              <a:gd name="connsiteX3536" fmla="*/ 7447450 w 9272710"/>
              <a:gd name="connsiteY3536" fmla="*/ 3285712 h 6864349"/>
              <a:gd name="connsiteX3537" fmla="*/ 7455589 w 9272710"/>
              <a:gd name="connsiteY3537" fmla="*/ 3289685 h 6864349"/>
              <a:gd name="connsiteX3538" fmla="*/ 7460331 w 9272710"/>
              <a:gd name="connsiteY3538" fmla="*/ 3293869 h 6864349"/>
              <a:gd name="connsiteX3539" fmla="*/ 7460713 w 9272710"/>
              <a:gd name="connsiteY3539" fmla="*/ 3303536 h 6864349"/>
              <a:gd name="connsiteX3540" fmla="*/ 7460546 w 9272710"/>
              <a:gd name="connsiteY3540" fmla="*/ 3304185 h 6864349"/>
              <a:gd name="connsiteX3541" fmla="*/ 7460731 w 9272710"/>
              <a:gd name="connsiteY3541" fmla="*/ 3303987 h 6864349"/>
              <a:gd name="connsiteX3542" fmla="*/ 7460713 w 9272710"/>
              <a:gd name="connsiteY3542" fmla="*/ 3303536 h 6864349"/>
              <a:gd name="connsiteX3543" fmla="*/ 7462671 w 9272710"/>
              <a:gd name="connsiteY3543" fmla="*/ 3295934 h 6864349"/>
              <a:gd name="connsiteX3544" fmla="*/ 7460331 w 9272710"/>
              <a:gd name="connsiteY3544" fmla="*/ 3293869 h 6864349"/>
              <a:gd name="connsiteX3545" fmla="*/ 7460255 w 9272710"/>
              <a:gd name="connsiteY3545" fmla="*/ 3291964 h 6864349"/>
              <a:gd name="connsiteX3546" fmla="*/ 7455589 w 9272710"/>
              <a:gd name="connsiteY3546" fmla="*/ 3289685 h 6864349"/>
              <a:gd name="connsiteX3547" fmla="*/ 7454731 w 9272710"/>
              <a:gd name="connsiteY3547" fmla="*/ 3288928 h 6864349"/>
              <a:gd name="connsiteX3548" fmla="*/ 7447450 w 9272710"/>
              <a:gd name="connsiteY3548" fmla="*/ 3285712 h 6864349"/>
              <a:gd name="connsiteX3549" fmla="*/ 7436514 w 9272710"/>
              <a:gd name="connsiteY3549" fmla="*/ 3280372 h 6864349"/>
              <a:gd name="connsiteX3550" fmla="*/ 7417178 w 9272710"/>
              <a:gd name="connsiteY3550" fmla="*/ 3192742 h 6864349"/>
              <a:gd name="connsiteX3551" fmla="*/ 7432704 w 9272710"/>
              <a:gd name="connsiteY3551" fmla="*/ 3078633 h 6864349"/>
              <a:gd name="connsiteX3552" fmla="*/ 7426027 w 9272710"/>
              <a:gd name="connsiteY3552" fmla="*/ 3068350 h 6864349"/>
              <a:gd name="connsiteX3553" fmla="*/ 7421984 w 9272710"/>
              <a:gd name="connsiteY3553" fmla="*/ 3061603 h 6864349"/>
              <a:gd name="connsiteX3554" fmla="*/ 7418693 w 9272710"/>
              <a:gd name="connsiteY3554" fmla="*/ 3044986 h 6864349"/>
              <a:gd name="connsiteX3555" fmla="*/ 8517946 w 9272710"/>
              <a:gd name="connsiteY3555" fmla="*/ 3009351 h 6864349"/>
              <a:gd name="connsiteX3556" fmla="*/ 8472357 w 9272710"/>
              <a:gd name="connsiteY3556" fmla="*/ 3025797 h 6864349"/>
              <a:gd name="connsiteX3557" fmla="*/ 8472357 w 9272710"/>
              <a:gd name="connsiteY3557" fmla="*/ 3025831 h 6864349"/>
              <a:gd name="connsiteX3558" fmla="*/ 8517977 w 9272710"/>
              <a:gd name="connsiteY3558" fmla="*/ 3009375 h 6864349"/>
              <a:gd name="connsiteX3559" fmla="*/ 6910501 w 9272710"/>
              <a:gd name="connsiteY3559" fmla="*/ 3009143 h 6864349"/>
              <a:gd name="connsiteX3560" fmla="*/ 6899083 w 9272710"/>
              <a:gd name="connsiteY3560" fmla="*/ 3010586 h 6864349"/>
              <a:gd name="connsiteX3561" fmla="*/ 6878199 w 9272710"/>
              <a:gd name="connsiteY3561" fmla="*/ 3016200 h 6864349"/>
              <a:gd name="connsiteX3562" fmla="*/ 6884280 w 9272710"/>
              <a:gd name="connsiteY3562" fmla="*/ 3035363 h 6864349"/>
              <a:gd name="connsiteX3563" fmla="*/ 6908733 w 9272710"/>
              <a:gd name="connsiteY3563" fmla="*/ 3010910 h 6864349"/>
              <a:gd name="connsiteX3564" fmla="*/ 6913396 w 9272710"/>
              <a:gd name="connsiteY3564" fmla="*/ 3006495 h 6864349"/>
              <a:gd name="connsiteX3565" fmla="*/ 6913401 w 9272710"/>
              <a:gd name="connsiteY3565" fmla="*/ 3006529 h 6864349"/>
              <a:gd name="connsiteX3566" fmla="*/ 6913350 w 9272710"/>
              <a:gd name="connsiteY3566" fmla="*/ 3006580 h 6864349"/>
              <a:gd name="connsiteX3567" fmla="*/ 6952286 w 9272710"/>
              <a:gd name="connsiteY3567" fmla="*/ 3015018 h 6864349"/>
              <a:gd name="connsiteX3568" fmla="*/ 6991315 w 9272710"/>
              <a:gd name="connsiteY3568" fmla="*/ 3025864 h 6864349"/>
              <a:gd name="connsiteX3569" fmla="*/ 7012460 w 9272710"/>
              <a:gd name="connsiteY3569" fmla="*/ 3024495 h 6864349"/>
              <a:gd name="connsiteX3570" fmla="*/ 7012471 w 9272710"/>
              <a:gd name="connsiteY3570" fmla="*/ 3024454 h 6864349"/>
              <a:gd name="connsiteX3571" fmla="*/ 7004892 w 9272710"/>
              <a:gd name="connsiteY3571" fmla="*/ 3029863 h 6864349"/>
              <a:gd name="connsiteX3572" fmla="*/ 6991315 w 9272710"/>
              <a:gd name="connsiteY3572" fmla="*/ 3025770 h 6864349"/>
              <a:gd name="connsiteX3573" fmla="*/ 6952286 w 9272710"/>
              <a:gd name="connsiteY3573" fmla="*/ 3014888 h 6864349"/>
              <a:gd name="connsiteX3574" fmla="*/ 6805197 w 9272710"/>
              <a:gd name="connsiteY3574" fmla="*/ 2971207 h 6864349"/>
              <a:gd name="connsiteX3575" fmla="*/ 6805052 w 9272710"/>
              <a:gd name="connsiteY3575" fmla="*/ 2971211 h 6864349"/>
              <a:gd name="connsiteX3576" fmla="*/ 6804756 w 9272710"/>
              <a:gd name="connsiteY3576" fmla="*/ 2971451 h 6864349"/>
              <a:gd name="connsiteX3577" fmla="*/ 6784610 w 9272710"/>
              <a:gd name="connsiteY3577" fmla="*/ 2982622 h 6864349"/>
              <a:gd name="connsiteX3578" fmla="*/ 6782252 w 9272710"/>
              <a:gd name="connsiteY3578" fmla="*/ 2989731 h 6864349"/>
              <a:gd name="connsiteX3579" fmla="*/ 6778871 w 9272710"/>
              <a:gd name="connsiteY3579" fmla="*/ 2992477 h 6864349"/>
              <a:gd name="connsiteX3580" fmla="*/ 6779415 w 9272710"/>
              <a:gd name="connsiteY3580" fmla="*/ 2998281 h 6864349"/>
              <a:gd name="connsiteX3581" fmla="*/ 6777272 w 9272710"/>
              <a:gd name="connsiteY3581" fmla="*/ 3004741 h 6864349"/>
              <a:gd name="connsiteX3582" fmla="*/ 6782709 w 9272710"/>
              <a:gd name="connsiteY3582" fmla="*/ 3033418 h 6864349"/>
              <a:gd name="connsiteX3583" fmla="*/ 6783099 w 9272710"/>
              <a:gd name="connsiteY3583" fmla="*/ 3037581 h 6864349"/>
              <a:gd name="connsiteX3584" fmla="*/ 6783813 w 9272710"/>
              <a:gd name="connsiteY3584" fmla="*/ 3041643 h 6864349"/>
              <a:gd name="connsiteX3585" fmla="*/ 6785677 w 9272710"/>
              <a:gd name="connsiteY3585" fmla="*/ 3064925 h 6864349"/>
              <a:gd name="connsiteX3586" fmla="*/ 6783474 w 9272710"/>
              <a:gd name="connsiteY3586" fmla="*/ 3071764 h 6864349"/>
              <a:gd name="connsiteX3587" fmla="*/ 6768516 w 9272710"/>
              <a:gd name="connsiteY3587" fmla="*/ 3085359 h 6864349"/>
              <a:gd name="connsiteX3588" fmla="*/ 6767682 w 9272710"/>
              <a:gd name="connsiteY3588" fmla="*/ 3085890 h 6864349"/>
              <a:gd name="connsiteX3589" fmla="*/ 6767942 w 9272710"/>
              <a:gd name="connsiteY3589" fmla="*/ 3085880 h 6864349"/>
              <a:gd name="connsiteX3590" fmla="*/ 6768516 w 9272710"/>
              <a:gd name="connsiteY3590" fmla="*/ 3085359 h 6864349"/>
              <a:gd name="connsiteX3591" fmla="*/ 6781825 w 9272710"/>
              <a:gd name="connsiteY3591" fmla="*/ 3076884 h 6864349"/>
              <a:gd name="connsiteX3592" fmla="*/ 6783474 w 9272710"/>
              <a:gd name="connsiteY3592" fmla="*/ 3071764 h 6864349"/>
              <a:gd name="connsiteX3593" fmla="*/ 6786038 w 9272710"/>
              <a:gd name="connsiteY3593" fmla="*/ 3069433 h 6864349"/>
              <a:gd name="connsiteX3594" fmla="*/ 6785677 w 9272710"/>
              <a:gd name="connsiteY3594" fmla="*/ 3064925 h 6864349"/>
              <a:gd name="connsiteX3595" fmla="*/ 6787118 w 9272710"/>
              <a:gd name="connsiteY3595" fmla="*/ 3060451 h 6864349"/>
              <a:gd name="connsiteX3596" fmla="*/ 6783813 w 9272710"/>
              <a:gd name="connsiteY3596" fmla="*/ 3041643 h 6864349"/>
              <a:gd name="connsiteX3597" fmla="*/ 6783480 w 9272710"/>
              <a:gd name="connsiteY3597" fmla="*/ 3037486 h 6864349"/>
              <a:gd name="connsiteX3598" fmla="*/ 6782709 w 9272710"/>
              <a:gd name="connsiteY3598" fmla="*/ 3033418 h 6864349"/>
              <a:gd name="connsiteX3599" fmla="*/ 6779415 w 9272710"/>
              <a:gd name="connsiteY3599" fmla="*/ 2998281 h 6864349"/>
              <a:gd name="connsiteX3600" fmla="*/ 6782252 w 9272710"/>
              <a:gd name="connsiteY3600" fmla="*/ 2989731 h 6864349"/>
              <a:gd name="connsiteX3601" fmla="*/ 6804756 w 9272710"/>
              <a:gd name="connsiteY3601" fmla="*/ 2971451 h 6864349"/>
              <a:gd name="connsiteX3602" fmla="*/ 7517225 w 9272710"/>
              <a:gd name="connsiteY3602" fmla="*/ 2970841 h 6864349"/>
              <a:gd name="connsiteX3603" fmla="*/ 7516989 w 9272710"/>
              <a:gd name="connsiteY3603" fmla="*/ 2971072 h 6864349"/>
              <a:gd name="connsiteX3604" fmla="*/ 7508617 w 9272710"/>
              <a:gd name="connsiteY3604" fmla="*/ 2996242 h 6864349"/>
              <a:gd name="connsiteX3605" fmla="*/ 7506343 w 9272710"/>
              <a:gd name="connsiteY3605" fmla="*/ 3018520 h 6864349"/>
              <a:gd name="connsiteX3606" fmla="*/ 7500264 w 9272710"/>
              <a:gd name="connsiteY3606" fmla="*/ 3028099 h 6864349"/>
              <a:gd name="connsiteX3607" fmla="*/ 7500283 w 9272710"/>
              <a:gd name="connsiteY3607" fmla="*/ 3028103 h 6864349"/>
              <a:gd name="connsiteX3608" fmla="*/ 7508904 w 9272710"/>
              <a:gd name="connsiteY3608" fmla="*/ 2995860 h 6864349"/>
              <a:gd name="connsiteX3609" fmla="*/ 9003432 w 9272710"/>
              <a:gd name="connsiteY3609" fmla="*/ 2957097 h 6864349"/>
              <a:gd name="connsiteX3610" fmla="*/ 9003412 w 9272710"/>
              <a:gd name="connsiteY3610" fmla="*/ 2957140 h 6864349"/>
              <a:gd name="connsiteX3611" fmla="*/ 8988972 w 9272710"/>
              <a:gd name="connsiteY3611" fmla="*/ 2978421 h 6864349"/>
              <a:gd name="connsiteX3612" fmla="*/ 8988708 w 9272710"/>
              <a:gd name="connsiteY3612" fmla="*/ 2978716 h 6864349"/>
              <a:gd name="connsiteX3613" fmla="*/ 8973856 w 9272710"/>
              <a:gd name="connsiteY3613" fmla="*/ 2995007 h 6864349"/>
              <a:gd name="connsiteX3614" fmla="*/ 8972654 w 9272710"/>
              <a:gd name="connsiteY3614" fmla="*/ 2997878 h 6864349"/>
              <a:gd name="connsiteX3615" fmla="*/ 8970062 w 9272710"/>
              <a:gd name="connsiteY3615" fmla="*/ 3000957 h 6864349"/>
              <a:gd name="connsiteX3616" fmla="*/ 8966137 w 9272710"/>
              <a:gd name="connsiteY3616" fmla="*/ 3013445 h 6864349"/>
              <a:gd name="connsiteX3617" fmla="*/ 8966017 w 9272710"/>
              <a:gd name="connsiteY3617" fmla="*/ 3013730 h 6864349"/>
              <a:gd name="connsiteX3618" fmla="*/ 8966028 w 9272710"/>
              <a:gd name="connsiteY3618" fmla="*/ 3013791 h 6864349"/>
              <a:gd name="connsiteX3619" fmla="*/ 8966137 w 9272710"/>
              <a:gd name="connsiteY3619" fmla="*/ 3013445 h 6864349"/>
              <a:gd name="connsiteX3620" fmla="*/ 8972654 w 9272710"/>
              <a:gd name="connsiteY3620" fmla="*/ 2997878 h 6864349"/>
              <a:gd name="connsiteX3621" fmla="*/ 8988707 w 9272710"/>
              <a:gd name="connsiteY3621" fmla="*/ 2978811 h 6864349"/>
              <a:gd name="connsiteX3622" fmla="*/ 8988972 w 9272710"/>
              <a:gd name="connsiteY3622" fmla="*/ 2978421 h 6864349"/>
              <a:gd name="connsiteX3623" fmla="*/ 8998616 w 9272710"/>
              <a:gd name="connsiteY3623" fmla="*/ 2967627 h 6864349"/>
              <a:gd name="connsiteX3624" fmla="*/ 9003412 w 9272710"/>
              <a:gd name="connsiteY3624" fmla="*/ 2957140 h 6864349"/>
              <a:gd name="connsiteX3625" fmla="*/ 9003435 w 9272710"/>
              <a:gd name="connsiteY3625" fmla="*/ 2957106 h 6864349"/>
              <a:gd name="connsiteX3626" fmla="*/ 8200018 w 9272710"/>
              <a:gd name="connsiteY3626" fmla="*/ 2953237 h 6864349"/>
              <a:gd name="connsiteX3627" fmla="*/ 8203474 w 9272710"/>
              <a:gd name="connsiteY3627" fmla="*/ 2962949 h 6864349"/>
              <a:gd name="connsiteX3628" fmla="*/ 8202644 w 9272710"/>
              <a:gd name="connsiteY3628" fmla="*/ 2957772 h 6864349"/>
              <a:gd name="connsiteX3629" fmla="*/ 8391061 w 9272710"/>
              <a:gd name="connsiteY3629" fmla="*/ 2945729 h 6864349"/>
              <a:gd name="connsiteX3630" fmla="*/ 8399366 w 9272710"/>
              <a:gd name="connsiteY3630" fmla="*/ 2990788 h 6864349"/>
              <a:gd name="connsiteX3631" fmla="*/ 8357200 w 9272710"/>
              <a:gd name="connsiteY3631" fmla="*/ 3116161 h 6864349"/>
              <a:gd name="connsiteX3632" fmla="*/ 8293001 w 9272710"/>
              <a:gd name="connsiteY3632" fmla="*/ 3198362 h 6864349"/>
              <a:gd name="connsiteX3633" fmla="*/ 8268141 w 9272710"/>
              <a:gd name="connsiteY3633" fmla="*/ 3191088 h 6864349"/>
              <a:gd name="connsiteX3634" fmla="*/ 8293002 w 9272710"/>
              <a:gd name="connsiteY3634" fmla="*/ 3198363 h 6864349"/>
              <a:gd name="connsiteX3635" fmla="*/ 8357200 w 9272710"/>
              <a:gd name="connsiteY3635" fmla="*/ 3116162 h 6864349"/>
              <a:gd name="connsiteX3636" fmla="*/ 8399406 w 9272710"/>
              <a:gd name="connsiteY3636" fmla="*/ 2990830 h 6864349"/>
              <a:gd name="connsiteX3637" fmla="*/ 8167750 w 9272710"/>
              <a:gd name="connsiteY3637" fmla="*/ 2944155 h 6864349"/>
              <a:gd name="connsiteX3638" fmla="*/ 8156975 w 9272710"/>
              <a:gd name="connsiteY3638" fmla="*/ 2958857 h 6864349"/>
              <a:gd name="connsiteX3639" fmla="*/ 8153606 w 9272710"/>
              <a:gd name="connsiteY3639" fmla="*/ 2974949 h 6864349"/>
              <a:gd name="connsiteX3640" fmla="*/ 8153610 w 9272710"/>
              <a:gd name="connsiteY3640" fmla="*/ 2974968 h 6864349"/>
              <a:gd name="connsiteX3641" fmla="*/ 8156974 w 9272710"/>
              <a:gd name="connsiteY3641" fmla="*/ 2958885 h 6864349"/>
              <a:gd name="connsiteX3642" fmla="*/ 7831029 w 9272710"/>
              <a:gd name="connsiteY3642" fmla="*/ 2943412 h 6864349"/>
              <a:gd name="connsiteX3643" fmla="*/ 7808655 w 9272710"/>
              <a:gd name="connsiteY3643" fmla="*/ 2947188 h 6864349"/>
              <a:gd name="connsiteX3644" fmla="*/ 7808683 w 9272710"/>
              <a:gd name="connsiteY3644" fmla="*/ 2947231 h 6864349"/>
              <a:gd name="connsiteX3645" fmla="*/ 7830944 w 9272710"/>
              <a:gd name="connsiteY3645" fmla="*/ 2943474 h 6864349"/>
              <a:gd name="connsiteX3646" fmla="*/ 8160714 w 9272710"/>
              <a:gd name="connsiteY3646" fmla="*/ 2899240 h 6864349"/>
              <a:gd name="connsiteX3647" fmla="*/ 8187375 w 9272710"/>
              <a:gd name="connsiteY3647" fmla="*/ 2931403 h 6864349"/>
              <a:gd name="connsiteX3648" fmla="*/ 8177430 w 9272710"/>
              <a:gd name="connsiteY3648" fmla="*/ 2914229 h 6864349"/>
              <a:gd name="connsiteX3649" fmla="*/ 7241197 w 9272710"/>
              <a:gd name="connsiteY3649" fmla="*/ 2891502 h 6864349"/>
              <a:gd name="connsiteX3650" fmla="*/ 7241203 w 9272710"/>
              <a:gd name="connsiteY3650" fmla="*/ 2891538 h 6864349"/>
              <a:gd name="connsiteX3651" fmla="*/ 7263063 w 9272710"/>
              <a:gd name="connsiteY3651" fmla="*/ 2908231 h 6864349"/>
              <a:gd name="connsiteX3652" fmla="*/ 7276684 w 9272710"/>
              <a:gd name="connsiteY3652" fmla="*/ 2910696 h 6864349"/>
              <a:gd name="connsiteX3653" fmla="*/ 7286533 w 9272710"/>
              <a:gd name="connsiteY3653" fmla="*/ 2921598 h 6864349"/>
              <a:gd name="connsiteX3654" fmla="*/ 7286590 w 9272710"/>
              <a:gd name="connsiteY3654" fmla="*/ 2921566 h 6864349"/>
              <a:gd name="connsiteX3655" fmla="*/ 7263063 w 9272710"/>
              <a:gd name="connsiteY3655" fmla="*/ 2908136 h 6864349"/>
              <a:gd name="connsiteX3656" fmla="*/ 7237358 w 9272710"/>
              <a:gd name="connsiteY3656" fmla="*/ 2867540 h 6864349"/>
              <a:gd name="connsiteX3657" fmla="*/ 7237346 w 9272710"/>
              <a:gd name="connsiteY3657" fmla="*/ 2867559 h 6864349"/>
              <a:gd name="connsiteX3658" fmla="*/ 7238745 w 9272710"/>
              <a:gd name="connsiteY3658" fmla="*/ 2876258 h 6864349"/>
              <a:gd name="connsiteX3659" fmla="*/ 8396681 w 9272710"/>
              <a:gd name="connsiteY3659" fmla="*/ 2863975 h 6864349"/>
              <a:gd name="connsiteX3660" fmla="*/ 8396538 w 9272710"/>
              <a:gd name="connsiteY3660" fmla="*/ 2864416 h 6864349"/>
              <a:gd name="connsiteX3661" fmla="*/ 8396262 w 9272710"/>
              <a:gd name="connsiteY3661" fmla="*/ 2865237 h 6864349"/>
              <a:gd name="connsiteX3662" fmla="*/ 8396539 w 9272710"/>
              <a:gd name="connsiteY3662" fmla="*/ 2864416 h 6864349"/>
              <a:gd name="connsiteX3663" fmla="*/ 8102036 w 9272710"/>
              <a:gd name="connsiteY3663" fmla="*/ 2857919 h 6864349"/>
              <a:gd name="connsiteX3664" fmla="*/ 8146224 w 9272710"/>
              <a:gd name="connsiteY3664" fmla="*/ 2886247 h 6864349"/>
              <a:gd name="connsiteX3665" fmla="*/ 8140849 w 9272710"/>
              <a:gd name="connsiteY3665" fmla="*/ 2881427 h 6864349"/>
              <a:gd name="connsiteX3666" fmla="*/ 7171667 w 9272710"/>
              <a:gd name="connsiteY3666" fmla="*/ 2856514 h 6864349"/>
              <a:gd name="connsiteX3667" fmla="*/ 7171623 w 9272710"/>
              <a:gd name="connsiteY3667" fmla="*/ 2856522 h 6864349"/>
              <a:gd name="connsiteX3668" fmla="*/ 7161336 w 9272710"/>
              <a:gd name="connsiteY3668" fmla="*/ 2870131 h 6864349"/>
              <a:gd name="connsiteX3669" fmla="*/ 7190483 w 9272710"/>
              <a:gd name="connsiteY3669" fmla="*/ 2882989 h 6864349"/>
              <a:gd name="connsiteX3670" fmla="*/ 7203056 w 9272710"/>
              <a:gd name="connsiteY3670" fmla="*/ 2879465 h 6864349"/>
              <a:gd name="connsiteX3671" fmla="*/ 7202654 w 9272710"/>
              <a:gd name="connsiteY3671" fmla="*/ 2911488 h 6864349"/>
              <a:gd name="connsiteX3672" fmla="*/ 7202790 w 9272710"/>
              <a:gd name="connsiteY3672" fmla="*/ 2911336 h 6864349"/>
              <a:gd name="connsiteX3673" fmla="*/ 7203246 w 9272710"/>
              <a:gd name="connsiteY3673" fmla="*/ 2879275 h 6864349"/>
              <a:gd name="connsiteX3674" fmla="*/ 7190673 w 9272710"/>
              <a:gd name="connsiteY3674" fmla="*/ 2882799 h 6864349"/>
              <a:gd name="connsiteX3675" fmla="*/ 7161527 w 9272710"/>
              <a:gd name="connsiteY3675" fmla="*/ 2869940 h 6864349"/>
              <a:gd name="connsiteX3676" fmla="*/ 8963237 w 9272710"/>
              <a:gd name="connsiteY3676" fmla="*/ 2852329 h 6864349"/>
              <a:gd name="connsiteX3677" fmla="*/ 8958609 w 9272710"/>
              <a:gd name="connsiteY3677" fmla="*/ 2877275 h 6864349"/>
              <a:gd name="connsiteX3678" fmla="*/ 8958203 w 9272710"/>
              <a:gd name="connsiteY3678" fmla="*/ 2881010 h 6864349"/>
              <a:gd name="connsiteX3679" fmla="*/ 8958608 w 9272710"/>
              <a:gd name="connsiteY3679" fmla="*/ 2877370 h 6864349"/>
              <a:gd name="connsiteX3680" fmla="*/ 8963243 w 9272710"/>
              <a:gd name="connsiteY3680" fmla="*/ 2852354 h 6864349"/>
              <a:gd name="connsiteX3681" fmla="*/ 8311171 w 9272710"/>
              <a:gd name="connsiteY3681" fmla="*/ 2843405 h 6864349"/>
              <a:gd name="connsiteX3682" fmla="*/ 8311098 w 9272710"/>
              <a:gd name="connsiteY3682" fmla="*/ 2843461 h 6864349"/>
              <a:gd name="connsiteX3683" fmla="*/ 8317957 w 9272710"/>
              <a:gd name="connsiteY3683" fmla="*/ 2882132 h 6864349"/>
              <a:gd name="connsiteX3684" fmla="*/ 8338911 w 9272710"/>
              <a:gd name="connsiteY3684" fmla="*/ 3002052 h 6864349"/>
              <a:gd name="connsiteX3685" fmla="*/ 8333101 w 9272710"/>
              <a:gd name="connsiteY3685" fmla="*/ 3013863 h 6864349"/>
              <a:gd name="connsiteX3686" fmla="*/ 8337331 w 9272710"/>
              <a:gd name="connsiteY3686" fmla="*/ 3049125 h 6864349"/>
              <a:gd name="connsiteX3687" fmla="*/ 8322345 w 9272710"/>
              <a:gd name="connsiteY3687" fmla="*/ 3070424 h 6864349"/>
              <a:gd name="connsiteX3688" fmla="*/ 8322386 w 9272710"/>
              <a:gd name="connsiteY3688" fmla="*/ 3070406 h 6864349"/>
              <a:gd name="connsiteX3689" fmla="*/ 8333197 w 9272710"/>
              <a:gd name="connsiteY3689" fmla="*/ 3013768 h 6864349"/>
              <a:gd name="connsiteX3690" fmla="*/ 8339007 w 9272710"/>
              <a:gd name="connsiteY3690" fmla="*/ 3001957 h 6864349"/>
              <a:gd name="connsiteX3691" fmla="*/ 8318052 w 9272710"/>
              <a:gd name="connsiteY3691" fmla="*/ 2882037 h 6864349"/>
              <a:gd name="connsiteX3692" fmla="*/ 8299514 w 9272710"/>
              <a:gd name="connsiteY3692" fmla="*/ 2863558 h 6864349"/>
              <a:gd name="connsiteX3693" fmla="*/ 7365147 w 9272710"/>
              <a:gd name="connsiteY3693" fmla="*/ 2840841 h 6864349"/>
              <a:gd name="connsiteX3694" fmla="*/ 7365119 w 9272710"/>
              <a:gd name="connsiteY3694" fmla="*/ 2840850 h 6864349"/>
              <a:gd name="connsiteX3695" fmla="*/ 7370779 w 9272710"/>
              <a:gd name="connsiteY3695" fmla="*/ 2847938 h 6864349"/>
              <a:gd name="connsiteX3696" fmla="*/ 7378542 w 9272710"/>
              <a:gd name="connsiteY3696" fmla="*/ 2857713 h 6864349"/>
              <a:gd name="connsiteX3697" fmla="*/ 7378551 w 9272710"/>
              <a:gd name="connsiteY3697" fmla="*/ 2857645 h 6864349"/>
              <a:gd name="connsiteX3698" fmla="*/ 7370743 w 9272710"/>
              <a:gd name="connsiteY3698" fmla="*/ 2847843 h 6864349"/>
              <a:gd name="connsiteX3699" fmla="*/ 8331992 w 9272710"/>
              <a:gd name="connsiteY3699" fmla="*/ 2827421 h 6864349"/>
              <a:gd name="connsiteX3700" fmla="*/ 8331977 w 9272710"/>
              <a:gd name="connsiteY3700" fmla="*/ 2827423 h 6864349"/>
              <a:gd name="connsiteX3701" fmla="*/ 8326446 w 9272710"/>
              <a:gd name="connsiteY3701" fmla="*/ 2831672 h 6864349"/>
              <a:gd name="connsiteX3702" fmla="*/ 1900566 w 9272710"/>
              <a:gd name="connsiteY3702" fmla="*/ 2824369 h 6864349"/>
              <a:gd name="connsiteX3703" fmla="*/ 1900656 w 9272710"/>
              <a:gd name="connsiteY3703" fmla="*/ 2824369 h 6864349"/>
              <a:gd name="connsiteX3704" fmla="*/ 1900756 w 9272710"/>
              <a:gd name="connsiteY3704" fmla="*/ 2824559 h 6864349"/>
              <a:gd name="connsiteX3705" fmla="*/ 7364307 w 9272710"/>
              <a:gd name="connsiteY3705" fmla="*/ 2821699 h 6864349"/>
              <a:gd name="connsiteX3706" fmla="*/ 7361037 w 9272710"/>
              <a:gd name="connsiteY3706" fmla="*/ 2825769 h 6864349"/>
              <a:gd name="connsiteX3707" fmla="*/ 7361039 w 9272710"/>
              <a:gd name="connsiteY3707" fmla="*/ 2825769 h 6864349"/>
              <a:gd name="connsiteX3708" fmla="*/ 8233394 w 9272710"/>
              <a:gd name="connsiteY3708" fmla="*/ 2817281 h 6864349"/>
              <a:gd name="connsiteX3709" fmla="*/ 8233375 w 9272710"/>
              <a:gd name="connsiteY3709" fmla="*/ 2817363 h 6864349"/>
              <a:gd name="connsiteX3710" fmla="*/ 8235883 w 9272710"/>
              <a:gd name="connsiteY3710" fmla="*/ 2831342 h 6864349"/>
              <a:gd name="connsiteX3711" fmla="*/ 8235911 w 9272710"/>
              <a:gd name="connsiteY3711" fmla="*/ 2831305 h 6864349"/>
              <a:gd name="connsiteX3712" fmla="*/ 7560234 w 9272710"/>
              <a:gd name="connsiteY3712" fmla="*/ 2816783 h 6864349"/>
              <a:gd name="connsiteX3713" fmla="*/ 7566220 w 9272710"/>
              <a:gd name="connsiteY3713" fmla="*/ 2818190 h 6864349"/>
              <a:gd name="connsiteX3714" fmla="*/ 7566227 w 9272710"/>
              <a:gd name="connsiteY3714" fmla="*/ 2818185 h 6864349"/>
              <a:gd name="connsiteX3715" fmla="*/ 8412632 w 9272710"/>
              <a:gd name="connsiteY3715" fmla="*/ 2814872 h 6864349"/>
              <a:gd name="connsiteX3716" fmla="*/ 8412551 w 9272710"/>
              <a:gd name="connsiteY3716" fmla="*/ 2814886 h 6864349"/>
              <a:gd name="connsiteX3717" fmla="*/ 8405030 w 9272710"/>
              <a:gd name="connsiteY3717" fmla="*/ 2821960 h 6864349"/>
              <a:gd name="connsiteX3718" fmla="*/ 7734967 w 9272710"/>
              <a:gd name="connsiteY3718" fmla="*/ 2808516 h 6864349"/>
              <a:gd name="connsiteX3719" fmla="*/ 7729693 w 9272710"/>
              <a:gd name="connsiteY3719" fmla="*/ 2821172 h 6864349"/>
              <a:gd name="connsiteX3720" fmla="*/ 7705475 w 9272710"/>
              <a:gd name="connsiteY3720" fmla="*/ 2884121 h 6864349"/>
              <a:gd name="connsiteX3721" fmla="*/ 7669889 w 9272710"/>
              <a:gd name="connsiteY3721" fmla="*/ 2940672 h 6864349"/>
              <a:gd name="connsiteX3722" fmla="*/ 7669971 w 9272710"/>
              <a:gd name="connsiteY3722" fmla="*/ 2940616 h 6864349"/>
              <a:gd name="connsiteX3723" fmla="*/ 7729979 w 9272710"/>
              <a:gd name="connsiteY3723" fmla="*/ 2820791 h 6864349"/>
              <a:gd name="connsiteX3724" fmla="*/ 7735121 w 9272710"/>
              <a:gd name="connsiteY3724" fmla="*/ 2808535 h 6864349"/>
              <a:gd name="connsiteX3725" fmla="*/ 2733180 w 9272710"/>
              <a:gd name="connsiteY3725" fmla="*/ 2804886 h 6864349"/>
              <a:gd name="connsiteX3726" fmla="*/ 2733528 w 9272710"/>
              <a:gd name="connsiteY3726" fmla="*/ 2804939 h 6864349"/>
              <a:gd name="connsiteX3727" fmla="*/ 2733241 w 9272710"/>
              <a:gd name="connsiteY3727" fmla="*/ 2805034 h 6864349"/>
              <a:gd name="connsiteX3728" fmla="*/ 7526902 w 9272710"/>
              <a:gd name="connsiteY3728" fmla="*/ 2796070 h 6864349"/>
              <a:gd name="connsiteX3729" fmla="*/ 7555005 w 9272710"/>
              <a:gd name="connsiteY3729" fmla="*/ 2815553 h 6864349"/>
              <a:gd name="connsiteX3730" fmla="*/ 7555372 w 9272710"/>
              <a:gd name="connsiteY3730" fmla="*/ 2815640 h 6864349"/>
              <a:gd name="connsiteX3731" fmla="*/ 7527222 w 9272710"/>
              <a:gd name="connsiteY3731" fmla="*/ 2796124 h 6864349"/>
              <a:gd name="connsiteX3732" fmla="*/ 7240402 w 9272710"/>
              <a:gd name="connsiteY3732" fmla="*/ 2787724 h 6864349"/>
              <a:gd name="connsiteX3733" fmla="*/ 7240298 w 9272710"/>
              <a:gd name="connsiteY3733" fmla="*/ 2787739 h 6864349"/>
              <a:gd name="connsiteX3734" fmla="*/ 7236108 w 9272710"/>
              <a:gd name="connsiteY3734" fmla="*/ 2796121 h 6864349"/>
              <a:gd name="connsiteX3735" fmla="*/ 7238298 w 9272710"/>
              <a:gd name="connsiteY3735" fmla="*/ 2803741 h 6864349"/>
              <a:gd name="connsiteX3736" fmla="*/ 7245860 w 9272710"/>
              <a:gd name="connsiteY3736" fmla="*/ 2834488 h 6864349"/>
              <a:gd name="connsiteX3737" fmla="*/ 7236576 w 9272710"/>
              <a:gd name="connsiteY3737" fmla="*/ 2848606 h 6864349"/>
              <a:gd name="connsiteX3738" fmla="*/ 7236584 w 9272710"/>
              <a:gd name="connsiteY3738" fmla="*/ 2848605 h 6864349"/>
              <a:gd name="connsiteX3739" fmla="*/ 7238489 w 9272710"/>
              <a:gd name="connsiteY3739" fmla="*/ 2803551 h 6864349"/>
              <a:gd name="connsiteX3740" fmla="*/ 7236298 w 9272710"/>
              <a:gd name="connsiteY3740" fmla="*/ 2795931 h 6864349"/>
              <a:gd name="connsiteX3741" fmla="*/ 7206196 w 9272710"/>
              <a:gd name="connsiteY3741" fmla="*/ 2784219 h 6864349"/>
              <a:gd name="connsiteX3742" fmla="*/ 7202341 w 9272710"/>
              <a:gd name="connsiteY3742" fmla="*/ 2789086 h 6864349"/>
              <a:gd name="connsiteX3743" fmla="*/ 7197055 w 9272710"/>
              <a:gd name="connsiteY3743" fmla="*/ 2791741 h 6864349"/>
              <a:gd name="connsiteX3744" fmla="*/ 7146573 w 9272710"/>
              <a:gd name="connsiteY3744" fmla="*/ 2822125 h 6864349"/>
              <a:gd name="connsiteX3745" fmla="*/ 7051037 w 9272710"/>
              <a:gd name="connsiteY3745" fmla="*/ 2938044 h 6864349"/>
              <a:gd name="connsiteX3746" fmla="*/ 7017604 w 9272710"/>
              <a:gd name="connsiteY3746" fmla="*/ 3004815 h 6864349"/>
              <a:gd name="connsiteX3747" fmla="*/ 7014803 w 9272710"/>
              <a:gd name="connsiteY3747" fmla="*/ 3015575 h 6864349"/>
              <a:gd name="connsiteX3748" fmla="*/ 7017604 w 9272710"/>
              <a:gd name="connsiteY3748" fmla="*/ 3004909 h 6864349"/>
              <a:gd name="connsiteX3749" fmla="*/ 7051037 w 9272710"/>
              <a:gd name="connsiteY3749" fmla="*/ 2938139 h 6864349"/>
              <a:gd name="connsiteX3750" fmla="*/ 7146572 w 9272710"/>
              <a:gd name="connsiteY3750" fmla="*/ 2822220 h 6864349"/>
              <a:gd name="connsiteX3751" fmla="*/ 7197055 w 9272710"/>
              <a:gd name="connsiteY3751" fmla="*/ 2791835 h 6864349"/>
              <a:gd name="connsiteX3752" fmla="*/ 7206199 w 9272710"/>
              <a:gd name="connsiteY3752" fmla="*/ 2784310 h 6864349"/>
              <a:gd name="connsiteX3753" fmla="*/ 2518205 w 9272710"/>
              <a:gd name="connsiteY3753" fmla="*/ 2757421 h 6864349"/>
              <a:gd name="connsiteX3754" fmla="*/ 2517963 w 9272710"/>
              <a:gd name="connsiteY3754" fmla="*/ 2757428 h 6864349"/>
              <a:gd name="connsiteX3755" fmla="*/ 2518613 w 9272710"/>
              <a:gd name="connsiteY3755" fmla="*/ 2757906 h 6864349"/>
              <a:gd name="connsiteX3756" fmla="*/ 2524483 w 9272710"/>
              <a:gd name="connsiteY3756" fmla="*/ 2764884 h 6864349"/>
              <a:gd name="connsiteX3757" fmla="*/ 2520167 w 9272710"/>
              <a:gd name="connsiteY3757" fmla="*/ 2785508 h 6864349"/>
              <a:gd name="connsiteX3758" fmla="*/ 2499498 w 9272710"/>
              <a:gd name="connsiteY3758" fmla="*/ 2822560 h 6864349"/>
              <a:gd name="connsiteX3759" fmla="*/ 2519119 w 9272710"/>
              <a:gd name="connsiteY3759" fmla="*/ 2851992 h 6864349"/>
              <a:gd name="connsiteX3760" fmla="*/ 2646087 w 9272710"/>
              <a:gd name="connsiteY3760" fmla="*/ 2814654 h 6864349"/>
              <a:gd name="connsiteX3761" fmla="*/ 2646374 w 9272710"/>
              <a:gd name="connsiteY3761" fmla="*/ 2814654 h 6864349"/>
              <a:gd name="connsiteX3762" fmla="*/ 2580651 w 9272710"/>
              <a:gd name="connsiteY3762" fmla="*/ 2808653 h 6864349"/>
              <a:gd name="connsiteX3763" fmla="*/ 2520549 w 9272710"/>
              <a:gd name="connsiteY3763" fmla="*/ 2785603 h 6864349"/>
              <a:gd name="connsiteX3764" fmla="*/ 2526323 w 9272710"/>
              <a:gd name="connsiteY3764" fmla="*/ 2767072 h 6864349"/>
              <a:gd name="connsiteX3765" fmla="*/ 2524483 w 9272710"/>
              <a:gd name="connsiteY3765" fmla="*/ 2764884 h 6864349"/>
              <a:gd name="connsiteX3766" fmla="*/ 2524966 w 9272710"/>
              <a:gd name="connsiteY3766" fmla="*/ 2762576 h 6864349"/>
              <a:gd name="connsiteX3767" fmla="*/ 2518613 w 9272710"/>
              <a:gd name="connsiteY3767" fmla="*/ 2757906 h 6864349"/>
              <a:gd name="connsiteX3768" fmla="*/ 8843641 w 9272710"/>
              <a:gd name="connsiteY3768" fmla="*/ 2753382 h 6864349"/>
              <a:gd name="connsiteX3769" fmla="*/ 8844342 w 9272710"/>
              <a:gd name="connsiteY3769" fmla="*/ 2754348 h 6864349"/>
              <a:gd name="connsiteX3770" fmla="*/ 8856980 w 9272710"/>
              <a:gd name="connsiteY3770" fmla="*/ 2774241 h 6864349"/>
              <a:gd name="connsiteX3771" fmla="*/ 8869169 w 9272710"/>
              <a:gd name="connsiteY3771" fmla="*/ 2803171 h 6864349"/>
              <a:gd name="connsiteX3772" fmla="*/ 8829008 w 9272710"/>
              <a:gd name="connsiteY3772" fmla="*/ 2812122 h 6864349"/>
              <a:gd name="connsiteX3773" fmla="*/ 8829092 w 9272710"/>
              <a:gd name="connsiteY3773" fmla="*/ 2812160 h 6864349"/>
              <a:gd name="connsiteX3774" fmla="*/ 8869264 w 9272710"/>
              <a:gd name="connsiteY3774" fmla="*/ 2803171 h 6864349"/>
              <a:gd name="connsiteX3775" fmla="*/ 8918222 w 9272710"/>
              <a:gd name="connsiteY3775" fmla="*/ 2903564 h 6864349"/>
              <a:gd name="connsiteX3776" fmla="*/ 8896791 w 9272710"/>
              <a:gd name="connsiteY3776" fmla="*/ 2961571 h 6864349"/>
              <a:gd name="connsiteX3777" fmla="*/ 8854214 w 9272710"/>
              <a:gd name="connsiteY3777" fmla="*/ 3047677 h 6864349"/>
              <a:gd name="connsiteX3778" fmla="*/ 8820782 w 9272710"/>
              <a:gd name="connsiteY3778" fmla="*/ 3083968 h 6864349"/>
              <a:gd name="connsiteX3779" fmla="*/ 8806589 w 9272710"/>
              <a:gd name="connsiteY3779" fmla="*/ 3085016 h 6864349"/>
              <a:gd name="connsiteX3780" fmla="*/ 8806685 w 9272710"/>
              <a:gd name="connsiteY3780" fmla="*/ 3085016 h 6864349"/>
              <a:gd name="connsiteX3781" fmla="*/ 8706958 w 9272710"/>
              <a:gd name="connsiteY3781" fmla="*/ 3118067 h 6864349"/>
              <a:gd name="connsiteX3782" fmla="*/ 8636758 w 9272710"/>
              <a:gd name="connsiteY3782" fmla="*/ 3113114 h 6864349"/>
              <a:gd name="connsiteX3783" fmla="*/ 8623138 w 9272710"/>
              <a:gd name="connsiteY3783" fmla="*/ 2939283 h 6864349"/>
              <a:gd name="connsiteX3784" fmla="*/ 8627057 w 9272710"/>
              <a:gd name="connsiteY3784" fmla="*/ 2933337 h 6864349"/>
              <a:gd name="connsiteX3785" fmla="*/ 8623043 w 9272710"/>
              <a:gd name="connsiteY3785" fmla="*/ 2939378 h 6864349"/>
              <a:gd name="connsiteX3786" fmla="*/ 8636664 w 9272710"/>
              <a:gd name="connsiteY3786" fmla="*/ 3113209 h 6864349"/>
              <a:gd name="connsiteX3787" fmla="*/ 8706863 w 9272710"/>
              <a:gd name="connsiteY3787" fmla="*/ 3118162 h 6864349"/>
              <a:gd name="connsiteX3788" fmla="*/ 8806590 w 9272710"/>
              <a:gd name="connsiteY3788" fmla="*/ 3085110 h 6864349"/>
              <a:gd name="connsiteX3789" fmla="*/ 8820782 w 9272710"/>
              <a:gd name="connsiteY3789" fmla="*/ 3084063 h 6864349"/>
              <a:gd name="connsiteX3790" fmla="*/ 8810442 w 9272710"/>
              <a:gd name="connsiteY3790" fmla="*/ 3113347 h 6864349"/>
              <a:gd name="connsiteX3791" fmla="*/ 8794837 w 9272710"/>
              <a:gd name="connsiteY3791" fmla="*/ 3130803 h 6864349"/>
              <a:gd name="connsiteX3792" fmla="*/ 8810525 w 9272710"/>
              <a:gd name="connsiteY3792" fmla="*/ 3113293 h 6864349"/>
              <a:gd name="connsiteX3793" fmla="*/ 8820877 w 9272710"/>
              <a:gd name="connsiteY3793" fmla="*/ 3084063 h 6864349"/>
              <a:gd name="connsiteX3794" fmla="*/ 8854310 w 9272710"/>
              <a:gd name="connsiteY3794" fmla="*/ 3047773 h 6864349"/>
              <a:gd name="connsiteX3795" fmla="*/ 8896887 w 9272710"/>
              <a:gd name="connsiteY3795" fmla="*/ 2961667 h 6864349"/>
              <a:gd name="connsiteX3796" fmla="*/ 8918318 w 9272710"/>
              <a:gd name="connsiteY3796" fmla="*/ 2903659 h 6864349"/>
              <a:gd name="connsiteX3797" fmla="*/ 8869359 w 9272710"/>
              <a:gd name="connsiteY3797" fmla="*/ 2803266 h 6864349"/>
              <a:gd name="connsiteX3798" fmla="*/ 8858689 w 9272710"/>
              <a:gd name="connsiteY3798" fmla="*/ 2776931 h 6864349"/>
              <a:gd name="connsiteX3799" fmla="*/ 8856980 w 9272710"/>
              <a:gd name="connsiteY3799" fmla="*/ 2774241 h 6864349"/>
              <a:gd name="connsiteX3800" fmla="*/ 8854501 w 9272710"/>
              <a:gd name="connsiteY3800" fmla="*/ 2768357 h 6864349"/>
              <a:gd name="connsiteX3801" fmla="*/ 8844342 w 9272710"/>
              <a:gd name="connsiteY3801" fmla="*/ 2754348 h 6864349"/>
              <a:gd name="connsiteX3802" fmla="*/ 8843789 w 9272710"/>
              <a:gd name="connsiteY3802" fmla="*/ 2753479 h 6864349"/>
              <a:gd name="connsiteX3803" fmla="*/ 8022204 w 9272710"/>
              <a:gd name="connsiteY3803" fmla="*/ 2749900 h 6864349"/>
              <a:gd name="connsiteX3804" fmla="*/ 8022170 w 9272710"/>
              <a:gd name="connsiteY3804" fmla="*/ 2749950 h 6864349"/>
              <a:gd name="connsiteX3805" fmla="*/ 8018832 w 9272710"/>
              <a:gd name="connsiteY3805" fmla="*/ 2774480 h 6864349"/>
              <a:gd name="connsiteX3806" fmla="*/ 8036312 w 9272710"/>
              <a:gd name="connsiteY3806" fmla="*/ 2803031 h 6864349"/>
              <a:gd name="connsiteX3807" fmla="*/ 8036316 w 9272710"/>
              <a:gd name="connsiteY3807" fmla="*/ 2802942 h 6864349"/>
              <a:gd name="connsiteX3808" fmla="*/ 8018872 w 9272710"/>
              <a:gd name="connsiteY3808" fmla="*/ 2774398 h 6864349"/>
              <a:gd name="connsiteX3809" fmla="*/ 7496438 w 9272710"/>
              <a:gd name="connsiteY3809" fmla="*/ 2740346 h 6864349"/>
              <a:gd name="connsiteX3810" fmla="*/ 7496045 w 9272710"/>
              <a:gd name="connsiteY3810" fmla="*/ 2740781 h 6864349"/>
              <a:gd name="connsiteX3811" fmla="*/ 7495497 w 9272710"/>
              <a:gd name="connsiteY3811" fmla="*/ 2740874 h 6864349"/>
              <a:gd name="connsiteX3812" fmla="*/ 7496045 w 9272710"/>
              <a:gd name="connsiteY3812" fmla="*/ 2740782 h 6864349"/>
              <a:gd name="connsiteX3813" fmla="*/ 1782335 w 9272710"/>
              <a:gd name="connsiteY3813" fmla="*/ 2739029 h 6864349"/>
              <a:gd name="connsiteX3814" fmla="*/ 1782173 w 9272710"/>
              <a:gd name="connsiteY3814" fmla="*/ 2752281 h 6864349"/>
              <a:gd name="connsiteX3815" fmla="*/ 1773883 w 9272710"/>
              <a:gd name="connsiteY3815" fmla="*/ 2772743 h 6864349"/>
              <a:gd name="connsiteX3816" fmla="*/ 1772478 w 9272710"/>
              <a:gd name="connsiteY3816" fmla="*/ 2813915 h 6864349"/>
              <a:gd name="connsiteX3817" fmla="*/ 1772687 w 9272710"/>
              <a:gd name="connsiteY3817" fmla="*/ 2814040 h 6864349"/>
              <a:gd name="connsiteX3818" fmla="*/ 1767564 w 9272710"/>
              <a:gd name="connsiteY3818" fmla="*/ 2797032 h 6864349"/>
              <a:gd name="connsiteX3819" fmla="*/ 1774169 w 9272710"/>
              <a:gd name="connsiteY3819" fmla="*/ 2773124 h 6864349"/>
              <a:gd name="connsiteX3820" fmla="*/ 1782623 w 9272710"/>
              <a:gd name="connsiteY3820" fmla="*/ 2739192 h 6864349"/>
              <a:gd name="connsiteX3821" fmla="*/ 6977990 w 9272710"/>
              <a:gd name="connsiteY3821" fmla="*/ 2736650 h 6864349"/>
              <a:gd name="connsiteX3822" fmla="*/ 6967407 w 9272710"/>
              <a:gd name="connsiteY3822" fmla="*/ 2740305 h 6864349"/>
              <a:gd name="connsiteX3823" fmla="*/ 6960168 w 9272710"/>
              <a:gd name="connsiteY3823" fmla="*/ 2775072 h 6864349"/>
              <a:gd name="connsiteX3824" fmla="*/ 6957597 w 9272710"/>
              <a:gd name="connsiteY3824" fmla="*/ 2816696 h 6864349"/>
              <a:gd name="connsiteX3825" fmla="*/ 6854822 w 9272710"/>
              <a:gd name="connsiteY3825" fmla="*/ 2896420 h 6864349"/>
              <a:gd name="connsiteX3826" fmla="*/ 6857108 w 9272710"/>
              <a:gd name="connsiteY3826" fmla="*/ 2934425 h 6864349"/>
              <a:gd name="connsiteX3827" fmla="*/ 6873872 w 9272710"/>
              <a:gd name="connsiteY3827" fmla="*/ 2962428 h 6864349"/>
              <a:gd name="connsiteX3828" fmla="*/ 6866743 w 9272710"/>
              <a:gd name="connsiteY3828" fmla="*/ 2970341 h 6864349"/>
              <a:gd name="connsiteX3829" fmla="*/ 6867109 w 9272710"/>
              <a:gd name="connsiteY3829" fmla="*/ 2970250 h 6864349"/>
              <a:gd name="connsiteX3830" fmla="*/ 6874253 w 9272710"/>
              <a:gd name="connsiteY3830" fmla="*/ 2962333 h 6864349"/>
              <a:gd name="connsiteX3831" fmla="*/ 6857489 w 9272710"/>
              <a:gd name="connsiteY3831" fmla="*/ 2934330 h 6864349"/>
              <a:gd name="connsiteX3832" fmla="*/ 6855203 w 9272710"/>
              <a:gd name="connsiteY3832" fmla="*/ 2896325 h 6864349"/>
              <a:gd name="connsiteX3833" fmla="*/ 6957978 w 9272710"/>
              <a:gd name="connsiteY3833" fmla="*/ 2816601 h 6864349"/>
              <a:gd name="connsiteX3834" fmla="*/ 6960549 w 9272710"/>
              <a:gd name="connsiteY3834" fmla="*/ 2774977 h 6864349"/>
              <a:gd name="connsiteX3835" fmla="*/ 6967788 w 9272710"/>
              <a:gd name="connsiteY3835" fmla="*/ 2740210 h 6864349"/>
              <a:gd name="connsiteX3836" fmla="*/ 6978037 w 9272710"/>
              <a:gd name="connsiteY3836" fmla="*/ 2736670 h 6864349"/>
              <a:gd name="connsiteX3837" fmla="*/ 8818546 w 9272710"/>
              <a:gd name="connsiteY3837" fmla="*/ 2736292 h 6864349"/>
              <a:gd name="connsiteX3838" fmla="*/ 8826688 w 9272710"/>
              <a:gd name="connsiteY3838" fmla="*/ 2742401 h 6864349"/>
              <a:gd name="connsiteX3839" fmla="*/ 8836452 w 9272710"/>
              <a:gd name="connsiteY3839" fmla="*/ 2748713 h 6864349"/>
              <a:gd name="connsiteX3840" fmla="*/ 8826878 w 9272710"/>
              <a:gd name="connsiteY3840" fmla="*/ 2742496 h 6864349"/>
              <a:gd name="connsiteX3841" fmla="*/ 7852574 w 9272710"/>
              <a:gd name="connsiteY3841" fmla="*/ 2735414 h 6864349"/>
              <a:gd name="connsiteX3842" fmla="*/ 7852603 w 9272710"/>
              <a:gd name="connsiteY3842" fmla="*/ 2735621 h 6864349"/>
              <a:gd name="connsiteX3843" fmla="*/ 7877712 w 9272710"/>
              <a:gd name="connsiteY3843" fmla="*/ 2749069 h 6864349"/>
              <a:gd name="connsiteX3844" fmla="*/ 7877873 w 9272710"/>
              <a:gd name="connsiteY3844" fmla="*/ 2748988 h 6864349"/>
              <a:gd name="connsiteX3845" fmla="*/ 7877712 w 9272710"/>
              <a:gd name="connsiteY3845" fmla="*/ 2748878 h 6864349"/>
              <a:gd name="connsiteX3846" fmla="*/ 7377877 w 9272710"/>
              <a:gd name="connsiteY3846" fmla="*/ 2735414 h 6864349"/>
              <a:gd name="connsiteX3847" fmla="*/ 7377846 w 9272710"/>
              <a:gd name="connsiteY3847" fmla="*/ 2735447 h 6864349"/>
              <a:gd name="connsiteX3848" fmla="*/ 7377933 w 9272710"/>
              <a:gd name="connsiteY3848" fmla="*/ 2735447 h 6864349"/>
              <a:gd name="connsiteX3849" fmla="*/ 7387723 w 9272710"/>
              <a:gd name="connsiteY3849" fmla="*/ 2735380 h 6864349"/>
              <a:gd name="connsiteX3850" fmla="*/ 7387650 w 9272710"/>
              <a:gd name="connsiteY3850" fmla="*/ 2735448 h 6864349"/>
              <a:gd name="connsiteX3851" fmla="*/ 7387555 w 9272710"/>
              <a:gd name="connsiteY3851" fmla="*/ 2735448 h 6864349"/>
              <a:gd name="connsiteX3852" fmla="*/ 7376887 w 9272710"/>
              <a:gd name="connsiteY3852" fmla="*/ 2796598 h 6864349"/>
              <a:gd name="connsiteX3853" fmla="*/ 7370335 w 9272710"/>
              <a:gd name="connsiteY3853" fmla="*/ 2814192 h 6864349"/>
              <a:gd name="connsiteX3854" fmla="*/ 7370482 w 9272710"/>
              <a:gd name="connsiteY3854" fmla="*/ 2814008 h 6864349"/>
              <a:gd name="connsiteX3855" fmla="*/ 7377077 w 9272710"/>
              <a:gd name="connsiteY3855" fmla="*/ 2796407 h 6864349"/>
              <a:gd name="connsiteX3856" fmla="*/ 8527089 w 9272710"/>
              <a:gd name="connsiteY3856" fmla="*/ 2735056 h 6864349"/>
              <a:gd name="connsiteX3857" fmla="*/ 8481974 w 9272710"/>
              <a:gd name="connsiteY3857" fmla="*/ 2764345 h 6864349"/>
              <a:gd name="connsiteX3858" fmla="*/ 8481975 w 9272710"/>
              <a:gd name="connsiteY3858" fmla="*/ 2764377 h 6864349"/>
              <a:gd name="connsiteX3859" fmla="*/ 8527031 w 9272710"/>
              <a:gd name="connsiteY3859" fmla="*/ 2735114 h 6864349"/>
              <a:gd name="connsiteX3860" fmla="*/ 8062925 w 9272710"/>
              <a:gd name="connsiteY3860" fmla="*/ 2731163 h 6864349"/>
              <a:gd name="connsiteX3861" fmla="*/ 8052496 w 9272710"/>
              <a:gd name="connsiteY3861" fmla="*/ 2746878 h 6864349"/>
              <a:gd name="connsiteX3862" fmla="*/ 8037660 w 9272710"/>
              <a:gd name="connsiteY3862" fmla="*/ 2773619 h 6864349"/>
              <a:gd name="connsiteX3863" fmla="*/ 8037654 w 9272710"/>
              <a:gd name="connsiteY3863" fmla="*/ 2773776 h 6864349"/>
              <a:gd name="connsiteX3864" fmla="*/ 8052400 w 9272710"/>
              <a:gd name="connsiteY3864" fmla="*/ 2747068 h 6864349"/>
              <a:gd name="connsiteX3865" fmla="*/ 8062683 w 9272710"/>
              <a:gd name="connsiteY3865" fmla="*/ 2733915 h 6864349"/>
              <a:gd name="connsiteX3866" fmla="*/ 7549226 w 9272710"/>
              <a:gd name="connsiteY3866" fmla="*/ 2730055 h 6864349"/>
              <a:gd name="connsiteX3867" fmla="*/ 7548748 w 9272710"/>
              <a:gd name="connsiteY3867" fmla="*/ 2730379 h 6864349"/>
              <a:gd name="connsiteX3868" fmla="*/ 7536776 w 9272710"/>
              <a:gd name="connsiteY3868" fmla="*/ 2737341 h 6864349"/>
              <a:gd name="connsiteX3869" fmla="*/ 7531745 w 9272710"/>
              <a:gd name="connsiteY3869" fmla="*/ 2741931 h 6864349"/>
              <a:gd name="connsiteX3870" fmla="*/ 7531044 w 9272710"/>
              <a:gd name="connsiteY3870" fmla="*/ 2742406 h 6864349"/>
              <a:gd name="connsiteX3871" fmla="*/ 7513612 w 9272710"/>
              <a:gd name="connsiteY3871" fmla="*/ 2754593 h 6864349"/>
              <a:gd name="connsiteX3872" fmla="*/ 7513666 w 9272710"/>
              <a:gd name="connsiteY3872" fmla="*/ 2754593 h 6864349"/>
              <a:gd name="connsiteX3873" fmla="*/ 7525886 w 9272710"/>
              <a:gd name="connsiteY3873" fmla="*/ 2747275 h 6864349"/>
              <a:gd name="connsiteX3874" fmla="*/ 7531745 w 9272710"/>
              <a:gd name="connsiteY3874" fmla="*/ 2741931 h 6864349"/>
              <a:gd name="connsiteX3875" fmla="*/ 7548748 w 9272710"/>
              <a:gd name="connsiteY3875" fmla="*/ 2730379 h 6864349"/>
              <a:gd name="connsiteX3876" fmla="*/ 7549303 w 9272710"/>
              <a:gd name="connsiteY3876" fmla="*/ 2730057 h 6864349"/>
              <a:gd name="connsiteX3877" fmla="*/ 7287632 w 9272710"/>
              <a:gd name="connsiteY3877" fmla="*/ 2728863 h 6864349"/>
              <a:gd name="connsiteX3878" fmla="*/ 7286080 w 9272710"/>
              <a:gd name="connsiteY3878" fmla="*/ 2749439 h 6864349"/>
              <a:gd name="connsiteX3879" fmla="*/ 7274453 w 9272710"/>
              <a:gd name="connsiteY3879" fmla="*/ 2764949 h 6864349"/>
              <a:gd name="connsiteX3880" fmla="*/ 7270720 w 9272710"/>
              <a:gd name="connsiteY3880" fmla="*/ 2766496 h 6864349"/>
              <a:gd name="connsiteX3881" fmla="*/ 7249633 w 9272710"/>
              <a:gd name="connsiteY3881" fmla="*/ 2763356 h 6864349"/>
              <a:gd name="connsiteX3882" fmla="*/ 7247034 w 9272710"/>
              <a:gd name="connsiteY3882" fmla="*/ 2761983 h 6864349"/>
              <a:gd name="connsiteX3883" fmla="*/ 7228233 w 9272710"/>
              <a:gd name="connsiteY3883" fmla="*/ 2751360 h 6864349"/>
              <a:gd name="connsiteX3884" fmla="*/ 7225013 w 9272710"/>
              <a:gd name="connsiteY3884" fmla="*/ 2750346 h 6864349"/>
              <a:gd name="connsiteX3885" fmla="*/ 7219809 w 9272710"/>
              <a:gd name="connsiteY3885" fmla="*/ 2747596 h 6864349"/>
              <a:gd name="connsiteX3886" fmla="*/ 7215783 w 9272710"/>
              <a:gd name="connsiteY3886" fmla="*/ 2747439 h 6864349"/>
              <a:gd name="connsiteX3887" fmla="*/ 7213093 w 9272710"/>
              <a:gd name="connsiteY3887" fmla="*/ 2746591 h 6864349"/>
              <a:gd name="connsiteX3888" fmla="*/ 7212468 w 9272710"/>
              <a:gd name="connsiteY3888" fmla="*/ 2747309 h 6864349"/>
              <a:gd name="connsiteX3889" fmla="*/ 7210421 w 9272710"/>
              <a:gd name="connsiteY3889" fmla="*/ 2747229 h 6864349"/>
              <a:gd name="connsiteX3890" fmla="*/ 7205364 w 9272710"/>
              <a:gd name="connsiteY3890" fmla="*/ 2755413 h 6864349"/>
              <a:gd name="connsiteX3891" fmla="*/ 7205366 w 9272710"/>
              <a:gd name="connsiteY3891" fmla="*/ 2755466 h 6864349"/>
              <a:gd name="connsiteX3892" fmla="*/ 7212468 w 9272710"/>
              <a:gd name="connsiteY3892" fmla="*/ 2747309 h 6864349"/>
              <a:gd name="connsiteX3893" fmla="*/ 7215783 w 9272710"/>
              <a:gd name="connsiteY3893" fmla="*/ 2747439 h 6864349"/>
              <a:gd name="connsiteX3894" fmla="*/ 7225013 w 9272710"/>
              <a:gd name="connsiteY3894" fmla="*/ 2750346 h 6864349"/>
              <a:gd name="connsiteX3895" fmla="*/ 7247034 w 9272710"/>
              <a:gd name="connsiteY3895" fmla="*/ 2761983 h 6864349"/>
              <a:gd name="connsiteX3896" fmla="*/ 7249633 w 9272710"/>
              <a:gd name="connsiteY3896" fmla="*/ 2763451 h 6864349"/>
              <a:gd name="connsiteX3897" fmla="*/ 7266247 w 9272710"/>
              <a:gd name="connsiteY3897" fmla="*/ 2768349 h 6864349"/>
              <a:gd name="connsiteX3898" fmla="*/ 7270720 w 9272710"/>
              <a:gd name="connsiteY3898" fmla="*/ 2766496 h 6864349"/>
              <a:gd name="connsiteX3899" fmla="*/ 7273035 w 9272710"/>
              <a:gd name="connsiteY3899" fmla="*/ 2766841 h 6864349"/>
              <a:gd name="connsiteX3900" fmla="*/ 7274453 w 9272710"/>
              <a:gd name="connsiteY3900" fmla="*/ 2764949 h 6864349"/>
              <a:gd name="connsiteX3901" fmla="*/ 7278673 w 9272710"/>
              <a:gd name="connsiteY3901" fmla="*/ 2763201 h 6864349"/>
              <a:gd name="connsiteX3902" fmla="*/ 7287638 w 9272710"/>
              <a:gd name="connsiteY3902" fmla="*/ 2728875 h 6864349"/>
              <a:gd name="connsiteX3903" fmla="*/ 7304608 w 9272710"/>
              <a:gd name="connsiteY3903" fmla="*/ 2726993 h 6864349"/>
              <a:gd name="connsiteX3904" fmla="*/ 7304521 w 9272710"/>
              <a:gd name="connsiteY3904" fmla="*/ 2727065 h 6864349"/>
              <a:gd name="connsiteX3905" fmla="*/ 7308879 w 9272710"/>
              <a:gd name="connsiteY3905" fmla="*/ 2752021 h 6864349"/>
              <a:gd name="connsiteX3906" fmla="*/ 7310018 w 9272710"/>
              <a:gd name="connsiteY3906" fmla="*/ 2752401 h 6864349"/>
              <a:gd name="connsiteX3907" fmla="*/ 7324142 w 9272710"/>
              <a:gd name="connsiteY3907" fmla="*/ 2758820 h 6864349"/>
              <a:gd name="connsiteX3908" fmla="*/ 7329909 w 9272710"/>
              <a:gd name="connsiteY3908" fmla="*/ 2759027 h 6864349"/>
              <a:gd name="connsiteX3909" fmla="*/ 7333244 w 9272710"/>
              <a:gd name="connsiteY3909" fmla="*/ 2760138 h 6864349"/>
              <a:gd name="connsiteX3910" fmla="*/ 7336475 w 9272710"/>
              <a:gd name="connsiteY3910" fmla="*/ 2759263 h 6864349"/>
              <a:gd name="connsiteX3911" fmla="*/ 7343025 w 9272710"/>
              <a:gd name="connsiteY3911" fmla="*/ 2759498 h 6864349"/>
              <a:gd name="connsiteX3912" fmla="*/ 7361489 w 9272710"/>
              <a:gd name="connsiteY3912" fmla="*/ 2752488 h 6864349"/>
              <a:gd name="connsiteX3913" fmla="*/ 7362028 w 9272710"/>
              <a:gd name="connsiteY3913" fmla="*/ 2752342 h 6864349"/>
              <a:gd name="connsiteX3914" fmla="*/ 7362113 w 9272710"/>
              <a:gd name="connsiteY3914" fmla="*/ 2752251 h 6864349"/>
              <a:gd name="connsiteX3915" fmla="*/ 7361489 w 9272710"/>
              <a:gd name="connsiteY3915" fmla="*/ 2752488 h 6864349"/>
              <a:gd name="connsiteX3916" fmla="*/ 7336475 w 9272710"/>
              <a:gd name="connsiteY3916" fmla="*/ 2759263 h 6864349"/>
              <a:gd name="connsiteX3917" fmla="*/ 7329909 w 9272710"/>
              <a:gd name="connsiteY3917" fmla="*/ 2759027 h 6864349"/>
              <a:gd name="connsiteX3918" fmla="*/ 7310018 w 9272710"/>
              <a:gd name="connsiteY3918" fmla="*/ 2752401 h 6864349"/>
              <a:gd name="connsiteX3919" fmla="*/ 7308974 w 9272710"/>
              <a:gd name="connsiteY3919" fmla="*/ 2751926 h 6864349"/>
              <a:gd name="connsiteX3920" fmla="*/ 7300321 w 9272710"/>
              <a:gd name="connsiteY3920" fmla="*/ 2739064 h 6864349"/>
              <a:gd name="connsiteX3921" fmla="*/ 8909628 w 9272710"/>
              <a:gd name="connsiteY3921" fmla="*/ 2726693 h 6864349"/>
              <a:gd name="connsiteX3922" fmla="*/ 8909364 w 9272710"/>
              <a:gd name="connsiteY3922" fmla="*/ 2729542 h 6864349"/>
              <a:gd name="connsiteX3923" fmla="*/ 8909370 w 9272710"/>
              <a:gd name="connsiteY3923" fmla="*/ 2729568 h 6864349"/>
              <a:gd name="connsiteX3924" fmla="*/ 7464994 w 9272710"/>
              <a:gd name="connsiteY3924" fmla="*/ 2725633 h 6864349"/>
              <a:gd name="connsiteX3925" fmla="*/ 7449443 w 9272710"/>
              <a:gd name="connsiteY3925" fmla="*/ 2733055 h 6864349"/>
              <a:gd name="connsiteX3926" fmla="*/ 7449411 w 9272710"/>
              <a:gd name="connsiteY3926" fmla="*/ 2733110 h 6864349"/>
              <a:gd name="connsiteX3927" fmla="*/ 7464993 w 9272710"/>
              <a:gd name="connsiteY3927" fmla="*/ 2725637 h 6864349"/>
              <a:gd name="connsiteX3928" fmla="*/ 7465519 w 9272710"/>
              <a:gd name="connsiteY3928" fmla="*/ 2726501 h 6864349"/>
              <a:gd name="connsiteX3929" fmla="*/ 7464994 w 9272710"/>
              <a:gd name="connsiteY3929" fmla="*/ 2725637 h 6864349"/>
              <a:gd name="connsiteX3930" fmla="*/ 7505599 w 9272710"/>
              <a:gd name="connsiteY3930" fmla="*/ 2705314 h 6864349"/>
              <a:gd name="connsiteX3931" fmla="*/ 7511099 w 9272710"/>
              <a:gd name="connsiteY3931" fmla="*/ 2715075 h 6864349"/>
              <a:gd name="connsiteX3932" fmla="*/ 7511100 w 9272710"/>
              <a:gd name="connsiteY3932" fmla="*/ 2715064 h 6864349"/>
              <a:gd name="connsiteX3933" fmla="*/ 8443763 w 9272710"/>
              <a:gd name="connsiteY3933" fmla="*/ 2695959 h 6864349"/>
              <a:gd name="connsiteX3934" fmla="*/ 8447863 w 9272710"/>
              <a:gd name="connsiteY3934" fmla="*/ 2718577 h 6864349"/>
              <a:gd name="connsiteX3935" fmla="*/ 8435114 w 9272710"/>
              <a:gd name="connsiteY3935" fmla="*/ 2748497 h 6864349"/>
              <a:gd name="connsiteX3936" fmla="*/ 8437083 w 9272710"/>
              <a:gd name="connsiteY3936" fmla="*/ 2754107 h 6864349"/>
              <a:gd name="connsiteX3937" fmla="*/ 8435210 w 9272710"/>
              <a:gd name="connsiteY3937" fmla="*/ 2748687 h 6864349"/>
              <a:gd name="connsiteX3938" fmla="*/ 8443829 w 9272710"/>
              <a:gd name="connsiteY3938" fmla="*/ 2696026 h 6864349"/>
              <a:gd name="connsiteX3939" fmla="*/ 7325337 w 9272710"/>
              <a:gd name="connsiteY3939" fmla="*/ 2694563 h 6864349"/>
              <a:gd name="connsiteX3940" fmla="*/ 7329448 w 9272710"/>
              <a:gd name="connsiteY3940" fmla="*/ 2706384 h 6864349"/>
              <a:gd name="connsiteX3941" fmla="*/ 7329522 w 9272710"/>
              <a:gd name="connsiteY3941" fmla="*/ 2706322 h 6864349"/>
              <a:gd name="connsiteX3942" fmla="*/ 7325424 w 9272710"/>
              <a:gd name="connsiteY3942" fmla="*/ 2694578 h 6864349"/>
              <a:gd name="connsiteX3943" fmla="*/ 8628599 w 9272710"/>
              <a:gd name="connsiteY3943" fmla="*/ 2691999 h 6864349"/>
              <a:gd name="connsiteX3944" fmla="*/ 8628507 w 9272710"/>
              <a:gd name="connsiteY3944" fmla="*/ 2692061 h 6864349"/>
              <a:gd name="connsiteX3945" fmla="*/ 8610946 w 9272710"/>
              <a:gd name="connsiteY3945" fmla="*/ 2722113 h 6864349"/>
              <a:gd name="connsiteX3946" fmla="*/ 8633235 w 9272710"/>
              <a:gd name="connsiteY3946" fmla="*/ 2762118 h 6864349"/>
              <a:gd name="connsiteX3947" fmla="*/ 8653523 w 9272710"/>
              <a:gd name="connsiteY3947" fmla="*/ 2837841 h 6864349"/>
              <a:gd name="connsiteX3948" fmla="*/ 8630568 w 9272710"/>
              <a:gd name="connsiteY3948" fmla="*/ 2915661 h 6864349"/>
              <a:gd name="connsiteX3949" fmla="*/ 8630449 w 9272710"/>
              <a:gd name="connsiteY3949" fmla="*/ 2928192 h 6864349"/>
              <a:gd name="connsiteX3950" fmla="*/ 8630507 w 9272710"/>
              <a:gd name="connsiteY3950" fmla="*/ 2928103 h 6864349"/>
              <a:gd name="connsiteX3951" fmla="*/ 8630663 w 9272710"/>
              <a:gd name="connsiteY3951" fmla="*/ 2915566 h 6864349"/>
              <a:gd name="connsiteX3952" fmla="*/ 8653618 w 9272710"/>
              <a:gd name="connsiteY3952" fmla="*/ 2837747 h 6864349"/>
              <a:gd name="connsiteX3953" fmla="*/ 8633330 w 9272710"/>
              <a:gd name="connsiteY3953" fmla="*/ 2762023 h 6864349"/>
              <a:gd name="connsiteX3954" fmla="*/ 8611041 w 9272710"/>
              <a:gd name="connsiteY3954" fmla="*/ 2722018 h 6864349"/>
              <a:gd name="connsiteX3955" fmla="*/ 8947695 w 9272710"/>
              <a:gd name="connsiteY3955" fmla="*/ 2690113 h 6864349"/>
              <a:gd name="connsiteX3956" fmla="*/ 8939846 w 9272710"/>
              <a:gd name="connsiteY3956" fmla="*/ 2701523 h 6864349"/>
              <a:gd name="connsiteX3957" fmla="*/ 8914508 w 9272710"/>
              <a:gd name="connsiteY3957" fmla="*/ 2708016 h 6864349"/>
              <a:gd name="connsiteX3958" fmla="*/ 8911173 w 9272710"/>
              <a:gd name="connsiteY3958" fmla="*/ 2715180 h 6864349"/>
              <a:gd name="connsiteX3959" fmla="*/ 8914508 w 9272710"/>
              <a:gd name="connsiteY3959" fmla="*/ 2708111 h 6864349"/>
              <a:gd name="connsiteX3960" fmla="*/ 8939792 w 9272710"/>
              <a:gd name="connsiteY3960" fmla="*/ 2701618 h 6864349"/>
              <a:gd name="connsiteX3961" fmla="*/ 7447687 w 9272710"/>
              <a:gd name="connsiteY3961" fmla="*/ 2680584 h 6864349"/>
              <a:gd name="connsiteX3962" fmla="*/ 7449373 w 9272710"/>
              <a:gd name="connsiteY3962" fmla="*/ 2681543 h 6864349"/>
              <a:gd name="connsiteX3963" fmla="*/ 7448681 w 9272710"/>
              <a:gd name="connsiteY3963" fmla="*/ 2680619 h 6864349"/>
              <a:gd name="connsiteX3964" fmla="*/ 7437897 w 9272710"/>
              <a:gd name="connsiteY3964" fmla="*/ 2680237 h 6864349"/>
              <a:gd name="connsiteX3965" fmla="*/ 7436783 w 9272710"/>
              <a:gd name="connsiteY3965" fmla="*/ 2681601 h 6864349"/>
              <a:gd name="connsiteX3966" fmla="*/ 7439605 w 9272710"/>
              <a:gd name="connsiteY3966" fmla="*/ 2680298 h 6864349"/>
              <a:gd name="connsiteX3967" fmla="*/ 8457256 w 9272710"/>
              <a:gd name="connsiteY3967" fmla="*/ 2677318 h 6864349"/>
              <a:gd name="connsiteX3968" fmla="*/ 8479485 w 9272710"/>
              <a:gd name="connsiteY3968" fmla="*/ 2722049 h 6864349"/>
              <a:gd name="connsiteX3969" fmla="*/ 8465643 w 9272710"/>
              <a:gd name="connsiteY3969" fmla="*/ 2687192 h 6864349"/>
              <a:gd name="connsiteX3970" fmla="*/ 8885096 w 9272710"/>
              <a:gd name="connsiteY3970" fmla="*/ 2670303 h 6864349"/>
              <a:gd name="connsiteX3971" fmla="*/ 8883742 w 9272710"/>
              <a:gd name="connsiteY3971" fmla="*/ 2671345 h 6864349"/>
              <a:gd name="connsiteX3972" fmla="*/ 8883742 w 9272710"/>
              <a:gd name="connsiteY3972" fmla="*/ 2671249 h 6864349"/>
              <a:gd name="connsiteX3973" fmla="*/ 8875265 w 9272710"/>
              <a:gd name="connsiteY3973" fmla="*/ 2681727 h 6864349"/>
              <a:gd name="connsiteX3974" fmla="*/ 8833069 w 9272710"/>
              <a:gd name="connsiteY3974" fmla="*/ 2716493 h 6864349"/>
              <a:gd name="connsiteX3975" fmla="*/ 8817163 w 9272710"/>
              <a:gd name="connsiteY3975" fmla="*/ 2723732 h 6864349"/>
              <a:gd name="connsiteX3976" fmla="*/ 8817389 w 9272710"/>
              <a:gd name="connsiteY3976" fmla="*/ 2735424 h 6864349"/>
              <a:gd name="connsiteX3977" fmla="*/ 8817508 w 9272710"/>
              <a:gd name="connsiteY3977" fmla="*/ 2735513 h 6864349"/>
              <a:gd name="connsiteX3978" fmla="*/ 8817353 w 9272710"/>
              <a:gd name="connsiteY3978" fmla="*/ 2723827 h 6864349"/>
              <a:gd name="connsiteX3979" fmla="*/ 8833260 w 9272710"/>
              <a:gd name="connsiteY3979" fmla="*/ 2716588 h 6864349"/>
              <a:gd name="connsiteX3980" fmla="*/ 8875455 w 9272710"/>
              <a:gd name="connsiteY3980" fmla="*/ 2681822 h 6864349"/>
              <a:gd name="connsiteX3981" fmla="*/ 8883933 w 9272710"/>
              <a:gd name="connsiteY3981" fmla="*/ 2671345 h 6864349"/>
              <a:gd name="connsiteX3982" fmla="*/ 7456892 w 9272710"/>
              <a:gd name="connsiteY3982" fmla="*/ 2666791 h 6864349"/>
              <a:gd name="connsiteX3983" fmla="*/ 7472612 w 9272710"/>
              <a:gd name="connsiteY3983" fmla="*/ 2685593 h 6864349"/>
              <a:gd name="connsiteX3984" fmla="*/ 7460934 w 9272710"/>
              <a:gd name="connsiteY3984" fmla="*/ 2669378 h 6864349"/>
              <a:gd name="connsiteX3985" fmla="*/ 8211276 w 9272710"/>
              <a:gd name="connsiteY3985" fmla="*/ 2664772 h 6864349"/>
              <a:gd name="connsiteX3986" fmla="*/ 8204735 w 9272710"/>
              <a:gd name="connsiteY3986" fmla="*/ 2665283 h 6864349"/>
              <a:gd name="connsiteX3987" fmla="*/ 8173673 w 9272710"/>
              <a:gd name="connsiteY3987" fmla="*/ 2665902 h 6864349"/>
              <a:gd name="connsiteX3988" fmla="*/ 8167453 w 9272710"/>
              <a:gd name="connsiteY3988" fmla="*/ 2668198 h 6864349"/>
              <a:gd name="connsiteX3989" fmla="*/ 8161335 w 9272710"/>
              <a:gd name="connsiteY3989" fmla="*/ 2668676 h 6864349"/>
              <a:gd name="connsiteX3990" fmla="*/ 8151403 w 9272710"/>
              <a:gd name="connsiteY3990" fmla="*/ 2674121 h 6864349"/>
              <a:gd name="connsiteX3991" fmla="*/ 8137806 w 9272710"/>
              <a:gd name="connsiteY3991" fmla="*/ 2679139 h 6864349"/>
              <a:gd name="connsiteX3992" fmla="*/ 8126009 w 9272710"/>
              <a:gd name="connsiteY3992" fmla="*/ 2688044 h 6864349"/>
              <a:gd name="connsiteX3993" fmla="*/ 8116574 w 9272710"/>
              <a:gd name="connsiteY3993" fmla="*/ 2693216 h 6864349"/>
              <a:gd name="connsiteX3994" fmla="*/ 8112634 w 9272710"/>
              <a:gd name="connsiteY3994" fmla="*/ 2698138 h 6864349"/>
              <a:gd name="connsiteX3995" fmla="*/ 8107221 w 9272710"/>
              <a:gd name="connsiteY3995" fmla="*/ 2702224 h 6864349"/>
              <a:gd name="connsiteX3996" fmla="*/ 8088491 w 9272710"/>
              <a:gd name="connsiteY3996" fmla="*/ 2728298 h 6864349"/>
              <a:gd name="connsiteX3997" fmla="*/ 8085421 w 9272710"/>
              <a:gd name="connsiteY3997" fmla="*/ 2732133 h 6864349"/>
              <a:gd name="connsiteX3998" fmla="*/ 8076307 w 9272710"/>
              <a:gd name="connsiteY3998" fmla="*/ 2779167 h 6864349"/>
              <a:gd name="connsiteX3999" fmla="*/ 8076307 w 9272710"/>
              <a:gd name="connsiteY3999" fmla="*/ 2779358 h 6864349"/>
              <a:gd name="connsiteX4000" fmla="*/ 8076330 w 9272710"/>
              <a:gd name="connsiteY4000" fmla="*/ 2779437 h 6864349"/>
              <a:gd name="connsiteX4001" fmla="*/ 8085462 w 9272710"/>
              <a:gd name="connsiteY4001" fmla="*/ 2732515 h 6864349"/>
              <a:gd name="connsiteX4002" fmla="*/ 8088491 w 9272710"/>
              <a:gd name="connsiteY4002" fmla="*/ 2728298 h 6864349"/>
              <a:gd name="connsiteX4003" fmla="*/ 8112634 w 9272710"/>
              <a:gd name="connsiteY4003" fmla="*/ 2698138 h 6864349"/>
              <a:gd name="connsiteX4004" fmla="*/ 8126009 w 9272710"/>
              <a:gd name="connsiteY4004" fmla="*/ 2688044 h 6864349"/>
              <a:gd name="connsiteX4005" fmla="*/ 8151403 w 9272710"/>
              <a:gd name="connsiteY4005" fmla="*/ 2674121 h 6864349"/>
              <a:gd name="connsiteX4006" fmla="*/ 8167453 w 9272710"/>
              <a:gd name="connsiteY4006" fmla="*/ 2668198 h 6864349"/>
              <a:gd name="connsiteX4007" fmla="*/ 8204735 w 9272710"/>
              <a:gd name="connsiteY4007" fmla="*/ 2665283 h 6864349"/>
              <a:gd name="connsiteX4008" fmla="*/ 8211277 w 9272710"/>
              <a:gd name="connsiteY4008" fmla="*/ 2665153 h 6864349"/>
              <a:gd name="connsiteX4009" fmla="*/ 8211277 w 9272710"/>
              <a:gd name="connsiteY4009" fmla="*/ 2664963 h 6864349"/>
              <a:gd name="connsiteX4010" fmla="*/ 8293764 w 9272710"/>
              <a:gd name="connsiteY4010" fmla="*/ 2698967 h 6864349"/>
              <a:gd name="connsiteX4011" fmla="*/ 8361677 w 9272710"/>
              <a:gd name="connsiteY4011" fmla="*/ 2732400 h 6864349"/>
              <a:gd name="connsiteX4012" fmla="*/ 8373120 w 9272710"/>
              <a:gd name="connsiteY4012" fmla="*/ 2749226 h 6864349"/>
              <a:gd name="connsiteX4013" fmla="*/ 8373130 w 9272710"/>
              <a:gd name="connsiteY4013" fmla="*/ 2749104 h 6864349"/>
              <a:gd name="connsiteX4014" fmla="*/ 8361676 w 9272710"/>
              <a:gd name="connsiteY4014" fmla="*/ 2732209 h 6864349"/>
              <a:gd name="connsiteX4015" fmla="*/ 8293763 w 9272710"/>
              <a:gd name="connsiteY4015" fmla="*/ 2698776 h 6864349"/>
              <a:gd name="connsiteX4016" fmla="*/ 8211276 w 9272710"/>
              <a:gd name="connsiteY4016" fmla="*/ 2664772 h 6864349"/>
              <a:gd name="connsiteX4017" fmla="*/ 7342866 w 9272710"/>
              <a:gd name="connsiteY4017" fmla="*/ 2663931 h 6864349"/>
              <a:gd name="connsiteX4018" fmla="*/ 7342625 w 9272710"/>
              <a:gd name="connsiteY4018" fmla="*/ 2664172 h 6864349"/>
              <a:gd name="connsiteX4019" fmla="*/ 7342692 w 9272710"/>
              <a:gd name="connsiteY4019" fmla="*/ 2664296 h 6864349"/>
              <a:gd name="connsiteX4020" fmla="*/ 7345081 w 9272710"/>
              <a:gd name="connsiteY4020" fmla="*/ 2667124 h 6864349"/>
              <a:gd name="connsiteX4021" fmla="*/ 7063422 w 9272710"/>
              <a:gd name="connsiteY4021" fmla="*/ 2661653 h 6864349"/>
              <a:gd name="connsiteX4022" fmla="*/ 7063086 w 9272710"/>
              <a:gd name="connsiteY4022" fmla="*/ 2661736 h 6864349"/>
              <a:gd name="connsiteX4023" fmla="*/ 7043512 w 9272710"/>
              <a:gd name="connsiteY4023" fmla="*/ 2688013 h 6864349"/>
              <a:gd name="connsiteX4024" fmla="*/ 7042560 w 9272710"/>
              <a:gd name="connsiteY4024" fmla="*/ 2740115 h 6864349"/>
              <a:gd name="connsiteX4025" fmla="*/ 7040559 w 9272710"/>
              <a:gd name="connsiteY4025" fmla="*/ 2758558 h 6864349"/>
              <a:gd name="connsiteX4026" fmla="*/ 7026679 w 9272710"/>
              <a:gd name="connsiteY4026" fmla="*/ 2772096 h 6864349"/>
              <a:gd name="connsiteX4027" fmla="*/ 7026939 w 9272710"/>
              <a:gd name="connsiteY4027" fmla="*/ 2772119 h 6864349"/>
              <a:gd name="connsiteX4028" fmla="*/ 7042941 w 9272710"/>
              <a:gd name="connsiteY4028" fmla="*/ 2740020 h 6864349"/>
              <a:gd name="connsiteX4029" fmla="*/ 7043893 w 9272710"/>
              <a:gd name="connsiteY4029" fmla="*/ 2687918 h 6864349"/>
              <a:gd name="connsiteX4030" fmla="*/ 7329538 w 9272710"/>
              <a:gd name="connsiteY4030" fmla="*/ 2657829 h 6864349"/>
              <a:gd name="connsiteX4031" fmla="*/ 7312736 w 9272710"/>
              <a:gd name="connsiteY4031" fmla="*/ 2675452 h 6864349"/>
              <a:gd name="connsiteX4032" fmla="*/ 7300497 w 9272710"/>
              <a:gd name="connsiteY4032" fmla="*/ 2696586 h 6864349"/>
              <a:gd name="connsiteX4033" fmla="*/ 7300402 w 9272710"/>
              <a:gd name="connsiteY4033" fmla="*/ 2696586 h 6864349"/>
              <a:gd name="connsiteX4034" fmla="*/ 7277089 w 9272710"/>
              <a:gd name="connsiteY4034" fmla="*/ 2707647 h 6864349"/>
              <a:gd name="connsiteX4035" fmla="*/ 7277110 w 9272710"/>
              <a:gd name="connsiteY4035" fmla="*/ 2707689 h 6864349"/>
              <a:gd name="connsiteX4036" fmla="*/ 7279467 w 9272710"/>
              <a:gd name="connsiteY4036" fmla="*/ 2697773 h 6864349"/>
              <a:gd name="connsiteX4037" fmla="*/ 7300401 w 9272710"/>
              <a:gd name="connsiteY4037" fmla="*/ 2696680 h 6864349"/>
              <a:gd name="connsiteX4038" fmla="*/ 7300500 w 9272710"/>
              <a:gd name="connsiteY4038" fmla="*/ 2696673 h 6864349"/>
              <a:gd name="connsiteX4039" fmla="*/ 7312736 w 9272710"/>
              <a:gd name="connsiteY4039" fmla="*/ 2675619 h 6864349"/>
              <a:gd name="connsiteX4040" fmla="*/ 7329548 w 9272710"/>
              <a:gd name="connsiteY4040" fmla="*/ 2657914 h 6864349"/>
              <a:gd name="connsiteX4041" fmla="*/ 7329834 w 9272710"/>
              <a:gd name="connsiteY4041" fmla="*/ 2657914 h 6864349"/>
              <a:gd name="connsiteX4042" fmla="*/ 7436609 w 9272710"/>
              <a:gd name="connsiteY4042" fmla="*/ 2656450 h 6864349"/>
              <a:gd name="connsiteX4043" fmla="*/ 7450747 w 9272710"/>
              <a:gd name="connsiteY4043" fmla="*/ 2662857 h 6864349"/>
              <a:gd name="connsiteX4044" fmla="*/ 7442161 w 9272710"/>
              <a:gd name="connsiteY4044" fmla="*/ 2657361 h 6864349"/>
              <a:gd name="connsiteX4045" fmla="*/ 9094911 w 9272710"/>
              <a:gd name="connsiteY4045" fmla="*/ 2655818 h 6864349"/>
              <a:gd name="connsiteX4046" fmla="*/ 9094868 w 9272710"/>
              <a:gd name="connsiteY4046" fmla="*/ 2655922 h 6864349"/>
              <a:gd name="connsiteX4047" fmla="*/ 9111398 w 9272710"/>
              <a:gd name="connsiteY4047" fmla="*/ 2688186 h 6864349"/>
              <a:gd name="connsiteX4048" fmla="*/ 9128106 w 9272710"/>
              <a:gd name="connsiteY4048" fmla="*/ 2697658 h 6864349"/>
              <a:gd name="connsiteX4049" fmla="*/ 9128154 w 9272710"/>
              <a:gd name="connsiteY4049" fmla="*/ 2697631 h 6864349"/>
              <a:gd name="connsiteX4050" fmla="*/ 9111493 w 9272710"/>
              <a:gd name="connsiteY4050" fmla="*/ 2688186 h 6864349"/>
              <a:gd name="connsiteX4051" fmla="*/ 9094911 w 9272710"/>
              <a:gd name="connsiteY4051" fmla="*/ 2655818 h 6864349"/>
              <a:gd name="connsiteX4052" fmla="*/ 7396775 w 9272710"/>
              <a:gd name="connsiteY4052" fmla="*/ 2649910 h 6864349"/>
              <a:gd name="connsiteX4053" fmla="*/ 7371267 w 9272710"/>
              <a:gd name="connsiteY4053" fmla="*/ 2660105 h 6864349"/>
              <a:gd name="connsiteX4054" fmla="*/ 7357683 w 9272710"/>
              <a:gd name="connsiteY4054" fmla="*/ 2669868 h 6864349"/>
              <a:gd name="connsiteX4055" fmla="*/ 7346254 w 9272710"/>
              <a:gd name="connsiteY4055" fmla="*/ 2668514 h 6864349"/>
              <a:gd name="connsiteX4056" fmla="*/ 7346312 w 9272710"/>
              <a:gd name="connsiteY4056" fmla="*/ 2668582 h 6864349"/>
              <a:gd name="connsiteX4057" fmla="*/ 7346121 w 9272710"/>
              <a:gd name="connsiteY4057" fmla="*/ 2668582 h 6864349"/>
              <a:gd name="connsiteX4058" fmla="*/ 7371362 w 9272710"/>
              <a:gd name="connsiteY4058" fmla="*/ 2660200 h 6864349"/>
              <a:gd name="connsiteX4059" fmla="*/ 7396856 w 9272710"/>
              <a:gd name="connsiteY4059" fmla="*/ 2650005 h 6864349"/>
              <a:gd name="connsiteX4060" fmla="*/ 7397770 w 9272710"/>
              <a:gd name="connsiteY4060" fmla="*/ 2650074 h 6864349"/>
              <a:gd name="connsiteX4061" fmla="*/ 1670064 w 9272710"/>
              <a:gd name="connsiteY4061" fmla="*/ 2648613 h 6864349"/>
              <a:gd name="connsiteX4062" fmla="*/ 1677299 w 9272710"/>
              <a:gd name="connsiteY4062" fmla="*/ 2673302 h 6864349"/>
              <a:gd name="connsiteX4063" fmla="*/ 1698683 w 9272710"/>
              <a:gd name="connsiteY4063" fmla="*/ 2721201 h 6864349"/>
              <a:gd name="connsiteX4064" fmla="*/ 1698729 w 9272710"/>
              <a:gd name="connsiteY4064" fmla="*/ 2721226 h 6864349"/>
              <a:gd name="connsiteX4065" fmla="*/ 1683943 w 9272710"/>
              <a:gd name="connsiteY4065" fmla="*/ 2700772 h 6864349"/>
              <a:gd name="connsiteX4066" fmla="*/ 1677586 w 9272710"/>
              <a:gd name="connsiteY4066" fmla="*/ 2673683 h 6864349"/>
              <a:gd name="connsiteX4067" fmla="*/ 1670252 w 9272710"/>
              <a:gd name="connsiteY4067" fmla="*/ 2648657 h 6864349"/>
              <a:gd name="connsiteX4068" fmla="*/ 8627385 w 9272710"/>
              <a:gd name="connsiteY4068" fmla="*/ 2648281 h 6864349"/>
              <a:gd name="connsiteX4069" fmla="*/ 8627234 w 9272710"/>
              <a:gd name="connsiteY4069" fmla="*/ 2648294 h 6864349"/>
              <a:gd name="connsiteX4070" fmla="*/ 8627175 w 9272710"/>
              <a:gd name="connsiteY4070" fmla="*/ 2648345 h 6864349"/>
              <a:gd name="connsiteX4071" fmla="*/ 8628443 w 9272710"/>
              <a:gd name="connsiteY4071" fmla="*/ 2648831 h 6864349"/>
              <a:gd name="connsiteX4072" fmla="*/ 8644404 w 9272710"/>
              <a:gd name="connsiteY4072" fmla="*/ 2657134 h 6864349"/>
              <a:gd name="connsiteX4073" fmla="*/ 8653217 w 9272710"/>
              <a:gd name="connsiteY4073" fmla="*/ 2658338 h 6864349"/>
              <a:gd name="connsiteX4074" fmla="*/ 8654688 w 9272710"/>
              <a:gd name="connsiteY4074" fmla="*/ 2658903 h 6864349"/>
              <a:gd name="connsiteX4075" fmla="*/ 8667142 w 9272710"/>
              <a:gd name="connsiteY4075" fmla="*/ 2660645 h 6864349"/>
              <a:gd name="connsiteX4076" fmla="*/ 8680697 w 9272710"/>
              <a:gd name="connsiteY4076" fmla="*/ 2665429 h 6864349"/>
              <a:gd name="connsiteX4077" fmla="*/ 8683929 w 9272710"/>
              <a:gd name="connsiteY4077" fmla="*/ 2666779 h 6864349"/>
              <a:gd name="connsiteX4078" fmla="*/ 8694793 w 9272710"/>
              <a:gd name="connsiteY4078" fmla="*/ 2686935 h 6864349"/>
              <a:gd name="connsiteX4079" fmla="*/ 8694956 w 9272710"/>
              <a:gd name="connsiteY4079" fmla="*/ 2686966 h 6864349"/>
              <a:gd name="connsiteX4080" fmla="*/ 8704577 w 9272710"/>
              <a:gd name="connsiteY4080" fmla="*/ 2686966 h 6864349"/>
              <a:gd name="connsiteX4081" fmla="*/ 8704672 w 9272710"/>
              <a:gd name="connsiteY4081" fmla="*/ 2686966 h 6864349"/>
              <a:gd name="connsiteX4082" fmla="*/ 8704680 w 9272710"/>
              <a:gd name="connsiteY4082" fmla="*/ 2686979 h 6864349"/>
              <a:gd name="connsiteX4083" fmla="*/ 8728378 w 9272710"/>
              <a:gd name="connsiteY4083" fmla="*/ 2689836 h 6864349"/>
              <a:gd name="connsiteX4084" fmla="*/ 8750107 w 9272710"/>
              <a:gd name="connsiteY4084" fmla="*/ 2696205 h 6864349"/>
              <a:gd name="connsiteX4085" fmla="*/ 8794588 w 9272710"/>
              <a:gd name="connsiteY4085" fmla="*/ 2691633 h 6864349"/>
              <a:gd name="connsiteX4086" fmla="*/ 8807139 w 9272710"/>
              <a:gd name="connsiteY4086" fmla="*/ 2671829 h 6864349"/>
              <a:gd name="connsiteX4087" fmla="*/ 8807627 w 9272710"/>
              <a:gd name="connsiteY4087" fmla="*/ 2668428 h 6864349"/>
              <a:gd name="connsiteX4088" fmla="*/ 8809589 w 9272710"/>
              <a:gd name="connsiteY4088" fmla="*/ 2664951 h 6864349"/>
              <a:gd name="connsiteX4089" fmla="*/ 8810119 w 9272710"/>
              <a:gd name="connsiteY4089" fmla="*/ 2651069 h 6864349"/>
              <a:gd name="connsiteX4090" fmla="*/ 8810126 w 9272710"/>
              <a:gd name="connsiteY4090" fmla="*/ 2651021 h 6864349"/>
              <a:gd name="connsiteX4091" fmla="*/ 8810121 w 9272710"/>
              <a:gd name="connsiteY4091" fmla="*/ 2651011 h 6864349"/>
              <a:gd name="connsiteX4092" fmla="*/ 8810119 w 9272710"/>
              <a:gd name="connsiteY4092" fmla="*/ 2651069 h 6864349"/>
              <a:gd name="connsiteX4093" fmla="*/ 8807627 w 9272710"/>
              <a:gd name="connsiteY4093" fmla="*/ 2668428 h 6864349"/>
              <a:gd name="connsiteX4094" fmla="*/ 8794588 w 9272710"/>
              <a:gd name="connsiteY4094" fmla="*/ 2691537 h 6864349"/>
              <a:gd name="connsiteX4095" fmla="*/ 8750106 w 9272710"/>
              <a:gd name="connsiteY4095" fmla="*/ 2696109 h 6864349"/>
              <a:gd name="connsiteX4096" fmla="*/ 8704576 w 9272710"/>
              <a:gd name="connsiteY4096" fmla="*/ 2686870 h 6864349"/>
              <a:gd name="connsiteX4097" fmla="*/ 8694861 w 9272710"/>
              <a:gd name="connsiteY4097" fmla="*/ 2686870 h 6864349"/>
              <a:gd name="connsiteX4098" fmla="*/ 8683983 w 9272710"/>
              <a:gd name="connsiteY4098" fmla="*/ 2666588 h 6864349"/>
              <a:gd name="connsiteX4099" fmla="*/ 8680697 w 9272710"/>
              <a:gd name="connsiteY4099" fmla="*/ 2665429 h 6864349"/>
              <a:gd name="connsiteX4100" fmla="*/ 8670305 w 9272710"/>
              <a:gd name="connsiteY4100" fmla="*/ 2661088 h 6864349"/>
              <a:gd name="connsiteX4101" fmla="*/ 8667142 w 9272710"/>
              <a:gd name="connsiteY4101" fmla="*/ 2660645 h 6864349"/>
              <a:gd name="connsiteX4102" fmla="*/ 8665274 w 9272710"/>
              <a:gd name="connsiteY4102" fmla="*/ 2659986 h 6864349"/>
              <a:gd name="connsiteX4103" fmla="*/ 8653217 w 9272710"/>
              <a:gd name="connsiteY4103" fmla="*/ 2658338 h 6864349"/>
              <a:gd name="connsiteX4104" fmla="*/ 8628443 w 9272710"/>
              <a:gd name="connsiteY4104" fmla="*/ 2648831 h 6864349"/>
              <a:gd name="connsiteX4105" fmla="*/ 7891183 w 9272710"/>
              <a:gd name="connsiteY4105" fmla="*/ 2644460 h 6864349"/>
              <a:gd name="connsiteX4106" fmla="*/ 7891047 w 9272710"/>
              <a:gd name="connsiteY4106" fmla="*/ 2644579 h 6864349"/>
              <a:gd name="connsiteX4107" fmla="*/ 7872010 w 9272710"/>
              <a:gd name="connsiteY4107" fmla="*/ 2669508 h 6864349"/>
              <a:gd name="connsiteX4108" fmla="*/ 7871202 w 9272710"/>
              <a:gd name="connsiteY4108" fmla="*/ 2671798 h 6864349"/>
              <a:gd name="connsiteX4109" fmla="*/ 7865732 w 9272710"/>
              <a:gd name="connsiteY4109" fmla="*/ 2684655 h 6864349"/>
              <a:gd name="connsiteX4110" fmla="*/ 7865909 w 9272710"/>
              <a:gd name="connsiteY4110" fmla="*/ 2686797 h 6864349"/>
              <a:gd name="connsiteX4111" fmla="*/ 7864984 w 9272710"/>
              <a:gd name="connsiteY4111" fmla="*/ 2689418 h 6864349"/>
              <a:gd name="connsiteX4112" fmla="*/ 7866407 w 9272710"/>
              <a:gd name="connsiteY4112" fmla="*/ 2692819 h 6864349"/>
              <a:gd name="connsiteX4113" fmla="*/ 7866829 w 9272710"/>
              <a:gd name="connsiteY4113" fmla="*/ 2697923 h 6864349"/>
              <a:gd name="connsiteX4114" fmla="*/ 7870448 w 9272710"/>
              <a:gd name="connsiteY4114" fmla="*/ 2702479 h 6864349"/>
              <a:gd name="connsiteX4115" fmla="*/ 7872013 w 9272710"/>
              <a:gd name="connsiteY4115" fmla="*/ 2706221 h 6864349"/>
              <a:gd name="connsiteX4116" fmla="*/ 7875045 w 9272710"/>
              <a:gd name="connsiteY4116" fmla="*/ 2708267 h 6864349"/>
              <a:gd name="connsiteX4117" fmla="*/ 7876404 w 9272710"/>
              <a:gd name="connsiteY4117" fmla="*/ 2709977 h 6864349"/>
              <a:gd name="connsiteX4118" fmla="*/ 7889912 w 9272710"/>
              <a:gd name="connsiteY4118" fmla="*/ 2718298 h 6864349"/>
              <a:gd name="connsiteX4119" fmla="*/ 7895143 w 9272710"/>
              <a:gd name="connsiteY4119" fmla="*/ 2721827 h 6864349"/>
              <a:gd name="connsiteX4120" fmla="*/ 7988011 w 9272710"/>
              <a:gd name="connsiteY4120" fmla="*/ 2851557 h 6864349"/>
              <a:gd name="connsiteX4121" fmla="*/ 7945816 w 9272710"/>
              <a:gd name="connsiteY4121" fmla="*/ 2947474 h 6864349"/>
              <a:gd name="connsiteX4122" fmla="*/ 7890190 w 9272710"/>
              <a:gd name="connsiteY4122" fmla="*/ 3027579 h 6864349"/>
              <a:gd name="connsiteX4123" fmla="*/ 7887602 w 9272710"/>
              <a:gd name="connsiteY4123" fmla="*/ 3031142 h 6864349"/>
              <a:gd name="connsiteX4124" fmla="*/ 7863297 w 9272710"/>
              <a:gd name="connsiteY4124" fmla="*/ 3062558 h 6864349"/>
              <a:gd name="connsiteX4125" fmla="*/ 7860602 w 9272710"/>
              <a:gd name="connsiteY4125" fmla="*/ 3068315 h 6864349"/>
              <a:gd name="connsiteX4126" fmla="*/ 7856760 w 9272710"/>
              <a:gd name="connsiteY4126" fmla="*/ 3073604 h 6864349"/>
              <a:gd name="connsiteX4127" fmla="*/ 7854455 w 9272710"/>
              <a:gd name="connsiteY4127" fmla="*/ 3081443 h 6864349"/>
              <a:gd name="connsiteX4128" fmla="*/ 7847854 w 9272710"/>
              <a:gd name="connsiteY4128" fmla="*/ 3095542 h 6864349"/>
              <a:gd name="connsiteX4129" fmla="*/ 7846319 w 9272710"/>
              <a:gd name="connsiteY4129" fmla="*/ 3109119 h 6864349"/>
              <a:gd name="connsiteX4130" fmla="*/ 7843993 w 9272710"/>
              <a:gd name="connsiteY4130" fmla="*/ 3117030 h 6864349"/>
              <a:gd name="connsiteX4131" fmla="*/ 7844894 w 9272710"/>
              <a:gd name="connsiteY4131" fmla="*/ 3121717 h 6864349"/>
              <a:gd name="connsiteX4132" fmla="*/ 7844191 w 9272710"/>
              <a:gd name="connsiteY4132" fmla="*/ 3127941 h 6864349"/>
              <a:gd name="connsiteX4133" fmla="*/ 7852213 w 9272710"/>
              <a:gd name="connsiteY4133" fmla="*/ 3159776 h 6864349"/>
              <a:gd name="connsiteX4134" fmla="*/ 7852444 w 9272710"/>
              <a:gd name="connsiteY4134" fmla="*/ 3160975 h 6864349"/>
              <a:gd name="connsiteX4135" fmla="*/ 7882665 w 9272710"/>
              <a:gd name="connsiteY4135" fmla="*/ 3208554 h 6864349"/>
              <a:gd name="connsiteX4136" fmla="*/ 7882713 w 9272710"/>
              <a:gd name="connsiteY4136" fmla="*/ 3208575 h 6864349"/>
              <a:gd name="connsiteX4137" fmla="*/ 7852539 w 9272710"/>
              <a:gd name="connsiteY4137" fmla="*/ 3161070 h 6864349"/>
              <a:gd name="connsiteX4138" fmla="*/ 7852213 w 9272710"/>
              <a:gd name="connsiteY4138" fmla="*/ 3159776 h 6864349"/>
              <a:gd name="connsiteX4139" fmla="*/ 7844894 w 9272710"/>
              <a:gd name="connsiteY4139" fmla="*/ 3121717 h 6864349"/>
              <a:gd name="connsiteX4140" fmla="*/ 7846319 w 9272710"/>
              <a:gd name="connsiteY4140" fmla="*/ 3109119 h 6864349"/>
              <a:gd name="connsiteX4141" fmla="*/ 7854455 w 9272710"/>
              <a:gd name="connsiteY4141" fmla="*/ 3081443 h 6864349"/>
              <a:gd name="connsiteX4142" fmla="*/ 7860602 w 9272710"/>
              <a:gd name="connsiteY4142" fmla="*/ 3068315 h 6864349"/>
              <a:gd name="connsiteX4143" fmla="*/ 7887602 w 9272710"/>
              <a:gd name="connsiteY4143" fmla="*/ 3031142 h 6864349"/>
              <a:gd name="connsiteX4144" fmla="*/ 7890285 w 9272710"/>
              <a:gd name="connsiteY4144" fmla="*/ 3027674 h 6864349"/>
              <a:gd name="connsiteX4145" fmla="*/ 7945911 w 9272710"/>
              <a:gd name="connsiteY4145" fmla="*/ 2947569 h 6864349"/>
              <a:gd name="connsiteX4146" fmla="*/ 7988107 w 9272710"/>
              <a:gd name="connsiteY4146" fmla="*/ 2851652 h 6864349"/>
              <a:gd name="connsiteX4147" fmla="*/ 8022206 w 9272710"/>
              <a:gd name="connsiteY4147" fmla="*/ 2888228 h 6864349"/>
              <a:gd name="connsiteX4148" fmla="*/ 8022111 w 9272710"/>
              <a:gd name="connsiteY4148" fmla="*/ 2888133 h 6864349"/>
              <a:gd name="connsiteX4149" fmla="*/ 8029540 w 9272710"/>
              <a:gd name="connsiteY4149" fmla="*/ 3008529 h 6864349"/>
              <a:gd name="connsiteX4150" fmla="*/ 8055353 w 9272710"/>
              <a:gd name="connsiteY4150" fmla="*/ 3030912 h 6864349"/>
              <a:gd name="connsiteX4151" fmla="*/ 8089262 w 9272710"/>
              <a:gd name="connsiteY4151" fmla="*/ 3038818 h 6864349"/>
              <a:gd name="connsiteX4152" fmla="*/ 8089226 w 9272710"/>
              <a:gd name="connsiteY4152" fmla="*/ 3038958 h 6864349"/>
              <a:gd name="connsiteX4153" fmla="*/ 8089452 w 9272710"/>
              <a:gd name="connsiteY4153" fmla="*/ 3038628 h 6864349"/>
              <a:gd name="connsiteX4154" fmla="*/ 8055543 w 9272710"/>
              <a:gd name="connsiteY4154" fmla="*/ 3030722 h 6864349"/>
              <a:gd name="connsiteX4155" fmla="*/ 8029730 w 9272710"/>
              <a:gd name="connsiteY4155" fmla="*/ 3008339 h 6864349"/>
              <a:gd name="connsiteX4156" fmla="*/ 8022301 w 9272710"/>
              <a:gd name="connsiteY4156" fmla="*/ 2887943 h 6864349"/>
              <a:gd name="connsiteX4157" fmla="*/ 7988201 w 9272710"/>
              <a:gd name="connsiteY4157" fmla="*/ 2851367 h 6864349"/>
              <a:gd name="connsiteX4158" fmla="*/ 7895332 w 9272710"/>
              <a:gd name="connsiteY4158" fmla="*/ 2721636 h 6864349"/>
              <a:gd name="connsiteX4159" fmla="*/ 7889912 w 9272710"/>
              <a:gd name="connsiteY4159" fmla="*/ 2718298 h 6864349"/>
              <a:gd name="connsiteX4160" fmla="*/ 7875045 w 9272710"/>
              <a:gd name="connsiteY4160" fmla="*/ 2708267 h 6864349"/>
              <a:gd name="connsiteX4161" fmla="*/ 7870448 w 9272710"/>
              <a:gd name="connsiteY4161" fmla="*/ 2702479 h 6864349"/>
              <a:gd name="connsiteX4162" fmla="*/ 7866407 w 9272710"/>
              <a:gd name="connsiteY4162" fmla="*/ 2692819 h 6864349"/>
              <a:gd name="connsiteX4163" fmla="*/ 7865909 w 9272710"/>
              <a:gd name="connsiteY4163" fmla="*/ 2686797 h 6864349"/>
              <a:gd name="connsiteX4164" fmla="*/ 7871202 w 9272710"/>
              <a:gd name="connsiteY4164" fmla="*/ 2671798 h 6864349"/>
              <a:gd name="connsiteX4165" fmla="*/ 7872240 w 9272710"/>
              <a:gd name="connsiteY4165" fmla="*/ 2669358 h 6864349"/>
              <a:gd name="connsiteX4166" fmla="*/ 7716649 w 9272710"/>
              <a:gd name="connsiteY4166" fmla="*/ 2643680 h 6864349"/>
              <a:gd name="connsiteX4167" fmla="*/ 7716615 w 9272710"/>
              <a:gd name="connsiteY4167" fmla="*/ 2643713 h 6864349"/>
              <a:gd name="connsiteX4168" fmla="*/ 7716577 w 9272710"/>
              <a:gd name="connsiteY4168" fmla="*/ 2643798 h 6864349"/>
              <a:gd name="connsiteX4169" fmla="*/ 7708809 w 9272710"/>
              <a:gd name="connsiteY4169" fmla="*/ 2656580 h 6864349"/>
              <a:gd name="connsiteX4170" fmla="*/ 7708909 w 9272710"/>
              <a:gd name="connsiteY4170" fmla="*/ 2661145 h 6864349"/>
              <a:gd name="connsiteX4171" fmla="*/ 7707468 w 9272710"/>
              <a:gd name="connsiteY4171" fmla="*/ 2664404 h 6864349"/>
              <a:gd name="connsiteX4172" fmla="*/ 7709125 w 9272710"/>
              <a:gd name="connsiteY4172" fmla="*/ 2671102 h 6864349"/>
              <a:gd name="connsiteX4173" fmla="*/ 7709152 w 9272710"/>
              <a:gd name="connsiteY4173" fmla="*/ 2672329 h 6864349"/>
              <a:gd name="connsiteX4174" fmla="*/ 7709627 w 9272710"/>
              <a:gd name="connsiteY4174" fmla="*/ 2673129 h 6864349"/>
              <a:gd name="connsiteX4175" fmla="*/ 7710649 w 9272710"/>
              <a:gd name="connsiteY4175" fmla="*/ 2677262 h 6864349"/>
              <a:gd name="connsiteX4176" fmla="*/ 7720834 w 9272710"/>
              <a:gd name="connsiteY4176" fmla="*/ 2692870 h 6864349"/>
              <a:gd name="connsiteX4177" fmla="*/ 7776651 w 9272710"/>
              <a:gd name="connsiteY4177" fmla="*/ 2778881 h 6864349"/>
              <a:gd name="connsiteX4178" fmla="*/ 7777889 w 9272710"/>
              <a:gd name="connsiteY4178" fmla="*/ 2794408 h 6864349"/>
              <a:gd name="connsiteX4179" fmla="*/ 7777627 w 9272710"/>
              <a:gd name="connsiteY4179" fmla="*/ 2809493 h 6864349"/>
              <a:gd name="connsiteX4180" fmla="*/ 7777985 w 9272710"/>
              <a:gd name="connsiteY4180" fmla="*/ 2809171 h 6864349"/>
              <a:gd name="connsiteX4181" fmla="*/ 7776937 w 9272710"/>
              <a:gd name="connsiteY4181" fmla="*/ 2778500 h 6864349"/>
              <a:gd name="connsiteX4182" fmla="*/ 7721121 w 9272710"/>
              <a:gd name="connsiteY4182" fmla="*/ 2692489 h 6864349"/>
              <a:gd name="connsiteX4183" fmla="*/ 7709627 w 9272710"/>
              <a:gd name="connsiteY4183" fmla="*/ 2673129 h 6864349"/>
              <a:gd name="connsiteX4184" fmla="*/ 7709125 w 9272710"/>
              <a:gd name="connsiteY4184" fmla="*/ 2671102 h 6864349"/>
              <a:gd name="connsiteX4185" fmla="*/ 7708909 w 9272710"/>
              <a:gd name="connsiteY4185" fmla="*/ 2661145 h 6864349"/>
              <a:gd name="connsiteX4186" fmla="*/ 7716577 w 9272710"/>
              <a:gd name="connsiteY4186" fmla="*/ 2643798 h 6864349"/>
              <a:gd name="connsiteX4187" fmla="*/ 9200353 w 9272710"/>
              <a:gd name="connsiteY4187" fmla="*/ 2643341 h 6864349"/>
              <a:gd name="connsiteX4188" fmla="*/ 9200284 w 9272710"/>
              <a:gd name="connsiteY4188" fmla="*/ 2643401 h 6864349"/>
              <a:gd name="connsiteX4189" fmla="*/ 9203940 w 9272710"/>
              <a:gd name="connsiteY4189" fmla="*/ 2651708 h 6864349"/>
              <a:gd name="connsiteX4190" fmla="*/ 9197681 w 9272710"/>
              <a:gd name="connsiteY4190" fmla="*/ 2665682 h 6864349"/>
              <a:gd name="connsiteX4191" fmla="*/ 9197502 w 9272710"/>
              <a:gd name="connsiteY4191" fmla="*/ 2666465 h 6864349"/>
              <a:gd name="connsiteX4192" fmla="*/ 9195558 w 9272710"/>
              <a:gd name="connsiteY4192" fmla="*/ 2669996 h 6864349"/>
              <a:gd name="connsiteX4193" fmla="*/ 9195148 w 9272710"/>
              <a:gd name="connsiteY4193" fmla="*/ 2676779 h 6864349"/>
              <a:gd name="connsiteX4194" fmla="*/ 9195019 w 9272710"/>
              <a:gd name="connsiteY4194" fmla="*/ 2677345 h 6864349"/>
              <a:gd name="connsiteX4195" fmla="*/ 9203782 w 9272710"/>
              <a:gd name="connsiteY4195" fmla="*/ 2681441 h 6864349"/>
              <a:gd name="connsiteX4196" fmla="*/ 9206163 w 9272710"/>
              <a:gd name="connsiteY4196" fmla="*/ 2681727 h 6864349"/>
              <a:gd name="connsiteX4197" fmla="*/ 9206227 w 9272710"/>
              <a:gd name="connsiteY4197" fmla="*/ 2681734 h 6864349"/>
              <a:gd name="connsiteX4198" fmla="*/ 9195210 w 9272710"/>
              <a:gd name="connsiteY4198" fmla="*/ 2677345 h 6864349"/>
              <a:gd name="connsiteX4199" fmla="*/ 9195114 w 9272710"/>
              <a:gd name="connsiteY4199" fmla="*/ 2677345 h 6864349"/>
              <a:gd name="connsiteX4200" fmla="*/ 9195148 w 9272710"/>
              <a:gd name="connsiteY4200" fmla="*/ 2676779 h 6864349"/>
              <a:gd name="connsiteX4201" fmla="*/ 9197502 w 9272710"/>
              <a:gd name="connsiteY4201" fmla="*/ 2666465 h 6864349"/>
              <a:gd name="connsiteX4202" fmla="*/ 9200520 w 9272710"/>
              <a:gd name="connsiteY4202" fmla="*/ 2660986 h 6864349"/>
              <a:gd name="connsiteX4203" fmla="*/ 9200353 w 9272710"/>
              <a:gd name="connsiteY4203" fmla="*/ 2643341 h 6864349"/>
              <a:gd name="connsiteX4204" fmla="*/ 8917417 w 9272710"/>
              <a:gd name="connsiteY4204" fmla="*/ 2638003 h 6864349"/>
              <a:gd name="connsiteX4205" fmla="*/ 8912351 w 9272710"/>
              <a:gd name="connsiteY4205" fmla="*/ 2645884 h 6864349"/>
              <a:gd name="connsiteX4206" fmla="*/ 8916339 w 9272710"/>
              <a:gd name="connsiteY4206" fmla="*/ 2642312 h 6864349"/>
              <a:gd name="connsiteX4207" fmla="*/ 8407334 w 9272710"/>
              <a:gd name="connsiteY4207" fmla="*/ 2635029 h 6864349"/>
              <a:gd name="connsiteX4208" fmla="*/ 8448997 w 9272710"/>
              <a:gd name="connsiteY4208" fmla="*/ 2667594 h 6864349"/>
              <a:gd name="connsiteX4209" fmla="*/ 8440949 w 9272710"/>
              <a:gd name="connsiteY4209" fmla="*/ 2658118 h 6864349"/>
              <a:gd name="connsiteX4210" fmla="*/ 7210878 w 9272710"/>
              <a:gd name="connsiteY4210" fmla="*/ 2633411 h 6864349"/>
              <a:gd name="connsiteX4211" fmla="*/ 7174671 w 9272710"/>
              <a:gd name="connsiteY4211" fmla="*/ 2654962 h 6864349"/>
              <a:gd name="connsiteX4212" fmla="*/ 7154793 w 9272710"/>
              <a:gd name="connsiteY4212" fmla="*/ 2668714 h 6864349"/>
              <a:gd name="connsiteX4213" fmla="*/ 7135855 w 9272710"/>
              <a:gd name="connsiteY4213" fmla="*/ 2673365 h 6864349"/>
              <a:gd name="connsiteX4214" fmla="*/ 7135869 w 9272710"/>
              <a:gd name="connsiteY4214" fmla="*/ 2673369 h 6864349"/>
              <a:gd name="connsiteX4215" fmla="*/ 7175053 w 9272710"/>
              <a:gd name="connsiteY4215" fmla="*/ 2654866 h 6864349"/>
              <a:gd name="connsiteX4216" fmla="*/ 7192009 w 9272710"/>
              <a:gd name="connsiteY4216" fmla="*/ 2641368 h 6864349"/>
              <a:gd name="connsiteX4217" fmla="*/ 7210985 w 9272710"/>
              <a:gd name="connsiteY4217" fmla="*/ 2633431 h 6864349"/>
              <a:gd name="connsiteX4218" fmla="*/ 8594791 w 9272710"/>
              <a:gd name="connsiteY4218" fmla="*/ 2633316 h 6864349"/>
              <a:gd name="connsiteX4219" fmla="*/ 8590707 w 9272710"/>
              <a:gd name="connsiteY4219" fmla="*/ 2633777 h 6864349"/>
              <a:gd name="connsiteX4220" fmla="*/ 8546557 w 9272710"/>
              <a:gd name="connsiteY4220" fmla="*/ 2645817 h 6864349"/>
              <a:gd name="connsiteX4221" fmla="*/ 8534460 w 9272710"/>
              <a:gd name="connsiteY4221" fmla="*/ 2672392 h 6864349"/>
              <a:gd name="connsiteX4222" fmla="*/ 8518268 w 9272710"/>
              <a:gd name="connsiteY4222" fmla="*/ 2699443 h 6864349"/>
              <a:gd name="connsiteX4223" fmla="*/ 8503347 w 9272710"/>
              <a:gd name="connsiteY4223" fmla="*/ 2694714 h 6864349"/>
              <a:gd name="connsiteX4224" fmla="*/ 8503373 w 9272710"/>
              <a:gd name="connsiteY4224" fmla="*/ 2694752 h 6864349"/>
              <a:gd name="connsiteX4225" fmla="*/ 8518363 w 9272710"/>
              <a:gd name="connsiteY4225" fmla="*/ 2699538 h 6864349"/>
              <a:gd name="connsiteX4226" fmla="*/ 8534556 w 9272710"/>
              <a:gd name="connsiteY4226" fmla="*/ 2672487 h 6864349"/>
              <a:gd name="connsiteX4227" fmla="*/ 8546653 w 9272710"/>
              <a:gd name="connsiteY4227" fmla="*/ 2645913 h 6864349"/>
              <a:gd name="connsiteX4228" fmla="*/ 1178181 w 9272710"/>
              <a:gd name="connsiteY4228" fmla="*/ 2631675 h 6864349"/>
              <a:gd name="connsiteX4229" fmla="*/ 1170379 w 9272710"/>
              <a:gd name="connsiteY4229" fmla="*/ 2638155 h 6864349"/>
              <a:gd name="connsiteX4230" fmla="*/ 1170375 w 9272710"/>
              <a:gd name="connsiteY4230" fmla="*/ 2638186 h 6864349"/>
              <a:gd name="connsiteX4231" fmla="*/ 1186774 w 9272710"/>
              <a:gd name="connsiteY4231" fmla="*/ 2632489 h 6864349"/>
              <a:gd name="connsiteX4232" fmla="*/ 1204859 w 9272710"/>
              <a:gd name="connsiteY4232" fmla="*/ 2639299 h 6864349"/>
              <a:gd name="connsiteX4233" fmla="*/ 1223660 w 9272710"/>
              <a:gd name="connsiteY4233" fmla="*/ 2636823 h 6864349"/>
              <a:gd name="connsiteX4234" fmla="*/ 1223686 w 9272710"/>
              <a:gd name="connsiteY4234" fmla="*/ 2636779 h 6864349"/>
              <a:gd name="connsiteX4235" fmla="*/ 1205050 w 9272710"/>
              <a:gd name="connsiteY4235" fmla="*/ 2639203 h 6864349"/>
              <a:gd name="connsiteX4236" fmla="*/ 1186929 w 9272710"/>
              <a:gd name="connsiteY4236" fmla="*/ 2632393 h 6864349"/>
              <a:gd name="connsiteX4237" fmla="*/ 1178181 w 9272710"/>
              <a:gd name="connsiteY4237" fmla="*/ 2631675 h 6864349"/>
              <a:gd name="connsiteX4238" fmla="*/ 8635349 w 9272710"/>
              <a:gd name="connsiteY4238" fmla="*/ 2628739 h 6864349"/>
              <a:gd name="connsiteX4239" fmla="*/ 8633589 w 9272710"/>
              <a:gd name="connsiteY4239" fmla="*/ 2628938 h 6864349"/>
              <a:gd name="connsiteX4240" fmla="*/ 8635445 w 9272710"/>
              <a:gd name="connsiteY4240" fmla="*/ 2628835 h 6864349"/>
              <a:gd name="connsiteX4241" fmla="*/ 8665712 w 9272710"/>
              <a:gd name="connsiteY4241" fmla="*/ 2638486 h 6864349"/>
              <a:gd name="connsiteX4242" fmla="*/ 8665761 w 9272710"/>
              <a:gd name="connsiteY4242" fmla="*/ 2638437 h 6864349"/>
              <a:gd name="connsiteX4243" fmla="*/ 8036474 w 9272710"/>
              <a:gd name="connsiteY4243" fmla="*/ 2628135 h 6864349"/>
              <a:gd name="connsiteX4244" fmla="*/ 8036363 w 9272710"/>
              <a:gd name="connsiteY4244" fmla="*/ 2628209 h 6864349"/>
              <a:gd name="connsiteX4245" fmla="*/ 8024968 w 9272710"/>
              <a:gd name="connsiteY4245" fmla="*/ 2663248 h 6864349"/>
              <a:gd name="connsiteX4246" fmla="*/ 8014872 w 9272710"/>
              <a:gd name="connsiteY4246" fmla="*/ 2686775 h 6864349"/>
              <a:gd name="connsiteX4247" fmla="*/ 8029731 w 9272710"/>
              <a:gd name="connsiteY4247" fmla="*/ 2690621 h 6864349"/>
              <a:gd name="connsiteX4248" fmla="*/ 8046018 w 9272710"/>
              <a:gd name="connsiteY4248" fmla="*/ 2686966 h 6864349"/>
              <a:gd name="connsiteX4249" fmla="*/ 8046089 w 9272710"/>
              <a:gd name="connsiteY4249" fmla="*/ 2686897 h 6864349"/>
              <a:gd name="connsiteX4250" fmla="*/ 8029957 w 9272710"/>
              <a:gd name="connsiteY4250" fmla="*/ 2690490 h 6864349"/>
              <a:gd name="connsiteX4251" fmla="*/ 8015062 w 9272710"/>
              <a:gd name="connsiteY4251" fmla="*/ 2686680 h 6864349"/>
              <a:gd name="connsiteX4252" fmla="*/ 8025158 w 9272710"/>
              <a:gd name="connsiteY4252" fmla="*/ 2663153 h 6864349"/>
              <a:gd name="connsiteX4253" fmla="*/ 8987553 w 9272710"/>
              <a:gd name="connsiteY4253" fmla="*/ 2626201 h 6864349"/>
              <a:gd name="connsiteX4254" fmla="*/ 8970801 w 9272710"/>
              <a:gd name="connsiteY4254" fmla="*/ 2644770 h 6864349"/>
              <a:gd name="connsiteX4255" fmla="*/ 8959554 w 9272710"/>
              <a:gd name="connsiteY4255" fmla="*/ 2662354 h 6864349"/>
              <a:gd name="connsiteX4256" fmla="*/ 8959546 w 9272710"/>
              <a:gd name="connsiteY4256" fmla="*/ 2662377 h 6864349"/>
              <a:gd name="connsiteX4257" fmla="*/ 8970800 w 9272710"/>
              <a:gd name="connsiteY4257" fmla="*/ 2644865 h 6864349"/>
              <a:gd name="connsiteX4258" fmla="*/ 8987558 w 9272710"/>
              <a:gd name="connsiteY4258" fmla="*/ 2626290 h 6864349"/>
              <a:gd name="connsiteX4259" fmla="*/ 8162393 w 9272710"/>
              <a:gd name="connsiteY4259" fmla="*/ 2621357 h 6864349"/>
              <a:gd name="connsiteX4260" fmla="*/ 8155174 w 9272710"/>
              <a:gd name="connsiteY4260" fmla="*/ 2623429 h 6864349"/>
              <a:gd name="connsiteX4261" fmla="*/ 8152784 w 9272710"/>
              <a:gd name="connsiteY4261" fmla="*/ 2623517 h 6864349"/>
              <a:gd name="connsiteX4262" fmla="*/ 8146257 w 9272710"/>
              <a:gd name="connsiteY4262" fmla="*/ 2625990 h 6864349"/>
              <a:gd name="connsiteX4263" fmla="*/ 8132460 w 9272710"/>
              <a:gd name="connsiteY4263" fmla="*/ 2629951 h 6864349"/>
              <a:gd name="connsiteX4264" fmla="*/ 8116472 w 9272710"/>
              <a:gd name="connsiteY4264" fmla="*/ 2637272 h 6864349"/>
              <a:gd name="connsiteX4265" fmla="*/ 8110383 w 9272710"/>
              <a:gd name="connsiteY4265" fmla="*/ 2639578 h 6864349"/>
              <a:gd name="connsiteX4266" fmla="*/ 8106667 w 9272710"/>
              <a:gd name="connsiteY4266" fmla="*/ 2641761 h 6864349"/>
              <a:gd name="connsiteX4267" fmla="*/ 8099869 w 9272710"/>
              <a:gd name="connsiteY4267" fmla="*/ 2644874 h 6864349"/>
              <a:gd name="connsiteX4268" fmla="*/ 8070447 w 9272710"/>
              <a:gd name="connsiteY4268" fmla="*/ 2663022 h 6864349"/>
              <a:gd name="connsiteX4269" fmla="*/ 8070391 w 9272710"/>
              <a:gd name="connsiteY4269" fmla="*/ 2663077 h 6864349"/>
              <a:gd name="connsiteX4270" fmla="*/ 8106667 w 9272710"/>
              <a:gd name="connsiteY4270" fmla="*/ 2641761 h 6864349"/>
              <a:gd name="connsiteX4271" fmla="*/ 8116472 w 9272710"/>
              <a:gd name="connsiteY4271" fmla="*/ 2637272 h 6864349"/>
              <a:gd name="connsiteX4272" fmla="*/ 8146257 w 9272710"/>
              <a:gd name="connsiteY4272" fmla="*/ 2625990 h 6864349"/>
              <a:gd name="connsiteX4273" fmla="*/ 8155174 w 9272710"/>
              <a:gd name="connsiteY4273" fmla="*/ 2623429 h 6864349"/>
              <a:gd name="connsiteX4274" fmla="*/ 8183559 w 9272710"/>
              <a:gd name="connsiteY4274" fmla="*/ 2622386 h 6864349"/>
              <a:gd name="connsiteX4275" fmla="*/ 8183749 w 9272710"/>
              <a:gd name="connsiteY4275" fmla="*/ 2622290 h 6864349"/>
              <a:gd name="connsiteX4276" fmla="*/ 8288048 w 9272710"/>
              <a:gd name="connsiteY4276" fmla="*/ 2653628 h 6864349"/>
              <a:gd name="connsiteX4277" fmla="*/ 8391775 w 9272710"/>
              <a:gd name="connsiteY4277" fmla="*/ 2720017 h 6864349"/>
              <a:gd name="connsiteX4278" fmla="*/ 8394245 w 9272710"/>
              <a:gd name="connsiteY4278" fmla="*/ 2726832 h 6864349"/>
              <a:gd name="connsiteX4279" fmla="*/ 8421440 w 9272710"/>
              <a:gd name="connsiteY4279" fmla="*/ 2805980 h 6864349"/>
              <a:gd name="connsiteX4280" fmla="*/ 8423660 w 9272710"/>
              <a:gd name="connsiteY4280" fmla="*/ 2812813 h 6864349"/>
              <a:gd name="connsiteX4281" fmla="*/ 8423780 w 9272710"/>
              <a:gd name="connsiteY4281" fmla="*/ 2812791 h 6864349"/>
              <a:gd name="connsiteX4282" fmla="*/ 8452831 w 9272710"/>
              <a:gd name="connsiteY4282" fmla="*/ 2812791 h 6864349"/>
              <a:gd name="connsiteX4283" fmla="*/ 8466547 w 9272710"/>
              <a:gd name="connsiteY4283" fmla="*/ 2885752 h 6864349"/>
              <a:gd name="connsiteX4284" fmla="*/ 8433877 w 9272710"/>
              <a:gd name="connsiteY4284" fmla="*/ 2943855 h 6864349"/>
              <a:gd name="connsiteX4285" fmla="*/ 8429590 w 9272710"/>
              <a:gd name="connsiteY4285" fmla="*/ 2983288 h 6864349"/>
              <a:gd name="connsiteX4286" fmla="*/ 8399587 w 9272710"/>
              <a:gd name="connsiteY4286" fmla="*/ 3135783 h 6864349"/>
              <a:gd name="connsiteX4287" fmla="*/ 8381299 w 9272710"/>
              <a:gd name="connsiteY4287" fmla="*/ 3135783 h 6864349"/>
              <a:gd name="connsiteX4288" fmla="*/ 8371964 w 9272710"/>
              <a:gd name="connsiteY4288" fmla="*/ 3146451 h 6864349"/>
              <a:gd name="connsiteX4289" fmla="*/ 8353867 w 9272710"/>
              <a:gd name="connsiteY4289" fmla="*/ 3173407 h 6864349"/>
              <a:gd name="connsiteX4290" fmla="*/ 8321196 w 9272710"/>
              <a:gd name="connsiteY4290" fmla="*/ 3233034 h 6864349"/>
              <a:gd name="connsiteX4291" fmla="*/ 8286620 w 9272710"/>
              <a:gd name="connsiteY4291" fmla="*/ 3261990 h 6864349"/>
              <a:gd name="connsiteX4292" fmla="*/ 8240007 w 9272710"/>
              <a:gd name="connsiteY4292" fmla="*/ 3245535 h 6864349"/>
              <a:gd name="connsiteX4293" fmla="*/ 8215871 w 9272710"/>
              <a:gd name="connsiteY4293" fmla="*/ 3231512 h 6864349"/>
              <a:gd name="connsiteX4294" fmla="*/ 8240197 w 9272710"/>
              <a:gd name="connsiteY4294" fmla="*/ 3245666 h 6864349"/>
              <a:gd name="connsiteX4295" fmla="*/ 8286810 w 9272710"/>
              <a:gd name="connsiteY4295" fmla="*/ 3262085 h 6864349"/>
              <a:gd name="connsiteX4296" fmla="*/ 8321386 w 9272710"/>
              <a:gd name="connsiteY4296" fmla="*/ 3233129 h 6864349"/>
              <a:gd name="connsiteX4297" fmla="*/ 8354057 w 9272710"/>
              <a:gd name="connsiteY4297" fmla="*/ 3173502 h 6864349"/>
              <a:gd name="connsiteX4298" fmla="*/ 8372154 w 9272710"/>
              <a:gd name="connsiteY4298" fmla="*/ 3146547 h 6864349"/>
              <a:gd name="connsiteX4299" fmla="*/ 8381489 w 9272710"/>
              <a:gd name="connsiteY4299" fmla="*/ 3135879 h 6864349"/>
              <a:gd name="connsiteX4300" fmla="*/ 8399777 w 9272710"/>
              <a:gd name="connsiteY4300" fmla="*/ 3135879 h 6864349"/>
              <a:gd name="connsiteX4301" fmla="*/ 8429780 w 9272710"/>
              <a:gd name="connsiteY4301" fmla="*/ 2983383 h 6864349"/>
              <a:gd name="connsiteX4302" fmla="*/ 8434067 w 9272710"/>
              <a:gd name="connsiteY4302" fmla="*/ 2943950 h 6864349"/>
              <a:gd name="connsiteX4303" fmla="*/ 8466737 w 9272710"/>
              <a:gd name="connsiteY4303" fmla="*/ 2885847 h 6864349"/>
              <a:gd name="connsiteX4304" fmla="*/ 8453021 w 9272710"/>
              <a:gd name="connsiteY4304" fmla="*/ 2812886 h 6864349"/>
              <a:gd name="connsiteX4305" fmla="*/ 8453021 w 9272710"/>
              <a:gd name="connsiteY4305" fmla="*/ 2803170 h 6864349"/>
              <a:gd name="connsiteX4306" fmla="*/ 8443306 w 9272710"/>
              <a:gd name="connsiteY4306" fmla="*/ 2764403 h 6864349"/>
              <a:gd name="connsiteX4307" fmla="*/ 8443207 w 9272710"/>
              <a:gd name="connsiteY4307" fmla="*/ 2764250 h 6864349"/>
              <a:gd name="connsiteX4308" fmla="*/ 8443189 w 9272710"/>
              <a:gd name="connsiteY4308" fmla="*/ 2764442 h 6864349"/>
              <a:gd name="connsiteX4309" fmla="*/ 8456341 w 9272710"/>
              <a:gd name="connsiteY4309" fmla="*/ 2771385 h 6864349"/>
              <a:gd name="connsiteX4310" fmla="*/ 8468860 w 9272710"/>
              <a:gd name="connsiteY4310" fmla="*/ 2788848 h 6864349"/>
              <a:gd name="connsiteX4311" fmla="*/ 8452926 w 9272710"/>
              <a:gd name="connsiteY4311" fmla="*/ 2803085 h 6864349"/>
              <a:gd name="connsiteX4312" fmla="*/ 8452926 w 9272710"/>
              <a:gd name="connsiteY4312" fmla="*/ 2812695 h 6864349"/>
              <a:gd name="connsiteX4313" fmla="*/ 8423875 w 9272710"/>
              <a:gd name="connsiteY4313" fmla="*/ 2812695 h 6864349"/>
              <a:gd name="connsiteX4314" fmla="*/ 8423780 w 9272710"/>
              <a:gd name="connsiteY4314" fmla="*/ 2812791 h 6864349"/>
              <a:gd name="connsiteX4315" fmla="*/ 8421440 w 9272710"/>
              <a:gd name="connsiteY4315" fmla="*/ 2805980 h 6864349"/>
              <a:gd name="connsiteX4316" fmla="*/ 8408515 w 9272710"/>
              <a:gd name="connsiteY4316" fmla="*/ 2766202 h 6864349"/>
              <a:gd name="connsiteX4317" fmla="*/ 8394245 w 9272710"/>
              <a:gd name="connsiteY4317" fmla="*/ 2726832 h 6864349"/>
              <a:gd name="connsiteX4318" fmla="*/ 8391871 w 9272710"/>
              <a:gd name="connsiteY4318" fmla="*/ 2719922 h 6864349"/>
              <a:gd name="connsiteX4319" fmla="*/ 8288144 w 9272710"/>
              <a:gd name="connsiteY4319" fmla="*/ 2653533 h 6864349"/>
              <a:gd name="connsiteX4320" fmla="*/ 8183845 w 9272710"/>
              <a:gd name="connsiteY4320" fmla="*/ 2622195 h 6864349"/>
              <a:gd name="connsiteX4321" fmla="*/ 8162393 w 9272710"/>
              <a:gd name="connsiteY4321" fmla="*/ 2621357 h 6864349"/>
              <a:gd name="connsiteX4322" fmla="*/ 7384970 w 9272710"/>
              <a:gd name="connsiteY4322" fmla="*/ 2619204 h 6864349"/>
              <a:gd name="connsiteX4323" fmla="*/ 7384824 w 9272710"/>
              <a:gd name="connsiteY4323" fmla="*/ 2619266 h 6864349"/>
              <a:gd name="connsiteX4324" fmla="*/ 7408701 w 9272710"/>
              <a:gd name="connsiteY4324" fmla="*/ 2622767 h 6864349"/>
              <a:gd name="connsiteX4325" fmla="*/ 7466136 w 9272710"/>
              <a:gd name="connsiteY4325" fmla="*/ 2631744 h 6864349"/>
              <a:gd name="connsiteX4326" fmla="*/ 7466220 w 9272710"/>
              <a:gd name="connsiteY4326" fmla="*/ 2631703 h 6864349"/>
              <a:gd name="connsiteX4327" fmla="*/ 7439008 w 9272710"/>
              <a:gd name="connsiteY4327" fmla="*/ 2631341 h 6864349"/>
              <a:gd name="connsiteX4328" fmla="*/ 7409272 w 9272710"/>
              <a:gd name="connsiteY4328" fmla="*/ 2622767 h 6864349"/>
              <a:gd name="connsiteX4329" fmla="*/ 7384970 w 9272710"/>
              <a:gd name="connsiteY4329" fmla="*/ 2619204 h 6864349"/>
              <a:gd name="connsiteX4330" fmla="*/ 8711918 w 9272710"/>
              <a:gd name="connsiteY4330" fmla="*/ 2616605 h 6864349"/>
              <a:gd name="connsiteX4331" fmla="*/ 8709364 w 9272710"/>
              <a:gd name="connsiteY4331" fmla="*/ 2619107 h 6864349"/>
              <a:gd name="connsiteX4332" fmla="*/ 8675646 w 9272710"/>
              <a:gd name="connsiteY4332" fmla="*/ 2638414 h 6864349"/>
              <a:gd name="connsiteX4333" fmla="*/ 8676026 w 9272710"/>
              <a:gd name="connsiteY4333" fmla="*/ 2638497 h 6864349"/>
              <a:gd name="connsiteX4334" fmla="*/ 8709595 w 9272710"/>
              <a:gd name="connsiteY4334" fmla="*/ 2619298 h 6864349"/>
              <a:gd name="connsiteX4335" fmla="*/ 8608877 w 9272710"/>
              <a:gd name="connsiteY4335" fmla="*/ 2608808 h 6864349"/>
              <a:gd name="connsiteX4336" fmla="*/ 8567012 w 9272710"/>
              <a:gd name="connsiteY4336" fmla="*/ 2611158 h 6864349"/>
              <a:gd name="connsiteX4337" fmla="*/ 8566995 w 9272710"/>
              <a:gd name="connsiteY4337" fmla="*/ 2611163 h 6864349"/>
              <a:gd name="connsiteX4338" fmla="*/ 8652951 w 9272710"/>
              <a:gd name="connsiteY4338" fmla="*/ 2616290 h 6864349"/>
              <a:gd name="connsiteX4339" fmla="*/ 8677496 w 9272710"/>
              <a:gd name="connsiteY4339" fmla="*/ 2617267 h 6864349"/>
              <a:gd name="connsiteX4340" fmla="*/ 8677504 w 9272710"/>
              <a:gd name="connsiteY4340" fmla="*/ 2617263 h 6864349"/>
              <a:gd name="connsiteX4341" fmla="*/ 8653047 w 9272710"/>
              <a:gd name="connsiteY4341" fmla="*/ 2616290 h 6864349"/>
              <a:gd name="connsiteX4342" fmla="*/ 8608877 w 9272710"/>
              <a:gd name="connsiteY4342" fmla="*/ 2608808 h 6864349"/>
              <a:gd name="connsiteX4343" fmla="*/ 7545133 w 9272710"/>
              <a:gd name="connsiteY4343" fmla="*/ 2605430 h 6864349"/>
              <a:gd name="connsiteX4344" fmla="*/ 7545098 w 9272710"/>
              <a:gd name="connsiteY4344" fmla="*/ 2605455 h 6864349"/>
              <a:gd name="connsiteX4345" fmla="*/ 7566529 w 9272710"/>
              <a:gd name="connsiteY4345" fmla="*/ 2704872 h 6864349"/>
              <a:gd name="connsiteX4346" fmla="*/ 7528072 w 9272710"/>
              <a:gd name="connsiteY4346" fmla="*/ 2717886 h 6864349"/>
              <a:gd name="connsiteX4347" fmla="*/ 7513513 w 9272710"/>
              <a:gd name="connsiteY4347" fmla="*/ 2754592 h 6864349"/>
              <a:gd name="connsiteX4348" fmla="*/ 7513514 w 9272710"/>
              <a:gd name="connsiteY4348" fmla="*/ 2754592 h 6864349"/>
              <a:gd name="connsiteX4349" fmla="*/ 7528109 w 9272710"/>
              <a:gd name="connsiteY4349" fmla="*/ 2717886 h 6864349"/>
              <a:gd name="connsiteX4350" fmla="*/ 7566530 w 9272710"/>
              <a:gd name="connsiteY4350" fmla="*/ 2704872 h 6864349"/>
              <a:gd name="connsiteX4351" fmla="*/ 7540040 w 9272710"/>
              <a:gd name="connsiteY4351" fmla="*/ 2643952 h 6864349"/>
              <a:gd name="connsiteX4352" fmla="*/ 8355951 w 9272710"/>
              <a:gd name="connsiteY4352" fmla="*/ 2599712 h 6864349"/>
              <a:gd name="connsiteX4353" fmla="*/ 8355961 w 9272710"/>
              <a:gd name="connsiteY4353" fmla="*/ 2599716 h 6864349"/>
              <a:gd name="connsiteX4354" fmla="*/ 8355866 w 9272710"/>
              <a:gd name="connsiteY4354" fmla="*/ 2599716 h 6864349"/>
              <a:gd name="connsiteX4355" fmla="*/ 7341090 w 9272710"/>
              <a:gd name="connsiteY4355" fmla="*/ 2594599 h 6864349"/>
              <a:gd name="connsiteX4356" fmla="*/ 7341016 w 9272710"/>
              <a:gd name="connsiteY4356" fmla="*/ 2594609 h 6864349"/>
              <a:gd name="connsiteX4357" fmla="*/ 7269442 w 9272710"/>
              <a:gd name="connsiteY4357" fmla="*/ 2632733 h 6864349"/>
              <a:gd name="connsiteX4358" fmla="*/ 7250227 w 9272710"/>
              <a:gd name="connsiteY4358" fmla="*/ 2658297 h 6864349"/>
              <a:gd name="connsiteX4359" fmla="*/ 7250395 w 9272710"/>
              <a:gd name="connsiteY4359" fmla="*/ 2658486 h 6864349"/>
              <a:gd name="connsiteX4360" fmla="*/ 7303378 w 9272710"/>
              <a:gd name="connsiteY4360" fmla="*/ 2609968 h 6864349"/>
              <a:gd name="connsiteX4361" fmla="*/ 7515071 w 9272710"/>
              <a:gd name="connsiteY4361" fmla="*/ 2590013 h 6864349"/>
              <a:gd name="connsiteX4362" fmla="*/ 7515044 w 9272710"/>
              <a:gd name="connsiteY4362" fmla="*/ 2590019 h 6864349"/>
              <a:gd name="connsiteX4363" fmla="*/ 7523001 w 9272710"/>
              <a:gd name="connsiteY4363" fmla="*/ 2590096 h 6864349"/>
              <a:gd name="connsiteX4364" fmla="*/ 7513762 w 9272710"/>
              <a:gd name="connsiteY4364" fmla="*/ 2653342 h 6864349"/>
              <a:gd name="connsiteX4365" fmla="*/ 7513952 w 9272710"/>
              <a:gd name="connsiteY4365" fmla="*/ 2653342 h 6864349"/>
              <a:gd name="connsiteX4366" fmla="*/ 7498786 w 9272710"/>
              <a:gd name="connsiteY4366" fmla="*/ 2665301 h 6864349"/>
              <a:gd name="connsiteX4367" fmla="*/ 7491912 w 9272710"/>
              <a:gd name="connsiteY4367" fmla="*/ 2676689 h 6864349"/>
              <a:gd name="connsiteX4368" fmla="*/ 7491854 w 9272710"/>
              <a:gd name="connsiteY4368" fmla="*/ 2676750 h 6864349"/>
              <a:gd name="connsiteX4369" fmla="*/ 7491858 w 9272710"/>
              <a:gd name="connsiteY4369" fmla="*/ 2676778 h 6864349"/>
              <a:gd name="connsiteX4370" fmla="*/ 7491912 w 9272710"/>
              <a:gd name="connsiteY4370" fmla="*/ 2676689 h 6864349"/>
              <a:gd name="connsiteX4371" fmla="*/ 7513952 w 9272710"/>
              <a:gd name="connsiteY4371" fmla="*/ 2653342 h 6864349"/>
              <a:gd name="connsiteX4372" fmla="*/ 7523191 w 9272710"/>
              <a:gd name="connsiteY4372" fmla="*/ 2590096 h 6864349"/>
              <a:gd name="connsiteX4373" fmla="*/ 7523196 w 9272710"/>
              <a:gd name="connsiteY4373" fmla="*/ 2590092 h 6864349"/>
              <a:gd name="connsiteX4374" fmla="*/ 739895 w 9272710"/>
              <a:gd name="connsiteY4374" fmla="*/ 2584580 h 6864349"/>
              <a:gd name="connsiteX4375" fmla="*/ 740409 w 9272710"/>
              <a:gd name="connsiteY4375" fmla="*/ 2584905 h 6864349"/>
              <a:gd name="connsiteX4376" fmla="*/ 740492 w 9272710"/>
              <a:gd name="connsiteY4376" fmla="*/ 2584899 h 6864349"/>
              <a:gd name="connsiteX4377" fmla="*/ 8292276 w 9272710"/>
              <a:gd name="connsiteY4377" fmla="*/ 2582876 h 6864349"/>
              <a:gd name="connsiteX4378" fmla="*/ 8292239 w 9272710"/>
              <a:gd name="connsiteY4378" fmla="*/ 2582952 h 6864349"/>
              <a:gd name="connsiteX4379" fmla="*/ 8326184 w 9272710"/>
              <a:gd name="connsiteY4379" fmla="*/ 2587738 h 6864349"/>
              <a:gd name="connsiteX4380" fmla="*/ 8356049 w 9272710"/>
              <a:gd name="connsiteY4380" fmla="*/ 2599808 h 6864349"/>
              <a:gd name="connsiteX4381" fmla="*/ 8376430 w 9272710"/>
              <a:gd name="connsiteY4381" fmla="*/ 2598859 h 6864349"/>
              <a:gd name="connsiteX4382" fmla="*/ 8376735 w 9272710"/>
              <a:gd name="connsiteY4382" fmla="*/ 2599054 h 6864349"/>
              <a:gd name="connsiteX4383" fmla="*/ 8376334 w 9272710"/>
              <a:gd name="connsiteY4383" fmla="*/ 2598764 h 6864349"/>
              <a:gd name="connsiteX4384" fmla="*/ 8355951 w 9272710"/>
              <a:gd name="connsiteY4384" fmla="*/ 2599712 h 6864349"/>
              <a:gd name="connsiteX4385" fmla="*/ 8326088 w 9272710"/>
              <a:gd name="connsiteY4385" fmla="*/ 2587608 h 6864349"/>
              <a:gd name="connsiteX4386" fmla="*/ 9084243 w 9272710"/>
              <a:gd name="connsiteY4386" fmla="*/ 2579428 h 6864349"/>
              <a:gd name="connsiteX4387" fmla="*/ 9000233 w 9272710"/>
              <a:gd name="connsiteY4387" fmla="*/ 2654961 h 6864349"/>
              <a:gd name="connsiteX4388" fmla="*/ 8999757 w 9272710"/>
              <a:gd name="connsiteY4388" fmla="*/ 2663629 h 6864349"/>
              <a:gd name="connsiteX4389" fmla="*/ 8984040 w 9272710"/>
              <a:gd name="connsiteY4389" fmla="*/ 2714778 h 6864349"/>
              <a:gd name="connsiteX4390" fmla="*/ 8984326 w 9272710"/>
              <a:gd name="connsiteY4390" fmla="*/ 2785454 h 6864349"/>
              <a:gd name="connsiteX4391" fmla="*/ 9022045 w 9272710"/>
              <a:gd name="connsiteY4391" fmla="*/ 2821649 h 6864349"/>
              <a:gd name="connsiteX4392" fmla="*/ 9028808 w 9272710"/>
              <a:gd name="connsiteY4392" fmla="*/ 2845652 h 6864349"/>
              <a:gd name="connsiteX4393" fmla="*/ 9039285 w 9272710"/>
              <a:gd name="connsiteY4393" fmla="*/ 2921566 h 6864349"/>
              <a:gd name="connsiteX4394" fmla="*/ 9046334 w 9272710"/>
              <a:gd name="connsiteY4394" fmla="*/ 2993670 h 6864349"/>
              <a:gd name="connsiteX4395" fmla="*/ 9019568 w 9272710"/>
              <a:gd name="connsiteY4395" fmla="*/ 3086063 h 6864349"/>
              <a:gd name="connsiteX4396" fmla="*/ 8951560 w 9272710"/>
              <a:gd name="connsiteY4396" fmla="*/ 3145404 h 6864349"/>
              <a:gd name="connsiteX4397" fmla="*/ 8930224 w 9272710"/>
              <a:gd name="connsiteY4397" fmla="*/ 3159596 h 6864349"/>
              <a:gd name="connsiteX4398" fmla="*/ 8905268 w 9272710"/>
              <a:gd name="connsiteY4398" fmla="*/ 3240558 h 6864349"/>
              <a:gd name="connsiteX4399" fmla="*/ 8893255 w 9272710"/>
              <a:gd name="connsiteY4399" fmla="*/ 3265335 h 6864349"/>
              <a:gd name="connsiteX4400" fmla="*/ 8869776 w 9272710"/>
              <a:gd name="connsiteY4400" fmla="*/ 3267036 h 6864349"/>
              <a:gd name="connsiteX4401" fmla="*/ 8869836 w 9272710"/>
              <a:gd name="connsiteY4401" fmla="*/ 3267038 h 6864349"/>
              <a:gd name="connsiteX4402" fmla="*/ 8905364 w 9272710"/>
              <a:gd name="connsiteY4402" fmla="*/ 3240558 h 6864349"/>
              <a:gd name="connsiteX4403" fmla="*/ 8930319 w 9272710"/>
              <a:gd name="connsiteY4403" fmla="*/ 3159596 h 6864349"/>
              <a:gd name="connsiteX4404" fmla="*/ 8951655 w 9272710"/>
              <a:gd name="connsiteY4404" fmla="*/ 3145404 h 6864349"/>
              <a:gd name="connsiteX4405" fmla="*/ 9019664 w 9272710"/>
              <a:gd name="connsiteY4405" fmla="*/ 3086063 h 6864349"/>
              <a:gd name="connsiteX4406" fmla="*/ 9046429 w 9272710"/>
              <a:gd name="connsiteY4406" fmla="*/ 2993670 h 6864349"/>
              <a:gd name="connsiteX4407" fmla="*/ 9039381 w 9272710"/>
              <a:gd name="connsiteY4407" fmla="*/ 2921566 h 6864349"/>
              <a:gd name="connsiteX4408" fmla="*/ 9028903 w 9272710"/>
              <a:gd name="connsiteY4408" fmla="*/ 2845652 h 6864349"/>
              <a:gd name="connsiteX4409" fmla="*/ 9022140 w 9272710"/>
              <a:gd name="connsiteY4409" fmla="*/ 2821649 h 6864349"/>
              <a:gd name="connsiteX4410" fmla="*/ 8984421 w 9272710"/>
              <a:gd name="connsiteY4410" fmla="*/ 2785454 h 6864349"/>
              <a:gd name="connsiteX4411" fmla="*/ 8984136 w 9272710"/>
              <a:gd name="connsiteY4411" fmla="*/ 2714778 h 6864349"/>
              <a:gd name="connsiteX4412" fmla="*/ 8999852 w 9272710"/>
              <a:gd name="connsiteY4412" fmla="*/ 2663629 h 6864349"/>
              <a:gd name="connsiteX4413" fmla="*/ 9000328 w 9272710"/>
              <a:gd name="connsiteY4413" fmla="*/ 2654961 h 6864349"/>
              <a:gd name="connsiteX4414" fmla="*/ 9084339 w 9272710"/>
              <a:gd name="connsiteY4414" fmla="*/ 2579428 h 6864349"/>
              <a:gd name="connsiteX4415" fmla="*/ 8569655 w 9272710"/>
              <a:gd name="connsiteY4415" fmla="*/ 2576447 h 6864349"/>
              <a:gd name="connsiteX4416" fmla="*/ 8569194 w 9272710"/>
              <a:gd name="connsiteY4416" fmla="*/ 2576569 h 6864349"/>
              <a:gd name="connsiteX4417" fmla="*/ 8525007 w 9272710"/>
              <a:gd name="connsiteY4417" fmla="*/ 2586274 h 6864349"/>
              <a:gd name="connsiteX4418" fmla="*/ 8505624 w 9272710"/>
              <a:gd name="connsiteY4418" fmla="*/ 2593441 h 6864349"/>
              <a:gd name="connsiteX4419" fmla="*/ 8503158 w 9272710"/>
              <a:gd name="connsiteY4419" fmla="*/ 2594096 h 6864349"/>
              <a:gd name="connsiteX4420" fmla="*/ 8438067 w 9272710"/>
              <a:gd name="connsiteY4420" fmla="*/ 2618385 h 6864349"/>
              <a:gd name="connsiteX4421" fmla="*/ 8423684 w 9272710"/>
              <a:gd name="connsiteY4421" fmla="*/ 2619052 h 6864349"/>
              <a:gd name="connsiteX4422" fmla="*/ 8423684 w 9272710"/>
              <a:gd name="connsiteY4422" fmla="*/ 2628767 h 6864349"/>
              <a:gd name="connsiteX4423" fmla="*/ 8400042 w 9272710"/>
              <a:gd name="connsiteY4423" fmla="*/ 2615770 h 6864349"/>
              <a:gd name="connsiteX4424" fmla="*/ 8406794 w 9272710"/>
              <a:gd name="connsiteY4424" fmla="*/ 2621672 h 6864349"/>
              <a:gd name="connsiteX4425" fmla="*/ 8423780 w 9272710"/>
              <a:gd name="connsiteY4425" fmla="*/ 2628863 h 6864349"/>
              <a:gd name="connsiteX4426" fmla="*/ 8462515 w 9272710"/>
              <a:gd name="connsiteY4426" fmla="*/ 2638570 h 6864349"/>
              <a:gd name="connsiteX4427" fmla="*/ 8462451 w 9272710"/>
              <a:gd name="connsiteY4427" fmla="*/ 2638483 h 6864349"/>
              <a:gd name="connsiteX4428" fmla="*/ 8462515 w 9272710"/>
              <a:gd name="connsiteY4428" fmla="*/ 2638475 h 6864349"/>
              <a:gd name="connsiteX4429" fmla="*/ 8423780 w 9272710"/>
              <a:gd name="connsiteY4429" fmla="*/ 2628767 h 6864349"/>
              <a:gd name="connsiteX4430" fmla="*/ 8423780 w 9272710"/>
              <a:gd name="connsiteY4430" fmla="*/ 2619052 h 6864349"/>
              <a:gd name="connsiteX4431" fmla="*/ 8438163 w 9272710"/>
              <a:gd name="connsiteY4431" fmla="*/ 2618385 h 6864349"/>
              <a:gd name="connsiteX4432" fmla="*/ 8505624 w 9272710"/>
              <a:gd name="connsiteY4432" fmla="*/ 2593441 h 6864349"/>
              <a:gd name="connsiteX4433" fmla="*/ 8569194 w 9272710"/>
              <a:gd name="connsiteY4433" fmla="*/ 2576569 h 6864349"/>
              <a:gd name="connsiteX4434" fmla="*/ 8569725 w 9272710"/>
              <a:gd name="connsiteY4434" fmla="*/ 2576452 h 6864349"/>
              <a:gd name="connsiteX4435" fmla="*/ 1471464 w 9272710"/>
              <a:gd name="connsiteY4435" fmla="*/ 2574816 h 6864349"/>
              <a:gd name="connsiteX4436" fmla="*/ 1471274 w 9272710"/>
              <a:gd name="connsiteY4436" fmla="*/ 2574909 h 6864349"/>
              <a:gd name="connsiteX4437" fmla="*/ 1472305 w 9272710"/>
              <a:gd name="connsiteY4437" fmla="*/ 2606718 h 6864349"/>
              <a:gd name="connsiteX4438" fmla="*/ 1470115 w 9272710"/>
              <a:gd name="connsiteY4438" fmla="*/ 2623078 h 6864349"/>
              <a:gd name="connsiteX4439" fmla="*/ 1468891 w 9272710"/>
              <a:gd name="connsiteY4439" fmla="*/ 2631540 h 6864349"/>
              <a:gd name="connsiteX4440" fmla="*/ 1468871 w 9272710"/>
              <a:gd name="connsiteY4440" fmla="*/ 2632373 h 6864349"/>
              <a:gd name="connsiteX4441" fmla="*/ 1467869 w 9272710"/>
              <a:gd name="connsiteY4441" fmla="*/ 2639858 h 6864349"/>
              <a:gd name="connsiteX4442" fmla="*/ 1468572 w 9272710"/>
              <a:gd name="connsiteY4442" fmla="*/ 2644672 h 6864349"/>
              <a:gd name="connsiteX4443" fmla="*/ 1468302 w 9272710"/>
              <a:gd name="connsiteY4443" fmla="*/ 2655763 h 6864349"/>
              <a:gd name="connsiteX4444" fmla="*/ 1471340 w 9272710"/>
              <a:gd name="connsiteY4444" fmla="*/ 2663645 h 6864349"/>
              <a:gd name="connsiteX4445" fmla="*/ 1472399 w 9272710"/>
              <a:gd name="connsiteY4445" fmla="*/ 2670908 h 6864349"/>
              <a:gd name="connsiteX4446" fmla="*/ 1476022 w 9272710"/>
              <a:gd name="connsiteY4446" fmla="*/ 2675795 h 6864349"/>
              <a:gd name="connsiteX4447" fmla="*/ 1476815 w 9272710"/>
              <a:gd name="connsiteY4447" fmla="*/ 2677848 h 6864349"/>
              <a:gd name="connsiteX4448" fmla="*/ 1478549 w 9272710"/>
              <a:gd name="connsiteY4448" fmla="*/ 2679203 h 6864349"/>
              <a:gd name="connsiteX4449" fmla="*/ 1482536 w 9272710"/>
              <a:gd name="connsiteY4449" fmla="*/ 2684580 h 6864349"/>
              <a:gd name="connsiteX4450" fmla="*/ 1500326 w 9272710"/>
              <a:gd name="connsiteY4450" fmla="*/ 2696448 h 6864349"/>
              <a:gd name="connsiteX4451" fmla="*/ 1506802 w 9272710"/>
              <a:gd name="connsiteY4451" fmla="*/ 2708831 h 6864349"/>
              <a:gd name="connsiteX4452" fmla="*/ 1536997 w 9272710"/>
              <a:gd name="connsiteY4452" fmla="*/ 2727976 h 6864349"/>
              <a:gd name="connsiteX4453" fmla="*/ 1576335 w 9272710"/>
              <a:gd name="connsiteY4453" fmla="*/ 2716356 h 6864349"/>
              <a:gd name="connsiteX4454" fmla="*/ 1630342 w 9272710"/>
              <a:gd name="connsiteY4454" fmla="*/ 2879138 h 6864349"/>
              <a:gd name="connsiteX4455" fmla="*/ 1644248 w 9272710"/>
              <a:gd name="connsiteY4455" fmla="*/ 2892378 h 6864349"/>
              <a:gd name="connsiteX4456" fmla="*/ 1722639 w 9272710"/>
              <a:gd name="connsiteY4456" fmla="*/ 2960958 h 6864349"/>
              <a:gd name="connsiteX4457" fmla="*/ 1722758 w 9272710"/>
              <a:gd name="connsiteY4457" fmla="*/ 2960800 h 6864349"/>
              <a:gd name="connsiteX4458" fmla="*/ 1644438 w 9272710"/>
              <a:gd name="connsiteY4458" fmla="*/ 2892282 h 6864349"/>
              <a:gd name="connsiteX4459" fmla="*/ 1630532 w 9272710"/>
              <a:gd name="connsiteY4459" fmla="*/ 2879042 h 6864349"/>
              <a:gd name="connsiteX4460" fmla="*/ 1576525 w 9272710"/>
              <a:gd name="connsiteY4460" fmla="*/ 2716260 h 6864349"/>
              <a:gd name="connsiteX4461" fmla="*/ 1537188 w 9272710"/>
              <a:gd name="connsiteY4461" fmla="*/ 2727881 h 6864349"/>
              <a:gd name="connsiteX4462" fmla="*/ 1506993 w 9272710"/>
              <a:gd name="connsiteY4462" fmla="*/ 2708735 h 6864349"/>
              <a:gd name="connsiteX4463" fmla="*/ 1500515 w 9272710"/>
              <a:gd name="connsiteY4463" fmla="*/ 2696353 h 6864349"/>
              <a:gd name="connsiteX4464" fmla="*/ 1478549 w 9272710"/>
              <a:gd name="connsiteY4464" fmla="*/ 2679203 h 6864349"/>
              <a:gd name="connsiteX4465" fmla="*/ 1476022 w 9272710"/>
              <a:gd name="connsiteY4465" fmla="*/ 2675795 h 6864349"/>
              <a:gd name="connsiteX4466" fmla="*/ 1471340 w 9272710"/>
              <a:gd name="connsiteY4466" fmla="*/ 2663645 h 6864349"/>
              <a:gd name="connsiteX4467" fmla="*/ 1468572 w 9272710"/>
              <a:gd name="connsiteY4467" fmla="*/ 2644672 h 6864349"/>
              <a:gd name="connsiteX4468" fmla="*/ 1468871 w 9272710"/>
              <a:gd name="connsiteY4468" fmla="*/ 2632373 h 6864349"/>
              <a:gd name="connsiteX4469" fmla="*/ 1470115 w 9272710"/>
              <a:gd name="connsiteY4469" fmla="*/ 2623078 h 6864349"/>
              <a:gd name="connsiteX4470" fmla="*/ 1472494 w 9272710"/>
              <a:gd name="connsiteY4470" fmla="*/ 2606623 h 6864349"/>
              <a:gd name="connsiteX4471" fmla="*/ 7677810 w 9272710"/>
              <a:gd name="connsiteY4471" fmla="*/ 2570882 h 6864349"/>
              <a:gd name="connsiteX4472" fmla="*/ 7661137 w 9272710"/>
              <a:gd name="connsiteY4472" fmla="*/ 2584976 h 6864349"/>
              <a:gd name="connsiteX4473" fmla="*/ 7648636 w 9272710"/>
              <a:gd name="connsiteY4473" fmla="*/ 2600859 h 6864349"/>
              <a:gd name="connsiteX4474" fmla="*/ 7591771 w 9272710"/>
              <a:gd name="connsiteY4474" fmla="*/ 2697633 h 6864349"/>
              <a:gd name="connsiteX4475" fmla="*/ 7591532 w 9272710"/>
              <a:gd name="connsiteY4475" fmla="*/ 2700030 h 6864349"/>
              <a:gd name="connsiteX4476" fmla="*/ 7590348 w 9272710"/>
              <a:gd name="connsiteY4476" fmla="*/ 2706903 h 6864349"/>
              <a:gd name="connsiteX4477" fmla="*/ 7588621 w 9272710"/>
              <a:gd name="connsiteY4477" fmla="*/ 2712345 h 6864349"/>
              <a:gd name="connsiteX4478" fmla="*/ 7579991 w 9272710"/>
              <a:gd name="connsiteY4478" fmla="*/ 2726992 h 6864349"/>
              <a:gd name="connsiteX4479" fmla="*/ 7579347 w 9272710"/>
              <a:gd name="connsiteY4479" fmla="*/ 2727889 h 6864349"/>
              <a:gd name="connsiteX4480" fmla="*/ 7579477 w 9272710"/>
              <a:gd name="connsiteY4480" fmla="*/ 2727863 h 6864349"/>
              <a:gd name="connsiteX4481" fmla="*/ 7579991 w 9272710"/>
              <a:gd name="connsiteY4481" fmla="*/ 2726992 h 6864349"/>
              <a:gd name="connsiteX4482" fmla="*/ 7587128 w 9272710"/>
              <a:gd name="connsiteY4482" fmla="*/ 2717052 h 6864349"/>
              <a:gd name="connsiteX4483" fmla="*/ 7588621 w 9272710"/>
              <a:gd name="connsiteY4483" fmla="*/ 2712345 h 6864349"/>
              <a:gd name="connsiteX4484" fmla="*/ 7589738 w 9272710"/>
              <a:gd name="connsiteY4484" fmla="*/ 2710451 h 6864349"/>
              <a:gd name="connsiteX4485" fmla="*/ 7590348 w 9272710"/>
              <a:gd name="connsiteY4485" fmla="*/ 2706903 h 6864349"/>
              <a:gd name="connsiteX4486" fmla="*/ 7591075 w 9272710"/>
              <a:gd name="connsiteY4486" fmla="*/ 2704615 h 6864349"/>
              <a:gd name="connsiteX4487" fmla="*/ 7591532 w 9272710"/>
              <a:gd name="connsiteY4487" fmla="*/ 2700030 h 6864349"/>
              <a:gd name="connsiteX4488" fmla="*/ 7591961 w 9272710"/>
              <a:gd name="connsiteY4488" fmla="*/ 2697538 h 6864349"/>
              <a:gd name="connsiteX4489" fmla="*/ 7648826 w 9272710"/>
              <a:gd name="connsiteY4489" fmla="*/ 2600764 h 6864349"/>
              <a:gd name="connsiteX4490" fmla="*/ 7661291 w 9272710"/>
              <a:gd name="connsiteY4490" fmla="*/ 2584929 h 6864349"/>
              <a:gd name="connsiteX4491" fmla="*/ 7677768 w 9272710"/>
              <a:gd name="connsiteY4491" fmla="*/ 2571077 h 6864349"/>
              <a:gd name="connsiteX4492" fmla="*/ 8898503 w 9272710"/>
              <a:gd name="connsiteY4492" fmla="*/ 2570855 h 6864349"/>
              <a:gd name="connsiteX4493" fmla="*/ 8917651 w 9272710"/>
              <a:gd name="connsiteY4493" fmla="*/ 2580476 h 6864349"/>
              <a:gd name="connsiteX4494" fmla="*/ 8924925 w 9272710"/>
              <a:gd name="connsiteY4494" fmla="*/ 2607265 h 6864349"/>
              <a:gd name="connsiteX4495" fmla="*/ 8924716 w 9272710"/>
              <a:gd name="connsiteY4495" fmla="*/ 2608828 h 6864349"/>
              <a:gd name="connsiteX4496" fmla="*/ 8925116 w 9272710"/>
              <a:gd name="connsiteY4496" fmla="*/ 2607228 h 6864349"/>
              <a:gd name="connsiteX4497" fmla="*/ 8917872 w 9272710"/>
              <a:gd name="connsiteY4497" fmla="*/ 2580585 h 6864349"/>
              <a:gd name="connsiteX4498" fmla="*/ 8917841 w 9272710"/>
              <a:gd name="connsiteY4498" fmla="*/ 2580571 h 6864349"/>
              <a:gd name="connsiteX4499" fmla="*/ 8898506 w 9272710"/>
              <a:gd name="connsiteY4499" fmla="*/ 2570856 h 6864349"/>
              <a:gd name="connsiteX4500" fmla="*/ 8838505 w 9272710"/>
              <a:gd name="connsiteY4500" fmla="*/ 2570007 h 6864349"/>
              <a:gd name="connsiteX4501" fmla="*/ 8837584 w 9272710"/>
              <a:gd name="connsiteY4501" fmla="*/ 2570327 h 6864349"/>
              <a:gd name="connsiteX4502" fmla="*/ 8824532 w 9272710"/>
              <a:gd name="connsiteY4502" fmla="*/ 2573499 h 6864349"/>
              <a:gd name="connsiteX4503" fmla="*/ 8820561 w 9272710"/>
              <a:gd name="connsiteY4503" fmla="*/ 2576234 h 6864349"/>
              <a:gd name="connsiteX4504" fmla="*/ 8818248 w 9272710"/>
              <a:gd name="connsiteY4504" fmla="*/ 2577036 h 6864349"/>
              <a:gd name="connsiteX4505" fmla="*/ 8801255 w 9272710"/>
              <a:gd name="connsiteY4505" fmla="*/ 2589429 h 6864349"/>
              <a:gd name="connsiteX4506" fmla="*/ 8801160 w 9272710"/>
              <a:gd name="connsiteY4506" fmla="*/ 2589633 h 6864349"/>
              <a:gd name="connsiteX4507" fmla="*/ 8792602 w 9272710"/>
              <a:gd name="connsiteY4507" fmla="*/ 2599276 h 6864349"/>
              <a:gd name="connsiteX4508" fmla="*/ 8791252 w 9272710"/>
              <a:gd name="connsiteY4508" fmla="*/ 2610947 h 6864349"/>
              <a:gd name="connsiteX4509" fmla="*/ 8791242 w 9272710"/>
              <a:gd name="connsiteY4509" fmla="*/ 2610968 h 6864349"/>
              <a:gd name="connsiteX4510" fmla="*/ 8791248 w 9272710"/>
              <a:gd name="connsiteY4510" fmla="*/ 2610981 h 6864349"/>
              <a:gd name="connsiteX4511" fmla="*/ 8791252 w 9272710"/>
              <a:gd name="connsiteY4511" fmla="*/ 2610947 h 6864349"/>
              <a:gd name="connsiteX4512" fmla="*/ 8801160 w 9272710"/>
              <a:gd name="connsiteY4512" fmla="*/ 2589633 h 6864349"/>
              <a:gd name="connsiteX4513" fmla="*/ 8801256 w 9272710"/>
              <a:gd name="connsiteY4513" fmla="*/ 2589525 h 6864349"/>
              <a:gd name="connsiteX4514" fmla="*/ 8820561 w 9272710"/>
              <a:gd name="connsiteY4514" fmla="*/ 2576234 h 6864349"/>
              <a:gd name="connsiteX4515" fmla="*/ 8837584 w 9272710"/>
              <a:gd name="connsiteY4515" fmla="*/ 2570327 h 6864349"/>
              <a:gd name="connsiteX4516" fmla="*/ 8838506 w 9272710"/>
              <a:gd name="connsiteY4516" fmla="*/ 2570103 h 6864349"/>
              <a:gd name="connsiteX4517" fmla="*/ 8854882 w 9272710"/>
              <a:gd name="connsiteY4517" fmla="*/ 2575333 h 6864349"/>
              <a:gd name="connsiteX4518" fmla="*/ 8876920 w 9272710"/>
              <a:gd name="connsiteY4518" fmla="*/ 2581655 h 6864349"/>
              <a:gd name="connsiteX4519" fmla="*/ 8898282 w 9272710"/>
              <a:gd name="connsiteY4519" fmla="*/ 2570778 h 6864349"/>
              <a:gd name="connsiteX4520" fmla="*/ 8898057 w 9272710"/>
              <a:gd name="connsiteY4520" fmla="*/ 2570701 h 6864349"/>
              <a:gd name="connsiteX4521" fmla="*/ 8876955 w 9272710"/>
              <a:gd name="connsiteY4521" fmla="*/ 2581393 h 6864349"/>
              <a:gd name="connsiteX4522" fmla="*/ 8854881 w 9272710"/>
              <a:gd name="connsiteY4522" fmla="*/ 2575142 h 6864349"/>
              <a:gd name="connsiteX4523" fmla="*/ 8854881 w 9272710"/>
              <a:gd name="connsiteY4523" fmla="*/ 2575237 h 6864349"/>
              <a:gd name="connsiteX4524" fmla="*/ 8838505 w 9272710"/>
              <a:gd name="connsiteY4524" fmla="*/ 2570007 h 6864349"/>
              <a:gd name="connsiteX4525" fmla="*/ 8748163 w 9272710"/>
              <a:gd name="connsiteY4525" fmla="*/ 2566217 h 6864349"/>
              <a:gd name="connsiteX4526" fmla="*/ 8739235 w 9272710"/>
              <a:gd name="connsiteY4526" fmla="*/ 2584944 h 6864349"/>
              <a:gd name="connsiteX4527" fmla="*/ 8744073 w 9272710"/>
              <a:gd name="connsiteY4527" fmla="*/ 2579337 h 6864349"/>
              <a:gd name="connsiteX4528" fmla="*/ 8876137 w 9272710"/>
              <a:gd name="connsiteY4528" fmla="*/ 2562691 h 6864349"/>
              <a:gd name="connsiteX4529" fmla="*/ 8876248 w 9272710"/>
              <a:gd name="connsiteY4529" fmla="*/ 2562915 h 6864349"/>
              <a:gd name="connsiteX4530" fmla="*/ 8876275 w 9272710"/>
              <a:gd name="connsiteY4530" fmla="*/ 2562924 h 6864349"/>
              <a:gd name="connsiteX4531" fmla="*/ 7838066 w 9272710"/>
              <a:gd name="connsiteY4531" fmla="*/ 2561869 h 6864349"/>
              <a:gd name="connsiteX4532" fmla="*/ 7830514 w 9272710"/>
              <a:gd name="connsiteY4532" fmla="*/ 2566872 h 6864349"/>
              <a:gd name="connsiteX4533" fmla="*/ 7832451 w 9272710"/>
              <a:gd name="connsiteY4533" fmla="*/ 2566601 h 6864349"/>
              <a:gd name="connsiteX4534" fmla="*/ 7648854 w 9272710"/>
              <a:gd name="connsiteY4534" fmla="*/ 2561155 h 6864349"/>
              <a:gd name="connsiteX4535" fmla="*/ 7637419 w 9272710"/>
              <a:gd name="connsiteY4535" fmla="*/ 2568903 h 6864349"/>
              <a:gd name="connsiteX4536" fmla="*/ 7623394 w 9272710"/>
              <a:gd name="connsiteY4536" fmla="*/ 2571046 h 6864349"/>
              <a:gd name="connsiteX4537" fmla="*/ 7637419 w 9272710"/>
              <a:gd name="connsiteY4537" fmla="*/ 2568974 h 6864349"/>
              <a:gd name="connsiteX4538" fmla="*/ 7649016 w 9272710"/>
              <a:gd name="connsiteY4538" fmla="*/ 2561044 h 6864349"/>
              <a:gd name="connsiteX4539" fmla="*/ 7569158 w 9272710"/>
              <a:gd name="connsiteY4539" fmla="*/ 2565116 h 6864349"/>
              <a:gd name="connsiteX4540" fmla="*/ 7542893 w 9272710"/>
              <a:gd name="connsiteY4540" fmla="*/ 2561100 h 6864349"/>
              <a:gd name="connsiteX4541" fmla="*/ 7542892 w 9272710"/>
              <a:gd name="connsiteY4541" fmla="*/ 2561101 h 6864349"/>
              <a:gd name="connsiteX4542" fmla="*/ 7569158 w 9272710"/>
              <a:gd name="connsiteY4542" fmla="*/ 2565117 h 6864349"/>
              <a:gd name="connsiteX4543" fmla="*/ 7595771 w 9272710"/>
              <a:gd name="connsiteY4543" fmla="*/ 2563974 h 6864349"/>
              <a:gd name="connsiteX4544" fmla="*/ 7649014 w 9272710"/>
              <a:gd name="connsiteY4544" fmla="*/ 2561045 h 6864349"/>
              <a:gd name="connsiteX4545" fmla="*/ 848928 w 9272710"/>
              <a:gd name="connsiteY4545" fmla="*/ 2557437 h 6864349"/>
              <a:gd name="connsiteX4546" fmla="*/ 848722 w 9272710"/>
              <a:gd name="connsiteY4546" fmla="*/ 2557475 h 6864349"/>
              <a:gd name="connsiteX4547" fmla="*/ 871104 w 9272710"/>
              <a:gd name="connsiteY4547" fmla="*/ 2561003 h 6864349"/>
              <a:gd name="connsiteX4548" fmla="*/ 907595 w 9272710"/>
              <a:gd name="connsiteY4548" fmla="*/ 2568330 h 6864349"/>
              <a:gd name="connsiteX4549" fmla="*/ 907958 w 9272710"/>
              <a:gd name="connsiteY4549" fmla="*/ 2568246 h 6864349"/>
              <a:gd name="connsiteX4550" fmla="*/ 871580 w 9272710"/>
              <a:gd name="connsiteY4550" fmla="*/ 2561003 h 6864349"/>
              <a:gd name="connsiteX4551" fmla="*/ 848928 w 9272710"/>
              <a:gd name="connsiteY4551" fmla="*/ 2557437 h 6864349"/>
              <a:gd name="connsiteX4552" fmla="*/ 7891196 w 9272710"/>
              <a:gd name="connsiteY4552" fmla="*/ 2551501 h 6864349"/>
              <a:gd name="connsiteX4553" fmla="*/ 7881245 w 9272710"/>
              <a:gd name="connsiteY4553" fmla="*/ 2570424 h 6864349"/>
              <a:gd name="connsiteX4554" fmla="*/ 7881307 w 9272710"/>
              <a:gd name="connsiteY4554" fmla="*/ 2570391 h 6864349"/>
              <a:gd name="connsiteX4555" fmla="*/ 7891219 w 9272710"/>
              <a:gd name="connsiteY4555" fmla="*/ 2551543 h 6864349"/>
              <a:gd name="connsiteX4556" fmla="*/ 7737129 w 9272710"/>
              <a:gd name="connsiteY4556" fmla="*/ 2549436 h 6864349"/>
              <a:gd name="connsiteX4557" fmla="*/ 7720060 w 9272710"/>
              <a:gd name="connsiteY4557" fmla="*/ 2553473 h 6864349"/>
              <a:gd name="connsiteX4558" fmla="*/ 7712066 w 9272710"/>
              <a:gd name="connsiteY4558" fmla="*/ 2556772 h 6864349"/>
              <a:gd name="connsiteX4559" fmla="*/ 1251607 w 9272710"/>
              <a:gd name="connsiteY4559" fmla="*/ 2547257 h 6864349"/>
              <a:gd name="connsiteX4560" fmla="*/ 1219909 w 9272710"/>
              <a:gd name="connsiteY4560" fmla="*/ 2553954 h 6864349"/>
              <a:gd name="connsiteX4561" fmla="*/ 1204764 w 9272710"/>
              <a:gd name="connsiteY4561" fmla="*/ 2557824 h 6864349"/>
              <a:gd name="connsiteX4562" fmla="*/ 1204745 w 9272710"/>
              <a:gd name="connsiteY4562" fmla="*/ 2557876 h 6864349"/>
              <a:gd name="connsiteX4563" fmla="*/ 1219718 w 9272710"/>
              <a:gd name="connsiteY4563" fmla="*/ 2554050 h 6864349"/>
              <a:gd name="connsiteX4564" fmla="*/ 1251459 w 9272710"/>
              <a:gd name="connsiteY4564" fmla="*/ 2547355 h 6864349"/>
              <a:gd name="connsiteX4565" fmla="*/ 8653698 w 9272710"/>
              <a:gd name="connsiteY4565" fmla="*/ 2544870 h 6864349"/>
              <a:gd name="connsiteX4566" fmla="*/ 8654908 w 9272710"/>
              <a:gd name="connsiteY4566" fmla="*/ 2546771 h 6864349"/>
              <a:gd name="connsiteX4567" fmla="*/ 8656094 w 9272710"/>
              <a:gd name="connsiteY4567" fmla="*/ 2570665 h 6864349"/>
              <a:gd name="connsiteX4568" fmla="*/ 8635532 w 9272710"/>
              <a:gd name="connsiteY4568" fmla="*/ 2570700 h 6864349"/>
              <a:gd name="connsiteX4569" fmla="*/ 8617341 w 9272710"/>
              <a:gd name="connsiteY4569" fmla="*/ 2580373 h 6864349"/>
              <a:gd name="connsiteX4570" fmla="*/ 8617423 w 9272710"/>
              <a:gd name="connsiteY4570" fmla="*/ 2580380 h 6864349"/>
              <a:gd name="connsiteX4571" fmla="*/ 8617484 w 9272710"/>
              <a:gd name="connsiteY4571" fmla="*/ 2580443 h 6864349"/>
              <a:gd name="connsiteX4572" fmla="*/ 8635592 w 9272710"/>
              <a:gd name="connsiteY4572" fmla="*/ 2570832 h 6864349"/>
              <a:gd name="connsiteX4573" fmla="*/ 8656122 w 9272710"/>
              <a:gd name="connsiteY4573" fmla="*/ 2570760 h 6864349"/>
              <a:gd name="connsiteX4574" fmla="*/ 8656190 w 9272710"/>
              <a:gd name="connsiteY4574" fmla="*/ 2570665 h 6864349"/>
              <a:gd name="connsiteX4575" fmla="*/ 8656468 w 9272710"/>
              <a:gd name="connsiteY4575" fmla="*/ 2570511 h 6864349"/>
              <a:gd name="connsiteX4576" fmla="*/ 8655290 w 9272710"/>
              <a:gd name="connsiteY4576" fmla="*/ 2546757 h 6864349"/>
              <a:gd name="connsiteX4577" fmla="*/ 1661027 w 9272710"/>
              <a:gd name="connsiteY4577" fmla="*/ 2544175 h 6864349"/>
              <a:gd name="connsiteX4578" fmla="*/ 1662309 w 9272710"/>
              <a:gd name="connsiteY4578" fmla="*/ 2559230 h 6864349"/>
              <a:gd name="connsiteX4579" fmla="*/ 1661621 w 9272710"/>
              <a:gd name="connsiteY4579" fmla="*/ 2560773 h 6864349"/>
              <a:gd name="connsiteX4580" fmla="*/ 1654217 w 9272710"/>
              <a:gd name="connsiteY4580" fmla="*/ 2570436 h 6864349"/>
              <a:gd name="connsiteX4581" fmla="*/ 1640178 w 9272710"/>
              <a:gd name="connsiteY4581" fmla="*/ 2580881 h 6864349"/>
              <a:gd name="connsiteX4582" fmla="*/ 1633580 w 9272710"/>
              <a:gd name="connsiteY4582" fmla="*/ 2585196 h 6864349"/>
              <a:gd name="connsiteX4583" fmla="*/ 1596051 w 9272710"/>
              <a:gd name="connsiteY4583" fmla="*/ 2615295 h 6864349"/>
              <a:gd name="connsiteX4584" fmla="*/ 1600599 w 9272710"/>
              <a:gd name="connsiteY4584" fmla="*/ 2621496 h 6864349"/>
              <a:gd name="connsiteX4585" fmla="*/ 1596337 w 9272710"/>
              <a:gd name="connsiteY4585" fmla="*/ 2615676 h 6864349"/>
              <a:gd name="connsiteX4586" fmla="*/ 1633866 w 9272710"/>
              <a:gd name="connsiteY4586" fmla="*/ 2585577 h 6864349"/>
              <a:gd name="connsiteX4587" fmla="*/ 1640178 w 9272710"/>
              <a:gd name="connsiteY4587" fmla="*/ 2580881 h 6864349"/>
              <a:gd name="connsiteX4588" fmla="*/ 1652277 w 9272710"/>
              <a:gd name="connsiteY4588" fmla="*/ 2572968 h 6864349"/>
              <a:gd name="connsiteX4589" fmla="*/ 1654217 w 9272710"/>
              <a:gd name="connsiteY4589" fmla="*/ 2570436 h 6864349"/>
              <a:gd name="connsiteX4590" fmla="*/ 1658855 w 9272710"/>
              <a:gd name="connsiteY4590" fmla="*/ 2566986 h 6864349"/>
              <a:gd name="connsiteX4591" fmla="*/ 1661621 w 9272710"/>
              <a:gd name="connsiteY4591" fmla="*/ 2560773 h 6864349"/>
              <a:gd name="connsiteX4592" fmla="*/ 1662357 w 9272710"/>
              <a:gd name="connsiteY4592" fmla="*/ 2559812 h 6864349"/>
              <a:gd name="connsiteX4593" fmla="*/ 1662309 w 9272710"/>
              <a:gd name="connsiteY4593" fmla="*/ 2559230 h 6864349"/>
              <a:gd name="connsiteX4594" fmla="*/ 1663490 w 9272710"/>
              <a:gd name="connsiteY4594" fmla="*/ 2556575 h 6864349"/>
              <a:gd name="connsiteX4595" fmla="*/ 1661311 w 9272710"/>
              <a:gd name="connsiteY4595" fmla="*/ 2544537 h 6864349"/>
              <a:gd name="connsiteX4596" fmla="*/ 7829647 w 9272710"/>
              <a:gd name="connsiteY4596" fmla="*/ 2543529 h 6864349"/>
              <a:gd name="connsiteX4597" fmla="*/ 7815235 w 9272710"/>
              <a:gd name="connsiteY4597" fmla="*/ 2556596 h 6864349"/>
              <a:gd name="connsiteX4598" fmla="*/ 7827836 w 9272710"/>
              <a:gd name="connsiteY4598" fmla="*/ 2546245 h 6864349"/>
              <a:gd name="connsiteX4599" fmla="*/ 8072602 w 9272710"/>
              <a:gd name="connsiteY4599" fmla="*/ 2542089 h 6864349"/>
              <a:gd name="connsiteX4600" fmla="*/ 8094595 w 9272710"/>
              <a:gd name="connsiteY4600" fmla="*/ 2549710 h 6864349"/>
              <a:gd name="connsiteX4601" fmla="*/ 8148709 w 9272710"/>
              <a:gd name="connsiteY4601" fmla="*/ 2555747 h 6864349"/>
              <a:gd name="connsiteX4602" fmla="*/ 8148789 w 9272710"/>
              <a:gd name="connsiteY4602" fmla="*/ 2555684 h 6864349"/>
              <a:gd name="connsiteX4603" fmla="*/ 8125031 w 9272710"/>
              <a:gd name="connsiteY4603" fmla="*/ 2560987 h 6864349"/>
              <a:gd name="connsiteX4604" fmla="*/ 8094786 w 9272710"/>
              <a:gd name="connsiteY4604" fmla="*/ 2549615 h 6864349"/>
              <a:gd name="connsiteX4605" fmla="*/ 8094691 w 9272710"/>
              <a:gd name="connsiteY4605" fmla="*/ 2549710 h 6864349"/>
              <a:gd name="connsiteX4606" fmla="*/ 7591074 w 9272710"/>
              <a:gd name="connsiteY4606" fmla="*/ 2541740 h 6864349"/>
              <a:gd name="connsiteX4607" fmla="*/ 7591001 w 9272710"/>
              <a:gd name="connsiteY4607" fmla="*/ 2541750 h 6864349"/>
              <a:gd name="connsiteX4608" fmla="*/ 7604823 w 9272710"/>
              <a:gd name="connsiteY4608" fmla="*/ 2548254 h 6864349"/>
              <a:gd name="connsiteX4609" fmla="*/ 7605061 w 9272710"/>
              <a:gd name="connsiteY4609" fmla="*/ 2548153 h 6864349"/>
              <a:gd name="connsiteX4610" fmla="*/ 7604865 w 9272710"/>
              <a:gd name="connsiteY4610" fmla="*/ 2548214 h 6864349"/>
              <a:gd name="connsiteX4611" fmla="*/ 7871762 w 9272710"/>
              <a:gd name="connsiteY4611" fmla="*/ 2541621 h 6864349"/>
              <a:gd name="connsiteX4612" fmla="*/ 7863948 w 9272710"/>
              <a:gd name="connsiteY4612" fmla="*/ 2560152 h 6864349"/>
              <a:gd name="connsiteX4613" fmla="*/ 7862090 w 9272710"/>
              <a:gd name="connsiteY4613" fmla="*/ 2580285 h 6864349"/>
              <a:gd name="connsiteX4614" fmla="*/ 7799797 w 9272710"/>
              <a:gd name="connsiteY4614" fmla="*/ 2622671 h 6864349"/>
              <a:gd name="connsiteX4615" fmla="*/ 7804179 w 9272710"/>
              <a:gd name="connsiteY4615" fmla="*/ 2734018 h 6864349"/>
              <a:gd name="connsiteX4616" fmla="*/ 7826848 w 9272710"/>
              <a:gd name="connsiteY4616" fmla="*/ 2835555 h 6864349"/>
              <a:gd name="connsiteX4617" fmla="*/ 7770841 w 9272710"/>
              <a:gd name="connsiteY4617" fmla="*/ 2911469 h 6864349"/>
              <a:gd name="connsiteX4618" fmla="*/ 7705309 w 9272710"/>
              <a:gd name="connsiteY4618" fmla="*/ 2987669 h 6864349"/>
              <a:gd name="connsiteX4619" fmla="*/ 7644921 w 9272710"/>
              <a:gd name="connsiteY4619" fmla="*/ 3085586 h 6864349"/>
              <a:gd name="connsiteX4620" fmla="*/ 7633586 w 9272710"/>
              <a:gd name="connsiteY4620" fmla="*/ 3108732 h 6864349"/>
              <a:gd name="connsiteX4621" fmla="*/ 7622654 w 9272710"/>
              <a:gd name="connsiteY4621" fmla="*/ 3107293 h 6864349"/>
              <a:gd name="connsiteX4622" fmla="*/ 7622774 w 9272710"/>
              <a:gd name="connsiteY4622" fmla="*/ 3107410 h 6864349"/>
              <a:gd name="connsiteX4623" fmla="*/ 7633776 w 9272710"/>
              <a:gd name="connsiteY4623" fmla="*/ 3108827 h 6864349"/>
              <a:gd name="connsiteX4624" fmla="*/ 7645111 w 9272710"/>
              <a:gd name="connsiteY4624" fmla="*/ 3085681 h 6864349"/>
              <a:gd name="connsiteX4625" fmla="*/ 7705499 w 9272710"/>
              <a:gd name="connsiteY4625" fmla="*/ 2987764 h 6864349"/>
              <a:gd name="connsiteX4626" fmla="*/ 7771031 w 9272710"/>
              <a:gd name="connsiteY4626" fmla="*/ 2911564 h 6864349"/>
              <a:gd name="connsiteX4627" fmla="*/ 7827038 w 9272710"/>
              <a:gd name="connsiteY4627" fmla="*/ 2835650 h 6864349"/>
              <a:gd name="connsiteX4628" fmla="*/ 7804369 w 9272710"/>
              <a:gd name="connsiteY4628" fmla="*/ 2734114 h 6864349"/>
              <a:gd name="connsiteX4629" fmla="*/ 7799987 w 9272710"/>
              <a:gd name="connsiteY4629" fmla="*/ 2622767 h 6864349"/>
              <a:gd name="connsiteX4630" fmla="*/ 7832491 w 9272710"/>
              <a:gd name="connsiteY4630" fmla="*/ 2603109 h 6864349"/>
              <a:gd name="connsiteX4631" fmla="*/ 7862188 w 9272710"/>
              <a:gd name="connsiteY4631" fmla="*/ 2580451 h 6864349"/>
              <a:gd name="connsiteX4632" fmla="*/ 7863972 w 9272710"/>
              <a:gd name="connsiteY4632" fmla="*/ 2560343 h 6864349"/>
              <a:gd name="connsiteX4633" fmla="*/ 7871902 w 9272710"/>
              <a:gd name="connsiteY4633" fmla="*/ 2541709 h 6864349"/>
              <a:gd name="connsiteX4634" fmla="*/ 7871806 w 9272710"/>
              <a:gd name="connsiteY4634" fmla="*/ 2541709 h 6864349"/>
              <a:gd name="connsiteX4635" fmla="*/ 8867239 w 9272710"/>
              <a:gd name="connsiteY4635" fmla="*/ 2538606 h 6864349"/>
              <a:gd name="connsiteX4636" fmla="*/ 8868085 w 9272710"/>
              <a:gd name="connsiteY4636" fmla="*/ 2546472 h 6864349"/>
              <a:gd name="connsiteX4637" fmla="*/ 8868865 w 9272710"/>
              <a:gd name="connsiteY4637" fmla="*/ 2548044 h 6864349"/>
              <a:gd name="connsiteX4638" fmla="*/ 8027825 w 9272710"/>
              <a:gd name="connsiteY4638" fmla="*/ 2532470 h 6864349"/>
              <a:gd name="connsiteX4639" fmla="*/ 8027771 w 9272710"/>
              <a:gd name="connsiteY4639" fmla="*/ 2532477 h 6864349"/>
              <a:gd name="connsiteX4640" fmla="*/ 8041159 w 9272710"/>
              <a:gd name="connsiteY4640" fmla="*/ 2534806 h 6864349"/>
              <a:gd name="connsiteX4641" fmla="*/ 7706948 w 9272710"/>
              <a:gd name="connsiteY4641" fmla="*/ 2532325 h 6864349"/>
              <a:gd name="connsiteX4642" fmla="*/ 7706679 w 9272710"/>
              <a:gd name="connsiteY4642" fmla="*/ 2532370 h 6864349"/>
              <a:gd name="connsiteX4643" fmla="*/ 7688271 w 9272710"/>
              <a:gd name="connsiteY4643" fmla="*/ 2548114 h 6864349"/>
              <a:gd name="connsiteX4644" fmla="*/ 7680423 w 9272710"/>
              <a:gd name="connsiteY4644" fmla="*/ 2557335 h 6864349"/>
              <a:gd name="connsiteX4645" fmla="*/ 7678101 w 9272710"/>
              <a:gd name="connsiteY4645" fmla="*/ 2570478 h 6864349"/>
              <a:gd name="connsiteX4646" fmla="*/ 7678221 w 9272710"/>
              <a:gd name="connsiteY4646" fmla="*/ 2570428 h 6864349"/>
              <a:gd name="connsiteX4647" fmla="*/ 7680531 w 9272710"/>
              <a:gd name="connsiteY4647" fmla="*/ 2557432 h 6864349"/>
              <a:gd name="connsiteX4648" fmla="*/ 7693350 w 9272710"/>
              <a:gd name="connsiteY4648" fmla="*/ 2544359 h 6864349"/>
              <a:gd name="connsiteX4649" fmla="*/ 7638820 w 9272710"/>
              <a:gd name="connsiteY4649" fmla="*/ 2532243 h 6864349"/>
              <a:gd name="connsiteX4650" fmla="*/ 7627790 w 9272710"/>
              <a:gd name="connsiteY4650" fmla="*/ 2537008 h 6864349"/>
              <a:gd name="connsiteX4651" fmla="*/ 7621847 w 9272710"/>
              <a:gd name="connsiteY4651" fmla="*/ 2541041 h 6864349"/>
              <a:gd name="connsiteX4652" fmla="*/ 7622232 w 9272710"/>
              <a:gd name="connsiteY4652" fmla="*/ 2540877 h 6864349"/>
              <a:gd name="connsiteX4653" fmla="*/ 7649016 w 9272710"/>
              <a:gd name="connsiteY4653" fmla="*/ 2532088 h 6864349"/>
              <a:gd name="connsiteX4654" fmla="*/ 7649016 w 9272710"/>
              <a:gd name="connsiteY4654" fmla="*/ 2541709 h 6864349"/>
              <a:gd name="connsiteX4655" fmla="*/ 7649112 w 9272710"/>
              <a:gd name="connsiteY4655" fmla="*/ 2541693 h 6864349"/>
              <a:gd name="connsiteX4656" fmla="*/ 7649112 w 9272710"/>
              <a:gd name="connsiteY4656" fmla="*/ 2532088 h 6864349"/>
              <a:gd name="connsiteX4657" fmla="*/ 7836564 w 9272710"/>
              <a:gd name="connsiteY4657" fmla="*/ 2530740 h 6864349"/>
              <a:gd name="connsiteX4658" fmla="*/ 7834838 w 9272710"/>
              <a:gd name="connsiteY4658" fmla="*/ 2535742 h 6864349"/>
              <a:gd name="connsiteX4659" fmla="*/ 7836925 w 9272710"/>
              <a:gd name="connsiteY4659" fmla="*/ 2532611 h 6864349"/>
              <a:gd name="connsiteX4660" fmla="*/ 7792243 w 9272710"/>
              <a:gd name="connsiteY4660" fmla="*/ 2523821 h 6864349"/>
              <a:gd name="connsiteX4661" fmla="*/ 7788786 w 9272710"/>
              <a:gd name="connsiteY4661" fmla="*/ 2529232 h 6864349"/>
              <a:gd name="connsiteX4662" fmla="*/ 7791100 w 9272710"/>
              <a:gd name="connsiteY4662" fmla="*/ 2527062 h 6864349"/>
              <a:gd name="connsiteX4663" fmla="*/ 8630570 w 9272710"/>
              <a:gd name="connsiteY4663" fmla="*/ 2522274 h 6864349"/>
              <a:gd name="connsiteX4664" fmla="*/ 8637913 w 9272710"/>
              <a:gd name="connsiteY4664" fmla="*/ 2526158 h 6864349"/>
              <a:gd name="connsiteX4665" fmla="*/ 8635330 w 9272710"/>
              <a:gd name="connsiteY4665" fmla="*/ 2523095 h 6864349"/>
              <a:gd name="connsiteX4666" fmla="*/ 621468 w 9272710"/>
              <a:gd name="connsiteY4666" fmla="*/ 2520645 h 6864349"/>
              <a:gd name="connsiteX4667" fmla="*/ 658220 w 9272710"/>
              <a:gd name="connsiteY4667" fmla="*/ 2528809 h 6864349"/>
              <a:gd name="connsiteX4668" fmla="*/ 659491 w 9272710"/>
              <a:gd name="connsiteY4668" fmla="*/ 2529591 h 6864349"/>
              <a:gd name="connsiteX4669" fmla="*/ 684141 w 9272710"/>
              <a:gd name="connsiteY4669" fmla="*/ 2545988 h 6864349"/>
              <a:gd name="connsiteX4670" fmla="*/ 698611 w 9272710"/>
              <a:gd name="connsiteY4670" fmla="*/ 2558525 h 6864349"/>
              <a:gd name="connsiteX4671" fmla="*/ 700028 w 9272710"/>
              <a:gd name="connsiteY4671" fmla="*/ 2559419 h 6864349"/>
              <a:gd name="connsiteX4672" fmla="*/ 685890 w 9272710"/>
              <a:gd name="connsiteY4672" fmla="*/ 2547151 h 6864349"/>
              <a:gd name="connsiteX4673" fmla="*/ 684141 w 9272710"/>
              <a:gd name="connsiteY4673" fmla="*/ 2545988 h 6864349"/>
              <a:gd name="connsiteX4674" fmla="*/ 679257 w 9272710"/>
              <a:gd name="connsiteY4674" fmla="*/ 2541756 h 6864349"/>
              <a:gd name="connsiteX4675" fmla="*/ 659491 w 9272710"/>
              <a:gd name="connsiteY4675" fmla="*/ 2529591 h 6864349"/>
              <a:gd name="connsiteX4676" fmla="*/ 658315 w 9272710"/>
              <a:gd name="connsiteY4676" fmla="*/ 2528809 h 6864349"/>
              <a:gd name="connsiteX4677" fmla="*/ 7859744 w 9272710"/>
              <a:gd name="connsiteY4677" fmla="*/ 2517465 h 6864349"/>
              <a:gd name="connsiteX4678" fmla="*/ 7871686 w 9272710"/>
              <a:gd name="connsiteY4678" fmla="*/ 2541563 h 6864349"/>
              <a:gd name="connsiteX4679" fmla="*/ 7871726 w 9272710"/>
              <a:gd name="connsiteY4679" fmla="*/ 2541548 h 6864349"/>
              <a:gd name="connsiteX4680" fmla="*/ 7859757 w 9272710"/>
              <a:gd name="connsiteY4680" fmla="*/ 2517468 h 6864349"/>
              <a:gd name="connsiteX4681" fmla="*/ 8598564 w 9272710"/>
              <a:gd name="connsiteY4681" fmla="*/ 2516753 h 6864349"/>
              <a:gd name="connsiteX4682" fmla="*/ 8598487 w 9272710"/>
              <a:gd name="connsiteY4682" fmla="*/ 2516779 h 6864349"/>
              <a:gd name="connsiteX4683" fmla="*/ 8598927 w 9272710"/>
              <a:gd name="connsiteY4683" fmla="*/ 2516816 h 6864349"/>
              <a:gd name="connsiteX4684" fmla="*/ 8244639 w 9272710"/>
              <a:gd name="connsiteY4684" fmla="*/ 2516138 h 6864349"/>
              <a:gd name="connsiteX4685" fmla="*/ 8245668 w 9272710"/>
              <a:gd name="connsiteY4685" fmla="*/ 2535338 h 6864349"/>
              <a:gd name="connsiteX4686" fmla="*/ 8235661 w 9272710"/>
              <a:gd name="connsiteY4686" fmla="*/ 2557902 h 6864349"/>
              <a:gd name="connsiteX4687" fmla="*/ 8239483 w 9272710"/>
              <a:gd name="connsiteY4687" fmla="*/ 2600348 h 6864349"/>
              <a:gd name="connsiteX4688" fmla="*/ 8239544 w 9272710"/>
              <a:gd name="connsiteY4688" fmla="*/ 2600411 h 6864349"/>
              <a:gd name="connsiteX4689" fmla="*/ 8231412 w 9272710"/>
              <a:gd name="connsiteY4689" fmla="*/ 2578529 h 6864349"/>
              <a:gd name="connsiteX4690" fmla="*/ 8235756 w 9272710"/>
              <a:gd name="connsiteY4690" fmla="*/ 2558092 h 6864349"/>
              <a:gd name="connsiteX4691" fmla="*/ 8244733 w 9272710"/>
              <a:gd name="connsiteY4691" fmla="*/ 2516313 h 6864349"/>
              <a:gd name="connsiteX4692" fmla="*/ 7927597 w 9272710"/>
              <a:gd name="connsiteY4692" fmla="*/ 2514168 h 6864349"/>
              <a:gd name="connsiteX4693" fmla="*/ 7927665 w 9272710"/>
              <a:gd name="connsiteY4693" fmla="*/ 2514330 h 6864349"/>
              <a:gd name="connsiteX4694" fmla="*/ 7951530 w 9272710"/>
              <a:gd name="connsiteY4694" fmla="*/ 2538280 h 6864349"/>
              <a:gd name="connsiteX4695" fmla="*/ 7988084 w 9272710"/>
              <a:gd name="connsiteY4695" fmla="*/ 2561067 h 6864349"/>
              <a:gd name="connsiteX4696" fmla="*/ 8058306 w 9272710"/>
              <a:gd name="connsiteY4696" fmla="*/ 2570379 h 6864349"/>
              <a:gd name="connsiteX4697" fmla="*/ 8080785 w 9272710"/>
              <a:gd name="connsiteY4697" fmla="*/ 2586000 h 6864349"/>
              <a:gd name="connsiteX4698" fmla="*/ 8066974 w 9272710"/>
              <a:gd name="connsiteY4698" fmla="*/ 2608099 h 6864349"/>
              <a:gd name="connsiteX4699" fmla="*/ 8048278 w 9272710"/>
              <a:gd name="connsiteY4699" fmla="*/ 2620381 h 6864349"/>
              <a:gd name="connsiteX4700" fmla="*/ 8067163 w 9272710"/>
              <a:gd name="connsiteY4700" fmla="*/ 2608003 h 6864349"/>
              <a:gd name="connsiteX4701" fmla="*/ 8080975 w 9272710"/>
              <a:gd name="connsiteY4701" fmla="*/ 2585905 h 6864349"/>
              <a:gd name="connsiteX4702" fmla="*/ 8058496 w 9272710"/>
              <a:gd name="connsiteY4702" fmla="*/ 2570284 h 6864349"/>
              <a:gd name="connsiteX4703" fmla="*/ 7988106 w 9272710"/>
              <a:gd name="connsiteY4703" fmla="*/ 2560950 h 6864349"/>
              <a:gd name="connsiteX4704" fmla="*/ 7951435 w 9272710"/>
              <a:gd name="connsiteY4704" fmla="*/ 2538090 h 6864349"/>
              <a:gd name="connsiteX4705" fmla="*/ 7833040 w 9272710"/>
              <a:gd name="connsiteY4705" fmla="*/ 2512467 h 6864349"/>
              <a:gd name="connsiteX4706" fmla="*/ 7833059 w 9272710"/>
              <a:gd name="connsiteY4706" fmla="*/ 2512566 h 6864349"/>
              <a:gd name="connsiteX4707" fmla="*/ 7833040 w 9272710"/>
              <a:gd name="connsiteY4707" fmla="*/ 2512562 h 6864349"/>
              <a:gd name="connsiteX4708" fmla="*/ 1031599 w 9272710"/>
              <a:gd name="connsiteY4708" fmla="*/ 2508139 h 6864349"/>
              <a:gd name="connsiteX4709" fmla="*/ 999881 w 9272710"/>
              <a:gd name="connsiteY4709" fmla="*/ 2524141 h 6864349"/>
              <a:gd name="connsiteX4710" fmla="*/ 999406 w 9272710"/>
              <a:gd name="connsiteY4710" fmla="*/ 2524141 h 6864349"/>
              <a:gd name="connsiteX4711" fmla="*/ 1028457 w 9272710"/>
              <a:gd name="connsiteY4711" fmla="*/ 2543477 h 6864349"/>
              <a:gd name="connsiteX4712" fmla="*/ 1062366 w 9272710"/>
              <a:gd name="connsiteY4712" fmla="*/ 2636441 h 6864349"/>
              <a:gd name="connsiteX4713" fmla="*/ 1096751 w 9272710"/>
              <a:gd name="connsiteY4713" fmla="*/ 2715498 h 6864349"/>
              <a:gd name="connsiteX4714" fmla="*/ 1104348 w 9272710"/>
              <a:gd name="connsiteY4714" fmla="*/ 2728560 h 6864349"/>
              <a:gd name="connsiteX4715" fmla="*/ 1104513 w 9272710"/>
              <a:gd name="connsiteY4715" fmla="*/ 2728582 h 6864349"/>
              <a:gd name="connsiteX4716" fmla="*/ 1097036 w 9272710"/>
              <a:gd name="connsiteY4716" fmla="*/ 2715594 h 6864349"/>
              <a:gd name="connsiteX4717" fmla="*/ 1062651 w 9272710"/>
              <a:gd name="connsiteY4717" fmla="*/ 2636537 h 6864349"/>
              <a:gd name="connsiteX4718" fmla="*/ 1028742 w 9272710"/>
              <a:gd name="connsiteY4718" fmla="*/ 2543573 h 6864349"/>
              <a:gd name="connsiteX4719" fmla="*/ 1087892 w 9272710"/>
              <a:gd name="connsiteY4719" fmla="*/ 2582149 h 6864349"/>
              <a:gd name="connsiteX4720" fmla="*/ 1088828 w 9272710"/>
              <a:gd name="connsiteY4720" fmla="*/ 2585093 h 6864349"/>
              <a:gd name="connsiteX4721" fmla="*/ 1095544 w 9272710"/>
              <a:gd name="connsiteY4721" fmla="*/ 2612515 h 6864349"/>
              <a:gd name="connsiteX4722" fmla="*/ 1098801 w 9272710"/>
              <a:gd name="connsiteY4722" fmla="*/ 2616479 h 6864349"/>
              <a:gd name="connsiteX4723" fmla="*/ 1099977 w 9272710"/>
              <a:gd name="connsiteY4723" fmla="*/ 2620179 h 6864349"/>
              <a:gd name="connsiteX4724" fmla="*/ 1106137 w 9272710"/>
              <a:gd name="connsiteY4724" fmla="*/ 2625404 h 6864349"/>
              <a:gd name="connsiteX4725" fmla="*/ 1111845 w 9272710"/>
              <a:gd name="connsiteY4725" fmla="*/ 2632348 h 6864349"/>
              <a:gd name="connsiteX4726" fmla="*/ 1119531 w 9272710"/>
              <a:gd name="connsiteY4726" fmla="*/ 2636764 h 6864349"/>
              <a:gd name="connsiteX4727" fmla="*/ 1125707 w 9272710"/>
              <a:gd name="connsiteY4727" fmla="*/ 2642002 h 6864349"/>
              <a:gd name="connsiteX4728" fmla="*/ 1184952 w 9272710"/>
              <a:gd name="connsiteY4728" fmla="*/ 2680066 h 6864349"/>
              <a:gd name="connsiteX4729" fmla="*/ 1184934 w 9272710"/>
              <a:gd name="connsiteY4729" fmla="*/ 2679810 h 6864349"/>
              <a:gd name="connsiteX4730" fmla="*/ 1156984 w 9272710"/>
              <a:gd name="connsiteY4730" fmla="*/ 2658281 h 6864349"/>
              <a:gd name="connsiteX4731" fmla="*/ 1119531 w 9272710"/>
              <a:gd name="connsiteY4731" fmla="*/ 2636764 h 6864349"/>
              <a:gd name="connsiteX4732" fmla="*/ 1106137 w 9272710"/>
              <a:gd name="connsiteY4732" fmla="*/ 2625404 h 6864349"/>
              <a:gd name="connsiteX4733" fmla="*/ 1098801 w 9272710"/>
              <a:gd name="connsiteY4733" fmla="*/ 2616479 h 6864349"/>
              <a:gd name="connsiteX4734" fmla="*/ 1088828 w 9272710"/>
              <a:gd name="connsiteY4734" fmla="*/ 2585093 h 6864349"/>
              <a:gd name="connsiteX4735" fmla="*/ 1088083 w 9272710"/>
              <a:gd name="connsiteY4735" fmla="*/ 2582053 h 6864349"/>
              <a:gd name="connsiteX4736" fmla="*/ 1028932 w 9272710"/>
              <a:gd name="connsiteY4736" fmla="*/ 2543477 h 6864349"/>
              <a:gd name="connsiteX4737" fmla="*/ 1031599 w 9272710"/>
              <a:gd name="connsiteY4737" fmla="*/ 2508139 h 6864349"/>
              <a:gd name="connsiteX4738" fmla="*/ 8850002 w 9272710"/>
              <a:gd name="connsiteY4738" fmla="*/ 2489182 h 6864349"/>
              <a:gd name="connsiteX4739" fmla="*/ 8861930 w 9272710"/>
              <a:gd name="connsiteY4739" fmla="*/ 2508372 h 6864349"/>
              <a:gd name="connsiteX4740" fmla="*/ 8862554 w 9272710"/>
              <a:gd name="connsiteY4740" fmla="*/ 2511196 h 6864349"/>
              <a:gd name="connsiteX4741" fmla="*/ 8862120 w 9272710"/>
              <a:gd name="connsiteY4741" fmla="*/ 2508657 h 6864349"/>
              <a:gd name="connsiteX4742" fmla="*/ 8850115 w 9272710"/>
              <a:gd name="connsiteY4742" fmla="*/ 2489244 h 6864349"/>
              <a:gd name="connsiteX4743" fmla="*/ 9154252 w 9272710"/>
              <a:gd name="connsiteY4743" fmla="*/ 2485416 h 6864349"/>
              <a:gd name="connsiteX4744" fmla="*/ 9129621 w 9272710"/>
              <a:gd name="connsiteY4744" fmla="*/ 2497904 h 6864349"/>
              <a:gd name="connsiteX4745" fmla="*/ 9129689 w 9272710"/>
              <a:gd name="connsiteY4745" fmla="*/ 2498026 h 6864349"/>
              <a:gd name="connsiteX4746" fmla="*/ 9154328 w 9272710"/>
              <a:gd name="connsiteY4746" fmla="*/ 2485570 h 6864349"/>
              <a:gd name="connsiteX4747" fmla="*/ 7801401 w 9272710"/>
              <a:gd name="connsiteY4747" fmla="*/ 2484045 h 6864349"/>
              <a:gd name="connsiteX4748" fmla="*/ 7797422 w 9272710"/>
              <a:gd name="connsiteY4748" fmla="*/ 2509127 h 6864349"/>
              <a:gd name="connsiteX4749" fmla="*/ 7801100 w 9272710"/>
              <a:gd name="connsiteY4749" fmla="*/ 2498695 h 6864349"/>
              <a:gd name="connsiteX4750" fmla="*/ 7895782 w 9272710"/>
              <a:gd name="connsiteY4750" fmla="*/ 2474712 h 6864349"/>
              <a:gd name="connsiteX4751" fmla="*/ 7895689 w 9272710"/>
              <a:gd name="connsiteY4751" fmla="*/ 2475119 h 6864349"/>
              <a:gd name="connsiteX4752" fmla="*/ 7891147 w 9272710"/>
              <a:gd name="connsiteY4752" fmla="*/ 2512618 h 6864349"/>
              <a:gd name="connsiteX4753" fmla="*/ 7891237 w 9272710"/>
              <a:gd name="connsiteY4753" fmla="*/ 2512658 h 6864349"/>
              <a:gd name="connsiteX4754" fmla="*/ 7891237 w 9272710"/>
              <a:gd name="connsiteY4754" fmla="*/ 2513434 h 6864349"/>
              <a:gd name="connsiteX4755" fmla="*/ 7891714 w 9272710"/>
              <a:gd name="connsiteY4755" fmla="*/ 2513229 h 6864349"/>
              <a:gd name="connsiteX4756" fmla="*/ 7936957 w 9272710"/>
              <a:gd name="connsiteY4756" fmla="*/ 2565331 h 6864349"/>
              <a:gd name="connsiteX4757" fmla="*/ 7936548 w 9272710"/>
              <a:gd name="connsiteY4757" fmla="*/ 2595260 h 6864349"/>
              <a:gd name="connsiteX4758" fmla="*/ 7924784 w 9272710"/>
              <a:gd name="connsiteY4758" fmla="*/ 2615048 h 6864349"/>
              <a:gd name="connsiteX4759" fmla="*/ 7924943 w 9272710"/>
              <a:gd name="connsiteY4759" fmla="*/ 2614909 h 6864349"/>
              <a:gd name="connsiteX4760" fmla="*/ 7937147 w 9272710"/>
              <a:gd name="connsiteY4760" fmla="*/ 2565140 h 6864349"/>
              <a:gd name="connsiteX4761" fmla="*/ 7891903 w 9272710"/>
              <a:gd name="connsiteY4761" fmla="*/ 2513039 h 6864349"/>
              <a:gd name="connsiteX4762" fmla="*/ 7891237 w 9272710"/>
              <a:gd name="connsiteY4762" fmla="*/ 2512277 h 6864349"/>
              <a:gd name="connsiteX4763" fmla="*/ 264218 w 9272710"/>
              <a:gd name="connsiteY4763" fmla="*/ 2473052 h 6864349"/>
              <a:gd name="connsiteX4764" fmla="*/ 264138 w 9272710"/>
              <a:gd name="connsiteY4764" fmla="*/ 2473056 h 6864349"/>
              <a:gd name="connsiteX4765" fmla="*/ 264732 w 9272710"/>
              <a:gd name="connsiteY4765" fmla="*/ 2473192 h 6864349"/>
              <a:gd name="connsiteX4766" fmla="*/ 316090 w 9272710"/>
              <a:gd name="connsiteY4766" fmla="*/ 2487208 h 6864349"/>
              <a:gd name="connsiteX4767" fmla="*/ 372565 w 9272710"/>
              <a:gd name="connsiteY4767" fmla="*/ 2508520 h 6864349"/>
              <a:gd name="connsiteX4768" fmla="*/ 411777 w 9272710"/>
              <a:gd name="connsiteY4768" fmla="*/ 2517822 h 6864349"/>
              <a:gd name="connsiteX4769" fmla="*/ 372660 w 9272710"/>
              <a:gd name="connsiteY4769" fmla="*/ 2508521 h 6864349"/>
              <a:gd name="connsiteX4770" fmla="*/ 319263 w 9272710"/>
              <a:gd name="connsiteY4770" fmla="*/ 2488074 h 6864349"/>
              <a:gd name="connsiteX4771" fmla="*/ 316090 w 9272710"/>
              <a:gd name="connsiteY4771" fmla="*/ 2487208 h 6864349"/>
              <a:gd name="connsiteX4772" fmla="*/ 301199 w 9272710"/>
              <a:gd name="connsiteY4772" fmla="*/ 2481589 h 6864349"/>
              <a:gd name="connsiteX4773" fmla="*/ 264732 w 9272710"/>
              <a:gd name="connsiteY4773" fmla="*/ 2473192 h 6864349"/>
              <a:gd name="connsiteX4774" fmla="*/ 7801286 w 9272710"/>
              <a:gd name="connsiteY4774" fmla="*/ 2461413 h 6864349"/>
              <a:gd name="connsiteX4775" fmla="*/ 7801719 w 9272710"/>
              <a:gd name="connsiteY4775" fmla="*/ 2468575 h 6864349"/>
              <a:gd name="connsiteX4776" fmla="*/ 7801731 w 9272710"/>
              <a:gd name="connsiteY4776" fmla="*/ 2467985 h 6864349"/>
              <a:gd name="connsiteX4777" fmla="*/ 8659631 w 9272710"/>
              <a:gd name="connsiteY4777" fmla="*/ 2457306 h 6864349"/>
              <a:gd name="connsiteX4778" fmla="*/ 8644474 w 9272710"/>
              <a:gd name="connsiteY4778" fmla="*/ 2457413 h 6864349"/>
              <a:gd name="connsiteX4779" fmla="*/ 8613113 w 9272710"/>
              <a:gd name="connsiteY4779" fmla="*/ 2473774 h 6864349"/>
              <a:gd name="connsiteX4780" fmla="*/ 8581505 w 9272710"/>
              <a:gd name="connsiteY4780" fmla="*/ 2476341 h 6864349"/>
              <a:gd name="connsiteX4781" fmla="*/ 8581573 w 9272710"/>
              <a:gd name="connsiteY4781" fmla="*/ 2476355 h 6864349"/>
              <a:gd name="connsiteX4782" fmla="*/ 8644760 w 9272710"/>
              <a:gd name="connsiteY4782" fmla="*/ 2457412 h 6864349"/>
              <a:gd name="connsiteX4783" fmla="*/ 8659673 w 9272710"/>
              <a:gd name="connsiteY4783" fmla="*/ 2457320 h 6864349"/>
              <a:gd name="connsiteX4784" fmla="*/ 1127516 w 9272710"/>
              <a:gd name="connsiteY4784" fmla="*/ 2453180 h 6864349"/>
              <a:gd name="connsiteX4785" fmla="*/ 1127422 w 9272710"/>
              <a:gd name="connsiteY4785" fmla="*/ 2453275 h 6864349"/>
              <a:gd name="connsiteX4786" fmla="*/ 1115348 w 9272710"/>
              <a:gd name="connsiteY4786" fmla="*/ 2466353 h 6864349"/>
              <a:gd name="connsiteX4787" fmla="*/ 1115360 w 9272710"/>
              <a:gd name="connsiteY4787" fmla="*/ 2466348 h 6864349"/>
              <a:gd name="connsiteX4788" fmla="*/ 9092289 w 9272710"/>
              <a:gd name="connsiteY4788" fmla="*/ 2449994 h 6864349"/>
              <a:gd name="connsiteX4789" fmla="*/ 9076814 w 9272710"/>
              <a:gd name="connsiteY4789" fmla="*/ 2456651 h 6864349"/>
              <a:gd name="connsiteX4790" fmla="*/ 9054089 w 9272710"/>
              <a:gd name="connsiteY4790" fmla="*/ 2464125 h 6864349"/>
              <a:gd name="connsiteX4791" fmla="*/ 9032771 w 9272710"/>
              <a:gd name="connsiteY4791" fmla="*/ 2461154 h 6864349"/>
              <a:gd name="connsiteX4792" fmla="*/ 9032939 w 9272710"/>
              <a:gd name="connsiteY4792" fmla="*/ 2461247 h 6864349"/>
              <a:gd name="connsiteX4793" fmla="*/ 9077004 w 9272710"/>
              <a:gd name="connsiteY4793" fmla="*/ 2456746 h 6864349"/>
              <a:gd name="connsiteX4794" fmla="*/ 9103740 w 9272710"/>
              <a:gd name="connsiteY4794" fmla="*/ 2451164 h 6864349"/>
              <a:gd name="connsiteX4795" fmla="*/ 9103674 w 9272710"/>
              <a:gd name="connsiteY4795" fmla="*/ 2451043 h 6864349"/>
              <a:gd name="connsiteX4796" fmla="*/ 9092289 w 9272710"/>
              <a:gd name="connsiteY4796" fmla="*/ 2449994 h 6864349"/>
              <a:gd name="connsiteX4797" fmla="*/ 7823323 w 9272710"/>
              <a:gd name="connsiteY4797" fmla="*/ 2444840 h 6864349"/>
              <a:gd name="connsiteX4798" fmla="*/ 7833039 w 9272710"/>
              <a:gd name="connsiteY4798" fmla="*/ 2502942 h 6864349"/>
              <a:gd name="connsiteX4799" fmla="*/ 7823323 w 9272710"/>
              <a:gd name="connsiteY4799" fmla="*/ 2444840 h 6864349"/>
              <a:gd name="connsiteX4800" fmla="*/ 7699029 w 9272710"/>
              <a:gd name="connsiteY4800" fmla="*/ 2440586 h 6864349"/>
              <a:gd name="connsiteX4801" fmla="*/ 7699046 w 9272710"/>
              <a:gd name="connsiteY4801" fmla="*/ 2440613 h 6864349"/>
              <a:gd name="connsiteX4802" fmla="*/ 7709964 w 9272710"/>
              <a:gd name="connsiteY4802" fmla="*/ 2447867 h 6864349"/>
              <a:gd name="connsiteX4803" fmla="*/ 8994879 w 9272710"/>
              <a:gd name="connsiteY4803" fmla="*/ 2440357 h 6864349"/>
              <a:gd name="connsiteX4804" fmla="*/ 8994949 w 9272710"/>
              <a:gd name="connsiteY4804" fmla="*/ 2440391 h 6864349"/>
              <a:gd name="connsiteX4805" fmla="*/ 8994899 w 9272710"/>
              <a:gd name="connsiteY4805" fmla="*/ 2440363 h 6864349"/>
              <a:gd name="connsiteX4806" fmla="*/ 2434812 w 9272710"/>
              <a:gd name="connsiteY4806" fmla="*/ 2428665 h 6864349"/>
              <a:gd name="connsiteX4807" fmla="*/ 2434470 w 9272710"/>
              <a:gd name="connsiteY4807" fmla="*/ 2428685 h 6864349"/>
              <a:gd name="connsiteX4808" fmla="*/ 2445967 w 9272710"/>
              <a:gd name="connsiteY4808" fmla="*/ 2433178 h 6864349"/>
              <a:gd name="connsiteX4809" fmla="*/ 2448824 w 9272710"/>
              <a:gd name="connsiteY4809" fmla="*/ 2449561 h 6864349"/>
              <a:gd name="connsiteX4810" fmla="*/ 2376911 w 9272710"/>
              <a:gd name="connsiteY4810" fmla="*/ 2540906 h 6864349"/>
              <a:gd name="connsiteX4811" fmla="*/ 2325285 w 9272710"/>
              <a:gd name="connsiteY4811" fmla="*/ 2608057 h 6864349"/>
              <a:gd name="connsiteX4812" fmla="*/ 2328760 w 9272710"/>
              <a:gd name="connsiteY4812" fmla="*/ 2630659 h 6864349"/>
              <a:gd name="connsiteX4813" fmla="*/ 2335539 w 9272710"/>
              <a:gd name="connsiteY4813" fmla="*/ 2645796 h 6864349"/>
              <a:gd name="connsiteX4814" fmla="*/ 2336020 w 9272710"/>
              <a:gd name="connsiteY4814" fmla="*/ 2647633 h 6864349"/>
              <a:gd name="connsiteX4815" fmla="*/ 2336948 w 9272710"/>
              <a:gd name="connsiteY4815" fmla="*/ 2648946 h 6864349"/>
              <a:gd name="connsiteX4816" fmla="*/ 2339347 w 9272710"/>
              <a:gd name="connsiteY4816" fmla="*/ 2654300 h 6864349"/>
              <a:gd name="connsiteX4817" fmla="*/ 2350717 w 9272710"/>
              <a:gd name="connsiteY4817" fmla="*/ 2668407 h 6864349"/>
              <a:gd name="connsiteX4818" fmla="*/ 2364489 w 9272710"/>
              <a:gd name="connsiteY4818" fmla="*/ 2687876 h 6864349"/>
              <a:gd name="connsiteX4819" fmla="*/ 2371350 w 9272710"/>
              <a:gd name="connsiteY4819" fmla="*/ 2694009 h 6864349"/>
              <a:gd name="connsiteX4820" fmla="*/ 2376493 w 9272710"/>
              <a:gd name="connsiteY4820" fmla="*/ 2700388 h 6864349"/>
              <a:gd name="connsiteX4821" fmla="*/ 2389227 w 9272710"/>
              <a:gd name="connsiteY4821" fmla="*/ 2709988 h 6864349"/>
              <a:gd name="connsiteX4822" fmla="*/ 2404299 w 9272710"/>
              <a:gd name="connsiteY4822" fmla="*/ 2723459 h 6864349"/>
              <a:gd name="connsiteX4823" fmla="*/ 2416080 w 9272710"/>
              <a:gd name="connsiteY4823" fmla="*/ 2730229 h 6864349"/>
              <a:gd name="connsiteX4824" fmla="*/ 2425978 w 9272710"/>
              <a:gd name="connsiteY4824" fmla="*/ 2737690 h 6864349"/>
              <a:gd name="connsiteX4825" fmla="*/ 2435542 w 9272710"/>
              <a:gd name="connsiteY4825" fmla="*/ 2741412 h 6864349"/>
              <a:gd name="connsiteX4826" fmla="*/ 2448669 w 9272710"/>
              <a:gd name="connsiteY4826" fmla="*/ 2748955 h 6864349"/>
              <a:gd name="connsiteX4827" fmla="*/ 2476882 w 9272710"/>
              <a:gd name="connsiteY4827" fmla="*/ 2757502 h 6864349"/>
              <a:gd name="connsiteX4828" fmla="*/ 2477060 w 9272710"/>
              <a:gd name="connsiteY4828" fmla="*/ 2757572 h 6864349"/>
              <a:gd name="connsiteX4829" fmla="*/ 2477113 w 9272710"/>
              <a:gd name="connsiteY4829" fmla="*/ 2757572 h 6864349"/>
              <a:gd name="connsiteX4830" fmla="*/ 2476882 w 9272710"/>
              <a:gd name="connsiteY4830" fmla="*/ 2757502 h 6864349"/>
              <a:gd name="connsiteX4831" fmla="*/ 2435542 w 9272710"/>
              <a:gd name="connsiteY4831" fmla="*/ 2741412 h 6864349"/>
              <a:gd name="connsiteX4832" fmla="*/ 2416080 w 9272710"/>
              <a:gd name="connsiteY4832" fmla="*/ 2730229 h 6864349"/>
              <a:gd name="connsiteX4833" fmla="*/ 2389227 w 9272710"/>
              <a:gd name="connsiteY4833" fmla="*/ 2709988 h 6864349"/>
              <a:gd name="connsiteX4834" fmla="*/ 2371350 w 9272710"/>
              <a:gd name="connsiteY4834" fmla="*/ 2694009 h 6864349"/>
              <a:gd name="connsiteX4835" fmla="*/ 2350717 w 9272710"/>
              <a:gd name="connsiteY4835" fmla="*/ 2668407 h 6864349"/>
              <a:gd name="connsiteX4836" fmla="*/ 2336948 w 9272710"/>
              <a:gd name="connsiteY4836" fmla="*/ 2648946 h 6864349"/>
              <a:gd name="connsiteX4837" fmla="*/ 2335539 w 9272710"/>
              <a:gd name="connsiteY4837" fmla="*/ 2645796 h 6864349"/>
              <a:gd name="connsiteX4838" fmla="*/ 2325667 w 9272710"/>
              <a:gd name="connsiteY4838" fmla="*/ 2608152 h 6864349"/>
              <a:gd name="connsiteX4839" fmla="*/ 2377292 w 9272710"/>
              <a:gd name="connsiteY4839" fmla="*/ 2541001 h 6864349"/>
              <a:gd name="connsiteX4840" fmla="*/ 2449206 w 9272710"/>
              <a:gd name="connsiteY4840" fmla="*/ 2449656 h 6864349"/>
              <a:gd name="connsiteX4841" fmla="*/ 2446349 w 9272710"/>
              <a:gd name="connsiteY4841" fmla="*/ 2433273 h 6864349"/>
              <a:gd name="connsiteX4842" fmla="*/ 2434812 w 9272710"/>
              <a:gd name="connsiteY4842" fmla="*/ 2428665 h 6864349"/>
              <a:gd name="connsiteX4843" fmla="*/ 8715398 w 9272710"/>
              <a:gd name="connsiteY4843" fmla="*/ 2413200 h 6864349"/>
              <a:gd name="connsiteX4844" fmla="*/ 8669335 w 9272710"/>
              <a:gd name="connsiteY4844" fmla="*/ 2426742 h 6864349"/>
              <a:gd name="connsiteX4845" fmla="*/ 8654635 w 9272710"/>
              <a:gd name="connsiteY4845" fmla="*/ 2430360 h 6864349"/>
              <a:gd name="connsiteX4846" fmla="*/ 8642856 w 9272710"/>
              <a:gd name="connsiteY4846" fmla="*/ 2428838 h 6864349"/>
              <a:gd name="connsiteX4847" fmla="*/ 8642519 w 9272710"/>
              <a:gd name="connsiteY4847" fmla="*/ 2428696 h 6864349"/>
              <a:gd name="connsiteX4848" fmla="*/ 8642522 w 9272710"/>
              <a:gd name="connsiteY4848" fmla="*/ 2428794 h 6864349"/>
              <a:gd name="connsiteX4849" fmla="*/ 8642856 w 9272710"/>
              <a:gd name="connsiteY4849" fmla="*/ 2428838 h 6864349"/>
              <a:gd name="connsiteX4850" fmla="*/ 8649498 w 9272710"/>
              <a:gd name="connsiteY4850" fmla="*/ 2431624 h 6864349"/>
              <a:gd name="connsiteX4851" fmla="*/ 8654635 w 9272710"/>
              <a:gd name="connsiteY4851" fmla="*/ 2430360 h 6864349"/>
              <a:gd name="connsiteX4852" fmla="*/ 8654637 w 9272710"/>
              <a:gd name="connsiteY4852" fmla="*/ 2430360 h 6864349"/>
              <a:gd name="connsiteX4853" fmla="*/ 8669525 w 9272710"/>
              <a:gd name="connsiteY4853" fmla="*/ 2426933 h 6864349"/>
              <a:gd name="connsiteX4854" fmla="*/ 8715589 w 9272710"/>
              <a:gd name="connsiteY4854" fmla="*/ 2413390 h 6864349"/>
              <a:gd name="connsiteX4855" fmla="*/ 8725167 w 9272710"/>
              <a:gd name="connsiteY4855" fmla="*/ 2418319 h 6864349"/>
              <a:gd name="connsiteX4856" fmla="*/ 8725056 w 9272710"/>
              <a:gd name="connsiteY4856" fmla="*/ 2418169 h 6864349"/>
              <a:gd name="connsiteX4857" fmla="*/ 8715398 w 9272710"/>
              <a:gd name="connsiteY4857" fmla="*/ 2413200 h 6864349"/>
              <a:gd name="connsiteX4858" fmla="*/ 8146030 w 9272710"/>
              <a:gd name="connsiteY4858" fmla="*/ 2409026 h 6864349"/>
              <a:gd name="connsiteX4859" fmla="*/ 8052019 w 9272710"/>
              <a:gd name="connsiteY4859" fmla="*/ 2433981 h 6864349"/>
              <a:gd name="connsiteX4860" fmla="*/ 8006489 w 9272710"/>
              <a:gd name="connsiteY4860" fmla="*/ 2476844 h 6864349"/>
              <a:gd name="connsiteX4861" fmla="*/ 7986391 w 9272710"/>
              <a:gd name="connsiteY4861" fmla="*/ 2514849 h 6864349"/>
              <a:gd name="connsiteX4862" fmla="*/ 8001631 w 9272710"/>
              <a:gd name="connsiteY4862" fmla="*/ 2535911 h 6864349"/>
              <a:gd name="connsiteX4863" fmla="*/ 8018652 w 9272710"/>
              <a:gd name="connsiteY4863" fmla="*/ 2533667 h 6864349"/>
              <a:gd name="connsiteX4864" fmla="*/ 8001727 w 9272710"/>
              <a:gd name="connsiteY4864" fmla="*/ 2535875 h 6864349"/>
              <a:gd name="connsiteX4865" fmla="*/ 7986487 w 9272710"/>
              <a:gd name="connsiteY4865" fmla="*/ 2514849 h 6864349"/>
              <a:gd name="connsiteX4866" fmla="*/ 8006584 w 9272710"/>
              <a:gd name="connsiteY4866" fmla="*/ 2476844 h 6864349"/>
              <a:gd name="connsiteX4867" fmla="*/ 8052114 w 9272710"/>
              <a:gd name="connsiteY4867" fmla="*/ 2433982 h 6864349"/>
              <a:gd name="connsiteX4868" fmla="*/ 8097262 w 9272710"/>
              <a:gd name="connsiteY4868" fmla="*/ 2410824 h 6864349"/>
              <a:gd name="connsiteX4869" fmla="*/ 8146036 w 9272710"/>
              <a:gd name="connsiteY4869" fmla="*/ 2409029 h 6864349"/>
              <a:gd name="connsiteX4870" fmla="*/ 8198197 w 9272710"/>
              <a:gd name="connsiteY4870" fmla="*/ 2406776 h 6864349"/>
              <a:gd name="connsiteX4871" fmla="*/ 8200263 w 9272710"/>
              <a:gd name="connsiteY4871" fmla="*/ 2409752 h 6864349"/>
              <a:gd name="connsiteX4872" fmla="*/ 8199466 w 9272710"/>
              <a:gd name="connsiteY4872" fmla="*/ 2422932 h 6864349"/>
              <a:gd name="connsiteX4873" fmla="*/ 8198144 w 9272710"/>
              <a:gd name="connsiteY4873" fmla="*/ 2457639 h 6864349"/>
              <a:gd name="connsiteX4874" fmla="*/ 8198222 w 9272710"/>
              <a:gd name="connsiteY4874" fmla="*/ 2457728 h 6864349"/>
              <a:gd name="connsiteX4875" fmla="*/ 8194341 w 9272710"/>
              <a:gd name="connsiteY4875" fmla="*/ 2442316 h 6864349"/>
              <a:gd name="connsiteX4876" fmla="*/ 8199561 w 9272710"/>
              <a:gd name="connsiteY4876" fmla="*/ 2423123 h 6864349"/>
              <a:gd name="connsiteX4877" fmla="*/ 8200358 w 9272710"/>
              <a:gd name="connsiteY4877" fmla="*/ 2409872 h 6864349"/>
              <a:gd name="connsiteX4878" fmla="*/ 7474233 w 9272710"/>
              <a:gd name="connsiteY4878" fmla="*/ 2402644 h 6864349"/>
              <a:gd name="connsiteX4879" fmla="*/ 7469351 w 9272710"/>
              <a:gd name="connsiteY4879" fmla="*/ 2416205 h 6864349"/>
              <a:gd name="connsiteX4880" fmla="*/ 7469388 w 9272710"/>
              <a:gd name="connsiteY4880" fmla="*/ 2416237 h 6864349"/>
              <a:gd name="connsiteX4881" fmla="*/ 8284437 w 9272710"/>
              <a:gd name="connsiteY4881" fmla="*/ 2400270 h 6864349"/>
              <a:gd name="connsiteX4882" fmla="*/ 8285097 w 9272710"/>
              <a:gd name="connsiteY4882" fmla="*/ 2401641 h 6864349"/>
              <a:gd name="connsiteX4883" fmla="*/ 8285096 w 9272710"/>
              <a:gd name="connsiteY4883" fmla="*/ 2401632 h 6864349"/>
              <a:gd name="connsiteX4884" fmla="*/ 7803887 w 9272710"/>
              <a:gd name="connsiteY4884" fmla="*/ 2396591 h 6864349"/>
              <a:gd name="connsiteX4885" fmla="*/ 7788034 w 9272710"/>
              <a:gd name="connsiteY4885" fmla="*/ 2419647 h 6864349"/>
              <a:gd name="connsiteX4886" fmla="*/ 7788013 w 9272710"/>
              <a:gd name="connsiteY4886" fmla="*/ 2419822 h 6864349"/>
              <a:gd name="connsiteX4887" fmla="*/ 7803869 w 9272710"/>
              <a:gd name="connsiteY4887" fmla="*/ 2396764 h 6864349"/>
              <a:gd name="connsiteX4888" fmla="*/ 8568000 w 9272710"/>
              <a:gd name="connsiteY4888" fmla="*/ 2394709 h 6864349"/>
              <a:gd name="connsiteX4889" fmla="*/ 8568084 w 9272710"/>
              <a:gd name="connsiteY4889" fmla="*/ 2394833 h 6864349"/>
              <a:gd name="connsiteX4890" fmla="*/ 8624377 w 9272710"/>
              <a:gd name="connsiteY4890" fmla="*/ 2408835 h 6864349"/>
              <a:gd name="connsiteX4891" fmla="*/ 8637012 w 9272710"/>
              <a:gd name="connsiteY4891" fmla="*/ 2402014 h 6864349"/>
              <a:gd name="connsiteX4892" fmla="*/ 8636890 w 9272710"/>
              <a:gd name="connsiteY4892" fmla="*/ 2401786 h 6864349"/>
              <a:gd name="connsiteX4893" fmla="*/ 8624186 w 9272710"/>
              <a:gd name="connsiteY4893" fmla="*/ 2408644 h 6864349"/>
              <a:gd name="connsiteX4894" fmla="*/ 8593932 w 9272710"/>
              <a:gd name="connsiteY4894" fmla="*/ 2410573 h 6864349"/>
              <a:gd name="connsiteX4895" fmla="*/ 8351029 w 9272710"/>
              <a:gd name="connsiteY4895" fmla="*/ 2392928 h 6864349"/>
              <a:gd name="connsiteX4896" fmla="*/ 8357698 w 9272710"/>
              <a:gd name="connsiteY4896" fmla="*/ 2424190 h 6864349"/>
              <a:gd name="connsiteX4897" fmla="*/ 8357734 w 9272710"/>
              <a:gd name="connsiteY4897" fmla="*/ 2424215 h 6864349"/>
              <a:gd name="connsiteX4898" fmla="*/ 8351104 w 9272710"/>
              <a:gd name="connsiteY4898" fmla="*/ 2392928 h 6864349"/>
              <a:gd name="connsiteX4899" fmla="*/ 7813408 w 9272710"/>
              <a:gd name="connsiteY4899" fmla="*/ 2386938 h 6864349"/>
              <a:gd name="connsiteX4900" fmla="*/ 7804179 w 9272710"/>
              <a:gd name="connsiteY4900" fmla="*/ 2396167 h 6864349"/>
              <a:gd name="connsiteX4901" fmla="*/ 7803974 w 9272710"/>
              <a:gd name="connsiteY4901" fmla="*/ 2396465 h 6864349"/>
              <a:gd name="connsiteX4902" fmla="*/ 7852511 w 9272710"/>
              <a:gd name="connsiteY4902" fmla="*/ 2386630 h 6864349"/>
              <a:gd name="connsiteX4903" fmla="*/ 7852470 w 9272710"/>
              <a:gd name="connsiteY4903" fmla="*/ 2386737 h 6864349"/>
              <a:gd name="connsiteX4904" fmla="*/ 7852470 w 9272710"/>
              <a:gd name="connsiteY4904" fmla="*/ 2386642 h 6864349"/>
              <a:gd name="connsiteX4905" fmla="*/ 7813767 w 9272710"/>
              <a:gd name="connsiteY4905" fmla="*/ 2386579 h 6864349"/>
              <a:gd name="connsiteX4906" fmla="*/ 7813525 w 9272710"/>
              <a:gd name="connsiteY4906" fmla="*/ 2386821 h 6864349"/>
              <a:gd name="connsiteX4907" fmla="*/ 7813764 w 9272710"/>
              <a:gd name="connsiteY4907" fmla="*/ 2386603 h 6864349"/>
              <a:gd name="connsiteX4908" fmla="*/ 8891421 w 9272710"/>
              <a:gd name="connsiteY4908" fmla="*/ 2366173 h 6864349"/>
              <a:gd name="connsiteX4909" fmla="*/ 8871291 w 9272710"/>
              <a:gd name="connsiteY4909" fmla="*/ 2366408 h 6864349"/>
              <a:gd name="connsiteX4910" fmla="*/ 8871277 w 9272710"/>
              <a:gd name="connsiteY4910" fmla="*/ 2366412 h 6864349"/>
              <a:gd name="connsiteX4911" fmla="*/ 8894735 w 9272710"/>
              <a:gd name="connsiteY4911" fmla="*/ 2367889 h 6864349"/>
              <a:gd name="connsiteX4912" fmla="*/ 8900837 w 9272710"/>
              <a:gd name="connsiteY4912" fmla="*/ 2371049 h 6864349"/>
              <a:gd name="connsiteX4913" fmla="*/ 8916665 w 9272710"/>
              <a:gd name="connsiteY4913" fmla="*/ 2384116 h 6864349"/>
              <a:gd name="connsiteX4914" fmla="*/ 8922409 w 9272710"/>
              <a:gd name="connsiteY4914" fmla="*/ 2390518 h 6864349"/>
              <a:gd name="connsiteX4915" fmla="*/ 8946608 w 9272710"/>
              <a:gd name="connsiteY4915" fmla="*/ 2425504 h 6864349"/>
              <a:gd name="connsiteX4916" fmla="*/ 8860501 w 9272710"/>
              <a:gd name="connsiteY4916" fmla="*/ 2441029 h 6864349"/>
              <a:gd name="connsiteX4917" fmla="*/ 8837737 w 9272710"/>
              <a:gd name="connsiteY4917" fmla="*/ 2444268 h 6864349"/>
              <a:gd name="connsiteX4918" fmla="*/ 8837464 w 9272710"/>
              <a:gd name="connsiteY4918" fmla="*/ 2444240 h 6864349"/>
              <a:gd name="connsiteX4919" fmla="*/ 8806362 w 9272710"/>
              <a:gd name="connsiteY4919" fmla="*/ 2437308 h 6864349"/>
              <a:gd name="connsiteX4920" fmla="*/ 8799006 w 9272710"/>
              <a:gd name="connsiteY4920" fmla="*/ 2440242 h 6864349"/>
              <a:gd name="connsiteX4921" fmla="*/ 8794326 w 9272710"/>
              <a:gd name="connsiteY4921" fmla="*/ 2439756 h 6864349"/>
              <a:gd name="connsiteX4922" fmla="*/ 8791086 w 9272710"/>
              <a:gd name="connsiteY4922" fmla="*/ 2443402 h 6864349"/>
              <a:gd name="connsiteX4923" fmla="*/ 8785123 w 9272710"/>
              <a:gd name="connsiteY4923" fmla="*/ 2445781 h 6864349"/>
              <a:gd name="connsiteX4924" fmla="*/ 8772738 w 9272710"/>
              <a:gd name="connsiteY4924" fmla="*/ 2464048 h 6864349"/>
              <a:gd name="connsiteX4925" fmla="*/ 8771259 w 9272710"/>
              <a:gd name="connsiteY4925" fmla="*/ 2465713 h 6864349"/>
              <a:gd name="connsiteX4926" fmla="*/ 8762713 w 9272710"/>
              <a:gd name="connsiteY4926" fmla="*/ 2492910 h 6864349"/>
              <a:gd name="connsiteX4927" fmla="*/ 8762775 w 9272710"/>
              <a:gd name="connsiteY4927" fmla="*/ 2493512 h 6864349"/>
              <a:gd name="connsiteX4928" fmla="*/ 8753059 w 9272710"/>
              <a:gd name="connsiteY4928" fmla="*/ 2522563 h 6864349"/>
              <a:gd name="connsiteX4929" fmla="*/ 8752937 w 9272710"/>
              <a:gd name="connsiteY4929" fmla="*/ 2522644 h 6864349"/>
              <a:gd name="connsiteX4930" fmla="*/ 8750238 w 9272710"/>
              <a:gd name="connsiteY4930" fmla="*/ 2559562 h 6864349"/>
              <a:gd name="connsiteX4931" fmla="*/ 8752195 w 9272710"/>
              <a:gd name="connsiteY4931" fmla="*/ 2553286 h 6864349"/>
              <a:gd name="connsiteX4932" fmla="*/ 8753154 w 9272710"/>
              <a:gd name="connsiteY4932" fmla="*/ 2522469 h 6864349"/>
              <a:gd name="connsiteX4933" fmla="*/ 8762870 w 9272710"/>
              <a:gd name="connsiteY4933" fmla="*/ 2493417 h 6864349"/>
              <a:gd name="connsiteX4934" fmla="*/ 8771545 w 9272710"/>
              <a:gd name="connsiteY4934" fmla="*/ 2465808 h 6864349"/>
              <a:gd name="connsiteX4935" fmla="*/ 8772738 w 9272710"/>
              <a:gd name="connsiteY4935" fmla="*/ 2464048 h 6864349"/>
              <a:gd name="connsiteX4936" fmla="*/ 8791086 w 9272710"/>
              <a:gd name="connsiteY4936" fmla="*/ 2443402 h 6864349"/>
              <a:gd name="connsiteX4937" fmla="*/ 8799006 w 9272710"/>
              <a:gd name="connsiteY4937" fmla="*/ 2440242 h 6864349"/>
              <a:gd name="connsiteX4938" fmla="*/ 8837464 w 9272710"/>
              <a:gd name="connsiteY4938" fmla="*/ 2444240 h 6864349"/>
              <a:gd name="connsiteX4939" fmla="*/ 8838022 w 9272710"/>
              <a:gd name="connsiteY4939" fmla="*/ 2444364 h 6864349"/>
              <a:gd name="connsiteX4940" fmla="*/ 8860787 w 9272710"/>
              <a:gd name="connsiteY4940" fmla="*/ 2441125 h 6864349"/>
              <a:gd name="connsiteX4941" fmla="*/ 8946893 w 9272710"/>
              <a:gd name="connsiteY4941" fmla="*/ 2425599 h 6864349"/>
              <a:gd name="connsiteX4942" fmla="*/ 8947109 w 9272710"/>
              <a:gd name="connsiteY4942" fmla="*/ 2425630 h 6864349"/>
              <a:gd name="connsiteX4943" fmla="*/ 8946702 w 9272710"/>
              <a:gd name="connsiteY4943" fmla="*/ 2425504 h 6864349"/>
              <a:gd name="connsiteX4944" fmla="*/ 8925834 w 9272710"/>
              <a:gd name="connsiteY4944" fmla="*/ 2394335 h 6864349"/>
              <a:gd name="connsiteX4945" fmla="*/ 8922409 w 9272710"/>
              <a:gd name="connsiteY4945" fmla="*/ 2390518 h 6864349"/>
              <a:gd name="connsiteX4946" fmla="*/ 8919732 w 9272710"/>
              <a:gd name="connsiteY4946" fmla="*/ 2386648 h 6864349"/>
              <a:gd name="connsiteX4947" fmla="*/ 8916665 w 9272710"/>
              <a:gd name="connsiteY4947" fmla="*/ 2384116 h 6864349"/>
              <a:gd name="connsiteX4948" fmla="*/ 8908505 w 9272710"/>
              <a:gd name="connsiteY4948" fmla="*/ 2375020 h 6864349"/>
              <a:gd name="connsiteX4949" fmla="*/ 8900837 w 9272710"/>
              <a:gd name="connsiteY4949" fmla="*/ 2371049 h 6864349"/>
              <a:gd name="connsiteX4950" fmla="*/ 8897197 w 9272710"/>
              <a:gd name="connsiteY4950" fmla="*/ 2368044 h 6864349"/>
              <a:gd name="connsiteX4951" fmla="*/ 8894735 w 9272710"/>
              <a:gd name="connsiteY4951" fmla="*/ 2367889 h 6864349"/>
              <a:gd name="connsiteX4952" fmla="*/ 1562514 w 9272710"/>
              <a:gd name="connsiteY4952" fmla="*/ 2364391 h 6864349"/>
              <a:gd name="connsiteX4953" fmla="*/ 1562361 w 9272710"/>
              <a:gd name="connsiteY4953" fmla="*/ 2364429 h 6864349"/>
              <a:gd name="connsiteX4954" fmla="*/ 1562156 w 9272710"/>
              <a:gd name="connsiteY4954" fmla="*/ 2364939 h 6864349"/>
              <a:gd name="connsiteX4955" fmla="*/ 1556511 w 9272710"/>
              <a:gd name="connsiteY4955" fmla="*/ 2373563 h 6864349"/>
              <a:gd name="connsiteX4956" fmla="*/ 1557266 w 9272710"/>
              <a:gd name="connsiteY4956" fmla="*/ 2377050 h 6864349"/>
              <a:gd name="connsiteX4957" fmla="*/ 1556171 w 9272710"/>
              <a:gd name="connsiteY4957" fmla="*/ 2379764 h 6864349"/>
              <a:gd name="connsiteX4958" fmla="*/ 1562428 w 9272710"/>
              <a:gd name="connsiteY4958" fmla="*/ 2401840 h 6864349"/>
              <a:gd name="connsiteX4959" fmla="*/ 1520137 w 9272710"/>
              <a:gd name="connsiteY4959" fmla="*/ 2525856 h 6864349"/>
              <a:gd name="connsiteX4960" fmla="*/ 1487642 w 9272710"/>
              <a:gd name="connsiteY4960" fmla="*/ 2566896 h 6864349"/>
              <a:gd name="connsiteX4961" fmla="*/ 1472279 w 9272710"/>
              <a:gd name="connsiteY4961" fmla="*/ 2574417 h 6864349"/>
              <a:gd name="connsiteX4962" fmla="*/ 1487833 w 9272710"/>
              <a:gd name="connsiteY4962" fmla="*/ 2566841 h 6864349"/>
              <a:gd name="connsiteX4963" fmla="*/ 1520327 w 9272710"/>
              <a:gd name="connsiteY4963" fmla="*/ 2525760 h 6864349"/>
              <a:gd name="connsiteX4964" fmla="*/ 1562618 w 9272710"/>
              <a:gd name="connsiteY4964" fmla="*/ 2401745 h 6864349"/>
              <a:gd name="connsiteX4965" fmla="*/ 1557266 w 9272710"/>
              <a:gd name="connsiteY4965" fmla="*/ 2377050 h 6864349"/>
              <a:gd name="connsiteX4966" fmla="*/ 1562156 w 9272710"/>
              <a:gd name="connsiteY4966" fmla="*/ 2364939 h 6864349"/>
              <a:gd name="connsiteX4967" fmla="*/ 7816840 w 9272710"/>
              <a:gd name="connsiteY4967" fmla="*/ 2360643 h 6864349"/>
              <a:gd name="connsiteX4968" fmla="*/ 7815388 w 9272710"/>
              <a:gd name="connsiteY4968" fmla="*/ 2373014 h 6864349"/>
              <a:gd name="connsiteX4969" fmla="*/ 7816845 w 9272710"/>
              <a:gd name="connsiteY4969" fmla="*/ 2360814 h 6864349"/>
              <a:gd name="connsiteX4970" fmla="*/ 7910382 w 9272710"/>
              <a:gd name="connsiteY4970" fmla="*/ 2357608 h 6864349"/>
              <a:gd name="connsiteX4971" fmla="*/ 7893203 w 9272710"/>
              <a:gd name="connsiteY4971" fmla="*/ 2359143 h 6864349"/>
              <a:gd name="connsiteX4972" fmla="*/ 7880557 w 9272710"/>
              <a:gd name="connsiteY4972" fmla="*/ 2370152 h 6864349"/>
              <a:gd name="connsiteX4973" fmla="*/ 7873275 w 9272710"/>
              <a:gd name="connsiteY4973" fmla="*/ 2377331 h 6864349"/>
              <a:gd name="connsiteX4974" fmla="*/ 7874613 w 9272710"/>
              <a:gd name="connsiteY4974" fmla="*/ 2376720 h 6864349"/>
              <a:gd name="connsiteX4975" fmla="*/ 7893150 w 9272710"/>
              <a:gd name="connsiteY4975" fmla="*/ 2359293 h 6864349"/>
              <a:gd name="connsiteX4976" fmla="*/ 7910382 w 9272710"/>
              <a:gd name="connsiteY4976" fmla="*/ 2357798 h 6864349"/>
              <a:gd name="connsiteX4977" fmla="*/ 8007685 w 9272710"/>
              <a:gd name="connsiteY4977" fmla="*/ 2353442 h 6864349"/>
              <a:gd name="connsiteX4978" fmla="*/ 8005729 w 9272710"/>
              <a:gd name="connsiteY4978" fmla="*/ 2355157 h 6864349"/>
              <a:gd name="connsiteX4979" fmla="*/ 8004956 w 9272710"/>
              <a:gd name="connsiteY4979" fmla="*/ 2357171 h 6864349"/>
              <a:gd name="connsiteX4980" fmla="*/ 340419 w 9272710"/>
              <a:gd name="connsiteY4980" fmla="*/ 2350084 h 6864349"/>
              <a:gd name="connsiteX4981" fmla="*/ 355706 w 9272710"/>
              <a:gd name="connsiteY4981" fmla="*/ 2353739 h 6864349"/>
              <a:gd name="connsiteX4982" fmla="*/ 378566 w 9272710"/>
              <a:gd name="connsiteY4982" fmla="*/ 2381648 h 6864349"/>
              <a:gd name="connsiteX4983" fmla="*/ 395349 w 9272710"/>
              <a:gd name="connsiteY4983" fmla="*/ 2413111 h 6864349"/>
              <a:gd name="connsiteX4984" fmla="*/ 401495 w 9272710"/>
              <a:gd name="connsiteY4984" fmla="*/ 2412591 h 6864349"/>
              <a:gd name="connsiteX4985" fmla="*/ 395444 w 9272710"/>
              <a:gd name="connsiteY4985" fmla="*/ 2413057 h 6864349"/>
              <a:gd name="connsiteX4986" fmla="*/ 378661 w 9272710"/>
              <a:gd name="connsiteY4986" fmla="*/ 2381647 h 6864349"/>
              <a:gd name="connsiteX4987" fmla="*/ 355801 w 9272710"/>
              <a:gd name="connsiteY4987" fmla="*/ 2353739 h 6864349"/>
              <a:gd name="connsiteX4988" fmla="*/ 893773 w 9272710"/>
              <a:gd name="connsiteY4988" fmla="*/ 2347166 h 6864349"/>
              <a:gd name="connsiteX4989" fmla="*/ 886927 w 9272710"/>
              <a:gd name="connsiteY4989" fmla="*/ 2372027 h 6864349"/>
              <a:gd name="connsiteX4990" fmla="*/ 862801 w 9272710"/>
              <a:gd name="connsiteY4990" fmla="*/ 2378863 h 6864349"/>
              <a:gd name="connsiteX4991" fmla="*/ 886963 w 9272710"/>
              <a:gd name="connsiteY4991" fmla="*/ 2372099 h 6864349"/>
              <a:gd name="connsiteX4992" fmla="*/ 893773 w 9272710"/>
              <a:gd name="connsiteY4992" fmla="*/ 2347167 h 6864349"/>
              <a:gd name="connsiteX4993" fmla="*/ 8279530 w 9272710"/>
              <a:gd name="connsiteY4993" fmla="*/ 2345486 h 6864349"/>
              <a:gd name="connsiteX4994" fmla="*/ 8279520 w 9272710"/>
              <a:gd name="connsiteY4994" fmla="*/ 2345488 h 6864349"/>
              <a:gd name="connsiteX4995" fmla="*/ 8279568 w 9272710"/>
              <a:gd name="connsiteY4995" fmla="*/ 2345535 h 6864349"/>
              <a:gd name="connsiteX4996" fmla="*/ 8288174 w 9272710"/>
              <a:gd name="connsiteY4996" fmla="*/ 2356664 h 6864349"/>
              <a:gd name="connsiteX4997" fmla="*/ 8294811 w 9272710"/>
              <a:gd name="connsiteY4997" fmla="*/ 2371497 h 6864349"/>
              <a:gd name="connsiteX4998" fmla="*/ 8308896 w 9272710"/>
              <a:gd name="connsiteY4998" fmla="*/ 2396941 h 6864349"/>
              <a:gd name="connsiteX4999" fmla="*/ 8308901 w 9272710"/>
              <a:gd name="connsiteY4999" fmla="*/ 2396943 h 6864349"/>
              <a:gd name="connsiteX5000" fmla="*/ 8294907 w 9272710"/>
              <a:gd name="connsiteY5000" fmla="*/ 2371592 h 6864349"/>
              <a:gd name="connsiteX5001" fmla="*/ 8288323 w 9272710"/>
              <a:gd name="connsiteY5001" fmla="*/ 2356857 h 6864349"/>
              <a:gd name="connsiteX5002" fmla="*/ 8288174 w 9272710"/>
              <a:gd name="connsiteY5002" fmla="*/ 2356664 h 6864349"/>
              <a:gd name="connsiteX5003" fmla="*/ 8286000 w 9272710"/>
              <a:gd name="connsiteY5003" fmla="*/ 2351804 h 6864349"/>
              <a:gd name="connsiteX5004" fmla="*/ 8279568 w 9272710"/>
              <a:gd name="connsiteY5004" fmla="*/ 2345535 h 6864349"/>
              <a:gd name="connsiteX5005" fmla="*/ 8039630 w 9272710"/>
              <a:gd name="connsiteY5005" fmla="*/ 2331232 h 6864349"/>
              <a:gd name="connsiteX5006" fmla="*/ 8027731 w 9272710"/>
              <a:gd name="connsiteY5006" fmla="*/ 2335867 h 6864349"/>
              <a:gd name="connsiteX5007" fmla="*/ 8019137 w 9272710"/>
              <a:gd name="connsiteY5007" fmla="*/ 2343401 h 6864349"/>
              <a:gd name="connsiteX5008" fmla="*/ 7714703 w 9272710"/>
              <a:gd name="connsiteY5008" fmla="*/ 2329698 h 6864349"/>
              <a:gd name="connsiteX5009" fmla="*/ 7714560 w 9272710"/>
              <a:gd name="connsiteY5009" fmla="*/ 2329861 h 6864349"/>
              <a:gd name="connsiteX5010" fmla="*/ 7748171 w 9272710"/>
              <a:gd name="connsiteY5010" fmla="*/ 2365783 h 6864349"/>
              <a:gd name="connsiteX5011" fmla="*/ 7776651 w 9272710"/>
              <a:gd name="connsiteY5011" fmla="*/ 2414265 h 6864349"/>
              <a:gd name="connsiteX5012" fmla="*/ 7765602 w 9272710"/>
              <a:gd name="connsiteY5012" fmla="*/ 2491322 h 6864349"/>
              <a:gd name="connsiteX5013" fmla="*/ 7765344 w 9272710"/>
              <a:gd name="connsiteY5013" fmla="*/ 2493306 h 6864349"/>
              <a:gd name="connsiteX5014" fmla="*/ 7766840 w 9272710"/>
              <a:gd name="connsiteY5014" fmla="*/ 2492465 h 6864349"/>
              <a:gd name="connsiteX5015" fmla="*/ 7784652 w 9272710"/>
              <a:gd name="connsiteY5015" fmla="*/ 2448269 h 6864349"/>
              <a:gd name="connsiteX5016" fmla="*/ 7766840 w 9272710"/>
              <a:gd name="connsiteY5016" fmla="*/ 2492465 h 6864349"/>
              <a:gd name="connsiteX5017" fmla="*/ 7765698 w 9272710"/>
              <a:gd name="connsiteY5017" fmla="*/ 2491132 h 6864349"/>
              <a:gd name="connsiteX5018" fmla="*/ 7776747 w 9272710"/>
              <a:gd name="connsiteY5018" fmla="*/ 2414074 h 6864349"/>
              <a:gd name="connsiteX5019" fmla="*/ 7748267 w 9272710"/>
              <a:gd name="connsiteY5019" fmla="*/ 2365592 h 6864349"/>
              <a:gd name="connsiteX5020" fmla="*/ 7721415 w 9272710"/>
              <a:gd name="connsiteY5020" fmla="*/ 2345698 h 6864349"/>
              <a:gd name="connsiteX5021" fmla="*/ 8083240 w 9272710"/>
              <a:gd name="connsiteY5021" fmla="*/ 2322724 h 6864349"/>
              <a:gd name="connsiteX5022" fmla="*/ 8056792 w 9272710"/>
              <a:gd name="connsiteY5022" fmla="*/ 2324547 h 6864349"/>
              <a:gd name="connsiteX5023" fmla="*/ 8051763 w 9272710"/>
              <a:gd name="connsiteY5023" fmla="*/ 2326506 h 6864349"/>
              <a:gd name="connsiteX5024" fmla="*/ 7458421 w 9272710"/>
              <a:gd name="connsiteY5024" fmla="*/ 2321872 h 6864349"/>
              <a:gd name="connsiteX5025" fmla="*/ 7468928 w 9272710"/>
              <a:gd name="connsiteY5025" fmla="*/ 2340373 h 6864349"/>
              <a:gd name="connsiteX5026" fmla="*/ 7477005 w 9272710"/>
              <a:gd name="connsiteY5026" fmla="*/ 2351459 h 6864349"/>
              <a:gd name="connsiteX5027" fmla="*/ 7468915 w 9272710"/>
              <a:gd name="connsiteY5027" fmla="*/ 2340333 h 6864349"/>
              <a:gd name="connsiteX5028" fmla="*/ 7458421 w 9272710"/>
              <a:gd name="connsiteY5028" fmla="*/ 2321872 h 6864349"/>
              <a:gd name="connsiteX5029" fmla="*/ 7546482 w 9272710"/>
              <a:gd name="connsiteY5029" fmla="*/ 2321451 h 6864349"/>
              <a:gd name="connsiteX5030" fmla="*/ 7551319 w 9272710"/>
              <a:gd name="connsiteY5030" fmla="*/ 2356605 h 6864349"/>
              <a:gd name="connsiteX5031" fmla="*/ 7595105 w 9272710"/>
              <a:gd name="connsiteY5031" fmla="*/ 2459890 h 6864349"/>
              <a:gd name="connsiteX5032" fmla="*/ 7605773 w 9272710"/>
              <a:gd name="connsiteY5032" fmla="*/ 2467890 h 6864349"/>
              <a:gd name="connsiteX5033" fmla="*/ 7595105 w 9272710"/>
              <a:gd name="connsiteY5033" fmla="*/ 2459889 h 6864349"/>
              <a:gd name="connsiteX5034" fmla="*/ 7551331 w 9272710"/>
              <a:gd name="connsiteY5034" fmla="*/ 2356604 h 6864349"/>
              <a:gd name="connsiteX5035" fmla="*/ 7911722 w 9272710"/>
              <a:gd name="connsiteY5035" fmla="*/ 2319300 h 6864349"/>
              <a:gd name="connsiteX5036" fmla="*/ 7880568 w 9272710"/>
              <a:gd name="connsiteY5036" fmla="*/ 2339969 h 6864349"/>
              <a:gd name="connsiteX5037" fmla="*/ 7862197 w 9272710"/>
              <a:gd name="connsiteY5037" fmla="*/ 2360984 h 6864349"/>
              <a:gd name="connsiteX5038" fmla="*/ 7852228 w 9272710"/>
              <a:gd name="connsiteY5038" fmla="*/ 2386812 h 6864349"/>
              <a:gd name="connsiteX5039" fmla="*/ 7852470 w 9272710"/>
              <a:gd name="connsiteY5039" fmla="*/ 2386737 h 6864349"/>
              <a:gd name="connsiteX5040" fmla="*/ 7823419 w 9272710"/>
              <a:gd name="connsiteY5040" fmla="*/ 2435124 h 6864349"/>
              <a:gd name="connsiteX5041" fmla="*/ 7825596 w 9272710"/>
              <a:gd name="connsiteY5041" fmla="*/ 2408033 h 6864349"/>
              <a:gd name="connsiteX5042" fmla="*/ 7833676 w 9272710"/>
              <a:gd name="connsiteY5042" fmla="*/ 2393261 h 6864349"/>
              <a:gd name="connsiteX5043" fmla="*/ 7834278 w 9272710"/>
              <a:gd name="connsiteY5043" fmla="*/ 2392447 h 6864349"/>
              <a:gd name="connsiteX5044" fmla="*/ 7834089 w 9272710"/>
              <a:gd name="connsiteY5044" fmla="*/ 2392505 h 6864349"/>
              <a:gd name="connsiteX5045" fmla="*/ 7833676 w 9272710"/>
              <a:gd name="connsiteY5045" fmla="*/ 2393261 h 6864349"/>
              <a:gd name="connsiteX5046" fmla="*/ 7825942 w 9272710"/>
              <a:gd name="connsiteY5046" fmla="*/ 2403716 h 6864349"/>
              <a:gd name="connsiteX5047" fmla="*/ 7825596 w 9272710"/>
              <a:gd name="connsiteY5047" fmla="*/ 2408033 h 6864349"/>
              <a:gd name="connsiteX5048" fmla="*/ 7823919 w 9272710"/>
              <a:gd name="connsiteY5048" fmla="*/ 2411097 h 6864349"/>
              <a:gd name="connsiteX5049" fmla="*/ 7823133 w 9272710"/>
              <a:gd name="connsiteY5049" fmla="*/ 2435314 h 6864349"/>
              <a:gd name="connsiteX5050" fmla="*/ 7823133 w 9272710"/>
              <a:gd name="connsiteY5050" fmla="*/ 2445030 h 6864349"/>
              <a:gd name="connsiteX5051" fmla="*/ 7832848 w 9272710"/>
              <a:gd name="connsiteY5051" fmla="*/ 2503132 h 6864349"/>
              <a:gd name="connsiteX5052" fmla="*/ 7832848 w 9272710"/>
              <a:gd name="connsiteY5052" fmla="*/ 2512752 h 6864349"/>
              <a:gd name="connsiteX5053" fmla="*/ 7833634 w 9272710"/>
              <a:gd name="connsiteY5053" fmla="*/ 2515549 h 6864349"/>
              <a:gd name="connsiteX5054" fmla="*/ 7833059 w 9272710"/>
              <a:gd name="connsiteY5054" fmla="*/ 2512566 h 6864349"/>
              <a:gd name="connsiteX5055" fmla="*/ 7833135 w 9272710"/>
              <a:gd name="connsiteY5055" fmla="*/ 2512579 h 6864349"/>
              <a:gd name="connsiteX5056" fmla="*/ 7833135 w 9272710"/>
              <a:gd name="connsiteY5056" fmla="*/ 2503037 h 6864349"/>
              <a:gd name="connsiteX5057" fmla="*/ 7823419 w 9272710"/>
              <a:gd name="connsiteY5057" fmla="*/ 2444935 h 6864349"/>
              <a:gd name="connsiteX5058" fmla="*/ 7823419 w 9272710"/>
              <a:gd name="connsiteY5058" fmla="*/ 2435219 h 6864349"/>
              <a:gd name="connsiteX5059" fmla="*/ 7852470 w 9272710"/>
              <a:gd name="connsiteY5059" fmla="*/ 2386832 h 6864349"/>
              <a:gd name="connsiteX5060" fmla="*/ 7853561 w 9272710"/>
              <a:gd name="connsiteY5060" fmla="*/ 2386334 h 6864349"/>
              <a:gd name="connsiteX5061" fmla="*/ 7852511 w 9272710"/>
              <a:gd name="connsiteY5061" fmla="*/ 2386630 h 6864349"/>
              <a:gd name="connsiteX5062" fmla="*/ 7862483 w 9272710"/>
              <a:gd name="connsiteY5062" fmla="*/ 2360793 h 6864349"/>
              <a:gd name="connsiteX5063" fmla="*/ 7880855 w 9272710"/>
              <a:gd name="connsiteY5063" fmla="*/ 2339779 h 6864349"/>
              <a:gd name="connsiteX5064" fmla="*/ 8471203 w 9272710"/>
              <a:gd name="connsiteY5064" fmla="*/ 2309477 h 6864349"/>
              <a:gd name="connsiteX5065" fmla="*/ 8454641 w 9272710"/>
              <a:gd name="connsiteY5065" fmla="*/ 2317204 h 6864349"/>
              <a:gd name="connsiteX5066" fmla="*/ 8438474 w 9272710"/>
              <a:gd name="connsiteY5066" fmla="*/ 2318130 h 6864349"/>
              <a:gd name="connsiteX5067" fmla="*/ 8438496 w 9272710"/>
              <a:gd name="connsiteY5067" fmla="*/ 2318145 h 6864349"/>
              <a:gd name="connsiteX5068" fmla="*/ 8454927 w 9272710"/>
              <a:gd name="connsiteY5068" fmla="*/ 2317204 h 6864349"/>
              <a:gd name="connsiteX5069" fmla="*/ 8471482 w 9272710"/>
              <a:gd name="connsiteY5069" fmla="*/ 2309480 h 6864349"/>
              <a:gd name="connsiteX5070" fmla="*/ 2377861 w 9272710"/>
              <a:gd name="connsiteY5070" fmla="*/ 2298784 h 6864349"/>
              <a:gd name="connsiteX5071" fmla="*/ 2378170 w 9272710"/>
              <a:gd name="connsiteY5071" fmla="*/ 2298831 h 6864349"/>
              <a:gd name="connsiteX5072" fmla="*/ 2447205 w 9272710"/>
              <a:gd name="connsiteY5072" fmla="*/ 2344024 h 6864349"/>
              <a:gd name="connsiteX5073" fmla="*/ 2445395 w 9272710"/>
              <a:gd name="connsiteY5073" fmla="*/ 2364693 h 6864349"/>
              <a:gd name="connsiteX5074" fmla="*/ 2352812 w 9272710"/>
              <a:gd name="connsiteY5074" fmla="*/ 2429177 h 6864349"/>
              <a:gd name="connsiteX5075" fmla="*/ 2323000 w 9272710"/>
              <a:gd name="connsiteY5075" fmla="*/ 2477469 h 6864349"/>
              <a:gd name="connsiteX5076" fmla="*/ 2323400 w 9272710"/>
              <a:gd name="connsiteY5076" fmla="*/ 2477430 h 6864349"/>
              <a:gd name="connsiteX5077" fmla="*/ 2327500 w 9272710"/>
              <a:gd name="connsiteY5077" fmla="*/ 2448811 h 6864349"/>
              <a:gd name="connsiteX5078" fmla="*/ 2353194 w 9272710"/>
              <a:gd name="connsiteY5078" fmla="*/ 2429273 h 6864349"/>
              <a:gd name="connsiteX5079" fmla="*/ 2445777 w 9272710"/>
              <a:gd name="connsiteY5079" fmla="*/ 2364788 h 6864349"/>
              <a:gd name="connsiteX5080" fmla="*/ 2447587 w 9272710"/>
              <a:gd name="connsiteY5080" fmla="*/ 2344119 h 6864349"/>
              <a:gd name="connsiteX5081" fmla="*/ 2378538 w 9272710"/>
              <a:gd name="connsiteY5081" fmla="*/ 2298886 h 6864349"/>
              <a:gd name="connsiteX5082" fmla="*/ 935533 w 9272710"/>
              <a:gd name="connsiteY5082" fmla="*/ 2295067 h 6864349"/>
              <a:gd name="connsiteX5083" fmla="*/ 929111 w 9272710"/>
              <a:gd name="connsiteY5083" fmla="*/ 2299065 h 6864349"/>
              <a:gd name="connsiteX5084" fmla="*/ 904382 w 9272710"/>
              <a:gd name="connsiteY5084" fmla="*/ 2300045 h 6864349"/>
              <a:gd name="connsiteX5085" fmla="*/ 904381 w 9272710"/>
              <a:gd name="connsiteY5085" fmla="*/ 2300045 h 6864349"/>
              <a:gd name="connsiteX5086" fmla="*/ 902070 w 9272710"/>
              <a:gd name="connsiteY5086" fmla="*/ 2302683 h 6864349"/>
              <a:gd name="connsiteX5087" fmla="*/ 894368 w 9272710"/>
              <a:gd name="connsiteY5087" fmla="*/ 2311471 h 6864349"/>
              <a:gd name="connsiteX5088" fmla="*/ 894368 w 9272710"/>
              <a:gd name="connsiteY5088" fmla="*/ 2311472 h 6864349"/>
              <a:gd name="connsiteX5089" fmla="*/ 902070 w 9272710"/>
              <a:gd name="connsiteY5089" fmla="*/ 2302683 h 6864349"/>
              <a:gd name="connsiteX5090" fmla="*/ 904382 w 9272710"/>
              <a:gd name="connsiteY5090" fmla="*/ 2300045 h 6864349"/>
              <a:gd name="connsiteX5091" fmla="*/ 929110 w 9272710"/>
              <a:gd name="connsiteY5091" fmla="*/ 2299066 h 6864349"/>
              <a:gd name="connsiteX5092" fmla="*/ 8113762 w 9272710"/>
              <a:gd name="connsiteY5092" fmla="*/ 2293081 h 6864349"/>
              <a:gd name="connsiteX5093" fmla="*/ 8153270 w 9272710"/>
              <a:gd name="connsiteY5093" fmla="*/ 2317967 h 6864349"/>
              <a:gd name="connsiteX5094" fmla="*/ 8201860 w 9272710"/>
              <a:gd name="connsiteY5094" fmla="*/ 2366141 h 6864349"/>
              <a:gd name="connsiteX5095" fmla="*/ 8201859 w 9272710"/>
              <a:gd name="connsiteY5095" fmla="*/ 2366140 h 6864349"/>
              <a:gd name="connsiteX5096" fmla="*/ 8153174 w 9272710"/>
              <a:gd name="connsiteY5096" fmla="*/ 2317871 h 6864349"/>
              <a:gd name="connsiteX5097" fmla="*/ 1022265 w 9272710"/>
              <a:gd name="connsiteY5097" fmla="*/ 2289350 h 6864349"/>
              <a:gd name="connsiteX5098" fmla="*/ 995881 w 9272710"/>
              <a:gd name="connsiteY5098" fmla="*/ 2304114 h 6864349"/>
              <a:gd name="connsiteX5099" fmla="*/ 980641 w 9272710"/>
              <a:gd name="connsiteY5099" fmla="*/ 2379171 h 6864349"/>
              <a:gd name="connsiteX5100" fmla="*/ 945589 w 9272710"/>
              <a:gd name="connsiteY5100" fmla="*/ 2411651 h 6864349"/>
              <a:gd name="connsiteX5101" fmla="*/ 960925 w 9272710"/>
              <a:gd name="connsiteY5101" fmla="*/ 2436892 h 6864349"/>
              <a:gd name="connsiteX5102" fmla="*/ 941589 w 9272710"/>
              <a:gd name="connsiteY5102" fmla="*/ 2475659 h 6864349"/>
              <a:gd name="connsiteX5103" fmla="*/ 929206 w 9272710"/>
              <a:gd name="connsiteY5103" fmla="*/ 2460800 h 6864349"/>
              <a:gd name="connsiteX5104" fmla="*/ 786617 w 9272710"/>
              <a:gd name="connsiteY5104" fmla="*/ 2514426 h 6864349"/>
              <a:gd name="connsiteX5105" fmla="*/ 786712 w 9272710"/>
              <a:gd name="connsiteY5105" fmla="*/ 2514426 h 6864349"/>
              <a:gd name="connsiteX5106" fmla="*/ 815763 w 9272710"/>
              <a:gd name="connsiteY5106" fmla="*/ 2533762 h 6864349"/>
              <a:gd name="connsiteX5107" fmla="*/ 719370 w 9272710"/>
              <a:gd name="connsiteY5107" fmla="*/ 2531666 h 6864349"/>
              <a:gd name="connsiteX5108" fmla="*/ 612785 w 9272710"/>
              <a:gd name="connsiteY5108" fmla="*/ 2474135 h 6864349"/>
              <a:gd name="connsiteX5109" fmla="*/ 594021 w 9272710"/>
              <a:gd name="connsiteY5109" fmla="*/ 2453942 h 6864349"/>
              <a:gd name="connsiteX5110" fmla="*/ 477626 w 9272710"/>
              <a:gd name="connsiteY5110" fmla="*/ 2403269 h 6864349"/>
              <a:gd name="connsiteX5111" fmla="*/ 461624 w 9272710"/>
              <a:gd name="connsiteY5111" fmla="*/ 2425558 h 6864349"/>
              <a:gd name="connsiteX5112" fmla="*/ 461628 w 9272710"/>
              <a:gd name="connsiteY5112" fmla="*/ 2425613 h 6864349"/>
              <a:gd name="connsiteX5113" fmla="*/ 463089 w 9272710"/>
              <a:gd name="connsiteY5113" fmla="*/ 2410830 h 6864349"/>
              <a:gd name="connsiteX5114" fmla="*/ 477626 w 9272710"/>
              <a:gd name="connsiteY5114" fmla="*/ 2403364 h 6864349"/>
              <a:gd name="connsiteX5115" fmla="*/ 594021 w 9272710"/>
              <a:gd name="connsiteY5115" fmla="*/ 2454038 h 6864349"/>
              <a:gd name="connsiteX5116" fmla="*/ 612786 w 9272710"/>
              <a:gd name="connsiteY5116" fmla="*/ 2474230 h 6864349"/>
              <a:gd name="connsiteX5117" fmla="*/ 719370 w 9272710"/>
              <a:gd name="connsiteY5117" fmla="*/ 2531762 h 6864349"/>
              <a:gd name="connsiteX5118" fmla="*/ 815763 w 9272710"/>
              <a:gd name="connsiteY5118" fmla="*/ 2533857 h 6864349"/>
              <a:gd name="connsiteX5119" fmla="*/ 870723 w 9272710"/>
              <a:gd name="connsiteY5119" fmla="*/ 2535190 h 6864349"/>
              <a:gd name="connsiteX5120" fmla="*/ 951399 w 9272710"/>
              <a:gd name="connsiteY5120" fmla="*/ 2524141 h 6864349"/>
              <a:gd name="connsiteX5121" fmla="*/ 951494 w 9272710"/>
              <a:gd name="connsiteY5121" fmla="*/ 2524141 h 6864349"/>
              <a:gd name="connsiteX5122" fmla="*/ 973402 w 9272710"/>
              <a:gd name="connsiteY5122" fmla="*/ 2491375 h 6864349"/>
              <a:gd name="connsiteX5123" fmla="*/ 1009505 w 9272710"/>
              <a:gd name="connsiteY5123" fmla="*/ 2475794 h 6864349"/>
              <a:gd name="connsiteX5124" fmla="*/ 1011491 w 9272710"/>
              <a:gd name="connsiteY5124" fmla="*/ 2448535 h 6864349"/>
              <a:gd name="connsiteX5125" fmla="*/ 961114 w 9272710"/>
              <a:gd name="connsiteY5125" fmla="*/ 2437082 h 6864349"/>
              <a:gd name="connsiteX5126" fmla="*/ 945779 w 9272710"/>
              <a:gd name="connsiteY5126" fmla="*/ 2411841 h 6864349"/>
              <a:gd name="connsiteX5127" fmla="*/ 980831 w 9272710"/>
              <a:gd name="connsiteY5127" fmla="*/ 2379361 h 6864349"/>
              <a:gd name="connsiteX5128" fmla="*/ 996071 w 9272710"/>
              <a:gd name="connsiteY5128" fmla="*/ 2304304 h 6864349"/>
              <a:gd name="connsiteX5129" fmla="*/ 1022455 w 9272710"/>
              <a:gd name="connsiteY5129" fmla="*/ 2289540 h 6864349"/>
              <a:gd name="connsiteX5130" fmla="*/ 1033637 w 9272710"/>
              <a:gd name="connsiteY5130" fmla="*/ 2299621 h 6864349"/>
              <a:gd name="connsiteX5131" fmla="*/ 1033636 w 9272710"/>
              <a:gd name="connsiteY5131" fmla="*/ 2299602 h 6864349"/>
              <a:gd name="connsiteX5132" fmla="*/ 1022265 w 9272710"/>
              <a:gd name="connsiteY5132" fmla="*/ 2289350 h 6864349"/>
              <a:gd name="connsiteX5133" fmla="*/ 1540985 w 9272710"/>
              <a:gd name="connsiteY5133" fmla="*/ 2285647 h 6864349"/>
              <a:gd name="connsiteX5134" fmla="*/ 1507423 w 9272710"/>
              <a:gd name="connsiteY5134" fmla="*/ 2289649 h 6864349"/>
              <a:gd name="connsiteX5135" fmla="*/ 1507376 w 9272710"/>
              <a:gd name="connsiteY5135" fmla="*/ 2289678 h 6864349"/>
              <a:gd name="connsiteX5136" fmla="*/ 1540831 w 9272710"/>
              <a:gd name="connsiteY5136" fmla="*/ 2285671 h 6864349"/>
              <a:gd name="connsiteX5137" fmla="*/ 1595194 w 9272710"/>
              <a:gd name="connsiteY5137" fmla="*/ 2315448 h 6864349"/>
              <a:gd name="connsiteX5138" fmla="*/ 1598156 w 9272710"/>
              <a:gd name="connsiteY5138" fmla="*/ 2320748 h 6864349"/>
              <a:gd name="connsiteX5139" fmla="*/ 1603275 w 9272710"/>
              <a:gd name="connsiteY5139" fmla="*/ 2330712 h 6864349"/>
              <a:gd name="connsiteX5140" fmla="*/ 1606622 w 9272710"/>
              <a:gd name="connsiteY5140" fmla="*/ 2340951 h 6864349"/>
              <a:gd name="connsiteX5141" fmla="*/ 1606995 w 9272710"/>
              <a:gd name="connsiteY5141" fmla="*/ 2343752 h 6864349"/>
              <a:gd name="connsiteX5142" fmla="*/ 1601843 w 9272710"/>
              <a:gd name="connsiteY5142" fmla="*/ 2354735 h 6864349"/>
              <a:gd name="connsiteX5143" fmla="*/ 1601961 w 9272710"/>
              <a:gd name="connsiteY5143" fmla="*/ 2354706 h 6864349"/>
              <a:gd name="connsiteX5144" fmla="*/ 1607334 w 9272710"/>
              <a:gd name="connsiteY5144" fmla="*/ 2346288 h 6864349"/>
              <a:gd name="connsiteX5145" fmla="*/ 1606995 w 9272710"/>
              <a:gd name="connsiteY5145" fmla="*/ 2343752 h 6864349"/>
              <a:gd name="connsiteX5146" fmla="*/ 1607315 w 9272710"/>
              <a:gd name="connsiteY5146" fmla="*/ 2343071 h 6864349"/>
              <a:gd name="connsiteX5147" fmla="*/ 1606622 w 9272710"/>
              <a:gd name="connsiteY5147" fmla="*/ 2340951 h 6864349"/>
              <a:gd name="connsiteX5148" fmla="*/ 1605951 w 9272710"/>
              <a:gd name="connsiteY5148" fmla="*/ 2335924 h 6864349"/>
              <a:gd name="connsiteX5149" fmla="*/ 1603275 w 9272710"/>
              <a:gd name="connsiteY5149" fmla="*/ 2330712 h 6864349"/>
              <a:gd name="connsiteX5150" fmla="*/ 1602639 w 9272710"/>
              <a:gd name="connsiteY5150" fmla="*/ 2328768 h 6864349"/>
              <a:gd name="connsiteX5151" fmla="*/ 1598156 w 9272710"/>
              <a:gd name="connsiteY5151" fmla="*/ 2320748 h 6864349"/>
              <a:gd name="connsiteX5152" fmla="*/ 1595385 w 9272710"/>
              <a:gd name="connsiteY5152" fmla="*/ 2315353 h 6864349"/>
              <a:gd name="connsiteX5153" fmla="*/ 1540985 w 9272710"/>
              <a:gd name="connsiteY5153" fmla="*/ 2285647 h 6864349"/>
              <a:gd name="connsiteX5154" fmla="*/ 8064079 w 9272710"/>
              <a:gd name="connsiteY5154" fmla="*/ 2283224 h 6864349"/>
              <a:gd name="connsiteX5155" fmla="*/ 7978200 w 9272710"/>
              <a:gd name="connsiteY5155" fmla="*/ 2338160 h 6864349"/>
              <a:gd name="connsiteX5156" fmla="*/ 7945862 w 9272710"/>
              <a:gd name="connsiteY5156" fmla="*/ 2360294 h 6864349"/>
              <a:gd name="connsiteX5157" fmla="*/ 7910573 w 9272710"/>
              <a:gd name="connsiteY5157" fmla="*/ 2376837 h 6864349"/>
              <a:gd name="connsiteX5158" fmla="*/ 7910573 w 9272710"/>
              <a:gd name="connsiteY5158" fmla="*/ 2377073 h 6864349"/>
              <a:gd name="connsiteX5159" fmla="*/ 7945959 w 9272710"/>
              <a:gd name="connsiteY5159" fmla="*/ 2360519 h 6864349"/>
              <a:gd name="connsiteX5160" fmla="*/ 7978261 w 9272710"/>
              <a:gd name="connsiteY5160" fmla="*/ 2338374 h 6864349"/>
              <a:gd name="connsiteX5161" fmla="*/ 7978295 w 9272710"/>
              <a:gd name="connsiteY5161" fmla="*/ 2338255 h 6864349"/>
              <a:gd name="connsiteX5162" fmla="*/ 8064175 w 9272710"/>
              <a:gd name="connsiteY5162" fmla="*/ 2283284 h 6864349"/>
              <a:gd name="connsiteX5163" fmla="*/ 8108172 w 9272710"/>
              <a:gd name="connsiteY5163" fmla="*/ 2289565 h 6864349"/>
              <a:gd name="connsiteX5164" fmla="*/ 8108086 w 9272710"/>
              <a:gd name="connsiteY5164" fmla="*/ 2289511 h 6864349"/>
              <a:gd name="connsiteX5165" fmla="*/ 8064079 w 9272710"/>
              <a:gd name="connsiteY5165" fmla="*/ 2283224 h 6864349"/>
              <a:gd name="connsiteX5166" fmla="*/ 7843421 w 9272710"/>
              <a:gd name="connsiteY5166" fmla="*/ 2282152 h 6864349"/>
              <a:gd name="connsiteX5167" fmla="*/ 7843422 w 9272710"/>
              <a:gd name="connsiteY5167" fmla="*/ 2282153 h 6864349"/>
              <a:gd name="connsiteX5168" fmla="*/ 7816073 w 9272710"/>
              <a:gd name="connsiteY5168" fmla="*/ 2332850 h 6864349"/>
              <a:gd name="connsiteX5169" fmla="*/ 7816084 w 9272710"/>
              <a:gd name="connsiteY5169" fmla="*/ 2333245 h 6864349"/>
              <a:gd name="connsiteX5170" fmla="*/ 7821485 w 9272710"/>
              <a:gd name="connsiteY5170" fmla="*/ 2306778 h 6864349"/>
              <a:gd name="connsiteX5171" fmla="*/ 7843326 w 9272710"/>
              <a:gd name="connsiteY5171" fmla="*/ 2282724 h 6864349"/>
              <a:gd name="connsiteX5172" fmla="*/ 7843326 w 9272710"/>
              <a:gd name="connsiteY5172" fmla="*/ 2282343 h 6864349"/>
              <a:gd name="connsiteX5173" fmla="*/ 7843612 w 9272710"/>
              <a:gd name="connsiteY5173" fmla="*/ 2282152 h 6864349"/>
              <a:gd name="connsiteX5174" fmla="*/ 1071067 w 9272710"/>
              <a:gd name="connsiteY5174" fmla="*/ 2277940 h 6864349"/>
              <a:gd name="connsiteX5175" fmla="*/ 1085988 w 9272710"/>
              <a:gd name="connsiteY5175" fmla="*/ 2308305 h 6864349"/>
              <a:gd name="connsiteX5176" fmla="*/ 1073224 w 9272710"/>
              <a:gd name="connsiteY5176" fmla="*/ 2341642 h 6864349"/>
              <a:gd name="connsiteX5177" fmla="*/ 1031600 w 9272710"/>
              <a:gd name="connsiteY5177" fmla="*/ 2347738 h 6864349"/>
              <a:gd name="connsiteX5178" fmla="*/ 1022856 w 9272710"/>
              <a:gd name="connsiteY5178" fmla="*/ 2340304 h 6864349"/>
              <a:gd name="connsiteX5179" fmla="*/ 1022846 w 9272710"/>
              <a:gd name="connsiteY5179" fmla="*/ 2340363 h 6864349"/>
              <a:gd name="connsiteX5180" fmla="*/ 1031790 w 9272710"/>
              <a:gd name="connsiteY5180" fmla="*/ 2347928 h 6864349"/>
              <a:gd name="connsiteX5181" fmla="*/ 1073414 w 9272710"/>
              <a:gd name="connsiteY5181" fmla="*/ 2341832 h 6864349"/>
              <a:gd name="connsiteX5182" fmla="*/ 1086178 w 9272710"/>
              <a:gd name="connsiteY5182" fmla="*/ 2308495 h 6864349"/>
              <a:gd name="connsiteX5183" fmla="*/ 1071212 w 9272710"/>
              <a:gd name="connsiteY5183" fmla="*/ 2278003 h 6864349"/>
              <a:gd name="connsiteX5184" fmla="*/ 8913233 w 9272710"/>
              <a:gd name="connsiteY5184" fmla="*/ 2277785 h 6864349"/>
              <a:gd name="connsiteX5185" fmla="*/ 8907092 w 9272710"/>
              <a:gd name="connsiteY5185" fmla="*/ 2294679 h 6864349"/>
              <a:gd name="connsiteX5186" fmla="*/ 8884314 w 9272710"/>
              <a:gd name="connsiteY5186" fmla="*/ 2315299 h 6864349"/>
              <a:gd name="connsiteX5187" fmla="*/ 8833927 w 9272710"/>
              <a:gd name="connsiteY5187" fmla="*/ 2378450 h 6864349"/>
              <a:gd name="connsiteX5188" fmla="*/ 8834050 w 9272710"/>
              <a:gd name="connsiteY5188" fmla="*/ 2378410 h 6864349"/>
              <a:gd name="connsiteX5189" fmla="*/ 8856822 w 9272710"/>
              <a:gd name="connsiteY5189" fmla="*/ 2345518 h 6864349"/>
              <a:gd name="connsiteX5190" fmla="*/ 8884409 w 9272710"/>
              <a:gd name="connsiteY5190" fmla="*/ 2315300 h 6864349"/>
              <a:gd name="connsiteX5191" fmla="*/ 8913257 w 9272710"/>
              <a:gd name="connsiteY5191" fmla="*/ 2277819 h 6864349"/>
              <a:gd name="connsiteX5192" fmla="*/ 7378989 w 9272710"/>
              <a:gd name="connsiteY5192" fmla="*/ 2269636 h 6864349"/>
              <a:gd name="connsiteX5193" fmla="*/ 7362550 w 9272710"/>
              <a:gd name="connsiteY5193" fmla="*/ 2290455 h 6864349"/>
              <a:gd name="connsiteX5194" fmla="*/ 7354649 w 9272710"/>
              <a:gd name="connsiteY5194" fmla="*/ 2301419 h 6864349"/>
              <a:gd name="connsiteX5195" fmla="*/ 7354694 w 9272710"/>
              <a:gd name="connsiteY5195" fmla="*/ 2301488 h 6864349"/>
              <a:gd name="connsiteX5196" fmla="*/ 7369195 w 9272710"/>
              <a:gd name="connsiteY5196" fmla="*/ 2276438 h 6864349"/>
              <a:gd name="connsiteX5197" fmla="*/ 7379063 w 9272710"/>
              <a:gd name="connsiteY5197" fmla="*/ 2269679 h 6864349"/>
              <a:gd name="connsiteX5198" fmla="*/ 926967 w 9272710"/>
              <a:gd name="connsiteY5198" fmla="*/ 2265686 h 6864349"/>
              <a:gd name="connsiteX5199" fmla="*/ 926967 w 9272710"/>
              <a:gd name="connsiteY5199" fmla="*/ 2265688 h 6864349"/>
              <a:gd name="connsiteX5200" fmla="*/ 929910 w 9272710"/>
              <a:gd name="connsiteY5200" fmla="*/ 2270894 h 6864349"/>
              <a:gd name="connsiteX5201" fmla="*/ 622037 w 9272710"/>
              <a:gd name="connsiteY5201" fmla="*/ 2262745 h 6864349"/>
              <a:gd name="connsiteX5202" fmla="*/ 588306 w 9272710"/>
              <a:gd name="connsiteY5202" fmla="*/ 2288969 h 6864349"/>
              <a:gd name="connsiteX5203" fmla="*/ 565922 w 9272710"/>
              <a:gd name="connsiteY5203" fmla="*/ 2326593 h 6864349"/>
              <a:gd name="connsiteX5204" fmla="*/ 597831 w 9272710"/>
              <a:gd name="connsiteY5204" fmla="*/ 2337547 h 6864349"/>
              <a:gd name="connsiteX5205" fmla="*/ 617357 w 9272710"/>
              <a:gd name="connsiteY5205" fmla="*/ 2363264 h 6864349"/>
              <a:gd name="connsiteX5206" fmla="*/ 671459 w 9272710"/>
              <a:gd name="connsiteY5206" fmla="*/ 2448894 h 6864349"/>
              <a:gd name="connsiteX5207" fmla="*/ 691843 w 9272710"/>
              <a:gd name="connsiteY5207" fmla="*/ 2472897 h 6864349"/>
              <a:gd name="connsiteX5208" fmla="*/ 777092 w 9272710"/>
              <a:gd name="connsiteY5208" fmla="*/ 2514426 h 6864349"/>
              <a:gd name="connsiteX5209" fmla="*/ 776901 w 9272710"/>
              <a:gd name="connsiteY5209" fmla="*/ 2514426 h 6864349"/>
              <a:gd name="connsiteX5210" fmla="*/ 767758 w 9272710"/>
              <a:gd name="connsiteY5210" fmla="*/ 2492995 h 6864349"/>
              <a:gd name="connsiteX5211" fmla="*/ 624943 w 9272710"/>
              <a:gd name="connsiteY5211" fmla="*/ 2301079 h 6864349"/>
              <a:gd name="connsiteX5212" fmla="*/ 1364856 w 9272710"/>
              <a:gd name="connsiteY5212" fmla="*/ 2254548 h 6864349"/>
              <a:gd name="connsiteX5213" fmla="*/ 1346020 w 9272710"/>
              <a:gd name="connsiteY5213" fmla="*/ 2264775 h 6864349"/>
              <a:gd name="connsiteX5214" fmla="*/ 1303533 w 9272710"/>
              <a:gd name="connsiteY5214" fmla="*/ 2301491 h 6864349"/>
              <a:gd name="connsiteX5215" fmla="*/ 1303538 w 9272710"/>
              <a:gd name="connsiteY5215" fmla="*/ 2301828 h 6864349"/>
              <a:gd name="connsiteX5216" fmla="*/ 1346305 w 9272710"/>
              <a:gd name="connsiteY5216" fmla="*/ 2264871 h 6864349"/>
              <a:gd name="connsiteX5217" fmla="*/ 1365072 w 9272710"/>
              <a:gd name="connsiteY5217" fmla="*/ 2254662 h 6864349"/>
              <a:gd name="connsiteX5218" fmla="*/ 8280818 w 9272710"/>
              <a:gd name="connsiteY5218" fmla="*/ 2254467 h 6864349"/>
              <a:gd name="connsiteX5219" fmla="*/ 8258682 w 9272710"/>
              <a:gd name="connsiteY5219" fmla="*/ 2262505 h 6864349"/>
              <a:gd name="connsiteX5220" fmla="*/ 8239716 w 9272710"/>
              <a:gd name="connsiteY5220" fmla="*/ 2276358 h 6864349"/>
              <a:gd name="connsiteX5221" fmla="*/ 8230210 w 9272710"/>
              <a:gd name="connsiteY5221" fmla="*/ 2282441 h 6864349"/>
              <a:gd name="connsiteX5222" fmla="*/ 8201085 w 9272710"/>
              <a:gd name="connsiteY5222" fmla="*/ 2289963 h 6864349"/>
              <a:gd name="connsiteX5223" fmla="*/ 8200908 w 9272710"/>
              <a:gd name="connsiteY5223" fmla="*/ 2289891 h 6864349"/>
              <a:gd name="connsiteX5224" fmla="*/ 8288048 w 9272710"/>
              <a:gd name="connsiteY5224" fmla="*/ 2425409 h 6864349"/>
              <a:gd name="connsiteX5225" fmla="*/ 8350627 w 9272710"/>
              <a:gd name="connsiteY5225" fmla="*/ 2529993 h 6864349"/>
              <a:gd name="connsiteX5226" fmla="*/ 8352546 w 9272710"/>
              <a:gd name="connsiteY5226" fmla="*/ 2534190 h 6864349"/>
              <a:gd name="connsiteX5227" fmla="*/ 8350628 w 9272710"/>
              <a:gd name="connsiteY5227" fmla="*/ 2529993 h 6864349"/>
              <a:gd name="connsiteX5228" fmla="*/ 8350723 w 9272710"/>
              <a:gd name="connsiteY5228" fmla="*/ 2530088 h 6864349"/>
              <a:gd name="connsiteX5229" fmla="*/ 8288144 w 9272710"/>
              <a:gd name="connsiteY5229" fmla="*/ 2425504 h 6864349"/>
              <a:gd name="connsiteX5230" fmla="*/ 8288135 w 9272710"/>
              <a:gd name="connsiteY5230" fmla="*/ 2425438 h 6864349"/>
              <a:gd name="connsiteX5231" fmla="*/ 8201085 w 9272710"/>
              <a:gd name="connsiteY5231" fmla="*/ 2290058 h 6864349"/>
              <a:gd name="connsiteX5232" fmla="*/ 8222879 w 9272710"/>
              <a:gd name="connsiteY5232" fmla="*/ 2287132 h 6864349"/>
              <a:gd name="connsiteX5233" fmla="*/ 8230210 w 9272710"/>
              <a:gd name="connsiteY5233" fmla="*/ 2282441 h 6864349"/>
              <a:gd name="connsiteX5234" fmla="*/ 8232034 w 9272710"/>
              <a:gd name="connsiteY5234" fmla="*/ 2281970 h 6864349"/>
              <a:gd name="connsiteX5235" fmla="*/ 8239716 w 9272710"/>
              <a:gd name="connsiteY5235" fmla="*/ 2276358 h 6864349"/>
              <a:gd name="connsiteX5236" fmla="*/ 8240709 w 9272710"/>
              <a:gd name="connsiteY5236" fmla="*/ 2275723 h 6864349"/>
              <a:gd name="connsiteX5237" fmla="*/ 8280905 w 9272710"/>
              <a:gd name="connsiteY5237" fmla="*/ 2254530 h 6864349"/>
              <a:gd name="connsiteX5238" fmla="*/ 925340 w 9272710"/>
              <a:gd name="connsiteY5238" fmla="*/ 2249403 h 6864349"/>
              <a:gd name="connsiteX5239" fmla="*/ 925340 w 9272710"/>
              <a:gd name="connsiteY5239" fmla="*/ 2249404 h 6864349"/>
              <a:gd name="connsiteX5240" fmla="*/ 925991 w 9272710"/>
              <a:gd name="connsiteY5240" fmla="*/ 2255918 h 6864349"/>
              <a:gd name="connsiteX5241" fmla="*/ 124374 w 9272710"/>
              <a:gd name="connsiteY5241" fmla="*/ 2243264 h 6864349"/>
              <a:gd name="connsiteX5242" fmla="*/ 122268 w 9272710"/>
              <a:gd name="connsiteY5242" fmla="*/ 2254065 h 6864349"/>
              <a:gd name="connsiteX5243" fmla="*/ 147489 w 9272710"/>
              <a:gd name="connsiteY5243" fmla="*/ 2289064 h 6864349"/>
              <a:gd name="connsiteX5244" fmla="*/ 243311 w 9272710"/>
              <a:gd name="connsiteY5244" fmla="*/ 2379838 h 6864349"/>
              <a:gd name="connsiteX5245" fmla="*/ 307224 w 9272710"/>
              <a:gd name="connsiteY5245" fmla="*/ 2409461 h 6864349"/>
              <a:gd name="connsiteX5246" fmla="*/ 315701 w 9272710"/>
              <a:gd name="connsiteY5246" fmla="*/ 2412413 h 6864349"/>
              <a:gd name="connsiteX5247" fmla="*/ 423524 w 9272710"/>
              <a:gd name="connsiteY5247" fmla="*/ 2457086 h 6864349"/>
              <a:gd name="connsiteX5248" fmla="*/ 448497 w 9272710"/>
              <a:gd name="connsiteY5248" fmla="*/ 2456232 h 6864349"/>
              <a:gd name="connsiteX5249" fmla="*/ 450135 w 9272710"/>
              <a:gd name="connsiteY5249" fmla="*/ 2455124 h 6864349"/>
              <a:gd name="connsiteX5250" fmla="*/ 455111 w 9272710"/>
              <a:gd name="connsiteY5250" fmla="*/ 2454776 h 6864349"/>
              <a:gd name="connsiteX5251" fmla="*/ 462951 w 9272710"/>
              <a:gd name="connsiteY5251" fmla="*/ 2446465 h 6864349"/>
              <a:gd name="connsiteX5252" fmla="*/ 463051 w 9272710"/>
              <a:gd name="connsiteY5252" fmla="*/ 2446397 h 6864349"/>
              <a:gd name="connsiteX5253" fmla="*/ 463049 w 9272710"/>
              <a:gd name="connsiteY5253" fmla="*/ 2446361 h 6864349"/>
              <a:gd name="connsiteX5254" fmla="*/ 462951 w 9272710"/>
              <a:gd name="connsiteY5254" fmla="*/ 2446465 h 6864349"/>
              <a:gd name="connsiteX5255" fmla="*/ 450135 w 9272710"/>
              <a:gd name="connsiteY5255" fmla="*/ 2455124 h 6864349"/>
              <a:gd name="connsiteX5256" fmla="*/ 423524 w 9272710"/>
              <a:gd name="connsiteY5256" fmla="*/ 2456990 h 6864349"/>
              <a:gd name="connsiteX5257" fmla="*/ 315701 w 9272710"/>
              <a:gd name="connsiteY5257" fmla="*/ 2412318 h 6864349"/>
              <a:gd name="connsiteX5258" fmla="*/ 307223 w 9272710"/>
              <a:gd name="connsiteY5258" fmla="*/ 2409365 h 6864349"/>
              <a:gd name="connsiteX5259" fmla="*/ 243311 w 9272710"/>
              <a:gd name="connsiteY5259" fmla="*/ 2379742 h 6864349"/>
              <a:gd name="connsiteX5260" fmla="*/ 147489 w 9272710"/>
              <a:gd name="connsiteY5260" fmla="*/ 2288969 h 6864349"/>
              <a:gd name="connsiteX5261" fmla="*/ 122308 w 9272710"/>
              <a:gd name="connsiteY5261" fmla="*/ 2254010 h 6864349"/>
              <a:gd name="connsiteX5262" fmla="*/ 1668796 w 9272710"/>
              <a:gd name="connsiteY5262" fmla="*/ 2239748 h 6864349"/>
              <a:gd name="connsiteX5263" fmla="*/ 1675689 w 9272710"/>
              <a:gd name="connsiteY5263" fmla="*/ 2252750 h 6864349"/>
              <a:gd name="connsiteX5264" fmla="*/ 1672398 w 9272710"/>
              <a:gd name="connsiteY5264" fmla="*/ 2269367 h 6864349"/>
              <a:gd name="connsiteX5265" fmla="*/ 1668355 w 9272710"/>
              <a:gd name="connsiteY5265" fmla="*/ 2276114 h 6864349"/>
              <a:gd name="connsiteX5266" fmla="*/ 1661678 w 9272710"/>
              <a:gd name="connsiteY5266" fmla="*/ 2286397 h 6864349"/>
              <a:gd name="connsiteX5267" fmla="*/ 1677204 w 9272710"/>
              <a:gd name="connsiteY5267" fmla="*/ 2400506 h 6864349"/>
              <a:gd name="connsiteX5268" fmla="*/ 1657868 w 9272710"/>
              <a:gd name="connsiteY5268" fmla="*/ 2488136 h 6864349"/>
              <a:gd name="connsiteX5269" fmla="*/ 1646932 w 9272710"/>
              <a:gd name="connsiteY5269" fmla="*/ 2493476 h 6864349"/>
              <a:gd name="connsiteX5270" fmla="*/ 1639651 w 9272710"/>
              <a:gd name="connsiteY5270" fmla="*/ 2496692 h 6864349"/>
              <a:gd name="connsiteX5271" fmla="*/ 1638793 w 9272710"/>
              <a:gd name="connsiteY5271" fmla="*/ 2497449 h 6864349"/>
              <a:gd name="connsiteX5272" fmla="*/ 1634127 w 9272710"/>
              <a:gd name="connsiteY5272" fmla="*/ 2499728 h 6864349"/>
              <a:gd name="connsiteX5273" fmla="*/ 1634051 w 9272710"/>
              <a:gd name="connsiteY5273" fmla="*/ 2501633 h 6864349"/>
              <a:gd name="connsiteX5274" fmla="*/ 1631711 w 9272710"/>
              <a:gd name="connsiteY5274" fmla="*/ 2503698 h 6864349"/>
              <a:gd name="connsiteX5275" fmla="*/ 1633669 w 9272710"/>
              <a:gd name="connsiteY5275" fmla="*/ 2511300 h 6864349"/>
              <a:gd name="connsiteX5276" fmla="*/ 1633651 w 9272710"/>
              <a:gd name="connsiteY5276" fmla="*/ 2511751 h 6864349"/>
              <a:gd name="connsiteX5277" fmla="*/ 1633836 w 9272710"/>
              <a:gd name="connsiteY5277" fmla="*/ 2511949 h 6864349"/>
              <a:gd name="connsiteX5278" fmla="*/ 1633669 w 9272710"/>
              <a:gd name="connsiteY5278" fmla="*/ 2511300 h 6864349"/>
              <a:gd name="connsiteX5279" fmla="*/ 1634051 w 9272710"/>
              <a:gd name="connsiteY5279" fmla="*/ 2501633 h 6864349"/>
              <a:gd name="connsiteX5280" fmla="*/ 1638793 w 9272710"/>
              <a:gd name="connsiteY5280" fmla="*/ 2497449 h 6864349"/>
              <a:gd name="connsiteX5281" fmla="*/ 1646932 w 9272710"/>
              <a:gd name="connsiteY5281" fmla="*/ 2493476 h 6864349"/>
              <a:gd name="connsiteX5282" fmla="*/ 1658155 w 9272710"/>
              <a:gd name="connsiteY5282" fmla="*/ 2488517 h 6864349"/>
              <a:gd name="connsiteX5283" fmla="*/ 1677491 w 9272710"/>
              <a:gd name="connsiteY5283" fmla="*/ 2400887 h 6864349"/>
              <a:gd name="connsiteX5284" fmla="*/ 1661965 w 9272710"/>
              <a:gd name="connsiteY5284" fmla="*/ 2286778 h 6864349"/>
              <a:gd name="connsiteX5285" fmla="*/ 1668355 w 9272710"/>
              <a:gd name="connsiteY5285" fmla="*/ 2276114 h 6864349"/>
              <a:gd name="connsiteX5286" fmla="*/ 1672250 w 9272710"/>
              <a:gd name="connsiteY5286" fmla="*/ 2270116 h 6864349"/>
              <a:gd name="connsiteX5287" fmla="*/ 1672398 w 9272710"/>
              <a:gd name="connsiteY5287" fmla="*/ 2269367 h 6864349"/>
              <a:gd name="connsiteX5288" fmla="*/ 1675050 w 9272710"/>
              <a:gd name="connsiteY5288" fmla="*/ 2264942 h 6864349"/>
              <a:gd name="connsiteX5289" fmla="*/ 1668918 w 9272710"/>
              <a:gd name="connsiteY5289" fmla="*/ 2239820 h 6864349"/>
              <a:gd name="connsiteX5290" fmla="*/ 8427304 w 9272710"/>
              <a:gd name="connsiteY5290" fmla="*/ 2230622 h 6864349"/>
              <a:gd name="connsiteX5291" fmla="*/ 8427310 w 9272710"/>
              <a:gd name="connsiteY5291" fmla="*/ 2230639 h 6864349"/>
              <a:gd name="connsiteX5292" fmla="*/ 8436871 w 9272710"/>
              <a:gd name="connsiteY5292" fmla="*/ 2231187 h 6864349"/>
              <a:gd name="connsiteX5293" fmla="*/ 7279028 w 9272710"/>
              <a:gd name="connsiteY5293" fmla="*/ 2217796 h 6864349"/>
              <a:gd name="connsiteX5294" fmla="*/ 7282318 w 9272710"/>
              <a:gd name="connsiteY5294" fmla="*/ 2220870 h 6864349"/>
              <a:gd name="connsiteX5295" fmla="*/ 7289638 w 9272710"/>
              <a:gd name="connsiteY5295" fmla="*/ 2222717 h 6864349"/>
              <a:gd name="connsiteX5296" fmla="*/ 7289733 w 9272710"/>
              <a:gd name="connsiteY5296" fmla="*/ 2222717 h 6864349"/>
              <a:gd name="connsiteX5297" fmla="*/ 7381745 w 9272710"/>
              <a:gd name="connsiteY5297" fmla="*/ 2237481 h 6864349"/>
              <a:gd name="connsiteX5298" fmla="*/ 7397175 w 9272710"/>
              <a:gd name="connsiteY5298" fmla="*/ 2260912 h 6864349"/>
              <a:gd name="connsiteX5299" fmla="*/ 7397175 w 9272710"/>
              <a:gd name="connsiteY5299" fmla="*/ 2280193 h 6864349"/>
              <a:gd name="connsiteX5300" fmla="*/ 7397270 w 9272710"/>
              <a:gd name="connsiteY5300" fmla="*/ 2280248 h 6864349"/>
              <a:gd name="connsiteX5301" fmla="*/ 7412796 w 9272710"/>
              <a:gd name="connsiteY5301" fmla="*/ 2321586 h 6864349"/>
              <a:gd name="connsiteX5302" fmla="*/ 7426689 w 9272710"/>
              <a:gd name="connsiteY5302" fmla="*/ 2327591 h 6864349"/>
              <a:gd name="connsiteX5303" fmla="*/ 7412797 w 9272710"/>
              <a:gd name="connsiteY5303" fmla="*/ 2321586 h 6864349"/>
              <a:gd name="connsiteX5304" fmla="*/ 7397271 w 9272710"/>
              <a:gd name="connsiteY5304" fmla="*/ 2280248 h 6864349"/>
              <a:gd name="connsiteX5305" fmla="*/ 7397271 w 9272710"/>
              <a:gd name="connsiteY5305" fmla="*/ 2260912 h 6864349"/>
              <a:gd name="connsiteX5306" fmla="*/ 7465089 w 9272710"/>
              <a:gd name="connsiteY5306" fmla="*/ 2231861 h 6864349"/>
              <a:gd name="connsiteX5307" fmla="*/ 7526716 w 9272710"/>
              <a:gd name="connsiteY5307" fmla="*/ 2294059 h 6864349"/>
              <a:gd name="connsiteX5308" fmla="*/ 7465089 w 9272710"/>
              <a:gd name="connsiteY5308" fmla="*/ 2231860 h 6864349"/>
              <a:gd name="connsiteX5309" fmla="*/ 7464955 w 9272710"/>
              <a:gd name="connsiteY5309" fmla="*/ 2231704 h 6864349"/>
              <a:gd name="connsiteX5310" fmla="*/ 7436715 w 9272710"/>
              <a:gd name="connsiteY5310" fmla="*/ 2259067 h 6864349"/>
              <a:gd name="connsiteX5311" fmla="*/ 7397270 w 9272710"/>
              <a:gd name="connsiteY5311" fmla="*/ 2260627 h 6864349"/>
              <a:gd name="connsiteX5312" fmla="*/ 7397270 w 9272710"/>
              <a:gd name="connsiteY5312" fmla="*/ 2260817 h 6864349"/>
              <a:gd name="connsiteX5313" fmla="*/ 7381839 w 9272710"/>
              <a:gd name="connsiteY5313" fmla="*/ 2237386 h 6864349"/>
              <a:gd name="connsiteX5314" fmla="*/ 7289828 w 9272710"/>
              <a:gd name="connsiteY5314" fmla="*/ 2222622 h 6864349"/>
              <a:gd name="connsiteX5315" fmla="*/ 576436 w 9272710"/>
              <a:gd name="connsiteY5315" fmla="*/ 2217115 h 6864349"/>
              <a:gd name="connsiteX5316" fmla="*/ 576405 w 9272710"/>
              <a:gd name="connsiteY5316" fmla="*/ 2217139 h 6864349"/>
              <a:gd name="connsiteX5317" fmla="*/ 622025 w 9272710"/>
              <a:gd name="connsiteY5317" fmla="*/ 2233595 h 6864349"/>
              <a:gd name="connsiteX5318" fmla="*/ 622025 w 9272710"/>
              <a:gd name="connsiteY5318" fmla="*/ 2233561 h 6864349"/>
              <a:gd name="connsiteX5319" fmla="*/ 2183882 w 9272710"/>
              <a:gd name="connsiteY5319" fmla="*/ 2216907 h 6864349"/>
              <a:gd name="connsiteX5320" fmla="*/ 2185650 w 9272710"/>
              <a:gd name="connsiteY5320" fmla="*/ 2218674 h 6864349"/>
              <a:gd name="connsiteX5321" fmla="*/ 2210102 w 9272710"/>
              <a:gd name="connsiteY5321" fmla="*/ 2243127 h 6864349"/>
              <a:gd name="connsiteX5322" fmla="*/ 2216184 w 9272710"/>
              <a:gd name="connsiteY5322" fmla="*/ 2223964 h 6864349"/>
              <a:gd name="connsiteX5323" fmla="*/ 2195300 w 9272710"/>
              <a:gd name="connsiteY5323" fmla="*/ 2218350 h 6864349"/>
              <a:gd name="connsiteX5324" fmla="*/ 7909112 w 9272710"/>
              <a:gd name="connsiteY5324" fmla="*/ 2216325 h 6864349"/>
              <a:gd name="connsiteX5325" fmla="*/ 7909048 w 9272710"/>
              <a:gd name="connsiteY5325" fmla="*/ 2216597 h 6864349"/>
              <a:gd name="connsiteX5326" fmla="*/ 7917043 w 9272710"/>
              <a:gd name="connsiteY5326" fmla="*/ 2230271 h 6864349"/>
              <a:gd name="connsiteX5327" fmla="*/ 7937106 w 9272710"/>
              <a:gd name="connsiteY5327" fmla="*/ 2241743 h 6864349"/>
              <a:gd name="connsiteX5328" fmla="*/ 7936766 w 9272710"/>
              <a:gd name="connsiteY5328" fmla="*/ 2241481 h 6864349"/>
              <a:gd name="connsiteX5329" fmla="*/ 7937147 w 9272710"/>
              <a:gd name="connsiteY5329" fmla="*/ 2241386 h 6864349"/>
              <a:gd name="connsiteX5330" fmla="*/ 7917043 w 9272710"/>
              <a:gd name="connsiteY5330" fmla="*/ 2229890 h 6864349"/>
              <a:gd name="connsiteX5331" fmla="*/ 2180987 w 9272710"/>
              <a:gd name="connsiteY5331" fmla="*/ 2214259 h 6864349"/>
              <a:gd name="connsiteX5332" fmla="*/ 2142096 w 9272710"/>
              <a:gd name="connsiteY5332" fmla="*/ 2222652 h 6864349"/>
              <a:gd name="connsiteX5333" fmla="*/ 2103067 w 9272710"/>
              <a:gd name="connsiteY5333" fmla="*/ 2233534 h 6864349"/>
              <a:gd name="connsiteX5334" fmla="*/ 2089490 w 9272710"/>
              <a:gd name="connsiteY5334" fmla="*/ 2237627 h 6864349"/>
              <a:gd name="connsiteX5335" fmla="*/ 2081911 w 9272710"/>
              <a:gd name="connsiteY5335" fmla="*/ 2232218 h 6864349"/>
              <a:gd name="connsiteX5336" fmla="*/ 2081922 w 9272710"/>
              <a:gd name="connsiteY5336" fmla="*/ 2232259 h 6864349"/>
              <a:gd name="connsiteX5337" fmla="*/ 2103067 w 9272710"/>
              <a:gd name="connsiteY5337" fmla="*/ 2233628 h 6864349"/>
              <a:gd name="connsiteX5338" fmla="*/ 2142096 w 9272710"/>
              <a:gd name="connsiteY5338" fmla="*/ 2222782 h 6864349"/>
              <a:gd name="connsiteX5339" fmla="*/ 2181033 w 9272710"/>
              <a:gd name="connsiteY5339" fmla="*/ 2214344 h 6864349"/>
              <a:gd name="connsiteX5340" fmla="*/ 2180982 w 9272710"/>
              <a:gd name="connsiteY5340" fmla="*/ 2214293 h 6864349"/>
              <a:gd name="connsiteX5341" fmla="*/ 7248844 w 9272710"/>
              <a:gd name="connsiteY5341" fmla="*/ 2208139 h 6864349"/>
              <a:gd name="connsiteX5342" fmla="*/ 7247552 w 9272710"/>
              <a:gd name="connsiteY5342" fmla="*/ 2210886 h 6864349"/>
              <a:gd name="connsiteX5343" fmla="*/ 7248844 w 9272710"/>
              <a:gd name="connsiteY5343" fmla="*/ 2208141 h 6864349"/>
              <a:gd name="connsiteX5344" fmla="*/ 8245562 w 9272710"/>
              <a:gd name="connsiteY5344" fmla="*/ 2190163 h 6864349"/>
              <a:gd name="connsiteX5345" fmla="*/ 8243351 w 9272710"/>
              <a:gd name="connsiteY5345" fmla="*/ 2200670 h 6864349"/>
              <a:gd name="connsiteX5346" fmla="*/ 8245567 w 9272710"/>
              <a:gd name="connsiteY5346" fmla="*/ 2190236 h 6864349"/>
              <a:gd name="connsiteX5347" fmla="*/ 7798039 w 9272710"/>
              <a:gd name="connsiteY5347" fmla="*/ 2187047 h 6864349"/>
              <a:gd name="connsiteX5348" fmla="*/ 7782366 w 9272710"/>
              <a:gd name="connsiteY5348" fmla="*/ 2187939 h 6864349"/>
              <a:gd name="connsiteX5349" fmla="*/ 7768865 w 9272710"/>
              <a:gd name="connsiteY5349" fmla="*/ 2190030 h 6864349"/>
              <a:gd name="connsiteX5350" fmla="*/ 7768866 w 9272710"/>
              <a:gd name="connsiteY5350" fmla="*/ 2190285 h 6864349"/>
              <a:gd name="connsiteX5351" fmla="*/ 7782175 w 9272710"/>
              <a:gd name="connsiteY5351" fmla="*/ 2188224 h 6864349"/>
              <a:gd name="connsiteX5352" fmla="*/ 7797892 w 9272710"/>
              <a:gd name="connsiteY5352" fmla="*/ 2187329 h 6864349"/>
              <a:gd name="connsiteX5353" fmla="*/ 7271233 w 9272710"/>
              <a:gd name="connsiteY5353" fmla="*/ 2183479 h 6864349"/>
              <a:gd name="connsiteX5354" fmla="*/ 7267965 w 9272710"/>
              <a:gd name="connsiteY5354" fmla="*/ 2199424 h 6864349"/>
              <a:gd name="connsiteX5355" fmla="*/ 7273374 w 9272710"/>
              <a:gd name="connsiteY5355" fmla="*/ 2212513 h 6864349"/>
              <a:gd name="connsiteX5356" fmla="*/ 7277319 w 9272710"/>
              <a:gd name="connsiteY5356" fmla="*/ 2216200 h 6864349"/>
              <a:gd name="connsiteX5357" fmla="*/ 7268156 w 9272710"/>
              <a:gd name="connsiteY5357" fmla="*/ 2199329 h 6864349"/>
              <a:gd name="connsiteX5358" fmla="*/ 7271391 w 9272710"/>
              <a:gd name="connsiteY5358" fmla="*/ 2183546 h 6864349"/>
              <a:gd name="connsiteX5359" fmla="*/ 2289185 w 9272710"/>
              <a:gd name="connsiteY5359" fmla="*/ 2178971 h 6864349"/>
              <a:gd name="connsiteX5360" fmla="*/ 2289626 w 9272710"/>
              <a:gd name="connsiteY5360" fmla="*/ 2179215 h 6864349"/>
              <a:gd name="connsiteX5361" fmla="*/ 2312131 w 9272710"/>
              <a:gd name="connsiteY5361" fmla="*/ 2197495 h 6864349"/>
              <a:gd name="connsiteX5362" fmla="*/ 2314967 w 9272710"/>
              <a:gd name="connsiteY5362" fmla="*/ 2206045 h 6864349"/>
              <a:gd name="connsiteX5363" fmla="*/ 2311674 w 9272710"/>
              <a:gd name="connsiteY5363" fmla="*/ 2241182 h 6864349"/>
              <a:gd name="connsiteX5364" fmla="*/ 2310903 w 9272710"/>
              <a:gd name="connsiteY5364" fmla="*/ 2245250 h 6864349"/>
              <a:gd name="connsiteX5365" fmla="*/ 2310570 w 9272710"/>
              <a:gd name="connsiteY5365" fmla="*/ 2249407 h 6864349"/>
              <a:gd name="connsiteX5366" fmla="*/ 2307265 w 9272710"/>
              <a:gd name="connsiteY5366" fmla="*/ 2268215 h 6864349"/>
              <a:gd name="connsiteX5367" fmla="*/ 2308705 w 9272710"/>
              <a:gd name="connsiteY5367" fmla="*/ 2272689 h 6864349"/>
              <a:gd name="connsiteX5368" fmla="*/ 2308345 w 9272710"/>
              <a:gd name="connsiteY5368" fmla="*/ 2277197 h 6864349"/>
              <a:gd name="connsiteX5369" fmla="*/ 2310908 w 9272710"/>
              <a:gd name="connsiteY5369" fmla="*/ 2279528 h 6864349"/>
              <a:gd name="connsiteX5370" fmla="*/ 2312558 w 9272710"/>
              <a:gd name="connsiteY5370" fmla="*/ 2284648 h 6864349"/>
              <a:gd name="connsiteX5371" fmla="*/ 2325867 w 9272710"/>
              <a:gd name="connsiteY5371" fmla="*/ 2293123 h 6864349"/>
              <a:gd name="connsiteX5372" fmla="*/ 2326441 w 9272710"/>
              <a:gd name="connsiteY5372" fmla="*/ 2293644 h 6864349"/>
              <a:gd name="connsiteX5373" fmla="*/ 2326701 w 9272710"/>
              <a:gd name="connsiteY5373" fmla="*/ 2293654 h 6864349"/>
              <a:gd name="connsiteX5374" fmla="*/ 2325867 w 9272710"/>
              <a:gd name="connsiteY5374" fmla="*/ 2293123 h 6864349"/>
              <a:gd name="connsiteX5375" fmla="*/ 2310908 w 9272710"/>
              <a:gd name="connsiteY5375" fmla="*/ 2279528 h 6864349"/>
              <a:gd name="connsiteX5376" fmla="*/ 2308705 w 9272710"/>
              <a:gd name="connsiteY5376" fmla="*/ 2272689 h 6864349"/>
              <a:gd name="connsiteX5377" fmla="*/ 2310570 w 9272710"/>
              <a:gd name="connsiteY5377" fmla="*/ 2249407 h 6864349"/>
              <a:gd name="connsiteX5378" fmla="*/ 2311283 w 9272710"/>
              <a:gd name="connsiteY5378" fmla="*/ 2245345 h 6864349"/>
              <a:gd name="connsiteX5379" fmla="*/ 2311674 w 9272710"/>
              <a:gd name="connsiteY5379" fmla="*/ 2241182 h 6864349"/>
              <a:gd name="connsiteX5380" fmla="*/ 2317111 w 9272710"/>
              <a:gd name="connsiteY5380" fmla="*/ 2212505 h 6864349"/>
              <a:gd name="connsiteX5381" fmla="*/ 2314967 w 9272710"/>
              <a:gd name="connsiteY5381" fmla="*/ 2206045 h 6864349"/>
              <a:gd name="connsiteX5382" fmla="*/ 2315512 w 9272710"/>
              <a:gd name="connsiteY5382" fmla="*/ 2200241 h 6864349"/>
              <a:gd name="connsiteX5383" fmla="*/ 2312131 w 9272710"/>
              <a:gd name="connsiteY5383" fmla="*/ 2197495 h 6864349"/>
              <a:gd name="connsiteX5384" fmla="*/ 2309773 w 9272710"/>
              <a:gd name="connsiteY5384" fmla="*/ 2190386 h 6864349"/>
              <a:gd name="connsiteX5385" fmla="*/ 2289626 w 9272710"/>
              <a:gd name="connsiteY5385" fmla="*/ 2179215 h 6864349"/>
              <a:gd name="connsiteX5386" fmla="*/ 2289331 w 9272710"/>
              <a:gd name="connsiteY5386" fmla="*/ 2178975 h 6864349"/>
              <a:gd name="connsiteX5387" fmla="*/ 1577157 w 9272710"/>
              <a:gd name="connsiteY5387" fmla="*/ 2178605 h 6864349"/>
              <a:gd name="connsiteX5388" fmla="*/ 1585478 w 9272710"/>
              <a:gd name="connsiteY5388" fmla="*/ 2203624 h 6864349"/>
              <a:gd name="connsiteX5389" fmla="*/ 1594099 w 9272710"/>
              <a:gd name="connsiteY5389" fmla="*/ 2235867 h 6864349"/>
              <a:gd name="connsiteX5390" fmla="*/ 1594118 w 9272710"/>
              <a:gd name="connsiteY5390" fmla="*/ 2235863 h 6864349"/>
              <a:gd name="connsiteX5391" fmla="*/ 1588039 w 9272710"/>
              <a:gd name="connsiteY5391" fmla="*/ 2226284 h 6864349"/>
              <a:gd name="connsiteX5392" fmla="*/ 1585765 w 9272710"/>
              <a:gd name="connsiteY5392" fmla="*/ 2204006 h 6864349"/>
              <a:gd name="connsiteX5393" fmla="*/ 1577393 w 9272710"/>
              <a:gd name="connsiteY5393" fmla="*/ 2178836 h 6864349"/>
              <a:gd name="connsiteX5394" fmla="*/ 8596467 w 9272710"/>
              <a:gd name="connsiteY5394" fmla="*/ 2172138 h 6864349"/>
              <a:gd name="connsiteX5395" fmla="*/ 8596468 w 9272710"/>
              <a:gd name="connsiteY5395" fmla="*/ 2172139 h 6864349"/>
              <a:gd name="connsiteX5396" fmla="*/ 8605964 w 9272710"/>
              <a:gd name="connsiteY5396" fmla="*/ 2181708 h 6864349"/>
              <a:gd name="connsiteX5397" fmla="*/ 8605928 w 9272710"/>
              <a:gd name="connsiteY5397" fmla="*/ 2181632 h 6864349"/>
              <a:gd name="connsiteX5398" fmla="*/ 7606535 w 9272710"/>
              <a:gd name="connsiteY5398" fmla="*/ 2168710 h 6864349"/>
              <a:gd name="connsiteX5399" fmla="*/ 7588537 w 9272710"/>
              <a:gd name="connsiteY5399" fmla="*/ 2183624 h 6864349"/>
              <a:gd name="connsiteX5400" fmla="*/ 7573215 w 9272710"/>
              <a:gd name="connsiteY5400" fmla="*/ 2187431 h 6864349"/>
              <a:gd name="connsiteX5401" fmla="*/ 7564980 w 9272710"/>
              <a:gd name="connsiteY5401" fmla="*/ 2188209 h 6864349"/>
              <a:gd name="connsiteX5402" fmla="*/ 7544010 w 9272710"/>
              <a:gd name="connsiteY5402" fmla="*/ 2182744 h 6864349"/>
              <a:gd name="connsiteX5403" fmla="*/ 7541681 w 9272710"/>
              <a:gd name="connsiteY5403" fmla="*/ 2182081 h 6864349"/>
              <a:gd name="connsiteX5404" fmla="*/ 7519483 w 9272710"/>
              <a:gd name="connsiteY5404" fmla="*/ 2174765 h 6864349"/>
              <a:gd name="connsiteX5405" fmla="*/ 7518351 w 9272710"/>
              <a:gd name="connsiteY5405" fmla="*/ 2174806 h 6864349"/>
              <a:gd name="connsiteX5406" fmla="*/ 7515924 w 9272710"/>
              <a:gd name="connsiteY5406" fmla="*/ 2174044 h 6864349"/>
              <a:gd name="connsiteX5407" fmla="*/ 7492730 w 9272710"/>
              <a:gd name="connsiteY5407" fmla="*/ 2175745 h 6864349"/>
              <a:gd name="connsiteX5408" fmla="*/ 7489935 w 9272710"/>
              <a:gd name="connsiteY5408" fmla="*/ 2175848 h 6864349"/>
              <a:gd name="connsiteX5409" fmla="*/ 7489949 w 9272710"/>
              <a:gd name="connsiteY5409" fmla="*/ 2175949 h 6864349"/>
              <a:gd name="connsiteX5410" fmla="*/ 7492730 w 9272710"/>
              <a:gd name="connsiteY5410" fmla="*/ 2175745 h 6864349"/>
              <a:gd name="connsiteX5411" fmla="*/ 7518351 w 9272710"/>
              <a:gd name="connsiteY5411" fmla="*/ 2174806 h 6864349"/>
              <a:gd name="connsiteX5412" fmla="*/ 7541833 w 9272710"/>
              <a:gd name="connsiteY5412" fmla="*/ 2182176 h 6864349"/>
              <a:gd name="connsiteX5413" fmla="*/ 7544010 w 9272710"/>
              <a:gd name="connsiteY5413" fmla="*/ 2182744 h 6864349"/>
              <a:gd name="connsiteX5414" fmla="*/ 7563667 w 9272710"/>
              <a:gd name="connsiteY5414" fmla="*/ 2188333 h 6864349"/>
              <a:gd name="connsiteX5415" fmla="*/ 7564980 w 9272710"/>
              <a:gd name="connsiteY5415" fmla="*/ 2188209 h 6864349"/>
              <a:gd name="connsiteX5416" fmla="*/ 7567471 w 9272710"/>
              <a:gd name="connsiteY5416" fmla="*/ 2188859 h 6864349"/>
              <a:gd name="connsiteX5417" fmla="*/ 7573215 w 9272710"/>
              <a:gd name="connsiteY5417" fmla="*/ 2187431 h 6864349"/>
              <a:gd name="connsiteX5418" fmla="*/ 7585324 w 9272710"/>
              <a:gd name="connsiteY5418" fmla="*/ 2186287 h 6864349"/>
              <a:gd name="connsiteX5419" fmla="*/ 7588537 w 9272710"/>
              <a:gd name="connsiteY5419" fmla="*/ 2183624 h 6864349"/>
              <a:gd name="connsiteX5420" fmla="*/ 7592636 w 9272710"/>
              <a:gd name="connsiteY5420" fmla="*/ 2182606 h 6864349"/>
              <a:gd name="connsiteX5421" fmla="*/ 7606512 w 9272710"/>
              <a:gd name="connsiteY5421" fmla="*/ 2169014 h 6864349"/>
              <a:gd name="connsiteX5422" fmla="*/ 90950 w 9272710"/>
              <a:gd name="connsiteY5422" fmla="*/ 2164861 h 6864349"/>
              <a:gd name="connsiteX5423" fmla="*/ 90947 w 9272710"/>
              <a:gd name="connsiteY5423" fmla="*/ 2164870 h 6864349"/>
              <a:gd name="connsiteX5424" fmla="*/ 90970 w 9272710"/>
              <a:gd name="connsiteY5424" fmla="*/ 2164904 h 6864349"/>
              <a:gd name="connsiteX5425" fmla="*/ 95766 w 9272710"/>
              <a:gd name="connsiteY5425" fmla="*/ 2175391 h 6864349"/>
              <a:gd name="connsiteX5426" fmla="*/ 105410 w 9272710"/>
              <a:gd name="connsiteY5426" fmla="*/ 2186185 h 6864349"/>
              <a:gd name="connsiteX5427" fmla="*/ 105675 w 9272710"/>
              <a:gd name="connsiteY5427" fmla="*/ 2186575 h 6864349"/>
              <a:gd name="connsiteX5428" fmla="*/ 121728 w 9272710"/>
              <a:gd name="connsiteY5428" fmla="*/ 2205642 h 6864349"/>
              <a:gd name="connsiteX5429" fmla="*/ 128245 w 9272710"/>
              <a:gd name="connsiteY5429" fmla="*/ 2221209 h 6864349"/>
              <a:gd name="connsiteX5430" fmla="*/ 128354 w 9272710"/>
              <a:gd name="connsiteY5430" fmla="*/ 2221555 h 6864349"/>
              <a:gd name="connsiteX5431" fmla="*/ 128365 w 9272710"/>
              <a:gd name="connsiteY5431" fmla="*/ 2221494 h 6864349"/>
              <a:gd name="connsiteX5432" fmla="*/ 128245 w 9272710"/>
              <a:gd name="connsiteY5432" fmla="*/ 2221209 h 6864349"/>
              <a:gd name="connsiteX5433" fmla="*/ 124320 w 9272710"/>
              <a:gd name="connsiteY5433" fmla="*/ 2208721 h 6864349"/>
              <a:gd name="connsiteX5434" fmla="*/ 121728 w 9272710"/>
              <a:gd name="connsiteY5434" fmla="*/ 2205642 h 6864349"/>
              <a:gd name="connsiteX5435" fmla="*/ 120526 w 9272710"/>
              <a:gd name="connsiteY5435" fmla="*/ 2202771 h 6864349"/>
              <a:gd name="connsiteX5436" fmla="*/ 105674 w 9272710"/>
              <a:gd name="connsiteY5436" fmla="*/ 2186480 h 6864349"/>
              <a:gd name="connsiteX5437" fmla="*/ 105410 w 9272710"/>
              <a:gd name="connsiteY5437" fmla="*/ 2186185 h 6864349"/>
              <a:gd name="connsiteX5438" fmla="*/ 90970 w 9272710"/>
              <a:gd name="connsiteY5438" fmla="*/ 2164904 h 6864349"/>
              <a:gd name="connsiteX5439" fmla="*/ 894364 w 9272710"/>
              <a:gd name="connsiteY5439" fmla="*/ 2161001 h 6864349"/>
              <a:gd name="connsiteX5440" fmla="*/ 891738 w 9272710"/>
              <a:gd name="connsiteY5440" fmla="*/ 2165536 h 6864349"/>
              <a:gd name="connsiteX5441" fmla="*/ 890908 w 9272710"/>
              <a:gd name="connsiteY5441" fmla="*/ 2170713 h 6864349"/>
              <a:gd name="connsiteX5442" fmla="*/ 703321 w 9272710"/>
              <a:gd name="connsiteY5442" fmla="*/ 2153493 h 6864349"/>
              <a:gd name="connsiteX5443" fmla="*/ 694976 w 9272710"/>
              <a:gd name="connsiteY5443" fmla="*/ 2198594 h 6864349"/>
              <a:gd name="connsiteX5444" fmla="*/ 737182 w 9272710"/>
              <a:gd name="connsiteY5444" fmla="*/ 2323926 h 6864349"/>
              <a:gd name="connsiteX5445" fmla="*/ 801380 w 9272710"/>
              <a:gd name="connsiteY5445" fmla="*/ 2406127 h 6864349"/>
              <a:gd name="connsiteX5446" fmla="*/ 826241 w 9272710"/>
              <a:gd name="connsiteY5446" fmla="*/ 2398852 h 6864349"/>
              <a:gd name="connsiteX5447" fmla="*/ 801381 w 9272710"/>
              <a:gd name="connsiteY5447" fmla="*/ 2406126 h 6864349"/>
              <a:gd name="connsiteX5448" fmla="*/ 737182 w 9272710"/>
              <a:gd name="connsiteY5448" fmla="*/ 2323925 h 6864349"/>
              <a:gd name="connsiteX5449" fmla="*/ 695016 w 9272710"/>
              <a:gd name="connsiteY5449" fmla="*/ 2198552 h 6864349"/>
              <a:gd name="connsiteX5450" fmla="*/ 926632 w 9272710"/>
              <a:gd name="connsiteY5450" fmla="*/ 2151919 h 6864349"/>
              <a:gd name="connsiteX5451" fmla="*/ 937408 w 9272710"/>
              <a:gd name="connsiteY5451" fmla="*/ 2166649 h 6864349"/>
              <a:gd name="connsiteX5452" fmla="*/ 940772 w 9272710"/>
              <a:gd name="connsiteY5452" fmla="*/ 2182732 h 6864349"/>
              <a:gd name="connsiteX5453" fmla="*/ 940776 w 9272710"/>
              <a:gd name="connsiteY5453" fmla="*/ 2182713 h 6864349"/>
              <a:gd name="connsiteX5454" fmla="*/ 937407 w 9272710"/>
              <a:gd name="connsiteY5454" fmla="*/ 2166621 h 6864349"/>
              <a:gd name="connsiteX5455" fmla="*/ 1263353 w 9272710"/>
              <a:gd name="connsiteY5455" fmla="*/ 2151176 h 6864349"/>
              <a:gd name="connsiteX5456" fmla="*/ 1263438 w 9272710"/>
              <a:gd name="connsiteY5456" fmla="*/ 2151238 h 6864349"/>
              <a:gd name="connsiteX5457" fmla="*/ 1285700 w 9272710"/>
              <a:gd name="connsiteY5457" fmla="*/ 2154995 h 6864349"/>
              <a:gd name="connsiteX5458" fmla="*/ 1285727 w 9272710"/>
              <a:gd name="connsiteY5458" fmla="*/ 2154952 h 6864349"/>
              <a:gd name="connsiteX5459" fmla="*/ 8066195 w 9272710"/>
              <a:gd name="connsiteY5459" fmla="*/ 2143197 h 6864349"/>
              <a:gd name="connsiteX5460" fmla="*/ 8073805 w 9272710"/>
              <a:gd name="connsiteY5460" fmla="*/ 2153960 h 6864349"/>
              <a:gd name="connsiteX5461" fmla="*/ 8043828 w 9272710"/>
              <a:gd name="connsiteY5461" fmla="*/ 2224241 h 6864349"/>
              <a:gd name="connsiteX5462" fmla="*/ 8026683 w 9272710"/>
              <a:gd name="connsiteY5462" fmla="*/ 2251006 h 6864349"/>
              <a:gd name="connsiteX5463" fmla="*/ 7978296 w 9272710"/>
              <a:gd name="connsiteY5463" fmla="*/ 2260721 h 6864349"/>
              <a:gd name="connsiteX5464" fmla="*/ 7966675 w 9272710"/>
              <a:gd name="connsiteY5464" fmla="*/ 2202619 h 6864349"/>
              <a:gd name="connsiteX5465" fmla="*/ 7964860 w 9272710"/>
              <a:gd name="connsiteY5465" fmla="*/ 2192841 h 6864349"/>
              <a:gd name="connsiteX5466" fmla="*/ 7963952 w 9272710"/>
              <a:gd name="connsiteY5466" fmla="*/ 2187673 h 6864349"/>
              <a:gd name="connsiteX5467" fmla="*/ 7967334 w 9272710"/>
              <a:gd name="connsiteY5467" fmla="*/ 2177499 h 6864349"/>
              <a:gd name="connsiteX5468" fmla="*/ 7967596 w 9272710"/>
              <a:gd name="connsiteY5468" fmla="*/ 2177175 h 6864349"/>
              <a:gd name="connsiteX5469" fmla="*/ 7967437 w 9272710"/>
              <a:gd name="connsiteY5469" fmla="*/ 2177187 h 6864349"/>
              <a:gd name="connsiteX5470" fmla="*/ 7967334 w 9272710"/>
              <a:gd name="connsiteY5470" fmla="*/ 2177499 h 6864349"/>
              <a:gd name="connsiteX5471" fmla="*/ 7963085 w 9272710"/>
              <a:gd name="connsiteY5471" fmla="*/ 2182741 h 6864349"/>
              <a:gd name="connsiteX5472" fmla="*/ 7963952 w 9272710"/>
              <a:gd name="connsiteY5472" fmla="*/ 2187673 h 6864349"/>
              <a:gd name="connsiteX5473" fmla="*/ 7963294 w 9272710"/>
              <a:gd name="connsiteY5473" fmla="*/ 2189654 h 6864349"/>
              <a:gd name="connsiteX5474" fmla="*/ 7966294 w 9272710"/>
              <a:gd name="connsiteY5474" fmla="*/ 2202905 h 6864349"/>
              <a:gd name="connsiteX5475" fmla="*/ 7977914 w 9272710"/>
              <a:gd name="connsiteY5475" fmla="*/ 2261007 h 6864349"/>
              <a:gd name="connsiteX5476" fmla="*/ 7968200 w 9272710"/>
              <a:gd name="connsiteY5476" fmla="*/ 2270627 h 6864349"/>
              <a:gd name="connsiteX5477" fmla="*/ 7968389 w 9272710"/>
              <a:gd name="connsiteY5477" fmla="*/ 2270627 h 6864349"/>
              <a:gd name="connsiteX5478" fmla="*/ 7927337 w 9272710"/>
              <a:gd name="connsiteY5478" fmla="*/ 2308941 h 6864349"/>
              <a:gd name="connsiteX5479" fmla="*/ 7927622 w 9272710"/>
              <a:gd name="connsiteY5479" fmla="*/ 2308751 h 6864349"/>
              <a:gd name="connsiteX5480" fmla="*/ 7968675 w 9272710"/>
              <a:gd name="connsiteY5480" fmla="*/ 2270437 h 6864349"/>
              <a:gd name="connsiteX5481" fmla="*/ 7978391 w 9272710"/>
              <a:gd name="connsiteY5481" fmla="*/ 2260817 h 6864349"/>
              <a:gd name="connsiteX5482" fmla="*/ 8026527 w 9272710"/>
              <a:gd name="connsiteY5482" fmla="*/ 2251151 h 6864349"/>
              <a:gd name="connsiteX5483" fmla="*/ 8026587 w 9272710"/>
              <a:gd name="connsiteY5483" fmla="*/ 2251101 h 6864349"/>
              <a:gd name="connsiteX5484" fmla="*/ 8026817 w 9272710"/>
              <a:gd name="connsiteY5484" fmla="*/ 2251063 h 6864349"/>
              <a:gd name="connsiteX5485" fmla="*/ 8031385 w 9272710"/>
              <a:gd name="connsiteY5485" fmla="*/ 2235528 h 6864349"/>
              <a:gd name="connsiteX5486" fmla="*/ 8043923 w 9272710"/>
              <a:gd name="connsiteY5486" fmla="*/ 2224431 h 6864349"/>
              <a:gd name="connsiteX5487" fmla="*/ 8073940 w 9272710"/>
              <a:gd name="connsiteY5487" fmla="*/ 2154110 h 6864349"/>
              <a:gd name="connsiteX5488" fmla="*/ 7849989 w 9272710"/>
              <a:gd name="connsiteY5488" fmla="*/ 2141747 h 6864349"/>
              <a:gd name="connsiteX5489" fmla="*/ 7844088 w 9272710"/>
              <a:gd name="connsiteY5489" fmla="*/ 2150136 h 6864349"/>
              <a:gd name="connsiteX5490" fmla="*/ 7821615 w 9272710"/>
              <a:gd name="connsiteY5490" fmla="*/ 2148420 h 6864349"/>
              <a:gd name="connsiteX5491" fmla="*/ 7818667 w 9272710"/>
              <a:gd name="connsiteY5491" fmla="*/ 2150390 h 6864349"/>
              <a:gd name="connsiteX5492" fmla="*/ 7815322 w 9272710"/>
              <a:gd name="connsiteY5492" fmla="*/ 2150386 h 6864349"/>
              <a:gd name="connsiteX5493" fmla="*/ 7807256 w 9272710"/>
              <a:gd name="connsiteY5493" fmla="*/ 2158014 h 6864349"/>
              <a:gd name="connsiteX5494" fmla="*/ 7806878 w 9272710"/>
              <a:gd name="connsiteY5494" fmla="*/ 2158267 h 6864349"/>
              <a:gd name="connsiteX5495" fmla="*/ 7806862 w 9272710"/>
              <a:gd name="connsiteY5495" fmla="*/ 2158387 h 6864349"/>
              <a:gd name="connsiteX5496" fmla="*/ 7807256 w 9272710"/>
              <a:gd name="connsiteY5496" fmla="*/ 2158014 h 6864349"/>
              <a:gd name="connsiteX5497" fmla="*/ 7818667 w 9272710"/>
              <a:gd name="connsiteY5497" fmla="*/ 2150390 h 6864349"/>
              <a:gd name="connsiteX5498" fmla="*/ 7843898 w 9272710"/>
              <a:gd name="connsiteY5498" fmla="*/ 2150422 h 6864349"/>
              <a:gd name="connsiteX5499" fmla="*/ 7849994 w 9272710"/>
              <a:gd name="connsiteY5499" fmla="*/ 2141754 h 6864349"/>
              <a:gd name="connsiteX5500" fmla="*/ 7638450 w 9272710"/>
              <a:gd name="connsiteY5500" fmla="*/ 2141291 h 6864349"/>
              <a:gd name="connsiteX5501" fmla="*/ 7638419 w 9272710"/>
              <a:gd name="connsiteY5501" fmla="*/ 2141457 h 6864349"/>
              <a:gd name="connsiteX5502" fmla="*/ 7660256 w 9272710"/>
              <a:gd name="connsiteY5502" fmla="*/ 2143469 h 6864349"/>
              <a:gd name="connsiteX5503" fmla="*/ 7667629 w 9272710"/>
              <a:gd name="connsiteY5503" fmla="*/ 2144460 h 6864349"/>
              <a:gd name="connsiteX5504" fmla="*/ 7672662 w 9272710"/>
              <a:gd name="connsiteY5504" fmla="*/ 2151255 h 6864349"/>
              <a:gd name="connsiteX5505" fmla="*/ 7672662 w 9272710"/>
              <a:gd name="connsiteY5505" fmla="*/ 2151065 h 6864349"/>
              <a:gd name="connsiteX5506" fmla="*/ 7660256 w 9272710"/>
              <a:gd name="connsiteY5506" fmla="*/ 2143278 h 6864349"/>
              <a:gd name="connsiteX5507" fmla="*/ 7644337 w 9272710"/>
              <a:gd name="connsiteY5507" fmla="*/ 2145983 h 6864349"/>
              <a:gd name="connsiteX5508" fmla="*/ 8369960 w 9272710"/>
              <a:gd name="connsiteY5508" fmla="*/ 2128663 h 6864349"/>
              <a:gd name="connsiteX5509" fmla="*/ 8369072 w 9272710"/>
              <a:gd name="connsiteY5509" fmla="*/ 2140660 h 6864349"/>
              <a:gd name="connsiteX5510" fmla="*/ 8359692 w 9272710"/>
              <a:gd name="connsiteY5510" fmla="*/ 2143441 h 6864349"/>
              <a:gd name="connsiteX5511" fmla="*/ 8345834 w 9272710"/>
              <a:gd name="connsiteY5511" fmla="*/ 2139086 h 6864349"/>
              <a:gd name="connsiteX5512" fmla="*/ 8344627 w 9272710"/>
              <a:gd name="connsiteY5512" fmla="*/ 2138611 h 6864349"/>
              <a:gd name="connsiteX5513" fmla="*/ 8297479 w 9272710"/>
              <a:gd name="connsiteY5513" fmla="*/ 2147946 h 6864349"/>
              <a:gd name="connsiteX5514" fmla="*/ 8291596 w 9272710"/>
              <a:gd name="connsiteY5514" fmla="*/ 2135724 h 6864349"/>
              <a:gd name="connsiteX5515" fmla="*/ 8291584 w 9272710"/>
              <a:gd name="connsiteY5515" fmla="*/ 2135796 h 6864349"/>
              <a:gd name="connsiteX5516" fmla="*/ 8297478 w 9272710"/>
              <a:gd name="connsiteY5516" fmla="*/ 2148040 h 6864349"/>
              <a:gd name="connsiteX5517" fmla="*/ 8344627 w 9272710"/>
              <a:gd name="connsiteY5517" fmla="*/ 2138706 h 6864349"/>
              <a:gd name="connsiteX5518" fmla="*/ 8345834 w 9272710"/>
              <a:gd name="connsiteY5518" fmla="*/ 2139086 h 6864349"/>
              <a:gd name="connsiteX5519" fmla="*/ 8358110 w 9272710"/>
              <a:gd name="connsiteY5519" fmla="*/ 2143910 h 6864349"/>
              <a:gd name="connsiteX5520" fmla="*/ 8359692 w 9272710"/>
              <a:gd name="connsiteY5520" fmla="*/ 2143441 h 6864349"/>
              <a:gd name="connsiteX5521" fmla="*/ 8362582 w 9272710"/>
              <a:gd name="connsiteY5521" fmla="*/ 2144350 h 6864349"/>
              <a:gd name="connsiteX5522" fmla="*/ 8369964 w 9272710"/>
              <a:gd name="connsiteY5522" fmla="*/ 2128705 h 6864349"/>
              <a:gd name="connsiteX5523" fmla="*/ 8857281 w 9272710"/>
              <a:gd name="connsiteY5523" fmla="*/ 2115884 h 6864349"/>
              <a:gd name="connsiteX5524" fmla="*/ 8855553 w 9272710"/>
              <a:gd name="connsiteY5524" fmla="*/ 2119391 h 6864349"/>
              <a:gd name="connsiteX5525" fmla="*/ 8857191 w 9272710"/>
              <a:gd name="connsiteY5525" fmla="*/ 2116072 h 6864349"/>
              <a:gd name="connsiteX5526" fmla="*/ 7430524 w 9272710"/>
              <a:gd name="connsiteY5526" fmla="*/ 2112530 h 6864349"/>
              <a:gd name="connsiteX5527" fmla="*/ 7429742 w 9272710"/>
              <a:gd name="connsiteY5527" fmla="*/ 2112686 h 6864349"/>
              <a:gd name="connsiteX5528" fmla="*/ 7429846 w 9272710"/>
              <a:gd name="connsiteY5528" fmla="*/ 2112893 h 6864349"/>
              <a:gd name="connsiteX5529" fmla="*/ 7433948 w 9272710"/>
              <a:gd name="connsiteY5529" fmla="*/ 2117666 h 6864349"/>
              <a:gd name="connsiteX5530" fmla="*/ 8284620 w 9272710"/>
              <a:gd name="connsiteY5530" fmla="*/ 2109274 h 6864349"/>
              <a:gd name="connsiteX5531" fmla="*/ 8222422 w 9272710"/>
              <a:gd name="connsiteY5531" fmla="*/ 2162138 h 6864349"/>
              <a:gd name="connsiteX5532" fmla="*/ 8216498 w 9272710"/>
              <a:gd name="connsiteY5532" fmla="*/ 2174130 h 6864349"/>
              <a:gd name="connsiteX5533" fmla="*/ 8216554 w 9272710"/>
              <a:gd name="connsiteY5533" fmla="*/ 2174126 h 6864349"/>
              <a:gd name="connsiteX5534" fmla="*/ 8222422 w 9272710"/>
              <a:gd name="connsiteY5534" fmla="*/ 2162233 h 6864349"/>
              <a:gd name="connsiteX5535" fmla="*/ 8284620 w 9272710"/>
              <a:gd name="connsiteY5535" fmla="*/ 2109369 h 6864349"/>
              <a:gd name="connsiteX5536" fmla="*/ 8294257 w 9272710"/>
              <a:gd name="connsiteY5536" fmla="*/ 2113306 h 6864349"/>
              <a:gd name="connsiteX5537" fmla="*/ 8294264 w 9272710"/>
              <a:gd name="connsiteY5537" fmla="*/ 2113214 h 6864349"/>
              <a:gd name="connsiteX5538" fmla="*/ 8284620 w 9272710"/>
              <a:gd name="connsiteY5538" fmla="*/ 2109274 h 6864349"/>
              <a:gd name="connsiteX5539" fmla="*/ 7857785 w 9272710"/>
              <a:gd name="connsiteY5539" fmla="*/ 2107246 h 6864349"/>
              <a:gd name="connsiteX5540" fmla="*/ 7848387 w 9272710"/>
              <a:gd name="connsiteY5540" fmla="*/ 2108227 h 6864349"/>
              <a:gd name="connsiteX5541" fmla="*/ 7829991 w 9272710"/>
              <a:gd name="connsiteY5541" fmla="*/ 2113179 h 6864349"/>
              <a:gd name="connsiteX5542" fmla="*/ 7830055 w 9272710"/>
              <a:gd name="connsiteY5542" fmla="*/ 2113269 h 6864349"/>
              <a:gd name="connsiteX5543" fmla="*/ 7837525 w 9272710"/>
              <a:gd name="connsiteY5543" fmla="*/ 2107537 h 6864349"/>
              <a:gd name="connsiteX5544" fmla="*/ 7857688 w 9272710"/>
              <a:gd name="connsiteY5544" fmla="*/ 2107504 h 6864349"/>
              <a:gd name="connsiteX5545" fmla="*/ 933668 w 9272710"/>
              <a:gd name="connsiteY5545" fmla="*/ 2107004 h 6864349"/>
              <a:gd name="connsiteX5546" fmla="*/ 916952 w 9272710"/>
              <a:gd name="connsiteY5546" fmla="*/ 2121993 h 6864349"/>
              <a:gd name="connsiteX5547" fmla="*/ 907007 w 9272710"/>
              <a:gd name="connsiteY5547" fmla="*/ 2139167 h 6864349"/>
              <a:gd name="connsiteX5548" fmla="*/ 7172489 w 9272710"/>
              <a:gd name="connsiteY5548" fmla="*/ 2106591 h 6864349"/>
              <a:gd name="connsiteX5549" fmla="*/ 7172481 w 9272710"/>
              <a:gd name="connsiteY5549" fmla="*/ 2106607 h 6864349"/>
              <a:gd name="connsiteX5550" fmla="*/ 7181625 w 9272710"/>
              <a:gd name="connsiteY5550" fmla="*/ 2110226 h 6864349"/>
              <a:gd name="connsiteX5551" fmla="*/ 7235556 w 9272710"/>
              <a:gd name="connsiteY5551" fmla="*/ 2109556 h 6864349"/>
              <a:gd name="connsiteX5552" fmla="*/ 7251592 w 9272710"/>
              <a:gd name="connsiteY5552" fmla="*/ 2108880 h 6864349"/>
              <a:gd name="connsiteX5553" fmla="*/ 7268044 w 9272710"/>
              <a:gd name="connsiteY5553" fmla="*/ 2109518 h 6864349"/>
              <a:gd name="connsiteX5554" fmla="*/ 7280667 w 9272710"/>
              <a:gd name="connsiteY5554" fmla="*/ 2112175 h 6864349"/>
              <a:gd name="connsiteX5555" fmla="*/ 7304523 w 9272710"/>
              <a:gd name="connsiteY5555" fmla="*/ 2123681 h 6864349"/>
              <a:gd name="connsiteX5556" fmla="*/ 7304589 w 9272710"/>
              <a:gd name="connsiteY5556" fmla="*/ 2123722 h 6864349"/>
              <a:gd name="connsiteX5557" fmla="*/ 7304575 w 9272710"/>
              <a:gd name="connsiteY5557" fmla="*/ 2123706 h 6864349"/>
              <a:gd name="connsiteX5558" fmla="*/ 7304523 w 9272710"/>
              <a:gd name="connsiteY5558" fmla="*/ 2123681 h 6864349"/>
              <a:gd name="connsiteX5559" fmla="*/ 7288714 w 9272710"/>
              <a:gd name="connsiteY5559" fmla="*/ 2113869 h 6864349"/>
              <a:gd name="connsiteX5560" fmla="*/ 7280667 w 9272710"/>
              <a:gd name="connsiteY5560" fmla="*/ 2112175 h 6864349"/>
              <a:gd name="connsiteX5561" fmla="*/ 7275779 w 9272710"/>
              <a:gd name="connsiteY5561" fmla="*/ 2109818 h 6864349"/>
              <a:gd name="connsiteX5562" fmla="*/ 7268044 w 9272710"/>
              <a:gd name="connsiteY5562" fmla="*/ 2109518 h 6864349"/>
              <a:gd name="connsiteX5563" fmla="*/ 7262772 w 9272710"/>
              <a:gd name="connsiteY5563" fmla="*/ 2108408 h 6864349"/>
              <a:gd name="connsiteX5564" fmla="*/ 7251592 w 9272710"/>
              <a:gd name="connsiteY5564" fmla="*/ 2108880 h 6864349"/>
              <a:gd name="connsiteX5565" fmla="*/ 7244512 w 9272710"/>
              <a:gd name="connsiteY5565" fmla="*/ 2108605 h 6864349"/>
              <a:gd name="connsiteX5566" fmla="*/ 7181434 w 9272710"/>
              <a:gd name="connsiteY5566" fmla="*/ 2110131 h 6864349"/>
              <a:gd name="connsiteX5567" fmla="*/ 7368124 w 9272710"/>
              <a:gd name="connsiteY5567" fmla="*/ 2105940 h 6864349"/>
              <a:gd name="connsiteX5568" fmla="*/ 7347835 w 9272710"/>
              <a:gd name="connsiteY5568" fmla="*/ 2128229 h 6864349"/>
              <a:gd name="connsiteX5569" fmla="*/ 7334655 w 9272710"/>
              <a:gd name="connsiteY5569" fmla="*/ 2144493 h 6864349"/>
              <a:gd name="connsiteX5570" fmla="*/ 7319400 w 9272710"/>
              <a:gd name="connsiteY5570" fmla="*/ 2140646 h 6864349"/>
              <a:gd name="connsiteX5571" fmla="*/ 7319452 w 9272710"/>
              <a:gd name="connsiteY5571" fmla="*/ 2140706 h 6864349"/>
              <a:gd name="connsiteX5572" fmla="*/ 7348027 w 9272710"/>
              <a:gd name="connsiteY5572" fmla="*/ 2128324 h 6864349"/>
              <a:gd name="connsiteX5573" fmla="*/ 7368315 w 9272710"/>
              <a:gd name="connsiteY5573" fmla="*/ 2106035 h 6864349"/>
              <a:gd name="connsiteX5574" fmla="*/ 7416511 w 9272710"/>
              <a:gd name="connsiteY5574" fmla="*/ 2123180 h 6864349"/>
              <a:gd name="connsiteX5575" fmla="*/ 7420702 w 9272710"/>
              <a:gd name="connsiteY5575" fmla="*/ 2117179 h 6864349"/>
              <a:gd name="connsiteX5576" fmla="*/ 7426360 w 9272710"/>
              <a:gd name="connsiteY5576" fmla="*/ 2106147 h 6864349"/>
              <a:gd name="connsiteX5577" fmla="*/ 7426252 w 9272710"/>
              <a:gd name="connsiteY5577" fmla="*/ 2105981 h 6864349"/>
              <a:gd name="connsiteX5578" fmla="*/ 7420607 w 9272710"/>
              <a:gd name="connsiteY5578" fmla="*/ 2116989 h 6864349"/>
              <a:gd name="connsiteX5579" fmla="*/ 7416416 w 9272710"/>
              <a:gd name="connsiteY5579" fmla="*/ 2122990 h 6864349"/>
              <a:gd name="connsiteX5580" fmla="*/ 7392318 w 9272710"/>
              <a:gd name="connsiteY5580" fmla="*/ 2126633 h 6864349"/>
              <a:gd name="connsiteX5581" fmla="*/ 7368330 w 9272710"/>
              <a:gd name="connsiteY5581" fmla="*/ 2105940 h 6864349"/>
              <a:gd name="connsiteX5582" fmla="*/ 7427254 w 9272710"/>
              <a:gd name="connsiteY5582" fmla="*/ 2105280 h 6864349"/>
              <a:gd name="connsiteX5583" fmla="*/ 7426296 w 9272710"/>
              <a:gd name="connsiteY5583" fmla="*/ 2105895 h 6864349"/>
              <a:gd name="connsiteX5584" fmla="*/ 7426296 w 9272710"/>
              <a:gd name="connsiteY5584" fmla="*/ 2105896 h 6864349"/>
              <a:gd name="connsiteX5585" fmla="*/ 1853185 w 9272710"/>
              <a:gd name="connsiteY5585" fmla="*/ 2099266 h 6864349"/>
              <a:gd name="connsiteX5586" fmla="*/ 1831319 w 9272710"/>
              <a:gd name="connsiteY5586" fmla="*/ 2115900 h 6864349"/>
              <a:gd name="connsiteX5587" fmla="*/ 1807792 w 9272710"/>
              <a:gd name="connsiteY5587" fmla="*/ 2129330 h 6864349"/>
              <a:gd name="connsiteX5588" fmla="*/ 1807849 w 9272710"/>
              <a:gd name="connsiteY5588" fmla="*/ 2129362 h 6864349"/>
              <a:gd name="connsiteX5589" fmla="*/ 1817698 w 9272710"/>
              <a:gd name="connsiteY5589" fmla="*/ 2118460 h 6864349"/>
              <a:gd name="connsiteX5590" fmla="*/ 1831319 w 9272710"/>
              <a:gd name="connsiteY5590" fmla="*/ 2115995 h 6864349"/>
              <a:gd name="connsiteX5591" fmla="*/ 1853179 w 9272710"/>
              <a:gd name="connsiteY5591" fmla="*/ 2099302 h 6864349"/>
              <a:gd name="connsiteX5592" fmla="*/ 7480478 w 9272710"/>
              <a:gd name="connsiteY5592" fmla="*/ 2098575 h 6864349"/>
              <a:gd name="connsiteX5593" fmla="*/ 7475270 w 9272710"/>
              <a:gd name="connsiteY5593" fmla="*/ 2099240 h 6864349"/>
              <a:gd name="connsiteX5594" fmla="*/ 7479402 w 9272710"/>
              <a:gd name="connsiteY5594" fmla="*/ 2099525 h 6864349"/>
              <a:gd name="connsiteX5595" fmla="*/ 9076951 w 9272710"/>
              <a:gd name="connsiteY5595" fmla="*/ 2096864 h 6864349"/>
              <a:gd name="connsiteX5596" fmla="*/ 9089413 w 9272710"/>
              <a:gd name="connsiteY5596" fmla="*/ 2121335 h 6864349"/>
              <a:gd name="connsiteX5597" fmla="*/ 9081160 w 9272710"/>
              <a:gd name="connsiteY5597" fmla="*/ 2102856 h 6864349"/>
              <a:gd name="connsiteX5598" fmla="*/ 7029320 w 9272710"/>
              <a:gd name="connsiteY5598" fmla="*/ 2076889 h 6864349"/>
              <a:gd name="connsiteX5599" fmla="*/ 7009984 w 9272710"/>
              <a:gd name="connsiteY5599" fmla="*/ 2086605 h 6864349"/>
              <a:gd name="connsiteX5600" fmla="*/ 7009907 w 9272710"/>
              <a:gd name="connsiteY5600" fmla="*/ 2086566 h 6864349"/>
              <a:gd name="connsiteX5601" fmla="*/ 7009948 w 9272710"/>
              <a:gd name="connsiteY5601" fmla="*/ 2086690 h 6864349"/>
              <a:gd name="connsiteX5602" fmla="*/ 7021021 w 9272710"/>
              <a:gd name="connsiteY5602" fmla="*/ 2084700 h 6864349"/>
              <a:gd name="connsiteX5603" fmla="*/ 7029225 w 9272710"/>
              <a:gd name="connsiteY5603" fmla="*/ 2076984 h 6864349"/>
              <a:gd name="connsiteX5604" fmla="*/ 7058276 w 9272710"/>
              <a:gd name="connsiteY5604" fmla="*/ 2086700 h 6864349"/>
              <a:gd name="connsiteX5605" fmla="*/ 7078636 w 9272710"/>
              <a:gd name="connsiteY5605" fmla="*/ 2136742 h 6864349"/>
              <a:gd name="connsiteX5606" fmla="*/ 7085298 w 9272710"/>
              <a:gd name="connsiteY5606" fmla="*/ 2140257 h 6864349"/>
              <a:gd name="connsiteX5607" fmla="*/ 7088877 w 9272710"/>
              <a:gd name="connsiteY5607" fmla="*/ 2144359 h 6864349"/>
              <a:gd name="connsiteX5608" fmla="*/ 7119322 w 9272710"/>
              <a:gd name="connsiteY5608" fmla="*/ 2158209 h 6864349"/>
              <a:gd name="connsiteX5609" fmla="*/ 7125142 w 9272710"/>
              <a:gd name="connsiteY5609" fmla="*/ 2161280 h 6864349"/>
              <a:gd name="connsiteX5610" fmla="*/ 7125237 w 9272710"/>
              <a:gd name="connsiteY5610" fmla="*/ 2161090 h 6864349"/>
              <a:gd name="connsiteX5611" fmla="*/ 7183149 w 9272710"/>
              <a:gd name="connsiteY5611" fmla="*/ 2196904 h 6864349"/>
              <a:gd name="connsiteX5612" fmla="*/ 7227631 w 9272710"/>
              <a:gd name="connsiteY5612" fmla="*/ 2208048 h 6864349"/>
              <a:gd name="connsiteX5613" fmla="*/ 7228488 w 9272710"/>
              <a:gd name="connsiteY5613" fmla="*/ 2208810 h 6864349"/>
              <a:gd name="connsiteX5614" fmla="*/ 7232534 w 9272710"/>
              <a:gd name="connsiteY5614" fmla="*/ 2212397 h 6864349"/>
              <a:gd name="connsiteX5615" fmla="*/ 7232606 w 9272710"/>
              <a:gd name="connsiteY5615" fmla="*/ 2212366 h 6864349"/>
              <a:gd name="connsiteX5616" fmla="*/ 7228488 w 9272710"/>
              <a:gd name="connsiteY5616" fmla="*/ 2208715 h 6864349"/>
              <a:gd name="connsiteX5617" fmla="*/ 7228678 w 9272710"/>
              <a:gd name="connsiteY5617" fmla="*/ 2208715 h 6864349"/>
              <a:gd name="connsiteX5618" fmla="*/ 7228678 w 9272710"/>
              <a:gd name="connsiteY5618" fmla="*/ 2208620 h 6864349"/>
              <a:gd name="connsiteX5619" fmla="*/ 7232609 w 9272710"/>
              <a:gd name="connsiteY5619" fmla="*/ 2212364 h 6864349"/>
              <a:gd name="connsiteX5620" fmla="*/ 7232611 w 9272710"/>
              <a:gd name="connsiteY5620" fmla="*/ 2212363 h 6864349"/>
              <a:gd name="connsiteX5621" fmla="*/ 7232583 w 9272710"/>
              <a:gd name="connsiteY5621" fmla="*/ 2212335 h 6864349"/>
              <a:gd name="connsiteX5622" fmla="*/ 7228583 w 9272710"/>
              <a:gd name="connsiteY5622" fmla="*/ 2208525 h 6864349"/>
              <a:gd name="connsiteX5623" fmla="*/ 7227630 w 9272710"/>
              <a:gd name="connsiteY5623" fmla="*/ 2207858 h 6864349"/>
              <a:gd name="connsiteX5624" fmla="*/ 7183149 w 9272710"/>
              <a:gd name="connsiteY5624" fmla="*/ 2196714 h 6864349"/>
              <a:gd name="connsiteX5625" fmla="*/ 7125237 w 9272710"/>
              <a:gd name="connsiteY5625" fmla="*/ 2160900 h 6864349"/>
              <a:gd name="connsiteX5626" fmla="*/ 7119322 w 9272710"/>
              <a:gd name="connsiteY5626" fmla="*/ 2158209 h 6864349"/>
              <a:gd name="connsiteX5627" fmla="*/ 7085298 w 9272710"/>
              <a:gd name="connsiteY5627" fmla="*/ 2140257 h 6864349"/>
              <a:gd name="connsiteX5628" fmla="*/ 7063728 w 9272710"/>
              <a:gd name="connsiteY5628" fmla="*/ 2115533 h 6864349"/>
              <a:gd name="connsiteX5629" fmla="*/ 7058437 w 9272710"/>
              <a:gd name="connsiteY5629" fmla="*/ 2086679 h 6864349"/>
              <a:gd name="connsiteX5630" fmla="*/ 7045333 w 9272710"/>
              <a:gd name="connsiteY5630" fmla="*/ 2077698 h 6864349"/>
              <a:gd name="connsiteX5631" fmla="*/ 7029415 w 9272710"/>
              <a:gd name="connsiteY5631" fmla="*/ 2076984 h 6864349"/>
              <a:gd name="connsiteX5632" fmla="*/ 7029321 w 9272710"/>
              <a:gd name="connsiteY5632" fmla="*/ 2076889 h 6864349"/>
              <a:gd name="connsiteX5633" fmla="*/ 1857024 w 9272710"/>
              <a:gd name="connsiteY5633" fmla="*/ 2075304 h 6864349"/>
              <a:gd name="connsiteX5634" fmla="*/ 1855637 w 9272710"/>
              <a:gd name="connsiteY5634" fmla="*/ 2084022 h 6864349"/>
              <a:gd name="connsiteX5635" fmla="*/ 1857036 w 9272710"/>
              <a:gd name="connsiteY5635" fmla="*/ 2075323 h 6864349"/>
              <a:gd name="connsiteX5636" fmla="*/ 7851533 w 9272710"/>
              <a:gd name="connsiteY5636" fmla="*/ 2072318 h 6864349"/>
              <a:gd name="connsiteX5637" fmla="*/ 7862090 w 9272710"/>
              <a:gd name="connsiteY5637" fmla="*/ 2095145 h 6864349"/>
              <a:gd name="connsiteX5638" fmla="*/ 7862090 w 9272710"/>
              <a:gd name="connsiteY5638" fmla="*/ 2095081 h 6864349"/>
              <a:gd name="connsiteX5639" fmla="*/ 7860078 w 9272710"/>
              <a:gd name="connsiteY5639" fmla="*/ 2079484 h 6864349"/>
              <a:gd name="connsiteX5640" fmla="*/ 6877587 w 9272710"/>
              <a:gd name="connsiteY5640" fmla="*/ 2072031 h 6864349"/>
              <a:gd name="connsiteX5641" fmla="*/ 6888445 w 9272710"/>
              <a:gd name="connsiteY5641" fmla="*/ 2075365 h 6864349"/>
              <a:gd name="connsiteX5642" fmla="*/ 6888540 w 9272710"/>
              <a:gd name="connsiteY5642" fmla="*/ 2075460 h 6864349"/>
              <a:gd name="connsiteX5643" fmla="*/ 6878539 w 9272710"/>
              <a:gd name="connsiteY5643" fmla="*/ 2088128 h 6864349"/>
              <a:gd name="connsiteX5644" fmla="*/ 6867490 w 9272710"/>
              <a:gd name="connsiteY5644" fmla="*/ 2087842 h 6864349"/>
              <a:gd name="connsiteX5645" fmla="*/ 6859584 w 9272710"/>
              <a:gd name="connsiteY5645" fmla="*/ 2077841 h 6864349"/>
              <a:gd name="connsiteX5646" fmla="*/ 6877587 w 9272710"/>
              <a:gd name="connsiteY5646" fmla="*/ 2072031 h 6864349"/>
              <a:gd name="connsiteX5647" fmla="*/ 697701 w 9272710"/>
              <a:gd name="connsiteY5647" fmla="*/ 2071739 h 6864349"/>
              <a:gd name="connsiteX5648" fmla="*/ 697843 w 9272710"/>
              <a:gd name="connsiteY5648" fmla="*/ 2072180 h 6864349"/>
              <a:gd name="connsiteX5649" fmla="*/ 698120 w 9272710"/>
              <a:gd name="connsiteY5649" fmla="*/ 2073001 h 6864349"/>
              <a:gd name="connsiteX5650" fmla="*/ 697844 w 9272710"/>
              <a:gd name="connsiteY5650" fmla="*/ 2072180 h 6864349"/>
              <a:gd name="connsiteX5651" fmla="*/ 7186255 w 9272710"/>
              <a:gd name="connsiteY5651" fmla="*/ 2069343 h 6864349"/>
              <a:gd name="connsiteX5652" fmla="*/ 7185187 w 9272710"/>
              <a:gd name="connsiteY5652" fmla="*/ 2069602 h 6864349"/>
              <a:gd name="connsiteX5653" fmla="*/ 7177827 w 9272710"/>
              <a:gd name="connsiteY5653" fmla="*/ 2070531 h 6864349"/>
              <a:gd name="connsiteX5654" fmla="*/ 7174445 w 9272710"/>
              <a:gd name="connsiteY5654" fmla="*/ 2072207 h 6864349"/>
              <a:gd name="connsiteX5655" fmla="*/ 7173149 w 9272710"/>
              <a:gd name="connsiteY5655" fmla="*/ 2072521 h 6864349"/>
              <a:gd name="connsiteX5656" fmla="*/ 7160002 w 9272710"/>
              <a:gd name="connsiteY5656" fmla="*/ 2079175 h 6864349"/>
              <a:gd name="connsiteX5657" fmla="*/ 7126376 w 9272710"/>
              <a:gd name="connsiteY5657" fmla="*/ 2082717 h 6864349"/>
              <a:gd name="connsiteX5658" fmla="*/ 7126511 w 9272710"/>
              <a:gd name="connsiteY5658" fmla="*/ 2082782 h 6864349"/>
              <a:gd name="connsiteX5659" fmla="*/ 7160194 w 9272710"/>
              <a:gd name="connsiteY5659" fmla="*/ 2079270 h 6864349"/>
              <a:gd name="connsiteX5660" fmla="*/ 7174445 w 9272710"/>
              <a:gd name="connsiteY5660" fmla="*/ 2072207 h 6864349"/>
              <a:gd name="connsiteX5661" fmla="*/ 7185187 w 9272710"/>
              <a:gd name="connsiteY5661" fmla="*/ 2069602 h 6864349"/>
              <a:gd name="connsiteX5662" fmla="*/ 7186392 w 9272710"/>
              <a:gd name="connsiteY5662" fmla="*/ 2069450 h 6864349"/>
              <a:gd name="connsiteX5663" fmla="*/ 7095032 w 9272710"/>
              <a:gd name="connsiteY5663" fmla="*/ 2067641 h 6864349"/>
              <a:gd name="connsiteX5664" fmla="*/ 7095042 w 9272710"/>
              <a:gd name="connsiteY5664" fmla="*/ 2067649 h 6864349"/>
              <a:gd name="connsiteX5665" fmla="*/ 7097592 w 9272710"/>
              <a:gd name="connsiteY5665" fmla="*/ 2068875 h 6864349"/>
              <a:gd name="connsiteX5666" fmla="*/ 992346 w 9272710"/>
              <a:gd name="connsiteY5666" fmla="*/ 2065683 h 6864349"/>
              <a:gd name="connsiteX5667" fmla="*/ 953533 w 9272710"/>
              <a:gd name="connsiteY5667" fmla="*/ 2089191 h 6864349"/>
              <a:gd name="connsiteX5668" fmla="*/ 948158 w 9272710"/>
              <a:gd name="connsiteY5668" fmla="*/ 2094011 h 6864349"/>
              <a:gd name="connsiteX5669" fmla="*/ 1922715 w 9272710"/>
              <a:gd name="connsiteY5669" fmla="*/ 2064278 h 6864349"/>
              <a:gd name="connsiteX5670" fmla="*/ 1932855 w 9272710"/>
              <a:gd name="connsiteY5670" fmla="*/ 2077704 h 6864349"/>
              <a:gd name="connsiteX5671" fmla="*/ 1903709 w 9272710"/>
              <a:gd name="connsiteY5671" fmla="*/ 2090563 h 6864349"/>
              <a:gd name="connsiteX5672" fmla="*/ 1891136 w 9272710"/>
              <a:gd name="connsiteY5672" fmla="*/ 2087039 h 6864349"/>
              <a:gd name="connsiteX5673" fmla="*/ 1891592 w 9272710"/>
              <a:gd name="connsiteY5673" fmla="*/ 2119100 h 6864349"/>
              <a:gd name="connsiteX5674" fmla="*/ 1891728 w 9272710"/>
              <a:gd name="connsiteY5674" fmla="*/ 2119252 h 6864349"/>
              <a:gd name="connsiteX5675" fmla="*/ 1891326 w 9272710"/>
              <a:gd name="connsiteY5675" fmla="*/ 2087229 h 6864349"/>
              <a:gd name="connsiteX5676" fmla="*/ 1903899 w 9272710"/>
              <a:gd name="connsiteY5676" fmla="*/ 2090753 h 6864349"/>
              <a:gd name="connsiteX5677" fmla="*/ 1933047 w 9272710"/>
              <a:gd name="connsiteY5677" fmla="*/ 2077895 h 6864349"/>
              <a:gd name="connsiteX5678" fmla="*/ 1922759 w 9272710"/>
              <a:gd name="connsiteY5678" fmla="*/ 2064286 h 6864349"/>
              <a:gd name="connsiteX5679" fmla="*/ 6834152 w 9272710"/>
              <a:gd name="connsiteY5679" fmla="*/ 2060601 h 6864349"/>
              <a:gd name="connsiteX5680" fmla="*/ 6847583 w 9272710"/>
              <a:gd name="connsiteY5680" fmla="*/ 2093843 h 6864349"/>
              <a:gd name="connsiteX5681" fmla="*/ 6834152 w 9272710"/>
              <a:gd name="connsiteY5681" fmla="*/ 2060601 h 6864349"/>
              <a:gd name="connsiteX5682" fmla="*/ 131145 w 9272710"/>
              <a:gd name="connsiteY5682" fmla="*/ 2060093 h 6864349"/>
              <a:gd name="connsiteX5683" fmla="*/ 131139 w 9272710"/>
              <a:gd name="connsiteY5683" fmla="*/ 2060118 h 6864349"/>
              <a:gd name="connsiteX5684" fmla="*/ 135774 w 9272710"/>
              <a:gd name="connsiteY5684" fmla="*/ 2085134 h 6864349"/>
              <a:gd name="connsiteX5685" fmla="*/ 136179 w 9272710"/>
              <a:gd name="connsiteY5685" fmla="*/ 2088774 h 6864349"/>
              <a:gd name="connsiteX5686" fmla="*/ 135773 w 9272710"/>
              <a:gd name="connsiteY5686" fmla="*/ 2085039 h 6864349"/>
              <a:gd name="connsiteX5687" fmla="*/ 7219438 w 9272710"/>
              <a:gd name="connsiteY5687" fmla="*/ 2060011 h 6864349"/>
              <a:gd name="connsiteX5688" fmla="*/ 7231690 w 9272710"/>
              <a:gd name="connsiteY5688" fmla="*/ 2061983 h 6864349"/>
              <a:gd name="connsiteX5689" fmla="*/ 7231715 w 9272710"/>
              <a:gd name="connsiteY5689" fmla="*/ 2061970 h 6864349"/>
              <a:gd name="connsiteX5690" fmla="*/ 9094205 w 9272710"/>
              <a:gd name="connsiteY5690" fmla="*/ 2055817 h 6864349"/>
              <a:gd name="connsiteX5691" fmla="*/ 9094195 w 9272710"/>
              <a:gd name="connsiteY5691" fmla="*/ 2055889 h 6864349"/>
              <a:gd name="connsiteX5692" fmla="*/ 9101674 w 9272710"/>
              <a:gd name="connsiteY5692" fmla="*/ 2072412 h 6864349"/>
              <a:gd name="connsiteX5693" fmla="*/ 9101727 w 9272710"/>
              <a:gd name="connsiteY5693" fmla="*/ 2072529 h 6864349"/>
              <a:gd name="connsiteX5694" fmla="*/ 9111349 w 9272710"/>
              <a:gd name="connsiteY5694" fmla="*/ 2110307 h 6864349"/>
              <a:gd name="connsiteX5695" fmla="*/ 9111350 w 9272710"/>
              <a:gd name="connsiteY5695" fmla="*/ 2110327 h 6864349"/>
              <a:gd name="connsiteX5696" fmla="*/ 9111353 w 9272710"/>
              <a:gd name="connsiteY5696" fmla="*/ 2110322 h 6864349"/>
              <a:gd name="connsiteX5697" fmla="*/ 9111349 w 9272710"/>
              <a:gd name="connsiteY5697" fmla="*/ 2110307 h 6864349"/>
              <a:gd name="connsiteX5698" fmla="*/ 9110510 w 9272710"/>
              <a:gd name="connsiteY5698" fmla="*/ 2091879 h 6864349"/>
              <a:gd name="connsiteX5699" fmla="*/ 9101727 w 9272710"/>
              <a:gd name="connsiteY5699" fmla="*/ 2072529 h 6864349"/>
              <a:gd name="connsiteX5700" fmla="*/ 9101673 w 9272710"/>
              <a:gd name="connsiteY5700" fmla="*/ 2072317 h 6864349"/>
              <a:gd name="connsiteX5701" fmla="*/ 783211 w 9272710"/>
              <a:gd name="connsiteY5701" fmla="*/ 2051169 h 6864349"/>
              <a:gd name="connsiteX5702" fmla="*/ 794868 w 9272710"/>
              <a:gd name="connsiteY5702" fmla="*/ 2071322 h 6864349"/>
              <a:gd name="connsiteX5703" fmla="*/ 776330 w 9272710"/>
              <a:gd name="connsiteY5703" fmla="*/ 2089801 h 6864349"/>
              <a:gd name="connsiteX5704" fmla="*/ 755375 w 9272710"/>
              <a:gd name="connsiteY5704" fmla="*/ 2209721 h 6864349"/>
              <a:gd name="connsiteX5705" fmla="*/ 761185 w 9272710"/>
              <a:gd name="connsiteY5705" fmla="*/ 2221532 h 6864349"/>
              <a:gd name="connsiteX5706" fmla="*/ 771996 w 9272710"/>
              <a:gd name="connsiteY5706" fmla="*/ 2278170 h 6864349"/>
              <a:gd name="connsiteX5707" fmla="*/ 772037 w 9272710"/>
              <a:gd name="connsiteY5707" fmla="*/ 2278188 h 6864349"/>
              <a:gd name="connsiteX5708" fmla="*/ 757051 w 9272710"/>
              <a:gd name="connsiteY5708" fmla="*/ 2256889 h 6864349"/>
              <a:gd name="connsiteX5709" fmla="*/ 761281 w 9272710"/>
              <a:gd name="connsiteY5709" fmla="*/ 2221627 h 6864349"/>
              <a:gd name="connsiteX5710" fmla="*/ 755471 w 9272710"/>
              <a:gd name="connsiteY5710" fmla="*/ 2209816 h 6864349"/>
              <a:gd name="connsiteX5711" fmla="*/ 776425 w 9272710"/>
              <a:gd name="connsiteY5711" fmla="*/ 2089896 h 6864349"/>
              <a:gd name="connsiteX5712" fmla="*/ 783284 w 9272710"/>
              <a:gd name="connsiteY5712" fmla="*/ 2051225 h 6864349"/>
              <a:gd name="connsiteX5713" fmla="*/ 1729236 w 9272710"/>
              <a:gd name="connsiteY5713" fmla="*/ 2048605 h 6864349"/>
              <a:gd name="connsiteX5714" fmla="*/ 1723639 w 9272710"/>
              <a:gd name="connsiteY5714" fmla="*/ 2055607 h 6864349"/>
              <a:gd name="connsiteX5715" fmla="*/ 1715831 w 9272710"/>
              <a:gd name="connsiteY5715" fmla="*/ 2065409 h 6864349"/>
              <a:gd name="connsiteX5716" fmla="*/ 1715840 w 9272710"/>
              <a:gd name="connsiteY5716" fmla="*/ 2065477 h 6864349"/>
              <a:gd name="connsiteX5717" fmla="*/ 1723603 w 9272710"/>
              <a:gd name="connsiteY5717" fmla="*/ 2055702 h 6864349"/>
              <a:gd name="connsiteX5718" fmla="*/ 1729263 w 9272710"/>
              <a:gd name="connsiteY5718" fmla="*/ 2048614 h 6864349"/>
              <a:gd name="connsiteX5719" fmla="*/ 7042465 w 9272710"/>
              <a:gd name="connsiteY5719" fmla="*/ 2035193 h 6864349"/>
              <a:gd name="connsiteX5720" fmla="*/ 7019665 w 9272710"/>
              <a:gd name="connsiteY5720" fmla="*/ 2038102 h 6864349"/>
              <a:gd name="connsiteX5721" fmla="*/ 7019700 w 9272710"/>
              <a:gd name="connsiteY5721" fmla="*/ 2038122 h 6864349"/>
              <a:gd name="connsiteX5722" fmla="*/ 7013092 w 9272710"/>
              <a:gd name="connsiteY5722" fmla="*/ 2060364 h 6864349"/>
              <a:gd name="connsiteX5723" fmla="*/ 7013141 w 9272710"/>
              <a:gd name="connsiteY5723" fmla="*/ 2060413 h 6864349"/>
              <a:gd name="connsiteX5724" fmla="*/ 7019700 w 9272710"/>
              <a:gd name="connsiteY5724" fmla="*/ 2038217 h 6864349"/>
              <a:gd name="connsiteX5725" fmla="*/ 7042656 w 9272710"/>
              <a:gd name="connsiteY5725" fmla="*/ 2035288 h 6864349"/>
              <a:gd name="connsiteX5726" fmla="*/ 7061927 w 9272710"/>
              <a:gd name="connsiteY5726" fmla="*/ 2041890 h 6864349"/>
              <a:gd name="connsiteX5727" fmla="*/ 7061859 w 9272710"/>
              <a:gd name="connsiteY5727" fmla="*/ 2041837 h 6864349"/>
              <a:gd name="connsiteX5728" fmla="*/ 7042465 w 9272710"/>
              <a:gd name="connsiteY5728" fmla="*/ 2035193 h 6864349"/>
              <a:gd name="connsiteX5729" fmla="*/ 762390 w 9272710"/>
              <a:gd name="connsiteY5729" fmla="*/ 2035185 h 6864349"/>
              <a:gd name="connsiteX5730" fmla="*/ 767936 w 9272710"/>
              <a:gd name="connsiteY5730" fmla="*/ 2039436 h 6864349"/>
              <a:gd name="connsiteX5731" fmla="*/ 762405 w 9272710"/>
              <a:gd name="connsiteY5731" fmla="*/ 2035187 h 6864349"/>
              <a:gd name="connsiteX5732" fmla="*/ 7677682 w 9272710"/>
              <a:gd name="connsiteY5732" fmla="*/ 2033356 h 6864349"/>
              <a:gd name="connsiteX5733" fmla="*/ 7703082 w 9272710"/>
              <a:gd name="connsiteY5733" fmla="*/ 2045755 h 6864349"/>
              <a:gd name="connsiteX5734" fmla="*/ 7700452 w 9272710"/>
              <a:gd name="connsiteY5734" fmla="*/ 2080890 h 6864349"/>
              <a:gd name="connsiteX5735" fmla="*/ 7695403 w 9272710"/>
              <a:gd name="connsiteY5735" fmla="*/ 2126324 h 6864349"/>
              <a:gd name="connsiteX5736" fmla="*/ 7703690 w 9272710"/>
              <a:gd name="connsiteY5736" fmla="*/ 2188332 h 6864349"/>
              <a:gd name="connsiteX5737" fmla="*/ 7668257 w 9272710"/>
              <a:gd name="connsiteY5737" fmla="*/ 2318824 h 6864349"/>
              <a:gd name="connsiteX5738" fmla="*/ 7660780 w 9272710"/>
              <a:gd name="connsiteY5738" fmla="*/ 2325932 h 6864349"/>
              <a:gd name="connsiteX5739" fmla="*/ 7652894 w 9272710"/>
              <a:gd name="connsiteY5739" fmla="*/ 2324287 h 6864349"/>
              <a:gd name="connsiteX5740" fmla="*/ 7640215 w 9272710"/>
              <a:gd name="connsiteY5740" fmla="*/ 2296479 h 6864349"/>
              <a:gd name="connsiteX5741" fmla="*/ 7637002 w 9272710"/>
              <a:gd name="connsiteY5741" fmla="*/ 2260245 h 6864349"/>
              <a:gd name="connsiteX5742" fmla="*/ 7636990 w 9272710"/>
              <a:gd name="connsiteY5742" fmla="*/ 2260317 h 6864349"/>
              <a:gd name="connsiteX5743" fmla="*/ 7640214 w 9272710"/>
              <a:gd name="connsiteY5743" fmla="*/ 2296670 h 6864349"/>
              <a:gd name="connsiteX5744" fmla="*/ 7652797 w 9272710"/>
              <a:gd name="connsiteY5744" fmla="*/ 2324267 h 6864349"/>
              <a:gd name="connsiteX5745" fmla="*/ 7652894 w 9272710"/>
              <a:gd name="connsiteY5745" fmla="*/ 2324287 h 6864349"/>
              <a:gd name="connsiteX5746" fmla="*/ 7652922 w 9272710"/>
              <a:gd name="connsiteY5746" fmla="*/ 2324349 h 6864349"/>
              <a:gd name="connsiteX5747" fmla="*/ 7652808 w 9272710"/>
              <a:gd name="connsiteY5747" fmla="*/ 2324292 h 6864349"/>
              <a:gd name="connsiteX5748" fmla="*/ 7652921 w 9272710"/>
              <a:gd name="connsiteY5748" fmla="*/ 2324539 h 6864349"/>
              <a:gd name="connsiteX5749" fmla="*/ 7668447 w 9272710"/>
              <a:gd name="connsiteY5749" fmla="*/ 2319110 h 6864349"/>
              <a:gd name="connsiteX5750" fmla="*/ 7714643 w 9272710"/>
              <a:gd name="connsiteY5750" fmla="*/ 2293774 h 6864349"/>
              <a:gd name="connsiteX5751" fmla="*/ 7714853 w 9272710"/>
              <a:gd name="connsiteY5751" fmla="*/ 2293427 h 6864349"/>
              <a:gd name="connsiteX5752" fmla="*/ 7723330 w 9272710"/>
              <a:gd name="connsiteY5752" fmla="*/ 2281879 h 6864349"/>
              <a:gd name="connsiteX5753" fmla="*/ 7727123 w 9272710"/>
              <a:gd name="connsiteY5753" fmla="*/ 2281002 h 6864349"/>
              <a:gd name="connsiteX5754" fmla="*/ 7733356 w 9272710"/>
              <a:gd name="connsiteY5754" fmla="*/ 2281879 h 6864349"/>
              <a:gd name="connsiteX5755" fmla="*/ 7750232 w 9272710"/>
              <a:gd name="connsiteY5755" fmla="*/ 2288617 h 6864349"/>
              <a:gd name="connsiteX5756" fmla="*/ 7767967 w 9272710"/>
              <a:gd name="connsiteY5756" fmla="*/ 2289289 h 6864349"/>
              <a:gd name="connsiteX5757" fmla="*/ 7768269 w 9272710"/>
              <a:gd name="connsiteY5757" fmla="*/ 2289106 h 6864349"/>
              <a:gd name="connsiteX5758" fmla="*/ 7735896 w 9272710"/>
              <a:gd name="connsiteY5758" fmla="*/ 2282236 h 6864349"/>
              <a:gd name="connsiteX5759" fmla="*/ 7733356 w 9272710"/>
              <a:gd name="connsiteY5759" fmla="*/ 2281879 h 6864349"/>
              <a:gd name="connsiteX5760" fmla="*/ 7729680 w 9272710"/>
              <a:gd name="connsiteY5760" fmla="*/ 2280411 h 6864349"/>
              <a:gd name="connsiteX5761" fmla="*/ 7727123 w 9272710"/>
              <a:gd name="connsiteY5761" fmla="*/ 2281002 h 6864349"/>
              <a:gd name="connsiteX5762" fmla="*/ 7724268 w 9272710"/>
              <a:gd name="connsiteY5762" fmla="*/ 2280601 h 6864349"/>
              <a:gd name="connsiteX5763" fmla="*/ 7723330 w 9272710"/>
              <a:gd name="connsiteY5763" fmla="*/ 2281879 h 6864349"/>
              <a:gd name="connsiteX5764" fmla="*/ 7721621 w 9272710"/>
              <a:gd name="connsiteY5764" fmla="*/ 2282274 h 6864349"/>
              <a:gd name="connsiteX5765" fmla="*/ 7714853 w 9272710"/>
              <a:gd name="connsiteY5765" fmla="*/ 2293427 h 6864349"/>
              <a:gd name="connsiteX5766" fmla="*/ 7714739 w 9272710"/>
              <a:gd name="connsiteY5766" fmla="*/ 2293583 h 6864349"/>
              <a:gd name="connsiteX5767" fmla="*/ 7668543 w 9272710"/>
              <a:gd name="connsiteY5767" fmla="*/ 2318920 h 6864349"/>
              <a:gd name="connsiteX5768" fmla="*/ 7703976 w 9272710"/>
              <a:gd name="connsiteY5768" fmla="*/ 2188427 h 6864349"/>
              <a:gd name="connsiteX5769" fmla="*/ 7695689 w 9272710"/>
              <a:gd name="connsiteY5769" fmla="*/ 2126419 h 6864349"/>
              <a:gd name="connsiteX5770" fmla="*/ 7700737 w 9272710"/>
              <a:gd name="connsiteY5770" fmla="*/ 2080985 h 6864349"/>
              <a:gd name="connsiteX5771" fmla="*/ 7677782 w 9272710"/>
              <a:gd name="connsiteY5771" fmla="*/ 2033360 h 6864349"/>
              <a:gd name="connsiteX5772" fmla="*/ 7535375 w 9272710"/>
              <a:gd name="connsiteY5772" fmla="*/ 2032742 h 6864349"/>
              <a:gd name="connsiteX5773" fmla="*/ 7535153 w 9272710"/>
              <a:gd name="connsiteY5773" fmla="*/ 2032758 h 6864349"/>
              <a:gd name="connsiteX5774" fmla="*/ 7543509 w 9272710"/>
              <a:gd name="connsiteY5774" fmla="*/ 2041723 h 6864349"/>
              <a:gd name="connsiteX5775" fmla="*/ 7550433 w 9272710"/>
              <a:gd name="connsiteY5775" fmla="*/ 2060506 h 6864349"/>
              <a:gd name="connsiteX5776" fmla="*/ 7550631 w 9272710"/>
              <a:gd name="connsiteY5776" fmla="*/ 2060364 h 6864349"/>
              <a:gd name="connsiteX5777" fmla="*/ 7543822 w 9272710"/>
              <a:gd name="connsiteY5777" fmla="*/ 2041818 h 6864349"/>
              <a:gd name="connsiteX5778" fmla="*/ 7535375 w 9272710"/>
              <a:gd name="connsiteY5778" fmla="*/ 2032742 h 6864349"/>
              <a:gd name="connsiteX5779" fmla="*/ 1730075 w 9272710"/>
              <a:gd name="connsiteY5779" fmla="*/ 2029463 h 6864349"/>
              <a:gd name="connsiteX5780" fmla="*/ 1733343 w 9272710"/>
              <a:gd name="connsiteY5780" fmla="*/ 2033533 h 6864349"/>
              <a:gd name="connsiteX5781" fmla="*/ 1733345 w 9272710"/>
              <a:gd name="connsiteY5781" fmla="*/ 2033533 h 6864349"/>
              <a:gd name="connsiteX5782" fmla="*/ 9025811 w 9272710"/>
              <a:gd name="connsiteY5782" fmla="*/ 2028912 h 6864349"/>
              <a:gd name="connsiteX5783" fmla="*/ 9008139 w 9272710"/>
              <a:gd name="connsiteY5783" fmla="*/ 2031073 h 6864349"/>
              <a:gd name="connsiteX5784" fmla="*/ 8930129 w 9272710"/>
              <a:gd name="connsiteY5784" fmla="*/ 2085937 h 6864349"/>
              <a:gd name="connsiteX5785" fmla="*/ 8867931 w 9272710"/>
              <a:gd name="connsiteY5785" fmla="*/ 2164995 h 6864349"/>
              <a:gd name="connsiteX5786" fmla="*/ 8840880 w 9272710"/>
              <a:gd name="connsiteY5786" fmla="*/ 2206619 h 6864349"/>
              <a:gd name="connsiteX5787" fmla="*/ 8875360 w 9272710"/>
              <a:gd name="connsiteY5787" fmla="*/ 2248910 h 6864349"/>
              <a:gd name="connsiteX5788" fmla="*/ 8902677 w 9272710"/>
              <a:gd name="connsiteY5788" fmla="*/ 2263047 h 6864349"/>
              <a:gd name="connsiteX5789" fmla="*/ 8912443 w 9272710"/>
              <a:gd name="connsiteY5789" fmla="*/ 2276679 h 6864349"/>
              <a:gd name="connsiteX5790" fmla="*/ 8902719 w 9272710"/>
              <a:gd name="connsiteY5790" fmla="*/ 2263062 h 6864349"/>
              <a:gd name="connsiteX5791" fmla="*/ 8875455 w 9272710"/>
              <a:gd name="connsiteY5791" fmla="*/ 2248911 h 6864349"/>
              <a:gd name="connsiteX5792" fmla="*/ 8840975 w 9272710"/>
              <a:gd name="connsiteY5792" fmla="*/ 2206620 h 6864349"/>
              <a:gd name="connsiteX5793" fmla="*/ 8868026 w 9272710"/>
              <a:gd name="connsiteY5793" fmla="*/ 2164995 h 6864349"/>
              <a:gd name="connsiteX5794" fmla="*/ 8930224 w 9272710"/>
              <a:gd name="connsiteY5794" fmla="*/ 2085938 h 6864349"/>
              <a:gd name="connsiteX5795" fmla="*/ 9008234 w 9272710"/>
              <a:gd name="connsiteY5795" fmla="*/ 2031074 h 6864349"/>
              <a:gd name="connsiteX5796" fmla="*/ 9025866 w 9272710"/>
              <a:gd name="connsiteY5796" fmla="*/ 2028953 h 6864349"/>
              <a:gd name="connsiteX5797" fmla="*/ 9041733 w 9272710"/>
              <a:gd name="connsiteY5797" fmla="*/ 2043504 h 6864349"/>
              <a:gd name="connsiteX5798" fmla="*/ 9038428 w 9272710"/>
              <a:gd name="connsiteY5798" fmla="*/ 2038074 h 6864349"/>
              <a:gd name="connsiteX5799" fmla="*/ 9025811 w 9272710"/>
              <a:gd name="connsiteY5799" fmla="*/ 2028912 h 6864349"/>
              <a:gd name="connsiteX5800" fmla="*/ 860988 w 9272710"/>
              <a:gd name="connsiteY5800" fmla="*/ 2025045 h 6864349"/>
              <a:gd name="connsiteX5801" fmla="*/ 858471 w 9272710"/>
              <a:gd name="connsiteY5801" fmla="*/ 2039069 h 6864349"/>
              <a:gd name="connsiteX5802" fmla="*/ 858499 w 9272710"/>
              <a:gd name="connsiteY5802" fmla="*/ 2039106 h 6864349"/>
              <a:gd name="connsiteX5803" fmla="*/ 861007 w 9272710"/>
              <a:gd name="connsiteY5803" fmla="*/ 2025127 h 6864349"/>
              <a:gd name="connsiteX5804" fmla="*/ 1534148 w 9272710"/>
              <a:gd name="connsiteY5804" fmla="*/ 2024547 h 6864349"/>
              <a:gd name="connsiteX5805" fmla="*/ 1528155 w 9272710"/>
              <a:gd name="connsiteY5805" fmla="*/ 2025949 h 6864349"/>
              <a:gd name="connsiteX5806" fmla="*/ 1528162 w 9272710"/>
              <a:gd name="connsiteY5806" fmla="*/ 2025954 h 6864349"/>
              <a:gd name="connsiteX5807" fmla="*/ 7343789 w 9272710"/>
              <a:gd name="connsiteY5807" fmla="*/ 2023730 h 6864349"/>
              <a:gd name="connsiteX5808" fmla="*/ 7359171 w 9272710"/>
              <a:gd name="connsiteY5808" fmla="*/ 2042885 h 6864349"/>
              <a:gd name="connsiteX5809" fmla="*/ 7366790 w 9272710"/>
              <a:gd name="connsiteY5809" fmla="*/ 2049088 h 6864349"/>
              <a:gd name="connsiteX5810" fmla="*/ 7366903 w 9272710"/>
              <a:gd name="connsiteY5810" fmla="*/ 2049112 h 6864349"/>
              <a:gd name="connsiteX5811" fmla="*/ 7359456 w 9272710"/>
              <a:gd name="connsiteY5811" fmla="*/ 2042980 h 6864349"/>
              <a:gd name="connsiteX5812" fmla="*/ 7344014 w 9272710"/>
              <a:gd name="connsiteY5812" fmla="*/ 2023815 h 6864349"/>
              <a:gd name="connsiteX5813" fmla="*/ 681750 w 9272710"/>
              <a:gd name="connsiteY5813" fmla="*/ 2022636 h 6864349"/>
              <a:gd name="connsiteX5814" fmla="*/ 689352 w 9272710"/>
              <a:gd name="connsiteY5814" fmla="*/ 2029724 h 6864349"/>
              <a:gd name="connsiteX5815" fmla="*/ 681831 w 9272710"/>
              <a:gd name="connsiteY5815" fmla="*/ 2022650 h 6864349"/>
              <a:gd name="connsiteX5816" fmla="*/ 6883968 w 9272710"/>
              <a:gd name="connsiteY5816" fmla="*/ 2018691 h 6864349"/>
              <a:gd name="connsiteX5817" fmla="*/ 6903399 w 9272710"/>
              <a:gd name="connsiteY5817" fmla="*/ 2047742 h 6864349"/>
              <a:gd name="connsiteX5818" fmla="*/ 6883968 w 9272710"/>
              <a:gd name="connsiteY5818" fmla="*/ 2018691 h 6864349"/>
              <a:gd name="connsiteX5819" fmla="*/ 9168579 w 9272710"/>
              <a:gd name="connsiteY5819" fmla="*/ 2017378 h 6864349"/>
              <a:gd name="connsiteX5820" fmla="*/ 9154859 w 9272710"/>
              <a:gd name="connsiteY5820" fmla="*/ 2025620 h 6864349"/>
              <a:gd name="connsiteX5821" fmla="*/ 9146392 w 9272710"/>
              <a:gd name="connsiteY5821" fmla="*/ 2031700 h 6864349"/>
              <a:gd name="connsiteX5822" fmla="*/ 9147463 w 9272710"/>
              <a:gd name="connsiteY5822" fmla="*/ 2031379 h 6864349"/>
              <a:gd name="connsiteX5823" fmla="*/ 1359415 w 9272710"/>
              <a:gd name="connsiteY5823" fmla="*/ 2016280 h 6864349"/>
              <a:gd name="connsiteX5824" fmla="*/ 1359261 w 9272710"/>
              <a:gd name="connsiteY5824" fmla="*/ 2016299 h 6864349"/>
              <a:gd name="connsiteX5825" fmla="*/ 1364403 w 9272710"/>
              <a:gd name="connsiteY5825" fmla="*/ 2028555 h 6864349"/>
              <a:gd name="connsiteX5826" fmla="*/ 1424411 w 9272710"/>
              <a:gd name="connsiteY5826" fmla="*/ 2148380 h 6864349"/>
              <a:gd name="connsiteX5827" fmla="*/ 1424493 w 9272710"/>
              <a:gd name="connsiteY5827" fmla="*/ 2148436 h 6864349"/>
              <a:gd name="connsiteX5828" fmla="*/ 1388907 w 9272710"/>
              <a:gd name="connsiteY5828" fmla="*/ 2091885 h 6864349"/>
              <a:gd name="connsiteX5829" fmla="*/ 1364689 w 9272710"/>
              <a:gd name="connsiteY5829" fmla="*/ 2028936 h 6864349"/>
              <a:gd name="connsiteX5830" fmla="*/ 1359415 w 9272710"/>
              <a:gd name="connsiteY5830" fmla="*/ 2016280 h 6864349"/>
              <a:gd name="connsiteX5831" fmla="*/ 1567480 w 9272710"/>
              <a:gd name="connsiteY5831" fmla="*/ 2003834 h 6864349"/>
              <a:gd name="connsiteX5832" fmla="*/ 1567161 w 9272710"/>
              <a:gd name="connsiteY5832" fmla="*/ 2003888 h 6864349"/>
              <a:gd name="connsiteX5833" fmla="*/ 1539010 w 9272710"/>
              <a:gd name="connsiteY5833" fmla="*/ 2023404 h 6864349"/>
              <a:gd name="connsiteX5834" fmla="*/ 1539377 w 9272710"/>
              <a:gd name="connsiteY5834" fmla="*/ 2023317 h 6864349"/>
              <a:gd name="connsiteX5835" fmla="*/ 7289924 w 9272710"/>
              <a:gd name="connsiteY5835" fmla="*/ 1998022 h 6864349"/>
              <a:gd name="connsiteX5836" fmla="*/ 7289767 w 9272710"/>
              <a:gd name="connsiteY5836" fmla="*/ 1998036 h 6864349"/>
              <a:gd name="connsiteX5837" fmla="*/ 7297127 w 9272710"/>
              <a:gd name="connsiteY5837" fmla="*/ 2004268 h 6864349"/>
              <a:gd name="connsiteX5838" fmla="*/ 7297049 w 9272710"/>
              <a:gd name="connsiteY5838" fmla="*/ 2005463 h 6864349"/>
              <a:gd name="connsiteX5839" fmla="*/ 7290890 w 9272710"/>
              <a:gd name="connsiteY5839" fmla="*/ 2018979 h 6864349"/>
              <a:gd name="connsiteX5840" fmla="*/ 7289186 w 9272710"/>
              <a:gd name="connsiteY5840" fmla="*/ 2023958 h 6864349"/>
              <a:gd name="connsiteX5841" fmla="*/ 7288826 w 9272710"/>
              <a:gd name="connsiteY5841" fmla="*/ 2024664 h 6864349"/>
              <a:gd name="connsiteX5842" fmla="*/ 7288867 w 9272710"/>
              <a:gd name="connsiteY5842" fmla="*/ 2024890 h 6864349"/>
              <a:gd name="connsiteX5843" fmla="*/ 7287999 w 9272710"/>
              <a:gd name="connsiteY5843" fmla="*/ 2027427 h 6864349"/>
              <a:gd name="connsiteX5844" fmla="*/ 7290686 w 9272710"/>
              <a:gd name="connsiteY5844" fmla="*/ 2036217 h 6864349"/>
              <a:gd name="connsiteX5845" fmla="*/ 7290921 w 9272710"/>
              <a:gd name="connsiteY5845" fmla="*/ 2036037 h 6864349"/>
              <a:gd name="connsiteX5846" fmla="*/ 7288867 w 9272710"/>
              <a:gd name="connsiteY5846" fmla="*/ 2024890 h 6864349"/>
              <a:gd name="connsiteX5847" fmla="*/ 7289186 w 9272710"/>
              <a:gd name="connsiteY5847" fmla="*/ 2023958 h 6864349"/>
              <a:gd name="connsiteX5848" fmla="*/ 7296819 w 9272710"/>
              <a:gd name="connsiteY5848" fmla="*/ 2009007 h 6864349"/>
              <a:gd name="connsiteX5849" fmla="*/ 7297049 w 9272710"/>
              <a:gd name="connsiteY5849" fmla="*/ 2005463 h 6864349"/>
              <a:gd name="connsiteX5850" fmla="*/ 7297464 w 9272710"/>
              <a:gd name="connsiteY5850" fmla="*/ 2004553 h 6864349"/>
              <a:gd name="connsiteX5851" fmla="*/ 7297127 w 9272710"/>
              <a:gd name="connsiteY5851" fmla="*/ 2004268 h 6864349"/>
              <a:gd name="connsiteX5852" fmla="*/ 7297225 w 9272710"/>
              <a:gd name="connsiteY5852" fmla="*/ 2002755 h 6864349"/>
              <a:gd name="connsiteX5853" fmla="*/ 7289924 w 9272710"/>
              <a:gd name="connsiteY5853" fmla="*/ 1998022 h 6864349"/>
              <a:gd name="connsiteX5854" fmla="*/ 1853980 w 9272710"/>
              <a:gd name="connsiteY5854" fmla="*/ 1995488 h 6864349"/>
              <a:gd name="connsiteX5855" fmla="*/ 1858084 w 9272710"/>
              <a:gd name="connsiteY5855" fmla="*/ 2003695 h 6864349"/>
              <a:gd name="connsiteX5856" fmla="*/ 1855893 w 9272710"/>
              <a:gd name="connsiteY5856" fmla="*/ 2011315 h 6864349"/>
              <a:gd name="connsiteX5857" fmla="*/ 1857798 w 9272710"/>
              <a:gd name="connsiteY5857" fmla="*/ 2056369 h 6864349"/>
              <a:gd name="connsiteX5858" fmla="*/ 1857806 w 9272710"/>
              <a:gd name="connsiteY5858" fmla="*/ 2056370 h 6864349"/>
              <a:gd name="connsiteX5859" fmla="*/ 1848522 w 9272710"/>
              <a:gd name="connsiteY5859" fmla="*/ 2042252 h 6864349"/>
              <a:gd name="connsiteX5860" fmla="*/ 1856084 w 9272710"/>
              <a:gd name="connsiteY5860" fmla="*/ 2011505 h 6864349"/>
              <a:gd name="connsiteX5861" fmla="*/ 1858275 w 9272710"/>
              <a:gd name="connsiteY5861" fmla="*/ 2003885 h 6864349"/>
              <a:gd name="connsiteX5862" fmla="*/ 1854084 w 9272710"/>
              <a:gd name="connsiteY5862" fmla="*/ 1995503 h 6864349"/>
              <a:gd name="connsiteX5863" fmla="*/ 1888186 w 9272710"/>
              <a:gd name="connsiteY5863" fmla="*/ 1991983 h 6864349"/>
              <a:gd name="connsiteX5864" fmla="*/ 1888184 w 9272710"/>
              <a:gd name="connsiteY5864" fmla="*/ 1992074 h 6864349"/>
              <a:gd name="connsiteX5865" fmla="*/ 1897327 w 9272710"/>
              <a:gd name="connsiteY5865" fmla="*/ 1999599 h 6864349"/>
              <a:gd name="connsiteX5866" fmla="*/ 1947810 w 9272710"/>
              <a:gd name="connsiteY5866" fmla="*/ 2029984 h 6864349"/>
              <a:gd name="connsiteX5867" fmla="*/ 2043345 w 9272710"/>
              <a:gd name="connsiteY5867" fmla="*/ 2145903 h 6864349"/>
              <a:gd name="connsiteX5868" fmla="*/ 2076778 w 9272710"/>
              <a:gd name="connsiteY5868" fmla="*/ 2212673 h 6864349"/>
              <a:gd name="connsiteX5869" fmla="*/ 2079579 w 9272710"/>
              <a:gd name="connsiteY5869" fmla="*/ 2223339 h 6864349"/>
              <a:gd name="connsiteX5870" fmla="*/ 2076778 w 9272710"/>
              <a:gd name="connsiteY5870" fmla="*/ 2212579 h 6864349"/>
              <a:gd name="connsiteX5871" fmla="*/ 2043345 w 9272710"/>
              <a:gd name="connsiteY5871" fmla="*/ 2145808 h 6864349"/>
              <a:gd name="connsiteX5872" fmla="*/ 1947809 w 9272710"/>
              <a:gd name="connsiteY5872" fmla="*/ 2029889 h 6864349"/>
              <a:gd name="connsiteX5873" fmla="*/ 1897327 w 9272710"/>
              <a:gd name="connsiteY5873" fmla="*/ 1999505 h 6864349"/>
              <a:gd name="connsiteX5874" fmla="*/ 1892041 w 9272710"/>
              <a:gd name="connsiteY5874" fmla="*/ 1996850 h 6864349"/>
              <a:gd name="connsiteX5875" fmla="*/ 8491559 w 9272710"/>
              <a:gd name="connsiteY5875" fmla="*/ 1989750 h 6864349"/>
              <a:gd name="connsiteX5876" fmla="*/ 8468202 w 9272710"/>
              <a:gd name="connsiteY5876" fmla="*/ 1999022 h 6864349"/>
              <a:gd name="connsiteX5877" fmla="*/ 8456843 w 9272710"/>
              <a:gd name="connsiteY5877" fmla="*/ 1998254 h 6864349"/>
              <a:gd name="connsiteX5878" fmla="*/ 8456948 w 9272710"/>
              <a:gd name="connsiteY5878" fmla="*/ 1998349 h 6864349"/>
              <a:gd name="connsiteX5879" fmla="*/ 8468333 w 9272710"/>
              <a:gd name="connsiteY5879" fmla="*/ 1999117 h 6864349"/>
              <a:gd name="connsiteX5880" fmla="*/ 8491464 w 9272710"/>
              <a:gd name="connsiteY5880" fmla="*/ 1989921 h 6864349"/>
              <a:gd name="connsiteX5881" fmla="*/ 8491408 w 9272710"/>
              <a:gd name="connsiteY5881" fmla="*/ 1989830 h 6864349"/>
              <a:gd name="connsiteX5882" fmla="*/ 8446257 w 9272710"/>
              <a:gd name="connsiteY5882" fmla="*/ 1988676 h 6864349"/>
              <a:gd name="connsiteX5883" fmla="*/ 8446259 w 9272710"/>
              <a:gd name="connsiteY5883" fmla="*/ 1988687 h 6864349"/>
              <a:gd name="connsiteX5884" fmla="*/ 8454253 w 9272710"/>
              <a:gd name="connsiteY5884" fmla="*/ 1995913 h 6864349"/>
              <a:gd name="connsiteX5885" fmla="*/ 8994606 w 9272710"/>
              <a:gd name="connsiteY5885" fmla="*/ 1981473 h 6864349"/>
              <a:gd name="connsiteX5886" fmla="*/ 8973087 w 9272710"/>
              <a:gd name="connsiteY5886" fmla="*/ 2000403 h 6864349"/>
              <a:gd name="connsiteX5887" fmla="*/ 8895363 w 9272710"/>
              <a:gd name="connsiteY5887" fmla="*/ 2058029 h 6864349"/>
              <a:gd name="connsiteX5888" fmla="*/ 8872314 w 9272710"/>
              <a:gd name="connsiteY5888" fmla="*/ 2084167 h 6864349"/>
              <a:gd name="connsiteX5889" fmla="*/ 8862979 w 9272710"/>
              <a:gd name="connsiteY5889" fmla="*/ 2103865 h 6864349"/>
              <a:gd name="connsiteX5890" fmla="*/ 8872163 w 9272710"/>
              <a:gd name="connsiteY5890" fmla="*/ 2084493 h 6864349"/>
              <a:gd name="connsiteX5891" fmla="*/ 8895172 w 9272710"/>
              <a:gd name="connsiteY5891" fmla="*/ 2058315 h 6864349"/>
              <a:gd name="connsiteX5892" fmla="*/ 8972896 w 9272710"/>
              <a:gd name="connsiteY5892" fmla="*/ 2000689 h 6864349"/>
              <a:gd name="connsiteX5893" fmla="*/ 8994502 w 9272710"/>
              <a:gd name="connsiteY5893" fmla="*/ 1981683 h 6864349"/>
              <a:gd name="connsiteX5894" fmla="*/ 8009892 w 9272710"/>
              <a:gd name="connsiteY5894" fmla="*/ 1976681 h 6864349"/>
              <a:gd name="connsiteX5895" fmla="*/ 8009714 w 9272710"/>
              <a:gd name="connsiteY5895" fmla="*/ 1984602 h 6864349"/>
              <a:gd name="connsiteX5896" fmla="*/ 8000299 w 9272710"/>
              <a:gd name="connsiteY5896" fmla="*/ 1993926 h 6864349"/>
              <a:gd name="connsiteX5897" fmla="*/ 7990964 w 9272710"/>
              <a:gd name="connsiteY5897" fmla="*/ 2018024 h 6864349"/>
              <a:gd name="connsiteX5898" fmla="*/ 7991050 w 9272710"/>
              <a:gd name="connsiteY5898" fmla="*/ 2018130 h 6864349"/>
              <a:gd name="connsiteX5899" fmla="*/ 7989797 w 9272710"/>
              <a:gd name="connsiteY5899" fmla="*/ 2005916 h 6864349"/>
              <a:gd name="connsiteX5900" fmla="*/ 8000394 w 9272710"/>
              <a:gd name="connsiteY5900" fmla="*/ 1994117 h 6864349"/>
              <a:gd name="connsiteX5901" fmla="*/ 8009990 w 9272710"/>
              <a:gd name="connsiteY5901" fmla="*/ 1976746 h 6864349"/>
              <a:gd name="connsiteX5902" fmla="*/ 8479492 w 9272710"/>
              <a:gd name="connsiteY5902" fmla="*/ 1965134 h 6864349"/>
              <a:gd name="connsiteX5903" fmla="*/ 8491596 w 9272710"/>
              <a:gd name="connsiteY5903" fmla="*/ 1989731 h 6864349"/>
              <a:gd name="connsiteX5904" fmla="*/ 8491673 w 9272710"/>
              <a:gd name="connsiteY5904" fmla="*/ 1989690 h 6864349"/>
              <a:gd name="connsiteX5905" fmla="*/ 8479608 w 9272710"/>
              <a:gd name="connsiteY5905" fmla="*/ 1965136 h 6864349"/>
              <a:gd name="connsiteX5906" fmla="*/ 250741 w 9272710"/>
              <a:gd name="connsiteY5906" fmla="*/ 1961146 h 6864349"/>
              <a:gd name="connsiteX5907" fmla="*/ 250593 w 9272710"/>
              <a:gd name="connsiteY5907" fmla="*/ 1961243 h 6864349"/>
              <a:gd name="connsiteX5908" fmla="*/ 250040 w 9272710"/>
              <a:gd name="connsiteY5908" fmla="*/ 1962112 h 6864349"/>
              <a:gd name="connsiteX5909" fmla="*/ 239881 w 9272710"/>
              <a:gd name="connsiteY5909" fmla="*/ 1976121 h 6864349"/>
              <a:gd name="connsiteX5910" fmla="*/ 237402 w 9272710"/>
              <a:gd name="connsiteY5910" fmla="*/ 1982005 h 6864349"/>
              <a:gd name="connsiteX5911" fmla="*/ 235693 w 9272710"/>
              <a:gd name="connsiteY5911" fmla="*/ 1984695 h 6864349"/>
              <a:gd name="connsiteX5912" fmla="*/ 225023 w 9272710"/>
              <a:gd name="connsiteY5912" fmla="*/ 2011030 h 6864349"/>
              <a:gd name="connsiteX5913" fmla="*/ 176064 w 9272710"/>
              <a:gd name="connsiteY5913" fmla="*/ 2111423 h 6864349"/>
              <a:gd name="connsiteX5914" fmla="*/ 197495 w 9272710"/>
              <a:gd name="connsiteY5914" fmla="*/ 2169431 h 6864349"/>
              <a:gd name="connsiteX5915" fmla="*/ 240072 w 9272710"/>
              <a:gd name="connsiteY5915" fmla="*/ 2255537 h 6864349"/>
              <a:gd name="connsiteX5916" fmla="*/ 273505 w 9272710"/>
              <a:gd name="connsiteY5916" fmla="*/ 2291827 h 6864349"/>
              <a:gd name="connsiteX5917" fmla="*/ 283857 w 9272710"/>
              <a:gd name="connsiteY5917" fmla="*/ 2321057 h 6864349"/>
              <a:gd name="connsiteX5918" fmla="*/ 299545 w 9272710"/>
              <a:gd name="connsiteY5918" fmla="*/ 2338567 h 6864349"/>
              <a:gd name="connsiteX5919" fmla="*/ 283940 w 9272710"/>
              <a:gd name="connsiteY5919" fmla="*/ 2321111 h 6864349"/>
              <a:gd name="connsiteX5920" fmla="*/ 273600 w 9272710"/>
              <a:gd name="connsiteY5920" fmla="*/ 2291827 h 6864349"/>
              <a:gd name="connsiteX5921" fmla="*/ 287792 w 9272710"/>
              <a:gd name="connsiteY5921" fmla="*/ 2292874 h 6864349"/>
              <a:gd name="connsiteX5922" fmla="*/ 387519 w 9272710"/>
              <a:gd name="connsiteY5922" fmla="*/ 2325926 h 6864349"/>
              <a:gd name="connsiteX5923" fmla="*/ 457718 w 9272710"/>
              <a:gd name="connsiteY5923" fmla="*/ 2320973 h 6864349"/>
              <a:gd name="connsiteX5924" fmla="*/ 471339 w 9272710"/>
              <a:gd name="connsiteY5924" fmla="*/ 2147142 h 6864349"/>
              <a:gd name="connsiteX5925" fmla="*/ 467325 w 9272710"/>
              <a:gd name="connsiteY5925" fmla="*/ 2141101 h 6864349"/>
              <a:gd name="connsiteX5926" fmla="*/ 471244 w 9272710"/>
              <a:gd name="connsiteY5926" fmla="*/ 2147047 h 6864349"/>
              <a:gd name="connsiteX5927" fmla="*/ 457624 w 9272710"/>
              <a:gd name="connsiteY5927" fmla="*/ 2320878 h 6864349"/>
              <a:gd name="connsiteX5928" fmla="*/ 387424 w 9272710"/>
              <a:gd name="connsiteY5928" fmla="*/ 2325831 h 6864349"/>
              <a:gd name="connsiteX5929" fmla="*/ 287697 w 9272710"/>
              <a:gd name="connsiteY5929" fmla="*/ 2292780 h 6864349"/>
              <a:gd name="connsiteX5930" fmla="*/ 287793 w 9272710"/>
              <a:gd name="connsiteY5930" fmla="*/ 2292780 h 6864349"/>
              <a:gd name="connsiteX5931" fmla="*/ 273600 w 9272710"/>
              <a:gd name="connsiteY5931" fmla="*/ 2291732 h 6864349"/>
              <a:gd name="connsiteX5932" fmla="*/ 240168 w 9272710"/>
              <a:gd name="connsiteY5932" fmla="*/ 2255441 h 6864349"/>
              <a:gd name="connsiteX5933" fmla="*/ 197591 w 9272710"/>
              <a:gd name="connsiteY5933" fmla="*/ 2169335 h 6864349"/>
              <a:gd name="connsiteX5934" fmla="*/ 176160 w 9272710"/>
              <a:gd name="connsiteY5934" fmla="*/ 2111328 h 6864349"/>
              <a:gd name="connsiteX5935" fmla="*/ 225118 w 9272710"/>
              <a:gd name="connsiteY5935" fmla="*/ 2010935 h 6864349"/>
              <a:gd name="connsiteX5936" fmla="*/ 265290 w 9272710"/>
              <a:gd name="connsiteY5936" fmla="*/ 2019924 h 6864349"/>
              <a:gd name="connsiteX5937" fmla="*/ 265374 w 9272710"/>
              <a:gd name="connsiteY5937" fmla="*/ 2019886 h 6864349"/>
              <a:gd name="connsiteX5938" fmla="*/ 225213 w 9272710"/>
              <a:gd name="connsiteY5938" fmla="*/ 2010935 h 6864349"/>
              <a:gd name="connsiteX5939" fmla="*/ 237402 w 9272710"/>
              <a:gd name="connsiteY5939" fmla="*/ 1982005 h 6864349"/>
              <a:gd name="connsiteX5940" fmla="*/ 250040 w 9272710"/>
              <a:gd name="connsiteY5940" fmla="*/ 1962112 h 6864349"/>
              <a:gd name="connsiteX5941" fmla="*/ 1072178 w 9272710"/>
              <a:gd name="connsiteY5941" fmla="*/ 1957664 h 6864349"/>
              <a:gd name="connsiteX5942" fmla="*/ 1075510 w 9272710"/>
              <a:gd name="connsiteY5942" fmla="*/ 1982162 h 6864349"/>
              <a:gd name="connsiteX5943" fmla="*/ 1058066 w 9272710"/>
              <a:gd name="connsiteY5943" fmla="*/ 2010706 h 6864349"/>
              <a:gd name="connsiteX5944" fmla="*/ 1058070 w 9272710"/>
              <a:gd name="connsiteY5944" fmla="*/ 2010795 h 6864349"/>
              <a:gd name="connsiteX5945" fmla="*/ 1075550 w 9272710"/>
              <a:gd name="connsiteY5945" fmla="*/ 1982244 h 6864349"/>
              <a:gd name="connsiteX5946" fmla="*/ 1072212 w 9272710"/>
              <a:gd name="connsiteY5946" fmla="*/ 1957714 h 6864349"/>
              <a:gd name="connsiteX5947" fmla="*/ 8499918 w 9272710"/>
              <a:gd name="connsiteY5947" fmla="*/ 1955664 h 6864349"/>
              <a:gd name="connsiteX5948" fmla="*/ 8499885 w 9272710"/>
              <a:gd name="connsiteY5948" fmla="*/ 1955826 h 6864349"/>
              <a:gd name="connsiteX5949" fmla="*/ 8506754 w 9272710"/>
              <a:gd name="connsiteY5949" fmla="*/ 1959636 h 6864349"/>
              <a:gd name="connsiteX5950" fmla="*/ 8520428 w 9272710"/>
              <a:gd name="connsiteY5950" fmla="*/ 1960838 h 6864349"/>
              <a:gd name="connsiteX5951" fmla="*/ 8520459 w 9272710"/>
              <a:gd name="connsiteY5951" fmla="*/ 1960779 h 6864349"/>
              <a:gd name="connsiteX5952" fmla="*/ 8521109 w 9272710"/>
              <a:gd name="connsiteY5952" fmla="*/ 1960928 h 6864349"/>
              <a:gd name="connsiteX5953" fmla="*/ 8547828 w 9272710"/>
              <a:gd name="connsiteY5953" fmla="*/ 1971731 h 6864349"/>
              <a:gd name="connsiteX5954" fmla="*/ 8548123 w 9272710"/>
              <a:gd name="connsiteY5954" fmla="*/ 1971934 h 6864349"/>
              <a:gd name="connsiteX5955" fmla="*/ 8548088 w 9272710"/>
              <a:gd name="connsiteY5955" fmla="*/ 1971836 h 6864349"/>
              <a:gd name="connsiteX5956" fmla="*/ 8547828 w 9272710"/>
              <a:gd name="connsiteY5956" fmla="*/ 1971731 h 6864349"/>
              <a:gd name="connsiteX5957" fmla="*/ 8537603 w 9272710"/>
              <a:gd name="connsiteY5957" fmla="*/ 1964712 h 6864349"/>
              <a:gd name="connsiteX5958" fmla="*/ 8521109 w 9272710"/>
              <a:gd name="connsiteY5958" fmla="*/ 1960928 h 6864349"/>
              <a:gd name="connsiteX5959" fmla="*/ 8520268 w 9272710"/>
              <a:gd name="connsiteY5959" fmla="*/ 1960588 h 6864349"/>
              <a:gd name="connsiteX5960" fmla="*/ 8520288 w 9272710"/>
              <a:gd name="connsiteY5960" fmla="*/ 1960557 h 6864349"/>
              <a:gd name="connsiteX5961" fmla="*/ 8506635 w 9272710"/>
              <a:gd name="connsiteY5961" fmla="*/ 1959351 h 6864349"/>
              <a:gd name="connsiteX5962" fmla="*/ 7196960 w 9272710"/>
              <a:gd name="connsiteY5962" fmla="*/ 1951349 h 6864349"/>
              <a:gd name="connsiteX5963" fmla="*/ 7196960 w 9272710"/>
              <a:gd name="connsiteY5963" fmla="*/ 1955826 h 6864349"/>
              <a:gd name="connsiteX5964" fmla="*/ 7197836 w 9272710"/>
              <a:gd name="connsiteY5964" fmla="*/ 1976605 h 6864349"/>
              <a:gd name="connsiteX5965" fmla="*/ 7195694 w 9272710"/>
              <a:gd name="connsiteY5965" fmla="*/ 1985286 h 6864349"/>
              <a:gd name="connsiteX5966" fmla="*/ 7194811 w 9272710"/>
              <a:gd name="connsiteY5966" fmla="*/ 1987651 h 6864349"/>
              <a:gd name="connsiteX5967" fmla="*/ 7195157 w 9272710"/>
              <a:gd name="connsiteY5967" fmla="*/ 1987460 h 6864349"/>
              <a:gd name="connsiteX5968" fmla="*/ 7195694 w 9272710"/>
              <a:gd name="connsiteY5968" fmla="*/ 1985286 h 6864349"/>
              <a:gd name="connsiteX5969" fmla="*/ 7197948 w 9272710"/>
              <a:gd name="connsiteY5969" fmla="*/ 1979245 h 6864349"/>
              <a:gd name="connsiteX5970" fmla="*/ 7197836 w 9272710"/>
              <a:gd name="connsiteY5970" fmla="*/ 1976605 h 6864349"/>
              <a:gd name="connsiteX5971" fmla="*/ 7198555 w 9272710"/>
              <a:gd name="connsiteY5971" fmla="*/ 1973695 h 6864349"/>
              <a:gd name="connsiteX5972" fmla="*/ 7197341 w 9272710"/>
              <a:gd name="connsiteY5972" fmla="*/ 1955541 h 6864349"/>
              <a:gd name="connsiteX5973" fmla="*/ 7200875 w 9272710"/>
              <a:gd name="connsiteY5973" fmla="*/ 1954446 h 6864349"/>
              <a:gd name="connsiteX5974" fmla="*/ 1597944 w 9272710"/>
              <a:gd name="connsiteY5974" fmla="*/ 1948110 h 6864349"/>
              <a:gd name="connsiteX5975" fmla="*/ 1598338 w 9272710"/>
              <a:gd name="connsiteY5975" fmla="*/ 1948546 h 6864349"/>
              <a:gd name="connsiteX5976" fmla="*/ 1598886 w 9272710"/>
              <a:gd name="connsiteY5976" fmla="*/ 1948638 h 6864349"/>
              <a:gd name="connsiteX5977" fmla="*/ 1598338 w 9272710"/>
              <a:gd name="connsiteY5977" fmla="*/ 1948545 h 6864349"/>
              <a:gd name="connsiteX5978" fmla="*/ 2116392 w 9272710"/>
              <a:gd name="connsiteY5978" fmla="*/ 1944414 h 6864349"/>
              <a:gd name="connsiteX5979" fmla="*/ 2116346 w 9272710"/>
              <a:gd name="connsiteY5979" fmla="*/ 1944434 h 6864349"/>
              <a:gd name="connsiteX5980" fmla="*/ 2126594 w 9272710"/>
              <a:gd name="connsiteY5980" fmla="*/ 1947974 h 6864349"/>
              <a:gd name="connsiteX5981" fmla="*/ 2133833 w 9272710"/>
              <a:gd name="connsiteY5981" fmla="*/ 1982741 h 6864349"/>
              <a:gd name="connsiteX5982" fmla="*/ 2136404 w 9272710"/>
              <a:gd name="connsiteY5982" fmla="*/ 2024365 h 6864349"/>
              <a:gd name="connsiteX5983" fmla="*/ 2239180 w 9272710"/>
              <a:gd name="connsiteY5983" fmla="*/ 2104089 h 6864349"/>
              <a:gd name="connsiteX5984" fmla="*/ 2236894 w 9272710"/>
              <a:gd name="connsiteY5984" fmla="*/ 2142094 h 6864349"/>
              <a:gd name="connsiteX5985" fmla="*/ 2220130 w 9272710"/>
              <a:gd name="connsiteY5985" fmla="*/ 2170097 h 6864349"/>
              <a:gd name="connsiteX5986" fmla="*/ 2227273 w 9272710"/>
              <a:gd name="connsiteY5986" fmla="*/ 2178014 h 6864349"/>
              <a:gd name="connsiteX5987" fmla="*/ 2227640 w 9272710"/>
              <a:gd name="connsiteY5987" fmla="*/ 2178105 h 6864349"/>
              <a:gd name="connsiteX5988" fmla="*/ 2220510 w 9272710"/>
              <a:gd name="connsiteY5988" fmla="*/ 2170192 h 6864349"/>
              <a:gd name="connsiteX5989" fmla="*/ 2237274 w 9272710"/>
              <a:gd name="connsiteY5989" fmla="*/ 2142189 h 6864349"/>
              <a:gd name="connsiteX5990" fmla="*/ 2239561 w 9272710"/>
              <a:gd name="connsiteY5990" fmla="*/ 2104184 h 6864349"/>
              <a:gd name="connsiteX5991" fmla="*/ 2136785 w 9272710"/>
              <a:gd name="connsiteY5991" fmla="*/ 2024460 h 6864349"/>
              <a:gd name="connsiteX5992" fmla="*/ 2134215 w 9272710"/>
              <a:gd name="connsiteY5992" fmla="*/ 1982836 h 6864349"/>
              <a:gd name="connsiteX5993" fmla="*/ 2126976 w 9272710"/>
              <a:gd name="connsiteY5993" fmla="*/ 1948069 h 6864349"/>
              <a:gd name="connsiteX5994" fmla="*/ 2116392 w 9272710"/>
              <a:gd name="connsiteY5994" fmla="*/ 1944414 h 6864349"/>
              <a:gd name="connsiteX5995" fmla="*/ 275836 w 9272710"/>
              <a:gd name="connsiteY5995" fmla="*/ 1944056 h 6864349"/>
              <a:gd name="connsiteX5996" fmla="*/ 267504 w 9272710"/>
              <a:gd name="connsiteY5996" fmla="*/ 1950260 h 6864349"/>
              <a:gd name="connsiteX5997" fmla="*/ 257930 w 9272710"/>
              <a:gd name="connsiteY5997" fmla="*/ 1956477 h 6864349"/>
              <a:gd name="connsiteX5998" fmla="*/ 267694 w 9272710"/>
              <a:gd name="connsiteY5998" fmla="*/ 1950165 h 6864349"/>
              <a:gd name="connsiteX5999" fmla="*/ 1716505 w 9272710"/>
              <a:gd name="connsiteY5999" fmla="*/ 1943178 h 6864349"/>
              <a:gd name="connsiteX6000" fmla="*/ 1716449 w 9272710"/>
              <a:gd name="connsiteY6000" fmla="*/ 1943211 h 6864349"/>
              <a:gd name="connsiteX6001" fmla="*/ 1716536 w 9272710"/>
              <a:gd name="connsiteY6001" fmla="*/ 1943211 h 6864349"/>
              <a:gd name="connsiteX6002" fmla="*/ 1241808 w 9272710"/>
              <a:gd name="connsiteY6002" fmla="*/ 1943178 h 6864349"/>
              <a:gd name="connsiteX6003" fmla="*/ 1216670 w 9272710"/>
              <a:gd name="connsiteY6003" fmla="*/ 1956642 h 6864349"/>
              <a:gd name="connsiteX6004" fmla="*/ 1216509 w 9272710"/>
              <a:gd name="connsiteY6004" fmla="*/ 1956752 h 6864349"/>
              <a:gd name="connsiteX6005" fmla="*/ 1216670 w 9272710"/>
              <a:gd name="connsiteY6005" fmla="*/ 1956833 h 6864349"/>
              <a:gd name="connsiteX6006" fmla="*/ 1241779 w 9272710"/>
              <a:gd name="connsiteY6006" fmla="*/ 1943385 h 6864349"/>
              <a:gd name="connsiteX6007" fmla="*/ 1706659 w 9272710"/>
              <a:gd name="connsiteY6007" fmla="*/ 1943144 h 6864349"/>
              <a:gd name="connsiteX6008" fmla="*/ 1717305 w 9272710"/>
              <a:gd name="connsiteY6008" fmla="*/ 2004171 h 6864349"/>
              <a:gd name="connsiteX6009" fmla="*/ 1723900 w 9272710"/>
              <a:gd name="connsiteY6009" fmla="*/ 2021772 h 6864349"/>
              <a:gd name="connsiteX6010" fmla="*/ 1724047 w 9272710"/>
              <a:gd name="connsiteY6010" fmla="*/ 2021956 h 6864349"/>
              <a:gd name="connsiteX6011" fmla="*/ 1717495 w 9272710"/>
              <a:gd name="connsiteY6011" fmla="*/ 2004362 h 6864349"/>
              <a:gd name="connsiteX6012" fmla="*/ 1706827 w 9272710"/>
              <a:gd name="connsiteY6012" fmla="*/ 1943212 h 6864349"/>
              <a:gd name="connsiteX6013" fmla="*/ 1706732 w 9272710"/>
              <a:gd name="connsiteY6013" fmla="*/ 1943212 h 6864349"/>
              <a:gd name="connsiteX6014" fmla="*/ 567293 w 9272710"/>
              <a:gd name="connsiteY6014" fmla="*/ 1942820 h 6864349"/>
              <a:gd name="connsiteX6015" fmla="*/ 567351 w 9272710"/>
              <a:gd name="connsiteY6015" fmla="*/ 1942878 h 6864349"/>
              <a:gd name="connsiteX6016" fmla="*/ 612407 w 9272710"/>
              <a:gd name="connsiteY6016" fmla="*/ 1972141 h 6864349"/>
              <a:gd name="connsiteX6017" fmla="*/ 612408 w 9272710"/>
              <a:gd name="connsiteY6017" fmla="*/ 1972109 h 6864349"/>
              <a:gd name="connsiteX6018" fmla="*/ 8283413 w 9272710"/>
              <a:gd name="connsiteY6018" fmla="*/ 1939943 h 6864349"/>
              <a:gd name="connsiteX6019" fmla="*/ 8281136 w 9272710"/>
              <a:gd name="connsiteY6019" fmla="*/ 1941101 h 6864349"/>
              <a:gd name="connsiteX6020" fmla="*/ 8274252 w 9272710"/>
              <a:gd name="connsiteY6020" fmla="*/ 1941625 h 6864349"/>
              <a:gd name="connsiteX6021" fmla="*/ 8260522 w 9272710"/>
              <a:gd name="connsiteY6021" fmla="*/ 1951349 h 6864349"/>
              <a:gd name="connsiteX6022" fmla="*/ 8216802 w 9272710"/>
              <a:gd name="connsiteY6022" fmla="*/ 2044694 h 6864349"/>
              <a:gd name="connsiteX6023" fmla="*/ 8210801 w 9272710"/>
              <a:gd name="connsiteY6023" fmla="*/ 2076889 h 6864349"/>
              <a:gd name="connsiteX6024" fmla="*/ 8210420 w 9272710"/>
              <a:gd name="connsiteY6024" fmla="*/ 2077365 h 6864349"/>
              <a:gd name="connsiteX6025" fmla="*/ 8210134 w 9272710"/>
              <a:gd name="connsiteY6025" fmla="*/ 2077842 h 6864349"/>
              <a:gd name="connsiteX6026" fmla="*/ 8209944 w 9272710"/>
              <a:gd name="connsiteY6026" fmla="*/ 2077460 h 6864349"/>
              <a:gd name="connsiteX6027" fmla="*/ 8209943 w 9272710"/>
              <a:gd name="connsiteY6027" fmla="*/ 2077460 h 6864349"/>
              <a:gd name="connsiteX6028" fmla="*/ 8210038 w 9272710"/>
              <a:gd name="connsiteY6028" fmla="*/ 2077651 h 6864349"/>
              <a:gd name="connsiteX6029" fmla="*/ 8201085 w 9272710"/>
              <a:gd name="connsiteY6029" fmla="*/ 2140706 h 6864349"/>
              <a:gd name="connsiteX6030" fmla="*/ 8201085 w 9272710"/>
              <a:gd name="connsiteY6030" fmla="*/ 2140801 h 6864349"/>
              <a:gd name="connsiteX6031" fmla="*/ 8183999 w 9272710"/>
              <a:gd name="connsiteY6031" fmla="*/ 2108881 h 6864349"/>
              <a:gd name="connsiteX6032" fmla="*/ 8183841 w 9272710"/>
              <a:gd name="connsiteY6032" fmla="*/ 2107741 h 6864349"/>
              <a:gd name="connsiteX6033" fmla="*/ 8184024 w 9272710"/>
              <a:gd name="connsiteY6033" fmla="*/ 2109071 h 6864349"/>
              <a:gd name="connsiteX6034" fmla="*/ 8201181 w 9272710"/>
              <a:gd name="connsiteY6034" fmla="*/ 2140992 h 6864349"/>
              <a:gd name="connsiteX6035" fmla="*/ 8210134 w 9272710"/>
              <a:gd name="connsiteY6035" fmla="*/ 2077937 h 6864349"/>
              <a:gd name="connsiteX6036" fmla="*/ 8210515 w 9272710"/>
              <a:gd name="connsiteY6036" fmla="*/ 2077460 h 6864349"/>
              <a:gd name="connsiteX6037" fmla="*/ 8210801 w 9272710"/>
              <a:gd name="connsiteY6037" fmla="*/ 2076984 h 6864349"/>
              <a:gd name="connsiteX6038" fmla="*/ 8210950 w 9272710"/>
              <a:gd name="connsiteY6038" fmla="*/ 2076903 h 6864349"/>
              <a:gd name="connsiteX6039" fmla="*/ 8216218 w 9272710"/>
              <a:gd name="connsiteY6039" fmla="*/ 2059768 h 6864349"/>
              <a:gd name="connsiteX6040" fmla="*/ 8216897 w 9272710"/>
              <a:gd name="connsiteY6040" fmla="*/ 2044885 h 6864349"/>
              <a:gd name="connsiteX6041" fmla="*/ 8260617 w 9272710"/>
              <a:gd name="connsiteY6041" fmla="*/ 1951540 h 6864349"/>
              <a:gd name="connsiteX6042" fmla="*/ 8281136 w 9272710"/>
              <a:gd name="connsiteY6042" fmla="*/ 1941101 h 6864349"/>
              <a:gd name="connsiteX6043" fmla="*/ 8285851 w 9272710"/>
              <a:gd name="connsiteY6043" fmla="*/ 1940743 h 6864349"/>
              <a:gd name="connsiteX6044" fmla="*/ 8311824 w 9272710"/>
              <a:gd name="connsiteY6044" fmla="*/ 1949262 h 6864349"/>
              <a:gd name="connsiteX6045" fmla="*/ 8325800 w 9272710"/>
              <a:gd name="connsiteY6045" fmla="*/ 1970304 h 6864349"/>
              <a:gd name="connsiteX6046" fmla="*/ 8325768 w 9272710"/>
              <a:gd name="connsiteY6046" fmla="*/ 1970209 h 6864349"/>
              <a:gd name="connsiteX6047" fmla="*/ 8292930 w 9272710"/>
              <a:gd name="connsiteY6047" fmla="*/ 1940205 h 6864349"/>
              <a:gd name="connsiteX6048" fmla="*/ 8285851 w 9272710"/>
              <a:gd name="connsiteY6048" fmla="*/ 1940743 h 6864349"/>
              <a:gd name="connsiteX6049" fmla="*/ 1031457 w 9272710"/>
              <a:gd name="connsiteY6049" fmla="*/ 1938927 h 6864349"/>
              <a:gd name="connsiteX6050" fmla="*/ 1031699 w 9272710"/>
              <a:gd name="connsiteY6050" fmla="*/ 1941679 h 6864349"/>
              <a:gd name="connsiteX6051" fmla="*/ 1041982 w 9272710"/>
              <a:gd name="connsiteY6051" fmla="*/ 1954832 h 6864349"/>
              <a:gd name="connsiteX6052" fmla="*/ 1056728 w 9272710"/>
              <a:gd name="connsiteY6052" fmla="*/ 1981540 h 6864349"/>
              <a:gd name="connsiteX6053" fmla="*/ 1056722 w 9272710"/>
              <a:gd name="connsiteY6053" fmla="*/ 1981383 h 6864349"/>
              <a:gd name="connsiteX6054" fmla="*/ 1041886 w 9272710"/>
              <a:gd name="connsiteY6054" fmla="*/ 1954642 h 6864349"/>
              <a:gd name="connsiteX6055" fmla="*/ 8475945 w 9272710"/>
              <a:gd name="connsiteY6055" fmla="*/ 1938114 h 6864349"/>
              <a:gd name="connsiteX6056" fmla="*/ 8439401 w 9272710"/>
              <a:gd name="connsiteY6056" fmla="*/ 1943194 h 6864349"/>
              <a:gd name="connsiteX6057" fmla="*/ 8420542 w 9272710"/>
              <a:gd name="connsiteY6057" fmla="*/ 1974495 h 6864349"/>
              <a:gd name="connsiteX6058" fmla="*/ 8410350 w 9272710"/>
              <a:gd name="connsiteY6058" fmla="*/ 1982496 h 6864349"/>
              <a:gd name="connsiteX6059" fmla="*/ 8353390 w 9272710"/>
              <a:gd name="connsiteY6059" fmla="*/ 1989735 h 6864349"/>
              <a:gd name="connsiteX6060" fmla="*/ 8331899 w 9272710"/>
              <a:gd name="connsiteY6060" fmla="*/ 1988473 h 6864349"/>
              <a:gd name="connsiteX6061" fmla="*/ 8331261 w 9272710"/>
              <a:gd name="connsiteY6061" fmla="*/ 1986571 h 6864349"/>
              <a:gd name="connsiteX6062" fmla="*/ 8331959 w 9272710"/>
              <a:gd name="connsiteY6062" fmla="*/ 1988663 h 6864349"/>
              <a:gd name="connsiteX6063" fmla="*/ 8353485 w 9272710"/>
              <a:gd name="connsiteY6063" fmla="*/ 1989925 h 6864349"/>
              <a:gd name="connsiteX6064" fmla="*/ 8410445 w 9272710"/>
              <a:gd name="connsiteY6064" fmla="*/ 1982686 h 6864349"/>
              <a:gd name="connsiteX6065" fmla="*/ 8420637 w 9272710"/>
              <a:gd name="connsiteY6065" fmla="*/ 1974685 h 6864349"/>
              <a:gd name="connsiteX6066" fmla="*/ 8476072 w 9272710"/>
              <a:gd name="connsiteY6066" fmla="*/ 1938300 h 6864349"/>
              <a:gd name="connsiteX6067" fmla="*/ 1545156 w 9272710"/>
              <a:gd name="connsiteY6067" fmla="*/ 1937819 h 6864349"/>
              <a:gd name="connsiteX6068" fmla="*/ 1545079 w 9272710"/>
              <a:gd name="connsiteY6068" fmla="*/ 1937821 h 6864349"/>
              <a:gd name="connsiteX6069" fmla="*/ 1545634 w 9272710"/>
              <a:gd name="connsiteY6069" fmla="*/ 1938143 h 6864349"/>
              <a:gd name="connsiteX6070" fmla="*/ 1562637 w 9272710"/>
              <a:gd name="connsiteY6070" fmla="*/ 1949695 h 6864349"/>
              <a:gd name="connsiteX6071" fmla="*/ 1568496 w 9272710"/>
              <a:gd name="connsiteY6071" fmla="*/ 1955039 h 6864349"/>
              <a:gd name="connsiteX6072" fmla="*/ 1580716 w 9272710"/>
              <a:gd name="connsiteY6072" fmla="*/ 1962357 h 6864349"/>
              <a:gd name="connsiteX6073" fmla="*/ 1580770 w 9272710"/>
              <a:gd name="connsiteY6073" fmla="*/ 1962357 h 6864349"/>
              <a:gd name="connsiteX6074" fmla="*/ 1563338 w 9272710"/>
              <a:gd name="connsiteY6074" fmla="*/ 1950170 h 6864349"/>
              <a:gd name="connsiteX6075" fmla="*/ 1562637 w 9272710"/>
              <a:gd name="connsiteY6075" fmla="*/ 1949695 h 6864349"/>
              <a:gd name="connsiteX6076" fmla="*/ 1557607 w 9272710"/>
              <a:gd name="connsiteY6076" fmla="*/ 1945105 h 6864349"/>
              <a:gd name="connsiteX6077" fmla="*/ 1545634 w 9272710"/>
              <a:gd name="connsiteY6077" fmla="*/ 1938143 h 6864349"/>
              <a:gd name="connsiteX6078" fmla="*/ 9034151 w 9272710"/>
              <a:gd name="connsiteY6078" fmla="*/ 1937527 h 6864349"/>
              <a:gd name="connsiteX6079" fmla="*/ 9034142 w 9272710"/>
              <a:gd name="connsiteY6079" fmla="*/ 1937538 h 6864349"/>
              <a:gd name="connsiteX6080" fmla="*/ 9042524 w 9272710"/>
              <a:gd name="connsiteY6080" fmla="*/ 1944431 h 6864349"/>
              <a:gd name="connsiteX6081" fmla="*/ 9046153 w 9272710"/>
              <a:gd name="connsiteY6081" fmla="*/ 1945491 h 6864349"/>
              <a:gd name="connsiteX6082" fmla="*/ 9048107 w 9272710"/>
              <a:gd name="connsiteY6082" fmla="*/ 1946347 h 6864349"/>
              <a:gd name="connsiteX6083" fmla="*/ 9060722 w 9272710"/>
              <a:gd name="connsiteY6083" fmla="*/ 1949746 h 6864349"/>
              <a:gd name="connsiteX6084" fmla="*/ 9064908 w 9272710"/>
              <a:gd name="connsiteY6084" fmla="*/ 1950968 h 6864349"/>
              <a:gd name="connsiteX6085" fmla="*/ 9080021 w 9272710"/>
              <a:gd name="connsiteY6085" fmla="*/ 1953231 h 6864349"/>
              <a:gd name="connsiteX6086" fmla="*/ 9087341 w 9272710"/>
              <a:gd name="connsiteY6086" fmla="*/ 1958851 h 6864349"/>
              <a:gd name="connsiteX6087" fmla="*/ 9087539 w 9272710"/>
              <a:gd name="connsiteY6087" fmla="*/ 1959089 h 6864349"/>
              <a:gd name="connsiteX6088" fmla="*/ 9087557 w 9272710"/>
              <a:gd name="connsiteY6088" fmla="*/ 1959017 h 6864349"/>
              <a:gd name="connsiteX6089" fmla="*/ 9087341 w 9272710"/>
              <a:gd name="connsiteY6089" fmla="*/ 1958851 h 6864349"/>
              <a:gd name="connsiteX6090" fmla="*/ 9083041 w 9272710"/>
              <a:gd name="connsiteY6090" fmla="*/ 1953683 h 6864349"/>
              <a:gd name="connsiteX6091" fmla="*/ 9080021 w 9272710"/>
              <a:gd name="connsiteY6091" fmla="*/ 1953231 h 6864349"/>
              <a:gd name="connsiteX6092" fmla="*/ 9079009 w 9272710"/>
              <a:gd name="connsiteY6092" fmla="*/ 1952454 h 6864349"/>
              <a:gd name="connsiteX6093" fmla="*/ 9064907 w 9272710"/>
              <a:gd name="connsiteY6093" fmla="*/ 1950873 h 6864349"/>
              <a:gd name="connsiteX6094" fmla="*/ 9060722 w 9272710"/>
              <a:gd name="connsiteY6094" fmla="*/ 1949746 h 6864349"/>
              <a:gd name="connsiteX6095" fmla="*/ 9046153 w 9272710"/>
              <a:gd name="connsiteY6095" fmla="*/ 1945491 h 6864349"/>
              <a:gd name="connsiteX6096" fmla="*/ 9034501 w 9272710"/>
              <a:gd name="connsiteY6096" fmla="*/ 1940385 h 6864349"/>
              <a:gd name="connsiteX6097" fmla="*/ 1806751 w 9272710"/>
              <a:gd name="connsiteY6097" fmla="*/ 1936627 h 6864349"/>
              <a:gd name="connsiteX6098" fmla="*/ 1806744 w 9272710"/>
              <a:gd name="connsiteY6098" fmla="*/ 1936639 h 6864349"/>
              <a:gd name="connsiteX6099" fmla="*/ 1815709 w 9272710"/>
              <a:gd name="connsiteY6099" fmla="*/ 1970965 h 6864349"/>
              <a:gd name="connsiteX6100" fmla="*/ 1819929 w 9272710"/>
              <a:gd name="connsiteY6100" fmla="*/ 1972713 h 6864349"/>
              <a:gd name="connsiteX6101" fmla="*/ 1821347 w 9272710"/>
              <a:gd name="connsiteY6101" fmla="*/ 1974605 h 6864349"/>
              <a:gd name="connsiteX6102" fmla="*/ 1823662 w 9272710"/>
              <a:gd name="connsiteY6102" fmla="*/ 1974260 h 6864349"/>
              <a:gd name="connsiteX6103" fmla="*/ 1828135 w 9272710"/>
              <a:gd name="connsiteY6103" fmla="*/ 1976113 h 6864349"/>
              <a:gd name="connsiteX6104" fmla="*/ 1844749 w 9272710"/>
              <a:gd name="connsiteY6104" fmla="*/ 1971215 h 6864349"/>
              <a:gd name="connsiteX6105" fmla="*/ 1847348 w 9272710"/>
              <a:gd name="connsiteY6105" fmla="*/ 1969747 h 6864349"/>
              <a:gd name="connsiteX6106" fmla="*/ 1869369 w 9272710"/>
              <a:gd name="connsiteY6106" fmla="*/ 1958110 h 6864349"/>
              <a:gd name="connsiteX6107" fmla="*/ 1878599 w 9272710"/>
              <a:gd name="connsiteY6107" fmla="*/ 1955203 h 6864349"/>
              <a:gd name="connsiteX6108" fmla="*/ 1881914 w 9272710"/>
              <a:gd name="connsiteY6108" fmla="*/ 1955073 h 6864349"/>
              <a:gd name="connsiteX6109" fmla="*/ 1889016 w 9272710"/>
              <a:gd name="connsiteY6109" fmla="*/ 1963230 h 6864349"/>
              <a:gd name="connsiteX6110" fmla="*/ 1889018 w 9272710"/>
              <a:gd name="connsiteY6110" fmla="*/ 1963177 h 6864349"/>
              <a:gd name="connsiteX6111" fmla="*/ 1883961 w 9272710"/>
              <a:gd name="connsiteY6111" fmla="*/ 1954993 h 6864349"/>
              <a:gd name="connsiteX6112" fmla="*/ 1881914 w 9272710"/>
              <a:gd name="connsiteY6112" fmla="*/ 1955073 h 6864349"/>
              <a:gd name="connsiteX6113" fmla="*/ 1881289 w 9272710"/>
              <a:gd name="connsiteY6113" fmla="*/ 1954355 h 6864349"/>
              <a:gd name="connsiteX6114" fmla="*/ 1878599 w 9272710"/>
              <a:gd name="connsiteY6114" fmla="*/ 1955203 h 6864349"/>
              <a:gd name="connsiteX6115" fmla="*/ 1874573 w 9272710"/>
              <a:gd name="connsiteY6115" fmla="*/ 1955360 h 6864349"/>
              <a:gd name="connsiteX6116" fmla="*/ 1869369 w 9272710"/>
              <a:gd name="connsiteY6116" fmla="*/ 1958110 h 6864349"/>
              <a:gd name="connsiteX6117" fmla="*/ 1866149 w 9272710"/>
              <a:gd name="connsiteY6117" fmla="*/ 1959124 h 6864349"/>
              <a:gd name="connsiteX6118" fmla="*/ 1847348 w 9272710"/>
              <a:gd name="connsiteY6118" fmla="*/ 1969747 h 6864349"/>
              <a:gd name="connsiteX6119" fmla="*/ 1844749 w 9272710"/>
              <a:gd name="connsiteY6119" fmla="*/ 1971120 h 6864349"/>
              <a:gd name="connsiteX6120" fmla="*/ 1823662 w 9272710"/>
              <a:gd name="connsiteY6120" fmla="*/ 1974260 h 6864349"/>
              <a:gd name="connsiteX6121" fmla="*/ 1819929 w 9272710"/>
              <a:gd name="connsiteY6121" fmla="*/ 1972713 h 6864349"/>
              <a:gd name="connsiteX6122" fmla="*/ 1808302 w 9272710"/>
              <a:gd name="connsiteY6122" fmla="*/ 1957203 h 6864349"/>
              <a:gd name="connsiteX6123" fmla="*/ 6840633 w 9272710"/>
              <a:gd name="connsiteY6123" fmla="*/ 1935285 h 6864349"/>
              <a:gd name="connsiteX6124" fmla="*/ 6854829 w 9272710"/>
              <a:gd name="connsiteY6124" fmla="*/ 1950778 h 6864349"/>
              <a:gd name="connsiteX6125" fmla="*/ 6854838 w 9272710"/>
              <a:gd name="connsiteY6125" fmla="*/ 1950778 h 6864349"/>
              <a:gd name="connsiteX6126" fmla="*/ 1789774 w 9272710"/>
              <a:gd name="connsiteY6126" fmla="*/ 1934757 h 6864349"/>
              <a:gd name="connsiteX6127" fmla="*/ 1794062 w 9272710"/>
              <a:gd name="connsiteY6127" fmla="*/ 1946828 h 6864349"/>
              <a:gd name="connsiteX6128" fmla="*/ 1785408 w 9272710"/>
              <a:gd name="connsiteY6128" fmla="*/ 1959690 h 6864349"/>
              <a:gd name="connsiteX6129" fmla="*/ 1784365 w 9272710"/>
              <a:gd name="connsiteY6129" fmla="*/ 1960164 h 6864349"/>
              <a:gd name="connsiteX6130" fmla="*/ 1764473 w 9272710"/>
              <a:gd name="connsiteY6130" fmla="*/ 1966791 h 6864349"/>
              <a:gd name="connsiteX6131" fmla="*/ 1757908 w 9272710"/>
              <a:gd name="connsiteY6131" fmla="*/ 1967027 h 6864349"/>
              <a:gd name="connsiteX6132" fmla="*/ 1732894 w 9272710"/>
              <a:gd name="connsiteY6132" fmla="*/ 1960253 h 6864349"/>
              <a:gd name="connsiteX6133" fmla="*/ 1732269 w 9272710"/>
              <a:gd name="connsiteY6133" fmla="*/ 1960015 h 6864349"/>
              <a:gd name="connsiteX6134" fmla="*/ 1732354 w 9272710"/>
              <a:gd name="connsiteY6134" fmla="*/ 1960106 h 6864349"/>
              <a:gd name="connsiteX6135" fmla="*/ 1732894 w 9272710"/>
              <a:gd name="connsiteY6135" fmla="*/ 1960253 h 6864349"/>
              <a:gd name="connsiteX6136" fmla="*/ 1751358 w 9272710"/>
              <a:gd name="connsiteY6136" fmla="*/ 1967262 h 6864349"/>
              <a:gd name="connsiteX6137" fmla="*/ 1757908 w 9272710"/>
              <a:gd name="connsiteY6137" fmla="*/ 1967027 h 6864349"/>
              <a:gd name="connsiteX6138" fmla="*/ 1761139 w 9272710"/>
              <a:gd name="connsiteY6138" fmla="*/ 1967902 h 6864349"/>
              <a:gd name="connsiteX6139" fmla="*/ 1764473 w 9272710"/>
              <a:gd name="connsiteY6139" fmla="*/ 1966791 h 6864349"/>
              <a:gd name="connsiteX6140" fmla="*/ 1770240 w 9272710"/>
              <a:gd name="connsiteY6140" fmla="*/ 1966584 h 6864349"/>
              <a:gd name="connsiteX6141" fmla="*/ 1784365 w 9272710"/>
              <a:gd name="connsiteY6141" fmla="*/ 1960164 h 6864349"/>
              <a:gd name="connsiteX6142" fmla="*/ 1785503 w 9272710"/>
              <a:gd name="connsiteY6142" fmla="*/ 1959785 h 6864349"/>
              <a:gd name="connsiteX6143" fmla="*/ 1789861 w 9272710"/>
              <a:gd name="connsiteY6143" fmla="*/ 1934829 h 6864349"/>
              <a:gd name="connsiteX6144" fmla="*/ 184754 w 9272710"/>
              <a:gd name="connsiteY6144" fmla="*/ 1934457 h 6864349"/>
              <a:gd name="connsiteX6145" fmla="*/ 185012 w 9272710"/>
              <a:gd name="connsiteY6145" fmla="*/ 1937332 h 6864349"/>
              <a:gd name="connsiteX6146" fmla="*/ 185018 w 9272710"/>
              <a:gd name="connsiteY6146" fmla="*/ 1937306 h 6864349"/>
              <a:gd name="connsiteX6147" fmla="*/ 1629388 w 9272710"/>
              <a:gd name="connsiteY6147" fmla="*/ 1933397 h 6864349"/>
              <a:gd name="connsiteX6148" fmla="*/ 1629388 w 9272710"/>
              <a:gd name="connsiteY6148" fmla="*/ 1933401 h 6864349"/>
              <a:gd name="connsiteX6149" fmla="*/ 1628863 w 9272710"/>
              <a:gd name="connsiteY6149" fmla="*/ 1934265 h 6864349"/>
              <a:gd name="connsiteX6150" fmla="*/ 1629389 w 9272710"/>
              <a:gd name="connsiteY6150" fmla="*/ 1933401 h 6864349"/>
              <a:gd name="connsiteX6151" fmla="*/ 1644971 w 9272710"/>
              <a:gd name="connsiteY6151" fmla="*/ 1940874 h 6864349"/>
              <a:gd name="connsiteX6152" fmla="*/ 1644939 w 9272710"/>
              <a:gd name="connsiteY6152" fmla="*/ 1940819 h 6864349"/>
              <a:gd name="connsiteX6153" fmla="*/ 7658200 w 9272710"/>
              <a:gd name="connsiteY6153" fmla="*/ 1930733 h 6864349"/>
              <a:gd name="connsiteX6154" fmla="*/ 7658127 w 9272710"/>
              <a:gd name="connsiteY6154" fmla="*/ 1930774 h 6864349"/>
              <a:gd name="connsiteX6155" fmla="*/ 7643002 w 9272710"/>
              <a:gd name="connsiteY6155" fmla="*/ 1946212 h 6864349"/>
              <a:gd name="connsiteX6156" fmla="*/ 7643015 w 9272710"/>
              <a:gd name="connsiteY6156" fmla="*/ 1946206 h 6864349"/>
              <a:gd name="connsiteX6157" fmla="*/ 8917204 w 9272710"/>
              <a:gd name="connsiteY6157" fmla="*/ 1929441 h 6864349"/>
              <a:gd name="connsiteX6158" fmla="*/ 8917454 w 9272710"/>
              <a:gd name="connsiteY6158" fmla="*/ 1929571 h 6864349"/>
              <a:gd name="connsiteX6159" fmla="*/ 8939939 w 9272710"/>
              <a:gd name="connsiteY6159" fmla="*/ 1932966 h 6864349"/>
              <a:gd name="connsiteX6160" fmla="*/ 8949226 w 9272710"/>
              <a:gd name="connsiteY6160" fmla="*/ 1934547 h 6864349"/>
              <a:gd name="connsiteX6161" fmla="*/ 8949195 w 9272710"/>
              <a:gd name="connsiteY6161" fmla="*/ 1934493 h 6864349"/>
              <a:gd name="connsiteX6162" fmla="*/ 8939654 w 9272710"/>
              <a:gd name="connsiteY6162" fmla="*/ 1932871 h 6864349"/>
              <a:gd name="connsiteX6163" fmla="*/ 8641567 w 9272710"/>
              <a:gd name="connsiteY6163" fmla="*/ 1918235 h 6864349"/>
              <a:gd name="connsiteX6164" fmla="*/ 8677204 w 9272710"/>
              <a:gd name="connsiteY6164" fmla="*/ 1943872 h 6864349"/>
              <a:gd name="connsiteX6165" fmla="*/ 8683527 w 9272710"/>
              <a:gd name="connsiteY6165" fmla="*/ 1990973 h 6864349"/>
              <a:gd name="connsiteX6166" fmla="*/ 8715531 w 9272710"/>
              <a:gd name="connsiteY6166" fmla="*/ 2100320 h 6864349"/>
              <a:gd name="connsiteX6167" fmla="*/ 8716082 w 9272710"/>
              <a:gd name="connsiteY6167" fmla="*/ 2100883 h 6864349"/>
              <a:gd name="connsiteX6168" fmla="*/ 8720312 w 9272710"/>
              <a:gd name="connsiteY6168" fmla="*/ 2108301 h 6864349"/>
              <a:gd name="connsiteX6169" fmla="*/ 8728776 w 9272710"/>
              <a:gd name="connsiteY6169" fmla="*/ 2113848 h 6864349"/>
              <a:gd name="connsiteX6170" fmla="*/ 8728961 w 9272710"/>
              <a:gd name="connsiteY6170" fmla="*/ 2114036 h 6864349"/>
              <a:gd name="connsiteX6171" fmla="*/ 8729044 w 9272710"/>
              <a:gd name="connsiteY6171" fmla="*/ 2114023 h 6864349"/>
              <a:gd name="connsiteX6172" fmla="*/ 8728776 w 9272710"/>
              <a:gd name="connsiteY6172" fmla="*/ 2113848 h 6864349"/>
              <a:gd name="connsiteX6173" fmla="*/ 8716082 w 9272710"/>
              <a:gd name="connsiteY6173" fmla="*/ 2100883 h 6864349"/>
              <a:gd name="connsiteX6174" fmla="*/ 8715816 w 9272710"/>
              <a:gd name="connsiteY6174" fmla="*/ 2100416 h 6864349"/>
              <a:gd name="connsiteX6175" fmla="*/ 8683812 w 9272710"/>
              <a:gd name="connsiteY6175" fmla="*/ 1991069 h 6864349"/>
              <a:gd name="connsiteX6176" fmla="*/ 8641806 w 9272710"/>
              <a:gd name="connsiteY6176" fmla="*/ 1918298 h 6864349"/>
              <a:gd name="connsiteX6177" fmla="*/ 1588784 w 9272710"/>
              <a:gd name="connsiteY6177" fmla="*/ 1913078 h 6864349"/>
              <a:gd name="connsiteX6178" fmla="*/ 1583282 w 9272710"/>
              <a:gd name="connsiteY6178" fmla="*/ 1922828 h 6864349"/>
              <a:gd name="connsiteX6179" fmla="*/ 1583283 w 9272710"/>
              <a:gd name="connsiteY6179" fmla="*/ 1922839 h 6864349"/>
              <a:gd name="connsiteX6180" fmla="*/ 8859637 w 9272710"/>
              <a:gd name="connsiteY6180" fmla="*/ 1907659 h 6864349"/>
              <a:gd name="connsiteX6181" fmla="*/ 8859643 w 9272710"/>
              <a:gd name="connsiteY6181" fmla="*/ 1907725 h 6864349"/>
              <a:gd name="connsiteX6182" fmla="*/ 8879461 w 9272710"/>
              <a:gd name="connsiteY6182" fmla="*/ 1909877 h 6864349"/>
              <a:gd name="connsiteX6183" fmla="*/ 8879272 w 9272710"/>
              <a:gd name="connsiteY6183" fmla="*/ 1909778 h 6864349"/>
              <a:gd name="connsiteX6184" fmla="*/ 650619 w 9272710"/>
              <a:gd name="connsiteY6184" fmla="*/ 1903723 h 6864349"/>
              <a:gd name="connsiteX6185" fmla="*/ 650553 w 9272710"/>
              <a:gd name="connsiteY6185" fmla="*/ 1903790 h 6864349"/>
              <a:gd name="connsiteX6186" fmla="*/ 659172 w 9272710"/>
              <a:gd name="connsiteY6186" fmla="*/ 1956451 h 6864349"/>
              <a:gd name="connsiteX6187" fmla="*/ 657299 w 9272710"/>
              <a:gd name="connsiteY6187" fmla="*/ 1961871 h 6864349"/>
              <a:gd name="connsiteX6188" fmla="*/ 659268 w 9272710"/>
              <a:gd name="connsiteY6188" fmla="*/ 1956261 h 6864349"/>
              <a:gd name="connsiteX6189" fmla="*/ 646519 w 9272710"/>
              <a:gd name="connsiteY6189" fmla="*/ 1926341 h 6864349"/>
              <a:gd name="connsiteX6190" fmla="*/ 1769045 w 9272710"/>
              <a:gd name="connsiteY6190" fmla="*/ 1902327 h 6864349"/>
              <a:gd name="connsiteX6191" fmla="*/ 1768958 w 9272710"/>
              <a:gd name="connsiteY6191" fmla="*/ 1902342 h 6864349"/>
              <a:gd name="connsiteX6192" fmla="*/ 1764860 w 9272710"/>
              <a:gd name="connsiteY6192" fmla="*/ 1914086 h 6864349"/>
              <a:gd name="connsiteX6193" fmla="*/ 1764934 w 9272710"/>
              <a:gd name="connsiteY6193" fmla="*/ 1914148 h 6864349"/>
              <a:gd name="connsiteX6194" fmla="*/ 465783 w 9272710"/>
              <a:gd name="connsiteY6194" fmla="*/ 1899763 h 6864349"/>
              <a:gd name="connsiteX6195" fmla="*/ 483341 w 9272710"/>
              <a:gd name="connsiteY6195" fmla="*/ 1929782 h 6864349"/>
              <a:gd name="connsiteX6196" fmla="*/ 461052 w 9272710"/>
              <a:gd name="connsiteY6196" fmla="*/ 1969787 h 6864349"/>
              <a:gd name="connsiteX6197" fmla="*/ 440764 w 9272710"/>
              <a:gd name="connsiteY6197" fmla="*/ 2045511 h 6864349"/>
              <a:gd name="connsiteX6198" fmla="*/ 463719 w 9272710"/>
              <a:gd name="connsiteY6198" fmla="*/ 2123330 h 6864349"/>
              <a:gd name="connsiteX6199" fmla="*/ 463875 w 9272710"/>
              <a:gd name="connsiteY6199" fmla="*/ 2135867 h 6864349"/>
              <a:gd name="connsiteX6200" fmla="*/ 463933 w 9272710"/>
              <a:gd name="connsiteY6200" fmla="*/ 2135956 h 6864349"/>
              <a:gd name="connsiteX6201" fmla="*/ 463814 w 9272710"/>
              <a:gd name="connsiteY6201" fmla="*/ 2123425 h 6864349"/>
              <a:gd name="connsiteX6202" fmla="*/ 440859 w 9272710"/>
              <a:gd name="connsiteY6202" fmla="*/ 2045605 h 6864349"/>
              <a:gd name="connsiteX6203" fmla="*/ 461147 w 9272710"/>
              <a:gd name="connsiteY6203" fmla="*/ 1969882 h 6864349"/>
              <a:gd name="connsiteX6204" fmla="*/ 483436 w 9272710"/>
              <a:gd name="connsiteY6204" fmla="*/ 1929877 h 6864349"/>
              <a:gd name="connsiteX6205" fmla="*/ 465875 w 9272710"/>
              <a:gd name="connsiteY6205" fmla="*/ 1899825 h 6864349"/>
              <a:gd name="connsiteX6206" fmla="*/ 146687 w 9272710"/>
              <a:gd name="connsiteY6206" fmla="*/ 1897877 h 6864349"/>
              <a:gd name="connsiteX6207" fmla="*/ 154590 w 9272710"/>
              <a:gd name="connsiteY6207" fmla="*/ 1909382 h 6864349"/>
              <a:gd name="connsiteX6208" fmla="*/ 179874 w 9272710"/>
              <a:gd name="connsiteY6208" fmla="*/ 1915875 h 6864349"/>
              <a:gd name="connsiteX6209" fmla="*/ 183209 w 9272710"/>
              <a:gd name="connsiteY6209" fmla="*/ 1922944 h 6864349"/>
              <a:gd name="connsiteX6210" fmla="*/ 179874 w 9272710"/>
              <a:gd name="connsiteY6210" fmla="*/ 1915780 h 6864349"/>
              <a:gd name="connsiteX6211" fmla="*/ 154536 w 9272710"/>
              <a:gd name="connsiteY6211" fmla="*/ 1909287 h 6864349"/>
              <a:gd name="connsiteX6212" fmla="*/ 6748427 w 9272710"/>
              <a:gd name="connsiteY6212" fmla="*/ 1892866 h 6864349"/>
              <a:gd name="connsiteX6213" fmla="*/ 6741157 w 9272710"/>
              <a:gd name="connsiteY6213" fmla="*/ 1899736 h 6864349"/>
              <a:gd name="connsiteX6214" fmla="*/ 6741251 w 9272710"/>
              <a:gd name="connsiteY6214" fmla="*/ 1899738 h 6864349"/>
              <a:gd name="connsiteX6215" fmla="*/ 6748427 w 9272710"/>
              <a:gd name="connsiteY6215" fmla="*/ 1892957 h 6864349"/>
              <a:gd name="connsiteX6216" fmla="*/ 8830927 w 9272710"/>
              <a:gd name="connsiteY6216" fmla="*/ 1892730 h 6864349"/>
              <a:gd name="connsiteX6217" fmla="*/ 8830675 w 9272710"/>
              <a:gd name="connsiteY6217" fmla="*/ 1897319 h 6864349"/>
              <a:gd name="connsiteX6218" fmla="*/ 8833545 w 9272710"/>
              <a:gd name="connsiteY6218" fmla="*/ 1923251 h 6864349"/>
              <a:gd name="connsiteX6219" fmla="*/ 8825526 w 9272710"/>
              <a:gd name="connsiteY6219" fmla="*/ 1957773 h 6864349"/>
              <a:gd name="connsiteX6220" fmla="*/ 8810402 w 9272710"/>
              <a:gd name="connsiteY6220" fmla="*/ 1967269 h 6864349"/>
              <a:gd name="connsiteX6221" fmla="*/ 8809793 w 9272710"/>
              <a:gd name="connsiteY6221" fmla="*/ 1967507 h 6864349"/>
              <a:gd name="connsiteX6222" fmla="*/ 8809961 w 9272710"/>
              <a:gd name="connsiteY6222" fmla="*/ 1967546 h 6864349"/>
              <a:gd name="connsiteX6223" fmla="*/ 8810402 w 9272710"/>
              <a:gd name="connsiteY6223" fmla="*/ 1967269 h 6864349"/>
              <a:gd name="connsiteX6224" fmla="*/ 8824603 w 9272710"/>
              <a:gd name="connsiteY6224" fmla="*/ 1961744 h 6864349"/>
              <a:gd name="connsiteX6225" fmla="*/ 8825526 w 9272710"/>
              <a:gd name="connsiteY6225" fmla="*/ 1957773 h 6864349"/>
              <a:gd name="connsiteX6226" fmla="*/ 8829641 w 9272710"/>
              <a:gd name="connsiteY6226" fmla="*/ 1955188 h 6864349"/>
              <a:gd name="connsiteX6227" fmla="*/ 8833831 w 9272710"/>
              <a:gd name="connsiteY6227" fmla="*/ 1923251 h 6864349"/>
              <a:gd name="connsiteX6228" fmla="*/ 1646695 w 9272710"/>
              <a:gd name="connsiteY6228" fmla="*/ 1888348 h 6864349"/>
              <a:gd name="connsiteX6229" fmla="*/ 1645701 w 9272710"/>
              <a:gd name="connsiteY6229" fmla="*/ 1888383 h 6864349"/>
              <a:gd name="connsiteX6230" fmla="*/ 1645009 w 9272710"/>
              <a:gd name="connsiteY6230" fmla="*/ 1889307 h 6864349"/>
              <a:gd name="connsiteX6231" fmla="*/ 1656485 w 9272710"/>
              <a:gd name="connsiteY6231" fmla="*/ 1888001 h 6864349"/>
              <a:gd name="connsiteX6232" fmla="*/ 1654778 w 9272710"/>
              <a:gd name="connsiteY6232" fmla="*/ 1888062 h 6864349"/>
              <a:gd name="connsiteX6233" fmla="*/ 1657599 w 9272710"/>
              <a:gd name="connsiteY6233" fmla="*/ 1889365 h 6864349"/>
              <a:gd name="connsiteX6234" fmla="*/ 637126 w 9272710"/>
              <a:gd name="connsiteY6234" fmla="*/ 1885082 h 6864349"/>
              <a:gd name="connsiteX6235" fmla="*/ 628739 w 9272710"/>
              <a:gd name="connsiteY6235" fmla="*/ 1894956 h 6864349"/>
              <a:gd name="connsiteX6236" fmla="*/ 614897 w 9272710"/>
              <a:gd name="connsiteY6236" fmla="*/ 1929813 h 6864349"/>
              <a:gd name="connsiteX6237" fmla="*/ 8007371 w 9272710"/>
              <a:gd name="connsiteY6237" fmla="*/ 1879652 h 6864349"/>
              <a:gd name="connsiteX6238" fmla="*/ 8009537 w 9272710"/>
              <a:gd name="connsiteY6238" fmla="*/ 1887627 h 6864349"/>
              <a:gd name="connsiteX6239" fmla="*/ 7994211 w 9272710"/>
              <a:gd name="connsiteY6239" fmla="*/ 1903331 h 6864349"/>
              <a:gd name="connsiteX6240" fmla="*/ 7994255 w 9272710"/>
              <a:gd name="connsiteY6240" fmla="*/ 1903386 h 6864349"/>
              <a:gd name="connsiteX6241" fmla="*/ 7994203 w 9272710"/>
              <a:gd name="connsiteY6241" fmla="*/ 1903439 h 6864349"/>
              <a:gd name="connsiteX6242" fmla="*/ 7994298 w 9272710"/>
              <a:gd name="connsiteY6242" fmla="*/ 1903439 h 6864349"/>
              <a:gd name="connsiteX6243" fmla="*/ 7994255 w 9272710"/>
              <a:gd name="connsiteY6243" fmla="*/ 1903386 h 6864349"/>
              <a:gd name="connsiteX6244" fmla="*/ 8009633 w 9272710"/>
              <a:gd name="connsiteY6244" fmla="*/ 1887627 h 6864349"/>
              <a:gd name="connsiteX6245" fmla="*/ 8007466 w 9272710"/>
              <a:gd name="connsiteY6245" fmla="*/ 1879685 h 6864349"/>
              <a:gd name="connsiteX6246" fmla="*/ 8644902 w 9272710"/>
              <a:gd name="connsiteY6246" fmla="*/ 1878162 h 6864349"/>
              <a:gd name="connsiteX6247" fmla="*/ 8607640 w 9272710"/>
              <a:gd name="connsiteY6247" fmla="*/ 1883134 h 6864349"/>
              <a:gd name="connsiteX6248" fmla="*/ 8615530 w 9272710"/>
              <a:gd name="connsiteY6248" fmla="*/ 1905844 h 6864349"/>
              <a:gd name="connsiteX6249" fmla="*/ 8624584 w 9272710"/>
              <a:gd name="connsiteY6249" fmla="*/ 1913701 h 6864349"/>
              <a:gd name="connsiteX6250" fmla="*/ 8624834 w 9272710"/>
              <a:gd name="connsiteY6250" fmla="*/ 1913768 h 6864349"/>
              <a:gd name="connsiteX6251" fmla="*/ 8615815 w 9272710"/>
              <a:gd name="connsiteY6251" fmla="*/ 1905939 h 6864349"/>
              <a:gd name="connsiteX6252" fmla="*/ 8607897 w 9272710"/>
              <a:gd name="connsiteY6252" fmla="*/ 1883151 h 6864349"/>
              <a:gd name="connsiteX6253" fmla="*/ 8645130 w 9272710"/>
              <a:gd name="connsiteY6253" fmla="*/ 1878218 h 6864349"/>
              <a:gd name="connsiteX6254" fmla="*/ 209286 w 9272710"/>
              <a:gd name="connsiteY6254" fmla="*/ 1878067 h 6864349"/>
              <a:gd name="connsiteX6255" fmla="*/ 210449 w 9272710"/>
              <a:gd name="connsiteY6255" fmla="*/ 1879109 h 6864349"/>
              <a:gd name="connsiteX6256" fmla="*/ 218927 w 9272710"/>
              <a:gd name="connsiteY6256" fmla="*/ 1889586 h 6864349"/>
              <a:gd name="connsiteX6257" fmla="*/ 261122 w 9272710"/>
              <a:gd name="connsiteY6257" fmla="*/ 1924352 h 6864349"/>
              <a:gd name="connsiteX6258" fmla="*/ 277029 w 9272710"/>
              <a:gd name="connsiteY6258" fmla="*/ 1931591 h 6864349"/>
              <a:gd name="connsiteX6259" fmla="*/ 276874 w 9272710"/>
              <a:gd name="connsiteY6259" fmla="*/ 1943277 h 6864349"/>
              <a:gd name="connsiteX6260" fmla="*/ 276993 w 9272710"/>
              <a:gd name="connsiteY6260" fmla="*/ 1943188 h 6864349"/>
              <a:gd name="connsiteX6261" fmla="*/ 277219 w 9272710"/>
              <a:gd name="connsiteY6261" fmla="*/ 1931496 h 6864349"/>
              <a:gd name="connsiteX6262" fmla="*/ 261313 w 9272710"/>
              <a:gd name="connsiteY6262" fmla="*/ 1924257 h 6864349"/>
              <a:gd name="connsiteX6263" fmla="*/ 219117 w 9272710"/>
              <a:gd name="connsiteY6263" fmla="*/ 1889491 h 6864349"/>
              <a:gd name="connsiteX6264" fmla="*/ 210640 w 9272710"/>
              <a:gd name="connsiteY6264" fmla="*/ 1879013 h 6864349"/>
              <a:gd name="connsiteX6265" fmla="*/ 210640 w 9272710"/>
              <a:gd name="connsiteY6265" fmla="*/ 1879109 h 6864349"/>
              <a:gd name="connsiteX6266" fmla="*/ 7998870 w 9272710"/>
              <a:gd name="connsiteY6266" fmla="*/ 1876673 h 6864349"/>
              <a:gd name="connsiteX6267" fmla="*/ 7998839 w 9272710"/>
              <a:gd name="connsiteY6267" fmla="*/ 1876695 h 6864349"/>
              <a:gd name="connsiteX6268" fmla="*/ 8006897 w 9272710"/>
              <a:gd name="connsiteY6268" fmla="*/ 1879486 h 6864349"/>
              <a:gd name="connsiteX6269" fmla="*/ 1637490 w 9272710"/>
              <a:gd name="connsiteY6269" fmla="*/ 1874555 h 6864349"/>
              <a:gd name="connsiteX6270" fmla="*/ 1633448 w 9272710"/>
              <a:gd name="connsiteY6270" fmla="*/ 1877142 h 6864349"/>
              <a:gd name="connsiteX6271" fmla="*/ 1621770 w 9272710"/>
              <a:gd name="connsiteY6271" fmla="*/ 1893357 h 6864349"/>
              <a:gd name="connsiteX6272" fmla="*/ 6807270 w 9272710"/>
              <a:gd name="connsiteY6272" fmla="*/ 1873356 h 6864349"/>
              <a:gd name="connsiteX6273" fmla="*/ 6807314 w 9272710"/>
              <a:gd name="connsiteY6273" fmla="*/ 1873368 h 6864349"/>
              <a:gd name="connsiteX6274" fmla="*/ 6837068 w 9272710"/>
              <a:gd name="connsiteY6274" fmla="*/ 1873802 h 6864349"/>
              <a:gd name="connsiteX6275" fmla="*/ 6836997 w 9272710"/>
              <a:gd name="connsiteY6275" fmla="*/ 1873768 h 6864349"/>
              <a:gd name="connsiteX6276" fmla="*/ 883106 w 9272710"/>
              <a:gd name="connsiteY6276" fmla="*/ 1872536 h 6864349"/>
              <a:gd name="connsiteX6277" fmla="*/ 800619 w 9272710"/>
              <a:gd name="connsiteY6277" fmla="*/ 1906540 h 6864349"/>
              <a:gd name="connsiteX6278" fmla="*/ 732706 w 9272710"/>
              <a:gd name="connsiteY6278" fmla="*/ 1939973 h 6864349"/>
              <a:gd name="connsiteX6279" fmla="*/ 721252 w 9272710"/>
              <a:gd name="connsiteY6279" fmla="*/ 1956868 h 6864349"/>
              <a:gd name="connsiteX6280" fmla="*/ 721262 w 9272710"/>
              <a:gd name="connsiteY6280" fmla="*/ 1956990 h 6864349"/>
              <a:gd name="connsiteX6281" fmla="*/ 732705 w 9272710"/>
              <a:gd name="connsiteY6281" fmla="*/ 1940164 h 6864349"/>
              <a:gd name="connsiteX6282" fmla="*/ 800618 w 9272710"/>
              <a:gd name="connsiteY6282" fmla="*/ 1906731 h 6864349"/>
              <a:gd name="connsiteX6283" fmla="*/ 883105 w 9272710"/>
              <a:gd name="connsiteY6283" fmla="*/ 1872727 h 6864349"/>
              <a:gd name="connsiteX6284" fmla="*/ 883105 w 9272710"/>
              <a:gd name="connsiteY6284" fmla="*/ 1872917 h 6864349"/>
              <a:gd name="connsiteX6285" fmla="*/ 889647 w 9272710"/>
              <a:gd name="connsiteY6285" fmla="*/ 1873047 h 6864349"/>
              <a:gd name="connsiteX6286" fmla="*/ 926929 w 9272710"/>
              <a:gd name="connsiteY6286" fmla="*/ 1875962 h 6864349"/>
              <a:gd name="connsiteX6287" fmla="*/ 942979 w 9272710"/>
              <a:gd name="connsiteY6287" fmla="*/ 1881885 h 6864349"/>
              <a:gd name="connsiteX6288" fmla="*/ 968373 w 9272710"/>
              <a:gd name="connsiteY6288" fmla="*/ 1895808 h 6864349"/>
              <a:gd name="connsiteX6289" fmla="*/ 981748 w 9272710"/>
              <a:gd name="connsiteY6289" fmla="*/ 1905902 h 6864349"/>
              <a:gd name="connsiteX6290" fmla="*/ 1005891 w 9272710"/>
              <a:gd name="connsiteY6290" fmla="*/ 1936062 h 6864349"/>
              <a:gd name="connsiteX6291" fmla="*/ 1008920 w 9272710"/>
              <a:gd name="connsiteY6291" fmla="*/ 1940279 h 6864349"/>
              <a:gd name="connsiteX6292" fmla="*/ 1018052 w 9272710"/>
              <a:gd name="connsiteY6292" fmla="*/ 1987201 h 6864349"/>
              <a:gd name="connsiteX6293" fmla="*/ 1018075 w 9272710"/>
              <a:gd name="connsiteY6293" fmla="*/ 1987122 h 6864349"/>
              <a:gd name="connsiteX6294" fmla="*/ 1018075 w 9272710"/>
              <a:gd name="connsiteY6294" fmla="*/ 1986931 h 6864349"/>
              <a:gd name="connsiteX6295" fmla="*/ 1008961 w 9272710"/>
              <a:gd name="connsiteY6295" fmla="*/ 1939897 h 6864349"/>
              <a:gd name="connsiteX6296" fmla="*/ 1005891 w 9272710"/>
              <a:gd name="connsiteY6296" fmla="*/ 1936062 h 6864349"/>
              <a:gd name="connsiteX6297" fmla="*/ 987161 w 9272710"/>
              <a:gd name="connsiteY6297" fmla="*/ 1909988 h 6864349"/>
              <a:gd name="connsiteX6298" fmla="*/ 981748 w 9272710"/>
              <a:gd name="connsiteY6298" fmla="*/ 1905902 h 6864349"/>
              <a:gd name="connsiteX6299" fmla="*/ 977808 w 9272710"/>
              <a:gd name="connsiteY6299" fmla="*/ 1900980 h 6864349"/>
              <a:gd name="connsiteX6300" fmla="*/ 968373 w 9272710"/>
              <a:gd name="connsiteY6300" fmla="*/ 1895808 h 6864349"/>
              <a:gd name="connsiteX6301" fmla="*/ 956576 w 9272710"/>
              <a:gd name="connsiteY6301" fmla="*/ 1886903 h 6864349"/>
              <a:gd name="connsiteX6302" fmla="*/ 942979 w 9272710"/>
              <a:gd name="connsiteY6302" fmla="*/ 1881885 h 6864349"/>
              <a:gd name="connsiteX6303" fmla="*/ 933047 w 9272710"/>
              <a:gd name="connsiteY6303" fmla="*/ 1876440 h 6864349"/>
              <a:gd name="connsiteX6304" fmla="*/ 926929 w 9272710"/>
              <a:gd name="connsiteY6304" fmla="*/ 1875962 h 6864349"/>
              <a:gd name="connsiteX6305" fmla="*/ 920709 w 9272710"/>
              <a:gd name="connsiteY6305" fmla="*/ 1873666 h 6864349"/>
              <a:gd name="connsiteX6306" fmla="*/ 889647 w 9272710"/>
              <a:gd name="connsiteY6306" fmla="*/ 1873047 h 6864349"/>
              <a:gd name="connsiteX6307" fmla="*/ 1751516 w 9272710"/>
              <a:gd name="connsiteY6307" fmla="*/ 1871695 h 6864349"/>
              <a:gd name="connsiteX6308" fmla="*/ 1749301 w 9272710"/>
              <a:gd name="connsiteY6308" fmla="*/ 1874888 h 6864349"/>
              <a:gd name="connsiteX6309" fmla="*/ 1751690 w 9272710"/>
              <a:gd name="connsiteY6309" fmla="*/ 1872060 h 6864349"/>
              <a:gd name="connsiteX6310" fmla="*/ 1751757 w 9272710"/>
              <a:gd name="connsiteY6310" fmla="*/ 1871936 h 6864349"/>
              <a:gd name="connsiteX6311" fmla="*/ 2030960 w 9272710"/>
              <a:gd name="connsiteY6311" fmla="*/ 1869417 h 6864349"/>
              <a:gd name="connsiteX6312" fmla="*/ 2050489 w 9272710"/>
              <a:gd name="connsiteY6312" fmla="*/ 1895682 h 6864349"/>
              <a:gd name="connsiteX6313" fmla="*/ 2051442 w 9272710"/>
              <a:gd name="connsiteY6313" fmla="*/ 1947784 h 6864349"/>
              <a:gd name="connsiteX6314" fmla="*/ 2067444 w 9272710"/>
              <a:gd name="connsiteY6314" fmla="*/ 1979883 h 6864349"/>
              <a:gd name="connsiteX6315" fmla="*/ 2067703 w 9272710"/>
              <a:gd name="connsiteY6315" fmla="*/ 1979860 h 6864349"/>
              <a:gd name="connsiteX6316" fmla="*/ 2053823 w 9272710"/>
              <a:gd name="connsiteY6316" fmla="*/ 1966322 h 6864349"/>
              <a:gd name="connsiteX6317" fmla="*/ 2051822 w 9272710"/>
              <a:gd name="connsiteY6317" fmla="*/ 1947879 h 6864349"/>
              <a:gd name="connsiteX6318" fmla="*/ 2050870 w 9272710"/>
              <a:gd name="connsiteY6318" fmla="*/ 1895777 h 6864349"/>
              <a:gd name="connsiteX6319" fmla="*/ 2031296 w 9272710"/>
              <a:gd name="connsiteY6319" fmla="*/ 1869500 h 6864349"/>
              <a:gd name="connsiteX6320" fmla="*/ 1764844 w 9272710"/>
              <a:gd name="connsiteY6320" fmla="*/ 1865593 h 6864349"/>
              <a:gd name="connsiteX6321" fmla="*/ 1764548 w 9272710"/>
              <a:gd name="connsiteY6321" fmla="*/ 1865678 h 6864349"/>
              <a:gd name="connsiteX6322" fmla="*/ 1764834 w 9272710"/>
              <a:gd name="connsiteY6322" fmla="*/ 1865678 h 6864349"/>
              <a:gd name="connsiteX6323" fmla="*/ 1781646 w 9272710"/>
              <a:gd name="connsiteY6323" fmla="*/ 1883383 h 6864349"/>
              <a:gd name="connsiteX6324" fmla="*/ 1793882 w 9272710"/>
              <a:gd name="connsiteY6324" fmla="*/ 1904437 h 6864349"/>
              <a:gd name="connsiteX6325" fmla="*/ 1793981 w 9272710"/>
              <a:gd name="connsiteY6325" fmla="*/ 1904444 h 6864349"/>
              <a:gd name="connsiteX6326" fmla="*/ 1814916 w 9272710"/>
              <a:gd name="connsiteY6326" fmla="*/ 1905537 h 6864349"/>
              <a:gd name="connsiteX6327" fmla="*/ 1817272 w 9272710"/>
              <a:gd name="connsiteY6327" fmla="*/ 1915453 h 6864349"/>
              <a:gd name="connsiteX6328" fmla="*/ 1817293 w 9272710"/>
              <a:gd name="connsiteY6328" fmla="*/ 1915411 h 6864349"/>
              <a:gd name="connsiteX6329" fmla="*/ 1793980 w 9272710"/>
              <a:gd name="connsiteY6329" fmla="*/ 1904350 h 6864349"/>
              <a:gd name="connsiteX6330" fmla="*/ 1793885 w 9272710"/>
              <a:gd name="connsiteY6330" fmla="*/ 1904350 h 6864349"/>
              <a:gd name="connsiteX6331" fmla="*/ 1781646 w 9272710"/>
              <a:gd name="connsiteY6331" fmla="*/ 1883216 h 6864349"/>
              <a:gd name="connsiteX6332" fmla="*/ 1657773 w 9272710"/>
              <a:gd name="connsiteY6332" fmla="*/ 1864214 h 6864349"/>
              <a:gd name="connsiteX6333" fmla="*/ 1652221 w 9272710"/>
              <a:gd name="connsiteY6333" fmla="*/ 1865125 h 6864349"/>
              <a:gd name="connsiteX6334" fmla="*/ 1643635 w 9272710"/>
              <a:gd name="connsiteY6334" fmla="*/ 1870621 h 6864349"/>
              <a:gd name="connsiteX6335" fmla="*/ 6671047 w 9272710"/>
              <a:gd name="connsiteY6335" fmla="*/ 1863833 h 6864349"/>
              <a:gd name="connsiteX6336" fmla="*/ 6671064 w 9272710"/>
              <a:gd name="connsiteY6336" fmla="*/ 1863867 h 6864349"/>
              <a:gd name="connsiteX6337" fmla="*/ 6698730 w 9272710"/>
              <a:gd name="connsiteY6337" fmla="*/ 1872304 h 6864349"/>
              <a:gd name="connsiteX6338" fmla="*/ 6719281 w 9272710"/>
              <a:gd name="connsiteY6338" fmla="*/ 1892866 h 6864349"/>
              <a:gd name="connsiteX6339" fmla="*/ 6719376 w 9272710"/>
              <a:gd name="connsiteY6339" fmla="*/ 1892866 h 6864349"/>
              <a:gd name="connsiteX6340" fmla="*/ 6698825 w 9272710"/>
              <a:gd name="connsiteY6340" fmla="*/ 1872268 h 6864349"/>
              <a:gd name="connsiteX6341" fmla="*/ 7159684 w 9272710"/>
              <a:gd name="connsiteY6341" fmla="*/ 1863821 h 6864349"/>
              <a:gd name="connsiteX6342" fmla="*/ 7137440 w 9272710"/>
              <a:gd name="connsiteY6342" fmla="*/ 1873852 h 6864349"/>
              <a:gd name="connsiteX6343" fmla="*/ 7126729 w 9272710"/>
              <a:gd name="connsiteY6343" fmla="*/ 1878681 h 6864349"/>
              <a:gd name="connsiteX6344" fmla="*/ 7126614 w 9272710"/>
              <a:gd name="connsiteY6344" fmla="*/ 1878871 h 6864349"/>
              <a:gd name="connsiteX6345" fmla="*/ 7137130 w 9272710"/>
              <a:gd name="connsiteY6345" fmla="*/ 1874137 h 6864349"/>
              <a:gd name="connsiteX6346" fmla="*/ 7159526 w 9272710"/>
              <a:gd name="connsiteY6346" fmla="*/ 1864005 h 6864349"/>
              <a:gd name="connsiteX6347" fmla="*/ 8456130 w 9272710"/>
              <a:gd name="connsiteY6347" fmla="*/ 1858234 h 6864349"/>
              <a:gd name="connsiteX6348" fmla="*/ 8456165 w 9272710"/>
              <a:gd name="connsiteY6348" fmla="*/ 1858385 h 6864349"/>
              <a:gd name="connsiteX6349" fmla="*/ 8478440 w 9272710"/>
              <a:gd name="connsiteY6349" fmla="*/ 1877521 h 6864349"/>
              <a:gd name="connsiteX6350" fmla="*/ 8497227 w 9272710"/>
              <a:gd name="connsiteY6350" fmla="*/ 1897972 h 6864349"/>
              <a:gd name="connsiteX6351" fmla="*/ 8497157 w 9272710"/>
              <a:gd name="connsiteY6351" fmla="*/ 1897783 h 6864349"/>
              <a:gd name="connsiteX6352" fmla="*/ 8478249 w 9272710"/>
              <a:gd name="connsiteY6352" fmla="*/ 1877223 h 6864349"/>
              <a:gd name="connsiteX6353" fmla="*/ 1697607 w 9272710"/>
              <a:gd name="connsiteY6353" fmla="*/ 1857674 h 6864349"/>
              <a:gd name="connsiteX6354" fmla="*/ 1696613 w 9272710"/>
              <a:gd name="connsiteY6354" fmla="*/ 1857838 h 6864349"/>
              <a:gd name="connsiteX6355" fmla="*/ 1697526 w 9272710"/>
              <a:gd name="connsiteY6355" fmla="*/ 1857769 h 6864349"/>
              <a:gd name="connsiteX6356" fmla="*/ 1723020 w 9272710"/>
              <a:gd name="connsiteY6356" fmla="*/ 1867964 h 6864349"/>
              <a:gd name="connsiteX6357" fmla="*/ 1748261 w 9272710"/>
              <a:gd name="connsiteY6357" fmla="*/ 1876346 h 6864349"/>
              <a:gd name="connsiteX6358" fmla="*/ 1748070 w 9272710"/>
              <a:gd name="connsiteY6358" fmla="*/ 1876346 h 6864349"/>
              <a:gd name="connsiteX6359" fmla="*/ 1748128 w 9272710"/>
              <a:gd name="connsiteY6359" fmla="*/ 1876278 h 6864349"/>
              <a:gd name="connsiteX6360" fmla="*/ 1736699 w 9272710"/>
              <a:gd name="connsiteY6360" fmla="*/ 1877632 h 6864349"/>
              <a:gd name="connsiteX6361" fmla="*/ 1723115 w 9272710"/>
              <a:gd name="connsiteY6361" fmla="*/ 1867869 h 6864349"/>
              <a:gd name="connsiteX6362" fmla="*/ 1697607 w 9272710"/>
              <a:gd name="connsiteY6362" fmla="*/ 1857674 h 6864349"/>
              <a:gd name="connsiteX6363" fmla="*/ 6921442 w 9272710"/>
              <a:gd name="connsiteY6363" fmla="*/ 1857594 h 6864349"/>
              <a:gd name="connsiteX6364" fmla="*/ 6921259 w 9272710"/>
              <a:gd name="connsiteY6364" fmla="*/ 1857754 h 6864349"/>
              <a:gd name="connsiteX6365" fmla="*/ 6920353 w 9272710"/>
              <a:gd name="connsiteY6365" fmla="*/ 1860957 h 6864349"/>
              <a:gd name="connsiteX6366" fmla="*/ 6990552 w 9272710"/>
              <a:gd name="connsiteY6366" fmla="*/ 1944967 h 6864349"/>
              <a:gd name="connsiteX6367" fmla="*/ 7064085 w 9272710"/>
              <a:gd name="connsiteY6367" fmla="*/ 1984973 h 6864349"/>
              <a:gd name="connsiteX6368" fmla="*/ 7147239 w 9272710"/>
              <a:gd name="connsiteY6368" fmla="*/ 2027740 h 6864349"/>
              <a:gd name="connsiteX6369" fmla="*/ 7203627 w 9272710"/>
              <a:gd name="connsiteY6369" fmla="*/ 2057648 h 6864349"/>
              <a:gd name="connsiteX6370" fmla="*/ 7298496 w 9272710"/>
              <a:gd name="connsiteY6370" fmla="*/ 2082508 h 6864349"/>
              <a:gd name="connsiteX6371" fmla="*/ 7298401 w 9272710"/>
              <a:gd name="connsiteY6371" fmla="*/ 2082413 h 6864349"/>
              <a:gd name="connsiteX6372" fmla="*/ 7494044 w 9272710"/>
              <a:gd name="connsiteY6372" fmla="*/ 2086604 h 6864349"/>
              <a:gd name="connsiteX6373" fmla="*/ 7494040 w 9272710"/>
              <a:gd name="connsiteY6373" fmla="*/ 2086609 h 6864349"/>
              <a:gd name="connsiteX6374" fmla="*/ 7494044 w 9272710"/>
              <a:gd name="connsiteY6374" fmla="*/ 2086605 h 6864349"/>
              <a:gd name="connsiteX6375" fmla="*/ 7603772 w 9272710"/>
              <a:gd name="connsiteY6375" fmla="*/ 2083366 h 6864349"/>
              <a:gd name="connsiteX6376" fmla="*/ 7606747 w 9272710"/>
              <a:gd name="connsiteY6376" fmla="*/ 2083134 h 6864349"/>
              <a:gd name="connsiteX6377" fmla="*/ 7630000 w 9272710"/>
              <a:gd name="connsiteY6377" fmla="*/ 2082807 h 6864349"/>
              <a:gd name="connsiteX6378" fmla="*/ 7635826 w 9272710"/>
              <a:gd name="connsiteY6378" fmla="*/ 2084575 h 6864349"/>
              <a:gd name="connsiteX6379" fmla="*/ 7646339 w 9272710"/>
              <a:gd name="connsiteY6379" fmla="*/ 2098702 h 6864349"/>
              <a:gd name="connsiteX6380" fmla="*/ 7646434 w 9272710"/>
              <a:gd name="connsiteY6380" fmla="*/ 2098917 h 6864349"/>
              <a:gd name="connsiteX6381" fmla="*/ 7646448 w 9272710"/>
              <a:gd name="connsiteY6381" fmla="*/ 2098847 h 6864349"/>
              <a:gd name="connsiteX6382" fmla="*/ 7646339 w 9272710"/>
              <a:gd name="connsiteY6382" fmla="*/ 2098702 h 6864349"/>
              <a:gd name="connsiteX6383" fmla="*/ 7640789 w 9272710"/>
              <a:gd name="connsiteY6383" fmla="*/ 2086081 h 6864349"/>
              <a:gd name="connsiteX6384" fmla="*/ 7635826 w 9272710"/>
              <a:gd name="connsiteY6384" fmla="*/ 2084575 h 6864349"/>
              <a:gd name="connsiteX6385" fmla="*/ 7634463 w 9272710"/>
              <a:gd name="connsiteY6385" fmla="*/ 2082744 h 6864349"/>
              <a:gd name="connsiteX6386" fmla="*/ 7630000 w 9272710"/>
              <a:gd name="connsiteY6386" fmla="*/ 2082807 h 6864349"/>
              <a:gd name="connsiteX6387" fmla="*/ 7626107 w 9272710"/>
              <a:gd name="connsiteY6387" fmla="*/ 2081625 h 6864349"/>
              <a:gd name="connsiteX6388" fmla="*/ 7606747 w 9272710"/>
              <a:gd name="connsiteY6388" fmla="*/ 2083134 h 6864349"/>
              <a:gd name="connsiteX6389" fmla="*/ 7603773 w 9272710"/>
              <a:gd name="connsiteY6389" fmla="*/ 2083176 h 6864349"/>
              <a:gd name="connsiteX6390" fmla="*/ 7494045 w 9272710"/>
              <a:gd name="connsiteY6390" fmla="*/ 2086414 h 6864349"/>
              <a:gd name="connsiteX6391" fmla="*/ 7298401 w 9272710"/>
              <a:gd name="connsiteY6391" fmla="*/ 2082223 h 6864349"/>
              <a:gd name="connsiteX6392" fmla="*/ 7224182 w 9272710"/>
              <a:gd name="connsiteY6392" fmla="*/ 2075245 h 6864349"/>
              <a:gd name="connsiteX6393" fmla="*/ 7203621 w 9272710"/>
              <a:gd name="connsiteY6393" fmla="*/ 2057440 h 6864349"/>
              <a:gd name="connsiteX6394" fmla="*/ 7170338 w 9272710"/>
              <a:gd name="connsiteY6394" fmla="*/ 2054434 h 6864349"/>
              <a:gd name="connsiteX6395" fmla="*/ 7147430 w 9272710"/>
              <a:gd name="connsiteY6395" fmla="*/ 2027550 h 6864349"/>
              <a:gd name="connsiteX6396" fmla="*/ 7064276 w 9272710"/>
              <a:gd name="connsiteY6396" fmla="*/ 1984782 h 6864349"/>
              <a:gd name="connsiteX6397" fmla="*/ 6990743 w 9272710"/>
              <a:gd name="connsiteY6397" fmla="*/ 1944777 h 6864349"/>
              <a:gd name="connsiteX6398" fmla="*/ 6920544 w 9272710"/>
              <a:gd name="connsiteY6398" fmla="*/ 1860767 h 6864349"/>
              <a:gd name="connsiteX6399" fmla="*/ 466997 w 9272710"/>
              <a:gd name="connsiteY6399" fmla="*/ 1856045 h 6864349"/>
              <a:gd name="connsiteX6400" fmla="*/ 465939 w 9272710"/>
              <a:gd name="connsiteY6400" fmla="*/ 1856595 h 6864349"/>
              <a:gd name="connsiteX6401" fmla="*/ 441165 w 9272710"/>
              <a:gd name="connsiteY6401" fmla="*/ 1866102 h 6864349"/>
              <a:gd name="connsiteX6402" fmla="*/ 429108 w 9272710"/>
              <a:gd name="connsiteY6402" fmla="*/ 1867750 h 6864349"/>
              <a:gd name="connsiteX6403" fmla="*/ 427240 w 9272710"/>
              <a:gd name="connsiteY6403" fmla="*/ 1868409 h 6864349"/>
              <a:gd name="connsiteX6404" fmla="*/ 424077 w 9272710"/>
              <a:gd name="connsiteY6404" fmla="*/ 1868852 h 6864349"/>
              <a:gd name="connsiteX6405" fmla="*/ 413685 w 9272710"/>
              <a:gd name="connsiteY6405" fmla="*/ 1873193 h 6864349"/>
              <a:gd name="connsiteX6406" fmla="*/ 410399 w 9272710"/>
              <a:gd name="connsiteY6406" fmla="*/ 1874352 h 6864349"/>
              <a:gd name="connsiteX6407" fmla="*/ 399521 w 9272710"/>
              <a:gd name="connsiteY6407" fmla="*/ 1894634 h 6864349"/>
              <a:gd name="connsiteX6408" fmla="*/ 389806 w 9272710"/>
              <a:gd name="connsiteY6408" fmla="*/ 1894634 h 6864349"/>
              <a:gd name="connsiteX6409" fmla="*/ 344276 w 9272710"/>
              <a:gd name="connsiteY6409" fmla="*/ 1903873 h 6864349"/>
              <a:gd name="connsiteX6410" fmla="*/ 299794 w 9272710"/>
              <a:gd name="connsiteY6410" fmla="*/ 1899301 h 6864349"/>
              <a:gd name="connsiteX6411" fmla="*/ 286755 w 9272710"/>
              <a:gd name="connsiteY6411" fmla="*/ 1876192 h 6864349"/>
              <a:gd name="connsiteX6412" fmla="*/ 284263 w 9272710"/>
              <a:gd name="connsiteY6412" fmla="*/ 1858833 h 6864349"/>
              <a:gd name="connsiteX6413" fmla="*/ 284261 w 9272710"/>
              <a:gd name="connsiteY6413" fmla="*/ 1858775 h 6864349"/>
              <a:gd name="connsiteX6414" fmla="*/ 284256 w 9272710"/>
              <a:gd name="connsiteY6414" fmla="*/ 1858785 h 6864349"/>
              <a:gd name="connsiteX6415" fmla="*/ 284263 w 9272710"/>
              <a:gd name="connsiteY6415" fmla="*/ 1858833 h 6864349"/>
              <a:gd name="connsiteX6416" fmla="*/ 284793 w 9272710"/>
              <a:gd name="connsiteY6416" fmla="*/ 1872715 h 6864349"/>
              <a:gd name="connsiteX6417" fmla="*/ 286755 w 9272710"/>
              <a:gd name="connsiteY6417" fmla="*/ 1876192 h 6864349"/>
              <a:gd name="connsiteX6418" fmla="*/ 287243 w 9272710"/>
              <a:gd name="connsiteY6418" fmla="*/ 1879593 h 6864349"/>
              <a:gd name="connsiteX6419" fmla="*/ 299794 w 9272710"/>
              <a:gd name="connsiteY6419" fmla="*/ 1899397 h 6864349"/>
              <a:gd name="connsiteX6420" fmla="*/ 344275 w 9272710"/>
              <a:gd name="connsiteY6420" fmla="*/ 1903969 h 6864349"/>
              <a:gd name="connsiteX6421" fmla="*/ 366004 w 9272710"/>
              <a:gd name="connsiteY6421" fmla="*/ 1897600 h 6864349"/>
              <a:gd name="connsiteX6422" fmla="*/ 389702 w 9272710"/>
              <a:gd name="connsiteY6422" fmla="*/ 1894743 h 6864349"/>
              <a:gd name="connsiteX6423" fmla="*/ 389710 w 9272710"/>
              <a:gd name="connsiteY6423" fmla="*/ 1894730 h 6864349"/>
              <a:gd name="connsiteX6424" fmla="*/ 389805 w 9272710"/>
              <a:gd name="connsiteY6424" fmla="*/ 1894730 h 6864349"/>
              <a:gd name="connsiteX6425" fmla="*/ 399426 w 9272710"/>
              <a:gd name="connsiteY6425" fmla="*/ 1894730 h 6864349"/>
              <a:gd name="connsiteX6426" fmla="*/ 399589 w 9272710"/>
              <a:gd name="connsiteY6426" fmla="*/ 1894699 h 6864349"/>
              <a:gd name="connsiteX6427" fmla="*/ 410453 w 9272710"/>
              <a:gd name="connsiteY6427" fmla="*/ 1874543 h 6864349"/>
              <a:gd name="connsiteX6428" fmla="*/ 413685 w 9272710"/>
              <a:gd name="connsiteY6428" fmla="*/ 1873193 h 6864349"/>
              <a:gd name="connsiteX6429" fmla="*/ 427240 w 9272710"/>
              <a:gd name="connsiteY6429" fmla="*/ 1868409 h 6864349"/>
              <a:gd name="connsiteX6430" fmla="*/ 439694 w 9272710"/>
              <a:gd name="connsiteY6430" fmla="*/ 1866667 h 6864349"/>
              <a:gd name="connsiteX6431" fmla="*/ 441165 w 9272710"/>
              <a:gd name="connsiteY6431" fmla="*/ 1866102 h 6864349"/>
              <a:gd name="connsiteX6432" fmla="*/ 449978 w 9272710"/>
              <a:gd name="connsiteY6432" fmla="*/ 1864898 h 6864349"/>
              <a:gd name="connsiteX6433" fmla="*/ 465939 w 9272710"/>
              <a:gd name="connsiteY6433" fmla="*/ 1856595 h 6864349"/>
              <a:gd name="connsiteX6434" fmla="*/ 467207 w 9272710"/>
              <a:gd name="connsiteY6434" fmla="*/ 1856109 h 6864349"/>
              <a:gd name="connsiteX6435" fmla="*/ 467148 w 9272710"/>
              <a:gd name="connsiteY6435" fmla="*/ 1856058 h 6864349"/>
              <a:gd name="connsiteX6436" fmla="*/ 1203199 w 9272710"/>
              <a:gd name="connsiteY6436" fmla="*/ 1852224 h 6864349"/>
              <a:gd name="connsiteX6437" fmla="*/ 1222142 w 9272710"/>
              <a:gd name="connsiteY6437" fmla="*/ 1877122 h 6864349"/>
              <a:gd name="connsiteX6438" fmla="*/ 1223180 w 9272710"/>
              <a:gd name="connsiteY6438" fmla="*/ 1879562 h 6864349"/>
              <a:gd name="connsiteX6439" fmla="*/ 1228473 w 9272710"/>
              <a:gd name="connsiteY6439" fmla="*/ 1894561 h 6864349"/>
              <a:gd name="connsiteX6440" fmla="*/ 1227975 w 9272710"/>
              <a:gd name="connsiteY6440" fmla="*/ 1900583 h 6864349"/>
              <a:gd name="connsiteX6441" fmla="*/ 1223934 w 9272710"/>
              <a:gd name="connsiteY6441" fmla="*/ 1910243 h 6864349"/>
              <a:gd name="connsiteX6442" fmla="*/ 1219337 w 9272710"/>
              <a:gd name="connsiteY6442" fmla="*/ 1916031 h 6864349"/>
              <a:gd name="connsiteX6443" fmla="*/ 1204470 w 9272710"/>
              <a:gd name="connsiteY6443" fmla="*/ 1926062 h 6864349"/>
              <a:gd name="connsiteX6444" fmla="*/ 1199050 w 9272710"/>
              <a:gd name="connsiteY6444" fmla="*/ 1929400 h 6864349"/>
              <a:gd name="connsiteX6445" fmla="*/ 1106181 w 9272710"/>
              <a:gd name="connsiteY6445" fmla="*/ 2059131 h 6864349"/>
              <a:gd name="connsiteX6446" fmla="*/ 1072081 w 9272710"/>
              <a:gd name="connsiteY6446" fmla="*/ 2095707 h 6864349"/>
              <a:gd name="connsiteX6447" fmla="*/ 1064652 w 9272710"/>
              <a:gd name="connsiteY6447" fmla="*/ 2216103 h 6864349"/>
              <a:gd name="connsiteX6448" fmla="*/ 1038839 w 9272710"/>
              <a:gd name="connsiteY6448" fmla="*/ 2238486 h 6864349"/>
              <a:gd name="connsiteX6449" fmla="*/ 1004930 w 9272710"/>
              <a:gd name="connsiteY6449" fmla="*/ 2246392 h 6864349"/>
              <a:gd name="connsiteX6450" fmla="*/ 1005156 w 9272710"/>
              <a:gd name="connsiteY6450" fmla="*/ 2246722 h 6864349"/>
              <a:gd name="connsiteX6451" fmla="*/ 1005120 w 9272710"/>
              <a:gd name="connsiteY6451" fmla="*/ 2246582 h 6864349"/>
              <a:gd name="connsiteX6452" fmla="*/ 1039029 w 9272710"/>
              <a:gd name="connsiteY6452" fmla="*/ 2238676 h 6864349"/>
              <a:gd name="connsiteX6453" fmla="*/ 1064842 w 9272710"/>
              <a:gd name="connsiteY6453" fmla="*/ 2216293 h 6864349"/>
              <a:gd name="connsiteX6454" fmla="*/ 1072271 w 9272710"/>
              <a:gd name="connsiteY6454" fmla="*/ 2095897 h 6864349"/>
              <a:gd name="connsiteX6455" fmla="*/ 1072176 w 9272710"/>
              <a:gd name="connsiteY6455" fmla="*/ 2095992 h 6864349"/>
              <a:gd name="connsiteX6456" fmla="*/ 1106275 w 9272710"/>
              <a:gd name="connsiteY6456" fmla="*/ 2059416 h 6864349"/>
              <a:gd name="connsiteX6457" fmla="*/ 1148471 w 9272710"/>
              <a:gd name="connsiteY6457" fmla="*/ 2155333 h 6864349"/>
              <a:gd name="connsiteX6458" fmla="*/ 1204097 w 9272710"/>
              <a:gd name="connsiteY6458" fmla="*/ 2235438 h 6864349"/>
              <a:gd name="connsiteX6459" fmla="*/ 1206780 w 9272710"/>
              <a:gd name="connsiteY6459" fmla="*/ 2238906 h 6864349"/>
              <a:gd name="connsiteX6460" fmla="*/ 1233780 w 9272710"/>
              <a:gd name="connsiteY6460" fmla="*/ 2276079 h 6864349"/>
              <a:gd name="connsiteX6461" fmla="*/ 1239927 w 9272710"/>
              <a:gd name="connsiteY6461" fmla="*/ 2289207 h 6864349"/>
              <a:gd name="connsiteX6462" fmla="*/ 1248063 w 9272710"/>
              <a:gd name="connsiteY6462" fmla="*/ 2316883 h 6864349"/>
              <a:gd name="connsiteX6463" fmla="*/ 1249488 w 9272710"/>
              <a:gd name="connsiteY6463" fmla="*/ 2329481 h 6864349"/>
              <a:gd name="connsiteX6464" fmla="*/ 1242169 w 9272710"/>
              <a:gd name="connsiteY6464" fmla="*/ 2367540 h 6864349"/>
              <a:gd name="connsiteX6465" fmla="*/ 1241843 w 9272710"/>
              <a:gd name="connsiteY6465" fmla="*/ 2368834 h 6864349"/>
              <a:gd name="connsiteX6466" fmla="*/ 1211669 w 9272710"/>
              <a:gd name="connsiteY6466" fmla="*/ 2416339 h 6864349"/>
              <a:gd name="connsiteX6467" fmla="*/ 1211717 w 9272710"/>
              <a:gd name="connsiteY6467" fmla="*/ 2416318 h 6864349"/>
              <a:gd name="connsiteX6468" fmla="*/ 1241938 w 9272710"/>
              <a:gd name="connsiteY6468" fmla="*/ 2368739 h 6864349"/>
              <a:gd name="connsiteX6469" fmla="*/ 1242169 w 9272710"/>
              <a:gd name="connsiteY6469" fmla="*/ 2367540 h 6864349"/>
              <a:gd name="connsiteX6470" fmla="*/ 1250191 w 9272710"/>
              <a:gd name="connsiteY6470" fmla="*/ 2335705 h 6864349"/>
              <a:gd name="connsiteX6471" fmla="*/ 1249488 w 9272710"/>
              <a:gd name="connsiteY6471" fmla="*/ 2329481 h 6864349"/>
              <a:gd name="connsiteX6472" fmla="*/ 1250389 w 9272710"/>
              <a:gd name="connsiteY6472" fmla="*/ 2324794 h 6864349"/>
              <a:gd name="connsiteX6473" fmla="*/ 1248063 w 9272710"/>
              <a:gd name="connsiteY6473" fmla="*/ 2316883 h 6864349"/>
              <a:gd name="connsiteX6474" fmla="*/ 1246528 w 9272710"/>
              <a:gd name="connsiteY6474" fmla="*/ 2303306 h 6864349"/>
              <a:gd name="connsiteX6475" fmla="*/ 1239927 w 9272710"/>
              <a:gd name="connsiteY6475" fmla="*/ 2289207 h 6864349"/>
              <a:gd name="connsiteX6476" fmla="*/ 1237622 w 9272710"/>
              <a:gd name="connsiteY6476" fmla="*/ 2281368 h 6864349"/>
              <a:gd name="connsiteX6477" fmla="*/ 1233780 w 9272710"/>
              <a:gd name="connsiteY6477" fmla="*/ 2276079 h 6864349"/>
              <a:gd name="connsiteX6478" fmla="*/ 1231085 w 9272710"/>
              <a:gd name="connsiteY6478" fmla="*/ 2270322 h 6864349"/>
              <a:gd name="connsiteX6479" fmla="*/ 1206780 w 9272710"/>
              <a:gd name="connsiteY6479" fmla="*/ 2238906 h 6864349"/>
              <a:gd name="connsiteX6480" fmla="*/ 1204192 w 9272710"/>
              <a:gd name="connsiteY6480" fmla="*/ 2235343 h 6864349"/>
              <a:gd name="connsiteX6481" fmla="*/ 1148566 w 9272710"/>
              <a:gd name="connsiteY6481" fmla="*/ 2155238 h 6864349"/>
              <a:gd name="connsiteX6482" fmla="*/ 1106371 w 9272710"/>
              <a:gd name="connsiteY6482" fmla="*/ 2059321 h 6864349"/>
              <a:gd name="connsiteX6483" fmla="*/ 1199239 w 9272710"/>
              <a:gd name="connsiteY6483" fmla="*/ 1929591 h 6864349"/>
              <a:gd name="connsiteX6484" fmla="*/ 1204470 w 9272710"/>
              <a:gd name="connsiteY6484" fmla="*/ 1926062 h 6864349"/>
              <a:gd name="connsiteX6485" fmla="*/ 1217978 w 9272710"/>
              <a:gd name="connsiteY6485" fmla="*/ 1917741 h 6864349"/>
              <a:gd name="connsiteX6486" fmla="*/ 1219337 w 9272710"/>
              <a:gd name="connsiteY6486" fmla="*/ 1916031 h 6864349"/>
              <a:gd name="connsiteX6487" fmla="*/ 1222369 w 9272710"/>
              <a:gd name="connsiteY6487" fmla="*/ 1913985 h 6864349"/>
              <a:gd name="connsiteX6488" fmla="*/ 1223934 w 9272710"/>
              <a:gd name="connsiteY6488" fmla="*/ 1910243 h 6864349"/>
              <a:gd name="connsiteX6489" fmla="*/ 1227553 w 9272710"/>
              <a:gd name="connsiteY6489" fmla="*/ 1905687 h 6864349"/>
              <a:gd name="connsiteX6490" fmla="*/ 1227975 w 9272710"/>
              <a:gd name="connsiteY6490" fmla="*/ 1900583 h 6864349"/>
              <a:gd name="connsiteX6491" fmla="*/ 1229398 w 9272710"/>
              <a:gd name="connsiteY6491" fmla="*/ 1897182 h 6864349"/>
              <a:gd name="connsiteX6492" fmla="*/ 1228473 w 9272710"/>
              <a:gd name="connsiteY6492" fmla="*/ 1894561 h 6864349"/>
              <a:gd name="connsiteX6493" fmla="*/ 1228650 w 9272710"/>
              <a:gd name="connsiteY6493" fmla="*/ 1892419 h 6864349"/>
              <a:gd name="connsiteX6494" fmla="*/ 1223180 w 9272710"/>
              <a:gd name="connsiteY6494" fmla="*/ 1879562 h 6864349"/>
              <a:gd name="connsiteX6495" fmla="*/ 1222372 w 9272710"/>
              <a:gd name="connsiteY6495" fmla="*/ 1877272 h 6864349"/>
              <a:gd name="connsiteX6496" fmla="*/ 1203335 w 9272710"/>
              <a:gd name="connsiteY6496" fmla="*/ 1852343 h 6864349"/>
              <a:gd name="connsiteX6497" fmla="*/ 1377733 w 9272710"/>
              <a:gd name="connsiteY6497" fmla="*/ 1851444 h 6864349"/>
              <a:gd name="connsiteX6498" fmla="*/ 1377805 w 9272710"/>
              <a:gd name="connsiteY6498" fmla="*/ 1851562 h 6864349"/>
              <a:gd name="connsiteX6499" fmla="*/ 1385473 w 9272710"/>
              <a:gd name="connsiteY6499" fmla="*/ 1868909 h 6864349"/>
              <a:gd name="connsiteX6500" fmla="*/ 1385258 w 9272710"/>
              <a:gd name="connsiteY6500" fmla="*/ 1878866 h 6864349"/>
              <a:gd name="connsiteX6501" fmla="*/ 1384755 w 9272710"/>
              <a:gd name="connsiteY6501" fmla="*/ 1880893 h 6864349"/>
              <a:gd name="connsiteX6502" fmla="*/ 1373261 w 9272710"/>
              <a:gd name="connsiteY6502" fmla="*/ 1900253 h 6864349"/>
              <a:gd name="connsiteX6503" fmla="*/ 1317445 w 9272710"/>
              <a:gd name="connsiteY6503" fmla="*/ 1986264 h 6864349"/>
              <a:gd name="connsiteX6504" fmla="*/ 1316397 w 9272710"/>
              <a:gd name="connsiteY6504" fmla="*/ 2016935 h 6864349"/>
              <a:gd name="connsiteX6505" fmla="*/ 1316756 w 9272710"/>
              <a:gd name="connsiteY6505" fmla="*/ 2017257 h 6864349"/>
              <a:gd name="connsiteX6506" fmla="*/ 1316493 w 9272710"/>
              <a:gd name="connsiteY6506" fmla="*/ 2002172 h 6864349"/>
              <a:gd name="connsiteX6507" fmla="*/ 1317732 w 9272710"/>
              <a:gd name="connsiteY6507" fmla="*/ 1986645 h 6864349"/>
              <a:gd name="connsiteX6508" fmla="*/ 1373548 w 9272710"/>
              <a:gd name="connsiteY6508" fmla="*/ 1900634 h 6864349"/>
              <a:gd name="connsiteX6509" fmla="*/ 1383733 w 9272710"/>
              <a:gd name="connsiteY6509" fmla="*/ 1885026 h 6864349"/>
              <a:gd name="connsiteX6510" fmla="*/ 1384755 w 9272710"/>
              <a:gd name="connsiteY6510" fmla="*/ 1880893 h 6864349"/>
              <a:gd name="connsiteX6511" fmla="*/ 1385230 w 9272710"/>
              <a:gd name="connsiteY6511" fmla="*/ 1880093 h 6864349"/>
              <a:gd name="connsiteX6512" fmla="*/ 1385258 w 9272710"/>
              <a:gd name="connsiteY6512" fmla="*/ 1878866 h 6864349"/>
              <a:gd name="connsiteX6513" fmla="*/ 1386914 w 9272710"/>
              <a:gd name="connsiteY6513" fmla="*/ 1872168 h 6864349"/>
              <a:gd name="connsiteX6514" fmla="*/ 1385473 w 9272710"/>
              <a:gd name="connsiteY6514" fmla="*/ 1868909 h 6864349"/>
              <a:gd name="connsiteX6515" fmla="*/ 1385573 w 9272710"/>
              <a:gd name="connsiteY6515" fmla="*/ 1864344 h 6864349"/>
              <a:gd name="connsiteX6516" fmla="*/ 1377805 w 9272710"/>
              <a:gd name="connsiteY6516" fmla="*/ 1851562 h 6864349"/>
              <a:gd name="connsiteX6517" fmla="*/ 1377767 w 9272710"/>
              <a:gd name="connsiteY6517" fmla="*/ 1851477 h 6864349"/>
              <a:gd name="connsiteX6518" fmla="*/ 176965 w 9272710"/>
              <a:gd name="connsiteY6518" fmla="*/ 1845767 h 6864349"/>
              <a:gd name="connsiteX6519" fmla="*/ 178043 w 9272710"/>
              <a:gd name="connsiteY6519" fmla="*/ 1850076 h 6864349"/>
              <a:gd name="connsiteX6520" fmla="*/ 182031 w 9272710"/>
              <a:gd name="connsiteY6520" fmla="*/ 1853648 h 6864349"/>
              <a:gd name="connsiteX6521" fmla="*/ 687048 w 9272710"/>
              <a:gd name="connsiteY6521" fmla="*/ 1842793 h 6864349"/>
              <a:gd name="connsiteX6522" fmla="*/ 653433 w 9272710"/>
              <a:gd name="connsiteY6522" fmla="*/ 1865882 h 6864349"/>
              <a:gd name="connsiteX6523" fmla="*/ 645385 w 9272710"/>
              <a:gd name="connsiteY6523" fmla="*/ 1875358 h 6864349"/>
              <a:gd name="connsiteX6524" fmla="*/ 1883504 w 9272710"/>
              <a:gd name="connsiteY6524" fmla="*/ 1841175 h 6864349"/>
              <a:gd name="connsiteX6525" fmla="*/ 1883397 w 9272710"/>
              <a:gd name="connsiteY6525" fmla="*/ 1841195 h 6864349"/>
              <a:gd name="connsiteX6526" fmla="*/ 1902373 w 9272710"/>
              <a:gd name="connsiteY6526" fmla="*/ 1849132 h 6864349"/>
              <a:gd name="connsiteX6527" fmla="*/ 1919329 w 9272710"/>
              <a:gd name="connsiteY6527" fmla="*/ 1862630 h 6864349"/>
              <a:gd name="connsiteX6528" fmla="*/ 1958513 w 9272710"/>
              <a:gd name="connsiteY6528" fmla="*/ 1881133 h 6864349"/>
              <a:gd name="connsiteX6529" fmla="*/ 1958527 w 9272710"/>
              <a:gd name="connsiteY6529" fmla="*/ 1881129 h 6864349"/>
              <a:gd name="connsiteX6530" fmla="*/ 1939589 w 9272710"/>
              <a:gd name="connsiteY6530" fmla="*/ 1876478 h 6864349"/>
              <a:gd name="connsiteX6531" fmla="*/ 1919711 w 9272710"/>
              <a:gd name="connsiteY6531" fmla="*/ 1862726 h 6864349"/>
              <a:gd name="connsiteX6532" fmla="*/ 1883504 w 9272710"/>
              <a:gd name="connsiteY6532" fmla="*/ 1841175 h 6864349"/>
              <a:gd name="connsiteX6533" fmla="*/ 499591 w 9272710"/>
              <a:gd name="connsiteY6533" fmla="*/ 1841080 h 6864349"/>
              <a:gd name="connsiteX6534" fmla="*/ 547729 w 9272710"/>
              <a:gd name="connsiteY6534" fmla="*/ 1853677 h 6864349"/>
              <a:gd name="connsiteX6535" fmla="*/ 559826 w 9272710"/>
              <a:gd name="connsiteY6535" fmla="*/ 1880251 h 6864349"/>
              <a:gd name="connsiteX6536" fmla="*/ 576019 w 9272710"/>
              <a:gd name="connsiteY6536" fmla="*/ 1907302 h 6864349"/>
              <a:gd name="connsiteX6537" fmla="*/ 591009 w 9272710"/>
              <a:gd name="connsiteY6537" fmla="*/ 1902516 h 6864349"/>
              <a:gd name="connsiteX6538" fmla="*/ 591035 w 9272710"/>
              <a:gd name="connsiteY6538" fmla="*/ 1902478 h 6864349"/>
              <a:gd name="connsiteX6539" fmla="*/ 576114 w 9272710"/>
              <a:gd name="connsiteY6539" fmla="*/ 1907207 h 6864349"/>
              <a:gd name="connsiteX6540" fmla="*/ 559922 w 9272710"/>
              <a:gd name="connsiteY6540" fmla="*/ 1880156 h 6864349"/>
              <a:gd name="connsiteX6541" fmla="*/ 547825 w 9272710"/>
              <a:gd name="connsiteY6541" fmla="*/ 1853581 h 6864349"/>
              <a:gd name="connsiteX6542" fmla="*/ 503675 w 9272710"/>
              <a:gd name="connsiteY6542" fmla="*/ 1841541 h 6864349"/>
              <a:gd name="connsiteX6543" fmla="*/ 7273380 w 9272710"/>
              <a:gd name="connsiteY6543" fmla="*/ 1837683 h 6864349"/>
              <a:gd name="connsiteX6544" fmla="*/ 7273331 w 9272710"/>
              <a:gd name="connsiteY6544" fmla="*/ 1838025 h 6864349"/>
              <a:gd name="connsiteX6545" fmla="*/ 7280358 w 9272710"/>
              <a:gd name="connsiteY6545" fmla="*/ 1853836 h 6864349"/>
              <a:gd name="connsiteX6546" fmla="*/ 7283740 w 9272710"/>
              <a:gd name="connsiteY6546" fmla="*/ 1856847 h 6864349"/>
              <a:gd name="connsiteX6547" fmla="*/ 7284172 w 9272710"/>
              <a:gd name="connsiteY6547" fmla="*/ 1857648 h 6864349"/>
              <a:gd name="connsiteX6548" fmla="*/ 7286160 w 9272710"/>
              <a:gd name="connsiteY6548" fmla="*/ 1859003 h 6864349"/>
              <a:gd name="connsiteX6549" fmla="*/ 7293454 w 9272710"/>
              <a:gd name="connsiteY6549" fmla="*/ 1865498 h 6864349"/>
              <a:gd name="connsiteX6550" fmla="*/ 7302659 w 9272710"/>
              <a:gd name="connsiteY6550" fmla="*/ 1870249 h 6864349"/>
              <a:gd name="connsiteX6551" fmla="*/ 7304320 w 9272710"/>
              <a:gd name="connsiteY6551" fmla="*/ 1871381 h 6864349"/>
              <a:gd name="connsiteX6552" fmla="*/ 7314187 w 9272710"/>
              <a:gd name="connsiteY6552" fmla="*/ 1876200 h 6864349"/>
              <a:gd name="connsiteX6553" fmla="*/ 7327833 w 9272710"/>
              <a:gd name="connsiteY6553" fmla="*/ 1883245 h 6864349"/>
              <a:gd name="connsiteX6554" fmla="*/ 7353932 w 9272710"/>
              <a:gd name="connsiteY6554" fmla="*/ 1894104 h 6864349"/>
              <a:gd name="connsiteX6555" fmla="*/ 7385364 w 9272710"/>
              <a:gd name="connsiteY6555" fmla="*/ 1915059 h 6864349"/>
              <a:gd name="connsiteX6556" fmla="*/ 7389447 w 9272710"/>
              <a:gd name="connsiteY6556" fmla="*/ 1911138 h 6864349"/>
              <a:gd name="connsiteX6557" fmla="*/ 7401248 w 9272710"/>
              <a:gd name="connsiteY6557" fmla="*/ 1900909 h 6864349"/>
              <a:gd name="connsiteX6558" fmla="*/ 7402601 w 9272710"/>
              <a:gd name="connsiteY6558" fmla="*/ 1898509 h 6864349"/>
              <a:gd name="connsiteX6559" fmla="*/ 7405676 w 9272710"/>
              <a:gd name="connsiteY6559" fmla="*/ 1895556 h 6864349"/>
              <a:gd name="connsiteX6560" fmla="*/ 7406732 w 9272710"/>
              <a:gd name="connsiteY6560" fmla="*/ 1891180 h 6864349"/>
              <a:gd name="connsiteX6561" fmla="*/ 7411818 w 9272710"/>
              <a:gd name="connsiteY6561" fmla="*/ 1882156 h 6864349"/>
              <a:gd name="connsiteX6562" fmla="*/ 7412396 w 9272710"/>
              <a:gd name="connsiteY6562" fmla="*/ 1867700 h 6864349"/>
              <a:gd name="connsiteX6563" fmla="*/ 7412415 w 9272710"/>
              <a:gd name="connsiteY6563" fmla="*/ 1867624 h 6864349"/>
              <a:gd name="connsiteX6564" fmla="*/ 7412407 w 9272710"/>
              <a:gd name="connsiteY6564" fmla="*/ 1867435 h 6864349"/>
              <a:gd name="connsiteX6565" fmla="*/ 7412396 w 9272710"/>
              <a:gd name="connsiteY6565" fmla="*/ 1867700 h 6864349"/>
              <a:gd name="connsiteX6566" fmla="*/ 7406732 w 9272710"/>
              <a:gd name="connsiteY6566" fmla="*/ 1891180 h 6864349"/>
              <a:gd name="connsiteX6567" fmla="*/ 7402601 w 9272710"/>
              <a:gd name="connsiteY6567" fmla="*/ 1898509 h 6864349"/>
              <a:gd name="connsiteX6568" fmla="*/ 7389447 w 9272710"/>
              <a:gd name="connsiteY6568" fmla="*/ 1911138 h 6864349"/>
              <a:gd name="connsiteX6569" fmla="*/ 7385364 w 9272710"/>
              <a:gd name="connsiteY6569" fmla="*/ 1914678 h 6864349"/>
              <a:gd name="connsiteX6570" fmla="*/ 7353931 w 9272710"/>
              <a:gd name="connsiteY6570" fmla="*/ 1893723 h 6864349"/>
              <a:gd name="connsiteX6571" fmla="*/ 7327833 w 9272710"/>
              <a:gd name="connsiteY6571" fmla="*/ 1882865 h 6864349"/>
              <a:gd name="connsiteX6572" fmla="*/ 7314187 w 9272710"/>
              <a:gd name="connsiteY6572" fmla="*/ 1876200 h 6864349"/>
              <a:gd name="connsiteX6573" fmla="*/ 7302659 w 9272710"/>
              <a:gd name="connsiteY6573" fmla="*/ 1870249 h 6864349"/>
              <a:gd name="connsiteX6574" fmla="*/ 7286160 w 9272710"/>
              <a:gd name="connsiteY6574" fmla="*/ 1859003 h 6864349"/>
              <a:gd name="connsiteX6575" fmla="*/ 7283740 w 9272710"/>
              <a:gd name="connsiteY6575" fmla="*/ 1856847 h 6864349"/>
              <a:gd name="connsiteX6576" fmla="*/ 459033 w 9272710"/>
              <a:gd name="connsiteY6576" fmla="*/ 1836503 h 6864349"/>
              <a:gd name="connsiteX6577" fmla="*/ 428621 w 9272710"/>
              <a:gd name="connsiteY6577" fmla="*/ 1846201 h 6864349"/>
              <a:gd name="connsiteX6578" fmla="*/ 428670 w 9272710"/>
              <a:gd name="connsiteY6578" fmla="*/ 1846250 h 6864349"/>
              <a:gd name="connsiteX6579" fmla="*/ 458937 w 9272710"/>
              <a:gd name="connsiteY6579" fmla="*/ 1836599 h 6864349"/>
              <a:gd name="connsiteX6580" fmla="*/ 460793 w 9272710"/>
              <a:gd name="connsiteY6580" fmla="*/ 1836702 h 6864349"/>
              <a:gd name="connsiteX6581" fmla="*/ 1057908 w 9272710"/>
              <a:gd name="connsiteY6581" fmla="*/ 1835899 h 6864349"/>
              <a:gd name="connsiteX6582" fmla="*/ 1069224 w 9272710"/>
              <a:gd name="connsiteY6582" fmla="*/ 1870917 h 6864349"/>
              <a:gd name="connsiteX6583" fmla="*/ 1079320 w 9272710"/>
              <a:gd name="connsiteY6583" fmla="*/ 1894444 h 6864349"/>
              <a:gd name="connsiteX6584" fmla="*/ 1064425 w 9272710"/>
              <a:gd name="connsiteY6584" fmla="*/ 1898254 h 6864349"/>
              <a:gd name="connsiteX6585" fmla="*/ 1048293 w 9272710"/>
              <a:gd name="connsiteY6585" fmla="*/ 1894661 h 6864349"/>
              <a:gd name="connsiteX6586" fmla="*/ 1048364 w 9272710"/>
              <a:gd name="connsiteY6586" fmla="*/ 1894730 h 6864349"/>
              <a:gd name="connsiteX6587" fmla="*/ 1064651 w 9272710"/>
              <a:gd name="connsiteY6587" fmla="*/ 1898385 h 6864349"/>
              <a:gd name="connsiteX6588" fmla="*/ 1079510 w 9272710"/>
              <a:gd name="connsiteY6588" fmla="*/ 1894539 h 6864349"/>
              <a:gd name="connsiteX6589" fmla="*/ 1069414 w 9272710"/>
              <a:gd name="connsiteY6589" fmla="*/ 1871012 h 6864349"/>
              <a:gd name="connsiteX6590" fmla="*/ 1058019 w 9272710"/>
              <a:gd name="connsiteY6590" fmla="*/ 1835973 h 6864349"/>
              <a:gd name="connsiteX6591" fmla="*/ 106829 w 9272710"/>
              <a:gd name="connsiteY6591" fmla="*/ 1833965 h 6864349"/>
              <a:gd name="connsiteX6592" fmla="*/ 106824 w 9272710"/>
              <a:gd name="connsiteY6592" fmla="*/ 1834054 h 6864349"/>
              <a:gd name="connsiteX6593" fmla="*/ 123582 w 9272710"/>
              <a:gd name="connsiteY6593" fmla="*/ 1852629 h 6864349"/>
              <a:gd name="connsiteX6594" fmla="*/ 134836 w 9272710"/>
              <a:gd name="connsiteY6594" fmla="*/ 1870141 h 6864349"/>
              <a:gd name="connsiteX6595" fmla="*/ 134828 w 9272710"/>
              <a:gd name="connsiteY6595" fmla="*/ 1870118 h 6864349"/>
              <a:gd name="connsiteX6596" fmla="*/ 123581 w 9272710"/>
              <a:gd name="connsiteY6596" fmla="*/ 1852534 h 6864349"/>
              <a:gd name="connsiteX6597" fmla="*/ 7967056 w 9272710"/>
              <a:gd name="connsiteY6597" fmla="*/ 1833525 h 6864349"/>
              <a:gd name="connsiteX6598" fmla="*/ 7966962 w 9272710"/>
              <a:gd name="connsiteY6598" fmla="*/ 1833611 h 6864349"/>
              <a:gd name="connsiteX6599" fmla="*/ 7967128 w 9272710"/>
              <a:gd name="connsiteY6599" fmla="*/ 1863767 h 6864349"/>
              <a:gd name="connsiteX6600" fmla="*/ 7961722 w 9272710"/>
              <a:gd name="connsiteY6600" fmla="*/ 1890199 h 6864349"/>
              <a:gd name="connsiteX6601" fmla="*/ 7957067 w 9272710"/>
              <a:gd name="connsiteY6601" fmla="*/ 1937442 h 6864349"/>
              <a:gd name="connsiteX6602" fmla="*/ 7957161 w 9272710"/>
              <a:gd name="connsiteY6602" fmla="*/ 1937594 h 6864349"/>
              <a:gd name="connsiteX6603" fmla="*/ 7956672 w 9272710"/>
              <a:gd name="connsiteY6603" fmla="*/ 1914993 h 6864349"/>
              <a:gd name="connsiteX6604" fmla="*/ 7961817 w 9272710"/>
              <a:gd name="connsiteY6604" fmla="*/ 1890389 h 6864349"/>
              <a:gd name="connsiteX6605" fmla="*/ 7967056 w 9272710"/>
              <a:gd name="connsiteY6605" fmla="*/ 1833525 h 6864349"/>
              <a:gd name="connsiteX6606" fmla="*/ 8982848 w 9272710"/>
              <a:gd name="connsiteY6606" fmla="*/ 1831622 h 6864349"/>
              <a:gd name="connsiteX6607" fmla="*/ 8978215 w 9272710"/>
              <a:gd name="connsiteY6607" fmla="*/ 1837787 h 6864349"/>
              <a:gd name="connsiteX6608" fmla="*/ 8982802 w 9272710"/>
              <a:gd name="connsiteY6608" fmla="*/ 1831715 h 6864349"/>
              <a:gd name="connsiteX6609" fmla="*/ 7825995 w 9272710"/>
              <a:gd name="connsiteY6609" fmla="*/ 1831149 h 6864349"/>
              <a:gd name="connsiteX6610" fmla="*/ 7825705 w 9272710"/>
              <a:gd name="connsiteY6610" fmla="*/ 1831335 h 6864349"/>
              <a:gd name="connsiteX6611" fmla="*/ 7811516 w 9272710"/>
              <a:gd name="connsiteY6611" fmla="*/ 1846921 h 6864349"/>
              <a:gd name="connsiteX6612" fmla="*/ 7811431 w 9272710"/>
              <a:gd name="connsiteY6612" fmla="*/ 1852140 h 6864349"/>
              <a:gd name="connsiteX6613" fmla="*/ 7810406 w 9272710"/>
              <a:gd name="connsiteY6613" fmla="*/ 1864241 h 6864349"/>
              <a:gd name="connsiteX6614" fmla="*/ 7811194 w 9272710"/>
              <a:gd name="connsiteY6614" fmla="*/ 1866852 h 6864349"/>
              <a:gd name="connsiteX6615" fmla="*/ 7811132 w 9272710"/>
              <a:gd name="connsiteY6615" fmla="*/ 1870732 h 6864349"/>
              <a:gd name="connsiteX6616" fmla="*/ 7814171 w 9272710"/>
              <a:gd name="connsiteY6616" fmla="*/ 1876707 h 6864349"/>
              <a:gd name="connsiteX6617" fmla="*/ 7815979 w 9272710"/>
              <a:gd name="connsiteY6617" fmla="*/ 1882690 h 6864349"/>
              <a:gd name="connsiteX6618" fmla="*/ 7819637 w 9272710"/>
              <a:gd name="connsiteY6618" fmla="*/ 1887449 h 6864349"/>
              <a:gd name="connsiteX6619" fmla="*/ 7822892 w 9272710"/>
              <a:gd name="connsiteY6619" fmla="*/ 1893847 h 6864349"/>
              <a:gd name="connsiteX6620" fmla="*/ 7826007 w 9272710"/>
              <a:gd name="connsiteY6620" fmla="*/ 1895737 h 6864349"/>
              <a:gd name="connsiteX6621" fmla="*/ 7827916 w 9272710"/>
              <a:gd name="connsiteY6621" fmla="*/ 1898220 h 6864349"/>
              <a:gd name="connsiteX6622" fmla="*/ 7840576 w 9272710"/>
              <a:gd name="connsiteY6622" fmla="*/ 1904577 h 6864349"/>
              <a:gd name="connsiteX6623" fmla="*/ 7845136 w 9272710"/>
              <a:gd name="connsiteY6623" fmla="*/ 1907344 h 6864349"/>
              <a:gd name="connsiteX6624" fmla="*/ 7868186 w 9272710"/>
              <a:gd name="connsiteY6624" fmla="*/ 1941920 h 6864349"/>
              <a:gd name="connsiteX6625" fmla="*/ 7889141 w 9272710"/>
              <a:gd name="connsiteY6625" fmla="*/ 1968780 h 6864349"/>
              <a:gd name="connsiteX6626" fmla="*/ 7896380 w 9272710"/>
              <a:gd name="connsiteY6626" fmla="*/ 1978686 h 6864349"/>
              <a:gd name="connsiteX6627" fmla="*/ 7920002 w 9272710"/>
              <a:gd name="connsiteY6627" fmla="*/ 2021073 h 6864349"/>
              <a:gd name="connsiteX6628" fmla="*/ 7927150 w 9272710"/>
              <a:gd name="connsiteY6628" fmla="*/ 2026885 h 6864349"/>
              <a:gd name="connsiteX6629" fmla="*/ 7955167 w 9272710"/>
              <a:gd name="connsiteY6629" fmla="*/ 2052140 h 6864349"/>
              <a:gd name="connsiteX6630" fmla="*/ 7966378 w 9272710"/>
              <a:gd name="connsiteY6630" fmla="*/ 2069177 h 6864349"/>
              <a:gd name="connsiteX6631" fmla="*/ 7975308 w 9272710"/>
              <a:gd name="connsiteY6631" fmla="*/ 2086828 h 6864349"/>
              <a:gd name="connsiteX6632" fmla="*/ 7997061 w 9272710"/>
              <a:gd name="connsiteY6632" fmla="*/ 2148335 h 6864349"/>
              <a:gd name="connsiteX6633" fmla="*/ 8015421 w 9272710"/>
              <a:gd name="connsiteY6633" fmla="*/ 2194136 h 6864349"/>
              <a:gd name="connsiteX6634" fmla="*/ 8015920 w 9272710"/>
              <a:gd name="connsiteY6634" fmla="*/ 2194141 h 6864349"/>
              <a:gd name="connsiteX6635" fmla="*/ 7982225 w 9272710"/>
              <a:gd name="connsiteY6635" fmla="*/ 2100499 h 6864349"/>
              <a:gd name="connsiteX6636" fmla="*/ 7975308 w 9272710"/>
              <a:gd name="connsiteY6636" fmla="*/ 2086828 h 6864349"/>
              <a:gd name="connsiteX6637" fmla="*/ 7972189 w 9272710"/>
              <a:gd name="connsiteY6637" fmla="*/ 2078008 h 6864349"/>
              <a:gd name="connsiteX6638" fmla="*/ 7966378 w 9272710"/>
              <a:gd name="connsiteY6638" fmla="*/ 2069177 h 6864349"/>
              <a:gd name="connsiteX6639" fmla="*/ 7959930 w 9272710"/>
              <a:gd name="connsiteY6639" fmla="*/ 2056433 h 6864349"/>
              <a:gd name="connsiteX6640" fmla="*/ 7955167 w 9272710"/>
              <a:gd name="connsiteY6640" fmla="*/ 2052140 h 6864349"/>
              <a:gd name="connsiteX6641" fmla="*/ 7951670 w 9272710"/>
              <a:gd name="connsiteY6641" fmla="*/ 2046825 h 6864349"/>
              <a:gd name="connsiteX6642" fmla="*/ 7927150 w 9272710"/>
              <a:gd name="connsiteY6642" fmla="*/ 2026885 h 6864349"/>
              <a:gd name="connsiteX6643" fmla="*/ 7920384 w 9272710"/>
              <a:gd name="connsiteY6643" fmla="*/ 2020787 h 6864349"/>
              <a:gd name="connsiteX6644" fmla="*/ 7896762 w 9272710"/>
              <a:gd name="connsiteY6644" fmla="*/ 1978400 h 6864349"/>
              <a:gd name="connsiteX6645" fmla="*/ 7889523 w 9272710"/>
              <a:gd name="connsiteY6645" fmla="*/ 1968494 h 6864349"/>
              <a:gd name="connsiteX6646" fmla="*/ 7868568 w 9272710"/>
              <a:gd name="connsiteY6646" fmla="*/ 1941634 h 6864349"/>
              <a:gd name="connsiteX6647" fmla="*/ 7845517 w 9272710"/>
              <a:gd name="connsiteY6647" fmla="*/ 1907058 h 6864349"/>
              <a:gd name="connsiteX6648" fmla="*/ 7840576 w 9272710"/>
              <a:gd name="connsiteY6648" fmla="*/ 1904577 h 6864349"/>
              <a:gd name="connsiteX6649" fmla="*/ 7826007 w 9272710"/>
              <a:gd name="connsiteY6649" fmla="*/ 1895737 h 6864349"/>
              <a:gd name="connsiteX6650" fmla="*/ 7819637 w 9272710"/>
              <a:gd name="connsiteY6650" fmla="*/ 1887449 h 6864349"/>
              <a:gd name="connsiteX6651" fmla="*/ 7814171 w 9272710"/>
              <a:gd name="connsiteY6651" fmla="*/ 1876707 h 6864349"/>
              <a:gd name="connsiteX6652" fmla="*/ 7811194 w 9272710"/>
              <a:gd name="connsiteY6652" fmla="*/ 1866852 h 6864349"/>
              <a:gd name="connsiteX6653" fmla="*/ 7811431 w 9272710"/>
              <a:gd name="connsiteY6653" fmla="*/ 1852140 h 6864349"/>
              <a:gd name="connsiteX6654" fmla="*/ 7811897 w 9272710"/>
              <a:gd name="connsiteY6654" fmla="*/ 1846649 h 6864349"/>
              <a:gd name="connsiteX6655" fmla="*/ 8960235 w 9272710"/>
              <a:gd name="connsiteY6655" fmla="*/ 1831081 h 6864349"/>
              <a:gd name="connsiteX6656" fmla="*/ 8951560 w 9272710"/>
              <a:gd name="connsiteY6656" fmla="*/ 1832953 h 6864349"/>
              <a:gd name="connsiteX6657" fmla="*/ 8951587 w 9272710"/>
              <a:gd name="connsiteY6657" fmla="*/ 1833192 h 6864349"/>
              <a:gd name="connsiteX6658" fmla="*/ 8960045 w 9272710"/>
              <a:gd name="connsiteY6658" fmla="*/ 1831353 h 6864349"/>
              <a:gd name="connsiteX6659" fmla="*/ 8964456 w 9272710"/>
              <a:gd name="connsiteY6659" fmla="*/ 1833461 h 6864349"/>
              <a:gd name="connsiteX6660" fmla="*/ 8969170 w 9272710"/>
              <a:gd name="connsiteY6660" fmla="*/ 1836120 h 6864349"/>
              <a:gd name="connsiteX6661" fmla="*/ 8973536 w 9272710"/>
              <a:gd name="connsiteY6661" fmla="*/ 1837801 h 6864349"/>
              <a:gd name="connsiteX6662" fmla="*/ 8976966 w 9272710"/>
              <a:gd name="connsiteY6662" fmla="*/ 1839440 h 6864349"/>
              <a:gd name="connsiteX6663" fmla="*/ 8977153 w 9272710"/>
              <a:gd name="connsiteY6663" fmla="*/ 1839193 h 6864349"/>
              <a:gd name="connsiteX6664" fmla="*/ 8973536 w 9272710"/>
              <a:gd name="connsiteY6664" fmla="*/ 1837801 h 6864349"/>
              <a:gd name="connsiteX6665" fmla="*/ 8964456 w 9272710"/>
              <a:gd name="connsiteY6665" fmla="*/ 1833461 h 6864349"/>
              <a:gd name="connsiteX6666" fmla="*/ 931989 w 9272710"/>
              <a:gd name="connsiteY6666" fmla="*/ 1829121 h 6864349"/>
              <a:gd name="connsiteX6667" fmla="*/ 910537 w 9272710"/>
              <a:gd name="connsiteY6667" fmla="*/ 1829959 h 6864349"/>
              <a:gd name="connsiteX6668" fmla="*/ 806238 w 9272710"/>
              <a:gd name="connsiteY6668" fmla="*/ 1861297 h 6864349"/>
              <a:gd name="connsiteX6669" fmla="*/ 702511 w 9272710"/>
              <a:gd name="connsiteY6669" fmla="*/ 1927686 h 6864349"/>
              <a:gd name="connsiteX6670" fmla="*/ 700135 w 9272710"/>
              <a:gd name="connsiteY6670" fmla="*/ 1934604 h 6864349"/>
              <a:gd name="connsiteX6671" fmla="*/ 685867 w 9272710"/>
              <a:gd name="connsiteY6671" fmla="*/ 1973966 h 6864349"/>
              <a:gd name="connsiteX6672" fmla="*/ 672943 w 9272710"/>
              <a:gd name="connsiteY6672" fmla="*/ 2013742 h 6864349"/>
              <a:gd name="connsiteX6673" fmla="*/ 670602 w 9272710"/>
              <a:gd name="connsiteY6673" fmla="*/ 2020555 h 6864349"/>
              <a:gd name="connsiteX6674" fmla="*/ 670507 w 9272710"/>
              <a:gd name="connsiteY6674" fmla="*/ 2020459 h 6864349"/>
              <a:gd name="connsiteX6675" fmla="*/ 641456 w 9272710"/>
              <a:gd name="connsiteY6675" fmla="*/ 2020459 h 6864349"/>
              <a:gd name="connsiteX6676" fmla="*/ 641456 w 9272710"/>
              <a:gd name="connsiteY6676" fmla="*/ 2010849 h 6864349"/>
              <a:gd name="connsiteX6677" fmla="*/ 625522 w 9272710"/>
              <a:gd name="connsiteY6677" fmla="*/ 1996612 h 6864349"/>
              <a:gd name="connsiteX6678" fmla="*/ 638041 w 9272710"/>
              <a:gd name="connsiteY6678" fmla="*/ 1979149 h 6864349"/>
              <a:gd name="connsiteX6679" fmla="*/ 651193 w 9272710"/>
              <a:gd name="connsiteY6679" fmla="*/ 1972206 h 6864349"/>
              <a:gd name="connsiteX6680" fmla="*/ 651175 w 9272710"/>
              <a:gd name="connsiteY6680" fmla="*/ 1972014 h 6864349"/>
              <a:gd name="connsiteX6681" fmla="*/ 651076 w 9272710"/>
              <a:gd name="connsiteY6681" fmla="*/ 1972167 h 6864349"/>
              <a:gd name="connsiteX6682" fmla="*/ 641361 w 9272710"/>
              <a:gd name="connsiteY6682" fmla="*/ 2010934 h 6864349"/>
              <a:gd name="connsiteX6683" fmla="*/ 641361 w 9272710"/>
              <a:gd name="connsiteY6683" fmla="*/ 2020650 h 6864349"/>
              <a:gd name="connsiteX6684" fmla="*/ 627645 w 9272710"/>
              <a:gd name="connsiteY6684" fmla="*/ 2093611 h 6864349"/>
              <a:gd name="connsiteX6685" fmla="*/ 660315 w 9272710"/>
              <a:gd name="connsiteY6685" fmla="*/ 2151714 h 6864349"/>
              <a:gd name="connsiteX6686" fmla="*/ 664602 w 9272710"/>
              <a:gd name="connsiteY6686" fmla="*/ 2191147 h 6864349"/>
              <a:gd name="connsiteX6687" fmla="*/ 694605 w 9272710"/>
              <a:gd name="connsiteY6687" fmla="*/ 2343643 h 6864349"/>
              <a:gd name="connsiteX6688" fmla="*/ 712893 w 9272710"/>
              <a:gd name="connsiteY6688" fmla="*/ 2343643 h 6864349"/>
              <a:gd name="connsiteX6689" fmla="*/ 722228 w 9272710"/>
              <a:gd name="connsiteY6689" fmla="*/ 2354311 h 6864349"/>
              <a:gd name="connsiteX6690" fmla="*/ 740325 w 9272710"/>
              <a:gd name="connsiteY6690" fmla="*/ 2381266 h 6864349"/>
              <a:gd name="connsiteX6691" fmla="*/ 772996 w 9272710"/>
              <a:gd name="connsiteY6691" fmla="*/ 2440893 h 6864349"/>
              <a:gd name="connsiteX6692" fmla="*/ 807572 w 9272710"/>
              <a:gd name="connsiteY6692" fmla="*/ 2469849 h 6864349"/>
              <a:gd name="connsiteX6693" fmla="*/ 854185 w 9272710"/>
              <a:gd name="connsiteY6693" fmla="*/ 2453430 h 6864349"/>
              <a:gd name="connsiteX6694" fmla="*/ 878511 w 9272710"/>
              <a:gd name="connsiteY6694" fmla="*/ 2439276 h 6864349"/>
              <a:gd name="connsiteX6695" fmla="*/ 854375 w 9272710"/>
              <a:gd name="connsiteY6695" fmla="*/ 2453299 h 6864349"/>
              <a:gd name="connsiteX6696" fmla="*/ 807762 w 9272710"/>
              <a:gd name="connsiteY6696" fmla="*/ 2469754 h 6864349"/>
              <a:gd name="connsiteX6697" fmla="*/ 773186 w 9272710"/>
              <a:gd name="connsiteY6697" fmla="*/ 2440798 h 6864349"/>
              <a:gd name="connsiteX6698" fmla="*/ 740515 w 9272710"/>
              <a:gd name="connsiteY6698" fmla="*/ 2381171 h 6864349"/>
              <a:gd name="connsiteX6699" fmla="*/ 722418 w 9272710"/>
              <a:gd name="connsiteY6699" fmla="*/ 2354215 h 6864349"/>
              <a:gd name="connsiteX6700" fmla="*/ 713083 w 9272710"/>
              <a:gd name="connsiteY6700" fmla="*/ 2343547 h 6864349"/>
              <a:gd name="connsiteX6701" fmla="*/ 694795 w 9272710"/>
              <a:gd name="connsiteY6701" fmla="*/ 2343547 h 6864349"/>
              <a:gd name="connsiteX6702" fmla="*/ 664792 w 9272710"/>
              <a:gd name="connsiteY6702" fmla="*/ 2191052 h 6864349"/>
              <a:gd name="connsiteX6703" fmla="*/ 660505 w 9272710"/>
              <a:gd name="connsiteY6703" fmla="*/ 2151619 h 6864349"/>
              <a:gd name="connsiteX6704" fmla="*/ 627835 w 9272710"/>
              <a:gd name="connsiteY6704" fmla="*/ 2093516 h 6864349"/>
              <a:gd name="connsiteX6705" fmla="*/ 641551 w 9272710"/>
              <a:gd name="connsiteY6705" fmla="*/ 2020555 h 6864349"/>
              <a:gd name="connsiteX6706" fmla="*/ 670602 w 9272710"/>
              <a:gd name="connsiteY6706" fmla="*/ 2020555 h 6864349"/>
              <a:gd name="connsiteX6707" fmla="*/ 670722 w 9272710"/>
              <a:gd name="connsiteY6707" fmla="*/ 2020577 h 6864349"/>
              <a:gd name="connsiteX6708" fmla="*/ 672943 w 9272710"/>
              <a:gd name="connsiteY6708" fmla="*/ 2013742 h 6864349"/>
              <a:gd name="connsiteX6709" fmla="*/ 700135 w 9272710"/>
              <a:gd name="connsiteY6709" fmla="*/ 1934604 h 6864349"/>
              <a:gd name="connsiteX6710" fmla="*/ 702607 w 9272710"/>
              <a:gd name="connsiteY6710" fmla="*/ 1927781 h 6864349"/>
              <a:gd name="connsiteX6711" fmla="*/ 806334 w 9272710"/>
              <a:gd name="connsiteY6711" fmla="*/ 1861392 h 6864349"/>
              <a:gd name="connsiteX6712" fmla="*/ 910633 w 9272710"/>
              <a:gd name="connsiteY6712" fmla="*/ 1830054 h 6864349"/>
              <a:gd name="connsiteX6713" fmla="*/ 910823 w 9272710"/>
              <a:gd name="connsiteY6713" fmla="*/ 1830150 h 6864349"/>
              <a:gd name="connsiteX6714" fmla="*/ 939208 w 9272710"/>
              <a:gd name="connsiteY6714" fmla="*/ 1831193 h 6864349"/>
              <a:gd name="connsiteX6715" fmla="*/ 948125 w 9272710"/>
              <a:gd name="connsiteY6715" fmla="*/ 1833754 h 6864349"/>
              <a:gd name="connsiteX6716" fmla="*/ 977910 w 9272710"/>
              <a:gd name="connsiteY6716" fmla="*/ 1845036 h 6864349"/>
              <a:gd name="connsiteX6717" fmla="*/ 987715 w 9272710"/>
              <a:gd name="connsiteY6717" fmla="*/ 1849525 h 6864349"/>
              <a:gd name="connsiteX6718" fmla="*/ 1023991 w 9272710"/>
              <a:gd name="connsiteY6718" fmla="*/ 1870841 h 6864349"/>
              <a:gd name="connsiteX6719" fmla="*/ 1023935 w 9272710"/>
              <a:gd name="connsiteY6719" fmla="*/ 1870786 h 6864349"/>
              <a:gd name="connsiteX6720" fmla="*/ 994513 w 9272710"/>
              <a:gd name="connsiteY6720" fmla="*/ 1852638 h 6864349"/>
              <a:gd name="connsiteX6721" fmla="*/ 987715 w 9272710"/>
              <a:gd name="connsiteY6721" fmla="*/ 1849525 h 6864349"/>
              <a:gd name="connsiteX6722" fmla="*/ 983999 w 9272710"/>
              <a:gd name="connsiteY6722" fmla="*/ 1847342 h 6864349"/>
              <a:gd name="connsiteX6723" fmla="*/ 977910 w 9272710"/>
              <a:gd name="connsiteY6723" fmla="*/ 1845036 h 6864349"/>
              <a:gd name="connsiteX6724" fmla="*/ 961922 w 9272710"/>
              <a:gd name="connsiteY6724" fmla="*/ 1837715 h 6864349"/>
              <a:gd name="connsiteX6725" fmla="*/ 948125 w 9272710"/>
              <a:gd name="connsiteY6725" fmla="*/ 1833754 h 6864349"/>
              <a:gd name="connsiteX6726" fmla="*/ 941598 w 9272710"/>
              <a:gd name="connsiteY6726" fmla="*/ 1831281 h 6864349"/>
              <a:gd name="connsiteX6727" fmla="*/ 939208 w 9272710"/>
              <a:gd name="connsiteY6727" fmla="*/ 1831193 h 6864349"/>
              <a:gd name="connsiteX6728" fmla="*/ 1709412 w 9272710"/>
              <a:gd name="connsiteY6728" fmla="*/ 1826968 h 6864349"/>
              <a:gd name="connsiteX6729" fmla="*/ 1685110 w 9272710"/>
              <a:gd name="connsiteY6729" fmla="*/ 1830531 h 6864349"/>
              <a:gd name="connsiteX6730" fmla="*/ 1655374 w 9272710"/>
              <a:gd name="connsiteY6730" fmla="*/ 1839105 h 6864349"/>
              <a:gd name="connsiteX6731" fmla="*/ 1628162 w 9272710"/>
              <a:gd name="connsiteY6731" fmla="*/ 1839467 h 6864349"/>
              <a:gd name="connsiteX6732" fmla="*/ 1628246 w 9272710"/>
              <a:gd name="connsiteY6732" fmla="*/ 1839508 h 6864349"/>
              <a:gd name="connsiteX6733" fmla="*/ 1685681 w 9272710"/>
              <a:gd name="connsiteY6733" fmla="*/ 1830531 h 6864349"/>
              <a:gd name="connsiteX6734" fmla="*/ 1709558 w 9272710"/>
              <a:gd name="connsiteY6734" fmla="*/ 1827030 h 6864349"/>
              <a:gd name="connsiteX6735" fmla="*/ 9178600 w 9272710"/>
              <a:gd name="connsiteY6735" fmla="*/ 1825380 h 6864349"/>
              <a:gd name="connsiteX6736" fmla="*/ 9177207 w 9272710"/>
              <a:gd name="connsiteY6736" fmla="*/ 1826286 h 6864349"/>
              <a:gd name="connsiteX6737" fmla="*/ 9178600 w 9272710"/>
              <a:gd name="connsiteY6737" fmla="*/ 1825381 h 6864349"/>
              <a:gd name="connsiteX6738" fmla="*/ 8532199 w 9272710"/>
              <a:gd name="connsiteY6738" fmla="*/ 1825071 h 6864349"/>
              <a:gd name="connsiteX6739" fmla="*/ 8562283 w 9272710"/>
              <a:gd name="connsiteY6739" fmla="*/ 1825427 h 6864349"/>
              <a:gd name="connsiteX6740" fmla="*/ 8562237 w 9272710"/>
              <a:gd name="connsiteY6740" fmla="*/ 1825393 h 6864349"/>
              <a:gd name="connsiteX6741" fmla="*/ 382464 w 9272710"/>
              <a:gd name="connsiteY6741" fmla="*/ 1824369 h 6864349"/>
              <a:gd name="connsiteX6742" fmla="*/ 384787 w 9272710"/>
              <a:gd name="connsiteY6742" fmla="*/ 1827062 h 6864349"/>
              <a:gd name="connsiteX6743" fmla="*/ 418356 w 9272710"/>
              <a:gd name="connsiteY6743" fmla="*/ 1846261 h 6864349"/>
              <a:gd name="connsiteX6744" fmla="*/ 418736 w 9272710"/>
              <a:gd name="connsiteY6744" fmla="*/ 1846178 h 6864349"/>
              <a:gd name="connsiteX6745" fmla="*/ 385018 w 9272710"/>
              <a:gd name="connsiteY6745" fmla="*/ 1826871 h 6864349"/>
              <a:gd name="connsiteX6746" fmla="*/ 9208163 w 9272710"/>
              <a:gd name="connsiteY6746" fmla="*/ 1819523 h 6864349"/>
              <a:gd name="connsiteX6747" fmla="*/ 9208163 w 9272710"/>
              <a:gd name="connsiteY6747" fmla="*/ 1826190 h 6864349"/>
              <a:gd name="connsiteX6748" fmla="*/ 9198447 w 9272710"/>
              <a:gd name="connsiteY6748" fmla="*/ 1825048 h 6864349"/>
              <a:gd name="connsiteX6749" fmla="*/ 9208163 w 9272710"/>
              <a:gd name="connsiteY6749" fmla="*/ 1819523 h 6864349"/>
              <a:gd name="connsiteX6750" fmla="*/ 6681749 w 9272710"/>
              <a:gd name="connsiteY6750" fmla="*/ 1817376 h 6864349"/>
              <a:gd name="connsiteX6751" fmla="*/ 6699370 w 9272710"/>
              <a:gd name="connsiteY6751" fmla="*/ 1835621 h 6864349"/>
              <a:gd name="connsiteX6752" fmla="*/ 6767763 w 9272710"/>
              <a:gd name="connsiteY6752" fmla="*/ 1863910 h 6864349"/>
              <a:gd name="connsiteX6753" fmla="*/ 6748436 w 9272710"/>
              <a:gd name="connsiteY6753" fmla="*/ 1892948 h 6864349"/>
              <a:gd name="connsiteX6754" fmla="*/ 6748523 w 9272710"/>
              <a:gd name="connsiteY6754" fmla="*/ 1892866 h 6864349"/>
              <a:gd name="connsiteX6755" fmla="*/ 6748655 w 9272710"/>
              <a:gd name="connsiteY6755" fmla="*/ 1892905 h 6864349"/>
              <a:gd name="connsiteX6756" fmla="*/ 6767931 w 9272710"/>
              <a:gd name="connsiteY6756" fmla="*/ 1863943 h 6864349"/>
              <a:gd name="connsiteX6757" fmla="*/ 6767763 w 9272710"/>
              <a:gd name="connsiteY6757" fmla="*/ 1863910 h 6864349"/>
              <a:gd name="connsiteX6758" fmla="*/ 6699383 w 9272710"/>
              <a:gd name="connsiteY6758" fmla="*/ 1835620 h 6864349"/>
              <a:gd name="connsiteX6759" fmla="*/ 485505 w 9272710"/>
              <a:gd name="connsiteY6759" fmla="*/ 1816572 h 6864349"/>
              <a:gd name="connsiteX6760" fmla="*/ 441335 w 9272710"/>
              <a:gd name="connsiteY6760" fmla="*/ 1824054 h 6864349"/>
              <a:gd name="connsiteX6761" fmla="*/ 416878 w 9272710"/>
              <a:gd name="connsiteY6761" fmla="*/ 1825027 h 6864349"/>
              <a:gd name="connsiteX6762" fmla="*/ 416886 w 9272710"/>
              <a:gd name="connsiteY6762" fmla="*/ 1825031 h 6864349"/>
              <a:gd name="connsiteX6763" fmla="*/ 441431 w 9272710"/>
              <a:gd name="connsiteY6763" fmla="*/ 1824054 h 6864349"/>
              <a:gd name="connsiteX6764" fmla="*/ 527387 w 9272710"/>
              <a:gd name="connsiteY6764" fmla="*/ 1818927 h 6864349"/>
              <a:gd name="connsiteX6765" fmla="*/ 527370 w 9272710"/>
              <a:gd name="connsiteY6765" fmla="*/ 1818922 h 6864349"/>
              <a:gd name="connsiteX6766" fmla="*/ 485505 w 9272710"/>
              <a:gd name="connsiteY6766" fmla="*/ 1816572 h 6864349"/>
              <a:gd name="connsiteX6767" fmla="*/ 1549250 w 9272710"/>
              <a:gd name="connsiteY6767" fmla="*/ 1813194 h 6864349"/>
              <a:gd name="connsiteX6768" fmla="*/ 1554342 w 9272710"/>
              <a:gd name="connsiteY6768" fmla="*/ 1851716 h 6864349"/>
              <a:gd name="connsiteX6769" fmla="*/ 1527852 w 9272710"/>
              <a:gd name="connsiteY6769" fmla="*/ 1912636 h 6864349"/>
              <a:gd name="connsiteX6770" fmla="*/ 1566273 w 9272710"/>
              <a:gd name="connsiteY6770" fmla="*/ 1925650 h 6864349"/>
              <a:gd name="connsiteX6771" fmla="*/ 1580868 w 9272710"/>
              <a:gd name="connsiteY6771" fmla="*/ 1962356 h 6864349"/>
              <a:gd name="connsiteX6772" fmla="*/ 1580869 w 9272710"/>
              <a:gd name="connsiteY6772" fmla="*/ 1962356 h 6864349"/>
              <a:gd name="connsiteX6773" fmla="*/ 1566310 w 9272710"/>
              <a:gd name="connsiteY6773" fmla="*/ 1925650 h 6864349"/>
              <a:gd name="connsiteX6774" fmla="*/ 1527853 w 9272710"/>
              <a:gd name="connsiteY6774" fmla="*/ 1912636 h 6864349"/>
              <a:gd name="connsiteX6775" fmla="*/ 1549284 w 9272710"/>
              <a:gd name="connsiteY6775" fmla="*/ 1813219 h 6864349"/>
              <a:gd name="connsiteX6776" fmla="*/ 6602972 w 9272710"/>
              <a:gd name="connsiteY6776" fmla="*/ 1812058 h 6864349"/>
              <a:gd name="connsiteX6777" fmla="*/ 6603896 w 9272710"/>
              <a:gd name="connsiteY6777" fmla="*/ 1814561 h 6864349"/>
              <a:gd name="connsiteX6778" fmla="*/ 6603902 w 9272710"/>
              <a:gd name="connsiteY6778" fmla="*/ 1814567 h 6864349"/>
              <a:gd name="connsiteX6779" fmla="*/ 6626793 w 9272710"/>
              <a:gd name="connsiteY6779" fmla="*/ 1811904 h 6864349"/>
              <a:gd name="connsiteX6780" fmla="*/ 6661821 w 9272710"/>
              <a:gd name="connsiteY6780" fmla="*/ 1827215 h 6864349"/>
              <a:gd name="connsiteX6781" fmla="*/ 6626793 w 9272710"/>
              <a:gd name="connsiteY6781" fmla="*/ 1811904 h 6864349"/>
              <a:gd name="connsiteX6782" fmla="*/ 7512106 w 9272710"/>
              <a:gd name="connsiteY6782" fmla="*/ 1809034 h 6864349"/>
              <a:gd name="connsiteX6783" fmla="*/ 7491282 w 9272710"/>
              <a:gd name="connsiteY6783" fmla="*/ 1831620 h 6864349"/>
              <a:gd name="connsiteX6784" fmla="*/ 7444895 w 9272710"/>
              <a:gd name="connsiteY6784" fmla="*/ 1842003 h 6864349"/>
              <a:gd name="connsiteX6785" fmla="*/ 7422739 w 9272710"/>
              <a:gd name="connsiteY6785" fmla="*/ 1839064 h 6864349"/>
              <a:gd name="connsiteX6786" fmla="*/ 7420597 w 9272710"/>
              <a:gd name="connsiteY6786" fmla="*/ 1840930 h 6864349"/>
              <a:gd name="connsiteX6787" fmla="*/ 7417618 w 9272710"/>
              <a:gd name="connsiteY6787" fmla="*/ 1840752 h 6864349"/>
              <a:gd name="connsiteX6788" fmla="*/ 7412382 w 9272710"/>
              <a:gd name="connsiteY6788" fmla="*/ 1848087 h 6864349"/>
              <a:gd name="connsiteX6789" fmla="*/ 7411663 w 9272710"/>
              <a:gd name="connsiteY6789" fmla="*/ 1848713 h 6864349"/>
              <a:gd name="connsiteX6790" fmla="*/ 7411678 w 9272710"/>
              <a:gd name="connsiteY6790" fmla="*/ 1849073 h 6864349"/>
              <a:gd name="connsiteX6791" fmla="*/ 7412382 w 9272710"/>
              <a:gd name="connsiteY6791" fmla="*/ 1848087 h 6864349"/>
              <a:gd name="connsiteX6792" fmla="*/ 7420597 w 9272710"/>
              <a:gd name="connsiteY6792" fmla="*/ 1840930 h 6864349"/>
              <a:gd name="connsiteX6793" fmla="*/ 7444895 w 9272710"/>
              <a:gd name="connsiteY6793" fmla="*/ 1842383 h 6864349"/>
              <a:gd name="connsiteX6794" fmla="*/ 7491282 w 9272710"/>
              <a:gd name="connsiteY6794" fmla="*/ 1832001 h 6864349"/>
              <a:gd name="connsiteX6795" fmla="*/ 7535859 w 9272710"/>
              <a:gd name="connsiteY6795" fmla="*/ 1824762 h 6864349"/>
              <a:gd name="connsiteX6796" fmla="*/ 7597676 w 9272710"/>
              <a:gd name="connsiteY6796" fmla="*/ 1874482 h 6864349"/>
              <a:gd name="connsiteX6797" fmla="*/ 7749219 w 9272710"/>
              <a:gd name="connsiteY6797" fmla="*/ 1917916 h 6864349"/>
              <a:gd name="connsiteX6798" fmla="*/ 7809798 w 9272710"/>
              <a:gd name="connsiteY6798" fmla="*/ 1939633 h 6864349"/>
              <a:gd name="connsiteX6799" fmla="*/ 7817894 w 9272710"/>
              <a:gd name="connsiteY6799" fmla="*/ 1951254 h 6864349"/>
              <a:gd name="connsiteX6800" fmla="*/ 7924289 w 9272710"/>
              <a:gd name="connsiteY6800" fmla="*/ 2088985 h 6864349"/>
              <a:gd name="connsiteX6801" fmla="*/ 7942145 w 9272710"/>
              <a:gd name="connsiteY6801" fmla="*/ 2112560 h 6864349"/>
              <a:gd name="connsiteX6802" fmla="*/ 7948795 w 9272710"/>
              <a:gd name="connsiteY6802" fmla="*/ 2136547 h 6864349"/>
              <a:gd name="connsiteX6803" fmla="*/ 7948839 w 9272710"/>
              <a:gd name="connsiteY6803" fmla="*/ 2136325 h 6864349"/>
              <a:gd name="connsiteX6804" fmla="*/ 7924289 w 9272710"/>
              <a:gd name="connsiteY6804" fmla="*/ 2088605 h 6864349"/>
              <a:gd name="connsiteX6805" fmla="*/ 7817894 w 9272710"/>
              <a:gd name="connsiteY6805" fmla="*/ 1950873 h 6864349"/>
              <a:gd name="connsiteX6806" fmla="*/ 7809798 w 9272710"/>
              <a:gd name="connsiteY6806" fmla="*/ 1939253 h 6864349"/>
              <a:gd name="connsiteX6807" fmla="*/ 7749219 w 9272710"/>
              <a:gd name="connsiteY6807" fmla="*/ 1917536 h 6864349"/>
              <a:gd name="connsiteX6808" fmla="*/ 7597676 w 9272710"/>
              <a:gd name="connsiteY6808" fmla="*/ 1874102 h 6864349"/>
              <a:gd name="connsiteX6809" fmla="*/ 7535859 w 9272710"/>
              <a:gd name="connsiteY6809" fmla="*/ 1824381 h 6864349"/>
              <a:gd name="connsiteX6810" fmla="*/ 7512106 w 9272710"/>
              <a:gd name="connsiteY6810" fmla="*/ 1809034 h 6864349"/>
              <a:gd name="connsiteX6811" fmla="*/ 6514303 w 9272710"/>
              <a:gd name="connsiteY6811" fmla="*/ 1808760 h 6864349"/>
              <a:gd name="connsiteX6812" fmla="*/ 6514208 w 9272710"/>
              <a:gd name="connsiteY6812" fmla="*/ 1808855 h 6864349"/>
              <a:gd name="connsiteX6813" fmla="*/ 6535068 w 9272710"/>
              <a:gd name="connsiteY6813" fmla="*/ 1830191 h 6864349"/>
              <a:gd name="connsiteX6814" fmla="*/ 6534115 w 9272710"/>
              <a:gd name="connsiteY6814" fmla="*/ 1842955 h 6864349"/>
              <a:gd name="connsiteX6815" fmla="*/ 6522495 w 9272710"/>
              <a:gd name="connsiteY6815" fmla="*/ 1850194 h 6864349"/>
              <a:gd name="connsiteX6816" fmla="*/ 6498587 w 9272710"/>
              <a:gd name="connsiteY6816" fmla="*/ 1834192 h 6864349"/>
              <a:gd name="connsiteX6817" fmla="*/ 6514303 w 9272710"/>
              <a:gd name="connsiteY6817" fmla="*/ 1808760 h 6864349"/>
              <a:gd name="connsiteX6818" fmla="*/ 738431 w 9272710"/>
              <a:gd name="connsiteY6818" fmla="*/ 1807476 h 6864349"/>
              <a:gd name="connsiteX6819" fmla="*/ 738516 w 9272710"/>
              <a:gd name="connsiteY6819" fmla="*/ 1807480 h 6864349"/>
              <a:gd name="connsiteX6820" fmla="*/ 738421 w 9272710"/>
              <a:gd name="connsiteY6820" fmla="*/ 1807480 h 6864349"/>
              <a:gd name="connsiteX6821" fmla="*/ 6616726 w 9272710"/>
              <a:gd name="connsiteY6821" fmla="*/ 1803081 h 6864349"/>
              <a:gd name="connsiteX6822" fmla="*/ 6618208 w 9272710"/>
              <a:gd name="connsiteY6822" fmla="*/ 1806723 h 6864349"/>
              <a:gd name="connsiteX6823" fmla="*/ 6618848 w 9272710"/>
              <a:gd name="connsiteY6823" fmla="*/ 1807109 h 6864349"/>
              <a:gd name="connsiteX6824" fmla="*/ 9158053 w 9272710"/>
              <a:gd name="connsiteY6824" fmla="*/ 1802777 h 6864349"/>
              <a:gd name="connsiteX6825" fmla="*/ 9175492 w 9272710"/>
              <a:gd name="connsiteY6825" fmla="*/ 1804664 h 6864349"/>
              <a:gd name="connsiteX6826" fmla="*/ 9175542 w 9272710"/>
              <a:gd name="connsiteY6826" fmla="*/ 1804659 h 6864349"/>
              <a:gd name="connsiteX6827" fmla="*/ 1753292 w 9272710"/>
              <a:gd name="connsiteY6827" fmla="*/ 1802363 h 6864349"/>
              <a:gd name="connsiteX6828" fmla="*/ 1791004 w 9272710"/>
              <a:gd name="connsiteY6828" fmla="*/ 1817732 h 6864349"/>
              <a:gd name="connsiteX6829" fmla="*/ 1843987 w 9272710"/>
              <a:gd name="connsiteY6829" fmla="*/ 1866250 h 6864349"/>
              <a:gd name="connsiteX6830" fmla="*/ 1844155 w 9272710"/>
              <a:gd name="connsiteY6830" fmla="*/ 1866061 h 6864349"/>
              <a:gd name="connsiteX6831" fmla="*/ 1824940 w 9272710"/>
              <a:gd name="connsiteY6831" fmla="*/ 1840497 h 6864349"/>
              <a:gd name="connsiteX6832" fmla="*/ 1753367 w 9272710"/>
              <a:gd name="connsiteY6832" fmla="*/ 1802373 h 6864349"/>
              <a:gd name="connsiteX6833" fmla="*/ 7122855 w 9272710"/>
              <a:gd name="connsiteY6833" fmla="*/ 1801426 h 6864349"/>
              <a:gd name="connsiteX6834" fmla="*/ 7100660 w 9272710"/>
              <a:gd name="connsiteY6834" fmla="*/ 1825214 h 6864349"/>
              <a:gd name="connsiteX6835" fmla="*/ 7100916 w 9272710"/>
              <a:gd name="connsiteY6835" fmla="*/ 1825076 h 6864349"/>
              <a:gd name="connsiteX6836" fmla="*/ 7122905 w 9272710"/>
              <a:gd name="connsiteY6836" fmla="*/ 1801494 h 6864349"/>
              <a:gd name="connsiteX6837" fmla="*/ 9012711 w 9272710"/>
              <a:gd name="connsiteY6837" fmla="*/ 1799032 h 6864349"/>
              <a:gd name="connsiteX6838" fmla="*/ 8995869 w 9272710"/>
              <a:gd name="connsiteY6838" fmla="*/ 1805305 h 6864349"/>
              <a:gd name="connsiteX6839" fmla="*/ 8995736 w 9272710"/>
              <a:gd name="connsiteY6839" fmla="*/ 1805575 h 6864349"/>
              <a:gd name="connsiteX6840" fmla="*/ 9012556 w 9272710"/>
              <a:gd name="connsiteY6840" fmla="*/ 1799318 h 6864349"/>
              <a:gd name="connsiteX6841" fmla="*/ 9052525 w 9272710"/>
              <a:gd name="connsiteY6841" fmla="*/ 1815142 h 6864349"/>
              <a:gd name="connsiteX6842" fmla="*/ 9062414 w 9272710"/>
              <a:gd name="connsiteY6842" fmla="*/ 1819932 h 6864349"/>
              <a:gd name="connsiteX6843" fmla="*/ 9063572 w 9272710"/>
              <a:gd name="connsiteY6843" fmla="*/ 1820539 h 6864349"/>
              <a:gd name="connsiteX6844" fmla="*/ 9063688 w 9272710"/>
              <a:gd name="connsiteY6844" fmla="*/ 1820550 h 6864349"/>
              <a:gd name="connsiteX6845" fmla="*/ 9067051 w 9272710"/>
              <a:gd name="connsiteY6845" fmla="*/ 1822178 h 6864349"/>
              <a:gd name="connsiteX6846" fmla="*/ 9081862 w 9272710"/>
              <a:gd name="connsiteY6846" fmla="*/ 1815427 h 6864349"/>
              <a:gd name="connsiteX6847" fmla="*/ 9110914 w 9272710"/>
              <a:gd name="connsiteY6847" fmla="*/ 1815427 h 6864349"/>
              <a:gd name="connsiteX6848" fmla="*/ 9113040 w 9272710"/>
              <a:gd name="connsiteY6848" fmla="*/ 1834598 h 6864349"/>
              <a:gd name="connsiteX6849" fmla="*/ 9113385 w 9272710"/>
              <a:gd name="connsiteY6849" fmla="*/ 1838407 h 6864349"/>
              <a:gd name="connsiteX6850" fmla="*/ 9113496 w 9272710"/>
              <a:gd name="connsiteY6850" fmla="*/ 1838713 h 6864349"/>
              <a:gd name="connsiteX6851" fmla="*/ 9114295 w 9272710"/>
              <a:gd name="connsiteY6851" fmla="*/ 1845919 h 6864349"/>
              <a:gd name="connsiteX6852" fmla="*/ 9133107 w 9272710"/>
              <a:gd name="connsiteY6852" fmla="*/ 1865338 h 6864349"/>
              <a:gd name="connsiteX6853" fmla="*/ 9133442 w 9272710"/>
              <a:gd name="connsiteY6853" fmla="*/ 1865219 h 6864349"/>
              <a:gd name="connsiteX6854" fmla="*/ 9120630 w 9272710"/>
              <a:gd name="connsiteY6854" fmla="*/ 1858328 h 6864349"/>
              <a:gd name="connsiteX6855" fmla="*/ 9113496 w 9272710"/>
              <a:gd name="connsiteY6855" fmla="*/ 1838713 h 6864349"/>
              <a:gd name="connsiteX6856" fmla="*/ 9113040 w 9272710"/>
              <a:gd name="connsiteY6856" fmla="*/ 1834598 h 6864349"/>
              <a:gd name="connsiteX6857" fmla="*/ 9111294 w 9272710"/>
              <a:gd name="connsiteY6857" fmla="*/ 1815332 h 6864349"/>
              <a:gd name="connsiteX6858" fmla="*/ 9082243 w 9272710"/>
              <a:gd name="connsiteY6858" fmla="*/ 1815332 h 6864349"/>
              <a:gd name="connsiteX6859" fmla="*/ 9082053 w 9272710"/>
              <a:gd name="connsiteY6859" fmla="*/ 1815142 h 6864349"/>
              <a:gd name="connsiteX6860" fmla="*/ 9074629 w 9272710"/>
              <a:gd name="connsiteY6860" fmla="*/ 1821580 h 6864349"/>
              <a:gd name="connsiteX6861" fmla="*/ 9063688 w 9272710"/>
              <a:gd name="connsiteY6861" fmla="*/ 1820550 h 6864349"/>
              <a:gd name="connsiteX6862" fmla="*/ 9062414 w 9272710"/>
              <a:gd name="connsiteY6862" fmla="*/ 1819932 h 6864349"/>
              <a:gd name="connsiteX6863" fmla="*/ 9052716 w 9272710"/>
              <a:gd name="connsiteY6863" fmla="*/ 1814856 h 6864349"/>
              <a:gd name="connsiteX6864" fmla="*/ 9012711 w 9272710"/>
              <a:gd name="connsiteY6864" fmla="*/ 1799032 h 6864349"/>
              <a:gd name="connsiteX6865" fmla="*/ 7068658 w 9272710"/>
              <a:gd name="connsiteY6865" fmla="*/ 1798854 h 6864349"/>
              <a:gd name="connsiteX6866" fmla="*/ 7054085 w 9272710"/>
              <a:gd name="connsiteY6866" fmla="*/ 1810855 h 6864349"/>
              <a:gd name="connsiteX6867" fmla="*/ 7054240 w 9272710"/>
              <a:gd name="connsiteY6867" fmla="*/ 1810942 h 6864349"/>
              <a:gd name="connsiteX6868" fmla="*/ 7060073 w 9272710"/>
              <a:gd name="connsiteY6868" fmla="*/ 1800902 h 6864349"/>
              <a:gd name="connsiteX6869" fmla="*/ 7068753 w 9272710"/>
              <a:gd name="connsiteY6869" fmla="*/ 1799045 h 6864349"/>
              <a:gd name="connsiteX6870" fmla="*/ 7068753 w 9272710"/>
              <a:gd name="connsiteY6870" fmla="*/ 1798950 h 6864349"/>
              <a:gd name="connsiteX6871" fmla="*/ 7076707 w 9272710"/>
              <a:gd name="connsiteY6871" fmla="*/ 1803379 h 6864349"/>
              <a:gd name="connsiteX6872" fmla="*/ 7079604 w 9272710"/>
              <a:gd name="connsiteY6872" fmla="*/ 1807423 h 6864349"/>
              <a:gd name="connsiteX6873" fmla="*/ 7076682 w 9272710"/>
              <a:gd name="connsiteY6873" fmla="*/ 1803283 h 6864349"/>
              <a:gd name="connsiteX6874" fmla="*/ 7068658 w 9272710"/>
              <a:gd name="connsiteY6874" fmla="*/ 1798854 h 6864349"/>
              <a:gd name="connsiteX6875" fmla="*/ 1579311 w 9272710"/>
              <a:gd name="connsiteY6875" fmla="*/ 1797777 h 6864349"/>
              <a:gd name="connsiteX6876" fmla="*/ 1571186 w 9272710"/>
              <a:gd name="connsiteY6876" fmla="*/ 1797856 h 6864349"/>
              <a:gd name="connsiteX6877" fmla="*/ 1571191 w 9272710"/>
              <a:gd name="connsiteY6877" fmla="*/ 1797860 h 6864349"/>
              <a:gd name="connsiteX6878" fmla="*/ 1580430 w 9272710"/>
              <a:gd name="connsiteY6878" fmla="*/ 1861106 h 6864349"/>
              <a:gd name="connsiteX6879" fmla="*/ 1602470 w 9272710"/>
              <a:gd name="connsiteY6879" fmla="*/ 1884453 h 6864349"/>
              <a:gd name="connsiteX6880" fmla="*/ 1602524 w 9272710"/>
              <a:gd name="connsiteY6880" fmla="*/ 1884542 h 6864349"/>
              <a:gd name="connsiteX6881" fmla="*/ 1602528 w 9272710"/>
              <a:gd name="connsiteY6881" fmla="*/ 1884514 h 6864349"/>
              <a:gd name="connsiteX6882" fmla="*/ 1602470 w 9272710"/>
              <a:gd name="connsiteY6882" fmla="*/ 1884453 h 6864349"/>
              <a:gd name="connsiteX6883" fmla="*/ 1595596 w 9272710"/>
              <a:gd name="connsiteY6883" fmla="*/ 1873065 h 6864349"/>
              <a:gd name="connsiteX6884" fmla="*/ 1580430 w 9272710"/>
              <a:gd name="connsiteY6884" fmla="*/ 1861106 h 6864349"/>
              <a:gd name="connsiteX6885" fmla="*/ 1580620 w 9272710"/>
              <a:gd name="connsiteY6885" fmla="*/ 1861106 h 6864349"/>
              <a:gd name="connsiteX6886" fmla="*/ 1571381 w 9272710"/>
              <a:gd name="connsiteY6886" fmla="*/ 1797860 h 6864349"/>
              <a:gd name="connsiteX6887" fmla="*/ 1579338 w 9272710"/>
              <a:gd name="connsiteY6887" fmla="*/ 1797783 h 6864349"/>
              <a:gd name="connsiteX6888" fmla="*/ 802106 w 9272710"/>
              <a:gd name="connsiteY6888" fmla="*/ 1790640 h 6864349"/>
              <a:gd name="connsiteX6889" fmla="*/ 768294 w 9272710"/>
              <a:gd name="connsiteY6889" fmla="*/ 1795372 h 6864349"/>
              <a:gd name="connsiteX6890" fmla="*/ 738431 w 9272710"/>
              <a:gd name="connsiteY6890" fmla="*/ 1807476 h 6864349"/>
              <a:gd name="connsiteX6891" fmla="*/ 718048 w 9272710"/>
              <a:gd name="connsiteY6891" fmla="*/ 1806528 h 6864349"/>
              <a:gd name="connsiteX6892" fmla="*/ 717647 w 9272710"/>
              <a:gd name="connsiteY6892" fmla="*/ 1806818 h 6864349"/>
              <a:gd name="connsiteX6893" fmla="*/ 717952 w 9272710"/>
              <a:gd name="connsiteY6893" fmla="*/ 1806623 h 6864349"/>
              <a:gd name="connsiteX6894" fmla="*/ 738333 w 9272710"/>
              <a:gd name="connsiteY6894" fmla="*/ 1807572 h 6864349"/>
              <a:gd name="connsiteX6895" fmla="*/ 768198 w 9272710"/>
              <a:gd name="connsiteY6895" fmla="*/ 1795502 h 6864349"/>
              <a:gd name="connsiteX6896" fmla="*/ 802143 w 9272710"/>
              <a:gd name="connsiteY6896" fmla="*/ 1790716 h 6864349"/>
              <a:gd name="connsiteX6897" fmla="*/ 10043 w 9272710"/>
              <a:gd name="connsiteY6897" fmla="*/ 1787192 h 6864349"/>
              <a:gd name="connsiteX6898" fmla="*/ 94054 w 9272710"/>
              <a:gd name="connsiteY6898" fmla="*/ 1862725 h 6864349"/>
              <a:gd name="connsiteX6899" fmla="*/ 94530 w 9272710"/>
              <a:gd name="connsiteY6899" fmla="*/ 1871393 h 6864349"/>
              <a:gd name="connsiteX6900" fmla="*/ 110246 w 9272710"/>
              <a:gd name="connsiteY6900" fmla="*/ 1922542 h 6864349"/>
              <a:gd name="connsiteX6901" fmla="*/ 109961 w 9272710"/>
              <a:gd name="connsiteY6901" fmla="*/ 1993218 h 6864349"/>
              <a:gd name="connsiteX6902" fmla="*/ 72242 w 9272710"/>
              <a:gd name="connsiteY6902" fmla="*/ 2029413 h 6864349"/>
              <a:gd name="connsiteX6903" fmla="*/ 65479 w 9272710"/>
              <a:gd name="connsiteY6903" fmla="*/ 2053416 h 6864349"/>
              <a:gd name="connsiteX6904" fmla="*/ 55001 w 9272710"/>
              <a:gd name="connsiteY6904" fmla="*/ 2129330 h 6864349"/>
              <a:gd name="connsiteX6905" fmla="*/ 47953 w 9272710"/>
              <a:gd name="connsiteY6905" fmla="*/ 2201434 h 6864349"/>
              <a:gd name="connsiteX6906" fmla="*/ 74718 w 9272710"/>
              <a:gd name="connsiteY6906" fmla="*/ 2293827 h 6864349"/>
              <a:gd name="connsiteX6907" fmla="*/ 142727 w 9272710"/>
              <a:gd name="connsiteY6907" fmla="*/ 2353168 h 6864349"/>
              <a:gd name="connsiteX6908" fmla="*/ 164063 w 9272710"/>
              <a:gd name="connsiteY6908" fmla="*/ 2367360 h 6864349"/>
              <a:gd name="connsiteX6909" fmla="*/ 189018 w 9272710"/>
              <a:gd name="connsiteY6909" fmla="*/ 2448322 h 6864349"/>
              <a:gd name="connsiteX6910" fmla="*/ 224546 w 9272710"/>
              <a:gd name="connsiteY6910" fmla="*/ 2474802 h 6864349"/>
              <a:gd name="connsiteX6911" fmla="*/ 224606 w 9272710"/>
              <a:gd name="connsiteY6911" fmla="*/ 2474800 h 6864349"/>
              <a:gd name="connsiteX6912" fmla="*/ 201127 w 9272710"/>
              <a:gd name="connsiteY6912" fmla="*/ 2473099 h 6864349"/>
              <a:gd name="connsiteX6913" fmla="*/ 189114 w 9272710"/>
              <a:gd name="connsiteY6913" fmla="*/ 2448322 h 6864349"/>
              <a:gd name="connsiteX6914" fmla="*/ 164158 w 9272710"/>
              <a:gd name="connsiteY6914" fmla="*/ 2367360 h 6864349"/>
              <a:gd name="connsiteX6915" fmla="*/ 142822 w 9272710"/>
              <a:gd name="connsiteY6915" fmla="*/ 2353168 h 6864349"/>
              <a:gd name="connsiteX6916" fmla="*/ 74814 w 9272710"/>
              <a:gd name="connsiteY6916" fmla="*/ 2293827 h 6864349"/>
              <a:gd name="connsiteX6917" fmla="*/ 48048 w 9272710"/>
              <a:gd name="connsiteY6917" fmla="*/ 2201434 h 6864349"/>
              <a:gd name="connsiteX6918" fmla="*/ 55097 w 9272710"/>
              <a:gd name="connsiteY6918" fmla="*/ 2129330 h 6864349"/>
              <a:gd name="connsiteX6919" fmla="*/ 65574 w 9272710"/>
              <a:gd name="connsiteY6919" fmla="*/ 2053416 h 6864349"/>
              <a:gd name="connsiteX6920" fmla="*/ 72337 w 9272710"/>
              <a:gd name="connsiteY6920" fmla="*/ 2029413 h 6864349"/>
              <a:gd name="connsiteX6921" fmla="*/ 110056 w 9272710"/>
              <a:gd name="connsiteY6921" fmla="*/ 1993218 h 6864349"/>
              <a:gd name="connsiteX6922" fmla="*/ 110342 w 9272710"/>
              <a:gd name="connsiteY6922" fmla="*/ 1922542 h 6864349"/>
              <a:gd name="connsiteX6923" fmla="*/ 94625 w 9272710"/>
              <a:gd name="connsiteY6923" fmla="*/ 1871393 h 6864349"/>
              <a:gd name="connsiteX6924" fmla="*/ 94149 w 9272710"/>
              <a:gd name="connsiteY6924" fmla="*/ 1862725 h 6864349"/>
              <a:gd name="connsiteX6925" fmla="*/ 10139 w 9272710"/>
              <a:gd name="connsiteY6925" fmla="*/ 1787192 h 6864349"/>
              <a:gd name="connsiteX6926" fmla="*/ 9053192 w 9272710"/>
              <a:gd name="connsiteY6926" fmla="*/ 1786281 h 6864349"/>
              <a:gd name="connsiteX6927" fmla="*/ 9084686 w 9272710"/>
              <a:gd name="connsiteY6927" fmla="*/ 1792329 h 6864349"/>
              <a:gd name="connsiteX6928" fmla="*/ 9053287 w 9272710"/>
              <a:gd name="connsiteY6928" fmla="*/ 1786281 h 6864349"/>
              <a:gd name="connsiteX6929" fmla="*/ 6607290 w 9272710"/>
              <a:gd name="connsiteY6929" fmla="*/ 1786039 h 6864349"/>
              <a:gd name="connsiteX6930" fmla="*/ 6607368 w 9272710"/>
              <a:gd name="connsiteY6930" fmla="*/ 1786155 h 6864349"/>
              <a:gd name="connsiteX6931" fmla="*/ 6607304 w 9272710"/>
              <a:gd name="connsiteY6931" fmla="*/ 1786039 h 6864349"/>
              <a:gd name="connsiteX6932" fmla="*/ 7569169 w 9272710"/>
              <a:gd name="connsiteY6932" fmla="*/ 1784752 h 6864349"/>
              <a:gd name="connsiteX6933" fmla="*/ 7561588 w 9272710"/>
              <a:gd name="connsiteY6933" fmla="*/ 1791175 h 6864349"/>
              <a:gd name="connsiteX6934" fmla="*/ 7559576 w 9272710"/>
              <a:gd name="connsiteY6934" fmla="*/ 1802283 h 6864349"/>
              <a:gd name="connsiteX6935" fmla="*/ 7568053 w 9272710"/>
              <a:gd name="connsiteY6935" fmla="*/ 1813904 h 6864349"/>
              <a:gd name="connsiteX6936" fmla="*/ 7579483 w 9272710"/>
              <a:gd name="connsiteY6936" fmla="*/ 1797616 h 6864349"/>
              <a:gd name="connsiteX6937" fmla="*/ 7568053 w 9272710"/>
              <a:gd name="connsiteY6937" fmla="*/ 1813903 h 6864349"/>
              <a:gd name="connsiteX6938" fmla="*/ 7559576 w 9272710"/>
              <a:gd name="connsiteY6938" fmla="*/ 1802283 h 6864349"/>
              <a:gd name="connsiteX6939" fmla="*/ 7561588 w 9272710"/>
              <a:gd name="connsiteY6939" fmla="*/ 1791210 h 6864349"/>
              <a:gd name="connsiteX6940" fmla="*/ 524727 w 9272710"/>
              <a:gd name="connsiteY6940" fmla="*/ 1784211 h 6864349"/>
              <a:gd name="connsiteX6941" fmla="*/ 524657 w 9272710"/>
              <a:gd name="connsiteY6941" fmla="*/ 1784216 h 6864349"/>
              <a:gd name="connsiteX6942" fmla="*/ 525188 w 9272710"/>
              <a:gd name="connsiteY6942" fmla="*/ 1784333 h 6864349"/>
              <a:gd name="connsiteX6943" fmla="*/ 588758 w 9272710"/>
              <a:gd name="connsiteY6943" fmla="*/ 1801205 h 6864349"/>
              <a:gd name="connsiteX6944" fmla="*/ 656219 w 9272710"/>
              <a:gd name="connsiteY6944" fmla="*/ 1826149 h 6864349"/>
              <a:gd name="connsiteX6945" fmla="*/ 670602 w 9272710"/>
              <a:gd name="connsiteY6945" fmla="*/ 1826816 h 6864349"/>
              <a:gd name="connsiteX6946" fmla="*/ 670602 w 9272710"/>
              <a:gd name="connsiteY6946" fmla="*/ 1836531 h 6864349"/>
              <a:gd name="connsiteX6947" fmla="*/ 631867 w 9272710"/>
              <a:gd name="connsiteY6947" fmla="*/ 1846239 h 6864349"/>
              <a:gd name="connsiteX6948" fmla="*/ 631931 w 9272710"/>
              <a:gd name="connsiteY6948" fmla="*/ 1846247 h 6864349"/>
              <a:gd name="connsiteX6949" fmla="*/ 631867 w 9272710"/>
              <a:gd name="connsiteY6949" fmla="*/ 1846334 h 6864349"/>
              <a:gd name="connsiteX6950" fmla="*/ 670602 w 9272710"/>
              <a:gd name="connsiteY6950" fmla="*/ 1836627 h 6864349"/>
              <a:gd name="connsiteX6951" fmla="*/ 687588 w 9272710"/>
              <a:gd name="connsiteY6951" fmla="*/ 1829436 h 6864349"/>
              <a:gd name="connsiteX6952" fmla="*/ 694340 w 9272710"/>
              <a:gd name="connsiteY6952" fmla="*/ 1823534 h 6864349"/>
              <a:gd name="connsiteX6953" fmla="*/ 670698 w 9272710"/>
              <a:gd name="connsiteY6953" fmla="*/ 1836531 h 6864349"/>
              <a:gd name="connsiteX6954" fmla="*/ 670698 w 9272710"/>
              <a:gd name="connsiteY6954" fmla="*/ 1826816 h 6864349"/>
              <a:gd name="connsiteX6955" fmla="*/ 656315 w 9272710"/>
              <a:gd name="connsiteY6955" fmla="*/ 1826149 h 6864349"/>
              <a:gd name="connsiteX6956" fmla="*/ 591224 w 9272710"/>
              <a:gd name="connsiteY6956" fmla="*/ 1801860 h 6864349"/>
              <a:gd name="connsiteX6957" fmla="*/ 588758 w 9272710"/>
              <a:gd name="connsiteY6957" fmla="*/ 1801205 h 6864349"/>
              <a:gd name="connsiteX6958" fmla="*/ 569375 w 9272710"/>
              <a:gd name="connsiteY6958" fmla="*/ 1794038 h 6864349"/>
              <a:gd name="connsiteX6959" fmla="*/ 525188 w 9272710"/>
              <a:gd name="connsiteY6959" fmla="*/ 1784333 h 6864349"/>
              <a:gd name="connsiteX6960" fmla="*/ 8888851 w 9272710"/>
              <a:gd name="connsiteY6960" fmla="*/ 1783774 h 6864349"/>
              <a:gd name="connsiteX6961" fmla="*/ 8888807 w 9272710"/>
              <a:gd name="connsiteY6961" fmla="*/ 1783806 h 6864349"/>
              <a:gd name="connsiteX6962" fmla="*/ 8888564 w 9272710"/>
              <a:gd name="connsiteY6962" fmla="*/ 1784134 h 6864349"/>
              <a:gd name="connsiteX6963" fmla="*/ 8871466 w 9272710"/>
              <a:gd name="connsiteY6963" fmla="*/ 1805557 h 6864349"/>
              <a:gd name="connsiteX6964" fmla="*/ 8850437 w 9272710"/>
              <a:gd name="connsiteY6964" fmla="*/ 1838218 h 6864349"/>
              <a:gd name="connsiteX6965" fmla="*/ 8840118 w 9272710"/>
              <a:gd name="connsiteY6965" fmla="*/ 1854194 h 6864349"/>
              <a:gd name="connsiteX6966" fmla="*/ 8839883 w 9272710"/>
              <a:gd name="connsiteY6966" fmla="*/ 1854194 h 6864349"/>
              <a:gd name="connsiteX6967" fmla="*/ 8832125 w 9272710"/>
              <a:gd name="connsiteY6967" fmla="*/ 1870905 h 6864349"/>
              <a:gd name="connsiteX6968" fmla="*/ 8831828 w 9272710"/>
              <a:gd name="connsiteY6968" fmla="*/ 1876318 h 6864349"/>
              <a:gd name="connsiteX6969" fmla="*/ 8832411 w 9272710"/>
              <a:gd name="connsiteY6969" fmla="*/ 1870905 h 6864349"/>
              <a:gd name="connsiteX6970" fmla="*/ 8840212 w 9272710"/>
              <a:gd name="connsiteY6970" fmla="*/ 1854099 h 6864349"/>
              <a:gd name="connsiteX6971" fmla="*/ 8850437 w 9272710"/>
              <a:gd name="connsiteY6971" fmla="*/ 1838218 h 6864349"/>
              <a:gd name="connsiteX6972" fmla="*/ 8863684 w 9272710"/>
              <a:gd name="connsiteY6972" fmla="*/ 1817709 h 6864349"/>
              <a:gd name="connsiteX6973" fmla="*/ 8888564 w 9272710"/>
              <a:gd name="connsiteY6973" fmla="*/ 1784134 h 6864349"/>
              <a:gd name="connsiteX6974" fmla="*/ 1416572 w 9272710"/>
              <a:gd name="connsiteY6974" fmla="*/ 1778646 h 6864349"/>
              <a:gd name="connsiteX6975" fmla="*/ 1416614 w 9272710"/>
              <a:gd name="connsiteY6975" fmla="*/ 1778841 h 6864349"/>
              <a:gd name="connsiteX6976" fmla="*/ 1433092 w 9272710"/>
              <a:gd name="connsiteY6976" fmla="*/ 1792693 h 6864349"/>
              <a:gd name="connsiteX6977" fmla="*/ 1445556 w 9272710"/>
              <a:gd name="connsiteY6977" fmla="*/ 1808528 h 6864349"/>
              <a:gd name="connsiteX6978" fmla="*/ 1502421 w 9272710"/>
              <a:gd name="connsiteY6978" fmla="*/ 1905302 h 6864349"/>
              <a:gd name="connsiteX6979" fmla="*/ 1502850 w 9272710"/>
              <a:gd name="connsiteY6979" fmla="*/ 1907794 h 6864349"/>
              <a:gd name="connsiteX6980" fmla="*/ 1503307 w 9272710"/>
              <a:gd name="connsiteY6980" fmla="*/ 1912379 h 6864349"/>
              <a:gd name="connsiteX6981" fmla="*/ 1504034 w 9272710"/>
              <a:gd name="connsiteY6981" fmla="*/ 1914667 h 6864349"/>
              <a:gd name="connsiteX6982" fmla="*/ 1504644 w 9272710"/>
              <a:gd name="connsiteY6982" fmla="*/ 1918215 h 6864349"/>
              <a:gd name="connsiteX6983" fmla="*/ 1505762 w 9272710"/>
              <a:gd name="connsiteY6983" fmla="*/ 1920109 h 6864349"/>
              <a:gd name="connsiteX6984" fmla="*/ 1507254 w 9272710"/>
              <a:gd name="connsiteY6984" fmla="*/ 1924816 h 6864349"/>
              <a:gd name="connsiteX6985" fmla="*/ 1514391 w 9272710"/>
              <a:gd name="connsiteY6985" fmla="*/ 1934756 h 6864349"/>
              <a:gd name="connsiteX6986" fmla="*/ 1514905 w 9272710"/>
              <a:gd name="connsiteY6986" fmla="*/ 1935627 h 6864349"/>
              <a:gd name="connsiteX6987" fmla="*/ 1515035 w 9272710"/>
              <a:gd name="connsiteY6987" fmla="*/ 1935653 h 6864349"/>
              <a:gd name="connsiteX6988" fmla="*/ 1514391 w 9272710"/>
              <a:gd name="connsiteY6988" fmla="*/ 1934756 h 6864349"/>
              <a:gd name="connsiteX6989" fmla="*/ 1505762 w 9272710"/>
              <a:gd name="connsiteY6989" fmla="*/ 1920109 h 6864349"/>
              <a:gd name="connsiteX6990" fmla="*/ 1504034 w 9272710"/>
              <a:gd name="connsiteY6990" fmla="*/ 1914667 h 6864349"/>
              <a:gd name="connsiteX6991" fmla="*/ 1502850 w 9272710"/>
              <a:gd name="connsiteY6991" fmla="*/ 1907794 h 6864349"/>
              <a:gd name="connsiteX6992" fmla="*/ 1502611 w 9272710"/>
              <a:gd name="connsiteY6992" fmla="*/ 1905397 h 6864349"/>
              <a:gd name="connsiteX6993" fmla="*/ 1445746 w 9272710"/>
              <a:gd name="connsiteY6993" fmla="*/ 1808623 h 6864349"/>
              <a:gd name="connsiteX6994" fmla="*/ 1433245 w 9272710"/>
              <a:gd name="connsiteY6994" fmla="*/ 1792740 h 6864349"/>
              <a:gd name="connsiteX6995" fmla="*/ 195879 w 9272710"/>
              <a:gd name="connsiteY6995" fmla="*/ 1778619 h 6864349"/>
              <a:gd name="connsiteX6996" fmla="*/ 195876 w 9272710"/>
              <a:gd name="connsiteY6996" fmla="*/ 1778620 h 6864349"/>
              <a:gd name="connsiteX6997" fmla="*/ 176541 w 9272710"/>
              <a:gd name="connsiteY6997" fmla="*/ 1788335 h 6864349"/>
              <a:gd name="connsiteX6998" fmla="*/ 176510 w 9272710"/>
              <a:gd name="connsiteY6998" fmla="*/ 1788349 h 6864349"/>
              <a:gd name="connsiteX6999" fmla="*/ 169266 w 9272710"/>
              <a:gd name="connsiteY6999" fmla="*/ 1814992 h 6864349"/>
              <a:gd name="connsiteX7000" fmla="*/ 169666 w 9272710"/>
              <a:gd name="connsiteY7000" fmla="*/ 1816592 h 6864349"/>
              <a:gd name="connsiteX7001" fmla="*/ 169457 w 9272710"/>
              <a:gd name="connsiteY7001" fmla="*/ 1815029 h 6864349"/>
              <a:gd name="connsiteX7002" fmla="*/ 176731 w 9272710"/>
              <a:gd name="connsiteY7002" fmla="*/ 1788240 h 6864349"/>
              <a:gd name="connsiteX7003" fmla="*/ 255877 w 9272710"/>
              <a:gd name="connsiteY7003" fmla="*/ 1777771 h 6864349"/>
              <a:gd name="connsiteX7004" fmla="*/ 239501 w 9272710"/>
              <a:gd name="connsiteY7004" fmla="*/ 1783001 h 6864349"/>
              <a:gd name="connsiteX7005" fmla="*/ 239501 w 9272710"/>
              <a:gd name="connsiteY7005" fmla="*/ 1782906 h 6864349"/>
              <a:gd name="connsiteX7006" fmla="*/ 217427 w 9272710"/>
              <a:gd name="connsiteY7006" fmla="*/ 1789157 h 6864349"/>
              <a:gd name="connsiteX7007" fmla="*/ 196325 w 9272710"/>
              <a:gd name="connsiteY7007" fmla="*/ 1778465 h 6864349"/>
              <a:gd name="connsiteX7008" fmla="*/ 196100 w 9272710"/>
              <a:gd name="connsiteY7008" fmla="*/ 1778542 h 6864349"/>
              <a:gd name="connsiteX7009" fmla="*/ 217462 w 9272710"/>
              <a:gd name="connsiteY7009" fmla="*/ 1789419 h 6864349"/>
              <a:gd name="connsiteX7010" fmla="*/ 239500 w 9272710"/>
              <a:gd name="connsiteY7010" fmla="*/ 1783097 h 6864349"/>
              <a:gd name="connsiteX7011" fmla="*/ 255876 w 9272710"/>
              <a:gd name="connsiteY7011" fmla="*/ 1777867 h 6864349"/>
              <a:gd name="connsiteX7012" fmla="*/ 256798 w 9272710"/>
              <a:gd name="connsiteY7012" fmla="*/ 1778091 h 6864349"/>
              <a:gd name="connsiteX7013" fmla="*/ 273821 w 9272710"/>
              <a:gd name="connsiteY7013" fmla="*/ 1783998 h 6864349"/>
              <a:gd name="connsiteX7014" fmla="*/ 293126 w 9272710"/>
              <a:gd name="connsiteY7014" fmla="*/ 1797289 h 6864349"/>
              <a:gd name="connsiteX7015" fmla="*/ 293222 w 9272710"/>
              <a:gd name="connsiteY7015" fmla="*/ 1797397 h 6864349"/>
              <a:gd name="connsiteX7016" fmla="*/ 303130 w 9272710"/>
              <a:gd name="connsiteY7016" fmla="*/ 1818711 h 6864349"/>
              <a:gd name="connsiteX7017" fmla="*/ 303134 w 9272710"/>
              <a:gd name="connsiteY7017" fmla="*/ 1818745 h 6864349"/>
              <a:gd name="connsiteX7018" fmla="*/ 303140 w 9272710"/>
              <a:gd name="connsiteY7018" fmla="*/ 1818732 h 6864349"/>
              <a:gd name="connsiteX7019" fmla="*/ 303130 w 9272710"/>
              <a:gd name="connsiteY7019" fmla="*/ 1818711 h 6864349"/>
              <a:gd name="connsiteX7020" fmla="*/ 301780 w 9272710"/>
              <a:gd name="connsiteY7020" fmla="*/ 1807040 h 6864349"/>
              <a:gd name="connsiteX7021" fmla="*/ 293222 w 9272710"/>
              <a:gd name="connsiteY7021" fmla="*/ 1797397 h 6864349"/>
              <a:gd name="connsiteX7022" fmla="*/ 293127 w 9272710"/>
              <a:gd name="connsiteY7022" fmla="*/ 1797193 h 6864349"/>
              <a:gd name="connsiteX7023" fmla="*/ 276134 w 9272710"/>
              <a:gd name="connsiteY7023" fmla="*/ 1784800 h 6864349"/>
              <a:gd name="connsiteX7024" fmla="*/ 273821 w 9272710"/>
              <a:gd name="connsiteY7024" fmla="*/ 1783998 h 6864349"/>
              <a:gd name="connsiteX7025" fmla="*/ 269850 w 9272710"/>
              <a:gd name="connsiteY7025" fmla="*/ 1781263 h 6864349"/>
              <a:gd name="connsiteX7026" fmla="*/ 256798 w 9272710"/>
              <a:gd name="connsiteY7026" fmla="*/ 1778091 h 6864349"/>
              <a:gd name="connsiteX7027" fmla="*/ 346219 w 9272710"/>
              <a:gd name="connsiteY7027" fmla="*/ 1773981 h 6864349"/>
              <a:gd name="connsiteX7028" fmla="*/ 350309 w 9272710"/>
              <a:gd name="connsiteY7028" fmla="*/ 1787101 h 6864349"/>
              <a:gd name="connsiteX7029" fmla="*/ 355147 w 9272710"/>
              <a:gd name="connsiteY7029" fmla="*/ 1792708 h 6864349"/>
              <a:gd name="connsiteX7030" fmla="*/ 218245 w 9272710"/>
              <a:gd name="connsiteY7030" fmla="*/ 1770455 h 6864349"/>
              <a:gd name="connsiteX7031" fmla="*/ 218107 w 9272710"/>
              <a:gd name="connsiteY7031" fmla="*/ 1770688 h 6864349"/>
              <a:gd name="connsiteX7032" fmla="*/ 218134 w 9272710"/>
              <a:gd name="connsiteY7032" fmla="*/ 1770679 h 6864349"/>
              <a:gd name="connsiteX7033" fmla="*/ 1256316 w 9272710"/>
              <a:gd name="connsiteY7033" fmla="*/ 1769633 h 6864349"/>
              <a:gd name="connsiteX7034" fmla="*/ 1261931 w 9272710"/>
              <a:gd name="connsiteY7034" fmla="*/ 1774365 h 6864349"/>
              <a:gd name="connsiteX7035" fmla="*/ 1263868 w 9272710"/>
              <a:gd name="connsiteY7035" fmla="*/ 1774636 h 6864349"/>
              <a:gd name="connsiteX7036" fmla="*/ 1445528 w 9272710"/>
              <a:gd name="connsiteY7036" fmla="*/ 1768919 h 6864349"/>
              <a:gd name="connsiteX7037" fmla="*/ 1456963 w 9272710"/>
              <a:gd name="connsiteY7037" fmla="*/ 1776738 h 6864349"/>
              <a:gd name="connsiteX7038" fmla="*/ 1470988 w 9272710"/>
              <a:gd name="connsiteY7038" fmla="*/ 1778810 h 6864349"/>
              <a:gd name="connsiteX7039" fmla="*/ 1456963 w 9272710"/>
              <a:gd name="connsiteY7039" fmla="*/ 1776667 h 6864349"/>
              <a:gd name="connsiteX7040" fmla="*/ 1445366 w 9272710"/>
              <a:gd name="connsiteY7040" fmla="*/ 1768808 h 6864349"/>
              <a:gd name="connsiteX7041" fmla="*/ 1445368 w 9272710"/>
              <a:gd name="connsiteY7041" fmla="*/ 1768809 h 6864349"/>
              <a:gd name="connsiteX7042" fmla="*/ 1498611 w 9272710"/>
              <a:gd name="connsiteY7042" fmla="*/ 1771738 h 6864349"/>
              <a:gd name="connsiteX7043" fmla="*/ 1525224 w 9272710"/>
              <a:gd name="connsiteY7043" fmla="*/ 1772881 h 6864349"/>
              <a:gd name="connsiteX7044" fmla="*/ 1551490 w 9272710"/>
              <a:gd name="connsiteY7044" fmla="*/ 1768865 h 6864349"/>
              <a:gd name="connsiteX7045" fmla="*/ 1551489 w 9272710"/>
              <a:gd name="connsiteY7045" fmla="*/ 1768864 h 6864349"/>
              <a:gd name="connsiteX7046" fmla="*/ 1525224 w 9272710"/>
              <a:gd name="connsiteY7046" fmla="*/ 1772880 h 6864349"/>
              <a:gd name="connsiteX7047" fmla="*/ 1445366 w 9272710"/>
              <a:gd name="connsiteY7047" fmla="*/ 1768808 h 6864349"/>
              <a:gd name="connsiteX7048" fmla="*/ 6938692 w 9272710"/>
              <a:gd name="connsiteY7048" fmla="*/ 1764770 h 6864349"/>
              <a:gd name="connsiteX7049" fmla="*/ 6938439 w 9272710"/>
              <a:gd name="connsiteY7049" fmla="*/ 1764778 h 6864349"/>
              <a:gd name="connsiteX7050" fmla="*/ 6928736 w 9272710"/>
              <a:gd name="connsiteY7050" fmla="*/ 1783328 h 6864349"/>
              <a:gd name="connsiteX7051" fmla="*/ 6924546 w 9272710"/>
              <a:gd name="connsiteY7051" fmla="*/ 1803262 h 6864349"/>
              <a:gd name="connsiteX7052" fmla="*/ 6924893 w 9272710"/>
              <a:gd name="connsiteY7052" fmla="*/ 1803077 h 6864349"/>
              <a:gd name="connsiteX7053" fmla="*/ 6929117 w 9272710"/>
              <a:gd name="connsiteY7053" fmla="*/ 1783043 h 6864349"/>
              <a:gd name="connsiteX7054" fmla="*/ 8386426 w 9272710"/>
              <a:gd name="connsiteY7054" fmla="*/ 1761034 h 6864349"/>
              <a:gd name="connsiteX7055" fmla="*/ 8386525 w 9272710"/>
              <a:gd name="connsiteY7055" fmla="*/ 1761194 h 6864349"/>
              <a:gd name="connsiteX7056" fmla="*/ 8452845 w 9272710"/>
              <a:gd name="connsiteY7056" fmla="*/ 1844447 h 6864349"/>
              <a:gd name="connsiteX7057" fmla="*/ 8452831 w 9272710"/>
              <a:gd name="connsiteY7057" fmla="*/ 1844384 h 6864349"/>
              <a:gd name="connsiteX7058" fmla="*/ 8503599 w 9272710"/>
              <a:gd name="connsiteY7058" fmla="*/ 1872197 h 6864349"/>
              <a:gd name="connsiteX7059" fmla="*/ 8452831 w 9272710"/>
              <a:gd name="connsiteY7059" fmla="*/ 1844384 h 6864349"/>
              <a:gd name="connsiteX7060" fmla="*/ 1203186 w 9272710"/>
              <a:gd name="connsiteY7060" fmla="*/ 1759265 h 6864349"/>
              <a:gd name="connsiteX7061" fmla="*/ 1203163 w 9272710"/>
              <a:gd name="connsiteY7061" fmla="*/ 1759307 h 6864349"/>
              <a:gd name="connsiteX7062" fmla="*/ 1213075 w 9272710"/>
              <a:gd name="connsiteY7062" fmla="*/ 1778155 h 6864349"/>
              <a:gd name="connsiteX7063" fmla="*/ 1213137 w 9272710"/>
              <a:gd name="connsiteY7063" fmla="*/ 1778188 h 6864349"/>
              <a:gd name="connsiteX7064" fmla="*/ 8433019 w 9272710"/>
              <a:gd name="connsiteY7064" fmla="*/ 1757516 h 6864349"/>
              <a:gd name="connsiteX7065" fmla="*/ 8433063 w 9272710"/>
              <a:gd name="connsiteY7065" fmla="*/ 1757647 h 6864349"/>
              <a:gd name="connsiteX7066" fmla="*/ 8433114 w 9272710"/>
              <a:gd name="connsiteY7066" fmla="*/ 1757707 h 6864349"/>
              <a:gd name="connsiteX7067" fmla="*/ 8549605 w 9272710"/>
              <a:gd name="connsiteY7067" fmla="*/ 1902391 h 6864349"/>
              <a:gd name="connsiteX7068" fmla="*/ 8521996 w 9272710"/>
              <a:gd name="connsiteY7068" fmla="*/ 1892609 h 6864349"/>
              <a:gd name="connsiteX7069" fmla="*/ 8522077 w 9272710"/>
              <a:gd name="connsiteY7069" fmla="*/ 1892700 h 6864349"/>
              <a:gd name="connsiteX7070" fmla="*/ 8549700 w 9272710"/>
              <a:gd name="connsiteY7070" fmla="*/ 1902487 h 6864349"/>
              <a:gd name="connsiteX7071" fmla="*/ 8549641 w 9272710"/>
              <a:gd name="connsiteY7071" fmla="*/ 1902654 h 6864349"/>
              <a:gd name="connsiteX7072" fmla="*/ 8551437 w 9272710"/>
              <a:gd name="connsiteY7072" fmla="*/ 1903597 h 6864349"/>
              <a:gd name="connsiteX7073" fmla="*/ 8581349 w 9272710"/>
              <a:gd name="connsiteY7073" fmla="*/ 1925269 h 6864349"/>
              <a:gd name="connsiteX7074" fmla="*/ 8592389 w 9272710"/>
              <a:gd name="connsiteY7074" fmla="*/ 1939478 h 6864349"/>
              <a:gd name="connsiteX7075" fmla="*/ 8594296 w 9272710"/>
              <a:gd name="connsiteY7075" fmla="*/ 1945658 h 6864349"/>
              <a:gd name="connsiteX7076" fmla="*/ 8592849 w 9272710"/>
              <a:gd name="connsiteY7076" fmla="*/ 1984115 h 6864349"/>
              <a:gd name="connsiteX7077" fmla="*/ 8640283 w 9272710"/>
              <a:gd name="connsiteY7077" fmla="*/ 2076698 h 6864349"/>
              <a:gd name="connsiteX7078" fmla="*/ 8657333 w 9272710"/>
              <a:gd name="connsiteY7078" fmla="*/ 2098415 h 6864349"/>
              <a:gd name="connsiteX7079" fmla="*/ 8710292 w 9272710"/>
              <a:gd name="connsiteY7079" fmla="*/ 2174901 h 6864349"/>
              <a:gd name="connsiteX7080" fmla="*/ 8736581 w 9272710"/>
              <a:gd name="connsiteY7080" fmla="*/ 2185759 h 6864349"/>
              <a:gd name="connsiteX7081" fmla="*/ 8816496 w 9272710"/>
              <a:gd name="connsiteY7081" fmla="*/ 2174329 h 6864349"/>
              <a:gd name="connsiteX7082" fmla="*/ 8841541 w 9272710"/>
              <a:gd name="connsiteY7082" fmla="*/ 2147777 h 6864349"/>
              <a:gd name="connsiteX7083" fmla="*/ 8841656 w 9272710"/>
              <a:gd name="connsiteY7083" fmla="*/ 2147544 h 6864349"/>
              <a:gd name="connsiteX7084" fmla="*/ 8816686 w 9272710"/>
              <a:gd name="connsiteY7084" fmla="*/ 2174044 h 6864349"/>
              <a:gd name="connsiteX7085" fmla="*/ 8736772 w 9272710"/>
              <a:gd name="connsiteY7085" fmla="*/ 2185474 h 6864349"/>
              <a:gd name="connsiteX7086" fmla="*/ 8710483 w 9272710"/>
              <a:gd name="connsiteY7086" fmla="*/ 2174615 h 6864349"/>
              <a:gd name="connsiteX7087" fmla="*/ 8657524 w 9272710"/>
              <a:gd name="connsiteY7087" fmla="*/ 2098129 h 6864349"/>
              <a:gd name="connsiteX7088" fmla="*/ 8640474 w 9272710"/>
              <a:gd name="connsiteY7088" fmla="*/ 2076412 h 6864349"/>
              <a:gd name="connsiteX7089" fmla="*/ 8593039 w 9272710"/>
              <a:gd name="connsiteY7089" fmla="*/ 1983829 h 6864349"/>
              <a:gd name="connsiteX7090" fmla="*/ 8596819 w 9272710"/>
              <a:gd name="connsiteY7090" fmla="*/ 1953836 h 6864349"/>
              <a:gd name="connsiteX7091" fmla="*/ 8594296 w 9272710"/>
              <a:gd name="connsiteY7091" fmla="*/ 1945658 h 6864349"/>
              <a:gd name="connsiteX7092" fmla="*/ 8594429 w 9272710"/>
              <a:gd name="connsiteY7092" fmla="*/ 1942105 h 6864349"/>
              <a:gd name="connsiteX7093" fmla="*/ 8592389 w 9272710"/>
              <a:gd name="connsiteY7093" fmla="*/ 1939478 h 6864349"/>
              <a:gd name="connsiteX7094" fmla="*/ 8589920 w 9272710"/>
              <a:gd name="connsiteY7094" fmla="*/ 1931478 h 6864349"/>
              <a:gd name="connsiteX7095" fmla="*/ 8581349 w 9272710"/>
              <a:gd name="connsiteY7095" fmla="*/ 1925269 h 6864349"/>
              <a:gd name="connsiteX7096" fmla="*/ 8573507 w 9272710"/>
              <a:gd name="connsiteY7096" fmla="*/ 1915174 h 6864349"/>
              <a:gd name="connsiteX7097" fmla="*/ 8551437 w 9272710"/>
              <a:gd name="connsiteY7097" fmla="*/ 1903597 h 6864349"/>
              <a:gd name="connsiteX7098" fmla="*/ 8549510 w 9272710"/>
              <a:gd name="connsiteY7098" fmla="*/ 1902200 h 6864349"/>
              <a:gd name="connsiteX7099" fmla="*/ 8433019 w 9272710"/>
              <a:gd name="connsiteY7099" fmla="*/ 1757516 h 6864349"/>
              <a:gd name="connsiteX7100" fmla="*/ 1357253 w 9272710"/>
              <a:gd name="connsiteY7100" fmla="*/ 1757200 h 6864349"/>
              <a:gd name="connsiteX7101" fmla="*/ 1382316 w 9272710"/>
              <a:gd name="connsiteY7101" fmla="*/ 1764536 h 6864349"/>
              <a:gd name="connsiteX7102" fmla="*/ 1374322 w 9272710"/>
              <a:gd name="connsiteY7102" fmla="*/ 1761237 h 6864349"/>
              <a:gd name="connsiteX7103" fmla="*/ 9074986 w 9272710"/>
              <a:gd name="connsiteY7103" fmla="*/ 1755994 h 6864349"/>
              <a:gd name="connsiteX7104" fmla="*/ 9058180 w 9272710"/>
              <a:gd name="connsiteY7104" fmla="*/ 1758337 h 6864349"/>
              <a:gd name="connsiteX7105" fmla="*/ 9049630 w 9272710"/>
              <a:gd name="connsiteY7105" fmla="*/ 1761698 h 6864349"/>
              <a:gd name="connsiteX7106" fmla="*/ 9049637 w 9272710"/>
              <a:gd name="connsiteY7106" fmla="*/ 1761696 h 6864349"/>
              <a:gd name="connsiteX7107" fmla="*/ 9075122 w 9272710"/>
              <a:gd name="connsiteY7107" fmla="*/ 1755975 h 6864349"/>
              <a:gd name="connsiteX7108" fmla="*/ 9075077 w 9272710"/>
              <a:gd name="connsiteY7108" fmla="*/ 1755981 h 6864349"/>
              <a:gd name="connsiteX7109" fmla="*/ 9091932 w 9272710"/>
              <a:gd name="connsiteY7109" fmla="*/ 1766867 h 6864349"/>
              <a:gd name="connsiteX7110" fmla="*/ 9091932 w 9272710"/>
              <a:gd name="connsiteY7110" fmla="*/ 1766866 h 6864349"/>
              <a:gd name="connsiteX7111" fmla="*/ 440684 w 9272710"/>
              <a:gd name="connsiteY7111" fmla="*/ 1752634 h 6864349"/>
              <a:gd name="connsiteX7112" fmla="*/ 439092 w 9272710"/>
              <a:gd name="connsiteY7112" fmla="*/ 1754521 h 6864349"/>
              <a:gd name="connsiteX7113" fmla="*/ 437914 w 9272710"/>
              <a:gd name="connsiteY7113" fmla="*/ 1778275 h 6864349"/>
              <a:gd name="connsiteX7114" fmla="*/ 438192 w 9272710"/>
              <a:gd name="connsiteY7114" fmla="*/ 1778429 h 6864349"/>
              <a:gd name="connsiteX7115" fmla="*/ 438260 w 9272710"/>
              <a:gd name="connsiteY7115" fmla="*/ 1778524 h 6864349"/>
              <a:gd name="connsiteX7116" fmla="*/ 458790 w 9272710"/>
              <a:gd name="connsiteY7116" fmla="*/ 1778596 h 6864349"/>
              <a:gd name="connsiteX7117" fmla="*/ 476898 w 9272710"/>
              <a:gd name="connsiteY7117" fmla="*/ 1788207 h 6864349"/>
              <a:gd name="connsiteX7118" fmla="*/ 476959 w 9272710"/>
              <a:gd name="connsiteY7118" fmla="*/ 1788144 h 6864349"/>
              <a:gd name="connsiteX7119" fmla="*/ 477041 w 9272710"/>
              <a:gd name="connsiteY7119" fmla="*/ 1788137 h 6864349"/>
              <a:gd name="connsiteX7120" fmla="*/ 458850 w 9272710"/>
              <a:gd name="connsiteY7120" fmla="*/ 1778464 h 6864349"/>
              <a:gd name="connsiteX7121" fmla="*/ 438288 w 9272710"/>
              <a:gd name="connsiteY7121" fmla="*/ 1778429 h 6864349"/>
              <a:gd name="connsiteX7122" fmla="*/ 439474 w 9272710"/>
              <a:gd name="connsiteY7122" fmla="*/ 1754535 h 6864349"/>
              <a:gd name="connsiteX7123" fmla="*/ 1264735 w 9272710"/>
              <a:gd name="connsiteY7123" fmla="*/ 1751293 h 6864349"/>
              <a:gd name="connsiteX7124" fmla="*/ 1266546 w 9272710"/>
              <a:gd name="connsiteY7124" fmla="*/ 1754009 h 6864349"/>
              <a:gd name="connsiteX7125" fmla="*/ 1279147 w 9272710"/>
              <a:gd name="connsiteY7125" fmla="*/ 1764360 h 6864349"/>
              <a:gd name="connsiteX7126" fmla="*/ 1021780 w 9272710"/>
              <a:gd name="connsiteY7126" fmla="*/ 1749853 h 6864349"/>
              <a:gd name="connsiteX7127" fmla="*/ 999691 w 9272710"/>
              <a:gd name="connsiteY7127" fmla="*/ 1757474 h 6864349"/>
              <a:gd name="connsiteX7128" fmla="*/ 999596 w 9272710"/>
              <a:gd name="connsiteY7128" fmla="*/ 1757379 h 6864349"/>
              <a:gd name="connsiteX7129" fmla="*/ 969351 w 9272710"/>
              <a:gd name="connsiteY7129" fmla="*/ 1768751 h 6864349"/>
              <a:gd name="connsiteX7130" fmla="*/ 945593 w 9272710"/>
              <a:gd name="connsiteY7130" fmla="*/ 1763448 h 6864349"/>
              <a:gd name="connsiteX7131" fmla="*/ 945673 w 9272710"/>
              <a:gd name="connsiteY7131" fmla="*/ 1763511 h 6864349"/>
              <a:gd name="connsiteX7132" fmla="*/ 999787 w 9272710"/>
              <a:gd name="connsiteY7132" fmla="*/ 1757474 h 6864349"/>
              <a:gd name="connsiteX7133" fmla="*/ 1503308 w 9272710"/>
              <a:gd name="connsiteY7133" fmla="*/ 1749504 h 6864349"/>
              <a:gd name="connsiteX7134" fmla="*/ 1489518 w 9272710"/>
              <a:gd name="connsiteY7134" fmla="*/ 1755978 h 6864349"/>
              <a:gd name="connsiteX7135" fmla="*/ 1489321 w 9272710"/>
              <a:gd name="connsiteY7135" fmla="*/ 1755917 h 6864349"/>
              <a:gd name="connsiteX7136" fmla="*/ 1489559 w 9272710"/>
              <a:gd name="connsiteY7136" fmla="*/ 1756018 h 6864349"/>
              <a:gd name="connsiteX7137" fmla="*/ 1503382 w 9272710"/>
              <a:gd name="connsiteY7137" fmla="*/ 1749514 h 6864349"/>
              <a:gd name="connsiteX7138" fmla="*/ 1222620 w 9272710"/>
              <a:gd name="connsiteY7138" fmla="*/ 1749385 h 6864349"/>
              <a:gd name="connsiteX7139" fmla="*/ 1222577 w 9272710"/>
              <a:gd name="connsiteY7139" fmla="*/ 1749473 h 6864349"/>
              <a:gd name="connsiteX7140" fmla="*/ 1222480 w 9272710"/>
              <a:gd name="connsiteY7140" fmla="*/ 1749473 h 6864349"/>
              <a:gd name="connsiteX7141" fmla="*/ 1230410 w 9272710"/>
              <a:gd name="connsiteY7141" fmla="*/ 1768107 h 6864349"/>
              <a:gd name="connsiteX7142" fmla="*/ 1232195 w 9272710"/>
              <a:gd name="connsiteY7142" fmla="*/ 1788215 h 6864349"/>
              <a:gd name="connsiteX7143" fmla="*/ 1261891 w 9272710"/>
              <a:gd name="connsiteY7143" fmla="*/ 1810873 h 6864349"/>
              <a:gd name="connsiteX7144" fmla="*/ 1294395 w 9272710"/>
              <a:gd name="connsiteY7144" fmla="*/ 1830531 h 6864349"/>
              <a:gd name="connsiteX7145" fmla="*/ 1290013 w 9272710"/>
              <a:gd name="connsiteY7145" fmla="*/ 1941878 h 6864349"/>
              <a:gd name="connsiteX7146" fmla="*/ 1267344 w 9272710"/>
              <a:gd name="connsiteY7146" fmla="*/ 2043414 h 6864349"/>
              <a:gd name="connsiteX7147" fmla="*/ 1323351 w 9272710"/>
              <a:gd name="connsiteY7147" fmla="*/ 2119328 h 6864349"/>
              <a:gd name="connsiteX7148" fmla="*/ 1388883 w 9272710"/>
              <a:gd name="connsiteY7148" fmla="*/ 2195528 h 6864349"/>
              <a:gd name="connsiteX7149" fmla="*/ 1449271 w 9272710"/>
              <a:gd name="connsiteY7149" fmla="*/ 2293445 h 6864349"/>
              <a:gd name="connsiteX7150" fmla="*/ 1460607 w 9272710"/>
              <a:gd name="connsiteY7150" fmla="*/ 2316591 h 6864349"/>
              <a:gd name="connsiteX7151" fmla="*/ 1471608 w 9272710"/>
              <a:gd name="connsiteY7151" fmla="*/ 2315174 h 6864349"/>
              <a:gd name="connsiteX7152" fmla="*/ 1471728 w 9272710"/>
              <a:gd name="connsiteY7152" fmla="*/ 2315057 h 6864349"/>
              <a:gd name="connsiteX7153" fmla="*/ 1460796 w 9272710"/>
              <a:gd name="connsiteY7153" fmla="*/ 2316496 h 6864349"/>
              <a:gd name="connsiteX7154" fmla="*/ 1449461 w 9272710"/>
              <a:gd name="connsiteY7154" fmla="*/ 2293350 h 6864349"/>
              <a:gd name="connsiteX7155" fmla="*/ 1389073 w 9272710"/>
              <a:gd name="connsiteY7155" fmla="*/ 2195433 h 6864349"/>
              <a:gd name="connsiteX7156" fmla="*/ 1323541 w 9272710"/>
              <a:gd name="connsiteY7156" fmla="*/ 2119233 h 6864349"/>
              <a:gd name="connsiteX7157" fmla="*/ 1267534 w 9272710"/>
              <a:gd name="connsiteY7157" fmla="*/ 2043319 h 6864349"/>
              <a:gd name="connsiteX7158" fmla="*/ 1290203 w 9272710"/>
              <a:gd name="connsiteY7158" fmla="*/ 1941782 h 6864349"/>
              <a:gd name="connsiteX7159" fmla="*/ 1294585 w 9272710"/>
              <a:gd name="connsiteY7159" fmla="*/ 1830435 h 6864349"/>
              <a:gd name="connsiteX7160" fmla="*/ 1232292 w 9272710"/>
              <a:gd name="connsiteY7160" fmla="*/ 1788049 h 6864349"/>
              <a:gd name="connsiteX7161" fmla="*/ 1230434 w 9272710"/>
              <a:gd name="connsiteY7161" fmla="*/ 1767916 h 6864349"/>
              <a:gd name="connsiteX7162" fmla="*/ 227143 w 9272710"/>
              <a:gd name="connsiteY7162" fmla="*/ 1746370 h 6864349"/>
              <a:gd name="connsiteX7163" fmla="*/ 225517 w 9272710"/>
              <a:gd name="connsiteY7163" fmla="*/ 1755808 h 6864349"/>
              <a:gd name="connsiteX7164" fmla="*/ 226297 w 9272710"/>
              <a:gd name="connsiteY7164" fmla="*/ 1754236 h 6864349"/>
              <a:gd name="connsiteX7165" fmla="*/ 1066557 w 9272710"/>
              <a:gd name="connsiteY7165" fmla="*/ 1740234 h 6864349"/>
              <a:gd name="connsiteX7166" fmla="*/ 1053223 w 9272710"/>
              <a:gd name="connsiteY7166" fmla="*/ 1742570 h 6864349"/>
              <a:gd name="connsiteX7167" fmla="*/ 1066611 w 9272710"/>
              <a:gd name="connsiteY7167" fmla="*/ 1740241 h 6864349"/>
              <a:gd name="connsiteX7168" fmla="*/ 1387434 w 9272710"/>
              <a:gd name="connsiteY7168" fmla="*/ 1740089 h 6864349"/>
              <a:gd name="connsiteX7169" fmla="*/ 1401032 w 9272710"/>
              <a:gd name="connsiteY7169" fmla="*/ 1752123 h 6864349"/>
              <a:gd name="connsiteX7170" fmla="*/ 1413851 w 9272710"/>
              <a:gd name="connsiteY7170" fmla="*/ 1765196 h 6864349"/>
              <a:gd name="connsiteX7171" fmla="*/ 1416161 w 9272710"/>
              <a:gd name="connsiteY7171" fmla="*/ 1778192 h 6864349"/>
              <a:gd name="connsiteX7172" fmla="*/ 1416281 w 9272710"/>
              <a:gd name="connsiteY7172" fmla="*/ 1778242 h 6864349"/>
              <a:gd name="connsiteX7173" fmla="*/ 1413959 w 9272710"/>
              <a:gd name="connsiteY7173" fmla="*/ 1765099 h 6864349"/>
              <a:gd name="connsiteX7174" fmla="*/ 1406111 w 9272710"/>
              <a:gd name="connsiteY7174" fmla="*/ 1755878 h 6864349"/>
              <a:gd name="connsiteX7175" fmla="*/ 1387703 w 9272710"/>
              <a:gd name="connsiteY7175" fmla="*/ 1740134 h 6864349"/>
              <a:gd name="connsiteX7176" fmla="*/ 1455562 w 9272710"/>
              <a:gd name="connsiteY7176" fmla="*/ 1740007 h 6864349"/>
              <a:gd name="connsiteX7177" fmla="*/ 1472150 w 9272710"/>
              <a:gd name="connsiteY7177" fmla="*/ 1748641 h 6864349"/>
              <a:gd name="connsiteX7178" fmla="*/ 1472535 w 9272710"/>
              <a:gd name="connsiteY7178" fmla="*/ 1748805 h 6864349"/>
              <a:gd name="connsiteX7179" fmla="*/ 1466592 w 9272710"/>
              <a:gd name="connsiteY7179" fmla="*/ 1744772 h 6864349"/>
              <a:gd name="connsiteX7180" fmla="*/ 1445270 w 9272710"/>
              <a:gd name="connsiteY7180" fmla="*/ 1739852 h 6864349"/>
              <a:gd name="connsiteX7181" fmla="*/ 1445270 w 9272710"/>
              <a:gd name="connsiteY7181" fmla="*/ 1749457 h 6864349"/>
              <a:gd name="connsiteX7182" fmla="*/ 1445366 w 9272710"/>
              <a:gd name="connsiteY7182" fmla="*/ 1749473 h 6864349"/>
              <a:gd name="connsiteX7183" fmla="*/ 1445366 w 9272710"/>
              <a:gd name="connsiteY7183" fmla="*/ 1739852 h 6864349"/>
              <a:gd name="connsiteX7184" fmla="*/ 1257818 w 9272710"/>
              <a:gd name="connsiteY7184" fmla="*/ 1738504 h 6864349"/>
              <a:gd name="connsiteX7185" fmla="*/ 1257457 w 9272710"/>
              <a:gd name="connsiteY7185" fmla="*/ 1740375 h 6864349"/>
              <a:gd name="connsiteX7186" fmla="*/ 1259544 w 9272710"/>
              <a:gd name="connsiteY7186" fmla="*/ 1743506 h 6864349"/>
              <a:gd name="connsiteX7187" fmla="*/ 6516438 w 9272710"/>
              <a:gd name="connsiteY7187" fmla="*/ 1731714 h 6864349"/>
              <a:gd name="connsiteX7188" fmla="*/ 6526578 w 9272710"/>
              <a:gd name="connsiteY7188" fmla="*/ 1745561 h 6864349"/>
              <a:gd name="connsiteX7189" fmla="*/ 6544586 w 9272710"/>
              <a:gd name="connsiteY7189" fmla="*/ 1747463 h 6864349"/>
              <a:gd name="connsiteX7190" fmla="*/ 6526578 w 9272710"/>
              <a:gd name="connsiteY7190" fmla="*/ 1745526 h 6864349"/>
              <a:gd name="connsiteX7191" fmla="*/ 1302139 w 9272710"/>
              <a:gd name="connsiteY7191" fmla="*/ 1731585 h 6864349"/>
              <a:gd name="connsiteX7192" fmla="*/ 1303282 w 9272710"/>
              <a:gd name="connsiteY7192" fmla="*/ 1734826 h 6864349"/>
              <a:gd name="connsiteX7193" fmla="*/ 1305596 w 9272710"/>
              <a:gd name="connsiteY7193" fmla="*/ 1736996 h 6864349"/>
              <a:gd name="connsiteX7194" fmla="*/ 463812 w 9272710"/>
              <a:gd name="connsiteY7194" fmla="*/ 1730038 h 6864349"/>
              <a:gd name="connsiteX7195" fmla="*/ 459052 w 9272710"/>
              <a:gd name="connsiteY7195" fmla="*/ 1730859 h 6864349"/>
              <a:gd name="connsiteX7196" fmla="*/ 456469 w 9272710"/>
              <a:gd name="connsiteY7196" fmla="*/ 1733922 h 6864349"/>
              <a:gd name="connsiteX7197" fmla="*/ 1234638 w 9272710"/>
              <a:gd name="connsiteY7197" fmla="*/ 1725229 h 6864349"/>
              <a:gd name="connsiteX7198" fmla="*/ 1234625 w 9272710"/>
              <a:gd name="connsiteY7198" fmla="*/ 1725232 h 6864349"/>
              <a:gd name="connsiteX7199" fmla="*/ 1222656 w 9272710"/>
              <a:gd name="connsiteY7199" fmla="*/ 1749312 h 6864349"/>
              <a:gd name="connsiteX7200" fmla="*/ 1222696 w 9272710"/>
              <a:gd name="connsiteY7200" fmla="*/ 1749327 h 6864349"/>
              <a:gd name="connsiteX7201" fmla="*/ 495818 w 9272710"/>
              <a:gd name="connsiteY7201" fmla="*/ 1724517 h 6864349"/>
              <a:gd name="connsiteX7202" fmla="*/ 495455 w 9272710"/>
              <a:gd name="connsiteY7202" fmla="*/ 1724580 h 6864349"/>
              <a:gd name="connsiteX7203" fmla="*/ 495895 w 9272710"/>
              <a:gd name="connsiteY7203" fmla="*/ 1724543 h 6864349"/>
              <a:gd name="connsiteX7204" fmla="*/ 849743 w 9272710"/>
              <a:gd name="connsiteY7204" fmla="*/ 1723902 h 6864349"/>
              <a:gd name="connsiteX7205" fmla="*/ 849649 w 9272710"/>
              <a:gd name="connsiteY7205" fmla="*/ 1724077 h 6864349"/>
              <a:gd name="connsiteX7206" fmla="*/ 858626 w 9272710"/>
              <a:gd name="connsiteY7206" fmla="*/ 1765856 h 6864349"/>
              <a:gd name="connsiteX7207" fmla="*/ 862970 w 9272710"/>
              <a:gd name="connsiteY7207" fmla="*/ 1786293 h 6864349"/>
              <a:gd name="connsiteX7208" fmla="*/ 854838 w 9272710"/>
              <a:gd name="connsiteY7208" fmla="*/ 1808175 h 6864349"/>
              <a:gd name="connsiteX7209" fmla="*/ 854899 w 9272710"/>
              <a:gd name="connsiteY7209" fmla="*/ 1808112 h 6864349"/>
              <a:gd name="connsiteX7210" fmla="*/ 858721 w 9272710"/>
              <a:gd name="connsiteY7210" fmla="*/ 1765666 h 6864349"/>
              <a:gd name="connsiteX7211" fmla="*/ 848714 w 9272710"/>
              <a:gd name="connsiteY7211" fmla="*/ 1743102 h 6864349"/>
              <a:gd name="connsiteX7212" fmla="*/ 7561170 w 9272710"/>
              <a:gd name="connsiteY7212" fmla="*/ 1723521 h 6864349"/>
              <a:gd name="connsiteX7213" fmla="*/ 7536050 w 9272710"/>
              <a:gd name="connsiteY7213" fmla="*/ 1740942 h 6864349"/>
              <a:gd name="connsiteX7214" fmla="*/ 7507570 w 9272710"/>
              <a:gd name="connsiteY7214" fmla="*/ 1742847 h 6864349"/>
              <a:gd name="connsiteX7215" fmla="*/ 7476011 w 9272710"/>
              <a:gd name="connsiteY7215" fmla="*/ 1739919 h 6864349"/>
              <a:gd name="connsiteX7216" fmla="*/ 7460408 w 9272710"/>
              <a:gd name="connsiteY7216" fmla="*/ 1741765 h 6864349"/>
              <a:gd name="connsiteX7217" fmla="*/ 7459687 w 9272710"/>
              <a:gd name="connsiteY7217" fmla="*/ 1741743 h 6864349"/>
              <a:gd name="connsiteX7218" fmla="*/ 7421807 w 9272710"/>
              <a:gd name="connsiteY7218" fmla="*/ 1745205 h 6864349"/>
              <a:gd name="connsiteX7219" fmla="*/ 7411679 w 9272710"/>
              <a:gd name="connsiteY7219" fmla="*/ 1745887 h 6864349"/>
              <a:gd name="connsiteX7220" fmla="*/ 7379745 w 9272710"/>
              <a:gd name="connsiteY7220" fmla="*/ 1738084 h 6864349"/>
              <a:gd name="connsiteX7221" fmla="*/ 7379517 w 9272710"/>
              <a:gd name="connsiteY7221" fmla="*/ 1738409 h 6864349"/>
              <a:gd name="connsiteX7222" fmla="*/ 7411351 w 9272710"/>
              <a:gd name="connsiteY7222" fmla="*/ 1746160 h 6864349"/>
              <a:gd name="connsiteX7223" fmla="*/ 7421807 w 9272710"/>
              <a:gd name="connsiteY7223" fmla="*/ 1745205 h 6864349"/>
              <a:gd name="connsiteX7224" fmla="*/ 7443908 w 9272710"/>
              <a:gd name="connsiteY7224" fmla="*/ 1743716 h 6864349"/>
              <a:gd name="connsiteX7225" fmla="*/ 7460408 w 9272710"/>
              <a:gd name="connsiteY7225" fmla="*/ 1741765 h 6864349"/>
              <a:gd name="connsiteX7226" fmla="*/ 7507189 w 9272710"/>
              <a:gd name="connsiteY7226" fmla="*/ 1743133 h 6864349"/>
              <a:gd name="connsiteX7227" fmla="*/ 7535669 w 9272710"/>
              <a:gd name="connsiteY7227" fmla="*/ 1741228 h 6864349"/>
              <a:gd name="connsiteX7228" fmla="*/ 1166785 w 9272710"/>
              <a:gd name="connsiteY7228" fmla="*/ 1721932 h 6864349"/>
              <a:gd name="connsiteX7229" fmla="*/ 1142947 w 9272710"/>
              <a:gd name="connsiteY7229" fmla="*/ 1745854 h 6864349"/>
              <a:gd name="connsiteX7230" fmla="*/ 1106276 w 9272710"/>
              <a:gd name="connsiteY7230" fmla="*/ 1768714 h 6864349"/>
              <a:gd name="connsiteX7231" fmla="*/ 1035886 w 9272710"/>
              <a:gd name="connsiteY7231" fmla="*/ 1778048 h 6864349"/>
              <a:gd name="connsiteX7232" fmla="*/ 1013407 w 9272710"/>
              <a:gd name="connsiteY7232" fmla="*/ 1793669 h 6864349"/>
              <a:gd name="connsiteX7233" fmla="*/ 1027219 w 9272710"/>
              <a:gd name="connsiteY7233" fmla="*/ 1815767 h 6864349"/>
              <a:gd name="connsiteX7234" fmla="*/ 1046104 w 9272710"/>
              <a:gd name="connsiteY7234" fmla="*/ 1828145 h 6864349"/>
              <a:gd name="connsiteX7235" fmla="*/ 1027408 w 9272710"/>
              <a:gd name="connsiteY7235" fmla="*/ 1815863 h 6864349"/>
              <a:gd name="connsiteX7236" fmla="*/ 1013597 w 9272710"/>
              <a:gd name="connsiteY7236" fmla="*/ 1793764 h 6864349"/>
              <a:gd name="connsiteX7237" fmla="*/ 1036076 w 9272710"/>
              <a:gd name="connsiteY7237" fmla="*/ 1778143 h 6864349"/>
              <a:gd name="connsiteX7238" fmla="*/ 1106298 w 9272710"/>
              <a:gd name="connsiteY7238" fmla="*/ 1768831 h 6864349"/>
              <a:gd name="connsiteX7239" fmla="*/ 1142852 w 9272710"/>
              <a:gd name="connsiteY7239" fmla="*/ 1746044 h 6864349"/>
              <a:gd name="connsiteX7240" fmla="*/ 1166717 w 9272710"/>
              <a:gd name="connsiteY7240" fmla="*/ 1722094 h 6864349"/>
              <a:gd name="connsiteX7241" fmla="*/ 1261342 w 9272710"/>
              <a:gd name="connsiteY7241" fmla="*/ 1720231 h 6864349"/>
              <a:gd name="connsiteX7242" fmla="*/ 1261342 w 9272710"/>
              <a:gd name="connsiteY7242" fmla="*/ 1720326 h 6864349"/>
              <a:gd name="connsiteX7243" fmla="*/ 1261323 w 9272710"/>
              <a:gd name="connsiteY7243" fmla="*/ 1720330 h 6864349"/>
              <a:gd name="connsiteX7244" fmla="*/ 7273160 w 9272710"/>
              <a:gd name="connsiteY7244" fmla="*/ 1719511 h 6864349"/>
              <a:gd name="connsiteX7245" fmla="*/ 7262593 w 9272710"/>
              <a:gd name="connsiteY7245" fmla="*/ 1723478 h 6864349"/>
              <a:gd name="connsiteX7246" fmla="*/ 7262456 w 9272710"/>
              <a:gd name="connsiteY7246" fmla="*/ 1723673 h 6864349"/>
              <a:gd name="connsiteX7247" fmla="*/ 7272778 w 9272710"/>
              <a:gd name="connsiteY7247" fmla="*/ 1719797 h 6864349"/>
              <a:gd name="connsiteX7248" fmla="*/ 7284399 w 9272710"/>
              <a:gd name="connsiteY7248" fmla="*/ 1746943 h 6864349"/>
              <a:gd name="connsiteX7249" fmla="*/ 7328004 w 9272710"/>
              <a:gd name="connsiteY7249" fmla="*/ 1754435 h 6864349"/>
              <a:gd name="connsiteX7250" fmla="*/ 7334602 w 9272710"/>
              <a:gd name="connsiteY7250" fmla="*/ 1756296 h 6864349"/>
              <a:gd name="connsiteX7251" fmla="*/ 7340710 w 9272710"/>
              <a:gd name="connsiteY7251" fmla="*/ 1758611 h 6864349"/>
              <a:gd name="connsiteX7252" fmla="*/ 7343141 w 9272710"/>
              <a:gd name="connsiteY7252" fmla="*/ 1758704 h 6864349"/>
              <a:gd name="connsiteX7253" fmla="*/ 7349335 w 9272710"/>
              <a:gd name="connsiteY7253" fmla="*/ 1760450 h 6864349"/>
              <a:gd name="connsiteX7254" fmla="*/ 7352974 w 9272710"/>
              <a:gd name="connsiteY7254" fmla="*/ 1759079 h 6864349"/>
              <a:gd name="connsiteX7255" fmla="*/ 7358437 w 9272710"/>
              <a:gd name="connsiteY7255" fmla="*/ 1759288 h 6864349"/>
              <a:gd name="connsiteX7256" fmla="*/ 7368857 w 9272710"/>
              <a:gd name="connsiteY7256" fmla="*/ 1753095 h 6864349"/>
              <a:gd name="connsiteX7257" fmla="*/ 7369114 w 9272710"/>
              <a:gd name="connsiteY7257" fmla="*/ 1752999 h 6864349"/>
              <a:gd name="connsiteX7258" fmla="*/ 7369181 w 9272710"/>
              <a:gd name="connsiteY7258" fmla="*/ 1752903 h 6864349"/>
              <a:gd name="connsiteX7259" fmla="*/ 7368857 w 9272710"/>
              <a:gd name="connsiteY7259" fmla="*/ 1753095 h 6864349"/>
              <a:gd name="connsiteX7260" fmla="*/ 7352974 w 9272710"/>
              <a:gd name="connsiteY7260" fmla="*/ 1759079 h 6864349"/>
              <a:gd name="connsiteX7261" fmla="*/ 7343141 w 9272710"/>
              <a:gd name="connsiteY7261" fmla="*/ 1758704 h 6864349"/>
              <a:gd name="connsiteX7262" fmla="*/ 7334602 w 9272710"/>
              <a:gd name="connsiteY7262" fmla="*/ 1756296 h 6864349"/>
              <a:gd name="connsiteX7263" fmla="*/ 7322136 w 9272710"/>
              <a:gd name="connsiteY7263" fmla="*/ 1751571 h 6864349"/>
              <a:gd name="connsiteX7264" fmla="*/ 7284781 w 9272710"/>
              <a:gd name="connsiteY7264" fmla="*/ 1746657 h 6864349"/>
              <a:gd name="connsiteX7265" fmla="*/ 7273160 w 9272710"/>
              <a:gd name="connsiteY7265" fmla="*/ 1719511 h 6864349"/>
              <a:gd name="connsiteX7266" fmla="*/ 8880774 w 9272710"/>
              <a:gd name="connsiteY7266" fmla="*/ 1717652 h 6864349"/>
              <a:gd name="connsiteX7267" fmla="*/ 8880694 w 9272710"/>
              <a:gd name="connsiteY7267" fmla="*/ 1717701 h 6864349"/>
              <a:gd name="connsiteX7268" fmla="*/ 8874920 w 9272710"/>
              <a:gd name="connsiteY7268" fmla="*/ 1730207 h 6864349"/>
              <a:gd name="connsiteX7269" fmla="*/ 8875994 w 9272710"/>
              <a:gd name="connsiteY7269" fmla="*/ 1732262 h 6864349"/>
              <a:gd name="connsiteX7270" fmla="*/ 8875645 w 9272710"/>
              <a:gd name="connsiteY7270" fmla="*/ 1733330 h 6864349"/>
              <a:gd name="connsiteX7271" fmla="*/ 8877861 w 9272710"/>
              <a:gd name="connsiteY7271" fmla="*/ 1735833 h 6864349"/>
              <a:gd name="connsiteX7272" fmla="*/ 8879467 w 9272710"/>
              <a:gd name="connsiteY7272" fmla="*/ 1738903 h 6864349"/>
              <a:gd name="connsiteX7273" fmla="*/ 8882088 w 9272710"/>
              <a:gd name="connsiteY7273" fmla="*/ 1740606 h 6864349"/>
              <a:gd name="connsiteX7274" fmla="*/ 8882635 w 9272710"/>
              <a:gd name="connsiteY7274" fmla="*/ 1741223 h 6864349"/>
              <a:gd name="connsiteX7275" fmla="*/ 8888994 w 9272710"/>
              <a:gd name="connsiteY7275" fmla="*/ 1745091 h 6864349"/>
              <a:gd name="connsiteX7276" fmla="*/ 8897121 w 9272710"/>
              <a:gd name="connsiteY7276" fmla="*/ 1750370 h 6864349"/>
              <a:gd name="connsiteX7277" fmla="*/ 8901989 w 9272710"/>
              <a:gd name="connsiteY7277" fmla="*/ 1753845 h 6864349"/>
              <a:gd name="connsiteX7278" fmla="*/ 8911543 w 9272710"/>
              <a:gd name="connsiteY7278" fmla="*/ 1767309 h 6864349"/>
              <a:gd name="connsiteX7279" fmla="*/ 8911650 w 9272710"/>
              <a:gd name="connsiteY7279" fmla="*/ 1767231 h 6864349"/>
              <a:gd name="connsiteX7280" fmla="*/ 8905112 w 9272710"/>
              <a:gd name="connsiteY7280" fmla="*/ 1756075 h 6864349"/>
              <a:gd name="connsiteX7281" fmla="*/ 8901989 w 9272710"/>
              <a:gd name="connsiteY7281" fmla="*/ 1753845 h 6864349"/>
              <a:gd name="connsiteX7282" fmla="*/ 8901576 w 9272710"/>
              <a:gd name="connsiteY7282" fmla="*/ 1753264 h 6864349"/>
              <a:gd name="connsiteX7283" fmla="*/ 8897121 w 9272710"/>
              <a:gd name="connsiteY7283" fmla="*/ 1750370 h 6864349"/>
              <a:gd name="connsiteX7284" fmla="*/ 8893949 w 9272710"/>
              <a:gd name="connsiteY7284" fmla="*/ 1748105 h 6864349"/>
              <a:gd name="connsiteX7285" fmla="*/ 8888994 w 9272710"/>
              <a:gd name="connsiteY7285" fmla="*/ 1745091 h 6864349"/>
              <a:gd name="connsiteX7286" fmla="*/ 8882088 w 9272710"/>
              <a:gd name="connsiteY7286" fmla="*/ 1740606 h 6864349"/>
              <a:gd name="connsiteX7287" fmla="*/ 8877861 w 9272710"/>
              <a:gd name="connsiteY7287" fmla="*/ 1735833 h 6864349"/>
              <a:gd name="connsiteX7288" fmla="*/ 8875994 w 9272710"/>
              <a:gd name="connsiteY7288" fmla="*/ 1732262 h 6864349"/>
              <a:gd name="connsiteX7289" fmla="*/ 8913939 w 9272710"/>
              <a:gd name="connsiteY7289" fmla="*/ 1714135 h 6864349"/>
              <a:gd name="connsiteX7290" fmla="*/ 8937314 w 9272710"/>
              <a:gd name="connsiteY7290" fmla="*/ 1735566 h 6864349"/>
              <a:gd name="connsiteX7291" fmla="*/ 8918334 w 9272710"/>
              <a:gd name="connsiteY7291" fmla="*/ 1715277 h 6864349"/>
              <a:gd name="connsiteX7292" fmla="*/ 6725318 w 9272710"/>
              <a:gd name="connsiteY7292" fmla="*/ 1712034 h 6864349"/>
              <a:gd name="connsiteX7293" fmla="*/ 6703279 w 9272710"/>
              <a:gd name="connsiteY7293" fmla="*/ 1716178 h 6864349"/>
              <a:gd name="connsiteX7294" fmla="*/ 6683812 w 9272710"/>
              <a:gd name="connsiteY7294" fmla="*/ 1722344 h 6864349"/>
              <a:gd name="connsiteX7295" fmla="*/ 6683930 w 9272710"/>
              <a:gd name="connsiteY7295" fmla="*/ 1722357 h 6864349"/>
              <a:gd name="connsiteX7296" fmla="*/ 6703565 w 9272710"/>
              <a:gd name="connsiteY7296" fmla="*/ 1716177 h 6864349"/>
              <a:gd name="connsiteX7297" fmla="*/ 6725402 w 9272710"/>
              <a:gd name="connsiteY7297" fmla="*/ 1712072 h 6864349"/>
              <a:gd name="connsiteX7298" fmla="*/ 9193304 w 9272710"/>
              <a:gd name="connsiteY7298" fmla="*/ 1706938 h 6864349"/>
              <a:gd name="connsiteX7299" fmla="*/ 9140916 w 9272710"/>
              <a:gd name="connsiteY7299" fmla="*/ 1734120 h 6864349"/>
              <a:gd name="connsiteX7300" fmla="*/ 9092036 w 9272710"/>
              <a:gd name="connsiteY7300" fmla="*/ 1766892 h 6864349"/>
              <a:gd name="connsiteX7301" fmla="*/ 9092054 w 9272710"/>
              <a:gd name="connsiteY7301" fmla="*/ 1766945 h 6864349"/>
              <a:gd name="connsiteX7302" fmla="*/ 9092005 w 9272710"/>
              <a:gd name="connsiteY7302" fmla="*/ 1766913 h 6864349"/>
              <a:gd name="connsiteX7303" fmla="*/ 9092004 w 9272710"/>
              <a:gd name="connsiteY7303" fmla="*/ 1766914 h 6864349"/>
              <a:gd name="connsiteX7304" fmla="*/ 9092054 w 9272710"/>
              <a:gd name="connsiteY7304" fmla="*/ 1766946 h 6864349"/>
              <a:gd name="connsiteX7305" fmla="*/ 9141048 w 9272710"/>
              <a:gd name="connsiteY7305" fmla="*/ 1734120 h 6864349"/>
              <a:gd name="connsiteX7306" fmla="*/ 9193325 w 9272710"/>
              <a:gd name="connsiteY7306" fmla="*/ 1706977 h 6864349"/>
              <a:gd name="connsiteX7307" fmla="*/ 7882669 w 9272710"/>
              <a:gd name="connsiteY7307" fmla="*/ 1706002 h 6864349"/>
              <a:gd name="connsiteX7308" fmla="*/ 7906668 w 9272710"/>
              <a:gd name="connsiteY7308" fmla="*/ 1815713 h 6864349"/>
              <a:gd name="connsiteX7309" fmla="*/ 7904967 w 9272710"/>
              <a:gd name="connsiteY7309" fmla="*/ 1832676 h 6864349"/>
              <a:gd name="connsiteX7310" fmla="*/ 7904931 w 9272710"/>
              <a:gd name="connsiteY7310" fmla="*/ 1833595 h 6864349"/>
              <a:gd name="connsiteX7311" fmla="*/ 7903774 w 9272710"/>
              <a:gd name="connsiteY7311" fmla="*/ 1838776 h 6864349"/>
              <a:gd name="connsiteX7312" fmla="*/ 7904329 w 9272710"/>
              <a:gd name="connsiteY7312" fmla="*/ 1849030 h 6864349"/>
              <a:gd name="connsiteX7313" fmla="*/ 7904310 w 9272710"/>
              <a:gd name="connsiteY7313" fmla="*/ 1849508 h 6864349"/>
              <a:gd name="connsiteX7314" fmla="*/ 7904357 w 9272710"/>
              <a:gd name="connsiteY7314" fmla="*/ 1849549 h 6864349"/>
              <a:gd name="connsiteX7315" fmla="*/ 7904329 w 9272710"/>
              <a:gd name="connsiteY7315" fmla="*/ 1849030 h 6864349"/>
              <a:gd name="connsiteX7316" fmla="*/ 7904931 w 9272710"/>
              <a:gd name="connsiteY7316" fmla="*/ 1833595 h 6864349"/>
              <a:gd name="connsiteX7317" fmla="*/ 7906416 w 9272710"/>
              <a:gd name="connsiteY7317" fmla="*/ 1826942 h 6864349"/>
              <a:gd name="connsiteX7318" fmla="*/ 7906763 w 9272710"/>
              <a:gd name="connsiteY7318" fmla="*/ 1815904 h 6864349"/>
              <a:gd name="connsiteX7319" fmla="*/ 7882760 w 9272710"/>
              <a:gd name="connsiteY7319" fmla="*/ 1706176 h 6864349"/>
              <a:gd name="connsiteX7320" fmla="*/ 7382114 w 9272710"/>
              <a:gd name="connsiteY7320" fmla="*/ 1700754 h 6864349"/>
              <a:gd name="connsiteX7321" fmla="*/ 7381459 w 9272710"/>
              <a:gd name="connsiteY7321" fmla="*/ 1700938 h 6864349"/>
              <a:gd name="connsiteX7322" fmla="*/ 7362845 w 9272710"/>
              <a:gd name="connsiteY7322" fmla="*/ 1713264 h 6864349"/>
              <a:gd name="connsiteX7323" fmla="*/ 7363196 w 9272710"/>
              <a:gd name="connsiteY7323" fmla="*/ 1713272 h 6864349"/>
              <a:gd name="connsiteX7324" fmla="*/ 8996015 w 9272710"/>
              <a:gd name="connsiteY7324" fmla="*/ 1699425 h 6864349"/>
              <a:gd name="connsiteX7325" fmla="*/ 9045571 w 9272710"/>
              <a:gd name="connsiteY7325" fmla="*/ 1711556 h 6864349"/>
              <a:gd name="connsiteX7326" fmla="*/ 9042013 w 9272710"/>
              <a:gd name="connsiteY7326" fmla="*/ 1709466 h 6864349"/>
              <a:gd name="connsiteX7327" fmla="*/ 244380 w 9272710"/>
              <a:gd name="connsiteY7327" fmla="*/ 1696946 h 6864349"/>
              <a:gd name="connsiteX7328" fmla="*/ 244267 w 9272710"/>
              <a:gd name="connsiteY7328" fmla="*/ 1697008 h 6864349"/>
              <a:gd name="connsiteX7329" fmla="*/ 232262 w 9272710"/>
              <a:gd name="connsiteY7329" fmla="*/ 1716421 h 6864349"/>
              <a:gd name="connsiteX7330" fmla="*/ 231828 w 9272710"/>
              <a:gd name="connsiteY7330" fmla="*/ 1718960 h 6864349"/>
              <a:gd name="connsiteX7331" fmla="*/ 232452 w 9272710"/>
              <a:gd name="connsiteY7331" fmla="*/ 1716136 h 6864349"/>
              <a:gd name="connsiteX7332" fmla="*/ 8627934 w 9272710"/>
              <a:gd name="connsiteY7332" fmla="*/ 1696822 h 6864349"/>
              <a:gd name="connsiteX7333" fmla="*/ 8627901 w 9272710"/>
              <a:gd name="connsiteY7333" fmla="*/ 1696842 h 6864349"/>
              <a:gd name="connsiteX7334" fmla="*/ 8604183 w 9272710"/>
              <a:gd name="connsiteY7334" fmla="*/ 1740562 h 6864349"/>
              <a:gd name="connsiteX7335" fmla="*/ 8642283 w 9272710"/>
              <a:gd name="connsiteY7335" fmla="*/ 1765041 h 6864349"/>
              <a:gd name="connsiteX7336" fmla="*/ 8688384 w 9272710"/>
              <a:gd name="connsiteY7336" fmla="*/ 1792663 h 6864349"/>
              <a:gd name="connsiteX7337" fmla="*/ 8762584 w 9272710"/>
              <a:gd name="connsiteY7337" fmla="*/ 1863815 h 6864349"/>
              <a:gd name="connsiteX7338" fmla="*/ 8762471 w 9272710"/>
              <a:gd name="connsiteY7338" fmla="*/ 1863859 h 6864349"/>
              <a:gd name="connsiteX7339" fmla="*/ 8781201 w 9272710"/>
              <a:gd name="connsiteY7339" fmla="*/ 1874486 h 6864349"/>
              <a:gd name="connsiteX7340" fmla="*/ 8781447 w 9272710"/>
              <a:gd name="connsiteY7340" fmla="*/ 1874433 h 6864349"/>
              <a:gd name="connsiteX7341" fmla="*/ 8762679 w 9272710"/>
              <a:gd name="connsiteY7341" fmla="*/ 1863815 h 6864349"/>
              <a:gd name="connsiteX7342" fmla="*/ 8830497 w 9272710"/>
              <a:gd name="connsiteY7342" fmla="*/ 1825048 h 6864349"/>
              <a:gd name="connsiteX7343" fmla="*/ 8830497 w 9272710"/>
              <a:gd name="connsiteY7343" fmla="*/ 1825074 h 6864349"/>
              <a:gd name="connsiteX7344" fmla="*/ 8839284 w 9272710"/>
              <a:gd name="connsiteY7344" fmla="*/ 1818662 h 6864349"/>
              <a:gd name="connsiteX7345" fmla="*/ 8830497 w 9272710"/>
              <a:gd name="connsiteY7345" fmla="*/ 1825048 h 6864349"/>
              <a:gd name="connsiteX7346" fmla="*/ 8762679 w 9272710"/>
              <a:gd name="connsiteY7346" fmla="*/ 1863719 h 6864349"/>
              <a:gd name="connsiteX7347" fmla="*/ 8688480 w 9272710"/>
              <a:gd name="connsiteY7347" fmla="*/ 1792567 h 6864349"/>
              <a:gd name="connsiteX7348" fmla="*/ 8642379 w 9272710"/>
              <a:gd name="connsiteY7348" fmla="*/ 1764945 h 6864349"/>
              <a:gd name="connsiteX7349" fmla="*/ 8604279 w 9272710"/>
              <a:gd name="connsiteY7349" fmla="*/ 1740465 h 6864349"/>
              <a:gd name="connsiteX7350" fmla="*/ 8610208 w 9272710"/>
              <a:gd name="connsiteY7350" fmla="*/ 1718427 h 6864349"/>
              <a:gd name="connsiteX7351" fmla="*/ 6617285 w 9272710"/>
              <a:gd name="connsiteY7351" fmla="*/ 1695372 h 6864349"/>
              <a:gd name="connsiteX7352" fmla="*/ 6622507 w 9272710"/>
              <a:gd name="connsiteY7352" fmla="*/ 1708843 h 6864349"/>
              <a:gd name="connsiteX7353" fmla="*/ 6632127 w 9272710"/>
              <a:gd name="connsiteY7353" fmla="*/ 1708843 h 6864349"/>
              <a:gd name="connsiteX7354" fmla="*/ 6647605 w 9272710"/>
              <a:gd name="connsiteY7354" fmla="*/ 1739120 h 6864349"/>
              <a:gd name="connsiteX7355" fmla="*/ 6654479 w 9272710"/>
              <a:gd name="connsiteY7355" fmla="*/ 1740893 h 6864349"/>
              <a:gd name="connsiteX7356" fmla="*/ 6655748 w 9272710"/>
              <a:gd name="connsiteY7356" fmla="*/ 1741711 h 6864349"/>
              <a:gd name="connsiteX7357" fmla="*/ 6673816 w 9272710"/>
              <a:gd name="connsiteY7357" fmla="*/ 1745881 h 6864349"/>
              <a:gd name="connsiteX7358" fmla="*/ 6680514 w 9272710"/>
              <a:gd name="connsiteY7358" fmla="*/ 1747609 h 6864349"/>
              <a:gd name="connsiteX7359" fmla="*/ 6653136 w 9272710"/>
              <a:gd name="connsiteY7359" fmla="*/ 1756295 h 6864349"/>
              <a:gd name="connsiteX7360" fmla="*/ 6645607 w 9272710"/>
              <a:gd name="connsiteY7360" fmla="*/ 1756678 h 6864349"/>
              <a:gd name="connsiteX7361" fmla="*/ 6628175 w 9272710"/>
              <a:gd name="connsiteY7361" fmla="*/ 1755319 h 6864349"/>
              <a:gd name="connsiteX7362" fmla="*/ 6586824 w 9272710"/>
              <a:gd name="connsiteY7362" fmla="*/ 1741695 h 6864349"/>
              <a:gd name="connsiteX7363" fmla="*/ 6586341 w 9272710"/>
              <a:gd name="connsiteY7363" fmla="*/ 1741491 h 6864349"/>
              <a:gd name="connsiteX7364" fmla="*/ 6586407 w 9272710"/>
              <a:gd name="connsiteY7364" fmla="*/ 1741557 h 6864349"/>
              <a:gd name="connsiteX7365" fmla="*/ 6586824 w 9272710"/>
              <a:gd name="connsiteY7365" fmla="*/ 1741695 h 6864349"/>
              <a:gd name="connsiteX7366" fmla="*/ 6617101 w 9272710"/>
              <a:gd name="connsiteY7366" fmla="*/ 1754455 h 6864349"/>
              <a:gd name="connsiteX7367" fmla="*/ 6628175 w 9272710"/>
              <a:gd name="connsiteY7367" fmla="*/ 1755319 h 6864349"/>
              <a:gd name="connsiteX7368" fmla="*/ 6634078 w 9272710"/>
              <a:gd name="connsiteY7368" fmla="*/ 1757264 h 6864349"/>
              <a:gd name="connsiteX7369" fmla="*/ 6645607 w 9272710"/>
              <a:gd name="connsiteY7369" fmla="*/ 1756678 h 6864349"/>
              <a:gd name="connsiteX7370" fmla="*/ 6650683 w 9272710"/>
              <a:gd name="connsiteY7370" fmla="*/ 1757073 h 6864349"/>
              <a:gd name="connsiteX7371" fmla="*/ 6653136 w 9272710"/>
              <a:gd name="connsiteY7371" fmla="*/ 1756295 h 6864349"/>
              <a:gd name="connsiteX7372" fmla="*/ 6658893 w 9272710"/>
              <a:gd name="connsiteY7372" fmla="*/ 1756002 h 6864349"/>
              <a:gd name="connsiteX7373" fmla="*/ 6680704 w 9272710"/>
              <a:gd name="connsiteY7373" fmla="*/ 1747705 h 6864349"/>
              <a:gd name="connsiteX7374" fmla="*/ 6732711 w 9272710"/>
              <a:gd name="connsiteY7374" fmla="*/ 1774375 h 6864349"/>
              <a:gd name="connsiteX7375" fmla="*/ 6768239 w 9272710"/>
              <a:gd name="connsiteY7375" fmla="*/ 1785329 h 6864349"/>
              <a:gd name="connsiteX7376" fmla="*/ 6933784 w 9272710"/>
              <a:gd name="connsiteY7376" fmla="*/ 1829144 h 6864349"/>
              <a:gd name="connsiteX7377" fmla="*/ 6933788 w 9272710"/>
              <a:gd name="connsiteY7377" fmla="*/ 1842955 h 6864349"/>
              <a:gd name="connsiteX7378" fmla="*/ 6927712 w 9272710"/>
              <a:gd name="connsiteY7378" fmla="*/ 1852068 h 6864349"/>
              <a:gd name="connsiteX7379" fmla="*/ 6927866 w 9272710"/>
              <a:gd name="connsiteY7379" fmla="*/ 1851932 h 6864349"/>
              <a:gd name="connsiteX7380" fmla="*/ 6933975 w 9272710"/>
              <a:gd name="connsiteY7380" fmla="*/ 1828953 h 6864349"/>
              <a:gd name="connsiteX7381" fmla="*/ 6768430 w 9272710"/>
              <a:gd name="connsiteY7381" fmla="*/ 1785138 h 6864349"/>
              <a:gd name="connsiteX7382" fmla="*/ 6732902 w 9272710"/>
              <a:gd name="connsiteY7382" fmla="*/ 1774185 h 6864349"/>
              <a:gd name="connsiteX7383" fmla="*/ 6680895 w 9272710"/>
              <a:gd name="connsiteY7383" fmla="*/ 1747515 h 6864349"/>
              <a:gd name="connsiteX7384" fmla="*/ 6673816 w 9272710"/>
              <a:gd name="connsiteY7384" fmla="*/ 1745881 h 6864349"/>
              <a:gd name="connsiteX7385" fmla="*/ 6654479 w 9272710"/>
              <a:gd name="connsiteY7385" fmla="*/ 1740893 h 6864349"/>
              <a:gd name="connsiteX7386" fmla="*/ 6636117 w 9272710"/>
              <a:gd name="connsiteY7386" fmla="*/ 1729057 h 6864349"/>
              <a:gd name="connsiteX7387" fmla="*/ 6632527 w 9272710"/>
              <a:gd name="connsiteY7387" fmla="*/ 1708854 h 6864349"/>
              <a:gd name="connsiteX7388" fmla="*/ 6632223 w 9272710"/>
              <a:gd name="connsiteY7388" fmla="*/ 1708748 h 6864349"/>
              <a:gd name="connsiteX7389" fmla="*/ 6622507 w 9272710"/>
              <a:gd name="connsiteY7389" fmla="*/ 1708748 h 6864349"/>
              <a:gd name="connsiteX7390" fmla="*/ 1292981 w 9272710"/>
              <a:gd name="connsiteY7390" fmla="*/ 1691809 h 6864349"/>
              <a:gd name="connsiteX7391" fmla="*/ 1293282 w 9272710"/>
              <a:gd name="connsiteY7391" fmla="*/ 1706459 h 6864349"/>
              <a:gd name="connsiteX7392" fmla="*/ 1296960 w 9272710"/>
              <a:gd name="connsiteY7392" fmla="*/ 1716891 h 6864349"/>
              <a:gd name="connsiteX7393" fmla="*/ 1198600 w 9272710"/>
              <a:gd name="connsiteY7393" fmla="*/ 1682476 h 6864349"/>
              <a:gd name="connsiteX7394" fmla="*/ 1203145 w 9272710"/>
              <a:gd name="connsiteY7394" fmla="*/ 1720041 h 6864349"/>
              <a:gd name="connsiteX7395" fmla="*/ 1202479 w 9272710"/>
              <a:gd name="connsiteY7395" fmla="*/ 1720803 h 6864349"/>
              <a:gd name="connsiteX7396" fmla="*/ 1157235 w 9272710"/>
              <a:gd name="connsiteY7396" fmla="*/ 1772904 h 6864349"/>
              <a:gd name="connsiteX7397" fmla="*/ 1169439 w 9272710"/>
              <a:gd name="connsiteY7397" fmla="*/ 1822673 h 6864349"/>
              <a:gd name="connsiteX7398" fmla="*/ 1169599 w 9272710"/>
              <a:gd name="connsiteY7398" fmla="*/ 1822812 h 6864349"/>
              <a:gd name="connsiteX7399" fmla="*/ 1157834 w 9272710"/>
              <a:gd name="connsiteY7399" fmla="*/ 1803024 h 6864349"/>
              <a:gd name="connsiteX7400" fmla="*/ 1157425 w 9272710"/>
              <a:gd name="connsiteY7400" fmla="*/ 1773095 h 6864349"/>
              <a:gd name="connsiteX7401" fmla="*/ 1202668 w 9272710"/>
              <a:gd name="connsiteY7401" fmla="*/ 1720993 h 6864349"/>
              <a:gd name="connsiteX7402" fmla="*/ 1203145 w 9272710"/>
              <a:gd name="connsiteY7402" fmla="*/ 1721198 h 6864349"/>
              <a:gd name="connsiteX7403" fmla="*/ 1203145 w 9272710"/>
              <a:gd name="connsiteY7403" fmla="*/ 1720422 h 6864349"/>
              <a:gd name="connsiteX7404" fmla="*/ 1203235 w 9272710"/>
              <a:gd name="connsiteY7404" fmla="*/ 1720382 h 6864349"/>
              <a:gd name="connsiteX7405" fmla="*/ 1198693 w 9272710"/>
              <a:gd name="connsiteY7405" fmla="*/ 1682883 h 6864349"/>
              <a:gd name="connsiteX7406" fmla="*/ 7743124 w 9272710"/>
              <a:gd name="connsiteY7406" fmla="*/ 1678934 h 6864349"/>
              <a:gd name="connsiteX7407" fmla="*/ 7631205 w 9272710"/>
              <a:gd name="connsiteY7407" fmla="*/ 1695698 h 6864349"/>
              <a:gd name="connsiteX7408" fmla="*/ 7578662 w 9272710"/>
              <a:gd name="connsiteY7408" fmla="*/ 1711391 h 6864349"/>
              <a:gd name="connsiteX7409" fmla="*/ 7578318 w 9272710"/>
              <a:gd name="connsiteY7409" fmla="*/ 1711630 h 6864349"/>
              <a:gd name="connsiteX7410" fmla="*/ 7630823 w 9272710"/>
              <a:gd name="connsiteY7410" fmla="*/ 1695984 h 6864349"/>
              <a:gd name="connsiteX7411" fmla="*/ 7742742 w 9272710"/>
              <a:gd name="connsiteY7411" fmla="*/ 1679220 h 6864349"/>
              <a:gd name="connsiteX7412" fmla="*/ 7780937 w 9272710"/>
              <a:gd name="connsiteY7412" fmla="*/ 1730655 h 6864349"/>
              <a:gd name="connsiteX7413" fmla="*/ 7788843 w 9272710"/>
              <a:gd name="connsiteY7413" fmla="*/ 1757230 h 6864349"/>
              <a:gd name="connsiteX7414" fmla="*/ 7829705 w 9272710"/>
              <a:gd name="connsiteY7414" fmla="*/ 1787043 h 6864349"/>
              <a:gd name="connsiteX7415" fmla="*/ 7838095 w 9272710"/>
              <a:gd name="connsiteY7415" fmla="*/ 1796589 h 6864349"/>
              <a:gd name="connsiteX7416" fmla="*/ 7845532 w 9272710"/>
              <a:gd name="connsiteY7416" fmla="*/ 1807415 h 6864349"/>
              <a:gd name="connsiteX7417" fmla="*/ 7845662 w 9272710"/>
              <a:gd name="connsiteY7417" fmla="*/ 1807694 h 6864349"/>
              <a:gd name="connsiteX7418" fmla="*/ 7844269 w 9272710"/>
              <a:gd name="connsiteY7418" fmla="*/ 1819401 h 6864349"/>
              <a:gd name="connsiteX7419" fmla="*/ 7844646 w 9272710"/>
              <a:gd name="connsiteY7419" fmla="*/ 1819159 h 6864349"/>
              <a:gd name="connsiteX7420" fmla="*/ 7846863 w 9272710"/>
              <a:gd name="connsiteY7420" fmla="*/ 1810270 h 6864349"/>
              <a:gd name="connsiteX7421" fmla="*/ 7845662 w 9272710"/>
              <a:gd name="connsiteY7421" fmla="*/ 1807694 h 6864349"/>
              <a:gd name="connsiteX7422" fmla="*/ 7845671 w 9272710"/>
              <a:gd name="connsiteY7422" fmla="*/ 1807617 h 6864349"/>
              <a:gd name="connsiteX7423" fmla="*/ 7845532 w 9272710"/>
              <a:gd name="connsiteY7423" fmla="*/ 1807415 h 6864349"/>
              <a:gd name="connsiteX7424" fmla="*/ 7842877 w 9272710"/>
              <a:gd name="connsiteY7424" fmla="*/ 1801718 h 6864349"/>
              <a:gd name="connsiteX7425" fmla="*/ 7830087 w 9272710"/>
              <a:gd name="connsiteY7425" fmla="*/ 1786757 h 6864349"/>
              <a:gd name="connsiteX7426" fmla="*/ 7789225 w 9272710"/>
              <a:gd name="connsiteY7426" fmla="*/ 1756944 h 6864349"/>
              <a:gd name="connsiteX7427" fmla="*/ 7781319 w 9272710"/>
              <a:gd name="connsiteY7427" fmla="*/ 1730369 h 6864349"/>
              <a:gd name="connsiteX7428" fmla="*/ 7743124 w 9272710"/>
              <a:gd name="connsiteY7428" fmla="*/ 1678934 h 6864349"/>
              <a:gd name="connsiteX7429" fmla="*/ 6707326 w 9272710"/>
              <a:gd name="connsiteY7429" fmla="*/ 1671423 h 6864349"/>
              <a:gd name="connsiteX7430" fmla="*/ 6660892 w 9272710"/>
              <a:gd name="connsiteY7430" fmla="*/ 1672743 h 6864349"/>
              <a:gd name="connsiteX7431" fmla="*/ 6660893 w 9272710"/>
              <a:gd name="connsiteY7431" fmla="*/ 1672743 h 6864349"/>
              <a:gd name="connsiteX7432" fmla="*/ 6660988 w 9272710"/>
              <a:gd name="connsiteY7432" fmla="*/ 1672839 h 6864349"/>
              <a:gd name="connsiteX7433" fmla="*/ 6707422 w 9272710"/>
              <a:gd name="connsiteY7433" fmla="*/ 1671519 h 6864349"/>
              <a:gd name="connsiteX7434" fmla="*/ 6744803 w 9272710"/>
              <a:gd name="connsiteY7434" fmla="*/ 1684512 h 6864349"/>
              <a:gd name="connsiteX7435" fmla="*/ 6756044 w 9272710"/>
              <a:gd name="connsiteY7435" fmla="*/ 1690313 h 6864349"/>
              <a:gd name="connsiteX7436" fmla="*/ 6784431 w 9272710"/>
              <a:gd name="connsiteY7436" fmla="*/ 1706419 h 6864349"/>
              <a:gd name="connsiteX7437" fmla="*/ 6821865 w 9272710"/>
              <a:gd name="connsiteY7437" fmla="*/ 1726369 h 6864349"/>
              <a:gd name="connsiteX7438" fmla="*/ 6825961 w 9272710"/>
              <a:gd name="connsiteY7438" fmla="*/ 1728179 h 6864349"/>
              <a:gd name="connsiteX7439" fmla="*/ 6806443 w 9272710"/>
              <a:gd name="connsiteY7439" fmla="*/ 1738470 h 6864349"/>
              <a:gd name="connsiteX7440" fmla="*/ 6787473 w 9272710"/>
              <a:gd name="connsiteY7440" fmla="*/ 1743041 h 6864349"/>
              <a:gd name="connsiteX7441" fmla="*/ 6787623 w 9272710"/>
              <a:gd name="connsiteY7441" fmla="*/ 1743073 h 6864349"/>
              <a:gd name="connsiteX7442" fmla="*/ 6826247 w 9272710"/>
              <a:gd name="connsiteY7442" fmla="*/ 1728179 h 6864349"/>
              <a:gd name="connsiteX7443" fmla="*/ 6826293 w 9272710"/>
              <a:gd name="connsiteY7443" fmla="*/ 1728222 h 6864349"/>
              <a:gd name="connsiteX7444" fmla="*/ 6851714 w 9272710"/>
              <a:gd name="connsiteY7444" fmla="*/ 1713879 h 6864349"/>
              <a:gd name="connsiteX7445" fmla="*/ 6878634 w 9272710"/>
              <a:gd name="connsiteY7445" fmla="*/ 1727226 h 6864349"/>
              <a:gd name="connsiteX7446" fmla="*/ 6909400 w 9272710"/>
              <a:gd name="connsiteY7446" fmla="*/ 1738370 h 6864349"/>
              <a:gd name="connsiteX7447" fmla="*/ 7129237 w 9272710"/>
              <a:gd name="connsiteY7447" fmla="*/ 1752181 h 6864349"/>
              <a:gd name="connsiteX7448" fmla="*/ 7215628 w 9272710"/>
              <a:gd name="connsiteY7448" fmla="*/ 1783900 h 6864349"/>
              <a:gd name="connsiteX7449" fmla="*/ 7264777 w 9272710"/>
              <a:gd name="connsiteY7449" fmla="*/ 1783328 h 6864349"/>
              <a:gd name="connsiteX7450" fmla="*/ 7276219 w 9272710"/>
              <a:gd name="connsiteY7450" fmla="*/ 1794567 h 6864349"/>
              <a:gd name="connsiteX7451" fmla="*/ 7277707 w 9272710"/>
              <a:gd name="connsiteY7451" fmla="*/ 1807307 h 6864349"/>
              <a:gd name="connsiteX7452" fmla="*/ 7277731 w 9272710"/>
              <a:gd name="connsiteY7452" fmla="*/ 1807141 h 6864349"/>
              <a:gd name="connsiteX7453" fmla="*/ 7264777 w 9272710"/>
              <a:gd name="connsiteY7453" fmla="*/ 1782948 h 6864349"/>
              <a:gd name="connsiteX7454" fmla="*/ 7215628 w 9272710"/>
              <a:gd name="connsiteY7454" fmla="*/ 1783519 h 6864349"/>
              <a:gd name="connsiteX7455" fmla="*/ 7129237 w 9272710"/>
              <a:gd name="connsiteY7455" fmla="*/ 1751801 h 6864349"/>
              <a:gd name="connsiteX7456" fmla="*/ 6909400 w 9272710"/>
              <a:gd name="connsiteY7456" fmla="*/ 1737990 h 6864349"/>
              <a:gd name="connsiteX7457" fmla="*/ 6878634 w 9272710"/>
              <a:gd name="connsiteY7457" fmla="*/ 1726845 h 6864349"/>
              <a:gd name="connsiteX7458" fmla="*/ 6825865 w 9272710"/>
              <a:gd name="connsiteY7458" fmla="*/ 1728084 h 6864349"/>
              <a:gd name="connsiteX7459" fmla="*/ 6821770 w 9272710"/>
              <a:gd name="connsiteY7459" fmla="*/ 1726274 h 6864349"/>
              <a:gd name="connsiteX7460" fmla="*/ 6765995 w 9272710"/>
              <a:gd name="connsiteY7460" fmla="*/ 1695448 h 6864349"/>
              <a:gd name="connsiteX7461" fmla="*/ 6756044 w 9272710"/>
              <a:gd name="connsiteY7461" fmla="*/ 1690313 h 6864349"/>
              <a:gd name="connsiteX7462" fmla="*/ 6747427 w 9272710"/>
              <a:gd name="connsiteY7462" fmla="*/ 1685424 h 6864349"/>
              <a:gd name="connsiteX7463" fmla="*/ 6744803 w 9272710"/>
              <a:gd name="connsiteY7463" fmla="*/ 1684512 h 6864349"/>
              <a:gd name="connsiteX7464" fmla="*/ 6737745 w 9272710"/>
              <a:gd name="connsiteY7464" fmla="*/ 1680870 h 6864349"/>
              <a:gd name="connsiteX7465" fmla="*/ 6707326 w 9272710"/>
              <a:gd name="connsiteY7465" fmla="*/ 1671423 h 6864349"/>
              <a:gd name="connsiteX7466" fmla="*/ 6507326 w 9272710"/>
              <a:gd name="connsiteY7466" fmla="*/ 1670788 h 6864349"/>
              <a:gd name="connsiteX7467" fmla="*/ 6516833 w 9272710"/>
              <a:gd name="connsiteY7467" fmla="*/ 1689664 h 6864349"/>
              <a:gd name="connsiteX7468" fmla="*/ 6523516 w 9272710"/>
              <a:gd name="connsiteY7468" fmla="*/ 1697059 h 6864349"/>
              <a:gd name="connsiteX7469" fmla="*/ 7619714 w 9272710"/>
              <a:gd name="connsiteY7469" fmla="*/ 1669900 h 6864349"/>
              <a:gd name="connsiteX7470" fmla="*/ 7591652 w 9272710"/>
              <a:gd name="connsiteY7470" fmla="*/ 1676149 h 6864349"/>
              <a:gd name="connsiteX7471" fmla="*/ 7565387 w 9272710"/>
              <a:gd name="connsiteY7471" fmla="*/ 1686555 h 6864349"/>
              <a:gd name="connsiteX7472" fmla="*/ 7565578 w 9272710"/>
              <a:gd name="connsiteY7472" fmla="*/ 1686841 h 6864349"/>
              <a:gd name="connsiteX7473" fmla="*/ 7537376 w 9272710"/>
              <a:gd name="connsiteY7473" fmla="*/ 1698775 h 6864349"/>
              <a:gd name="connsiteX7474" fmla="*/ 7509792 w 9272710"/>
              <a:gd name="connsiteY7474" fmla="*/ 1714533 h 6864349"/>
              <a:gd name="connsiteX7475" fmla="*/ 7510225 w 9272710"/>
              <a:gd name="connsiteY7475" fmla="*/ 1714439 h 6864349"/>
              <a:gd name="connsiteX7476" fmla="*/ 7566244 w 9272710"/>
              <a:gd name="connsiteY7476" fmla="*/ 1686649 h 6864349"/>
              <a:gd name="connsiteX7477" fmla="*/ 7592545 w 9272710"/>
              <a:gd name="connsiteY7477" fmla="*/ 1676243 h 6864349"/>
              <a:gd name="connsiteX7478" fmla="*/ 7620503 w 9272710"/>
              <a:gd name="connsiteY7478" fmla="*/ 1670010 h 6864349"/>
              <a:gd name="connsiteX7479" fmla="*/ 7620060 w 9272710"/>
              <a:gd name="connsiteY7479" fmla="*/ 1670076 h 6864349"/>
              <a:gd name="connsiteX7480" fmla="*/ 1293096 w 9272710"/>
              <a:gd name="connsiteY7480" fmla="*/ 1669177 h 6864349"/>
              <a:gd name="connsiteX7481" fmla="*/ 1292651 w 9272710"/>
              <a:gd name="connsiteY7481" fmla="*/ 1675749 h 6864349"/>
              <a:gd name="connsiteX7482" fmla="*/ 1292663 w 9272710"/>
              <a:gd name="connsiteY7482" fmla="*/ 1676339 h 6864349"/>
              <a:gd name="connsiteX7483" fmla="*/ 8886887 w 9272710"/>
              <a:gd name="connsiteY7483" fmla="*/ 1668079 h 6864349"/>
              <a:gd name="connsiteX7484" fmla="*/ 8872538 w 9272710"/>
              <a:gd name="connsiteY7484" fmla="*/ 1672767 h 6864349"/>
              <a:gd name="connsiteX7485" fmla="*/ 8872447 w 9272710"/>
              <a:gd name="connsiteY7485" fmla="*/ 1672861 h 6864349"/>
              <a:gd name="connsiteX7486" fmla="*/ 8901364 w 9272710"/>
              <a:gd name="connsiteY7486" fmla="*/ 1672076 h 6864349"/>
              <a:gd name="connsiteX7487" fmla="*/ 9024141 w 9272710"/>
              <a:gd name="connsiteY7487" fmla="*/ 1767041 h 6864349"/>
              <a:gd name="connsiteX7488" fmla="*/ 9024141 w 9272710"/>
              <a:gd name="connsiteY7488" fmla="*/ 1786091 h 6864349"/>
              <a:gd name="connsiteX7489" fmla="*/ 9024236 w 9272710"/>
              <a:gd name="connsiteY7489" fmla="*/ 1786091 h 6864349"/>
              <a:gd name="connsiteX7490" fmla="*/ 9024236 w 9272710"/>
              <a:gd name="connsiteY7490" fmla="*/ 1766946 h 6864349"/>
              <a:gd name="connsiteX7491" fmla="*/ 9024247 w 9272710"/>
              <a:gd name="connsiteY7491" fmla="*/ 1766944 h 6864349"/>
              <a:gd name="connsiteX7492" fmla="*/ 9024236 w 9272710"/>
              <a:gd name="connsiteY7492" fmla="*/ 1766945 h 6864349"/>
              <a:gd name="connsiteX7493" fmla="*/ 8901459 w 9272710"/>
              <a:gd name="connsiteY7493" fmla="*/ 1671981 h 6864349"/>
              <a:gd name="connsiteX7494" fmla="*/ 8886887 w 9272710"/>
              <a:gd name="connsiteY7494" fmla="*/ 1668079 h 6864349"/>
              <a:gd name="connsiteX7495" fmla="*/ 434751 w 9272710"/>
              <a:gd name="connsiteY7495" fmla="*/ 1665070 h 6864349"/>
              <a:gd name="connsiteX7496" fmla="*/ 434709 w 9272710"/>
              <a:gd name="connsiteY7496" fmla="*/ 1665084 h 6864349"/>
              <a:gd name="connsiteX7497" fmla="*/ 449622 w 9272710"/>
              <a:gd name="connsiteY7497" fmla="*/ 1665176 h 6864349"/>
              <a:gd name="connsiteX7498" fmla="*/ 512809 w 9272710"/>
              <a:gd name="connsiteY7498" fmla="*/ 1684119 h 6864349"/>
              <a:gd name="connsiteX7499" fmla="*/ 512877 w 9272710"/>
              <a:gd name="connsiteY7499" fmla="*/ 1684105 h 6864349"/>
              <a:gd name="connsiteX7500" fmla="*/ 481269 w 9272710"/>
              <a:gd name="connsiteY7500" fmla="*/ 1681538 h 6864349"/>
              <a:gd name="connsiteX7501" fmla="*/ 449908 w 9272710"/>
              <a:gd name="connsiteY7501" fmla="*/ 1665177 h 6864349"/>
              <a:gd name="connsiteX7502" fmla="*/ 434751 w 9272710"/>
              <a:gd name="connsiteY7502" fmla="*/ 1665070 h 6864349"/>
              <a:gd name="connsiteX7503" fmla="*/ 6965407 w 9272710"/>
              <a:gd name="connsiteY7503" fmla="*/ 1663694 h 6864349"/>
              <a:gd name="connsiteX7504" fmla="*/ 6965101 w 9272710"/>
              <a:gd name="connsiteY7504" fmla="*/ 1663980 h 6864349"/>
              <a:gd name="connsiteX7505" fmla="*/ 6989255 w 9272710"/>
              <a:gd name="connsiteY7505" fmla="*/ 1664123 h 6864349"/>
              <a:gd name="connsiteX7506" fmla="*/ 7009984 w 9272710"/>
              <a:gd name="connsiteY7506" fmla="*/ 1675124 h 6864349"/>
              <a:gd name="connsiteX7507" fmla="*/ 7187625 w 9272710"/>
              <a:gd name="connsiteY7507" fmla="*/ 1727322 h 6864349"/>
              <a:gd name="connsiteX7508" fmla="*/ 7225820 w 9272710"/>
              <a:gd name="connsiteY7508" fmla="*/ 1745038 h 6864349"/>
              <a:gd name="connsiteX7509" fmla="*/ 7246299 w 9272710"/>
              <a:gd name="connsiteY7509" fmla="*/ 1750848 h 6864349"/>
              <a:gd name="connsiteX7510" fmla="*/ 7246428 w 9272710"/>
              <a:gd name="connsiteY7510" fmla="*/ 1750605 h 6864349"/>
              <a:gd name="connsiteX7511" fmla="*/ 7235691 w 9272710"/>
              <a:gd name="connsiteY7511" fmla="*/ 1752443 h 6864349"/>
              <a:gd name="connsiteX7512" fmla="*/ 7226202 w 9272710"/>
              <a:gd name="connsiteY7512" fmla="*/ 1744752 h 6864349"/>
              <a:gd name="connsiteX7513" fmla="*/ 7188007 w 9272710"/>
              <a:gd name="connsiteY7513" fmla="*/ 1727036 h 6864349"/>
              <a:gd name="connsiteX7514" fmla="*/ 7010365 w 9272710"/>
              <a:gd name="connsiteY7514" fmla="*/ 1674838 h 6864349"/>
              <a:gd name="connsiteX7515" fmla="*/ 6965407 w 9272710"/>
              <a:gd name="connsiteY7515" fmla="*/ 1663694 h 6864349"/>
              <a:gd name="connsiteX7516" fmla="*/ 1271059 w 9272710"/>
              <a:gd name="connsiteY7516" fmla="*/ 1652604 h 6864349"/>
              <a:gd name="connsiteX7517" fmla="*/ 1261343 w 9272710"/>
              <a:gd name="connsiteY7517" fmla="*/ 1710706 h 6864349"/>
              <a:gd name="connsiteX7518" fmla="*/ 1271059 w 9272710"/>
              <a:gd name="connsiteY7518" fmla="*/ 1652604 h 6864349"/>
              <a:gd name="connsiteX7519" fmla="*/ 1395353 w 9272710"/>
              <a:gd name="connsiteY7519" fmla="*/ 1648350 h 6864349"/>
              <a:gd name="connsiteX7520" fmla="*/ 1384418 w 9272710"/>
              <a:gd name="connsiteY7520" fmla="*/ 1655631 h 6864349"/>
              <a:gd name="connsiteX7521" fmla="*/ 1395336 w 9272710"/>
              <a:gd name="connsiteY7521" fmla="*/ 1648377 h 6864349"/>
              <a:gd name="connsiteX7522" fmla="*/ 99503 w 9272710"/>
              <a:gd name="connsiteY7522" fmla="*/ 1648121 h 6864349"/>
              <a:gd name="connsiteX7523" fmla="*/ 99483 w 9272710"/>
              <a:gd name="connsiteY7523" fmla="*/ 1648127 h 6864349"/>
              <a:gd name="connsiteX7524" fmla="*/ 99433 w 9272710"/>
              <a:gd name="connsiteY7524" fmla="*/ 1648155 h 6864349"/>
              <a:gd name="connsiteX7525" fmla="*/ 9185684 w 9272710"/>
              <a:gd name="connsiteY7525" fmla="*/ 1644835 h 6864349"/>
              <a:gd name="connsiteX7526" fmla="*/ 9184680 w 9272710"/>
              <a:gd name="connsiteY7526" fmla="*/ 1653236 h 6864349"/>
              <a:gd name="connsiteX7527" fmla="*/ 9185684 w 9272710"/>
              <a:gd name="connsiteY7527" fmla="*/ 1644930 h 6864349"/>
              <a:gd name="connsiteX7528" fmla="*/ 6851570 w 9272710"/>
              <a:gd name="connsiteY7528" fmla="*/ 1643534 h 6864349"/>
              <a:gd name="connsiteX7529" fmla="*/ 6851429 w 9272710"/>
              <a:gd name="connsiteY7529" fmla="*/ 1643550 h 6864349"/>
              <a:gd name="connsiteX7530" fmla="*/ 6837459 w 9272710"/>
              <a:gd name="connsiteY7530" fmla="*/ 1648546 h 6864349"/>
              <a:gd name="connsiteX7531" fmla="*/ 6837582 w 9272710"/>
              <a:gd name="connsiteY7531" fmla="*/ 1648549 h 6864349"/>
              <a:gd name="connsiteX7532" fmla="*/ 8963385 w 9272710"/>
              <a:gd name="connsiteY7532" fmla="*/ 1638968 h 6864349"/>
              <a:gd name="connsiteX7533" fmla="*/ 8967530 w 9272710"/>
              <a:gd name="connsiteY7533" fmla="*/ 1643681 h 6864349"/>
              <a:gd name="connsiteX7534" fmla="*/ 8966312 w 9272710"/>
              <a:gd name="connsiteY7534" fmla="*/ 1640429 h 6864349"/>
              <a:gd name="connsiteX7535" fmla="*/ 7482494 w 9272710"/>
              <a:gd name="connsiteY7535" fmla="*/ 1637108 h 6864349"/>
              <a:gd name="connsiteX7536" fmla="*/ 7482555 w 9272710"/>
              <a:gd name="connsiteY7536" fmla="*/ 1637144 h 6864349"/>
              <a:gd name="connsiteX7537" fmla="*/ 7491963 w 9272710"/>
              <a:gd name="connsiteY7537" fmla="*/ 1640316 h 6864349"/>
              <a:gd name="connsiteX7538" fmla="*/ 7619654 w 9272710"/>
              <a:gd name="connsiteY7538" fmla="*/ 1636946 h 6864349"/>
              <a:gd name="connsiteX7539" fmla="*/ 7628871 w 9272710"/>
              <a:gd name="connsiteY7539" fmla="*/ 1638513 h 6864349"/>
              <a:gd name="connsiteX7540" fmla="*/ 7633752 w 9272710"/>
              <a:gd name="connsiteY7540" fmla="*/ 1637425 h 6864349"/>
              <a:gd name="connsiteX7541" fmla="*/ 7242490 w 9272710"/>
              <a:gd name="connsiteY7541" fmla="*/ 1629405 h 6864349"/>
              <a:gd name="connsiteX7542" fmla="*/ 7241965 w 9272710"/>
              <a:gd name="connsiteY7542" fmla="*/ 1630456 h 6864349"/>
              <a:gd name="connsiteX7543" fmla="*/ 7236829 w 9272710"/>
              <a:gd name="connsiteY7543" fmla="*/ 1635811 h 6864349"/>
              <a:gd name="connsiteX7544" fmla="*/ 7236993 w 9272710"/>
              <a:gd name="connsiteY7544" fmla="*/ 1640417 h 6864349"/>
              <a:gd name="connsiteX7545" fmla="*/ 7235525 w 9272710"/>
              <a:gd name="connsiteY7545" fmla="*/ 1643359 h 6864349"/>
              <a:gd name="connsiteX7546" fmla="*/ 7241347 w 9272710"/>
              <a:gd name="connsiteY7546" fmla="*/ 1659028 h 6864349"/>
              <a:gd name="connsiteX7547" fmla="*/ 7248620 w 9272710"/>
              <a:gd name="connsiteY7547" fmla="*/ 1680754 h 6864349"/>
              <a:gd name="connsiteX7548" fmla="*/ 7240975 w 9272710"/>
              <a:gd name="connsiteY7548" fmla="*/ 1686706 h 6864349"/>
              <a:gd name="connsiteX7549" fmla="*/ 7241347 w 9272710"/>
              <a:gd name="connsiteY7549" fmla="*/ 1686745 h 6864349"/>
              <a:gd name="connsiteX7550" fmla="*/ 7242013 w 9272710"/>
              <a:gd name="connsiteY7550" fmla="*/ 1658837 h 6864349"/>
              <a:gd name="connsiteX7551" fmla="*/ 7237226 w 9272710"/>
              <a:gd name="connsiteY7551" fmla="*/ 1646978 h 6864349"/>
              <a:gd name="connsiteX7552" fmla="*/ 7236993 w 9272710"/>
              <a:gd name="connsiteY7552" fmla="*/ 1640417 h 6864349"/>
              <a:gd name="connsiteX7553" fmla="*/ 7241965 w 9272710"/>
              <a:gd name="connsiteY7553" fmla="*/ 1630456 h 6864349"/>
              <a:gd name="connsiteX7554" fmla="*/ 7242955 w 9272710"/>
              <a:gd name="connsiteY7554" fmla="*/ 1629424 h 6864349"/>
              <a:gd name="connsiteX7555" fmla="*/ 8896524 w 9272710"/>
              <a:gd name="connsiteY7555" fmla="*/ 1629288 h 6864349"/>
              <a:gd name="connsiteX7556" fmla="*/ 8975755 w 9272710"/>
              <a:gd name="connsiteY7556" fmla="*/ 1689436 h 6864349"/>
              <a:gd name="connsiteX7557" fmla="*/ 8976327 w 9272710"/>
              <a:gd name="connsiteY7557" fmla="*/ 1667168 h 6864349"/>
              <a:gd name="connsiteX7558" fmla="*/ 8976313 w 9272710"/>
              <a:gd name="connsiteY7558" fmla="*/ 1667129 h 6864349"/>
              <a:gd name="connsiteX7559" fmla="*/ 8975753 w 9272710"/>
              <a:gd name="connsiteY7559" fmla="*/ 1689412 h 6864349"/>
              <a:gd name="connsiteX7560" fmla="*/ 6574155 w 9272710"/>
              <a:gd name="connsiteY7560" fmla="*/ 1621664 h 6864349"/>
              <a:gd name="connsiteX7561" fmla="*/ 6588187 w 9272710"/>
              <a:gd name="connsiteY7561" fmla="*/ 1649303 h 6864349"/>
              <a:gd name="connsiteX7562" fmla="*/ 6621265 w 9272710"/>
              <a:gd name="connsiteY7562" fmla="*/ 1671762 h 6864349"/>
              <a:gd name="connsiteX7563" fmla="*/ 6660852 w 9272710"/>
              <a:gd name="connsiteY7563" fmla="*/ 1672742 h 6864349"/>
              <a:gd name="connsiteX7564" fmla="*/ 6621264 w 9272710"/>
              <a:gd name="connsiteY7564" fmla="*/ 1671737 h 6864349"/>
              <a:gd name="connsiteX7565" fmla="*/ 6588187 w 9272710"/>
              <a:gd name="connsiteY7565" fmla="*/ 1649263 h 6864349"/>
              <a:gd name="connsiteX7566" fmla="*/ 378984 w 9272710"/>
              <a:gd name="connsiteY7566" fmla="*/ 1620964 h 6864349"/>
              <a:gd name="connsiteX7567" fmla="*/ 369326 w 9272710"/>
              <a:gd name="connsiteY7567" fmla="*/ 1625933 h 6864349"/>
              <a:gd name="connsiteX7568" fmla="*/ 369215 w 9272710"/>
              <a:gd name="connsiteY7568" fmla="*/ 1626083 h 6864349"/>
              <a:gd name="connsiteX7569" fmla="*/ 378793 w 9272710"/>
              <a:gd name="connsiteY7569" fmla="*/ 1621154 h 6864349"/>
              <a:gd name="connsiteX7570" fmla="*/ 424857 w 9272710"/>
              <a:gd name="connsiteY7570" fmla="*/ 1634697 h 6864349"/>
              <a:gd name="connsiteX7571" fmla="*/ 439745 w 9272710"/>
              <a:gd name="connsiteY7571" fmla="*/ 1638124 h 6864349"/>
              <a:gd name="connsiteX7572" fmla="*/ 439747 w 9272710"/>
              <a:gd name="connsiteY7572" fmla="*/ 1638124 h 6864349"/>
              <a:gd name="connsiteX7573" fmla="*/ 444884 w 9272710"/>
              <a:gd name="connsiteY7573" fmla="*/ 1639388 h 6864349"/>
              <a:gd name="connsiteX7574" fmla="*/ 451526 w 9272710"/>
              <a:gd name="connsiteY7574" fmla="*/ 1636602 h 6864349"/>
              <a:gd name="connsiteX7575" fmla="*/ 451860 w 9272710"/>
              <a:gd name="connsiteY7575" fmla="*/ 1636558 h 6864349"/>
              <a:gd name="connsiteX7576" fmla="*/ 451863 w 9272710"/>
              <a:gd name="connsiteY7576" fmla="*/ 1636460 h 6864349"/>
              <a:gd name="connsiteX7577" fmla="*/ 451526 w 9272710"/>
              <a:gd name="connsiteY7577" fmla="*/ 1636602 h 6864349"/>
              <a:gd name="connsiteX7578" fmla="*/ 439747 w 9272710"/>
              <a:gd name="connsiteY7578" fmla="*/ 1638124 h 6864349"/>
              <a:gd name="connsiteX7579" fmla="*/ 425047 w 9272710"/>
              <a:gd name="connsiteY7579" fmla="*/ 1634506 h 6864349"/>
              <a:gd name="connsiteX7580" fmla="*/ 378984 w 9272710"/>
              <a:gd name="connsiteY7580" fmla="*/ 1620964 h 6864349"/>
              <a:gd name="connsiteX7581" fmla="*/ 6961240 w 9272710"/>
              <a:gd name="connsiteY7581" fmla="*/ 1616879 h 6864349"/>
              <a:gd name="connsiteX7582" fmla="*/ 6951596 w 9272710"/>
              <a:gd name="connsiteY7582" fmla="*/ 1622261 h 6864349"/>
              <a:gd name="connsiteX7583" fmla="*/ 6932647 w 9272710"/>
              <a:gd name="connsiteY7583" fmla="*/ 1639836 h 6864349"/>
              <a:gd name="connsiteX7584" fmla="*/ 6912188 w 9272710"/>
              <a:gd name="connsiteY7584" fmla="*/ 1647981 h 6864349"/>
              <a:gd name="connsiteX7585" fmla="*/ 6912436 w 9272710"/>
              <a:gd name="connsiteY7585" fmla="*/ 1647978 h 6864349"/>
              <a:gd name="connsiteX7586" fmla="*/ 6952263 w 9272710"/>
              <a:gd name="connsiteY7586" fmla="*/ 1622070 h 6864349"/>
              <a:gd name="connsiteX7587" fmla="*/ 6961389 w 9272710"/>
              <a:gd name="connsiteY7587" fmla="*/ 1616977 h 6864349"/>
              <a:gd name="connsiteX7588" fmla="*/ 948352 w 9272710"/>
              <a:gd name="connsiteY7588" fmla="*/ 1616790 h 6864349"/>
              <a:gd name="connsiteX7589" fmla="*/ 948346 w 9272710"/>
              <a:gd name="connsiteY7589" fmla="*/ 1616793 h 6864349"/>
              <a:gd name="connsiteX7590" fmla="*/ 997120 w 9272710"/>
              <a:gd name="connsiteY7590" fmla="*/ 1618588 h 6864349"/>
              <a:gd name="connsiteX7591" fmla="*/ 1042268 w 9272710"/>
              <a:gd name="connsiteY7591" fmla="*/ 1641746 h 6864349"/>
              <a:gd name="connsiteX7592" fmla="*/ 1087798 w 9272710"/>
              <a:gd name="connsiteY7592" fmla="*/ 1684608 h 6864349"/>
              <a:gd name="connsiteX7593" fmla="*/ 1107895 w 9272710"/>
              <a:gd name="connsiteY7593" fmla="*/ 1722613 h 6864349"/>
              <a:gd name="connsiteX7594" fmla="*/ 1092655 w 9272710"/>
              <a:gd name="connsiteY7594" fmla="*/ 1743639 h 6864349"/>
              <a:gd name="connsiteX7595" fmla="*/ 1075730 w 9272710"/>
              <a:gd name="connsiteY7595" fmla="*/ 1741431 h 6864349"/>
              <a:gd name="connsiteX7596" fmla="*/ 1092751 w 9272710"/>
              <a:gd name="connsiteY7596" fmla="*/ 1743675 h 6864349"/>
              <a:gd name="connsiteX7597" fmla="*/ 1107991 w 9272710"/>
              <a:gd name="connsiteY7597" fmla="*/ 1722613 h 6864349"/>
              <a:gd name="connsiteX7598" fmla="*/ 1087893 w 9272710"/>
              <a:gd name="connsiteY7598" fmla="*/ 1684608 h 6864349"/>
              <a:gd name="connsiteX7599" fmla="*/ 1042363 w 9272710"/>
              <a:gd name="connsiteY7599" fmla="*/ 1641745 h 6864349"/>
              <a:gd name="connsiteX7600" fmla="*/ 948352 w 9272710"/>
              <a:gd name="connsiteY7600" fmla="*/ 1616790 h 6864349"/>
              <a:gd name="connsiteX7601" fmla="*/ 896185 w 9272710"/>
              <a:gd name="connsiteY7601" fmla="*/ 1614540 h 6864349"/>
              <a:gd name="connsiteX7602" fmla="*/ 894024 w 9272710"/>
              <a:gd name="connsiteY7602" fmla="*/ 1617636 h 6864349"/>
              <a:gd name="connsiteX7603" fmla="*/ 894821 w 9272710"/>
              <a:gd name="connsiteY7603" fmla="*/ 1630887 h 6864349"/>
              <a:gd name="connsiteX7604" fmla="*/ 900041 w 9272710"/>
              <a:gd name="connsiteY7604" fmla="*/ 1650080 h 6864349"/>
              <a:gd name="connsiteX7605" fmla="*/ 896160 w 9272710"/>
              <a:gd name="connsiteY7605" fmla="*/ 1665492 h 6864349"/>
              <a:gd name="connsiteX7606" fmla="*/ 896238 w 9272710"/>
              <a:gd name="connsiteY7606" fmla="*/ 1665403 h 6864349"/>
              <a:gd name="connsiteX7607" fmla="*/ 894916 w 9272710"/>
              <a:gd name="connsiteY7607" fmla="*/ 1630696 h 6864349"/>
              <a:gd name="connsiteX7608" fmla="*/ 894119 w 9272710"/>
              <a:gd name="connsiteY7608" fmla="*/ 1617516 h 6864349"/>
              <a:gd name="connsiteX7609" fmla="*/ 7362819 w 9272710"/>
              <a:gd name="connsiteY7609" fmla="*/ 1614306 h 6864349"/>
              <a:gd name="connsiteX7610" fmla="*/ 7368042 w 9272710"/>
              <a:gd name="connsiteY7610" fmla="*/ 1639095 h 6864349"/>
              <a:gd name="connsiteX7611" fmla="*/ 7383376 w 9272710"/>
              <a:gd name="connsiteY7611" fmla="*/ 1650586 h 6864349"/>
              <a:gd name="connsiteX7612" fmla="*/ 7383537 w 9272710"/>
              <a:gd name="connsiteY7612" fmla="*/ 1650630 h 6864349"/>
              <a:gd name="connsiteX7613" fmla="*/ 7368382 w 9272710"/>
              <a:gd name="connsiteY7613" fmla="*/ 1639285 h 6864349"/>
              <a:gd name="connsiteX7614" fmla="*/ 7363076 w 9272710"/>
              <a:gd name="connsiteY7614" fmla="*/ 1614355 h 6864349"/>
              <a:gd name="connsiteX7615" fmla="*/ 7546337 w 9272710"/>
              <a:gd name="connsiteY7615" fmla="*/ 1611307 h 6864349"/>
              <a:gd name="connsiteX7616" fmla="*/ 7546337 w 9272710"/>
              <a:gd name="connsiteY7616" fmla="*/ 1611510 h 6864349"/>
              <a:gd name="connsiteX7617" fmla="*/ 7546432 w 9272710"/>
              <a:gd name="connsiteY7617" fmla="*/ 1611593 h 6864349"/>
              <a:gd name="connsiteX7618" fmla="*/ 7588178 w 9272710"/>
              <a:gd name="connsiteY7618" fmla="*/ 1631594 h 6864349"/>
              <a:gd name="connsiteX7619" fmla="*/ 7602195 w 9272710"/>
              <a:gd name="connsiteY7619" fmla="*/ 1633977 h 6864349"/>
              <a:gd name="connsiteX7620" fmla="*/ 1620149 w 9272710"/>
              <a:gd name="connsiteY7620" fmla="*/ 1610408 h 6864349"/>
              <a:gd name="connsiteX7621" fmla="*/ 1624994 w 9272710"/>
              <a:gd name="connsiteY7621" fmla="*/ 1624001 h 6864349"/>
              <a:gd name="connsiteX7622" fmla="*/ 1625031 w 9272710"/>
              <a:gd name="connsiteY7622" fmla="*/ 1623969 h 6864349"/>
              <a:gd name="connsiteX7623" fmla="*/ 1620149 w 9272710"/>
              <a:gd name="connsiteY7623" fmla="*/ 1610408 h 6864349"/>
              <a:gd name="connsiteX7624" fmla="*/ 7110237 w 9272710"/>
              <a:gd name="connsiteY7624" fmla="*/ 1608878 h 6864349"/>
              <a:gd name="connsiteX7625" fmla="*/ 7130178 w 9272710"/>
              <a:gd name="connsiteY7625" fmla="*/ 1623262 h 6864349"/>
              <a:gd name="connsiteX7626" fmla="*/ 7130236 w 9272710"/>
              <a:gd name="connsiteY7626" fmla="*/ 1623288 h 6864349"/>
              <a:gd name="connsiteX7627" fmla="*/ 7110292 w 9272710"/>
              <a:gd name="connsiteY7627" fmla="*/ 1608902 h 6864349"/>
              <a:gd name="connsiteX7628" fmla="*/ 809945 w 9272710"/>
              <a:gd name="connsiteY7628" fmla="*/ 1608034 h 6864349"/>
              <a:gd name="connsiteX7629" fmla="*/ 809286 w 9272710"/>
              <a:gd name="connsiteY7629" fmla="*/ 1609396 h 6864349"/>
              <a:gd name="connsiteX7630" fmla="*/ 809285 w 9272710"/>
              <a:gd name="connsiteY7630" fmla="*/ 1609405 h 6864349"/>
              <a:gd name="connsiteX7631" fmla="*/ 1290495 w 9272710"/>
              <a:gd name="connsiteY7631" fmla="*/ 1604355 h 6864349"/>
              <a:gd name="connsiteX7632" fmla="*/ 1290513 w 9272710"/>
              <a:gd name="connsiteY7632" fmla="*/ 1604528 h 6864349"/>
              <a:gd name="connsiteX7633" fmla="*/ 1306369 w 9272710"/>
              <a:gd name="connsiteY7633" fmla="*/ 1627586 h 6864349"/>
              <a:gd name="connsiteX7634" fmla="*/ 1306348 w 9272710"/>
              <a:gd name="connsiteY7634" fmla="*/ 1627411 h 6864349"/>
              <a:gd name="connsiteX7635" fmla="*/ 8478930 w 9272710"/>
              <a:gd name="connsiteY7635" fmla="*/ 1602830 h 6864349"/>
              <a:gd name="connsiteX7636" fmla="*/ 8475501 w 9272710"/>
              <a:gd name="connsiteY7636" fmla="*/ 1615593 h 6864349"/>
              <a:gd name="connsiteX7637" fmla="*/ 8602945 w 9272710"/>
              <a:gd name="connsiteY7637" fmla="*/ 1794283 h 6864349"/>
              <a:gd name="connsiteX7638" fmla="*/ 8664667 w 9272710"/>
              <a:gd name="connsiteY7638" fmla="*/ 1838383 h 6864349"/>
              <a:gd name="connsiteX7639" fmla="*/ 8696576 w 9272710"/>
              <a:gd name="connsiteY7639" fmla="*/ 1865601 h 6864349"/>
              <a:gd name="connsiteX7640" fmla="*/ 8702554 w 9272710"/>
              <a:gd name="connsiteY7640" fmla="*/ 1867152 h 6864349"/>
              <a:gd name="connsiteX7641" fmla="*/ 8708291 w 9272710"/>
              <a:gd name="connsiteY7641" fmla="*/ 1871530 h 6864349"/>
              <a:gd name="connsiteX7642" fmla="*/ 8733096 w 9272710"/>
              <a:gd name="connsiteY7642" fmla="*/ 1875077 h 6864349"/>
              <a:gd name="connsiteX7643" fmla="*/ 8733328 w 9272710"/>
              <a:gd name="connsiteY7643" fmla="*/ 1875138 h 6864349"/>
              <a:gd name="connsiteX7644" fmla="*/ 8733379 w 9272710"/>
              <a:gd name="connsiteY7644" fmla="*/ 1875118 h 6864349"/>
              <a:gd name="connsiteX7645" fmla="*/ 8733096 w 9272710"/>
              <a:gd name="connsiteY7645" fmla="*/ 1875077 h 6864349"/>
              <a:gd name="connsiteX7646" fmla="*/ 8702554 w 9272710"/>
              <a:gd name="connsiteY7646" fmla="*/ 1867152 h 6864349"/>
              <a:gd name="connsiteX7647" fmla="*/ 8664857 w 9272710"/>
              <a:gd name="connsiteY7647" fmla="*/ 1838383 h 6864349"/>
              <a:gd name="connsiteX7648" fmla="*/ 8603135 w 9272710"/>
              <a:gd name="connsiteY7648" fmla="*/ 1794283 h 6864349"/>
              <a:gd name="connsiteX7649" fmla="*/ 8475691 w 9272710"/>
              <a:gd name="connsiteY7649" fmla="*/ 1615593 h 6864349"/>
              <a:gd name="connsiteX7650" fmla="*/ 8479119 w 9272710"/>
              <a:gd name="connsiteY7650" fmla="*/ 1602832 h 6864349"/>
              <a:gd name="connsiteX7651" fmla="*/ 526382 w 9272710"/>
              <a:gd name="connsiteY7651" fmla="*/ 1602473 h 6864349"/>
              <a:gd name="connsiteX7652" fmla="*/ 500450 w 9272710"/>
              <a:gd name="connsiteY7652" fmla="*/ 1618337 h 6864349"/>
              <a:gd name="connsiteX7653" fmla="*/ 470196 w 9272710"/>
              <a:gd name="connsiteY7653" fmla="*/ 1616408 h 6864349"/>
              <a:gd name="connsiteX7654" fmla="*/ 457492 w 9272710"/>
              <a:gd name="connsiteY7654" fmla="*/ 1609550 h 6864349"/>
              <a:gd name="connsiteX7655" fmla="*/ 457370 w 9272710"/>
              <a:gd name="connsiteY7655" fmla="*/ 1609778 h 6864349"/>
              <a:gd name="connsiteX7656" fmla="*/ 470005 w 9272710"/>
              <a:gd name="connsiteY7656" fmla="*/ 1616599 h 6864349"/>
              <a:gd name="connsiteX7657" fmla="*/ 526298 w 9272710"/>
              <a:gd name="connsiteY7657" fmla="*/ 1602597 h 6864349"/>
              <a:gd name="connsiteX7658" fmla="*/ 6487006 w 9272710"/>
              <a:gd name="connsiteY7658" fmla="*/ 1602380 h 6864349"/>
              <a:gd name="connsiteX7659" fmla="*/ 6487061 w 9272710"/>
              <a:gd name="connsiteY7659" fmla="*/ 1602544 h 6864349"/>
              <a:gd name="connsiteX7660" fmla="*/ 6487089 w 9272710"/>
              <a:gd name="connsiteY7660" fmla="*/ 1602639 h 6864349"/>
              <a:gd name="connsiteX7661" fmla="*/ 6487251 w 9272710"/>
              <a:gd name="connsiteY7661" fmla="*/ 1602639 h 6864349"/>
              <a:gd name="connsiteX7662" fmla="*/ 6532138 w 9272710"/>
              <a:gd name="connsiteY7662" fmla="*/ 1657229 h 6864349"/>
              <a:gd name="connsiteX7663" fmla="*/ 6564830 w 9272710"/>
              <a:gd name="connsiteY7663" fmla="*/ 1719796 h 6864349"/>
              <a:gd name="connsiteX7664" fmla="*/ 6564880 w 9272710"/>
              <a:gd name="connsiteY7664" fmla="*/ 1719796 h 6864349"/>
              <a:gd name="connsiteX7665" fmla="*/ 6487252 w 9272710"/>
              <a:gd name="connsiteY7665" fmla="*/ 1602544 h 6864349"/>
              <a:gd name="connsiteX7666" fmla="*/ 7706939 w 9272710"/>
              <a:gd name="connsiteY7666" fmla="*/ 1602261 h 6864349"/>
              <a:gd name="connsiteX7667" fmla="*/ 7668508 w 9272710"/>
              <a:gd name="connsiteY7667" fmla="*/ 1629375 h 6864349"/>
              <a:gd name="connsiteX7668" fmla="*/ 7662972 w 9272710"/>
              <a:gd name="connsiteY7668" fmla="*/ 1630909 h 6864349"/>
              <a:gd name="connsiteX7669" fmla="*/ 7668563 w 9272710"/>
              <a:gd name="connsiteY7669" fmla="*/ 1629662 h 6864349"/>
              <a:gd name="connsiteX7670" fmla="*/ 7707309 w 9272710"/>
              <a:gd name="connsiteY7670" fmla="*/ 1602354 h 6864349"/>
              <a:gd name="connsiteX7671" fmla="*/ 7707119 w 9272710"/>
              <a:gd name="connsiteY7671" fmla="*/ 1602354 h 6864349"/>
              <a:gd name="connsiteX7672" fmla="*/ 6847049 w 9272710"/>
              <a:gd name="connsiteY7672" fmla="*/ 1601547 h 6864349"/>
              <a:gd name="connsiteX7673" fmla="*/ 6845468 w 9272710"/>
              <a:gd name="connsiteY7673" fmla="*/ 1602096 h 6864349"/>
              <a:gd name="connsiteX7674" fmla="*/ 6835669 w 9272710"/>
              <a:gd name="connsiteY7674" fmla="*/ 1607942 h 6864349"/>
              <a:gd name="connsiteX7675" fmla="*/ 743278 w 9272710"/>
              <a:gd name="connsiteY7675" fmla="*/ 1600692 h 6864349"/>
              <a:gd name="connsiteX7676" fmla="*/ 736648 w 9272710"/>
              <a:gd name="connsiteY7676" fmla="*/ 1631979 h 6864349"/>
              <a:gd name="connsiteX7677" fmla="*/ 736684 w 9272710"/>
              <a:gd name="connsiteY7677" fmla="*/ 1631954 h 6864349"/>
              <a:gd name="connsiteX7678" fmla="*/ 743353 w 9272710"/>
              <a:gd name="connsiteY7678" fmla="*/ 1600692 h 6864349"/>
              <a:gd name="connsiteX7679" fmla="*/ 6637997 w 9272710"/>
              <a:gd name="connsiteY7679" fmla="*/ 1600438 h 6864349"/>
              <a:gd name="connsiteX7680" fmla="*/ 6676641 w 9272710"/>
              <a:gd name="connsiteY7680" fmla="*/ 1614425 h 6864349"/>
              <a:gd name="connsiteX7681" fmla="*/ 6718733 w 9272710"/>
              <a:gd name="connsiteY7681" fmla="*/ 1621673 h 6864349"/>
              <a:gd name="connsiteX7682" fmla="*/ 6718896 w 9272710"/>
              <a:gd name="connsiteY7682" fmla="*/ 1621634 h 6864349"/>
              <a:gd name="connsiteX7683" fmla="*/ 7523741 w 9272710"/>
              <a:gd name="connsiteY7683" fmla="*/ 1596082 h 6864349"/>
              <a:gd name="connsiteX7684" fmla="*/ 7513762 w 9272710"/>
              <a:gd name="connsiteY7684" fmla="*/ 1600734 h 6864349"/>
              <a:gd name="connsiteX7685" fmla="*/ 7524239 w 9272710"/>
              <a:gd name="connsiteY7685" fmla="*/ 1629785 h 6864349"/>
              <a:gd name="connsiteX7686" fmla="*/ 7523679 w 9272710"/>
              <a:gd name="connsiteY7686" fmla="*/ 1644811 h 6864349"/>
              <a:gd name="connsiteX7687" fmla="*/ 7512107 w 9272710"/>
              <a:gd name="connsiteY7687" fmla="*/ 1647109 h 6864349"/>
              <a:gd name="connsiteX7688" fmla="*/ 7512142 w 9272710"/>
              <a:gd name="connsiteY7688" fmla="*/ 1647121 h 6864349"/>
              <a:gd name="connsiteX7689" fmla="*/ 7524334 w 9272710"/>
              <a:gd name="connsiteY7689" fmla="*/ 1629786 h 6864349"/>
              <a:gd name="connsiteX7690" fmla="*/ 7513857 w 9272710"/>
              <a:gd name="connsiteY7690" fmla="*/ 1600734 h 6864349"/>
              <a:gd name="connsiteX7691" fmla="*/ 7523794 w 9272710"/>
              <a:gd name="connsiteY7691" fmla="*/ 1596101 h 6864349"/>
              <a:gd name="connsiteX7692" fmla="*/ 6885582 w 9272710"/>
              <a:gd name="connsiteY7692" fmla="*/ 1595701 h 6864349"/>
              <a:gd name="connsiteX7693" fmla="*/ 6915896 w 9272710"/>
              <a:gd name="connsiteY7693" fmla="*/ 1610182 h 6864349"/>
              <a:gd name="connsiteX7694" fmla="*/ 6890592 w 9272710"/>
              <a:gd name="connsiteY7694" fmla="*/ 1596010 h 6864349"/>
              <a:gd name="connsiteX7695" fmla="*/ 1280974 w 9272710"/>
              <a:gd name="connsiteY7695" fmla="*/ 1594702 h 6864349"/>
              <a:gd name="connsiteX7696" fmla="*/ 1290408 w 9272710"/>
              <a:gd name="connsiteY7696" fmla="*/ 1604229 h 6864349"/>
              <a:gd name="connsiteX7697" fmla="*/ 1290203 w 9272710"/>
              <a:gd name="connsiteY7697" fmla="*/ 1603931 h 6864349"/>
              <a:gd name="connsiteX7698" fmla="*/ 6867168 w 9272710"/>
              <a:gd name="connsiteY7698" fmla="*/ 1594564 h 6864349"/>
              <a:gd name="connsiteX7699" fmla="*/ 6857883 w 9272710"/>
              <a:gd name="connsiteY7699" fmla="*/ 1597787 h 6864349"/>
              <a:gd name="connsiteX7700" fmla="*/ 6875631 w 9272710"/>
              <a:gd name="connsiteY7700" fmla="*/ 1595086 h 6864349"/>
              <a:gd name="connsiteX7701" fmla="*/ 1241871 w 9272710"/>
              <a:gd name="connsiteY7701" fmla="*/ 1594394 h 6864349"/>
              <a:gd name="connsiteX7702" fmla="*/ 1241913 w 9272710"/>
              <a:gd name="connsiteY7702" fmla="*/ 1594406 h 6864349"/>
              <a:gd name="connsiteX7703" fmla="*/ 1241913 w 9272710"/>
              <a:gd name="connsiteY7703" fmla="*/ 1594501 h 6864349"/>
              <a:gd name="connsiteX7704" fmla="*/ 1280615 w 9272710"/>
              <a:gd name="connsiteY7704" fmla="*/ 1594343 h 6864349"/>
              <a:gd name="connsiteX7705" fmla="*/ 1280618 w 9272710"/>
              <a:gd name="connsiteY7705" fmla="*/ 1594367 h 6864349"/>
              <a:gd name="connsiteX7706" fmla="*/ 1280857 w 9272710"/>
              <a:gd name="connsiteY7706" fmla="*/ 1594585 h 6864349"/>
              <a:gd name="connsiteX7707" fmla="*/ 8406965 w 9272710"/>
              <a:gd name="connsiteY7707" fmla="*/ 1585658 h 6864349"/>
              <a:gd name="connsiteX7708" fmla="*/ 8431271 w 9272710"/>
              <a:gd name="connsiteY7708" fmla="*/ 1621739 h 6864349"/>
              <a:gd name="connsiteX7709" fmla="*/ 8412841 w 9272710"/>
              <a:gd name="connsiteY7709" fmla="*/ 1592707 h 6864349"/>
              <a:gd name="connsiteX7710" fmla="*/ 202961 w 9272710"/>
              <a:gd name="connsiteY7710" fmla="*/ 1573937 h 6864349"/>
              <a:gd name="connsiteX7711" fmla="*/ 199647 w 9272710"/>
              <a:gd name="connsiteY7711" fmla="*/ 1575653 h 6864349"/>
              <a:gd name="connsiteX7712" fmla="*/ 197185 w 9272710"/>
              <a:gd name="connsiteY7712" fmla="*/ 1575808 h 6864349"/>
              <a:gd name="connsiteX7713" fmla="*/ 193545 w 9272710"/>
              <a:gd name="connsiteY7713" fmla="*/ 1578813 h 6864349"/>
              <a:gd name="connsiteX7714" fmla="*/ 185877 w 9272710"/>
              <a:gd name="connsiteY7714" fmla="*/ 1582784 h 6864349"/>
              <a:gd name="connsiteX7715" fmla="*/ 177717 w 9272710"/>
              <a:gd name="connsiteY7715" fmla="*/ 1591880 h 6864349"/>
              <a:gd name="connsiteX7716" fmla="*/ 174650 w 9272710"/>
              <a:gd name="connsiteY7716" fmla="*/ 1594412 h 6864349"/>
              <a:gd name="connsiteX7717" fmla="*/ 171973 w 9272710"/>
              <a:gd name="connsiteY7717" fmla="*/ 1598282 h 6864349"/>
              <a:gd name="connsiteX7718" fmla="*/ 168548 w 9272710"/>
              <a:gd name="connsiteY7718" fmla="*/ 1602099 h 6864349"/>
              <a:gd name="connsiteX7719" fmla="*/ 147680 w 9272710"/>
              <a:gd name="connsiteY7719" fmla="*/ 1633268 h 6864349"/>
              <a:gd name="connsiteX7720" fmla="*/ 147273 w 9272710"/>
              <a:gd name="connsiteY7720" fmla="*/ 1633394 h 6864349"/>
              <a:gd name="connsiteX7721" fmla="*/ 147489 w 9272710"/>
              <a:gd name="connsiteY7721" fmla="*/ 1633363 h 6864349"/>
              <a:gd name="connsiteX7722" fmla="*/ 233595 w 9272710"/>
              <a:gd name="connsiteY7722" fmla="*/ 1648889 h 6864349"/>
              <a:gd name="connsiteX7723" fmla="*/ 256360 w 9272710"/>
              <a:gd name="connsiteY7723" fmla="*/ 1652128 h 6864349"/>
              <a:gd name="connsiteX7724" fmla="*/ 256918 w 9272710"/>
              <a:gd name="connsiteY7724" fmla="*/ 1652004 h 6864349"/>
              <a:gd name="connsiteX7725" fmla="*/ 295376 w 9272710"/>
              <a:gd name="connsiteY7725" fmla="*/ 1648006 h 6864349"/>
              <a:gd name="connsiteX7726" fmla="*/ 303296 w 9272710"/>
              <a:gd name="connsiteY7726" fmla="*/ 1651166 h 6864349"/>
              <a:gd name="connsiteX7727" fmla="*/ 321644 w 9272710"/>
              <a:gd name="connsiteY7727" fmla="*/ 1671812 h 6864349"/>
              <a:gd name="connsiteX7728" fmla="*/ 322837 w 9272710"/>
              <a:gd name="connsiteY7728" fmla="*/ 1673572 h 6864349"/>
              <a:gd name="connsiteX7729" fmla="*/ 331512 w 9272710"/>
              <a:gd name="connsiteY7729" fmla="*/ 1701181 h 6864349"/>
              <a:gd name="connsiteX7730" fmla="*/ 341228 w 9272710"/>
              <a:gd name="connsiteY7730" fmla="*/ 1730233 h 6864349"/>
              <a:gd name="connsiteX7731" fmla="*/ 342187 w 9272710"/>
              <a:gd name="connsiteY7731" fmla="*/ 1761050 h 6864349"/>
              <a:gd name="connsiteX7732" fmla="*/ 344144 w 9272710"/>
              <a:gd name="connsiteY7732" fmla="*/ 1767326 h 6864349"/>
              <a:gd name="connsiteX7733" fmla="*/ 341445 w 9272710"/>
              <a:gd name="connsiteY7733" fmla="*/ 1730408 h 6864349"/>
              <a:gd name="connsiteX7734" fmla="*/ 341323 w 9272710"/>
              <a:gd name="connsiteY7734" fmla="*/ 1730327 h 6864349"/>
              <a:gd name="connsiteX7735" fmla="*/ 331607 w 9272710"/>
              <a:gd name="connsiteY7735" fmla="*/ 1701276 h 6864349"/>
              <a:gd name="connsiteX7736" fmla="*/ 331669 w 9272710"/>
              <a:gd name="connsiteY7736" fmla="*/ 1700674 h 6864349"/>
              <a:gd name="connsiteX7737" fmla="*/ 323123 w 9272710"/>
              <a:gd name="connsiteY7737" fmla="*/ 1673477 h 6864349"/>
              <a:gd name="connsiteX7738" fmla="*/ 321644 w 9272710"/>
              <a:gd name="connsiteY7738" fmla="*/ 1671812 h 6864349"/>
              <a:gd name="connsiteX7739" fmla="*/ 309259 w 9272710"/>
              <a:gd name="connsiteY7739" fmla="*/ 1653545 h 6864349"/>
              <a:gd name="connsiteX7740" fmla="*/ 303296 w 9272710"/>
              <a:gd name="connsiteY7740" fmla="*/ 1651166 h 6864349"/>
              <a:gd name="connsiteX7741" fmla="*/ 300056 w 9272710"/>
              <a:gd name="connsiteY7741" fmla="*/ 1647520 h 6864349"/>
              <a:gd name="connsiteX7742" fmla="*/ 295376 w 9272710"/>
              <a:gd name="connsiteY7742" fmla="*/ 1648006 h 6864349"/>
              <a:gd name="connsiteX7743" fmla="*/ 288020 w 9272710"/>
              <a:gd name="connsiteY7743" fmla="*/ 1645072 h 6864349"/>
              <a:gd name="connsiteX7744" fmla="*/ 256918 w 9272710"/>
              <a:gd name="connsiteY7744" fmla="*/ 1652004 h 6864349"/>
              <a:gd name="connsiteX7745" fmla="*/ 256645 w 9272710"/>
              <a:gd name="connsiteY7745" fmla="*/ 1652032 h 6864349"/>
              <a:gd name="connsiteX7746" fmla="*/ 233881 w 9272710"/>
              <a:gd name="connsiteY7746" fmla="*/ 1648793 h 6864349"/>
              <a:gd name="connsiteX7747" fmla="*/ 147774 w 9272710"/>
              <a:gd name="connsiteY7747" fmla="*/ 1633268 h 6864349"/>
              <a:gd name="connsiteX7748" fmla="*/ 171973 w 9272710"/>
              <a:gd name="connsiteY7748" fmla="*/ 1598282 h 6864349"/>
              <a:gd name="connsiteX7749" fmla="*/ 177717 w 9272710"/>
              <a:gd name="connsiteY7749" fmla="*/ 1591880 h 6864349"/>
              <a:gd name="connsiteX7750" fmla="*/ 193545 w 9272710"/>
              <a:gd name="connsiteY7750" fmla="*/ 1578813 h 6864349"/>
              <a:gd name="connsiteX7751" fmla="*/ 199647 w 9272710"/>
              <a:gd name="connsiteY7751" fmla="*/ 1575653 h 6864349"/>
              <a:gd name="connsiteX7752" fmla="*/ 223105 w 9272710"/>
              <a:gd name="connsiteY7752" fmla="*/ 1574176 h 6864349"/>
              <a:gd name="connsiteX7753" fmla="*/ 223091 w 9272710"/>
              <a:gd name="connsiteY7753" fmla="*/ 1574172 h 6864349"/>
              <a:gd name="connsiteX7754" fmla="*/ 202961 w 9272710"/>
              <a:gd name="connsiteY7754" fmla="*/ 1573937 h 6864349"/>
              <a:gd name="connsiteX7755" fmla="*/ 8123552 w 9272710"/>
              <a:gd name="connsiteY7755" fmla="*/ 1573331 h 6864349"/>
              <a:gd name="connsiteX7756" fmla="*/ 8072938 w 9272710"/>
              <a:gd name="connsiteY7756" fmla="*/ 1588304 h 6864349"/>
              <a:gd name="connsiteX7757" fmla="*/ 8021729 w 9272710"/>
              <a:gd name="connsiteY7757" fmla="*/ 1607878 h 6864349"/>
              <a:gd name="connsiteX7758" fmla="*/ 8021379 w 9272710"/>
              <a:gd name="connsiteY7758" fmla="*/ 1607962 h 6864349"/>
              <a:gd name="connsiteX7759" fmla="*/ 8021730 w 9272710"/>
              <a:gd name="connsiteY7759" fmla="*/ 1607878 h 6864349"/>
              <a:gd name="connsiteX7760" fmla="*/ 8072974 w 9272710"/>
              <a:gd name="connsiteY7760" fmla="*/ 1588304 h 6864349"/>
              <a:gd name="connsiteX7761" fmla="*/ 8123647 w 9272710"/>
              <a:gd name="connsiteY7761" fmla="*/ 1573303 h 6864349"/>
              <a:gd name="connsiteX7762" fmla="*/ 8123647 w 9272710"/>
              <a:gd name="connsiteY7762" fmla="*/ 1573397 h 6864349"/>
              <a:gd name="connsiteX7763" fmla="*/ 8142888 w 9272710"/>
              <a:gd name="connsiteY7763" fmla="*/ 1592638 h 6864349"/>
              <a:gd name="connsiteX7764" fmla="*/ 8133172 w 9272710"/>
              <a:gd name="connsiteY7764" fmla="*/ 1600067 h 6864349"/>
              <a:gd name="connsiteX7765" fmla="*/ 8123500 w 9272710"/>
              <a:gd name="connsiteY7765" fmla="*/ 1592671 h 6864349"/>
              <a:gd name="connsiteX7766" fmla="*/ 8111360 w 9272710"/>
              <a:gd name="connsiteY7766" fmla="*/ 1600258 h 6864349"/>
              <a:gd name="connsiteX7767" fmla="*/ 7966199 w 9272710"/>
              <a:gd name="connsiteY7767" fmla="*/ 1644645 h 6864349"/>
              <a:gd name="connsiteX7768" fmla="*/ 7823419 w 9272710"/>
              <a:gd name="connsiteY7768" fmla="*/ 1621690 h 6864349"/>
              <a:gd name="connsiteX7769" fmla="*/ 7784652 w 9272710"/>
              <a:gd name="connsiteY7769" fmla="*/ 1621690 h 6864349"/>
              <a:gd name="connsiteX7770" fmla="*/ 7784650 w 9272710"/>
              <a:gd name="connsiteY7770" fmla="*/ 1621689 h 6864349"/>
              <a:gd name="connsiteX7771" fmla="*/ 7754708 w 9272710"/>
              <a:gd name="connsiteY7771" fmla="*/ 1621118 h 6864349"/>
              <a:gd name="connsiteX7772" fmla="*/ 7726550 w 9272710"/>
              <a:gd name="connsiteY7772" fmla="*/ 1631405 h 6864349"/>
              <a:gd name="connsiteX7773" fmla="*/ 7677286 w 9272710"/>
              <a:gd name="connsiteY7773" fmla="*/ 1661474 h 6864349"/>
              <a:gd name="connsiteX7774" fmla="*/ 7677806 w 9272710"/>
              <a:gd name="connsiteY7774" fmla="*/ 1661396 h 6864349"/>
              <a:gd name="connsiteX7775" fmla="*/ 7726742 w 9272710"/>
              <a:gd name="connsiteY7775" fmla="*/ 1631541 h 6864349"/>
              <a:gd name="connsiteX7776" fmla="*/ 7726645 w 9272710"/>
              <a:gd name="connsiteY7776" fmla="*/ 1631500 h 6864349"/>
              <a:gd name="connsiteX7777" fmla="*/ 7784748 w 9272710"/>
              <a:gd name="connsiteY7777" fmla="*/ 1621784 h 6864349"/>
              <a:gd name="connsiteX7778" fmla="*/ 7823515 w 9272710"/>
              <a:gd name="connsiteY7778" fmla="*/ 1621784 h 6864349"/>
              <a:gd name="connsiteX7779" fmla="*/ 7823694 w 9272710"/>
              <a:gd name="connsiteY7779" fmla="*/ 1621990 h 6864349"/>
              <a:gd name="connsiteX7780" fmla="*/ 7895821 w 9272710"/>
              <a:gd name="connsiteY7780" fmla="*/ 1635024 h 6864349"/>
              <a:gd name="connsiteX7781" fmla="*/ 7966390 w 9272710"/>
              <a:gd name="connsiteY7781" fmla="*/ 1644930 h 6864349"/>
              <a:gd name="connsiteX7782" fmla="*/ 8111550 w 9272710"/>
              <a:gd name="connsiteY7782" fmla="*/ 1600543 h 6864349"/>
              <a:gd name="connsiteX7783" fmla="*/ 8123742 w 9272710"/>
              <a:gd name="connsiteY7783" fmla="*/ 1592923 h 6864349"/>
              <a:gd name="connsiteX7784" fmla="*/ 8143173 w 9272710"/>
              <a:gd name="connsiteY7784" fmla="*/ 1592923 h 6864349"/>
              <a:gd name="connsiteX7785" fmla="*/ 8257474 w 9272710"/>
              <a:gd name="connsiteY7785" fmla="*/ 1618165 h 6864349"/>
              <a:gd name="connsiteX7786" fmla="*/ 8270904 w 9272710"/>
              <a:gd name="connsiteY7786" fmla="*/ 1621594 h 6864349"/>
              <a:gd name="connsiteX7787" fmla="*/ 8309134 w 9272710"/>
              <a:gd name="connsiteY7787" fmla="*/ 1636972 h 6864349"/>
              <a:gd name="connsiteX7788" fmla="*/ 8308956 w 9272710"/>
              <a:gd name="connsiteY7788" fmla="*/ 1636692 h 6864349"/>
              <a:gd name="connsiteX7789" fmla="*/ 8270713 w 9272710"/>
              <a:gd name="connsiteY7789" fmla="*/ 1621309 h 6864349"/>
              <a:gd name="connsiteX7790" fmla="*/ 8257283 w 9272710"/>
              <a:gd name="connsiteY7790" fmla="*/ 1617880 h 6864349"/>
              <a:gd name="connsiteX7791" fmla="*/ 8142983 w 9272710"/>
              <a:gd name="connsiteY7791" fmla="*/ 1592638 h 6864349"/>
              <a:gd name="connsiteX7792" fmla="*/ 8123647 w 9272710"/>
              <a:gd name="connsiteY7792" fmla="*/ 1573303 h 6864349"/>
              <a:gd name="connsiteX7793" fmla="*/ 7285249 w 9272710"/>
              <a:gd name="connsiteY7793" fmla="*/ 1569647 h 6864349"/>
              <a:gd name="connsiteX7794" fmla="*/ 7319999 w 9272710"/>
              <a:gd name="connsiteY7794" fmla="*/ 1598758 h 6864349"/>
              <a:gd name="connsiteX7795" fmla="*/ 7320177 w 9272710"/>
              <a:gd name="connsiteY7795" fmla="*/ 1598858 h 6864349"/>
              <a:gd name="connsiteX7796" fmla="*/ 7285352 w 9272710"/>
              <a:gd name="connsiteY7796" fmla="*/ 1569683 h 6864349"/>
              <a:gd name="connsiteX7797" fmla="*/ 1277542 w 9272710"/>
              <a:gd name="connsiteY7797" fmla="*/ 1568407 h 6864349"/>
              <a:gd name="connsiteX7798" fmla="*/ 1277537 w 9272710"/>
              <a:gd name="connsiteY7798" fmla="*/ 1568578 h 6864349"/>
              <a:gd name="connsiteX7799" fmla="*/ 1278994 w 9272710"/>
              <a:gd name="connsiteY7799" fmla="*/ 1580778 h 6864349"/>
              <a:gd name="connsiteX7800" fmla="*/ 8355678 w 9272710"/>
              <a:gd name="connsiteY7800" fmla="*/ 1566740 h 6864349"/>
              <a:gd name="connsiteX7801" fmla="*/ 8384623 w 9272710"/>
              <a:gd name="connsiteY7801" fmla="*/ 1604759 h 6864349"/>
              <a:gd name="connsiteX7802" fmla="*/ 8377186 w 9272710"/>
              <a:gd name="connsiteY7802" fmla="*/ 1591679 h 6864349"/>
              <a:gd name="connsiteX7803" fmla="*/ 6664952 w 9272710"/>
              <a:gd name="connsiteY7803" fmla="*/ 1566452 h 6864349"/>
              <a:gd name="connsiteX7804" fmla="*/ 6664978 w 9272710"/>
              <a:gd name="connsiteY7804" fmla="*/ 1566514 h 6864349"/>
              <a:gd name="connsiteX7805" fmla="*/ 6680919 w 9272710"/>
              <a:gd name="connsiteY7805" fmla="*/ 1578869 h 6864349"/>
              <a:gd name="connsiteX7806" fmla="*/ 6685228 w 9272710"/>
              <a:gd name="connsiteY7806" fmla="*/ 1579977 h 6864349"/>
              <a:gd name="connsiteX7807" fmla="*/ 6687039 w 9272710"/>
              <a:gd name="connsiteY7807" fmla="*/ 1581185 h 6864349"/>
              <a:gd name="connsiteX7808" fmla="*/ 6692118 w 9272710"/>
              <a:gd name="connsiteY7808" fmla="*/ 1581748 h 6864349"/>
              <a:gd name="connsiteX7809" fmla="*/ 6700455 w 9272710"/>
              <a:gd name="connsiteY7809" fmla="*/ 1583892 h 6864349"/>
              <a:gd name="connsiteX7810" fmla="*/ 6707567 w 9272710"/>
              <a:gd name="connsiteY7810" fmla="*/ 1583462 h 6864349"/>
              <a:gd name="connsiteX7811" fmla="*/ 6714727 w 9272710"/>
              <a:gd name="connsiteY7811" fmla="*/ 1584257 h 6864349"/>
              <a:gd name="connsiteX7812" fmla="*/ 6742528 w 9272710"/>
              <a:gd name="connsiteY7812" fmla="*/ 1581351 h 6864349"/>
              <a:gd name="connsiteX7813" fmla="*/ 6744903 w 9272710"/>
              <a:gd name="connsiteY7813" fmla="*/ 1581208 h 6864349"/>
              <a:gd name="connsiteX7814" fmla="*/ 6775549 w 9272710"/>
              <a:gd name="connsiteY7814" fmla="*/ 1575659 h 6864349"/>
              <a:gd name="connsiteX7815" fmla="*/ 6806428 w 9272710"/>
              <a:gd name="connsiteY7815" fmla="*/ 1573411 h 6864349"/>
              <a:gd name="connsiteX7816" fmla="*/ 6806529 w 9272710"/>
              <a:gd name="connsiteY7816" fmla="*/ 1573303 h 6864349"/>
              <a:gd name="connsiteX7817" fmla="*/ 6775454 w 9272710"/>
              <a:gd name="connsiteY7817" fmla="*/ 1575601 h 6864349"/>
              <a:gd name="connsiteX7818" fmla="*/ 6744808 w 9272710"/>
              <a:gd name="connsiteY7818" fmla="*/ 1581113 h 6864349"/>
              <a:gd name="connsiteX7819" fmla="*/ 6742528 w 9272710"/>
              <a:gd name="connsiteY7819" fmla="*/ 1581351 h 6864349"/>
              <a:gd name="connsiteX7820" fmla="*/ 6707567 w 9272710"/>
              <a:gd name="connsiteY7820" fmla="*/ 1583462 h 6864349"/>
              <a:gd name="connsiteX7821" fmla="*/ 6692118 w 9272710"/>
              <a:gd name="connsiteY7821" fmla="*/ 1581748 h 6864349"/>
              <a:gd name="connsiteX7822" fmla="*/ 6685228 w 9272710"/>
              <a:gd name="connsiteY7822" fmla="*/ 1579977 h 6864349"/>
              <a:gd name="connsiteX7823" fmla="*/ 6489208 w 9272710"/>
              <a:gd name="connsiteY7823" fmla="*/ 1565802 h 6864349"/>
              <a:gd name="connsiteX7824" fmla="*/ 6490609 w 9272710"/>
              <a:gd name="connsiteY7824" fmla="*/ 1573254 h 6864349"/>
              <a:gd name="connsiteX7825" fmla="*/ 6486966 w 9272710"/>
              <a:gd name="connsiteY7825" fmla="*/ 1592638 h 6864349"/>
              <a:gd name="connsiteX7826" fmla="*/ 6486966 w 9272710"/>
              <a:gd name="connsiteY7826" fmla="*/ 1592733 h 6864349"/>
              <a:gd name="connsiteX7827" fmla="*/ 6490645 w 9272710"/>
              <a:gd name="connsiteY7827" fmla="*/ 1573385 h 6864349"/>
              <a:gd name="connsiteX7828" fmla="*/ 9040061 w 9272710"/>
              <a:gd name="connsiteY7828" fmla="*/ 1565740 h 6864349"/>
              <a:gd name="connsiteX7829" fmla="*/ 9047476 w 9272710"/>
              <a:gd name="connsiteY7829" fmla="*/ 1576183 h 6864349"/>
              <a:gd name="connsiteX7830" fmla="*/ 9073289 w 9272710"/>
              <a:gd name="connsiteY7830" fmla="*/ 1583398 h 6864349"/>
              <a:gd name="connsiteX7831" fmla="*/ 9093277 w 9272710"/>
              <a:gd name="connsiteY7831" fmla="*/ 1585779 h 6864349"/>
              <a:gd name="connsiteX7832" fmla="*/ 9093184 w 9272710"/>
              <a:gd name="connsiteY7832" fmla="*/ 1585685 h 6864349"/>
              <a:gd name="connsiteX7833" fmla="*/ 9073194 w 9272710"/>
              <a:gd name="connsiteY7833" fmla="*/ 1583303 h 6864349"/>
              <a:gd name="connsiteX7834" fmla="*/ 9047381 w 9272710"/>
              <a:gd name="connsiteY7834" fmla="*/ 1576017 h 6864349"/>
              <a:gd name="connsiteX7835" fmla="*/ 1184000 w 9272710"/>
              <a:gd name="connsiteY7835" fmla="*/ 1565372 h 6864349"/>
              <a:gd name="connsiteX7836" fmla="*/ 1184000 w 9272710"/>
              <a:gd name="connsiteY7836" fmla="*/ 1565562 h 6864349"/>
              <a:gd name="connsiteX7837" fmla="*/ 1201232 w 9272710"/>
              <a:gd name="connsiteY7837" fmla="*/ 1567057 h 6864349"/>
              <a:gd name="connsiteX7838" fmla="*/ 1219770 w 9272710"/>
              <a:gd name="connsiteY7838" fmla="*/ 1584484 h 6864349"/>
              <a:gd name="connsiteX7839" fmla="*/ 1221107 w 9272710"/>
              <a:gd name="connsiteY7839" fmla="*/ 1585095 h 6864349"/>
              <a:gd name="connsiteX7840" fmla="*/ 1213825 w 9272710"/>
              <a:gd name="connsiteY7840" fmla="*/ 1577916 h 6864349"/>
              <a:gd name="connsiteX7841" fmla="*/ 1201179 w 9272710"/>
              <a:gd name="connsiteY7841" fmla="*/ 1566907 h 6864349"/>
              <a:gd name="connsiteX7842" fmla="*/ 1086697 w 9272710"/>
              <a:gd name="connsiteY7842" fmla="*/ 1561206 h 6864349"/>
              <a:gd name="connsiteX7843" fmla="*/ 1089426 w 9272710"/>
              <a:gd name="connsiteY7843" fmla="*/ 1564935 h 6864349"/>
              <a:gd name="connsiteX7844" fmla="*/ 1088653 w 9272710"/>
              <a:gd name="connsiteY7844" fmla="*/ 1562921 h 6864349"/>
              <a:gd name="connsiteX7845" fmla="*/ 6746134 w 9272710"/>
              <a:gd name="connsiteY7845" fmla="*/ 1559148 h 6864349"/>
              <a:gd name="connsiteX7846" fmla="*/ 6728341 w 9272710"/>
              <a:gd name="connsiteY7846" fmla="*/ 1559807 h 6864349"/>
              <a:gd name="connsiteX7847" fmla="*/ 6743554 w 9272710"/>
              <a:gd name="connsiteY7847" fmla="*/ 1559939 h 6864349"/>
              <a:gd name="connsiteX7848" fmla="*/ 6550394 w 9272710"/>
              <a:gd name="connsiteY7848" fmla="*/ 1556724 h 6864349"/>
              <a:gd name="connsiteX7849" fmla="*/ 6545096 w 9272710"/>
              <a:gd name="connsiteY7849" fmla="*/ 1573313 h 6864349"/>
              <a:gd name="connsiteX7850" fmla="*/ 6558765 w 9272710"/>
              <a:gd name="connsiteY7850" fmla="*/ 1578541 h 6864349"/>
              <a:gd name="connsiteX7851" fmla="*/ 6563773 w 9272710"/>
              <a:gd name="connsiteY7851" fmla="*/ 1588137 h 6864349"/>
              <a:gd name="connsiteX7852" fmla="*/ 6564402 w 9272710"/>
              <a:gd name="connsiteY7852" fmla="*/ 1611878 h 6864349"/>
              <a:gd name="connsiteX7853" fmla="*/ 6564405 w 9272710"/>
              <a:gd name="connsiteY7853" fmla="*/ 1611879 h 6864349"/>
              <a:gd name="connsiteX7854" fmla="*/ 6574120 w 9272710"/>
              <a:gd name="connsiteY7854" fmla="*/ 1621594 h 6864349"/>
              <a:gd name="connsiteX7855" fmla="*/ 6600194 w 9272710"/>
              <a:gd name="connsiteY7855" fmla="*/ 1626214 h 6864349"/>
              <a:gd name="connsiteX7856" fmla="*/ 6617554 w 9272710"/>
              <a:gd name="connsiteY7856" fmla="*/ 1647121 h 6864349"/>
              <a:gd name="connsiteX7857" fmla="*/ 6637175 w 9272710"/>
              <a:gd name="connsiteY7857" fmla="*/ 1656836 h 6864349"/>
              <a:gd name="connsiteX7858" fmla="*/ 6813673 w 9272710"/>
              <a:gd name="connsiteY7858" fmla="*/ 1660456 h 6864349"/>
              <a:gd name="connsiteX7859" fmla="*/ 6850249 w 9272710"/>
              <a:gd name="connsiteY7859" fmla="*/ 1669695 h 6864349"/>
              <a:gd name="connsiteX7860" fmla="*/ 6926449 w 9272710"/>
              <a:gd name="connsiteY7860" fmla="*/ 1686364 h 6864349"/>
              <a:gd name="connsiteX7861" fmla="*/ 6951405 w 9272710"/>
              <a:gd name="connsiteY7861" fmla="*/ 1705128 h 6864349"/>
              <a:gd name="connsiteX7862" fmla="*/ 6951641 w 9272710"/>
              <a:gd name="connsiteY7862" fmla="*/ 1704699 h 6864349"/>
              <a:gd name="connsiteX7863" fmla="*/ 6938309 w 9272710"/>
              <a:gd name="connsiteY7863" fmla="*/ 1691638 h 6864349"/>
              <a:gd name="connsiteX7864" fmla="*/ 6926831 w 9272710"/>
              <a:gd name="connsiteY7864" fmla="*/ 1686078 h 6864349"/>
              <a:gd name="connsiteX7865" fmla="*/ 6850631 w 9272710"/>
              <a:gd name="connsiteY7865" fmla="*/ 1669409 h 6864349"/>
              <a:gd name="connsiteX7866" fmla="*/ 6814055 w 9272710"/>
              <a:gd name="connsiteY7866" fmla="*/ 1660170 h 6864349"/>
              <a:gd name="connsiteX7867" fmla="*/ 6637557 w 9272710"/>
              <a:gd name="connsiteY7867" fmla="*/ 1656550 h 6864349"/>
              <a:gd name="connsiteX7868" fmla="*/ 6617935 w 9272710"/>
              <a:gd name="connsiteY7868" fmla="*/ 1646835 h 6864349"/>
              <a:gd name="connsiteX7869" fmla="*/ 6574501 w 9272710"/>
              <a:gd name="connsiteY7869" fmla="*/ 1621308 h 6864349"/>
              <a:gd name="connsiteX7870" fmla="*/ 6564786 w 9272710"/>
              <a:gd name="connsiteY7870" fmla="*/ 1611593 h 6864349"/>
              <a:gd name="connsiteX7871" fmla="*/ 6545450 w 9272710"/>
              <a:gd name="connsiteY7871" fmla="*/ 1572921 h 6864349"/>
              <a:gd name="connsiteX7872" fmla="*/ 6550812 w 9272710"/>
              <a:gd name="connsiteY7872" fmla="*/ 1560223 h 6864349"/>
              <a:gd name="connsiteX7873" fmla="*/ 814852 w 9272710"/>
              <a:gd name="connsiteY7873" fmla="*/ 1553250 h 6864349"/>
              <a:gd name="connsiteX7874" fmla="*/ 814814 w 9272710"/>
              <a:gd name="connsiteY7874" fmla="*/ 1553299 h 6864349"/>
              <a:gd name="connsiteX7875" fmla="*/ 808382 w 9272710"/>
              <a:gd name="connsiteY7875" fmla="*/ 1559568 h 6864349"/>
              <a:gd name="connsiteX7876" fmla="*/ 806208 w 9272710"/>
              <a:gd name="connsiteY7876" fmla="*/ 1564428 h 6864349"/>
              <a:gd name="connsiteX7877" fmla="*/ 806059 w 9272710"/>
              <a:gd name="connsiteY7877" fmla="*/ 1564621 h 6864349"/>
              <a:gd name="connsiteX7878" fmla="*/ 799475 w 9272710"/>
              <a:gd name="connsiteY7878" fmla="*/ 1579356 h 6864349"/>
              <a:gd name="connsiteX7879" fmla="*/ 785481 w 9272710"/>
              <a:gd name="connsiteY7879" fmla="*/ 1604707 h 6864349"/>
              <a:gd name="connsiteX7880" fmla="*/ 785486 w 9272710"/>
              <a:gd name="connsiteY7880" fmla="*/ 1604705 h 6864349"/>
              <a:gd name="connsiteX7881" fmla="*/ 799571 w 9272710"/>
              <a:gd name="connsiteY7881" fmla="*/ 1579261 h 6864349"/>
              <a:gd name="connsiteX7882" fmla="*/ 806208 w 9272710"/>
              <a:gd name="connsiteY7882" fmla="*/ 1564428 h 6864349"/>
              <a:gd name="connsiteX7883" fmla="*/ 814814 w 9272710"/>
              <a:gd name="connsiteY7883" fmla="*/ 1553299 h 6864349"/>
              <a:gd name="connsiteX7884" fmla="*/ 814862 w 9272710"/>
              <a:gd name="connsiteY7884" fmla="*/ 1553252 h 6864349"/>
              <a:gd name="connsiteX7885" fmla="*/ 6682863 w 9272710"/>
              <a:gd name="connsiteY7885" fmla="*/ 1552455 h 6864349"/>
              <a:gd name="connsiteX7886" fmla="*/ 6712391 w 9272710"/>
              <a:gd name="connsiteY7886" fmla="*/ 1559667 h 6864349"/>
              <a:gd name="connsiteX7887" fmla="*/ 6714846 w 9272710"/>
              <a:gd name="connsiteY7887" fmla="*/ 1559689 h 6864349"/>
              <a:gd name="connsiteX7888" fmla="*/ 8086606 w 9272710"/>
              <a:gd name="connsiteY7888" fmla="*/ 1548738 h 6864349"/>
              <a:gd name="connsiteX7889" fmla="*/ 8045534 w 9272710"/>
              <a:gd name="connsiteY7889" fmla="*/ 1553360 h 6864349"/>
              <a:gd name="connsiteX7890" fmla="*/ 8054634 w 9272710"/>
              <a:gd name="connsiteY7890" fmla="*/ 1555534 h 6864349"/>
              <a:gd name="connsiteX7891" fmla="*/ 7948482 w 9272710"/>
              <a:gd name="connsiteY7891" fmla="*/ 1547776 h 6864349"/>
              <a:gd name="connsiteX7892" fmla="*/ 7936948 w 9272710"/>
              <a:gd name="connsiteY7892" fmla="*/ 1557889 h 6864349"/>
              <a:gd name="connsiteX7893" fmla="*/ 7936299 w 9272710"/>
              <a:gd name="connsiteY7893" fmla="*/ 1559673 h 6864349"/>
              <a:gd name="connsiteX7894" fmla="*/ 7934254 w 9272710"/>
              <a:gd name="connsiteY7894" fmla="*/ 1561670 h 6864349"/>
              <a:gd name="connsiteX7895" fmla="*/ 7932722 w 9272710"/>
              <a:gd name="connsiteY7895" fmla="*/ 1569515 h 6864349"/>
              <a:gd name="connsiteX7896" fmla="*/ 7932717 w 9272710"/>
              <a:gd name="connsiteY7896" fmla="*/ 1569528 h 6864349"/>
              <a:gd name="connsiteX7897" fmla="*/ 7932719 w 9272710"/>
              <a:gd name="connsiteY7897" fmla="*/ 1569531 h 6864349"/>
              <a:gd name="connsiteX7898" fmla="*/ 7932722 w 9272710"/>
              <a:gd name="connsiteY7898" fmla="*/ 1569515 h 6864349"/>
              <a:gd name="connsiteX7899" fmla="*/ 7936299 w 9272710"/>
              <a:gd name="connsiteY7899" fmla="*/ 1559673 h 6864349"/>
              <a:gd name="connsiteX7900" fmla="*/ 6574974 w 9272710"/>
              <a:gd name="connsiteY7900" fmla="*/ 1545126 h 6864349"/>
              <a:gd name="connsiteX7901" fmla="*/ 6575024 w 9272710"/>
              <a:gd name="connsiteY7901" fmla="*/ 1545290 h 6864349"/>
              <a:gd name="connsiteX7902" fmla="*/ 6603031 w 9272710"/>
              <a:gd name="connsiteY7902" fmla="*/ 1577489 h 6864349"/>
              <a:gd name="connsiteX7903" fmla="*/ 6621345 w 9272710"/>
              <a:gd name="connsiteY7903" fmla="*/ 1589582 h 6864349"/>
              <a:gd name="connsiteX7904" fmla="*/ 6603126 w 9272710"/>
              <a:gd name="connsiteY7904" fmla="*/ 1577542 h 6864349"/>
              <a:gd name="connsiteX7905" fmla="*/ 8372970 w 9272710"/>
              <a:gd name="connsiteY7905" fmla="*/ 1544292 h 6864349"/>
              <a:gd name="connsiteX7906" fmla="*/ 8374466 w 9272710"/>
              <a:gd name="connsiteY7906" fmla="*/ 1546701 h 6864349"/>
              <a:gd name="connsiteX7907" fmla="*/ 8385939 w 9272710"/>
              <a:gd name="connsiteY7907" fmla="*/ 1560297 h 6864349"/>
              <a:gd name="connsiteX7908" fmla="*/ 6805555 w 9272710"/>
              <a:gd name="connsiteY7908" fmla="*/ 1539415 h 6864349"/>
              <a:gd name="connsiteX7909" fmla="*/ 6799216 w 9272710"/>
              <a:gd name="connsiteY7909" fmla="*/ 1542870 h 6864349"/>
              <a:gd name="connsiteX7910" fmla="*/ 6802904 w 9272710"/>
              <a:gd name="connsiteY7910" fmla="*/ 1541739 h 6864349"/>
              <a:gd name="connsiteX7911" fmla="*/ 1054752 w 9272710"/>
              <a:gd name="connsiteY7911" fmla="*/ 1538996 h 6864349"/>
              <a:gd name="connsiteX7912" fmla="*/ 1075245 w 9272710"/>
              <a:gd name="connsiteY7912" fmla="*/ 1551165 h 6864349"/>
              <a:gd name="connsiteX7913" fmla="*/ 1066651 w 9272710"/>
              <a:gd name="connsiteY7913" fmla="*/ 1543631 h 6864349"/>
              <a:gd name="connsiteX7914" fmla="*/ 8673776 w 9272710"/>
              <a:gd name="connsiteY7914" fmla="*/ 1538490 h 6864349"/>
              <a:gd name="connsiteX7915" fmla="*/ 8673758 w 9272710"/>
              <a:gd name="connsiteY7915" fmla="*/ 1538499 h 6864349"/>
              <a:gd name="connsiteX7916" fmla="*/ 8664362 w 9272710"/>
              <a:gd name="connsiteY7916" fmla="*/ 1554429 h 6864349"/>
              <a:gd name="connsiteX7917" fmla="*/ 8663482 w 9272710"/>
              <a:gd name="connsiteY7917" fmla="*/ 1558919 h 6864349"/>
              <a:gd name="connsiteX7918" fmla="*/ 8662774 w 9272710"/>
              <a:gd name="connsiteY7918" fmla="*/ 1560324 h 6864349"/>
              <a:gd name="connsiteX7919" fmla="*/ 8662041 w 9272710"/>
              <a:gd name="connsiteY7919" fmla="*/ 1566270 h 6864349"/>
              <a:gd name="connsiteX7920" fmla="*/ 8660758 w 9272710"/>
              <a:gd name="connsiteY7920" fmla="*/ 1572821 h 6864349"/>
              <a:gd name="connsiteX7921" fmla="*/ 8654951 w 9272710"/>
              <a:gd name="connsiteY7921" fmla="*/ 1609021 h 6864349"/>
              <a:gd name="connsiteX7922" fmla="*/ 8698576 w 9272710"/>
              <a:gd name="connsiteY7922" fmla="*/ 1633119 h 6864349"/>
              <a:gd name="connsiteX7923" fmla="*/ 8710172 w 9272710"/>
              <a:gd name="connsiteY7923" fmla="*/ 1639799 h 6864349"/>
              <a:gd name="connsiteX7924" fmla="*/ 8715321 w 9272710"/>
              <a:gd name="connsiteY7924" fmla="*/ 1653642 h 6864349"/>
              <a:gd name="connsiteX7925" fmla="*/ 8715435 w 9272710"/>
              <a:gd name="connsiteY7925" fmla="*/ 1653598 h 6864349"/>
              <a:gd name="connsiteX7926" fmla="*/ 8698671 w 9272710"/>
              <a:gd name="connsiteY7926" fmla="*/ 1633024 h 6864349"/>
              <a:gd name="connsiteX7927" fmla="*/ 8655047 w 9272710"/>
              <a:gd name="connsiteY7927" fmla="*/ 1608925 h 6864349"/>
              <a:gd name="connsiteX7928" fmla="*/ 8659683 w 9272710"/>
              <a:gd name="connsiteY7928" fmla="*/ 1585410 h 6864349"/>
              <a:gd name="connsiteX7929" fmla="*/ 8662041 w 9272710"/>
              <a:gd name="connsiteY7929" fmla="*/ 1566270 h 6864349"/>
              <a:gd name="connsiteX7930" fmla="*/ 8663482 w 9272710"/>
              <a:gd name="connsiteY7930" fmla="*/ 1558919 h 6864349"/>
              <a:gd name="connsiteX7931" fmla="*/ 1379679 w 9272710"/>
              <a:gd name="connsiteY7931" fmla="*/ 1537462 h 6864349"/>
              <a:gd name="connsiteX7932" fmla="*/ 1372968 w 9272710"/>
              <a:gd name="connsiteY7932" fmla="*/ 1553462 h 6864349"/>
              <a:gd name="connsiteX7933" fmla="*/ 1346116 w 9272710"/>
              <a:gd name="connsiteY7933" fmla="*/ 1573356 h 6864349"/>
              <a:gd name="connsiteX7934" fmla="*/ 1317635 w 9272710"/>
              <a:gd name="connsiteY7934" fmla="*/ 1621838 h 6864349"/>
              <a:gd name="connsiteX7935" fmla="*/ 1328684 w 9272710"/>
              <a:gd name="connsiteY7935" fmla="*/ 1698896 h 6864349"/>
              <a:gd name="connsiteX7936" fmla="*/ 1327542 w 9272710"/>
              <a:gd name="connsiteY7936" fmla="*/ 1700229 h 6864349"/>
              <a:gd name="connsiteX7937" fmla="*/ 1309731 w 9272710"/>
              <a:gd name="connsiteY7937" fmla="*/ 1656033 h 6864349"/>
              <a:gd name="connsiteX7938" fmla="*/ 1327542 w 9272710"/>
              <a:gd name="connsiteY7938" fmla="*/ 1700229 h 6864349"/>
              <a:gd name="connsiteX7939" fmla="*/ 1329038 w 9272710"/>
              <a:gd name="connsiteY7939" fmla="*/ 1701070 h 6864349"/>
              <a:gd name="connsiteX7940" fmla="*/ 1328780 w 9272710"/>
              <a:gd name="connsiteY7940" fmla="*/ 1699086 h 6864349"/>
              <a:gd name="connsiteX7941" fmla="*/ 1317732 w 9272710"/>
              <a:gd name="connsiteY7941" fmla="*/ 1622029 h 6864349"/>
              <a:gd name="connsiteX7942" fmla="*/ 1346211 w 9272710"/>
              <a:gd name="connsiteY7942" fmla="*/ 1573547 h 6864349"/>
              <a:gd name="connsiteX7943" fmla="*/ 1379822 w 9272710"/>
              <a:gd name="connsiteY7943" fmla="*/ 1537625 h 6864349"/>
              <a:gd name="connsiteX7944" fmla="*/ 7462276 w 9272710"/>
              <a:gd name="connsiteY7944" fmla="*/ 1531780 h 6864349"/>
              <a:gd name="connsiteX7945" fmla="*/ 7464880 w 9272710"/>
              <a:gd name="connsiteY7945" fmla="*/ 1533091 h 6864349"/>
              <a:gd name="connsiteX7946" fmla="*/ 7464875 w 9272710"/>
              <a:gd name="connsiteY7946" fmla="*/ 1533083 h 6864349"/>
              <a:gd name="connsiteX7947" fmla="*/ 8512677 w 9272710"/>
              <a:gd name="connsiteY7947" fmla="*/ 1531569 h 6864349"/>
              <a:gd name="connsiteX7948" fmla="*/ 8517601 w 9272710"/>
              <a:gd name="connsiteY7948" fmla="*/ 1531964 h 6864349"/>
              <a:gd name="connsiteX7949" fmla="*/ 8568941 w 9272710"/>
              <a:gd name="connsiteY7949" fmla="*/ 1534536 h 6864349"/>
              <a:gd name="connsiteX7950" fmla="*/ 8561359 w 9272710"/>
              <a:gd name="connsiteY7950" fmla="*/ 1548742 h 6864349"/>
              <a:gd name="connsiteX7951" fmla="*/ 8560718 w 9272710"/>
              <a:gd name="connsiteY7951" fmla="*/ 1549380 h 6864349"/>
              <a:gd name="connsiteX7952" fmla="*/ 8548271 w 9272710"/>
              <a:gd name="connsiteY7952" fmla="*/ 1560515 h 6864349"/>
              <a:gd name="connsiteX7953" fmla="*/ 8539889 w 9272710"/>
              <a:gd name="connsiteY7953" fmla="*/ 1592638 h 6864349"/>
              <a:gd name="connsiteX7954" fmla="*/ 8524921 w 9272710"/>
              <a:gd name="connsiteY7954" fmla="*/ 1615361 h 6864349"/>
              <a:gd name="connsiteX7955" fmla="*/ 8510837 w 9272710"/>
              <a:gd name="connsiteY7955" fmla="*/ 1619344 h 6864349"/>
              <a:gd name="connsiteX7956" fmla="*/ 8510823 w 9272710"/>
              <a:gd name="connsiteY7956" fmla="*/ 1619344 h 6864349"/>
              <a:gd name="connsiteX7957" fmla="*/ 8510826 w 9272710"/>
              <a:gd name="connsiteY7957" fmla="*/ 1619347 h 6864349"/>
              <a:gd name="connsiteX7958" fmla="*/ 8510837 w 9272710"/>
              <a:gd name="connsiteY7958" fmla="*/ 1619344 h 6864349"/>
              <a:gd name="connsiteX7959" fmla="*/ 8522447 w 9272710"/>
              <a:gd name="connsiteY7959" fmla="*/ 1619118 h 6864349"/>
              <a:gd name="connsiteX7960" fmla="*/ 8524921 w 9272710"/>
              <a:gd name="connsiteY7960" fmla="*/ 1615361 h 6864349"/>
              <a:gd name="connsiteX7961" fmla="*/ 8527462 w 9272710"/>
              <a:gd name="connsiteY7961" fmla="*/ 1614642 h 6864349"/>
              <a:gd name="connsiteX7962" fmla="*/ 8540080 w 9272710"/>
              <a:gd name="connsiteY7962" fmla="*/ 1592638 h 6864349"/>
              <a:gd name="connsiteX7963" fmla="*/ 8540257 w 9272710"/>
              <a:gd name="connsiteY7963" fmla="*/ 1592470 h 6864349"/>
              <a:gd name="connsiteX7964" fmla="*/ 8538702 w 9272710"/>
              <a:gd name="connsiteY7964" fmla="*/ 1573700 h 6864349"/>
              <a:gd name="connsiteX7965" fmla="*/ 8555308 w 9272710"/>
              <a:gd name="connsiteY7965" fmla="*/ 1554761 h 6864349"/>
              <a:gd name="connsiteX7966" fmla="*/ 8560718 w 9272710"/>
              <a:gd name="connsiteY7966" fmla="*/ 1549380 h 6864349"/>
              <a:gd name="connsiteX7967" fmla="*/ 8561294 w 9272710"/>
              <a:gd name="connsiteY7967" fmla="*/ 1548865 h 6864349"/>
              <a:gd name="connsiteX7968" fmla="*/ 8561359 w 9272710"/>
              <a:gd name="connsiteY7968" fmla="*/ 1548742 h 6864349"/>
              <a:gd name="connsiteX7969" fmla="*/ 8564421 w 9272710"/>
              <a:gd name="connsiteY7969" fmla="*/ 1545698 h 6864349"/>
              <a:gd name="connsiteX7970" fmla="*/ 8569322 w 9272710"/>
              <a:gd name="connsiteY7970" fmla="*/ 1534535 h 6864349"/>
              <a:gd name="connsiteX7971" fmla="*/ 8569036 w 9272710"/>
              <a:gd name="connsiteY7971" fmla="*/ 1534535 h 6864349"/>
              <a:gd name="connsiteX7972" fmla="*/ 8569036 w 9272710"/>
              <a:gd name="connsiteY7972" fmla="*/ 1534536 h 6864349"/>
              <a:gd name="connsiteX7973" fmla="*/ 8517697 w 9272710"/>
              <a:gd name="connsiteY7973" fmla="*/ 1531964 h 6864349"/>
              <a:gd name="connsiteX7974" fmla="*/ 1011142 w 9272710"/>
              <a:gd name="connsiteY7974" fmla="*/ 1530488 h 6864349"/>
              <a:gd name="connsiteX7975" fmla="*/ 1042619 w 9272710"/>
              <a:gd name="connsiteY7975" fmla="*/ 1534270 h 6864349"/>
              <a:gd name="connsiteX7976" fmla="*/ 1037590 w 9272710"/>
              <a:gd name="connsiteY7976" fmla="*/ 1532311 h 6864349"/>
              <a:gd name="connsiteX7977" fmla="*/ 1635962 w 9272710"/>
              <a:gd name="connsiteY7977" fmla="*/ 1529636 h 6864349"/>
              <a:gd name="connsiteX7978" fmla="*/ 1625468 w 9272710"/>
              <a:gd name="connsiteY7978" fmla="*/ 1548097 h 6864349"/>
              <a:gd name="connsiteX7979" fmla="*/ 1617377 w 9272710"/>
              <a:gd name="connsiteY7979" fmla="*/ 1559223 h 6864349"/>
              <a:gd name="connsiteX7980" fmla="*/ 1625454 w 9272710"/>
              <a:gd name="connsiteY7980" fmla="*/ 1548137 h 6864349"/>
              <a:gd name="connsiteX7981" fmla="*/ 1635962 w 9272710"/>
              <a:gd name="connsiteY7981" fmla="*/ 1529636 h 6864349"/>
              <a:gd name="connsiteX7982" fmla="*/ 8004765 w 9272710"/>
              <a:gd name="connsiteY7982" fmla="*/ 1529247 h 6864349"/>
              <a:gd name="connsiteX7983" fmla="*/ 8026694 w 9272710"/>
              <a:gd name="connsiteY7983" fmla="*/ 1548859 h 6864349"/>
              <a:gd name="connsiteX7984" fmla="*/ 8035814 w 9272710"/>
              <a:gd name="connsiteY7984" fmla="*/ 1551038 h 6864349"/>
              <a:gd name="connsiteX7985" fmla="*/ 1547900 w 9272710"/>
              <a:gd name="connsiteY7985" fmla="*/ 1529215 h 6864349"/>
              <a:gd name="connsiteX7986" fmla="*/ 1543051 w 9272710"/>
              <a:gd name="connsiteY7986" fmla="*/ 1564368 h 6864349"/>
              <a:gd name="connsiteX7987" fmla="*/ 1499277 w 9272710"/>
              <a:gd name="connsiteY7987" fmla="*/ 1667653 h 6864349"/>
              <a:gd name="connsiteX7988" fmla="*/ 1488609 w 9272710"/>
              <a:gd name="connsiteY7988" fmla="*/ 1675654 h 6864349"/>
              <a:gd name="connsiteX7989" fmla="*/ 1499277 w 9272710"/>
              <a:gd name="connsiteY7989" fmla="*/ 1667654 h 6864349"/>
              <a:gd name="connsiteX7990" fmla="*/ 1543063 w 9272710"/>
              <a:gd name="connsiteY7990" fmla="*/ 1564369 h 6864349"/>
              <a:gd name="connsiteX7991" fmla="*/ 1182660 w 9272710"/>
              <a:gd name="connsiteY7991" fmla="*/ 1527064 h 6864349"/>
              <a:gd name="connsiteX7992" fmla="*/ 1213527 w 9272710"/>
              <a:gd name="connsiteY7992" fmla="*/ 1547543 h 6864349"/>
              <a:gd name="connsiteX7993" fmla="*/ 1231899 w 9272710"/>
              <a:gd name="connsiteY7993" fmla="*/ 1568557 h 6864349"/>
              <a:gd name="connsiteX7994" fmla="*/ 1241871 w 9272710"/>
              <a:gd name="connsiteY7994" fmla="*/ 1594394 h 6864349"/>
              <a:gd name="connsiteX7995" fmla="*/ 1240821 w 9272710"/>
              <a:gd name="connsiteY7995" fmla="*/ 1594098 h 6864349"/>
              <a:gd name="connsiteX7996" fmla="*/ 1241913 w 9272710"/>
              <a:gd name="connsiteY7996" fmla="*/ 1594596 h 6864349"/>
              <a:gd name="connsiteX7997" fmla="*/ 1270963 w 9272710"/>
              <a:gd name="connsiteY7997" fmla="*/ 1642983 h 6864349"/>
              <a:gd name="connsiteX7998" fmla="*/ 1270963 w 9272710"/>
              <a:gd name="connsiteY7998" fmla="*/ 1652699 h 6864349"/>
              <a:gd name="connsiteX7999" fmla="*/ 1261247 w 9272710"/>
              <a:gd name="connsiteY7999" fmla="*/ 1710801 h 6864349"/>
              <a:gd name="connsiteX8000" fmla="*/ 1261247 w 9272710"/>
              <a:gd name="connsiteY8000" fmla="*/ 1720343 h 6864349"/>
              <a:gd name="connsiteX8001" fmla="*/ 1261323 w 9272710"/>
              <a:gd name="connsiteY8001" fmla="*/ 1720330 h 6864349"/>
              <a:gd name="connsiteX8002" fmla="*/ 1260748 w 9272710"/>
              <a:gd name="connsiteY8002" fmla="*/ 1723313 h 6864349"/>
              <a:gd name="connsiteX8003" fmla="*/ 1261534 w 9272710"/>
              <a:gd name="connsiteY8003" fmla="*/ 1720516 h 6864349"/>
              <a:gd name="connsiteX8004" fmla="*/ 1261534 w 9272710"/>
              <a:gd name="connsiteY8004" fmla="*/ 1710896 h 6864349"/>
              <a:gd name="connsiteX8005" fmla="*/ 1271249 w 9272710"/>
              <a:gd name="connsiteY8005" fmla="*/ 1652794 h 6864349"/>
              <a:gd name="connsiteX8006" fmla="*/ 1271249 w 9272710"/>
              <a:gd name="connsiteY8006" fmla="*/ 1643078 h 6864349"/>
              <a:gd name="connsiteX8007" fmla="*/ 1270463 w 9272710"/>
              <a:gd name="connsiteY8007" fmla="*/ 1618861 h 6864349"/>
              <a:gd name="connsiteX8008" fmla="*/ 1268786 w 9272710"/>
              <a:gd name="connsiteY8008" fmla="*/ 1615797 h 6864349"/>
              <a:gd name="connsiteX8009" fmla="*/ 1268440 w 9272710"/>
              <a:gd name="connsiteY8009" fmla="*/ 1611480 h 6864349"/>
              <a:gd name="connsiteX8010" fmla="*/ 1260706 w 9272710"/>
              <a:gd name="connsiteY8010" fmla="*/ 1601025 h 6864349"/>
              <a:gd name="connsiteX8011" fmla="*/ 1260294 w 9272710"/>
              <a:gd name="connsiteY8011" fmla="*/ 1600269 h 6864349"/>
              <a:gd name="connsiteX8012" fmla="*/ 1260104 w 9272710"/>
              <a:gd name="connsiteY8012" fmla="*/ 1600211 h 6864349"/>
              <a:gd name="connsiteX8013" fmla="*/ 1260706 w 9272710"/>
              <a:gd name="connsiteY8013" fmla="*/ 1601025 h 6864349"/>
              <a:gd name="connsiteX8014" fmla="*/ 1268786 w 9272710"/>
              <a:gd name="connsiteY8014" fmla="*/ 1615797 h 6864349"/>
              <a:gd name="connsiteX8015" fmla="*/ 1270963 w 9272710"/>
              <a:gd name="connsiteY8015" fmla="*/ 1642888 h 6864349"/>
              <a:gd name="connsiteX8016" fmla="*/ 1241913 w 9272710"/>
              <a:gd name="connsiteY8016" fmla="*/ 1594501 h 6864349"/>
              <a:gd name="connsiteX8017" fmla="*/ 1242155 w 9272710"/>
              <a:gd name="connsiteY8017" fmla="*/ 1594576 h 6864349"/>
              <a:gd name="connsiteX8018" fmla="*/ 1232185 w 9272710"/>
              <a:gd name="connsiteY8018" fmla="*/ 1568748 h 6864349"/>
              <a:gd name="connsiteX8019" fmla="*/ 1213814 w 9272710"/>
              <a:gd name="connsiteY8019" fmla="*/ 1547733 h 6864349"/>
              <a:gd name="connsiteX8020" fmla="*/ 7636462 w 9272710"/>
              <a:gd name="connsiteY8020" fmla="*/ 1526697 h 6864349"/>
              <a:gd name="connsiteX8021" fmla="*/ 7645694 w 9272710"/>
              <a:gd name="connsiteY8021" fmla="*/ 1532642 h 6864349"/>
              <a:gd name="connsiteX8022" fmla="*/ 7649060 w 9272710"/>
              <a:gd name="connsiteY8022" fmla="*/ 1544171 h 6864349"/>
              <a:gd name="connsiteX8023" fmla="*/ 7649061 w 9272710"/>
              <a:gd name="connsiteY8023" fmla="*/ 1544172 h 6864349"/>
              <a:gd name="connsiteX8024" fmla="*/ 7645730 w 9272710"/>
              <a:gd name="connsiteY8024" fmla="*/ 1532643 h 6864349"/>
              <a:gd name="connsiteX8025" fmla="*/ 8649340 w 9272710"/>
              <a:gd name="connsiteY8025" fmla="*/ 1523374 h 6864349"/>
              <a:gd name="connsiteX8026" fmla="*/ 8622205 w 9272710"/>
              <a:gd name="connsiteY8026" fmla="*/ 1525866 h 6864349"/>
              <a:gd name="connsiteX8027" fmla="*/ 8622122 w 9272710"/>
              <a:gd name="connsiteY8027" fmla="*/ 1525914 h 6864349"/>
              <a:gd name="connsiteX8028" fmla="*/ 623179 w 9272710"/>
              <a:gd name="connsiteY8028" fmla="*/ 1517241 h 6864349"/>
              <a:gd name="connsiteX8029" fmla="*/ 622900 w 9272710"/>
              <a:gd name="connsiteY8029" fmla="*/ 1517244 h 6864349"/>
              <a:gd name="connsiteX8030" fmla="*/ 639455 w 9272710"/>
              <a:gd name="connsiteY8030" fmla="*/ 1524968 h 6864349"/>
              <a:gd name="connsiteX8031" fmla="*/ 655886 w 9272710"/>
              <a:gd name="connsiteY8031" fmla="*/ 1525909 h 6864349"/>
              <a:gd name="connsiteX8032" fmla="*/ 655908 w 9272710"/>
              <a:gd name="connsiteY8032" fmla="*/ 1525894 h 6864349"/>
              <a:gd name="connsiteX8033" fmla="*/ 639741 w 9272710"/>
              <a:gd name="connsiteY8033" fmla="*/ 1524968 h 6864349"/>
              <a:gd name="connsiteX8034" fmla="*/ 623179 w 9272710"/>
              <a:gd name="connsiteY8034" fmla="*/ 1517241 h 6864349"/>
              <a:gd name="connsiteX8035" fmla="*/ 6467578 w 9272710"/>
              <a:gd name="connsiteY8035" fmla="*/ 1515324 h 6864349"/>
              <a:gd name="connsiteX8036" fmla="*/ 6474678 w 9272710"/>
              <a:gd name="connsiteY8036" fmla="*/ 1535857 h 6864349"/>
              <a:gd name="connsiteX8037" fmla="*/ 6486966 w 9272710"/>
              <a:gd name="connsiteY8037" fmla="*/ 1553871 h 6864349"/>
              <a:gd name="connsiteX8038" fmla="*/ 6486978 w 9272710"/>
              <a:gd name="connsiteY8038" fmla="*/ 1553936 h 6864349"/>
              <a:gd name="connsiteX8039" fmla="*/ 6493346 w 9272710"/>
              <a:gd name="connsiteY8039" fmla="*/ 1538655 h 6864349"/>
              <a:gd name="connsiteX8040" fmla="*/ 6493333 w 9272710"/>
              <a:gd name="connsiteY8040" fmla="*/ 1538632 h 6864349"/>
              <a:gd name="connsiteX8041" fmla="*/ 6486967 w 9272710"/>
              <a:gd name="connsiteY8041" fmla="*/ 1553871 h 6864349"/>
              <a:gd name="connsiteX8042" fmla="*/ 6474715 w 9272710"/>
              <a:gd name="connsiteY8042" fmla="*/ 1535786 h 6864349"/>
              <a:gd name="connsiteX8043" fmla="*/ 6467579 w 9272710"/>
              <a:gd name="connsiteY8043" fmla="*/ 1515325 h 6864349"/>
              <a:gd name="connsiteX8044" fmla="*/ 980620 w 9272710"/>
              <a:gd name="connsiteY8044" fmla="*/ 1500845 h 6864349"/>
              <a:gd name="connsiteX8045" fmla="*/ 941208 w 9272710"/>
              <a:gd name="connsiteY8045" fmla="*/ 1525635 h 6864349"/>
              <a:gd name="connsiteX8046" fmla="*/ 892523 w 9272710"/>
              <a:gd name="connsiteY8046" fmla="*/ 1573904 h 6864349"/>
              <a:gd name="connsiteX8047" fmla="*/ 892522 w 9272710"/>
              <a:gd name="connsiteY8047" fmla="*/ 1573905 h 6864349"/>
              <a:gd name="connsiteX8048" fmla="*/ 941112 w 9272710"/>
              <a:gd name="connsiteY8048" fmla="*/ 1525731 h 6864349"/>
              <a:gd name="connsiteX8049" fmla="*/ 8852870 w 9272710"/>
              <a:gd name="connsiteY8049" fmla="*/ 1499539 h 6864349"/>
              <a:gd name="connsiteX8050" fmla="*/ 8851773 w 9272710"/>
              <a:gd name="connsiteY8050" fmla="*/ 1505163 h 6864349"/>
              <a:gd name="connsiteX8051" fmla="*/ 8839450 w 9272710"/>
              <a:gd name="connsiteY8051" fmla="*/ 1572826 h 6864349"/>
              <a:gd name="connsiteX8052" fmla="*/ 8839546 w 9272710"/>
              <a:gd name="connsiteY8052" fmla="*/ 1572921 h 6864349"/>
              <a:gd name="connsiteX8053" fmla="*/ 8838974 w 9272710"/>
              <a:gd name="connsiteY8053" fmla="*/ 1574160 h 6864349"/>
              <a:gd name="connsiteX8054" fmla="*/ 8839524 w 9272710"/>
              <a:gd name="connsiteY8054" fmla="*/ 1573948 h 6864349"/>
              <a:gd name="connsiteX8055" fmla="*/ 8838975 w 9272710"/>
              <a:gd name="connsiteY8055" fmla="*/ 1574159 h 6864349"/>
              <a:gd name="connsiteX8056" fmla="*/ 8839546 w 9272710"/>
              <a:gd name="connsiteY8056" fmla="*/ 1572921 h 6864349"/>
              <a:gd name="connsiteX8057" fmla="*/ 8839567 w 9272710"/>
              <a:gd name="connsiteY8057" fmla="*/ 1572945 h 6864349"/>
              <a:gd name="connsiteX8058" fmla="*/ 8849471 w 9272710"/>
              <a:gd name="connsiteY8058" fmla="*/ 1539028 h 6864349"/>
              <a:gd name="connsiteX8059" fmla="*/ 7328691 w 9272710"/>
              <a:gd name="connsiteY8059" fmla="*/ 1497102 h 6864349"/>
              <a:gd name="connsiteX8060" fmla="*/ 7291162 w 9272710"/>
              <a:gd name="connsiteY8060" fmla="*/ 1512723 h 6864349"/>
              <a:gd name="connsiteX8061" fmla="*/ 7276877 w 9272710"/>
              <a:gd name="connsiteY8061" fmla="*/ 1527009 h 6864349"/>
              <a:gd name="connsiteX8062" fmla="*/ 7274987 w 9272710"/>
              <a:gd name="connsiteY8062" fmla="*/ 1527959 h 6864349"/>
              <a:gd name="connsiteX8063" fmla="*/ 7276959 w 9272710"/>
              <a:gd name="connsiteY8063" fmla="*/ 1526969 h 6864349"/>
              <a:gd name="connsiteX8064" fmla="*/ 7291257 w 9272710"/>
              <a:gd name="connsiteY8064" fmla="*/ 1512723 h 6864349"/>
              <a:gd name="connsiteX8065" fmla="*/ 7308057 w 9272710"/>
              <a:gd name="connsiteY8065" fmla="*/ 1499412 h 6864349"/>
              <a:gd name="connsiteX8066" fmla="*/ 7328717 w 9272710"/>
              <a:gd name="connsiteY8066" fmla="*/ 1497110 h 6864349"/>
              <a:gd name="connsiteX8067" fmla="*/ 8141448 w 9272710"/>
              <a:gd name="connsiteY8067" fmla="*/ 1495278 h 6864349"/>
              <a:gd name="connsiteX8068" fmla="*/ 8160032 w 9272710"/>
              <a:gd name="connsiteY8068" fmla="*/ 1497578 h 6864349"/>
              <a:gd name="connsiteX8069" fmla="*/ 8205657 w 9272710"/>
              <a:gd name="connsiteY8069" fmla="*/ 1504996 h 6864349"/>
              <a:gd name="connsiteX8070" fmla="*/ 8205755 w 9272710"/>
              <a:gd name="connsiteY8070" fmla="*/ 1504975 h 6864349"/>
              <a:gd name="connsiteX8071" fmla="*/ 8160223 w 9272710"/>
              <a:gd name="connsiteY8071" fmla="*/ 1497578 h 6864349"/>
              <a:gd name="connsiteX8072" fmla="*/ 6852023 w 9272710"/>
              <a:gd name="connsiteY8072" fmla="*/ 1493548 h 6864349"/>
              <a:gd name="connsiteX8073" fmla="*/ 6846107 w 9272710"/>
              <a:gd name="connsiteY8073" fmla="*/ 1503867 h 6864349"/>
              <a:gd name="connsiteX8074" fmla="*/ 6847554 w 9272710"/>
              <a:gd name="connsiteY8074" fmla="*/ 1502598 h 6864349"/>
              <a:gd name="connsiteX8075" fmla="*/ 8618289 w 9272710"/>
              <a:gd name="connsiteY8075" fmla="*/ 1492003 h 6864349"/>
              <a:gd name="connsiteX8076" fmla="*/ 8612924 w 9272710"/>
              <a:gd name="connsiteY8076" fmla="*/ 1502318 h 6864349"/>
              <a:gd name="connsiteX8077" fmla="*/ 8616776 w 9272710"/>
              <a:gd name="connsiteY8077" fmla="*/ 1498950 h 6864349"/>
              <a:gd name="connsiteX8078" fmla="*/ 8277571 w 9272710"/>
              <a:gd name="connsiteY8078" fmla="*/ 1491864 h 6864349"/>
              <a:gd name="connsiteX8079" fmla="*/ 8277540 w 9272710"/>
              <a:gd name="connsiteY8079" fmla="*/ 1491868 h 6864349"/>
              <a:gd name="connsiteX8080" fmla="*/ 8320790 w 9272710"/>
              <a:gd name="connsiteY8080" fmla="*/ 1495566 h 6864349"/>
              <a:gd name="connsiteX8081" fmla="*/ 8339385 w 9272710"/>
              <a:gd name="connsiteY8081" fmla="*/ 1499163 h 6864349"/>
              <a:gd name="connsiteX8082" fmla="*/ 8349320 w 9272710"/>
              <a:gd name="connsiteY8082" fmla="*/ 1506292 h 6864349"/>
              <a:gd name="connsiteX8083" fmla="*/ 8349294 w 9272710"/>
              <a:gd name="connsiteY8083" fmla="*/ 1506246 h 6864349"/>
              <a:gd name="connsiteX8084" fmla="*/ 8349485 w 9272710"/>
              <a:gd name="connsiteY8084" fmla="*/ 1506342 h 6864349"/>
              <a:gd name="connsiteX8085" fmla="*/ 8277571 w 9272710"/>
              <a:gd name="connsiteY8085" fmla="*/ 1491864 h 6864349"/>
              <a:gd name="connsiteX8086" fmla="*/ 7601632 w 9272710"/>
              <a:gd name="connsiteY8086" fmla="*/ 1491735 h 6864349"/>
              <a:gd name="connsiteX8087" fmla="*/ 7601625 w 9272710"/>
              <a:gd name="connsiteY8087" fmla="*/ 1491774 h 6864349"/>
              <a:gd name="connsiteX8088" fmla="*/ 7601647 w 9272710"/>
              <a:gd name="connsiteY8088" fmla="*/ 1491861 h 6864349"/>
              <a:gd name="connsiteX8089" fmla="*/ 7603689 w 9272710"/>
              <a:gd name="connsiteY8089" fmla="*/ 1508438 h 6864349"/>
              <a:gd name="connsiteX8090" fmla="*/ 7606944 w 9272710"/>
              <a:gd name="connsiteY8090" fmla="*/ 1512119 h 6864349"/>
              <a:gd name="connsiteX8091" fmla="*/ 7607747 w 9272710"/>
              <a:gd name="connsiteY8091" fmla="*/ 1515194 h 6864349"/>
              <a:gd name="connsiteX8092" fmla="*/ 7612600 w 9272710"/>
              <a:gd name="connsiteY8092" fmla="*/ 1518517 h 6864349"/>
              <a:gd name="connsiteX8093" fmla="*/ 7614272 w 9272710"/>
              <a:gd name="connsiteY8093" fmla="*/ 1520409 h 6864349"/>
              <a:gd name="connsiteX8094" fmla="*/ 7616081 w 9272710"/>
              <a:gd name="connsiteY8094" fmla="*/ 1520902 h 6864349"/>
              <a:gd name="connsiteX8095" fmla="*/ 7618564 w 9272710"/>
              <a:gd name="connsiteY8095" fmla="*/ 1522602 h 6864349"/>
              <a:gd name="connsiteX8096" fmla="*/ 7636062 w 9272710"/>
              <a:gd name="connsiteY8096" fmla="*/ 1526439 h 6864349"/>
              <a:gd name="connsiteX8097" fmla="*/ 7636062 w 9272710"/>
              <a:gd name="connsiteY8097" fmla="*/ 1526344 h 6864349"/>
              <a:gd name="connsiteX8098" fmla="*/ 7616081 w 9272710"/>
              <a:gd name="connsiteY8098" fmla="*/ 1520902 h 6864349"/>
              <a:gd name="connsiteX8099" fmla="*/ 7612600 w 9272710"/>
              <a:gd name="connsiteY8099" fmla="*/ 1518517 h 6864349"/>
              <a:gd name="connsiteX8100" fmla="*/ 7606944 w 9272710"/>
              <a:gd name="connsiteY8100" fmla="*/ 1512119 h 6864349"/>
              <a:gd name="connsiteX8101" fmla="*/ 7601647 w 9272710"/>
              <a:gd name="connsiteY8101" fmla="*/ 1491861 h 6864349"/>
              <a:gd name="connsiteX8102" fmla="*/ 1030303 w 9272710"/>
              <a:gd name="connsiteY8102" fmla="*/ 1490988 h 6864349"/>
              <a:gd name="connsiteX8103" fmla="*/ 986296 w 9272710"/>
              <a:gd name="connsiteY8103" fmla="*/ 1497275 h 6864349"/>
              <a:gd name="connsiteX8104" fmla="*/ 986210 w 9272710"/>
              <a:gd name="connsiteY8104" fmla="*/ 1497329 h 6864349"/>
              <a:gd name="connsiteX8105" fmla="*/ 1030207 w 9272710"/>
              <a:gd name="connsiteY8105" fmla="*/ 1491048 h 6864349"/>
              <a:gd name="connsiteX8106" fmla="*/ 1116087 w 9272710"/>
              <a:gd name="connsiteY8106" fmla="*/ 1546019 h 6864349"/>
              <a:gd name="connsiteX8107" fmla="*/ 1116121 w 9272710"/>
              <a:gd name="connsiteY8107" fmla="*/ 1546138 h 6864349"/>
              <a:gd name="connsiteX8108" fmla="*/ 1148423 w 9272710"/>
              <a:gd name="connsiteY8108" fmla="*/ 1568283 h 6864349"/>
              <a:gd name="connsiteX8109" fmla="*/ 1183809 w 9272710"/>
              <a:gd name="connsiteY8109" fmla="*/ 1584837 h 6864349"/>
              <a:gd name="connsiteX8110" fmla="*/ 1183809 w 9272710"/>
              <a:gd name="connsiteY8110" fmla="*/ 1584601 h 6864349"/>
              <a:gd name="connsiteX8111" fmla="*/ 1148520 w 9272710"/>
              <a:gd name="connsiteY8111" fmla="*/ 1568058 h 6864349"/>
              <a:gd name="connsiteX8112" fmla="*/ 1116182 w 9272710"/>
              <a:gd name="connsiteY8112" fmla="*/ 1545924 h 6864349"/>
              <a:gd name="connsiteX8113" fmla="*/ 1030303 w 9272710"/>
              <a:gd name="connsiteY8113" fmla="*/ 1490988 h 6864349"/>
              <a:gd name="connsiteX8114" fmla="*/ 1250770 w 9272710"/>
              <a:gd name="connsiteY8114" fmla="*/ 1489916 h 6864349"/>
              <a:gd name="connsiteX8115" fmla="*/ 1251056 w 9272710"/>
              <a:gd name="connsiteY8115" fmla="*/ 1490107 h 6864349"/>
              <a:gd name="connsiteX8116" fmla="*/ 1251056 w 9272710"/>
              <a:gd name="connsiteY8116" fmla="*/ 1490488 h 6864349"/>
              <a:gd name="connsiteX8117" fmla="*/ 1272897 w 9272710"/>
              <a:gd name="connsiteY8117" fmla="*/ 1514542 h 6864349"/>
              <a:gd name="connsiteX8118" fmla="*/ 1278298 w 9272710"/>
              <a:gd name="connsiteY8118" fmla="*/ 1541009 h 6864349"/>
              <a:gd name="connsiteX8119" fmla="*/ 1278309 w 9272710"/>
              <a:gd name="connsiteY8119" fmla="*/ 1540614 h 6864349"/>
              <a:gd name="connsiteX8120" fmla="*/ 1250961 w 9272710"/>
              <a:gd name="connsiteY8120" fmla="*/ 1489917 h 6864349"/>
              <a:gd name="connsiteX8121" fmla="*/ 1250961 w 9272710"/>
              <a:gd name="connsiteY8121" fmla="*/ 1489916 h 6864349"/>
              <a:gd name="connsiteX8122" fmla="*/ 6591047 w 9272710"/>
              <a:gd name="connsiteY8122" fmla="*/ 1487441 h 6864349"/>
              <a:gd name="connsiteX8123" fmla="*/ 6591222 w 9272710"/>
              <a:gd name="connsiteY8123" fmla="*/ 1487578 h 6864349"/>
              <a:gd name="connsiteX8124" fmla="*/ 6601899 w 9272710"/>
              <a:gd name="connsiteY8124" fmla="*/ 1498634 h 6864349"/>
              <a:gd name="connsiteX8125" fmla="*/ 6607648 w 9272710"/>
              <a:gd name="connsiteY8125" fmla="*/ 1521867 h 6864349"/>
              <a:gd name="connsiteX8126" fmla="*/ 6607804 w 9272710"/>
              <a:gd name="connsiteY8126" fmla="*/ 1522274 h 6864349"/>
              <a:gd name="connsiteX8127" fmla="*/ 6613107 w 9272710"/>
              <a:gd name="connsiteY8127" fmla="*/ 1549297 h 6864349"/>
              <a:gd name="connsiteX8128" fmla="*/ 6626001 w 9272710"/>
              <a:gd name="connsiteY8128" fmla="*/ 1569672 h 6864349"/>
              <a:gd name="connsiteX8129" fmla="*/ 6626055 w 9272710"/>
              <a:gd name="connsiteY8129" fmla="*/ 1569814 h 6864349"/>
              <a:gd name="connsiteX8130" fmla="*/ 6626105 w 9272710"/>
              <a:gd name="connsiteY8130" fmla="*/ 1569837 h 6864349"/>
              <a:gd name="connsiteX8131" fmla="*/ 6626001 w 9272710"/>
              <a:gd name="connsiteY8131" fmla="*/ 1569672 h 6864349"/>
              <a:gd name="connsiteX8132" fmla="*/ 6607804 w 9272710"/>
              <a:gd name="connsiteY8132" fmla="*/ 1522274 h 6864349"/>
              <a:gd name="connsiteX8133" fmla="*/ 6607743 w 9272710"/>
              <a:gd name="connsiteY8133" fmla="*/ 1521962 h 6864349"/>
              <a:gd name="connsiteX8134" fmla="*/ 6604175 w 9272710"/>
              <a:gd name="connsiteY8134" fmla="*/ 1500991 h 6864349"/>
              <a:gd name="connsiteX8135" fmla="*/ 6601899 w 9272710"/>
              <a:gd name="connsiteY8135" fmla="*/ 1498634 h 6864349"/>
              <a:gd name="connsiteX8136" fmla="*/ 6601063 w 9272710"/>
              <a:gd name="connsiteY8136" fmla="*/ 1495257 h 6864349"/>
              <a:gd name="connsiteX8137" fmla="*/ 6591222 w 9272710"/>
              <a:gd name="connsiteY8137" fmla="*/ 1487578 h 6864349"/>
              <a:gd name="connsiteX8138" fmla="*/ 6591093 w 9272710"/>
              <a:gd name="connsiteY8138" fmla="*/ 1487444 h 6864349"/>
              <a:gd name="connsiteX8139" fmla="*/ 181149 w 9272710"/>
              <a:gd name="connsiteY8139" fmla="*/ 1485549 h 6864349"/>
              <a:gd name="connsiteX8140" fmla="*/ 181125 w 9272710"/>
              <a:gd name="connsiteY8140" fmla="*/ 1485583 h 6864349"/>
              <a:gd name="connsiteX8141" fmla="*/ 209973 w 9272710"/>
              <a:gd name="connsiteY8141" fmla="*/ 1523064 h 6864349"/>
              <a:gd name="connsiteX8142" fmla="*/ 237560 w 9272710"/>
              <a:gd name="connsiteY8142" fmla="*/ 1553282 h 6864349"/>
              <a:gd name="connsiteX8143" fmla="*/ 260332 w 9272710"/>
              <a:gd name="connsiteY8143" fmla="*/ 1586174 h 6864349"/>
              <a:gd name="connsiteX8144" fmla="*/ 260455 w 9272710"/>
              <a:gd name="connsiteY8144" fmla="*/ 1586214 h 6864349"/>
              <a:gd name="connsiteX8145" fmla="*/ 210068 w 9272710"/>
              <a:gd name="connsiteY8145" fmla="*/ 1523063 h 6864349"/>
              <a:gd name="connsiteX8146" fmla="*/ 187290 w 9272710"/>
              <a:gd name="connsiteY8146" fmla="*/ 1502443 h 6864349"/>
              <a:gd name="connsiteX8147" fmla="*/ 1715393 w 9272710"/>
              <a:gd name="connsiteY8147" fmla="*/ 1477400 h 6864349"/>
              <a:gd name="connsiteX8148" fmla="*/ 1715319 w 9272710"/>
              <a:gd name="connsiteY8148" fmla="*/ 1477443 h 6864349"/>
              <a:gd name="connsiteX8149" fmla="*/ 1725187 w 9272710"/>
              <a:gd name="connsiteY8149" fmla="*/ 1484202 h 6864349"/>
              <a:gd name="connsiteX8150" fmla="*/ 1739688 w 9272710"/>
              <a:gd name="connsiteY8150" fmla="*/ 1509252 h 6864349"/>
              <a:gd name="connsiteX8151" fmla="*/ 1739733 w 9272710"/>
              <a:gd name="connsiteY8151" fmla="*/ 1509183 h 6864349"/>
              <a:gd name="connsiteX8152" fmla="*/ 1731832 w 9272710"/>
              <a:gd name="connsiteY8152" fmla="*/ 1498219 h 6864349"/>
              <a:gd name="connsiteX8153" fmla="*/ 1715393 w 9272710"/>
              <a:gd name="connsiteY8153" fmla="*/ 1477400 h 6864349"/>
              <a:gd name="connsiteX8154" fmla="*/ 8859856 w 9272710"/>
              <a:gd name="connsiteY8154" fmla="*/ 1471413 h 6864349"/>
              <a:gd name="connsiteX8155" fmla="*/ 8857868 w 9272710"/>
              <a:gd name="connsiteY8155" fmla="*/ 1473934 h 6864349"/>
              <a:gd name="connsiteX8156" fmla="*/ 8856361 w 9272710"/>
              <a:gd name="connsiteY8156" fmla="*/ 1481655 h 6864349"/>
              <a:gd name="connsiteX8157" fmla="*/ 6451640 w 9272710"/>
              <a:gd name="connsiteY8157" fmla="*/ 1469130 h 6864349"/>
              <a:gd name="connsiteX8158" fmla="*/ 6451560 w 9272710"/>
              <a:gd name="connsiteY8158" fmla="*/ 1469147 h 6864349"/>
              <a:gd name="connsiteX8159" fmla="*/ 6451888 w 9272710"/>
              <a:gd name="connsiteY8159" fmla="*/ 1469232 h 6864349"/>
              <a:gd name="connsiteX8160" fmla="*/ 6481703 w 9272710"/>
              <a:gd name="connsiteY8160" fmla="*/ 1481462 h 6864349"/>
              <a:gd name="connsiteX8161" fmla="*/ 6487997 w 9272710"/>
              <a:gd name="connsiteY8161" fmla="*/ 1487914 h 6864349"/>
              <a:gd name="connsiteX8162" fmla="*/ 6505027 w 9272710"/>
              <a:gd name="connsiteY8162" fmla="*/ 1521522 h 6864349"/>
              <a:gd name="connsiteX8163" fmla="*/ 6505444 w 9272710"/>
              <a:gd name="connsiteY8163" fmla="*/ 1522534 h 6864349"/>
              <a:gd name="connsiteX8164" fmla="*/ 6515922 w 9272710"/>
              <a:gd name="connsiteY8164" fmla="*/ 1544251 h 6864349"/>
              <a:gd name="connsiteX8165" fmla="*/ 6516386 w 9272710"/>
              <a:gd name="connsiteY8165" fmla="*/ 1592507 h 6864349"/>
              <a:gd name="connsiteX8166" fmla="*/ 6519973 w 9272710"/>
              <a:gd name="connsiteY8166" fmla="*/ 1598032 h 6864349"/>
              <a:gd name="connsiteX8167" fmla="*/ 6521442 w 9272710"/>
              <a:gd name="connsiteY8167" fmla="*/ 1602989 h 6864349"/>
              <a:gd name="connsiteX8168" fmla="*/ 6540063 w 9272710"/>
              <a:gd name="connsiteY8168" fmla="*/ 1628977 h 6864349"/>
              <a:gd name="connsiteX8169" fmla="*/ 6541639 w 9272710"/>
              <a:gd name="connsiteY8169" fmla="*/ 1631404 h 6864349"/>
              <a:gd name="connsiteX8170" fmla="*/ 6574025 w 9272710"/>
              <a:gd name="connsiteY8170" fmla="*/ 1699127 h 6864349"/>
              <a:gd name="connsiteX8171" fmla="*/ 6590029 w 9272710"/>
              <a:gd name="connsiteY8171" fmla="*/ 1713495 h 6864349"/>
              <a:gd name="connsiteX8172" fmla="*/ 6592873 w 9272710"/>
              <a:gd name="connsiteY8172" fmla="*/ 1716123 h 6864349"/>
              <a:gd name="connsiteX8173" fmla="*/ 6595349 w 9272710"/>
              <a:gd name="connsiteY8173" fmla="*/ 1718809 h 6864349"/>
              <a:gd name="connsiteX8174" fmla="*/ 6596009 w 9272710"/>
              <a:gd name="connsiteY8174" fmla="*/ 1719021 h 6864349"/>
              <a:gd name="connsiteX8175" fmla="*/ 6597988 w 9272710"/>
              <a:gd name="connsiteY8175" fmla="*/ 1720850 h 6864349"/>
              <a:gd name="connsiteX8176" fmla="*/ 6607068 w 9272710"/>
              <a:gd name="connsiteY8176" fmla="*/ 1722608 h 6864349"/>
              <a:gd name="connsiteX8177" fmla="*/ 6607093 w 9272710"/>
              <a:gd name="connsiteY8177" fmla="*/ 1722586 h 6864349"/>
              <a:gd name="connsiteX8178" fmla="*/ 6596009 w 9272710"/>
              <a:gd name="connsiteY8178" fmla="*/ 1719021 h 6864349"/>
              <a:gd name="connsiteX8179" fmla="*/ 6592873 w 9272710"/>
              <a:gd name="connsiteY8179" fmla="*/ 1716123 h 6864349"/>
              <a:gd name="connsiteX8180" fmla="*/ 6585015 w 9272710"/>
              <a:gd name="connsiteY8180" fmla="*/ 1707598 h 6864349"/>
              <a:gd name="connsiteX8181" fmla="*/ 6574120 w 9272710"/>
              <a:gd name="connsiteY8181" fmla="*/ 1699128 h 6864349"/>
              <a:gd name="connsiteX8182" fmla="*/ 6575865 w 9272710"/>
              <a:gd name="connsiteY8182" fmla="*/ 1697875 h 6864349"/>
              <a:gd name="connsiteX8183" fmla="*/ 6591806 w 9272710"/>
              <a:gd name="connsiteY8183" fmla="*/ 1687297 h 6864349"/>
              <a:gd name="connsiteX8184" fmla="*/ 6600183 w 9272710"/>
              <a:gd name="connsiteY8184" fmla="*/ 1683726 h 6864349"/>
              <a:gd name="connsiteX8185" fmla="*/ 6603465 w 9272710"/>
              <a:gd name="connsiteY8185" fmla="*/ 1683052 h 6864349"/>
              <a:gd name="connsiteX8186" fmla="*/ 6614197 w 9272710"/>
              <a:gd name="connsiteY8186" fmla="*/ 1687463 h 6864349"/>
              <a:gd name="connsiteX8187" fmla="*/ 6614169 w 9272710"/>
              <a:gd name="connsiteY8187" fmla="*/ 1687393 h 6864349"/>
              <a:gd name="connsiteX8188" fmla="*/ 6605682 w 9272710"/>
              <a:gd name="connsiteY8188" fmla="*/ 1682597 h 6864349"/>
              <a:gd name="connsiteX8189" fmla="*/ 6603465 w 9272710"/>
              <a:gd name="connsiteY8189" fmla="*/ 1683052 h 6864349"/>
              <a:gd name="connsiteX8190" fmla="*/ 6602599 w 9272710"/>
              <a:gd name="connsiteY8190" fmla="*/ 1682697 h 6864349"/>
              <a:gd name="connsiteX8191" fmla="*/ 6600183 w 9272710"/>
              <a:gd name="connsiteY8191" fmla="*/ 1683726 h 6864349"/>
              <a:gd name="connsiteX8192" fmla="*/ 6595842 w 9272710"/>
              <a:gd name="connsiteY8192" fmla="*/ 1684618 h 6864349"/>
              <a:gd name="connsiteX8193" fmla="*/ 6591806 w 9272710"/>
              <a:gd name="connsiteY8193" fmla="*/ 1687297 h 6864349"/>
              <a:gd name="connsiteX8194" fmla="*/ 6588833 w 9272710"/>
              <a:gd name="connsiteY8194" fmla="*/ 1688564 h 6864349"/>
              <a:gd name="connsiteX8195" fmla="*/ 6575865 w 9272710"/>
              <a:gd name="connsiteY8195" fmla="*/ 1697875 h 6864349"/>
              <a:gd name="connsiteX8196" fmla="*/ 6574120 w 9272710"/>
              <a:gd name="connsiteY8196" fmla="*/ 1699033 h 6864349"/>
              <a:gd name="connsiteX8197" fmla="*/ 6541735 w 9272710"/>
              <a:gd name="connsiteY8197" fmla="*/ 1631310 h 6864349"/>
              <a:gd name="connsiteX8198" fmla="*/ 6540063 w 9272710"/>
              <a:gd name="connsiteY8198" fmla="*/ 1628977 h 6864349"/>
              <a:gd name="connsiteX8199" fmla="*/ 6519973 w 9272710"/>
              <a:gd name="connsiteY8199" fmla="*/ 1598032 h 6864349"/>
              <a:gd name="connsiteX8200" fmla="*/ 6511517 w 9272710"/>
              <a:gd name="connsiteY8200" fmla="*/ 1569494 h 6864349"/>
              <a:gd name="connsiteX8201" fmla="*/ 6516004 w 9272710"/>
              <a:gd name="connsiteY8201" fmla="*/ 1544226 h 6864349"/>
              <a:gd name="connsiteX8202" fmla="*/ 6505540 w 9272710"/>
              <a:gd name="connsiteY8202" fmla="*/ 1522534 h 6864349"/>
              <a:gd name="connsiteX8203" fmla="*/ 6505027 w 9272710"/>
              <a:gd name="connsiteY8203" fmla="*/ 1521522 h 6864349"/>
              <a:gd name="connsiteX8204" fmla="*/ 6493514 w 9272710"/>
              <a:gd name="connsiteY8204" fmla="*/ 1493569 h 6864349"/>
              <a:gd name="connsiteX8205" fmla="*/ 6487997 w 9272710"/>
              <a:gd name="connsiteY8205" fmla="*/ 1487914 h 6864349"/>
              <a:gd name="connsiteX8206" fmla="*/ 6485522 w 9272710"/>
              <a:gd name="connsiteY8206" fmla="*/ 1483029 h 6864349"/>
              <a:gd name="connsiteX8207" fmla="*/ 6481703 w 9272710"/>
              <a:gd name="connsiteY8207" fmla="*/ 1481462 h 6864349"/>
              <a:gd name="connsiteX8208" fmla="*/ 6475797 w 9272710"/>
              <a:gd name="connsiteY8208" fmla="*/ 1475409 h 6864349"/>
              <a:gd name="connsiteX8209" fmla="*/ 6451888 w 9272710"/>
              <a:gd name="connsiteY8209" fmla="*/ 1469232 h 6864349"/>
              <a:gd name="connsiteX8210" fmla="*/ 8585398 w 9272710"/>
              <a:gd name="connsiteY8210" fmla="*/ 1467610 h 6864349"/>
              <a:gd name="connsiteX8211" fmla="*/ 8581006 w 9272710"/>
              <a:gd name="connsiteY8211" fmla="*/ 1504721 h 6864349"/>
              <a:gd name="connsiteX8212" fmla="*/ 8586360 w 9272710"/>
              <a:gd name="connsiteY8212" fmla="*/ 1476433 h 6864349"/>
              <a:gd name="connsiteX8213" fmla="*/ 6862125 w 9272710"/>
              <a:gd name="connsiteY8213" fmla="*/ 1464519 h 6864349"/>
              <a:gd name="connsiteX8214" fmla="*/ 6859915 w 9272710"/>
              <a:gd name="connsiteY8214" fmla="*/ 1477566 h 6864349"/>
              <a:gd name="connsiteX8215" fmla="*/ 6860344 w 9272710"/>
              <a:gd name="connsiteY8215" fmla="*/ 1476696 h 6864349"/>
              <a:gd name="connsiteX8216" fmla="*/ 813564 w 9272710"/>
              <a:gd name="connsiteY8216" fmla="*/ 1462231 h 6864349"/>
              <a:gd name="connsiteX8217" fmla="*/ 813477 w 9272710"/>
              <a:gd name="connsiteY8217" fmla="*/ 1462294 h 6864349"/>
              <a:gd name="connsiteX8218" fmla="*/ 853673 w 9272710"/>
              <a:gd name="connsiteY8218" fmla="*/ 1483487 h 6864349"/>
              <a:gd name="connsiteX8219" fmla="*/ 854666 w 9272710"/>
              <a:gd name="connsiteY8219" fmla="*/ 1484122 h 6864349"/>
              <a:gd name="connsiteX8220" fmla="*/ 862348 w 9272710"/>
              <a:gd name="connsiteY8220" fmla="*/ 1489734 h 6864349"/>
              <a:gd name="connsiteX8221" fmla="*/ 864172 w 9272710"/>
              <a:gd name="connsiteY8221" fmla="*/ 1490205 h 6864349"/>
              <a:gd name="connsiteX8222" fmla="*/ 871503 w 9272710"/>
              <a:gd name="connsiteY8222" fmla="*/ 1494896 h 6864349"/>
              <a:gd name="connsiteX8223" fmla="*/ 893297 w 9272710"/>
              <a:gd name="connsiteY8223" fmla="*/ 1497822 h 6864349"/>
              <a:gd name="connsiteX8224" fmla="*/ 806247 w 9272710"/>
              <a:gd name="connsiteY8224" fmla="*/ 1633202 h 6864349"/>
              <a:gd name="connsiteX8225" fmla="*/ 806238 w 9272710"/>
              <a:gd name="connsiteY8225" fmla="*/ 1633268 h 6864349"/>
              <a:gd name="connsiteX8226" fmla="*/ 743659 w 9272710"/>
              <a:gd name="connsiteY8226" fmla="*/ 1737852 h 6864349"/>
              <a:gd name="connsiteX8227" fmla="*/ 743754 w 9272710"/>
              <a:gd name="connsiteY8227" fmla="*/ 1737757 h 6864349"/>
              <a:gd name="connsiteX8228" fmla="*/ 741836 w 9272710"/>
              <a:gd name="connsiteY8228" fmla="*/ 1741954 h 6864349"/>
              <a:gd name="connsiteX8229" fmla="*/ 743755 w 9272710"/>
              <a:gd name="connsiteY8229" fmla="*/ 1737757 h 6864349"/>
              <a:gd name="connsiteX8230" fmla="*/ 806334 w 9272710"/>
              <a:gd name="connsiteY8230" fmla="*/ 1633173 h 6864349"/>
              <a:gd name="connsiteX8231" fmla="*/ 893474 w 9272710"/>
              <a:gd name="connsiteY8231" fmla="*/ 1497655 h 6864349"/>
              <a:gd name="connsiteX8232" fmla="*/ 893297 w 9272710"/>
              <a:gd name="connsiteY8232" fmla="*/ 1497727 h 6864349"/>
              <a:gd name="connsiteX8233" fmla="*/ 864172 w 9272710"/>
              <a:gd name="connsiteY8233" fmla="*/ 1490205 h 6864349"/>
              <a:gd name="connsiteX8234" fmla="*/ 854666 w 9272710"/>
              <a:gd name="connsiteY8234" fmla="*/ 1484122 h 6864349"/>
              <a:gd name="connsiteX8235" fmla="*/ 835700 w 9272710"/>
              <a:gd name="connsiteY8235" fmla="*/ 1470269 h 6864349"/>
              <a:gd name="connsiteX8236" fmla="*/ 8760943 w 9272710"/>
              <a:gd name="connsiteY8236" fmla="*/ 1461970 h 6864349"/>
              <a:gd name="connsiteX8237" fmla="*/ 8760850 w 9272710"/>
              <a:gd name="connsiteY8237" fmla="*/ 1462062 h 6864349"/>
              <a:gd name="connsiteX8238" fmla="*/ 8744118 w 9272710"/>
              <a:gd name="connsiteY8238" fmla="*/ 1487911 h 6864349"/>
              <a:gd name="connsiteX8239" fmla="*/ 8726531 w 9272710"/>
              <a:gd name="connsiteY8239" fmla="*/ 1511042 h 6864349"/>
              <a:gd name="connsiteX8240" fmla="*/ 8726569 w 9272710"/>
              <a:gd name="connsiteY8240" fmla="*/ 1511020 h 6864349"/>
              <a:gd name="connsiteX8241" fmla="*/ 8744213 w 9272710"/>
              <a:gd name="connsiteY8241" fmla="*/ 1487815 h 6864349"/>
              <a:gd name="connsiteX8242" fmla="*/ 7226875 w 9272710"/>
              <a:gd name="connsiteY8242" fmla="*/ 1457916 h 6864349"/>
              <a:gd name="connsiteX8243" fmla="*/ 7210164 w 9272710"/>
              <a:gd name="connsiteY8243" fmla="*/ 1460979 h 6864349"/>
              <a:gd name="connsiteX8244" fmla="*/ 7210146 w 9272710"/>
              <a:gd name="connsiteY8244" fmla="*/ 1461049 h 6864349"/>
              <a:gd name="connsiteX8245" fmla="*/ 7231059 w 9272710"/>
              <a:gd name="connsiteY8245" fmla="*/ 1456335 h 6864349"/>
              <a:gd name="connsiteX8246" fmla="*/ 7231107 w 9272710"/>
              <a:gd name="connsiteY8246" fmla="*/ 1456463 h 6864349"/>
              <a:gd name="connsiteX8247" fmla="*/ 7232679 w 9272710"/>
              <a:gd name="connsiteY8247" fmla="*/ 1456812 h 6864349"/>
              <a:gd name="connsiteX8248" fmla="*/ 7251752 w 9272710"/>
              <a:gd name="connsiteY8248" fmla="*/ 1456966 h 6864349"/>
              <a:gd name="connsiteX8249" fmla="*/ 7266659 w 9272710"/>
              <a:gd name="connsiteY8249" fmla="*/ 1466322 h 6864349"/>
              <a:gd name="connsiteX8250" fmla="*/ 7266683 w 9272710"/>
              <a:gd name="connsiteY8250" fmla="*/ 1466146 h 6864349"/>
              <a:gd name="connsiteX8251" fmla="*/ 7251752 w 9272710"/>
              <a:gd name="connsiteY8251" fmla="*/ 1456776 h 6864349"/>
              <a:gd name="connsiteX8252" fmla="*/ 7232801 w 9272710"/>
              <a:gd name="connsiteY8252" fmla="*/ 1456622 h 6864349"/>
              <a:gd name="connsiteX8253" fmla="*/ 7232774 w 9272710"/>
              <a:gd name="connsiteY8253" fmla="*/ 1456716 h 6864349"/>
              <a:gd name="connsiteX8254" fmla="*/ 7231059 w 9272710"/>
              <a:gd name="connsiteY8254" fmla="*/ 1456335 h 6864349"/>
              <a:gd name="connsiteX8255" fmla="*/ 6918256 w 9272710"/>
              <a:gd name="connsiteY8255" fmla="*/ 1452272 h 6864349"/>
              <a:gd name="connsiteX8256" fmla="*/ 6910810 w 9272710"/>
              <a:gd name="connsiteY8256" fmla="*/ 1456889 h 6864349"/>
              <a:gd name="connsiteX8257" fmla="*/ 6913712 w 9272710"/>
              <a:gd name="connsiteY8257" fmla="*/ 1456666 h 6864349"/>
              <a:gd name="connsiteX8258" fmla="*/ 6712018 w 9272710"/>
              <a:gd name="connsiteY8258" fmla="*/ 1449108 h 6864349"/>
              <a:gd name="connsiteX8259" fmla="*/ 6698803 w 9272710"/>
              <a:gd name="connsiteY8259" fmla="*/ 1459574 h 6864349"/>
              <a:gd name="connsiteX8260" fmla="*/ 6689623 w 9272710"/>
              <a:gd name="connsiteY8260" fmla="*/ 1470299 h 6864349"/>
              <a:gd name="connsiteX8261" fmla="*/ 6689800 w 9272710"/>
              <a:gd name="connsiteY8261" fmla="*/ 1470313 h 6864349"/>
              <a:gd name="connsiteX8262" fmla="*/ 6698993 w 9272710"/>
              <a:gd name="connsiteY8262" fmla="*/ 1459574 h 6864349"/>
              <a:gd name="connsiteX8263" fmla="*/ 6712150 w 9272710"/>
              <a:gd name="connsiteY8263" fmla="*/ 1449119 h 6864349"/>
              <a:gd name="connsiteX8264" fmla="*/ 6865005 w 9272710"/>
              <a:gd name="connsiteY8264" fmla="*/ 1447526 h 6864349"/>
              <a:gd name="connsiteX8265" fmla="*/ 6864997 w 9272710"/>
              <a:gd name="connsiteY8265" fmla="*/ 1447572 h 6864349"/>
              <a:gd name="connsiteX8266" fmla="*/ 6886474 w 9272710"/>
              <a:gd name="connsiteY8266" fmla="*/ 1458754 h 6864349"/>
              <a:gd name="connsiteX8267" fmla="*/ 6886583 w 9272710"/>
              <a:gd name="connsiteY8267" fmla="*/ 1458746 h 6864349"/>
              <a:gd name="connsiteX8268" fmla="*/ 6196453 w 9272710"/>
              <a:gd name="connsiteY8268" fmla="*/ 1447287 h 6864349"/>
              <a:gd name="connsiteX8269" fmla="*/ 6196562 w 9272710"/>
              <a:gd name="connsiteY8269" fmla="*/ 1447455 h 6864349"/>
              <a:gd name="connsiteX8270" fmla="*/ 6196453 w 9272710"/>
              <a:gd name="connsiteY8270" fmla="*/ 1447382 h 6864349"/>
              <a:gd name="connsiteX8271" fmla="*/ 8581959 w 9272710"/>
              <a:gd name="connsiteY8271" fmla="*/ 1444856 h 6864349"/>
              <a:gd name="connsiteX8272" fmla="*/ 8583709 w 9272710"/>
              <a:gd name="connsiteY8272" fmla="*/ 1452111 h 6864349"/>
              <a:gd name="connsiteX8273" fmla="*/ 8583194 w 9272710"/>
              <a:gd name="connsiteY8273" fmla="*/ 1447390 h 6864349"/>
              <a:gd name="connsiteX8274" fmla="*/ 8310499 w 9272710"/>
              <a:gd name="connsiteY8274" fmla="*/ 1441849 h 6864349"/>
              <a:gd name="connsiteX8275" fmla="*/ 8345961 w 9272710"/>
              <a:gd name="connsiteY8275" fmla="*/ 1462812 h 6864349"/>
              <a:gd name="connsiteX8276" fmla="*/ 8367820 w 9272710"/>
              <a:gd name="connsiteY8276" fmla="*/ 1471933 h 6864349"/>
              <a:gd name="connsiteX8277" fmla="*/ 8367872 w 9272710"/>
              <a:gd name="connsiteY8277" fmla="*/ 1471915 h 6864349"/>
              <a:gd name="connsiteX8278" fmla="*/ 8346055 w 9272710"/>
              <a:gd name="connsiteY8278" fmla="*/ 1462812 h 6864349"/>
              <a:gd name="connsiteX8279" fmla="*/ 8310591 w 9272710"/>
              <a:gd name="connsiteY8279" fmla="*/ 1441856 h 6864349"/>
              <a:gd name="connsiteX8280" fmla="*/ 8509197 w 9272710"/>
              <a:gd name="connsiteY8280" fmla="*/ 1440243 h 6864349"/>
              <a:gd name="connsiteX8281" fmla="*/ 8507814 w 9272710"/>
              <a:gd name="connsiteY8281" fmla="*/ 1440762 h 6864349"/>
              <a:gd name="connsiteX8282" fmla="*/ 8483597 w 9272710"/>
              <a:gd name="connsiteY8282" fmla="*/ 1474623 h 6864349"/>
              <a:gd name="connsiteX8283" fmla="*/ 8483343 w 9272710"/>
              <a:gd name="connsiteY8283" fmla="*/ 1475593 h 6864349"/>
              <a:gd name="connsiteX8284" fmla="*/ 8474445 w 9272710"/>
              <a:gd name="connsiteY8284" fmla="*/ 1500313 h 6864349"/>
              <a:gd name="connsiteX8285" fmla="*/ 8475296 w 9272710"/>
              <a:gd name="connsiteY8285" fmla="*/ 1506350 h 6864349"/>
              <a:gd name="connsiteX8286" fmla="*/ 8474189 w 9272710"/>
              <a:gd name="connsiteY8286" fmla="*/ 1510581 h 6864349"/>
              <a:gd name="connsiteX8287" fmla="*/ 8476210 w 9272710"/>
              <a:gd name="connsiteY8287" fmla="*/ 1512841 h 6864349"/>
              <a:gd name="connsiteX8288" fmla="*/ 8477084 w 9272710"/>
              <a:gd name="connsiteY8288" fmla="*/ 1519046 h 6864349"/>
              <a:gd name="connsiteX8289" fmla="*/ 8491345 w 9272710"/>
              <a:gd name="connsiteY8289" fmla="*/ 1529765 h 6864349"/>
              <a:gd name="connsiteX8290" fmla="*/ 8491432 w 9272710"/>
              <a:gd name="connsiteY8290" fmla="*/ 1529863 h 6864349"/>
              <a:gd name="connsiteX8291" fmla="*/ 8491480 w 9272710"/>
              <a:gd name="connsiteY8291" fmla="*/ 1529866 h 6864349"/>
              <a:gd name="connsiteX8292" fmla="*/ 8491345 w 9272710"/>
              <a:gd name="connsiteY8292" fmla="*/ 1529765 h 6864349"/>
              <a:gd name="connsiteX8293" fmla="*/ 8476210 w 9272710"/>
              <a:gd name="connsiteY8293" fmla="*/ 1512841 h 6864349"/>
              <a:gd name="connsiteX8294" fmla="*/ 8475296 w 9272710"/>
              <a:gd name="connsiteY8294" fmla="*/ 1506350 h 6864349"/>
              <a:gd name="connsiteX8295" fmla="*/ 8483343 w 9272710"/>
              <a:gd name="connsiteY8295" fmla="*/ 1475593 h 6864349"/>
              <a:gd name="connsiteX8296" fmla="*/ 8483692 w 9272710"/>
              <a:gd name="connsiteY8296" fmla="*/ 1474624 h 6864349"/>
              <a:gd name="connsiteX8297" fmla="*/ 8507910 w 9272710"/>
              <a:gd name="connsiteY8297" fmla="*/ 1440726 h 6864349"/>
              <a:gd name="connsiteX8298" fmla="*/ 667078 w 9272710"/>
              <a:gd name="connsiteY8298" fmla="*/ 1438386 h 6864349"/>
              <a:gd name="connsiteX8299" fmla="*/ 657511 w 9272710"/>
              <a:gd name="connsiteY8299" fmla="*/ 1438951 h 6864349"/>
              <a:gd name="connsiteX8300" fmla="*/ 667072 w 9272710"/>
              <a:gd name="connsiteY8300" fmla="*/ 1438403 h 6864349"/>
              <a:gd name="connsiteX8301" fmla="*/ 6566118 w 9272710"/>
              <a:gd name="connsiteY8301" fmla="*/ 1437090 h 6864349"/>
              <a:gd name="connsiteX8302" fmla="*/ 6566119 w 9272710"/>
              <a:gd name="connsiteY8302" fmla="*/ 1437094 h 6864349"/>
              <a:gd name="connsiteX8303" fmla="*/ 6610136 w 9272710"/>
              <a:gd name="connsiteY8303" fmla="*/ 1478949 h 6864349"/>
              <a:gd name="connsiteX8304" fmla="*/ 6610124 w 9272710"/>
              <a:gd name="connsiteY8304" fmla="*/ 1478933 h 6864349"/>
              <a:gd name="connsiteX8305" fmla="*/ 6479917 w 9272710"/>
              <a:gd name="connsiteY8305" fmla="*/ 1436880 h 6864349"/>
              <a:gd name="connsiteX8306" fmla="*/ 6448294 w 9272710"/>
              <a:gd name="connsiteY8306" fmla="*/ 1447381 h 6864349"/>
              <a:gd name="connsiteX8307" fmla="*/ 6447438 w 9272710"/>
              <a:gd name="connsiteY8307" fmla="*/ 1446906 h 6864349"/>
              <a:gd name="connsiteX8308" fmla="*/ 6447794 w 9272710"/>
              <a:gd name="connsiteY8308" fmla="*/ 1447706 h 6864349"/>
              <a:gd name="connsiteX8309" fmla="*/ 6448199 w 9272710"/>
              <a:gd name="connsiteY8309" fmla="*/ 1447382 h 6864349"/>
              <a:gd name="connsiteX8310" fmla="*/ 6467853 w 9272710"/>
              <a:gd name="connsiteY8310" fmla="*/ 1452410 h 6864349"/>
              <a:gd name="connsiteX8311" fmla="*/ 6448294 w 9272710"/>
              <a:gd name="connsiteY8311" fmla="*/ 1447382 h 6864349"/>
              <a:gd name="connsiteX8312" fmla="*/ 6506397 w 9272710"/>
              <a:gd name="connsiteY8312" fmla="*/ 1457097 h 6864349"/>
              <a:gd name="connsiteX8313" fmla="*/ 6500006 w 9272710"/>
              <a:gd name="connsiteY8313" fmla="*/ 1456586 h 6864349"/>
              <a:gd name="connsiteX8314" fmla="*/ 6506302 w 9272710"/>
              <a:gd name="connsiteY8314" fmla="*/ 1457097 h 6864349"/>
              <a:gd name="connsiteX8315" fmla="*/ 6516017 w 9272710"/>
              <a:gd name="connsiteY8315" fmla="*/ 1466813 h 6864349"/>
              <a:gd name="connsiteX8316" fmla="*/ 6545069 w 9272710"/>
              <a:gd name="connsiteY8316" fmla="*/ 1505580 h 6864349"/>
              <a:gd name="connsiteX8317" fmla="*/ 6546033 w 9272710"/>
              <a:gd name="connsiteY8317" fmla="*/ 1539453 h 6864349"/>
              <a:gd name="connsiteX8318" fmla="*/ 6550242 w 9272710"/>
              <a:gd name="connsiteY8318" fmla="*/ 1555456 h 6864349"/>
              <a:gd name="connsiteX8319" fmla="*/ 6549292 w 9272710"/>
              <a:gd name="connsiteY8319" fmla="*/ 1547520 h 6864349"/>
              <a:gd name="connsiteX8320" fmla="*/ 6541471 w 9272710"/>
              <a:gd name="connsiteY8320" fmla="*/ 1522089 h 6864349"/>
              <a:gd name="connsiteX8321" fmla="*/ 6545354 w 9272710"/>
              <a:gd name="connsiteY8321" fmla="*/ 1505510 h 6864349"/>
              <a:gd name="connsiteX8322" fmla="*/ 6545069 w 9272710"/>
              <a:gd name="connsiteY8322" fmla="*/ 1505389 h 6864349"/>
              <a:gd name="connsiteX8323" fmla="*/ 6545069 w 9272710"/>
              <a:gd name="connsiteY8323" fmla="*/ 1505485 h 6864349"/>
              <a:gd name="connsiteX8324" fmla="*/ 6516018 w 9272710"/>
              <a:gd name="connsiteY8324" fmla="*/ 1466718 h 6864349"/>
              <a:gd name="connsiteX8325" fmla="*/ 6506397 w 9272710"/>
              <a:gd name="connsiteY8325" fmla="*/ 1457097 h 6864349"/>
              <a:gd name="connsiteX8326" fmla="*/ 6479917 w 9272710"/>
              <a:gd name="connsiteY8326" fmla="*/ 1436880 h 6864349"/>
              <a:gd name="connsiteX8327" fmla="*/ 8749965 w 9272710"/>
              <a:gd name="connsiteY8327" fmla="*/ 1435907 h 6864349"/>
              <a:gd name="connsiteX8328" fmla="*/ 8747130 w 9272710"/>
              <a:gd name="connsiteY8328" fmla="*/ 1437237 h 6864349"/>
              <a:gd name="connsiteX8329" fmla="*/ 8726245 w 9272710"/>
              <a:gd name="connsiteY8329" fmla="*/ 1437825 h 6864349"/>
              <a:gd name="connsiteX8330" fmla="*/ 8747010 w 9272710"/>
              <a:gd name="connsiteY8330" fmla="*/ 1437309 h 6864349"/>
              <a:gd name="connsiteX8331" fmla="*/ 6630682 w 9272710"/>
              <a:gd name="connsiteY8331" fmla="*/ 1434261 h 6864349"/>
              <a:gd name="connsiteX8332" fmla="*/ 6631564 w 9272710"/>
              <a:gd name="connsiteY8332" fmla="*/ 1434852 h 6864349"/>
              <a:gd name="connsiteX8333" fmla="*/ 6649226 w 9272710"/>
              <a:gd name="connsiteY8333" fmla="*/ 1451202 h 6864349"/>
              <a:gd name="connsiteX8334" fmla="*/ 6651846 w 9272710"/>
              <a:gd name="connsiteY8334" fmla="*/ 1458512 h 6864349"/>
              <a:gd name="connsiteX8335" fmla="*/ 6649905 w 9272710"/>
              <a:gd name="connsiteY8335" fmla="*/ 1485410 h 6864349"/>
              <a:gd name="connsiteX8336" fmla="*/ 6649273 w 9272710"/>
              <a:gd name="connsiteY8336" fmla="*/ 1488816 h 6864349"/>
              <a:gd name="connsiteX8337" fmla="*/ 6647772 w 9272710"/>
              <a:gd name="connsiteY8337" fmla="*/ 1512640 h 6864349"/>
              <a:gd name="connsiteX8338" fmla="*/ 6651552 w 9272710"/>
              <a:gd name="connsiteY8338" fmla="*/ 1534505 h 6864349"/>
              <a:gd name="connsiteX8339" fmla="*/ 6651594 w 9272710"/>
              <a:gd name="connsiteY8339" fmla="*/ 1534557 h 6864349"/>
              <a:gd name="connsiteX8340" fmla="*/ 6651597 w 9272710"/>
              <a:gd name="connsiteY8340" fmla="*/ 1534559 h 6864349"/>
              <a:gd name="connsiteX8341" fmla="*/ 6682380 w 9272710"/>
              <a:gd name="connsiteY8341" fmla="*/ 1552337 h 6864349"/>
              <a:gd name="connsiteX8342" fmla="*/ 6682756 w 9272710"/>
              <a:gd name="connsiteY8342" fmla="*/ 1552429 h 6864349"/>
              <a:gd name="connsiteX8343" fmla="*/ 6651939 w 9272710"/>
              <a:gd name="connsiteY8343" fmla="*/ 1534631 h 6864349"/>
              <a:gd name="connsiteX8344" fmla="*/ 6649653 w 9272710"/>
              <a:gd name="connsiteY8344" fmla="*/ 1488911 h 6864349"/>
              <a:gd name="connsiteX8345" fmla="*/ 6649905 w 9272710"/>
              <a:gd name="connsiteY8345" fmla="*/ 1485410 h 6864349"/>
              <a:gd name="connsiteX8346" fmla="*/ 6653858 w 9272710"/>
              <a:gd name="connsiteY8346" fmla="*/ 1464127 h 6864349"/>
              <a:gd name="connsiteX8347" fmla="*/ 6651846 w 9272710"/>
              <a:gd name="connsiteY8347" fmla="*/ 1458512 h 6864349"/>
              <a:gd name="connsiteX8348" fmla="*/ 6652176 w 9272710"/>
              <a:gd name="connsiteY8348" fmla="*/ 1453933 h 6864349"/>
              <a:gd name="connsiteX8349" fmla="*/ 6649226 w 9272710"/>
              <a:gd name="connsiteY8349" fmla="*/ 1451202 h 6864349"/>
              <a:gd name="connsiteX8350" fmla="*/ 6647093 w 9272710"/>
              <a:gd name="connsiteY8350" fmla="*/ 1445251 h 6864349"/>
              <a:gd name="connsiteX8351" fmla="*/ 6631564 w 9272710"/>
              <a:gd name="connsiteY8351" fmla="*/ 1434852 h 6864349"/>
              <a:gd name="connsiteX8352" fmla="*/ 6630941 w 9272710"/>
              <a:gd name="connsiteY8352" fmla="*/ 1434275 h 6864349"/>
              <a:gd name="connsiteX8353" fmla="*/ 8218330 w 9272710"/>
              <a:gd name="connsiteY8353" fmla="*/ 1429911 h 6864349"/>
              <a:gd name="connsiteX8354" fmla="*/ 8208775 w 9272710"/>
              <a:gd name="connsiteY8354" fmla="*/ 1430981 h 6864349"/>
              <a:gd name="connsiteX8355" fmla="*/ 8208895 w 9272710"/>
              <a:gd name="connsiteY8355" fmla="*/ 1430999 h 6864349"/>
              <a:gd name="connsiteX8356" fmla="*/ 6933627 w 9272710"/>
              <a:gd name="connsiteY8356" fmla="*/ 1429561 h 6864349"/>
              <a:gd name="connsiteX8357" fmla="*/ 6923048 w 9272710"/>
              <a:gd name="connsiteY8357" fmla="*/ 1447639 h 6864349"/>
              <a:gd name="connsiteX8358" fmla="*/ 6924942 w 9272710"/>
              <a:gd name="connsiteY8358" fmla="*/ 1445807 h 6864349"/>
              <a:gd name="connsiteX8359" fmla="*/ 1815354 w 9272710"/>
              <a:gd name="connsiteY8359" fmla="*/ 1425560 h 6864349"/>
              <a:gd name="connsiteX8360" fmla="*/ 1804554 w 9272710"/>
              <a:gd name="connsiteY8360" fmla="*/ 1430386 h 6864349"/>
              <a:gd name="connsiteX8361" fmla="*/ 1712543 w 9272710"/>
              <a:gd name="connsiteY8361" fmla="*/ 1445150 h 6864349"/>
              <a:gd name="connsiteX8362" fmla="*/ 1697112 w 9272710"/>
              <a:gd name="connsiteY8362" fmla="*/ 1468581 h 6864349"/>
              <a:gd name="connsiteX8363" fmla="*/ 1697112 w 9272710"/>
              <a:gd name="connsiteY8363" fmla="*/ 1468391 h 6864349"/>
              <a:gd name="connsiteX8364" fmla="*/ 1657667 w 9272710"/>
              <a:gd name="connsiteY8364" fmla="*/ 1466831 h 6864349"/>
              <a:gd name="connsiteX8365" fmla="*/ 1629427 w 9272710"/>
              <a:gd name="connsiteY8365" fmla="*/ 1439468 h 6864349"/>
              <a:gd name="connsiteX8366" fmla="*/ 1629294 w 9272710"/>
              <a:gd name="connsiteY8366" fmla="*/ 1439624 h 6864349"/>
              <a:gd name="connsiteX8367" fmla="*/ 1567667 w 9272710"/>
              <a:gd name="connsiteY8367" fmla="*/ 1501823 h 6864349"/>
              <a:gd name="connsiteX8368" fmla="*/ 1629294 w 9272710"/>
              <a:gd name="connsiteY8368" fmla="*/ 1439625 h 6864349"/>
              <a:gd name="connsiteX8369" fmla="*/ 1697112 w 9272710"/>
              <a:gd name="connsiteY8369" fmla="*/ 1468676 h 6864349"/>
              <a:gd name="connsiteX8370" fmla="*/ 1697112 w 9272710"/>
              <a:gd name="connsiteY8370" fmla="*/ 1488012 h 6864349"/>
              <a:gd name="connsiteX8371" fmla="*/ 1681585 w 9272710"/>
              <a:gd name="connsiteY8371" fmla="*/ 1529350 h 6864349"/>
              <a:gd name="connsiteX8372" fmla="*/ 1667693 w 9272710"/>
              <a:gd name="connsiteY8372" fmla="*/ 1535355 h 6864349"/>
              <a:gd name="connsiteX8373" fmla="*/ 1681586 w 9272710"/>
              <a:gd name="connsiteY8373" fmla="*/ 1529350 h 6864349"/>
              <a:gd name="connsiteX8374" fmla="*/ 1697112 w 9272710"/>
              <a:gd name="connsiteY8374" fmla="*/ 1488012 h 6864349"/>
              <a:gd name="connsiteX8375" fmla="*/ 1697207 w 9272710"/>
              <a:gd name="connsiteY8375" fmla="*/ 1487957 h 6864349"/>
              <a:gd name="connsiteX8376" fmla="*/ 1697207 w 9272710"/>
              <a:gd name="connsiteY8376" fmla="*/ 1468676 h 6864349"/>
              <a:gd name="connsiteX8377" fmla="*/ 1712637 w 9272710"/>
              <a:gd name="connsiteY8377" fmla="*/ 1445245 h 6864349"/>
              <a:gd name="connsiteX8378" fmla="*/ 1804649 w 9272710"/>
              <a:gd name="connsiteY8378" fmla="*/ 1430481 h 6864349"/>
              <a:gd name="connsiteX8379" fmla="*/ 1804744 w 9272710"/>
              <a:gd name="connsiteY8379" fmla="*/ 1430481 h 6864349"/>
              <a:gd name="connsiteX8380" fmla="*/ 1812064 w 9272710"/>
              <a:gd name="connsiteY8380" fmla="*/ 1428634 h 6864349"/>
              <a:gd name="connsiteX8381" fmla="*/ 8634636 w 9272710"/>
              <a:gd name="connsiteY8381" fmla="*/ 1425468 h 6864349"/>
              <a:gd name="connsiteX8382" fmla="*/ 8617899 w 9272710"/>
              <a:gd name="connsiteY8382" fmla="*/ 1439619 h 6864349"/>
              <a:gd name="connsiteX8383" fmla="*/ 8613804 w 9272710"/>
              <a:gd name="connsiteY8383" fmla="*/ 1459383 h 6864349"/>
              <a:gd name="connsiteX8384" fmla="*/ 8619652 w 9272710"/>
              <a:gd name="connsiteY8384" fmla="*/ 1485750 h 6864349"/>
              <a:gd name="connsiteX8385" fmla="*/ 8620444 w 9272710"/>
              <a:gd name="connsiteY8385" fmla="*/ 1482115 h 6864349"/>
              <a:gd name="connsiteX8386" fmla="*/ 8613804 w 9272710"/>
              <a:gd name="connsiteY8386" fmla="*/ 1459383 h 6864349"/>
              <a:gd name="connsiteX8387" fmla="*/ 8617935 w 9272710"/>
              <a:gd name="connsiteY8387" fmla="*/ 1439654 h 6864349"/>
              <a:gd name="connsiteX8388" fmla="*/ 1185270 w 9272710"/>
              <a:gd name="connsiteY8388" fmla="*/ 1424089 h 6864349"/>
              <a:gd name="connsiteX8389" fmla="*/ 1177339 w 9272710"/>
              <a:gd name="connsiteY8389" fmla="*/ 1437654 h 6864349"/>
              <a:gd name="connsiteX8390" fmla="*/ 1157235 w 9272710"/>
              <a:gd name="connsiteY8390" fmla="*/ 1449150 h 6864349"/>
              <a:gd name="connsiteX8391" fmla="*/ 1157616 w 9272710"/>
              <a:gd name="connsiteY8391" fmla="*/ 1449245 h 6864349"/>
              <a:gd name="connsiteX8392" fmla="*/ 1157276 w 9272710"/>
              <a:gd name="connsiteY8392" fmla="*/ 1449507 h 6864349"/>
              <a:gd name="connsiteX8393" fmla="*/ 1177339 w 9272710"/>
              <a:gd name="connsiteY8393" fmla="*/ 1438035 h 6864349"/>
              <a:gd name="connsiteX8394" fmla="*/ 1185334 w 9272710"/>
              <a:gd name="connsiteY8394" fmla="*/ 1424361 h 6864349"/>
              <a:gd name="connsiteX8395" fmla="*/ 6329757 w 9272710"/>
              <a:gd name="connsiteY8395" fmla="*/ 1422472 h 6864349"/>
              <a:gd name="connsiteX8396" fmla="*/ 6340026 w 9272710"/>
              <a:gd name="connsiteY8396" fmla="*/ 1431967 h 6864349"/>
              <a:gd name="connsiteX8397" fmla="*/ 6343234 w 9272710"/>
              <a:gd name="connsiteY8397" fmla="*/ 1452811 h 6864349"/>
              <a:gd name="connsiteX8398" fmla="*/ 6387239 w 9272710"/>
              <a:gd name="connsiteY8398" fmla="*/ 1482338 h 6864349"/>
              <a:gd name="connsiteX8399" fmla="*/ 6387270 w 9272710"/>
              <a:gd name="connsiteY8399" fmla="*/ 1482332 h 6864349"/>
              <a:gd name="connsiteX8400" fmla="*/ 6356223 w 9272710"/>
              <a:gd name="connsiteY8400" fmla="*/ 1478826 h 6864349"/>
              <a:gd name="connsiteX8401" fmla="*/ 6343329 w 9272710"/>
              <a:gd name="connsiteY8401" fmla="*/ 1452811 h 6864349"/>
              <a:gd name="connsiteX8402" fmla="*/ 6329851 w 9272710"/>
              <a:gd name="connsiteY8402" fmla="*/ 1422474 h 6864349"/>
              <a:gd name="connsiteX8403" fmla="*/ 7948378 w 9272710"/>
              <a:gd name="connsiteY8403" fmla="*/ 1420450 h 6864349"/>
              <a:gd name="connsiteX8404" fmla="*/ 7948365 w 9272710"/>
              <a:gd name="connsiteY8404" fmla="*/ 1425576 h 6864349"/>
              <a:gd name="connsiteX8405" fmla="*/ 7949704 w 9272710"/>
              <a:gd name="connsiteY8405" fmla="*/ 1428843 h 6864349"/>
              <a:gd name="connsiteX8406" fmla="*/ 8956203 w 9272710"/>
              <a:gd name="connsiteY8406" fmla="*/ 1417771 h 6864349"/>
              <a:gd name="connsiteX8407" fmla="*/ 8905839 w 9272710"/>
              <a:gd name="connsiteY8407" fmla="*/ 1437857 h 6864349"/>
              <a:gd name="connsiteX8408" fmla="*/ 8880598 w 9272710"/>
              <a:gd name="connsiteY8408" fmla="*/ 1446905 h 6864349"/>
              <a:gd name="connsiteX8409" fmla="*/ 8879799 w 9272710"/>
              <a:gd name="connsiteY8409" fmla="*/ 1446107 h 6864349"/>
              <a:gd name="connsiteX8410" fmla="*/ 8878980 w 9272710"/>
              <a:gd name="connsiteY8410" fmla="*/ 1447381 h 6864349"/>
              <a:gd name="connsiteX8411" fmla="*/ 8878805 w 9272710"/>
              <a:gd name="connsiteY8411" fmla="*/ 1447388 h 6864349"/>
              <a:gd name="connsiteX8412" fmla="*/ 8877056 w 9272710"/>
              <a:gd name="connsiteY8412" fmla="*/ 1449604 h 6864349"/>
              <a:gd name="connsiteX8413" fmla="*/ 8878979 w 9272710"/>
              <a:gd name="connsiteY8413" fmla="*/ 1447477 h 6864349"/>
              <a:gd name="connsiteX8414" fmla="*/ 8880694 w 9272710"/>
              <a:gd name="connsiteY8414" fmla="*/ 1447000 h 6864349"/>
              <a:gd name="connsiteX8415" fmla="*/ 8905935 w 9272710"/>
              <a:gd name="connsiteY8415" fmla="*/ 1437952 h 6864349"/>
              <a:gd name="connsiteX8416" fmla="*/ 8956298 w 9272710"/>
              <a:gd name="connsiteY8416" fmla="*/ 1417866 h 6864349"/>
              <a:gd name="connsiteX8417" fmla="*/ 8971172 w 9272710"/>
              <a:gd name="connsiteY8417" fmla="*/ 1430481 h 6864349"/>
              <a:gd name="connsiteX8418" fmla="*/ 8971151 w 9272710"/>
              <a:gd name="connsiteY8418" fmla="*/ 1430450 h 6864349"/>
              <a:gd name="connsiteX8419" fmla="*/ 8956203 w 9272710"/>
              <a:gd name="connsiteY8419" fmla="*/ 1417771 h 6864349"/>
              <a:gd name="connsiteX8420" fmla="*/ 1845538 w 9272710"/>
              <a:gd name="connsiteY8420" fmla="*/ 1415903 h 6864349"/>
              <a:gd name="connsiteX8421" fmla="*/ 1845538 w 9272710"/>
              <a:gd name="connsiteY8421" fmla="*/ 1415905 h 6864349"/>
              <a:gd name="connsiteX8422" fmla="*/ 1846830 w 9272710"/>
              <a:gd name="connsiteY8422" fmla="*/ 1418650 h 6864349"/>
              <a:gd name="connsiteX8423" fmla="*/ 8443109 w 9272710"/>
              <a:gd name="connsiteY8423" fmla="*/ 1408719 h 6864349"/>
              <a:gd name="connsiteX8424" fmla="*/ 8407420 w 9272710"/>
              <a:gd name="connsiteY8424" fmla="*/ 1411913 h 6864349"/>
              <a:gd name="connsiteX8425" fmla="*/ 8407385 w 9272710"/>
              <a:gd name="connsiteY8425" fmla="*/ 1411926 h 6864349"/>
              <a:gd name="connsiteX8426" fmla="*/ 8443020 w 9272710"/>
              <a:gd name="connsiteY8426" fmla="*/ 1408805 h 6864349"/>
              <a:gd name="connsiteX8427" fmla="*/ 8435611 w 9272710"/>
              <a:gd name="connsiteY8427" fmla="*/ 1419999 h 6864349"/>
              <a:gd name="connsiteX8428" fmla="*/ 8617458 w 9272710"/>
              <a:gd name="connsiteY8428" fmla="*/ 1405111 h 6864349"/>
              <a:gd name="connsiteX8429" fmla="*/ 8630853 w 9272710"/>
              <a:gd name="connsiteY8429" fmla="*/ 1406686 h 6864349"/>
              <a:gd name="connsiteX8430" fmla="*/ 8634086 w 9272710"/>
              <a:gd name="connsiteY8430" fmla="*/ 1406263 h 6864349"/>
              <a:gd name="connsiteX8431" fmla="*/ 6449669 w 9272710"/>
              <a:gd name="connsiteY8431" fmla="*/ 1404271 h 6864349"/>
              <a:gd name="connsiteX8432" fmla="*/ 6505038 w 9272710"/>
              <a:gd name="connsiteY8432" fmla="*/ 1430104 h 6864349"/>
              <a:gd name="connsiteX8433" fmla="*/ 6499344 w 9272710"/>
              <a:gd name="connsiteY8433" fmla="*/ 1426539 h 6864349"/>
              <a:gd name="connsiteX8434" fmla="*/ 7516549 w 9272710"/>
              <a:gd name="connsiteY8434" fmla="*/ 1404219 h 6864349"/>
              <a:gd name="connsiteX8435" fmla="*/ 7505665 w 9272710"/>
              <a:gd name="connsiteY8435" fmla="*/ 1416901 h 6864349"/>
              <a:gd name="connsiteX8436" fmla="*/ 7481269 w 9272710"/>
              <a:gd name="connsiteY8436" fmla="*/ 1438535 h 6864349"/>
              <a:gd name="connsiteX8437" fmla="*/ 7481273 w 9272710"/>
              <a:gd name="connsiteY8437" fmla="*/ 1438575 h 6864349"/>
              <a:gd name="connsiteX8438" fmla="*/ 7487585 w 9272710"/>
              <a:gd name="connsiteY8438" fmla="*/ 1427071 h 6864349"/>
              <a:gd name="connsiteX8439" fmla="*/ 7505570 w 9272710"/>
              <a:gd name="connsiteY8439" fmla="*/ 1417188 h 6864349"/>
              <a:gd name="connsiteX8440" fmla="*/ 7516526 w 9272710"/>
              <a:gd name="connsiteY8440" fmla="*/ 1404436 h 6864349"/>
              <a:gd name="connsiteX8441" fmla="*/ 8520554 w 9272710"/>
              <a:gd name="connsiteY8441" fmla="*/ 1398995 h 6864349"/>
              <a:gd name="connsiteX8442" fmla="*/ 8549605 w 9272710"/>
              <a:gd name="connsiteY8442" fmla="*/ 1428046 h 6864349"/>
              <a:gd name="connsiteX8443" fmla="*/ 8542747 w 9272710"/>
              <a:gd name="connsiteY8443" fmla="*/ 1434333 h 6864349"/>
              <a:gd name="connsiteX8444" fmla="*/ 8540279 w 9272710"/>
              <a:gd name="connsiteY8444" fmla="*/ 1434461 h 6864349"/>
              <a:gd name="connsiteX8445" fmla="*/ 8542843 w 9272710"/>
              <a:gd name="connsiteY8445" fmla="*/ 1434333 h 6864349"/>
              <a:gd name="connsiteX8446" fmla="*/ 8549701 w 9272710"/>
              <a:gd name="connsiteY8446" fmla="*/ 1428046 h 6864349"/>
              <a:gd name="connsiteX8447" fmla="*/ 8569036 w 9272710"/>
              <a:gd name="connsiteY8447" fmla="*/ 1418331 h 6864349"/>
              <a:gd name="connsiteX8448" fmla="*/ 8569041 w 9272710"/>
              <a:gd name="connsiteY8448" fmla="*/ 1418341 h 6864349"/>
              <a:gd name="connsiteX8449" fmla="*/ 8569036 w 9272710"/>
              <a:gd name="connsiteY8449" fmla="*/ 1418330 h 6864349"/>
              <a:gd name="connsiteX8450" fmla="*/ 8601445 w 9272710"/>
              <a:gd name="connsiteY8450" fmla="*/ 1418057 h 6864349"/>
              <a:gd name="connsiteX8451" fmla="*/ 8634853 w 9272710"/>
              <a:gd name="connsiteY8451" fmla="*/ 1425284 h 6864349"/>
              <a:gd name="connsiteX8452" fmla="*/ 8634854 w 9272710"/>
              <a:gd name="connsiteY8452" fmla="*/ 1425283 h 6864349"/>
              <a:gd name="connsiteX8453" fmla="*/ 8569036 w 9272710"/>
              <a:gd name="connsiteY8453" fmla="*/ 1418330 h 6864349"/>
              <a:gd name="connsiteX8454" fmla="*/ 8549701 w 9272710"/>
              <a:gd name="connsiteY8454" fmla="*/ 1428045 h 6864349"/>
              <a:gd name="connsiteX8455" fmla="*/ 8528567 w 9272710"/>
              <a:gd name="connsiteY8455" fmla="*/ 1420128 h 6864349"/>
              <a:gd name="connsiteX8456" fmla="*/ 8520649 w 9272710"/>
              <a:gd name="connsiteY8456" fmla="*/ 1398995 h 6864349"/>
              <a:gd name="connsiteX8457" fmla="*/ 848820 w 9272710"/>
              <a:gd name="connsiteY8457" fmla="*/ 1397927 h 6864349"/>
              <a:gd name="connsiteX8458" fmla="*/ 848815 w 9272710"/>
              <a:gd name="connsiteY8458" fmla="*/ 1398000 h 6864349"/>
              <a:gd name="connsiteX8459" fmla="*/ 851031 w 9272710"/>
              <a:gd name="connsiteY8459" fmla="*/ 1408434 h 6864349"/>
              <a:gd name="connsiteX8460" fmla="*/ 6925292 w 9272710"/>
              <a:gd name="connsiteY8460" fmla="*/ 1394845 h 6864349"/>
              <a:gd name="connsiteX8461" fmla="*/ 6910840 w 9272710"/>
              <a:gd name="connsiteY8461" fmla="*/ 1407005 h 6864349"/>
              <a:gd name="connsiteX8462" fmla="*/ 6923445 w 9272710"/>
              <a:gd name="connsiteY8462" fmla="*/ 1396655 h 6864349"/>
              <a:gd name="connsiteX8463" fmla="*/ 1296344 w 9272710"/>
              <a:gd name="connsiteY8463" fmla="*/ 1394811 h 6864349"/>
              <a:gd name="connsiteX8464" fmla="*/ 1296490 w 9272710"/>
              <a:gd name="connsiteY8464" fmla="*/ 1395093 h 6864349"/>
              <a:gd name="connsiteX8465" fmla="*/ 1312207 w 9272710"/>
              <a:gd name="connsiteY8465" fmla="*/ 1395988 h 6864349"/>
              <a:gd name="connsiteX8466" fmla="*/ 1325516 w 9272710"/>
              <a:gd name="connsiteY8466" fmla="*/ 1398049 h 6864349"/>
              <a:gd name="connsiteX8467" fmla="*/ 1325517 w 9272710"/>
              <a:gd name="connsiteY8467" fmla="*/ 1397794 h 6864349"/>
              <a:gd name="connsiteX8468" fmla="*/ 1312016 w 9272710"/>
              <a:gd name="connsiteY8468" fmla="*/ 1395703 h 6864349"/>
              <a:gd name="connsiteX8469" fmla="*/ 1823149 w 9272710"/>
              <a:gd name="connsiteY8469" fmla="*/ 1391243 h 6864349"/>
              <a:gd name="connsiteX8470" fmla="*/ 1822991 w 9272710"/>
              <a:gd name="connsiteY8470" fmla="*/ 1391310 h 6864349"/>
              <a:gd name="connsiteX8471" fmla="*/ 1826226 w 9272710"/>
              <a:gd name="connsiteY8471" fmla="*/ 1407093 h 6864349"/>
              <a:gd name="connsiteX8472" fmla="*/ 1817063 w 9272710"/>
              <a:gd name="connsiteY8472" fmla="*/ 1423964 h 6864349"/>
              <a:gd name="connsiteX8473" fmla="*/ 1821008 w 9272710"/>
              <a:gd name="connsiteY8473" fmla="*/ 1420277 h 6864349"/>
              <a:gd name="connsiteX8474" fmla="*/ 1826417 w 9272710"/>
              <a:gd name="connsiteY8474" fmla="*/ 1407188 h 6864349"/>
              <a:gd name="connsiteX8475" fmla="*/ 8828661 w 9272710"/>
              <a:gd name="connsiteY8475" fmla="*/ 1385884 h 6864349"/>
              <a:gd name="connsiteX8476" fmla="*/ 8828609 w 9272710"/>
              <a:gd name="connsiteY8476" fmla="*/ 1385895 h 6864349"/>
              <a:gd name="connsiteX8477" fmla="*/ 8858405 w 9272710"/>
              <a:gd name="connsiteY8477" fmla="*/ 1396804 h 6864349"/>
              <a:gd name="connsiteX8478" fmla="*/ 8858506 w 9272710"/>
              <a:gd name="connsiteY8478" fmla="*/ 1396771 h 6864349"/>
              <a:gd name="connsiteX8479" fmla="*/ 6641821 w 9272710"/>
              <a:gd name="connsiteY8479" fmla="*/ 1382449 h 6864349"/>
              <a:gd name="connsiteX8480" fmla="*/ 6641481 w 9272710"/>
              <a:gd name="connsiteY8480" fmla="*/ 1382569 h 6864349"/>
              <a:gd name="connsiteX8481" fmla="*/ 6631639 w 9272710"/>
              <a:gd name="connsiteY8481" fmla="*/ 1384791 h 6864349"/>
              <a:gd name="connsiteX8482" fmla="*/ 6628309 w 9272710"/>
              <a:gd name="connsiteY8482" fmla="*/ 1387206 h 6864349"/>
              <a:gd name="connsiteX8483" fmla="*/ 6626566 w 9272710"/>
              <a:gd name="connsiteY8483" fmla="*/ 1387819 h 6864349"/>
              <a:gd name="connsiteX8484" fmla="*/ 6612125 w 9272710"/>
              <a:gd name="connsiteY8484" fmla="*/ 1398804 h 6864349"/>
              <a:gd name="connsiteX8485" fmla="*/ 6595021 w 9272710"/>
              <a:gd name="connsiteY8485" fmla="*/ 1404629 h 6864349"/>
              <a:gd name="connsiteX8486" fmla="*/ 6595196 w 9272710"/>
              <a:gd name="connsiteY8486" fmla="*/ 1404667 h 6864349"/>
              <a:gd name="connsiteX8487" fmla="*/ 6612410 w 9272710"/>
              <a:gd name="connsiteY8487" fmla="*/ 1398804 h 6864349"/>
              <a:gd name="connsiteX8488" fmla="*/ 6612315 w 9272710"/>
              <a:gd name="connsiteY8488" fmla="*/ 1398804 h 6864349"/>
              <a:gd name="connsiteX8489" fmla="*/ 6628309 w 9272710"/>
              <a:gd name="connsiteY8489" fmla="*/ 1387206 h 6864349"/>
              <a:gd name="connsiteX8490" fmla="*/ 6641481 w 9272710"/>
              <a:gd name="connsiteY8490" fmla="*/ 1382569 h 6864349"/>
              <a:gd name="connsiteX8491" fmla="*/ 6641881 w 9272710"/>
              <a:gd name="connsiteY8491" fmla="*/ 1382479 h 6864349"/>
              <a:gd name="connsiteX8492" fmla="*/ 497915 w 9272710"/>
              <a:gd name="connsiteY8492" fmla="*/ 1379902 h 6864349"/>
              <a:gd name="connsiteX8493" fmla="*/ 488454 w 9272710"/>
              <a:gd name="connsiteY8493" fmla="*/ 1389396 h 6864349"/>
              <a:gd name="connsiteX8494" fmla="*/ 488418 w 9272710"/>
              <a:gd name="connsiteY8494" fmla="*/ 1389472 h 6864349"/>
              <a:gd name="connsiteX8495" fmla="*/ 497914 w 9272710"/>
              <a:gd name="connsiteY8495" fmla="*/ 1379903 h 6864349"/>
              <a:gd name="connsiteX8496" fmla="*/ 1487847 w 9272710"/>
              <a:gd name="connsiteY8496" fmla="*/ 1376474 h 6864349"/>
              <a:gd name="connsiteX8497" fmla="*/ 1487870 w 9272710"/>
              <a:gd name="connsiteY8497" fmla="*/ 1376778 h 6864349"/>
              <a:gd name="connsiteX8498" fmla="*/ 1501746 w 9272710"/>
              <a:gd name="connsiteY8498" fmla="*/ 1390370 h 6864349"/>
              <a:gd name="connsiteX8499" fmla="*/ 1505845 w 9272710"/>
              <a:gd name="connsiteY8499" fmla="*/ 1391388 h 6864349"/>
              <a:gd name="connsiteX8500" fmla="*/ 1509058 w 9272710"/>
              <a:gd name="connsiteY8500" fmla="*/ 1394051 h 6864349"/>
              <a:gd name="connsiteX8501" fmla="*/ 1521167 w 9272710"/>
              <a:gd name="connsiteY8501" fmla="*/ 1395195 h 6864349"/>
              <a:gd name="connsiteX8502" fmla="*/ 1526911 w 9272710"/>
              <a:gd name="connsiteY8502" fmla="*/ 1396623 h 6864349"/>
              <a:gd name="connsiteX8503" fmla="*/ 1529402 w 9272710"/>
              <a:gd name="connsiteY8503" fmla="*/ 1395973 h 6864349"/>
              <a:gd name="connsiteX8504" fmla="*/ 1530715 w 9272710"/>
              <a:gd name="connsiteY8504" fmla="*/ 1396097 h 6864349"/>
              <a:gd name="connsiteX8505" fmla="*/ 1550372 w 9272710"/>
              <a:gd name="connsiteY8505" fmla="*/ 1390508 h 6864349"/>
              <a:gd name="connsiteX8506" fmla="*/ 1552549 w 9272710"/>
              <a:gd name="connsiteY8506" fmla="*/ 1389940 h 6864349"/>
              <a:gd name="connsiteX8507" fmla="*/ 1576031 w 9272710"/>
              <a:gd name="connsiteY8507" fmla="*/ 1382570 h 6864349"/>
              <a:gd name="connsiteX8508" fmla="*/ 1601652 w 9272710"/>
              <a:gd name="connsiteY8508" fmla="*/ 1383509 h 6864349"/>
              <a:gd name="connsiteX8509" fmla="*/ 1604433 w 9272710"/>
              <a:gd name="connsiteY8509" fmla="*/ 1383713 h 6864349"/>
              <a:gd name="connsiteX8510" fmla="*/ 1604447 w 9272710"/>
              <a:gd name="connsiteY8510" fmla="*/ 1383612 h 6864349"/>
              <a:gd name="connsiteX8511" fmla="*/ 1601652 w 9272710"/>
              <a:gd name="connsiteY8511" fmla="*/ 1383509 h 6864349"/>
              <a:gd name="connsiteX8512" fmla="*/ 1578458 w 9272710"/>
              <a:gd name="connsiteY8512" fmla="*/ 1381808 h 6864349"/>
              <a:gd name="connsiteX8513" fmla="*/ 1576031 w 9272710"/>
              <a:gd name="connsiteY8513" fmla="*/ 1382570 h 6864349"/>
              <a:gd name="connsiteX8514" fmla="*/ 1574899 w 9272710"/>
              <a:gd name="connsiteY8514" fmla="*/ 1382529 h 6864349"/>
              <a:gd name="connsiteX8515" fmla="*/ 1552701 w 9272710"/>
              <a:gd name="connsiteY8515" fmla="*/ 1389845 h 6864349"/>
              <a:gd name="connsiteX8516" fmla="*/ 1550372 w 9272710"/>
              <a:gd name="connsiteY8516" fmla="*/ 1390508 h 6864349"/>
              <a:gd name="connsiteX8517" fmla="*/ 1529402 w 9272710"/>
              <a:gd name="connsiteY8517" fmla="*/ 1395973 h 6864349"/>
              <a:gd name="connsiteX8518" fmla="*/ 1521167 w 9272710"/>
              <a:gd name="connsiteY8518" fmla="*/ 1395195 h 6864349"/>
              <a:gd name="connsiteX8519" fmla="*/ 1505845 w 9272710"/>
              <a:gd name="connsiteY8519" fmla="*/ 1391388 h 6864349"/>
              <a:gd name="connsiteX8520" fmla="*/ 8501265 w 9272710"/>
              <a:gd name="connsiteY8520" fmla="*/ 1374456 h 6864349"/>
              <a:gd name="connsiteX8521" fmla="*/ 8462546 w 9272710"/>
              <a:gd name="connsiteY8521" fmla="*/ 1398995 h 6864349"/>
              <a:gd name="connsiteX8522" fmla="*/ 8462547 w 9272710"/>
              <a:gd name="connsiteY8522" fmla="*/ 1398995 h 6864349"/>
              <a:gd name="connsiteX8523" fmla="*/ 8481906 w 9272710"/>
              <a:gd name="connsiteY8523" fmla="*/ 1379935 h 6864349"/>
              <a:gd name="connsiteX8524" fmla="*/ 8845543 w 9272710"/>
              <a:gd name="connsiteY8524" fmla="*/ 1373951 h 6864349"/>
              <a:gd name="connsiteX8525" fmla="*/ 8845548 w 9272710"/>
              <a:gd name="connsiteY8525" fmla="*/ 1373965 h 6864349"/>
              <a:gd name="connsiteX8526" fmla="*/ 8855155 w 9272710"/>
              <a:gd name="connsiteY8526" fmla="*/ 1378968 h 6864349"/>
              <a:gd name="connsiteX8527" fmla="*/ 8876820 w 9272710"/>
              <a:gd name="connsiteY8527" fmla="*/ 1379507 h 6864349"/>
              <a:gd name="connsiteX8528" fmla="*/ 8855095 w 9272710"/>
              <a:gd name="connsiteY8528" fmla="*/ 1378933 h 6864349"/>
              <a:gd name="connsiteX8529" fmla="*/ 7562483 w 9272710"/>
              <a:gd name="connsiteY8529" fmla="*/ 1373721 h 6864349"/>
              <a:gd name="connsiteX8530" fmla="*/ 7562741 w 9272710"/>
              <a:gd name="connsiteY8530" fmla="*/ 1374906 h 6864349"/>
              <a:gd name="connsiteX8531" fmla="*/ 7571047 w 9272710"/>
              <a:gd name="connsiteY8531" fmla="*/ 1423717 h 6864349"/>
              <a:gd name="connsiteX8532" fmla="*/ 7571798 w 9272710"/>
              <a:gd name="connsiteY8532" fmla="*/ 1443863 h 6864349"/>
              <a:gd name="connsiteX8533" fmla="*/ 7571502 w 9272710"/>
              <a:gd name="connsiteY8533" fmla="*/ 1451283 h 6864349"/>
              <a:gd name="connsiteX8534" fmla="*/ 7565292 w 9272710"/>
              <a:gd name="connsiteY8534" fmla="*/ 1474338 h 6864349"/>
              <a:gd name="connsiteX8535" fmla="*/ 7555314 w 9272710"/>
              <a:gd name="connsiteY8535" fmla="*/ 1505413 h 6864349"/>
              <a:gd name="connsiteX8536" fmla="*/ 7555369 w 9272710"/>
              <a:gd name="connsiteY8536" fmla="*/ 1505476 h 6864349"/>
              <a:gd name="connsiteX8537" fmla="*/ 7554848 w 9272710"/>
              <a:gd name="connsiteY8537" fmla="*/ 1491914 h 6864349"/>
              <a:gd name="connsiteX8538" fmla="*/ 7565387 w 9272710"/>
              <a:gd name="connsiteY8538" fmla="*/ 1474528 h 6864349"/>
              <a:gd name="connsiteX8539" fmla="*/ 7571244 w 9272710"/>
              <a:gd name="connsiteY8539" fmla="*/ 1457740 h 6864349"/>
              <a:gd name="connsiteX8540" fmla="*/ 7571502 w 9272710"/>
              <a:gd name="connsiteY8540" fmla="*/ 1451283 h 6864349"/>
              <a:gd name="connsiteX8541" fmla="*/ 7572005 w 9272710"/>
              <a:gd name="connsiteY8541" fmla="*/ 1449415 h 6864349"/>
              <a:gd name="connsiteX8542" fmla="*/ 7571798 w 9272710"/>
              <a:gd name="connsiteY8542" fmla="*/ 1443863 h 6864349"/>
              <a:gd name="connsiteX8543" fmla="*/ 7572306 w 9272710"/>
              <a:gd name="connsiteY8543" fmla="*/ 1431121 h 6864349"/>
              <a:gd name="connsiteX8544" fmla="*/ 7571047 w 9272710"/>
              <a:gd name="connsiteY8544" fmla="*/ 1423717 h 6864349"/>
              <a:gd name="connsiteX8545" fmla="*/ 7570566 w 9272710"/>
              <a:gd name="connsiteY8545" fmla="*/ 1410830 h 6864349"/>
              <a:gd name="connsiteX8546" fmla="*/ 7562741 w 9272710"/>
              <a:gd name="connsiteY8546" fmla="*/ 1374906 h 6864349"/>
              <a:gd name="connsiteX8547" fmla="*/ 7562560 w 9272710"/>
              <a:gd name="connsiteY8547" fmla="*/ 1373841 h 6864349"/>
              <a:gd name="connsiteX8548" fmla="*/ 6946385 w 9272710"/>
              <a:gd name="connsiteY8548" fmla="*/ 1373323 h 6864349"/>
              <a:gd name="connsiteX8549" fmla="*/ 6942356 w 9272710"/>
              <a:gd name="connsiteY8549" fmla="*/ 1378126 h 6864349"/>
              <a:gd name="connsiteX8550" fmla="*/ 6945702 w 9272710"/>
              <a:gd name="connsiteY8550" fmla="*/ 1374849 h 6864349"/>
              <a:gd name="connsiteX8551" fmla="*/ 8713725 w 9272710"/>
              <a:gd name="connsiteY8551" fmla="*/ 1370386 h 6864349"/>
              <a:gd name="connsiteX8552" fmla="*/ 8674680 w 9272710"/>
              <a:gd name="connsiteY8552" fmla="*/ 1400937 h 6864349"/>
              <a:gd name="connsiteX8553" fmla="*/ 8674418 w 9272710"/>
              <a:gd name="connsiteY8553" fmla="*/ 1400984 h 6864349"/>
              <a:gd name="connsiteX8554" fmla="*/ 8674680 w 9272710"/>
              <a:gd name="connsiteY8554" fmla="*/ 1400950 h 6864349"/>
              <a:gd name="connsiteX8555" fmla="*/ 6353679 w 9272710"/>
              <a:gd name="connsiteY8555" fmla="*/ 1368626 h 6864349"/>
              <a:gd name="connsiteX8556" fmla="*/ 6353686 w 9272710"/>
              <a:gd name="connsiteY8556" fmla="*/ 1368632 h 6864349"/>
              <a:gd name="connsiteX8557" fmla="*/ 6353719 w 9272710"/>
              <a:gd name="connsiteY8557" fmla="*/ 1368641 h 6864349"/>
              <a:gd name="connsiteX8558" fmla="*/ 6368260 w 9272710"/>
              <a:gd name="connsiteY8558" fmla="*/ 1374075 h 6864349"/>
              <a:gd name="connsiteX8559" fmla="*/ 6371655 w 9272710"/>
              <a:gd name="connsiteY8559" fmla="*/ 1373630 h 6864349"/>
              <a:gd name="connsiteX8560" fmla="*/ 6375953 w 9272710"/>
              <a:gd name="connsiteY8560" fmla="*/ 1374826 h 6864349"/>
              <a:gd name="connsiteX8561" fmla="*/ 6399944 w 9272710"/>
              <a:gd name="connsiteY8561" fmla="*/ 1370070 h 6864349"/>
              <a:gd name="connsiteX8562" fmla="*/ 6399917 w 9272710"/>
              <a:gd name="connsiteY8562" fmla="*/ 1369976 h 6864349"/>
              <a:gd name="connsiteX8563" fmla="*/ 6399812 w 9272710"/>
              <a:gd name="connsiteY8563" fmla="*/ 1369943 h 6864349"/>
              <a:gd name="connsiteX8564" fmla="*/ 6371655 w 9272710"/>
              <a:gd name="connsiteY8564" fmla="*/ 1373630 h 6864349"/>
              <a:gd name="connsiteX8565" fmla="*/ 6353719 w 9272710"/>
              <a:gd name="connsiteY8565" fmla="*/ 1368641 h 6864349"/>
              <a:gd name="connsiteX8566" fmla="*/ 9007621 w 9272710"/>
              <a:gd name="connsiteY8566" fmla="*/ 1366136 h 6864349"/>
              <a:gd name="connsiteX8567" fmla="*/ 8957918 w 9272710"/>
              <a:gd name="connsiteY8567" fmla="*/ 1375849 h 6864349"/>
              <a:gd name="connsiteX8568" fmla="*/ 8957862 w 9272710"/>
              <a:gd name="connsiteY8568" fmla="*/ 1375882 h 6864349"/>
              <a:gd name="connsiteX8569" fmla="*/ 9062814 w 9272710"/>
              <a:gd name="connsiteY8569" fmla="*/ 1369948 h 6864349"/>
              <a:gd name="connsiteX8570" fmla="*/ 9062814 w 9272710"/>
              <a:gd name="connsiteY8570" fmla="*/ 1369930 h 6864349"/>
              <a:gd name="connsiteX8571" fmla="*/ 7607029 w 9272710"/>
              <a:gd name="connsiteY8571" fmla="*/ 1357888 h 6864349"/>
              <a:gd name="connsiteX8572" fmla="*/ 7607025 w 9272710"/>
              <a:gd name="connsiteY8572" fmla="*/ 1357934 h 6864349"/>
              <a:gd name="connsiteX8573" fmla="*/ 7608963 w 9272710"/>
              <a:gd name="connsiteY8573" fmla="*/ 1395911 h 6864349"/>
              <a:gd name="connsiteX8574" fmla="*/ 7610326 w 9272710"/>
              <a:gd name="connsiteY8574" fmla="*/ 1433729 h 6864349"/>
              <a:gd name="connsiteX8575" fmla="*/ 7610330 w 9272710"/>
              <a:gd name="connsiteY8575" fmla="*/ 1433699 h 6864349"/>
              <a:gd name="connsiteX8576" fmla="*/ 7608964 w 9272710"/>
              <a:gd name="connsiteY8576" fmla="*/ 1395781 h 6864349"/>
              <a:gd name="connsiteX8577" fmla="*/ 1028187 w 9272710"/>
              <a:gd name="connsiteY8577" fmla="*/ 1350961 h 6864349"/>
              <a:gd name="connsiteX8578" fmla="*/ 1020442 w 9272710"/>
              <a:gd name="connsiteY8578" fmla="*/ 1361874 h 6864349"/>
              <a:gd name="connsiteX8579" fmla="*/ 1050459 w 9272710"/>
              <a:gd name="connsiteY8579" fmla="*/ 1432195 h 6864349"/>
              <a:gd name="connsiteX8580" fmla="*/ 1062997 w 9272710"/>
              <a:gd name="connsiteY8580" fmla="*/ 1443292 h 6864349"/>
              <a:gd name="connsiteX8581" fmla="*/ 1067565 w 9272710"/>
              <a:gd name="connsiteY8581" fmla="*/ 1458827 h 6864349"/>
              <a:gd name="connsiteX8582" fmla="*/ 1067795 w 9272710"/>
              <a:gd name="connsiteY8582" fmla="*/ 1458865 h 6864349"/>
              <a:gd name="connsiteX8583" fmla="*/ 1067855 w 9272710"/>
              <a:gd name="connsiteY8583" fmla="*/ 1458915 h 6864349"/>
              <a:gd name="connsiteX8584" fmla="*/ 1115991 w 9272710"/>
              <a:gd name="connsiteY8584" fmla="*/ 1468581 h 6864349"/>
              <a:gd name="connsiteX8585" fmla="*/ 1125707 w 9272710"/>
              <a:gd name="connsiteY8585" fmla="*/ 1478201 h 6864349"/>
              <a:gd name="connsiteX8586" fmla="*/ 1166760 w 9272710"/>
              <a:gd name="connsiteY8586" fmla="*/ 1516515 h 6864349"/>
              <a:gd name="connsiteX8587" fmla="*/ 1167045 w 9272710"/>
              <a:gd name="connsiteY8587" fmla="*/ 1516705 h 6864349"/>
              <a:gd name="connsiteX8588" fmla="*/ 1125993 w 9272710"/>
              <a:gd name="connsiteY8588" fmla="*/ 1478391 h 6864349"/>
              <a:gd name="connsiteX8589" fmla="*/ 1126182 w 9272710"/>
              <a:gd name="connsiteY8589" fmla="*/ 1478391 h 6864349"/>
              <a:gd name="connsiteX8590" fmla="*/ 1116468 w 9272710"/>
              <a:gd name="connsiteY8590" fmla="*/ 1468771 h 6864349"/>
              <a:gd name="connsiteX8591" fmla="*/ 1128088 w 9272710"/>
              <a:gd name="connsiteY8591" fmla="*/ 1410669 h 6864349"/>
              <a:gd name="connsiteX8592" fmla="*/ 1131089 w 9272710"/>
              <a:gd name="connsiteY8592" fmla="*/ 1397418 h 6864349"/>
              <a:gd name="connsiteX8593" fmla="*/ 1130431 w 9272710"/>
              <a:gd name="connsiteY8593" fmla="*/ 1395437 h 6864349"/>
              <a:gd name="connsiteX8594" fmla="*/ 1131297 w 9272710"/>
              <a:gd name="connsiteY8594" fmla="*/ 1390505 h 6864349"/>
              <a:gd name="connsiteX8595" fmla="*/ 1127049 w 9272710"/>
              <a:gd name="connsiteY8595" fmla="*/ 1385263 h 6864349"/>
              <a:gd name="connsiteX8596" fmla="*/ 1126945 w 9272710"/>
              <a:gd name="connsiteY8596" fmla="*/ 1384951 h 6864349"/>
              <a:gd name="connsiteX8597" fmla="*/ 1126786 w 9272710"/>
              <a:gd name="connsiteY8597" fmla="*/ 1384939 h 6864349"/>
              <a:gd name="connsiteX8598" fmla="*/ 1127049 w 9272710"/>
              <a:gd name="connsiteY8598" fmla="*/ 1385263 h 6864349"/>
              <a:gd name="connsiteX8599" fmla="*/ 1130431 w 9272710"/>
              <a:gd name="connsiteY8599" fmla="*/ 1395437 h 6864349"/>
              <a:gd name="connsiteX8600" fmla="*/ 1129522 w 9272710"/>
              <a:gd name="connsiteY8600" fmla="*/ 1400605 h 6864349"/>
              <a:gd name="connsiteX8601" fmla="*/ 1127707 w 9272710"/>
              <a:gd name="connsiteY8601" fmla="*/ 1410383 h 6864349"/>
              <a:gd name="connsiteX8602" fmla="*/ 1116087 w 9272710"/>
              <a:gd name="connsiteY8602" fmla="*/ 1468485 h 6864349"/>
              <a:gd name="connsiteX8603" fmla="*/ 1067699 w 9272710"/>
              <a:gd name="connsiteY8603" fmla="*/ 1458770 h 6864349"/>
              <a:gd name="connsiteX8604" fmla="*/ 1050554 w 9272710"/>
              <a:gd name="connsiteY8604" fmla="*/ 1432005 h 6864349"/>
              <a:gd name="connsiteX8605" fmla="*/ 1020577 w 9272710"/>
              <a:gd name="connsiteY8605" fmla="*/ 1361724 h 6864349"/>
              <a:gd name="connsiteX8606" fmla="*/ 1244393 w 9272710"/>
              <a:gd name="connsiteY8606" fmla="*/ 1349511 h 6864349"/>
              <a:gd name="connsiteX8607" fmla="*/ 1244388 w 9272710"/>
              <a:gd name="connsiteY8607" fmla="*/ 1349518 h 6864349"/>
              <a:gd name="connsiteX8608" fmla="*/ 1250484 w 9272710"/>
              <a:gd name="connsiteY8608" fmla="*/ 1358186 h 6864349"/>
              <a:gd name="connsiteX8609" fmla="*/ 1275715 w 9272710"/>
              <a:gd name="connsiteY8609" fmla="*/ 1358154 h 6864349"/>
              <a:gd name="connsiteX8610" fmla="*/ 1287126 w 9272710"/>
              <a:gd name="connsiteY8610" fmla="*/ 1365778 h 6864349"/>
              <a:gd name="connsiteX8611" fmla="*/ 1287520 w 9272710"/>
              <a:gd name="connsiteY8611" fmla="*/ 1366151 h 6864349"/>
              <a:gd name="connsiteX8612" fmla="*/ 1287504 w 9272710"/>
              <a:gd name="connsiteY8612" fmla="*/ 1366031 h 6864349"/>
              <a:gd name="connsiteX8613" fmla="*/ 1287126 w 9272710"/>
              <a:gd name="connsiteY8613" fmla="*/ 1365778 h 6864349"/>
              <a:gd name="connsiteX8614" fmla="*/ 1279060 w 9272710"/>
              <a:gd name="connsiteY8614" fmla="*/ 1358150 h 6864349"/>
              <a:gd name="connsiteX8615" fmla="*/ 1275715 w 9272710"/>
              <a:gd name="connsiteY8615" fmla="*/ 1358154 h 6864349"/>
              <a:gd name="connsiteX8616" fmla="*/ 1272767 w 9272710"/>
              <a:gd name="connsiteY8616" fmla="*/ 1356184 h 6864349"/>
              <a:gd name="connsiteX8617" fmla="*/ 1250294 w 9272710"/>
              <a:gd name="connsiteY8617" fmla="*/ 1357900 h 6864349"/>
              <a:gd name="connsiteX8618" fmla="*/ 1455933 w 9272710"/>
              <a:gd name="connsiteY8618" fmla="*/ 1349055 h 6864349"/>
              <a:gd name="connsiteX8619" fmla="*/ 1450045 w 9272710"/>
              <a:gd name="connsiteY8619" fmla="*/ 1353747 h 6864349"/>
              <a:gd name="connsiteX8620" fmla="*/ 1434126 w 9272710"/>
              <a:gd name="connsiteY8620" fmla="*/ 1351042 h 6864349"/>
              <a:gd name="connsiteX8621" fmla="*/ 1421721 w 9272710"/>
              <a:gd name="connsiteY8621" fmla="*/ 1358829 h 6864349"/>
              <a:gd name="connsiteX8622" fmla="*/ 1421721 w 9272710"/>
              <a:gd name="connsiteY8622" fmla="*/ 1359019 h 6864349"/>
              <a:gd name="connsiteX8623" fmla="*/ 1426753 w 9272710"/>
              <a:gd name="connsiteY8623" fmla="*/ 1352224 h 6864349"/>
              <a:gd name="connsiteX8624" fmla="*/ 1434126 w 9272710"/>
              <a:gd name="connsiteY8624" fmla="*/ 1351233 h 6864349"/>
              <a:gd name="connsiteX8625" fmla="*/ 1455963 w 9272710"/>
              <a:gd name="connsiteY8625" fmla="*/ 1349221 h 6864349"/>
              <a:gd name="connsiteX8626" fmla="*/ 6978364 w 9272710"/>
              <a:gd name="connsiteY8626" fmla="*/ 1345614 h 6864349"/>
              <a:gd name="connsiteX8627" fmla="*/ 6978433 w 9272710"/>
              <a:gd name="connsiteY8627" fmla="*/ 1351047 h 6864349"/>
              <a:gd name="connsiteX8628" fmla="*/ 6979463 w 9272710"/>
              <a:gd name="connsiteY8628" fmla="*/ 1348126 h 6864349"/>
              <a:gd name="connsiteX8629" fmla="*/ 724422 w 9272710"/>
              <a:gd name="connsiteY8629" fmla="*/ 1336427 h 6864349"/>
              <a:gd name="connsiteX8630" fmla="*/ 724418 w 9272710"/>
              <a:gd name="connsiteY8630" fmla="*/ 1336469 h 6864349"/>
              <a:gd name="connsiteX8631" fmla="*/ 731800 w 9272710"/>
              <a:gd name="connsiteY8631" fmla="*/ 1352114 h 6864349"/>
              <a:gd name="connsiteX8632" fmla="*/ 734690 w 9272710"/>
              <a:gd name="connsiteY8632" fmla="*/ 1351205 h 6864349"/>
              <a:gd name="connsiteX8633" fmla="*/ 736272 w 9272710"/>
              <a:gd name="connsiteY8633" fmla="*/ 1351674 h 6864349"/>
              <a:gd name="connsiteX8634" fmla="*/ 748548 w 9272710"/>
              <a:gd name="connsiteY8634" fmla="*/ 1346850 h 6864349"/>
              <a:gd name="connsiteX8635" fmla="*/ 749755 w 9272710"/>
              <a:gd name="connsiteY8635" fmla="*/ 1346470 h 6864349"/>
              <a:gd name="connsiteX8636" fmla="*/ 796904 w 9272710"/>
              <a:gd name="connsiteY8636" fmla="*/ 1355804 h 6864349"/>
              <a:gd name="connsiteX8637" fmla="*/ 802798 w 9272710"/>
              <a:gd name="connsiteY8637" fmla="*/ 1343560 h 6864349"/>
              <a:gd name="connsiteX8638" fmla="*/ 802786 w 9272710"/>
              <a:gd name="connsiteY8638" fmla="*/ 1343488 h 6864349"/>
              <a:gd name="connsiteX8639" fmla="*/ 796903 w 9272710"/>
              <a:gd name="connsiteY8639" fmla="*/ 1355710 h 6864349"/>
              <a:gd name="connsiteX8640" fmla="*/ 749755 w 9272710"/>
              <a:gd name="connsiteY8640" fmla="*/ 1346375 h 6864349"/>
              <a:gd name="connsiteX8641" fmla="*/ 748548 w 9272710"/>
              <a:gd name="connsiteY8641" fmla="*/ 1346850 h 6864349"/>
              <a:gd name="connsiteX8642" fmla="*/ 734690 w 9272710"/>
              <a:gd name="connsiteY8642" fmla="*/ 1351205 h 6864349"/>
              <a:gd name="connsiteX8643" fmla="*/ 725310 w 9272710"/>
              <a:gd name="connsiteY8643" fmla="*/ 1348424 h 6864349"/>
              <a:gd name="connsiteX8644" fmla="*/ 8802261 w 9272710"/>
              <a:gd name="connsiteY8644" fmla="*/ 1323844 h 6864349"/>
              <a:gd name="connsiteX8645" fmla="*/ 8785920 w 9272710"/>
              <a:gd name="connsiteY8645" fmla="*/ 1326891 h 6864349"/>
              <a:gd name="connsiteX8646" fmla="*/ 8785892 w 9272710"/>
              <a:gd name="connsiteY8646" fmla="*/ 1326896 h 6864349"/>
              <a:gd name="connsiteX8647" fmla="*/ 8810331 w 9272710"/>
              <a:gd name="connsiteY8647" fmla="*/ 1328700 h 6864349"/>
              <a:gd name="connsiteX8648" fmla="*/ 8816312 w 9272710"/>
              <a:gd name="connsiteY8648" fmla="*/ 1332299 h 6864349"/>
              <a:gd name="connsiteX8649" fmla="*/ 8830402 w 9272710"/>
              <a:gd name="connsiteY8649" fmla="*/ 1350513 h 6864349"/>
              <a:gd name="connsiteX8650" fmla="*/ 8764394 w 9272710"/>
              <a:gd name="connsiteY8650" fmla="*/ 1403186 h 6864349"/>
              <a:gd name="connsiteX8651" fmla="*/ 8752249 w 9272710"/>
              <a:gd name="connsiteY8651" fmla="*/ 1415521 h 6864349"/>
              <a:gd name="connsiteX8652" fmla="*/ 8732056 w 9272710"/>
              <a:gd name="connsiteY8652" fmla="*/ 1415568 h 6864349"/>
              <a:gd name="connsiteX8653" fmla="*/ 8752440 w 9272710"/>
              <a:gd name="connsiteY8653" fmla="*/ 1415556 h 6864349"/>
              <a:gd name="connsiteX8654" fmla="*/ 8764584 w 9272710"/>
              <a:gd name="connsiteY8654" fmla="*/ 1403185 h 6864349"/>
              <a:gd name="connsiteX8655" fmla="*/ 8791123 w 9272710"/>
              <a:gd name="connsiteY8655" fmla="*/ 1367776 h 6864349"/>
              <a:gd name="connsiteX8656" fmla="*/ 8830526 w 9272710"/>
              <a:gd name="connsiteY8656" fmla="*/ 1350541 h 6864349"/>
              <a:gd name="connsiteX8657" fmla="*/ 8830497 w 9272710"/>
              <a:gd name="connsiteY8657" fmla="*/ 1350512 h 6864349"/>
              <a:gd name="connsiteX8658" fmla="*/ 8818368 w 9272710"/>
              <a:gd name="connsiteY8658" fmla="*/ 1333537 h 6864349"/>
              <a:gd name="connsiteX8659" fmla="*/ 8816312 w 9272710"/>
              <a:gd name="connsiteY8659" fmla="*/ 1332299 h 6864349"/>
              <a:gd name="connsiteX8660" fmla="*/ 8813721 w 9272710"/>
              <a:gd name="connsiteY8660" fmla="*/ 1328950 h 6864349"/>
              <a:gd name="connsiteX8661" fmla="*/ 8810331 w 9272710"/>
              <a:gd name="connsiteY8661" fmla="*/ 1328700 h 6864349"/>
              <a:gd name="connsiteX8662" fmla="*/ 237101 w 9272710"/>
              <a:gd name="connsiteY8662" fmla="*/ 1323648 h 6864349"/>
              <a:gd name="connsiteX8663" fmla="*/ 237191 w 9272710"/>
              <a:gd name="connsiteY8663" fmla="*/ 1323836 h 6864349"/>
              <a:gd name="connsiteX8664" fmla="*/ 238829 w 9272710"/>
              <a:gd name="connsiteY8664" fmla="*/ 1327155 h 6864349"/>
              <a:gd name="connsiteX8665" fmla="*/ 9002919 w 9272710"/>
              <a:gd name="connsiteY8665" fmla="*/ 1322530 h 6864349"/>
              <a:gd name="connsiteX8666" fmla="*/ 9000041 w 9272710"/>
              <a:gd name="connsiteY8666" fmla="*/ 1323045 h 6864349"/>
              <a:gd name="connsiteX8667" fmla="*/ 8999135 w 9272710"/>
              <a:gd name="connsiteY8667" fmla="*/ 1324905 h 6864349"/>
              <a:gd name="connsiteX8668" fmla="*/ 8673509 w 9272710"/>
              <a:gd name="connsiteY8668" fmla="*/ 1321200 h 6864349"/>
              <a:gd name="connsiteX8669" fmla="*/ 8659527 w 9272710"/>
              <a:gd name="connsiteY8669" fmla="*/ 1342995 h 6864349"/>
              <a:gd name="connsiteX8670" fmla="*/ 8593801 w 9272710"/>
              <a:gd name="connsiteY8670" fmla="*/ 1375182 h 6864349"/>
              <a:gd name="connsiteX8671" fmla="*/ 8547319 w 9272710"/>
              <a:gd name="connsiteY8671" fmla="*/ 1365086 h 6864349"/>
              <a:gd name="connsiteX8672" fmla="*/ 8489597 w 9272710"/>
              <a:gd name="connsiteY8672" fmla="*/ 1347560 h 6864349"/>
              <a:gd name="connsiteX8673" fmla="*/ 8425780 w 9272710"/>
              <a:gd name="connsiteY8673" fmla="*/ 1348893 h 6864349"/>
              <a:gd name="connsiteX8674" fmla="*/ 8409016 w 9272710"/>
              <a:gd name="connsiteY8674" fmla="*/ 1351846 h 6864349"/>
              <a:gd name="connsiteX8675" fmla="*/ 8310241 w 9272710"/>
              <a:gd name="connsiteY8675" fmla="*/ 1404329 h 6864349"/>
              <a:gd name="connsiteX8676" fmla="*/ 8297954 w 9272710"/>
              <a:gd name="connsiteY8676" fmla="*/ 1418235 h 6864349"/>
              <a:gd name="connsiteX8677" fmla="*/ 8260402 w 9272710"/>
              <a:gd name="connsiteY8677" fmla="*/ 1416009 h 6864349"/>
              <a:gd name="connsiteX8678" fmla="*/ 8260341 w 9272710"/>
              <a:gd name="connsiteY8678" fmla="*/ 1416114 h 6864349"/>
              <a:gd name="connsiteX8679" fmla="*/ 8275514 w 9272710"/>
              <a:gd name="connsiteY8679" fmla="*/ 1410267 h 6864349"/>
              <a:gd name="connsiteX8680" fmla="*/ 8297764 w 9272710"/>
              <a:gd name="connsiteY8680" fmla="*/ 1418426 h 6864349"/>
              <a:gd name="connsiteX8681" fmla="*/ 8373869 w 9272710"/>
              <a:gd name="connsiteY8681" fmla="*/ 1424426 h 6864349"/>
              <a:gd name="connsiteX8682" fmla="*/ 8387763 w 9272710"/>
              <a:gd name="connsiteY8682" fmla="*/ 1419230 h 6864349"/>
              <a:gd name="connsiteX8683" fmla="*/ 8374059 w 9272710"/>
              <a:gd name="connsiteY8683" fmla="*/ 1424331 h 6864349"/>
              <a:gd name="connsiteX8684" fmla="*/ 8297954 w 9272710"/>
              <a:gd name="connsiteY8684" fmla="*/ 1418330 h 6864349"/>
              <a:gd name="connsiteX8685" fmla="*/ 8310242 w 9272710"/>
              <a:gd name="connsiteY8685" fmla="*/ 1404424 h 6864349"/>
              <a:gd name="connsiteX8686" fmla="*/ 8409016 w 9272710"/>
              <a:gd name="connsiteY8686" fmla="*/ 1351941 h 6864349"/>
              <a:gd name="connsiteX8687" fmla="*/ 8425780 w 9272710"/>
              <a:gd name="connsiteY8687" fmla="*/ 1348988 h 6864349"/>
              <a:gd name="connsiteX8688" fmla="*/ 8489597 w 9272710"/>
              <a:gd name="connsiteY8688" fmla="*/ 1347655 h 6864349"/>
              <a:gd name="connsiteX8689" fmla="*/ 8547319 w 9272710"/>
              <a:gd name="connsiteY8689" fmla="*/ 1365181 h 6864349"/>
              <a:gd name="connsiteX8690" fmla="*/ 8593801 w 9272710"/>
              <a:gd name="connsiteY8690" fmla="*/ 1375277 h 6864349"/>
              <a:gd name="connsiteX8691" fmla="*/ 8673525 w 9272710"/>
              <a:gd name="connsiteY8691" fmla="*/ 1321271 h 6864349"/>
              <a:gd name="connsiteX8692" fmla="*/ 9013556 w 9272710"/>
              <a:gd name="connsiteY8692" fmla="*/ 1320628 h 6864349"/>
              <a:gd name="connsiteX8693" fmla="*/ 9009923 w 9272710"/>
              <a:gd name="connsiteY8693" fmla="*/ 1321278 h 6864349"/>
              <a:gd name="connsiteX8694" fmla="*/ 9028768 w 9272710"/>
              <a:gd name="connsiteY8694" fmla="*/ 1326556 h 6864349"/>
              <a:gd name="connsiteX8695" fmla="*/ 9043555 w 9272710"/>
              <a:gd name="connsiteY8695" fmla="*/ 1331141 h 6864349"/>
              <a:gd name="connsiteX8696" fmla="*/ 9043501 w 9272710"/>
              <a:gd name="connsiteY8696" fmla="*/ 1331024 h 6864349"/>
              <a:gd name="connsiteX8697" fmla="*/ 1663858 w 9272710"/>
              <a:gd name="connsiteY8697" fmla="*/ 1320294 h 6864349"/>
              <a:gd name="connsiteX8698" fmla="*/ 1660435 w 9272710"/>
              <a:gd name="connsiteY8698" fmla="*/ 1325430 h 6864349"/>
              <a:gd name="connsiteX8699" fmla="*/ 1664536 w 9272710"/>
              <a:gd name="connsiteY8699" fmla="*/ 1320657 h 6864349"/>
              <a:gd name="connsiteX8700" fmla="*/ 1664640 w 9272710"/>
              <a:gd name="connsiteY8700" fmla="*/ 1320450 h 6864349"/>
              <a:gd name="connsiteX8701" fmla="*/ 809762 w 9272710"/>
              <a:gd name="connsiteY8701" fmla="*/ 1317038 h 6864349"/>
              <a:gd name="connsiteX8702" fmla="*/ 800118 w 9272710"/>
              <a:gd name="connsiteY8702" fmla="*/ 1320978 h 6864349"/>
              <a:gd name="connsiteX8703" fmla="*/ 800125 w 9272710"/>
              <a:gd name="connsiteY8703" fmla="*/ 1321070 h 6864349"/>
              <a:gd name="connsiteX8704" fmla="*/ 809762 w 9272710"/>
              <a:gd name="connsiteY8704" fmla="*/ 1317133 h 6864349"/>
              <a:gd name="connsiteX8705" fmla="*/ 871960 w 9272710"/>
              <a:gd name="connsiteY8705" fmla="*/ 1369997 h 6864349"/>
              <a:gd name="connsiteX8706" fmla="*/ 877828 w 9272710"/>
              <a:gd name="connsiteY8706" fmla="*/ 1381890 h 6864349"/>
              <a:gd name="connsiteX8707" fmla="*/ 877884 w 9272710"/>
              <a:gd name="connsiteY8707" fmla="*/ 1381894 h 6864349"/>
              <a:gd name="connsiteX8708" fmla="*/ 871960 w 9272710"/>
              <a:gd name="connsiteY8708" fmla="*/ 1369902 h 6864349"/>
              <a:gd name="connsiteX8709" fmla="*/ 809762 w 9272710"/>
              <a:gd name="connsiteY8709" fmla="*/ 1317038 h 6864349"/>
              <a:gd name="connsiteX8710" fmla="*/ 1236598 w 9272710"/>
              <a:gd name="connsiteY8710" fmla="*/ 1315010 h 6864349"/>
              <a:gd name="connsiteX8711" fmla="*/ 1236694 w 9272710"/>
              <a:gd name="connsiteY8711" fmla="*/ 1315268 h 6864349"/>
              <a:gd name="connsiteX8712" fmla="*/ 1256857 w 9272710"/>
              <a:gd name="connsiteY8712" fmla="*/ 1315301 h 6864349"/>
              <a:gd name="connsiteX8713" fmla="*/ 1264327 w 9272710"/>
              <a:gd name="connsiteY8713" fmla="*/ 1321033 h 6864349"/>
              <a:gd name="connsiteX8714" fmla="*/ 1264391 w 9272710"/>
              <a:gd name="connsiteY8714" fmla="*/ 1320943 h 6864349"/>
              <a:gd name="connsiteX8715" fmla="*/ 1245995 w 9272710"/>
              <a:gd name="connsiteY8715" fmla="*/ 1315991 h 6864349"/>
              <a:gd name="connsiteX8716" fmla="*/ 6429289 w 9272710"/>
              <a:gd name="connsiteY8716" fmla="*/ 1314603 h 6864349"/>
              <a:gd name="connsiteX8717" fmla="*/ 6429218 w 9272710"/>
              <a:gd name="connsiteY8717" fmla="*/ 1314605 h 6864349"/>
              <a:gd name="connsiteX8718" fmla="*/ 6429519 w 9272710"/>
              <a:gd name="connsiteY8718" fmla="*/ 1314700 h 6864349"/>
              <a:gd name="connsiteX8719" fmla="*/ 6453124 w 9272710"/>
              <a:gd name="connsiteY8719" fmla="*/ 1324606 h 6864349"/>
              <a:gd name="connsiteX8720" fmla="*/ 6478870 w 9272710"/>
              <a:gd name="connsiteY8720" fmla="*/ 1356513 h 6864349"/>
              <a:gd name="connsiteX8721" fmla="*/ 6551546 w 9272710"/>
              <a:gd name="connsiteY8721" fmla="*/ 1410139 h 6864349"/>
              <a:gd name="connsiteX8722" fmla="*/ 6561130 w 9272710"/>
              <a:gd name="connsiteY8722" fmla="*/ 1416592 h 6864349"/>
              <a:gd name="connsiteX8723" fmla="*/ 6564475 w 9272710"/>
              <a:gd name="connsiteY8723" fmla="*/ 1427961 h 6864349"/>
              <a:gd name="connsiteX8724" fmla="*/ 6564844 w 9272710"/>
              <a:gd name="connsiteY8724" fmla="*/ 1428017 h 6864349"/>
              <a:gd name="connsiteX8725" fmla="*/ 6561511 w 9272710"/>
              <a:gd name="connsiteY8725" fmla="*/ 1416652 h 6864349"/>
              <a:gd name="connsiteX8726" fmla="*/ 6551927 w 9272710"/>
              <a:gd name="connsiteY8726" fmla="*/ 1410234 h 6864349"/>
              <a:gd name="connsiteX8727" fmla="*/ 6479251 w 9272710"/>
              <a:gd name="connsiteY8727" fmla="*/ 1356608 h 6864349"/>
              <a:gd name="connsiteX8728" fmla="*/ 6459946 w 9272710"/>
              <a:gd name="connsiteY8728" fmla="*/ 1327469 h 6864349"/>
              <a:gd name="connsiteX8729" fmla="*/ 6453124 w 9272710"/>
              <a:gd name="connsiteY8729" fmla="*/ 1324606 h 6864349"/>
              <a:gd name="connsiteX8730" fmla="*/ 6450414 w 9272710"/>
              <a:gd name="connsiteY8730" fmla="*/ 1321247 h 6864349"/>
              <a:gd name="connsiteX8731" fmla="*/ 6429519 w 9272710"/>
              <a:gd name="connsiteY8731" fmla="*/ 1314700 h 6864349"/>
              <a:gd name="connsiteX8732" fmla="*/ 1921893 w 9272710"/>
              <a:gd name="connsiteY8732" fmla="*/ 1314355 h 6864349"/>
              <a:gd name="connsiteX8733" fmla="*/ 1912949 w 9272710"/>
              <a:gd name="connsiteY8733" fmla="*/ 1317895 h 6864349"/>
              <a:gd name="connsiteX8734" fmla="*/ 1849870 w 9272710"/>
              <a:gd name="connsiteY8734" fmla="*/ 1316369 h 6864349"/>
              <a:gd name="connsiteX8735" fmla="*/ 1842790 w 9272710"/>
              <a:gd name="connsiteY8735" fmla="*/ 1316644 h 6864349"/>
              <a:gd name="connsiteX8736" fmla="*/ 1831610 w 9272710"/>
              <a:gd name="connsiteY8736" fmla="*/ 1316172 h 6864349"/>
              <a:gd name="connsiteX8737" fmla="*/ 1826338 w 9272710"/>
              <a:gd name="connsiteY8737" fmla="*/ 1317282 h 6864349"/>
              <a:gd name="connsiteX8738" fmla="*/ 1818603 w 9272710"/>
              <a:gd name="connsiteY8738" fmla="*/ 1317582 h 6864349"/>
              <a:gd name="connsiteX8739" fmla="*/ 1813715 w 9272710"/>
              <a:gd name="connsiteY8739" fmla="*/ 1319939 h 6864349"/>
              <a:gd name="connsiteX8740" fmla="*/ 1805668 w 9272710"/>
              <a:gd name="connsiteY8740" fmla="*/ 1321633 h 6864349"/>
              <a:gd name="connsiteX8741" fmla="*/ 1789859 w 9272710"/>
              <a:gd name="connsiteY8741" fmla="*/ 1331445 h 6864349"/>
              <a:gd name="connsiteX8742" fmla="*/ 1789807 w 9272710"/>
              <a:gd name="connsiteY8742" fmla="*/ 1331470 h 6864349"/>
              <a:gd name="connsiteX8743" fmla="*/ 1789793 w 9272710"/>
              <a:gd name="connsiteY8743" fmla="*/ 1331486 h 6864349"/>
              <a:gd name="connsiteX8744" fmla="*/ 1789859 w 9272710"/>
              <a:gd name="connsiteY8744" fmla="*/ 1331445 h 6864349"/>
              <a:gd name="connsiteX8745" fmla="*/ 1813715 w 9272710"/>
              <a:gd name="connsiteY8745" fmla="*/ 1319939 h 6864349"/>
              <a:gd name="connsiteX8746" fmla="*/ 1826338 w 9272710"/>
              <a:gd name="connsiteY8746" fmla="*/ 1317282 h 6864349"/>
              <a:gd name="connsiteX8747" fmla="*/ 1842790 w 9272710"/>
              <a:gd name="connsiteY8747" fmla="*/ 1316644 h 6864349"/>
              <a:gd name="connsiteX8748" fmla="*/ 1858826 w 9272710"/>
              <a:gd name="connsiteY8748" fmla="*/ 1317320 h 6864349"/>
              <a:gd name="connsiteX8749" fmla="*/ 1912757 w 9272710"/>
              <a:gd name="connsiteY8749" fmla="*/ 1317990 h 6864349"/>
              <a:gd name="connsiteX8750" fmla="*/ 1921901 w 9272710"/>
              <a:gd name="connsiteY8750" fmla="*/ 1314371 h 6864349"/>
              <a:gd name="connsiteX8751" fmla="*/ 1726052 w 9272710"/>
              <a:gd name="connsiteY8751" fmla="*/ 1313704 h 6864349"/>
              <a:gd name="connsiteX8752" fmla="*/ 1702064 w 9272710"/>
              <a:gd name="connsiteY8752" fmla="*/ 1334397 h 6864349"/>
              <a:gd name="connsiteX8753" fmla="*/ 1677966 w 9272710"/>
              <a:gd name="connsiteY8753" fmla="*/ 1330754 h 6864349"/>
              <a:gd name="connsiteX8754" fmla="*/ 1673775 w 9272710"/>
              <a:gd name="connsiteY8754" fmla="*/ 1324753 h 6864349"/>
              <a:gd name="connsiteX8755" fmla="*/ 1668130 w 9272710"/>
              <a:gd name="connsiteY8755" fmla="*/ 1313745 h 6864349"/>
              <a:gd name="connsiteX8756" fmla="*/ 1668022 w 9272710"/>
              <a:gd name="connsiteY8756" fmla="*/ 1313911 h 6864349"/>
              <a:gd name="connsiteX8757" fmla="*/ 1673680 w 9272710"/>
              <a:gd name="connsiteY8757" fmla="*/ 1324943 h 6864349"/>
              <a:gd name="connsiteX8758" fmla="*/ 1677871 w 9272710"/>
              <a:gd name="connsiteY8758" fmla="*/ 1330944 h 6864349"/>
              <a:gd name="connsiteX8759" fmla="*/ 1726067 w 9272710"/>
              <a:gd name="connsiteY8759" fmla="*/ 1313799 h 6864349"/>
              <a:gd name="connsiteX8760" fmla="*/ 1746355 w 9272710"/>
              <a:gd name="connsiteY8760" fmla="*/ 1336088 h 6864349"/>
              <a:gd name="connsiteX8761" fmla="*/ 1774930 w 9272710"/>
              <a:gd name="connsiteY8761" fmla="*/ 1348470 h 6864349"/>
              <a:gd name="connsiteX8762" fmla="*/ 1774983 w 9272710"/>
              <a:gd name="connsiteY8762" fmla="*/ 1348410 h 6864349"/>
              <a:gd name="connsiteX8763" fmla="*/ 1759727 w 9272710"/>
              <a:gd name="connsiteY8763" fmla="*/ 1352257 h 6864349"/>
              <a:gd name="connsiteX8764" fmla="*/ 1746547 w 9272710"/>
              <a:gd name="connsiteY8764" fmla="*/ 1335993 h 6864349"/>
              <a:gd name="connsiteX8765" fmla="*/ 1726258 w 9272710"/>
              <a:gd name="connsiteY8765" fmla="*/ 1313704 h 6864349"/>
              <a:gd name="connsiteX8766" fmla="*/ 1667128 w 9272710"/>
              <a:gd name="connsiteY8766" fmla="*/ 1313044 h 6864349"/>
              <a:gd name="connsiteX8767" fmla="*/ 1668087 w 9272710"/>
              <a:gd name="connsiteY8767" fmla="*/ 1313660 h 6864349"/>
              <a:gd name="connsiteX8768" fmla="*/ 1668087 w 9272710"/>
              <a:gd name="connsiteY8768" fmla="*/ 1313659 h 6864349"/>
              <a:gd name="connsiteX8769" fmla="*/ 1613905 w 9272710"/>
              <a:gd name="connsiteY8769" fmla="*/ 1306339 h 6864349"/>
              <a:gd name="connsiteX8770" fmla="*/ 1614980 w 9272710"/>
              <a:gd name="connsiteY8770" fmla="*/ 1307289 h 6864349"/>
              <a:gd name="connsiteX8771" fmla="*/ 1619113 w 9272710"/>
              <a:gd name="connsiteY8771" fmla="*/ 1307004 h 6864349"/>
              <a:gd name="connsiteX8772" fmla="*/ 9024139 w 9272710"/>
              <a:gd name="connsiteY8772" fmla="*/ 1305155 h 6864349"/>
              <a:gd name="connsiteX8773" fmla="*/ 9043310 w 9272710"/>
              <a:gd name="connsiteY8773" fmla="*/ 1330608 h 6864349"/>
              <a:gd name="connsiteX8774" fmla="*/ 9033663 w 9272710"/>
              <a:gd name="connsiteY8774" fmla="*/ 1309593 h 6864349"/>
              <a:gd name="connsiteX8775" fmla="*/ 17431 w 9272710"/>
              <a:gd name="connsiteY8775" fmla="*/ 1304628 h 6864349"/>
              <a:gd name="connsiteX8776" fmla="*/ 13222 w 9272710"/>
              <a:gd name="connsiteY8776" fmla="*/ 1310620 h 6864349"/>
              <a:gd name="connsiteX8777" fmla="*/ 4969 w 9272710"/>
              <a:gd name="connsiteY8777" fmla="*/ 1329099 h 6864349"/>
              <a:gd name="connsiteX8778" fmla="*/ 6859405 w 9272710"/>
              <a:gd name="connsiteY8778" fmla="*/ 1303071 h 6864349"/>
              <a:gd name="connsiteX8779" fmla="*/ 6859353 w 9272710"/>
              <a:gd name="connsiteY8779" fmla="*/ 1303120 h 6864349"/>
              <a:gd name="connsiteX8780" fmla="*/ 6851547 w 9272710"/>
              <a:gd name="connsiteY8780" fmla="*/ 1318151 h 6864349"/>
              <a:gd name="connsiteX8781" fmla="*/ 6842747 w 9272710"/>
              <a:gd name="connsiteY8781" fmla="*/ 1329924 h 6864349"/>
              <a:gd name="connsiteX8782" fmla="*/ 6842770 w 9272710"/>
              <a:gd name="connsiteY8782" fmla="*/ 1329922 h 6864349"/>
              <a:gd name="connsiteX8783" fmla="*/ 6851607 w 9272710"/>
              <a:gd name="connsiteY8783" fmla="*/ 1318092 h 6864349"/>
              <a:gd name="connsiteX8784" fmla="*/ 9012732 w 9272710"/>
              <a:gd name="connsiteY8784" fmla="*/ 1299839 h 6864349"/>
              <a:gd name="connsiteX8785" fmla="*/ 8990707 w 9272710"/>
              <a:gd name="connsiteY8785" fmla="*/ 1318032 h 6864349"/>
              <a:gd name="connsiteX8786" fmla="*/ 8939272 w 9272710"/>
              <a:gd name="connsiteY8786" fmla="*/ 1340606 h 6864349"/>
              <a:gd name="connsiteX8787" fmla="*/ 8907565 w 9272710"/>
              <a:gd name="connsiteY8787" fmla="*/ 1348655 h 6864349"/>
              <a:gd name="connsiteX8788" fmla="*/ 8898219 w 9272710"/>
              <a:gd name="connsiteY8788" fmla="*/ 1379564 h 6864349"/>
              <a:gd name="connsiteX8789" fmla="*/ 8898220 w 9272710"/>
              <a:gd name="connsiteY8789" fmla="*/ 1379564 h 6864349"/>
              <a:gd name="connsiteX8790" fmla="*/ 8896687 w 9272710"/>
              <a:gd name="connsiteY8790" fmla="*/ 1382293 h 6864349"/>
              <a:gd name="connsiteX8791" fmla="*/ 8890037 w 9272710"/>
              <a:gd name="connsiteY8791" fmla="*/ 1392821 h 6864349"/>
              <a:gd name="connsiteX8792" fmla="*/ 8888679 w 9272710"/>
              <a:gd name="connsiteY8792" fmla="*/ 1396546 h 6864349"/>
              <a:gd name="connsiteX8793" fmla="*/ 8887737 w 9272710"/>
              <a:gd name="connsiteY8793" fmla="*/ 1398224 h 6864349"/>
              <a:gd name="connsiteX8794" fmla="*/ 8883049 w 9272710"/>
              <a:gd name="connsiteY8794" fmla="*/ 1410675 h 6864349"/>
              <a:gd name="connsiteX8795" fmla="*/ 8866957 w 9272710"/>
              <a:gd name="connsiteY8795" fmla="*/ 1433109 h 6864349"/>
              <a:gd name="connsiteX8796" fmla="*/ 8866272 w 9272710"/>
              <a:gd name="connsiteY8796" fmla="*/ 1433826 h 6864349"/>
              <a:gd name="connsiteX8797" fmla="*/ 8866424 w 9272710"/>
              <a:gd name="connsiteY8797" fmla="*/ 1433852 h 6864349"/>
              <a:gd name="connsiteX8798" fmla="*/ 8866957 w 9272710"/>
              <a:gd name="connsiteY8798" fmla="*/ 1433109 h 6864349"/>
              <a:gd name="connsiteX8799" fmla="*/ 8879575 w 9272710"/>
              <a:gd name="connsiteY8799" fmla="*/ 1419902 h 6864349"/>
              <a:gd name="connsiteX8800" fmla="*/ 8883049 w 9272710"/>
              <a:gd name="connsiteY8800" fmla="*/ 1410675 h 6864349"/>
              <a:gd name="connsiteX8801" fmla="*/ 8884025 w 9272710"/>
              <a:gd name="connsiteY8801" fmla="*/ 1409315 h 6864349"/>
              <a:gd name="connsiteX8802" fmla="*/ 8888679 w 9272710"/>
              <a:gd name="connsiteY8802" fmla="*/ 1396546 h 6864349"/>
              <a:gd name="connsiteX8803" fmla="*/ 8896687 w 9272710"/>
              <a:gd name="connsiteY8803" fmla="*/ 1382293 h 6864349"/>
              <a:gd name="connsiteX8804" fmla="*/ 8898411 w 9272710"/>
              <a:gd name="connsiteY8804" fmla="*/ 1379563 h 6864349"/>
              <a:gd name="connsiteX8805" fmla="*/ 8925658 w 9272710"/>
              <a:gd name="connsiteY8805" fmla="*/ 1360183 h 6864349"/>
              <a:gd name="connsiteX8806" fmla="*/ 8947689 w 9272710"/>
              <a:gd name="connsiteY8806" fmla="*/ 1350259 h 6864349"/>
              <a:gd name="connsiteX8807" fmla="*/ 8948585 w 9272710"/>
              <a:gd name="connsiteY8807" fmla="*/ 1349922 h 6864349"/>
              <a:gd name="connsiteX8808" fmla="*/ 8964300 w 9272710"/>
              <a:gd name="connsiteY8808" fmla="*/ 1349936 h 6864349"/>
              <a:gd name="connsiteX8809" fmla="*/ 8969563 w 9272710"/>
              <a:gd name="connsiteY8809" fmla="*/ 1349941 h 6864349"/>
              <a:gd name="connsiteX8810" fmla="*/ 8969564 w 9272710"/>
              <a:gd name="connsiteY8810" fmla="*/ 1349941 h 6864349"/>
              <a:gd name="connsiteX8811" fmla="*/ 8969658 w 9272710"/>
              <a:gd name="connsiteY8811" fmla="*/ 1349941 h 6864349"/>
              <a:gd name="connsiteX8812" fmla="*/ 8990232 w 9272710"/>
              <a:gd name="connsiteY8812" fmla="*/ 1343273 h 6864349"/>
              <a:gd name="connsiteX8813" fmla="*/ 8990459 w 9272710"/>
              <a:gd name="connsiteY8813" fmla="*/ 1342712 h 6864349"/>
              <a:gd name="connsiteX8814" fmla="*/ 8990232 w 9272710"/>
              <a:gd name="connsiteY8814" fmla="*/ 1343178 h 6864349"/>
              <a:gd name="connsiteX8815" fmla="*/ 8990137 w 9272710"/>
              <a:gd name="connsiteY8815" fmla="*/ 1343274 h 6864349"/>
              <a:gd name="connsiteX8816" fmla="*/ 8981957 w 9272710"/>
              <a:gd name="connsiteY8816" fmla="*/ 1348465 h 6864349"/>
              <a:gd name="connsiteX8817" fmla="*/ 8969564 w 9272710"/>
              <a:gd name="connsiteY8817" fmla="*/ 1349941 h 6864349"/>
              <a:gd name="connsiteX8818" fmla="*/ 8964300 w 9272710"/>
              <a:gd name="connsiteY8818" fmla="*/ 1349936 h 6864349"/>
              <a:gd name="connsiteX8819" fmla="*/ 8948587 w 9272710"/>
              <a:gd name="connsiteY8819" fmla="*/ 1349921 h 6864349"/>
              <a:gd name="connsiteX8820" fmla="*/ 8948585 w 9272710"/>
              <a:gd name="connsiteY8820" fmla="*/ 1349922 h 6864349"/>
              <a:gd name="connsiteX8821" fmla="*/ 8948438 w 9272710"/>
              <a:gd name="connsiteY8821" fmla="*/ 1349922 h 6864349"/>
              <a:gd name="connsiteX8822" fmla="*/ 8947689 w 9272710"/>
              <a:gd name="connsiteY8822" fmla="*/ 1350259 h 6864349"/>
              <a:gd name="connsiteX8823" fmla="*/ 8930534 w 9272710"/>
              <a:gd name="connsiteY8823" fmla="*/ 1356715 h 6864349"/>
              <a:gd name="connsiteX8824" fmla="*/ 8925658 w 9272710"/>
              <a:gd name="connsiteY8824" fmla="*/ 1360183 h 6864349"/>
              <a:gd name="connsiteX8825" fmla="*/ 8922081 w 9272710"/>
              <a:gd name="connsiteY8825" fmla="*/ 1361794 h 6864349"/>
              <a:gd name="connsiteX8826" fmla="*/ 8898316 w 9272710"/>
              <a:gd name="connsiteY8826" fmla="*/ 1379564 h 6864349"/>
              <a:gd name="connsiteX8827" fmla="*/ 8939368 w 9272710"/>
              <a:gd name="connsiteY8827" fmla="*/ 1340607 h 6864349"/>
              <a:gd name="connsiteX8828" fmla="*/ 8990803 w 9272710"/>
              <a:gd name="connsiteY8828" fmla="*/ 1318032 h 6864349"/>
              <a:gd name="connsiteX8829" fmla="*/ 9017177 w 9272710"/>
              <a:gd name="connsiteY8829" fmla="*/ 1301910 h 6864349"/>
              <a:gd name="connsiteX8830" fmla="*/ 7584528 w 9272710"/>
              <a:gd name="connsiteY8830" fmla="*/ 1293231 h 6864349"/>
              <a:gd name="connsiteX8831" fmla="*/ 7584452 w 9272710"/>
              <a:gd name="connsiteY8831" fmla="*/ 1293349 h 6864349"/>
              <a:gd name="connsiteX8832" fmla="*/ 7590543 w 9272710"/>
              <a:gd name="connsiteY8832" fmla="*/ 1296706 h 6864349"/>
              <a:gd name="connsiteX8833" fmla="*/ 7595454 w 9272710"/>
              <a:gd name="connsiteY8833" fmla="*/ 1297817 h 6864349"/>
              <a:gd name="connsiteX8834" fmla="*/ 7602321 w 9272710"/>
              <a:gd name="connsiteY8834" fmla="*/ 1299791 h 6864349"/>
              <a:gd name="connsiteX8835" fmla="*/ 7606809 w 9272710"/>
              <a:gd name="connsiteY8835" fmla="*/ 1301798 h 6864349"/>
              <a:gd name="connsiteX8836" fmla="*/ 7610214 w 9272710"/>
              <a:gd name="connsiteY8836" fmla="*/ 1310322 h 6864349"/>
              <a:gd name="connsiteX8837" fmla="*/ 7610249 w 9272710"/>
              <a:gd name="connsiteY8837" fmla="*/ 1310507 h 6864349"/>
              <a:gd name="connsiteX8838" fmla="*/ 7610249 w 9272710"/>
              <a:gd name="connsiteY8838" fmla="*/ 1320045 h 6864349"/>
              <a:gd name="connsiteX8839" fmla="*/ 7610250 w 9272710"/>
              <a:gd name="connsiteY8839" fmla="*/ 1320033 h 6864349"/>
              <a:gd name="connsiteX8840" fmla="*/ 7610250 w 9272710"/>
              <a:gd name="connsiteY8840" fmla="*/ 1310413 h 6864349"/>
              <a:gd name="connsiteX8841" fmla="*/ 7610214 w 9272710"/>
              <a:gd name="connsiteY8841" fmla="*/ 1310322 h 6864349"/>
              <a:gd name="connsiteX8842" fmla="*/ 7608754 w 9272710"/>
              <a:gd name="connsiteY8842" fmla="*/ 1302667 h 6864349"/>
              <a:gd name="connsiteX8843" fmla="*/ 7606809 w 9272710"/>
              <a:gd name="connsiteY8843" fmla="*/ 1301798 h 6864349"/>
              <a:gd name="connsiteX8844" fmla="*/ 7606486 w 9272710"/>
              <a:gd name="connsiteY8844" fmla="*/ 1300989 h 6864349"/>
              <a:gd name="connsiteX8845" fmla="*/ 7602321 w 9272710"/>
              <a:gd name="connsiteY8845" fmla="*/ 1299791 h 6864349"/>
              <a:gd name="connsiteX8846" fmla="*/ 7600414 w 9272710"/>
              <a:gd name="connsiteY8846" fmla="*/ 1298939 h 6864349"/>
              <a:gd name="connsiteX8847" fmla="*/ 7595454 w 9272710"/>
              <a:gd name="connsiteY8847" fmla="*/ 1297817 h 6864349"/>
              <a:gd name="connsiteX8848" fmla="*/ 7593712 w 9272710"/>
              <a:gd name="connsiteY8848" fmla="*/ 1297316 h 6864349"/>
              <a:gd name="connsiteX8849" fmla="*/ 2065061 w 9272710"/>
              <a:gd name="connsiteY8849" fmla="*/ 1284653 h 6864349"/>
              <a:gd name="connsiteX8850" fmla="*/ 2064967 w 9272710"/>
              <a:gd name="connsiteY8850" fmla="*/ 1284748 h 6864349"/>
              <a:gd name="connsiteX8851" fmla="*/ 2049049 w 9272710"/>
              <a:gd name="connsiteY8851" fmla="*/ 1285462 h 6864349"/>
              <a:gd name="connsiteX8852" fmla="*/ 2035946 w 9272710"/>
              <a:gd name="connsiteY8852" fmla="*/ 1294443 h 6864349"/>
              <a:gd name="connsiteX8853" fmla="*/ 2030654 w 9272710"/>
              <a:gd name="connsiteY8853" fmla="*/ 1323297 h 6864349"/>
              <a:gd name="connsiteX8854" fmla="*/ 2009084 w 9272710"/>
              <a:gd name="connsiteY8854" fmla="*/ 1348021 h 6864349"/>
              <a:gd name="connsiteX8855" fmla="*/ 1975060 w 9272710"/>
              <a:gd name="connsiteY8855" fmla="*/ 1365973 h 6864349"/>
              <a:gd name="connsiteX8856" fmla="*/ 1969145 w 9272710"/>
              <a:gd name="connsiteY8856" fmla="*/ 1368664 h 6864349"/>
              <a:gd name="connsiteX8857" fmla="*/ 1911233 w 9272710"/>
              <a:gd name="connsiteY8857" fmla="*/ 1404478 h 6864349"/>
              <a:gd name="connsiteX8858" fmla="*/ 1866752 w 9272710"/>
              <a:gd name="connsiteY8858" fmla="*/ 1415622 h 6864349"/>
              <a:gd name="connsiteX8859" fmla="*/ 1865799 w 9272710"/>
              <a:gd name="connsiteY8859" fmla="*/ 1416289 h 6864349"/>
              <a:gd name="connsiteX8860" fmla="*/ 1861799 w 9272710"/>
              <a:gd name="connsiteY8860" fmla="*/ 1420099 h 6864349"/>
              <a:gd name="connsiteX8861" fmla="*/ 1861771 w 9272710"/>
              <a:gd name="connsiteY8861" fmla="*/ 1420127 h 6864349"/>
              <a:gd name="connsiteX8862" fmla="*/ 1861773 w 9272710"/>
              <a:gd name="connsiteY8862" fmla="*/ 1420128 h 6864349"/>
              <a:gd name="connsiteX8863" fmla="*/ 1865704 w 9272710"/>
              <a:gd name="connsiteY8863" fmla="*/ 1416384 h 6864349"/>
              <a:gd name="connsiteX8864" fmla="*/ 1865704 w 9272710"/>
              <a:gd name="connsiteY8864" fmla="*/ 1416479 h 6864349"/>
              <a:gd name="connsiteX8865" fmla="*/ 1865894 w 9272710"/>
              <a:gd name="connsiteY8865" fmla="*/ 1416479 h 6864349"/>
              <a:gd name="connsiteX8866" fmla="*/ 1861776 w 9272710"/>
              <a:gd name="connsiteY8866" fmla="*/ 1420130 h 6864349"/>
              <a:gd name="connsiteX8867" fmla="*/ 1861848 w 9272710"/>
              <a:gd name="connsiteY8867" fmla="*/ 1420161 h 6864349"/>
              <a:gd name="connsiteX8868" fmla="*/ 1865894 w 9272710"/>
              <a:gd name="connsiteY8868" fmla="*/ 1416574 h 6864349"/>
              <a:gd name="connsiteX8869" fmla="*/ 1866751 w 9272710"/>
              <a:gd name="connsiteY8869" fmla="*/ 1415812 h 6864349"/>
              <a:gd name="connsiteX8870" fmla="*/ 1911233 w 9272710"/>
              <a:gd name="connsiteY8870" fmla="*/ 1404668 h 6864349"/>
              <a:gd name="connsiteX8871" fmla="*/ 1969145 w 9272710"/>
              <a:gd name="connsiteY8871" fmla="*/ 1368854 h 6864349"/>
              <a:gd name="connsiteX8872" fmla="*/ 1969240 w 9272710"/>
              <a:gd name="connsiteY8872" fmla="*/ 1369044 h 6864349"/>
              <a:gd name="connsiteX8873" fmla="*/ 1975060 w 9272710"/>
              <a:gd name="connsiteY8873" fmla="*/ 1365973 h 6864349"/>
              <a:gd name="connsiteX8874" fmla="*/ 2005505 w 9272710"/>
              <a:gd name="connsiteY8874" fmla="*/ 1352123 h 6864349"/>
              <a:gd name="connsiteX8875" fmla="*/ 2009084 w 9272710"/>
              <a:gd name="connsiteY8875" fmla="*/ 1348021 h 6864349"/>
              <a:gd name="connsiteX8876" fmla="*/ 2015746 w 9272710"/>
              <a:gd name="connsiteY8876" fmla="*/ 1344506 h 6864349"/>
              <a:gd name="connsiteX8877" fmla="*/ 2036106 w 9272710"/>
              <a:gd name="connsiteY8877" fmla="*/ 1294464 h 6864349"/>
              <a:gd name="connsiteX8878" fmla="*/ 2065157 w 9272710"/>
              <a:gd name="connsiteY8878" fmla="*/ 1284748 h 6864349"/>
              <a:gd name="connsiteX8879" fmla="*/ 2073361 w 9272710"/>
              <a:gd name="connsiteY8879" fmla="*/ 1292464 h 6864349"/>
              <a:gd name="connsiteX8880" fmla="*/ 2084434 w 9272710"/>
              <a:gd name="connsiteY8880" fmla="*/ 1294454 h 6864349"/>
              <a:gd name="connsiteX8881" fmla="*/ 2084475 w 9272710"/>
              <a:gd name="connsiteY8881" fmla="*/ 1294330 h 6864349"/>
              <a:gd name="connsiteX8882" fmla="*/ 2084398 w 9272710"/>
              <a:gd name="connsiteY8882" fmla="*/ 1294369 h 6864349"/>
              <a:gd name="connsiteX8883" fmla="*/ 2065062 w 9272710"/>
              <a:gd name="connsiteY8883" fmla="*/ 1284653 h 6864349"/>
              <a:gd name="connsiteX8884" fmla="*/ 1242849 w 9272710"/>
              <a:gd name="connsiteY8884" fmla="*/ 1280082 h 6864349"/>
              <a:gd name="connsiteX8885" fmla="*/ 1234304 w 9272710"/>
              <a:gd name="connsiteY8885" fmla="*/ 1287248 h 6864349"/>
              <a:gd name="connsiteX8886" fmla="*/ 1232292 w 9272710"/>
              <a:gd name="connsiteY8886" fmla="*/ 1302845 h 6864349"/>
              <a:gd name="connsiteX8887" fmla="*/ 1232292 w 9272710"/>
              <a:gd name="connsiteY8887" fmla="*/ 1302909 h 6864349"/>
              <a:gd name="connsiteX8888" fmla="*/ 2216796 w 9272710"/>
              <a:gd name="connsiteY8888" fmla="*/ 1279795 h 6864349"/>
              <a:gd name="connsiteX8889" fmla="*/ 2234799 w 9272710"/>
              <a:gd name="connsiteY8889" fmla="*/ 1285605 h 6864349"/>
              <a:gd name="connsiteX8890" fmla="*/ 2226893 w 9272710"/>
              <a:gd name="connsiteY8890" fmla="*/ 1295606 h 6864349"/>
              <a:gd name="connsiteX8891" fmla="*/ 2215843 w 9272710"/>
              <a:gd name="connsiteY8891" fmla="*/ 1295892 h 6864349"/>
              <a:gd name="connsiteX8892" fmla="*/ 2205842 w 9272710"/>
              <a:gd name="connsiteY8892" fmla="*/ 1283224 h 6864349"/>
              <a:gd name="connsiteX8893" fmla="*/ 2205938 w 9272710"/>
              <a:gd name="connsiteY8893" fmla="*/ 1283129 h 6864349"/>
              <a:gd name="connsiteX8894" fmla="*/ 2216796 w 9272710"/>
              <a:gd name="connsiteY8894" fmla="*/ 1279795 h 6864349"/>
              <a:gd name="connsiteX8895" fmla="*/ 8015270 w 9272710"/>
              <a:gd name="connsiteY8895" fmla="*/ 1277846 h 6864349"/>
              <a:gd name="connsiteX8896" fmla="*/ 8015121 w 9272710"/>
              <a:gd name="connsiteY8896" fmla="*/ 1278016 h 6864349"/>
              <a:gd name="connsiteX8897" fmla="*/ 8023349 w 9272710"/>
              <a:gd name="connsiteY8897" fmla="*/ 1336701 h 6864349"/>
              <a:gd name="connsiteX8898" fmla="*/ 8025825 w 9272710"/>
              <a:gd name="connsiteY8898" fmla="*/ 1350417 h 6864349"/>
              <a:gd name="connsiteX8899" fmla="*/ 8065640 w 9272710"/>
              <a:gd name="connsiteY8899" fmla="*/ 1426903 h 6864349"/>
              <a:gd name="connsiteX8900" fmla="*/ 8152888 w 9272710"/>
              <a:gd name="connsiteY8900" fmla="*/ 1448429 h 6864349"/>
              <a:gd name="connsiteX8901" fmla="*/ 8202799 w 9272710"/>
              <a:gd name="connsiteY8901" fmla="*/ 1459669 h 6864349"/>
              <a:gd name="connsiteX8902" fmla="*/ 8212896 w 9272710"/>
              <a:gd name="connsiteY8902" fmla="*/ 1468051 h 6864349"/>
              <a:gd name="connsiteX8903" fmla="*/ 8232613 w 9272710"/>
              <a:gd name="connsiteY8903" fmla="*/ 1465479 h 6864349"/>
              <a:gd name="connsiteX8904" fmla="*/ 8232705 w 9272710"/>
              <a:gd name="connsiteY8904" fmla="*/ 1465302 h 6864349"/>
              <a:gd name="connsiteX8905" fmla="*/ 8213086 w 9272710"/>
              <a:gd name="connsiteY8905" fmla="*/ 1467860 h 6864349"/>
              <a:gd name="connsiteX8906" fmla="*/ 8202990 w 9272710"/>
              <a:gd name="connsiteY8906" fmla="*/ 1459478 h 6864349"/>
              <a:gd name="connsiteX8907" fmla="*/ 8153079 w 9272710"/>
              <a:gd name="connsiteY8907" fmla="*/ 1448239 h 6864349"/>
              <a:gd name="connsiteX8908" fmla="*/ 8065830 w 9272710"/>
              <a:gd name="connsiteY8908" fmla="*/ 1426712 h 6864349"/>
              <a:gd name="connsiteX8909" fmla="*/ 8026015 w 9272710"/>
              <a:gd name="connsiteY8909" fmla="*/ 1350227 h 6864349"/>
              <a:gd name="connsiteX8910" fmla="*/ 8023539 w 9272710"/>
              <a:gd name="connsiteY8910" fmla="*/ 1336511 h 6864349"/>
              <a:gd name="connsiteX8911" fmla="*/ 8007620 w 9272710"/>
              <a:gd name="connsiteY8911" fmla="*/ 1304261 h 6864349"/>
              <a:gd name="connsiteX8912" fmla="*/ 1908127 w 9272710"/>
              <a:gd name="connsiteY8912" fmla="*/ 1277107 h 6864349"/>
              <a:gd name="connsiteX8913" fmla="*/ 1907990 w 9272710"/>
              <a:gd name="connsiteY8913" fmla="*/ 1277214 h 6864349"/>
              <a:gd name="connsiteX8914" fmla="*/ 1909195 w 9272710"/>
              <a:gd name="connsiteY8914" fmla="*/ 1277366 h 6864349"/>
              <a:gd name="connsiteX8915" fmla="*/ 1919938 w 9272710"/>
              <a:gd name="connsiteY8915" fmla="*/ 1279971 h 6864349"/>
              <a:gd name="connsiteX8916" fmla="*/ 1934188 w 9272710"/>
              <a:gd name="connsiteY8916" fmla="*/ 1287034 h 6864349"/>
              <a:gd name="connsiteX8917" fmla="*/ 1967872 w 9272710"/>
              <a:gd name="connsiteY8917" fmla="*/ 1290546 h 6864349"/>
              <a:gd name="connsiteX8918" fmla="*/ 1968007 w 9272710"/>
              <a:gd name="connsiteY8918" fmla="*/ 1290481 h 6864349"/>
              <a:gd name="connsiteX8919" fmla="*/ 1934380 w 9272710"/>
              <a:gd name="connsiteY8919" fmla="*/ 1286939 h 6864349"/>
              <a:gd name="connsiteX8920" fmla="*/ 1921233 w 9272710"/>
              <a:gd name="connsiteY8920" fmla="*/ 1280285 h 6864349"/>
              <a:gd name="connsiteX8921" fmla="*/ 1919938 w 9272710"/>
              <a:gd name="connsiteY8921" fmla="*/ 1279971 h 6864349"/>
              <a:gd name="connsiteX8922" fmla="*/ 1916555 w 9272710"/>
              <a:gd name="connsiteY8922" fmla="*/ 1278295 h 6864349"/>
              <a:gd name="connsiteX8923" fmla="*/ 1909195 w 9272710"/>
              <a:gd name="connsiteY8923" fmla="*/ 1277366 h 6864349"/>
              <a:gd name="connsiteX8924" fmla="*/ 8180846 w 9272710"/>
              <a:gd name="connsiteY8924" fmla="*/ 1275805 h 6864349"/>
              <a:gd name="connsiteX8925" fmla="*/ 8171367 w 9272710"/>
              <a:gd name="connsiteY8925" fmla="*/ 1281456 h 6864349"/>
              <a:gd name="connsiteX8926" fmla="*/ 8175749 w 9272710"/>
              <a:gd name="connsiteY8926" fmla="*/ 1321462 h 6864349"/>
              <a:gd name="connsiteX8927" fmla="*/ 8228517 w 9272710"/>
              <a:gd name="connsiteY8927" fmla="*/ 1404615 h 6864349"/>
              <a:gd name="connsiteX8928" fmla="*/ 8231675 w 9272710"/>
              <a:gd name="connsiteY8928" fmla="*/ 1420618 h 6864349"/>
              <a:gd name="connsiteX8929" fmla="*/ 8228507 w 9272710"/>
              <a:gd name="connsiteY8929" fmla="*/ 1428736 h 6864349"/>
              <a:gd name="connsiteX8930" fmla="*/ 8228814 w 9272710"/>
              <a:gd name="connsiteY8930" fmla="*/ 1428701 h 6864349"/>
              <a:gd name="connsiteX8931" fmla="*/ 8228803 w 9272710"/>
              <a:gd name="connsiteY8931" fmla="*/ 1404614 h 6864349"/>
              <a:gd name="connsiteX8932" fmla="*/ 8176034 w 9272710"/>
              <a:gd name="connsiteY8932" fmla="*/ 1321461 h 6864349"/>
              <a:gd name="connsiteX8933" fmla="*/ 8171653 w 9272710"/>
              <a:gd name="connsiteY8933" fmla="*/ 1281456 h 6864349"/>
              <a:gd name="connsiteX8934" fmla="*/ 8189550 w 9272710"/>
              <a:gd name="connsiteY8934" fmla="*/ 1277330 h 6864349"/>
              <a:gd name="connsiteX8935" fmla="*/ 8189476 w 9272710"/>
              <a:gd name="connsiteY8935" fmla="*/ 1277254 h 6864349"/>
              <a:gd name="connsiteX8936" fmla="*/ 8180846 w 9272710"/>
              <a:gd name="connsiteY8936" fmla="*/ 1275805 h 6864349"/>
              <a:gd name="connsiteX8937" fmla="*/ 1999350 w 9272710"/>
              <a:gd name="connsiteY8937" fmla="*/ 1275405 h 6864349"/>
              <a:gd name="connsiteX8938" fmla="*/ 1996790 w 9272710"/>
              <a:gd name="connsiteY8938" fmla="*/ 1276639 h 6864349"/>
              <a:gd name="connsiteX8939" fmla="*/ 1999341 w 9272710"/>
              <a:gd name="connsiteY8939" fmla="*/ 1275413 h 6864349"/>
              <a:gd name="connsiteX8940" fmla="*/ 2260230 w 9272710"/>
              <a:gd name="connsiteY8940" fmla="*/ 1268365 h 6864349"/>
              <a:gd name="connsiteX8941" fmla="*/ 2246799 w 9272710"/>
              <a:gd name="connsiteY8941" fmla="*/ 1301607 h 6864349"/>
              <a:gd name="connsiteX8942" fmla="*/ 2260230 w 9272710"/>
              <a:gd name="connsiteY8942" fmla="*/ 1268365 h 6864349"/>
              <a:gd name="connsiteX8943" fmla="*/ 1874944 w 9272710"/>
              <a:gd name="connsiteY8943" fmla="*/ 1267775 h 6864349"/>
              <a:gd name="connsiteX8944" fmla="*/ 1862667 w 9272710"/>
              <a:gd name="connsiteY8944" fmla="*/ 1269734 h 6864349"/>
              <a:gd name="connsiteX8945" fmla="*/ 1862693 w 9272710"/>
              <a:gd name="connsiteY8945" fmla="*/ 1269747 h 6864349"/>
              <a:gd name="connsiteX8946" fmla="*/ 8034368 w 9272710"/>
              <a:gd name="connsiteY8946" fmla="*/ 1256057 h 6864349"/>
              <a:gd name="connsiteX8947" fmla="*/ 8034292 w 9272710"/>
              <a:gd name="connsiteY8947" fmla="*/ 1256133 h 6864349"/>
              <a:gd name="connsiteX8948" fmla="*/ 8026026 w 9272710"/>
              <a:gd name="connsiteY8948" fmla="*/ 1265569 h 6864349"/>
              <a:gd name="connsiteX8949" fmla="*/ 2051917 w 9272710"/>
              <a:gd name="connsiteY8949" fmla="*/ 1242957 h 6864349"/>
              <a:gd name="connsiteX8950" fmla="*/ 2032523 w 9272710"/>
              <a:gd name="connsiteY8950" fmla="*/ 1249601 h 6864349"/>
              <a:gd name="connsiteX8951" fmla="*/ 2032455 w 9272710"/>
              <a:gd name="connsiteY8951" fmla="*/ 1249654 h 6864349"/>
              <a:gd name="connsiteX8952" fmla="*/ 2051727 w 9272710"/>
              <a:gd name="connsiteY8952" fmla="*/ 1243052 h 6864349"/>
              <a:gd name="connsiteX8953" fmla="*/ 2074682 w 9272710"/>
              <a:gd name="connsiteY8953" fmla="*/ 1245981 h 6864349"/>
              <a:gd name="connsiteX8954" fmla="*/ 2081241 w 9272710"/>
              <a:gd name="connsiteY8954" fmla="*/ 1268177 h 6864349"/>
              <a:gd name="connsiteX8955" fmla="*/ 2081290 w 9272710"/>
              <a:gd name="connsiteY8955" fmla="*/ 1268128 h 6864349"/>
              <a:gd name="connsiteX8956" fmla="*/ 2074682 w 9272710"/>
              <a:gd name="connsiteY8956" fmla="*/ 1245886 h 6864349"/>
              <a:gd name="connsiteX8957" fmla="*/ 2074718 w 9272710"/>
              <a:gd name="connsiteY8957" fmla="*/ 1245866 h 6864349"/>
              <a:gd name="connsiteX8958" fmla="*/ 1416700 w 9272710"/>
              <a:gd name="connsiteY8958" fmla="*/ 1241120 h 6864349"/>
              <a:gd name="connsiteX8959" fmla="*/ 1416600 w 9272710"/>
              <a:gd name="connsiteY8959" fmla="*/ 1241124 h 6864349"/>
              <a:gd name="connsiteX8960" fmla="*/ 1393645 w 9272710"/>
              <a:gd name="connsiteY8960" fmla="*/ 1288749 h 6864349"/>
              <a:gd name="connsiteX8961" fmla="*/ 1398693 w 9272710"/>
              <a:gd name="connsiteY8961" fmla="*/ 1334183 h 6864349"/>
              <a:gd name="connsiteX8962" fmla="*/ 1390406 w 9272710"/>
              <a:gd name="connsiteY8962" fmla="*/ 1396191 h 6864349"/>
              <a:gd name="connsiteX8963" fmla="*/ 1425839 w 9272710"/>
              <a:gd name="connsiteY8963" fmla="*/ 1526684 h 6864349"/>
              <a:gd name="connsiteX8964" fmla="*/ 1379644 w 9272710"/>
              <a:gd name="connsiteY8964" fmla="*/ 1501347 h 6864349"/>
              <a:gd name="connsiteX8965" fmla="*/ 1379530 w 9272710"/>
              <a:gd name="connsiteY8965" fmla="*/ 1501191 h 6864349"/>
              <a:gd name="connsiteX8966" fmla="*/ 1372761 w 9272710"/>
              <a:gd name="connsiteY8966" fmla="*/ 1490038 h 6864349"/>
              <a:gd name="connsiteX8967" fmla="*/ 1371052 w 9272710"/>
              <a:gd name="connsiteY8967" fmla="*/ 1489643 h 6864349"/>
              <a:gd name="connsiteX8968" fmla="*/ 1370114 w 9272710"/>
              <a:gd name="connsiteY8968" fmla="*/ 1488365 h 6864349"/>
              <a:gd name="connsiteX8969" fmla="*/ 1367259 w 9272710"/>
              <a:gd name="connsiteY8969" fmla="*/ 1488766 h 6864349"/>
              <a:gd name="connsiteX8970" fmla="*/ 1364702 w 9272710"/>
              <a:gd name="connsiteY8970" fmla="*/ 1488175 h 6864349"/>
              <a:gd name="connsiteX8971" fmla="*/ 1361026 w 9272710"/>
              <a:gd name="connsiteY8971" fmla="*/ 1489643 h 6864349"/>
              <a:gd name="connsiteX8972" fmla="*/ 1358486 w 9272710"/>
              <a:gd name="connsiteY8972" fmla="*/ 1490000 h 6864349"/>
              <a:gd name="connsiteX8973" fmla="*/ 1326113 w 9272710"/>
              <a:gd name="connsiteY8973" fmla="*/ 1496870 h 6864349"/>
              <a:gd name="connsiteX8974" fmla="*/ 1326415 w 9272710"/>
              <a:gd name="connsiteY8974" fmla="*/ 1497053 h 6864349"/>
              <a:gd name="connsiteX8975" fmla="*/ 1344150 w 9272710"/>
              <a:gd name="connsiteY8975" fmla="*/ 1496381 h 6864349"/>
              <a:gd name="connsiteX8976" fmla="*/ 1361026 w 9272710"/>
              <a:gd name="connsiteY8976" fmla="*/ 1489643 h 6864349"/>
              <a:gd name="connsiteX8977" fmla="*/ 1367259 w 9272710"/>
              <a:gd name="connsiteY8977" fmla="*/ 1488766 h 6864349"/>
              <a:gd name="connsiteX8978" fmla="*/ 1371052 w 9272710"/>
              <a:gd name="connsiteY8978" fmla="*/ 1489643 h 6864349"/>
              <a:gd name="connsiteX8979" fmla="*/ 1379530 w 9272710"/>
              <a:gd name="connsiteY8979" fmla="*/ 1501191 h 6864349"/>
              <a:gd name="connsiteX8980" fmla="*/ 1379739 w 9272710"/>
              <a:gd name="connsiteY8980" fmla="*/ 1501538 h 6864349"/>
              <a:gd name="connsiteX8981" fmla="*/ 1425935 w 9272710"/>
              <a:gd name="connsiteY8981" fmla="*/ 1526874 h 6864349"/>
              <a:gd name="connsiteX8982" fmla="*/ 1441461 w 9272710"/>
              <a:gd name="connsiteY8982" fmla="*/ 1532303 h 6864349"/>
              <a:gd name="connsiteX8983" fmla="*/ 1441574 w 9272710"/>
              <a:gd name="connsiteY8983" fmla="*/ 1532056 h 6864349"/>
              <a:gd name="connsiteX8984" fmla="*/ 1441460 w 9272710"/>
              <a:gd name="connsiteY8984" fmla="*/ 1532113 h 6864349"/>
              <a:gd name="connsiteX8985" fmla="*/ 1441488 w 9272710"/>
              <a:gd name="connsiteY8985" fmla="*/ 1532051 h 6864349"/>
              <a:gd name="connsiteX8986" fmla="*/ 1441585 w 9272710"/>
              <a:gd name="connsiteY8986" fmla="*/ 1532031 h 6864349"/>
              <a:gd name="connsiteX8987" fmla="*/ 1454168 w 9272710"/>
              <a:gd name="connsiteY8987" fmla="*/ 1504434 h 6864349"/>
              <a:gd name="connsiteX8988" fmla="*/ 1457392 w 9272710"/>
              <a:gd name="connsiteY8988" fmla="*/ 1468081 h 6864349"/>
              <a:gd name="connsiteX8989" fmla="*/ 1457380 w 9272710"/>
              <a:gd name="connsiteY8989" fmla="*/ 1468009 h 6864349"/>
              <a:gd name="connsiteX8990" fmla="*/ 1454167 w 9272710"/>
              <a:gd name="connsiteY8990" fmla="*/ 1504243 h 6864349"/>
              <a:gd name="connsiteX8991" fmla="*/ 1441488 w 9272710"/>
              <a:gd name="connsiteY8991" fmla="*/ 1532051 h 6864349"/>
              <a:gd name="connsiteX8992" fmla="*/ 1433602 w 9272710"/>
              <a:gd name="connsiteY8992" fmla="*/ 1533696 h 6864349"/>
              <a:gd name="connsiteX8993" fmla="*/ 1426125 w 9272710"/>
              <a:gd name="connsiteY8993" fmla="*/ 1526588 h 6864349"/>
              <a:gd name="connsiteX8994" fmla="*/ 1390692 w 9272710"/>
              <a:gd name="connsiteY8994" fmla="*/ 1396096 h 6864349"/>
              <a:gd name="connsiteX8995" fmla="*/ 1398980 w 9272710"/>
              <a:gd name="connsiteY8995" fmla="*/ 1334088 h 6864349"/>
              <a:gd name="connsiteX8996" fmla="*/ 1393930 w 9272710"/>
              <a:gd name="connsiteY8996" fmla="*/ 1288654 h 6864349"/>
              <a:gd name="connsiteX8997" fmla="*/ 1391300 w 9272710"/>
              <a:gd name="connsiteY8997" fmla="*/ 1253519 h 6864349"/>
              <a:gd name="connsiteX8998" fmla="*/ 1559007 w 9272710"/>
              <a:gd name="connsiteY8998" fmla="*/ 1240506 h 6864349"/>
              <a:gd name="connsiteX8999" fmla="*/ 1550561 w 9272710"/>
              <a:gd name="connsiteY8999" fmla="*/ 1249582 h 6864349"/>
              <a:gd name="connsiteX9000" fmla="*/ 1543751 w 9272710"/>
              <a:gd name="connsiteY9000" fmla="*/ 1268128 h 6864349"/>
              <a:gd name="connsiteX9001" fmla="*/ 1543949 w 9272710"/>
              <a:gd name="connsiteY9001" fmla="*/ 1268270 h 6864349"/>
              <a:gd name="connsiteX9002" fmla="*/ 1550874 w 9272710"/>
              <a:gd name="connsiteY9002" fmla="*/ 1249487 h 6864349"/>
              <a:gd name="connsiteX9003" fmla="*/ 1559229 w 9272710"/>
              <a:gd name="connsiteY9003" fmla="*/ 1240522 h 6864349"/>
              <a:gd name="connsiteX9004" fmla="*/ 68571 w 9272710"/>
              <a:gd name="connsiteY9004" fmla="*/ 1236676 h 6864349"/>
              <a:gd name="connsiteX9005" fmla="*/ 55954 w 9272710"/>
              <a:gd name="connsiteY9005" fmla="*/ 1245838 h 6864349"/>
              <a:gd name="connsiteX9006" fmla="*/ 52649 w 9272710"/>
              <a:gd name="connsiteY9006" fmla="*/ 1251268 h 6864349"/>
              <a:gd name="connsiteX9007" fmla="*/ 68516 w 9272710"/>
              <a:gd name="connsiteY9007" fmla="*/ 1236717 h 6864349"/>
              <a:gd name="connsiteX9008" fmla="*/ 86148 w 9272710"/>
              <a:gd name="connsiteY9008" fmla="*/ 1238838 h 6864349"/>
              <a:gd name="connsiteX9009" fmla="*/ 164158 w 9272710"/>
              <a:gd name="connsiteY9009" fmla="*/ 1293702 h 6864349"/>
              <a:gd name="connsiteX9010" fmla="*/ 226356 w 9272710"/>
              <a:gd name="connsiteY9010" fmla="*/ 1372759 h 6864349"/>
              <a:gd name="connsiteX9011" fmla="*/ 253407 w 9272710"/>
              <a:gd name="connsiteY9011" fmla="*/ 1414384 h 6864349"/>
              <a:gd name="connsiteX9012" fmla="*/ 218927 w 9272710"/>
              <a:gd name="connsiteY9012" fmla="*/ 1456675 h 6864349"/>
              <a:gd name="connsiteX9013" fmla="*/ 191663 w 9272710"/>
              <a:gd name="connsiteY9013" fmla="*/ 1470826 h 6864349"/>
              <a:gd name="connsiteX9014" fmla="*/ 181939 w 9272710"/>
              <a:gd name="connsiteY9014" fmla="*/ 1484443 h 6864349"/>
              <a:gd name="connsiteX9015" fmla="*/ 191705 w 9272710"/>
              <a:gd name="connsiteY9015" fmla="*/ 1470811 h 6864349"/>
              <a:gd name="connsiteX9016" fmla="*/ 219022 w 9272710"/>
              <a:gd name="connsiteY9016" fmla="*/ 1456674 h 6864349"/>
              <a:gd name="connsiteX9017" fmla="*/ 253502 w 9272710"/>
              <a:gd name="connsiteY9017" fmla="*/ 1414383 h 6864349"/>
              <a:gd name="connsiteX9018" fmla="*/ 226451 w 9272710"/>
              <a:gd name="connsiteY9018" fmla="*/ 1372759 h 6864349"/>
              <a:gd name="connsiteX9019" fmla="*/ 164253 w 9272710"/>
              <a:gd name="connsiteY9019" fmla="*/ 1293701 h 6864349"/>
              <a:gd name="connsiteX9020" fmla="*/ 86243 w 9272710"/>
              <a:gd name="connsiteY9020" fmla="*/ 1238837 h 6864349"/>
              <a:gd name="connsiteX9021" fmla="*/ 68571 w 9272710"/>
              <a:gd name="connsiteY9021" fmla="*/ 1236676 h 6864349"/>
              <a:gd name="connsiteX9022" fmla="*/ 1750593 w 9272710"/>
              <a:gd name="connsiteY9022" fmla="*/ 1231494 h 6864349"/>
              <a:gd name="connsiteX9023" fmla="*/ 1750368 w 9272710"/>
              <a:gd name="connsiteY9023" fmla="*/ 1231579 h 6864349"/>
              <a:gd name="connsiteX9024" fmla="*/ 1734926 w 9272710"/>
              <a:gd name="connsiteY9024" fmla="*/ 1250744 h 6864349"/>
              <a:gd name="connsiteX9025" fmla="*/ 1727479 w 9272710"/>
              <a:gd name="connsiteY9025" fmla="*/ 1256876 h 6864349"/>
              <a:gd name="connsiteX9026" fmla="*/ 1727592 w 9272710"/>
              <a:gd name="connsiteY9026" fmla="*/ 1256852 h 6864349"/>
              <a:gd name="connsiteX9027" fmla="*/ 1735211 w 9272710"/>
              <a:gd name="connsiteY9027" fmla="*/ 1250649 h 6864349"/>
              <a:gd name="connsiteX9028" fmla="*/ 2210415 w 9272710"/>
              <a:gd name="connsiteY9028" fmla="*/ 1226455 h 6864349"/>
              <a:gd name="connsiteX9029" fmla="*/ 2190984 w 9272710"/>
              <a:gd name="connsiteY9029" fmla="*/ 1255506 h 6864349"/>
              <a:gd name="connsiteX9030" fmla="*/ 2210415 w 9272710"/>
              <a:gd name="connsiteY9030" fmla="*/ 1226455 h 6864349"/>
              <a:gd name="connsiteX9031" fmla="*/ 7079571 w 9272710"/>
              <a:gd name="connsiteY9031" fmla="*/ 1225807 h 6864349"/>
              <a:gd name="connsiteX9032" fmla="*/ 7079591 w 9272710"/>
              <a:gd name="connsiteY9032" fmla="*/ 1226243 h 6864349"/>
              <a:gd name="connsiteX9033" fmla="*/ 7077849 w 9272710"/>
              <a:gd name="connsiteY9033" fmla="*/ 1245220 h 6864349"/>
              <a:gd name="connsiteX9034" fmla="*/ 7075078 w 9272710"/>
              <a:gd name="connsiteY9034" fmla="*/ 1249851 h 6864349"/>
              <a:gd name="connsiteX9035" fmla="*/ 7059516 w 9272710"/>
              <a:gd name="connsiteY9035" fmla="*/ 1261112 h 6864349"/>
              <a:gd name="connsiteX9036" fmla="*/ 7057895 w 9272710"/>
              <a:gd name="connsiteY9036" fmla="*/ 1262026 h 6864349"/>
              <a:gd name="connsiteX9037" fmla="*/ 7036083 w 9272710"/>
              <a:gd name="connsiteY9037" fmla="*/ 1347656 h 6864349"/>
              <a:gd name="connsiteX9038" fmla="*/ 7040497 w 9272710"/>
              <a:gd name="connsiteY9038" fmla="*/ 1373389 h 6864349"/>
              <a:gd name="connsiteX9039" fmla="*/ 7039174 w 9272710"/>
              <a:gd name="connsiteY9039" fmla="*/ 1378147 h 6864349"/>
              <a:gd name="connsiteX9040" fmla="*/ 7023491 w 9272710"/>
              <a:gd name="connsiteY9040" fmla="*/ 1393960 h 6864349"/>
              <a:gd name="connsiteX9041" fmla="*/ 7000162 w 9272710"/>
              <a:gd name="connsiteY9041" fmla="*/ 1398693 h 6864349"/>
              <a:gd name="connsiteX9042" fmla="*/ 7000173 w 9272710"/>
              <a:gd name="connsiteY9042" fmla="*/ 1398900 h 6864349"/>
              <a:gd name="connsiteX9043" fmla="*/ 6983885 w 9272710"/>
              <a:gd name="connsiteY9043" fmla="*/ 1406139 h 6864349"/>
              <a:gd name="connsiteX9044" fmla="*/ 6893398 w 9272710"/>
              <a:gd name="connsiteY9044" fmla="*/ 1533488 h 6864349"/>
              <a:gd name="connsiteX9045" fmla="*/ 6983886 w 9272710"/>
              <a:gd name="connsiteY9045" fmla="*/ 1406139 h 6864349"/>
              <a:gd name="connsiteX9046" fmla="*/ 7000173 w 9272710"/>
              <a:gd name="connsiteY9046" fmla="*/ 1398900 h 6864349"/>
              <a:gd name="connsiteX9047" fmla="*/ 7037642 w 9272710"/>
              <a:gd name="connsiteY9047" fmla="*/ 1383660 h 6864349"/>
              <a:gd name="connsiteX9048" fmla="*/ 7039174 w 9272710"/>
              <a:gd name="connsiteY9048" fmla="*/ 1378147 h 6864349"/>
              <a:gd name="connsiteX9049" fmla="*/ 7040998 w 9272710"/>
              <a:gd name="connsiteY9049" fmla="*/ 1376308 h 6864349"/>
              <a:gd name="connsiteX9050" fmla="*/ 7040497 w 9272710"/>
              <a:gd name="connsiteY9050" fmla="*/ 1373389 h 6864349"/>
              <a:gd name="connsiteX9051" fmla="*/ 7041977 w 9272710"/>
              <a:gd name="connsiteY9051" fmla="*/ 1368066 h 6864349"/>
              <a:gd name="connsiteX9052" fmla="*/ 7036178 w 9272710"/>
              <a:gd name="connsiteY9052" fmla="*/ 1347846 h 6864349"/>
              <a:gd name="connsiteX9053" fmla="*/ 7057990 w 9272710"/>
              <a:gd name="connsiteY9053" fmla="*/ 1262216 h 6864349"/>
              <a:gd name="connsiteX9054" fmla="*/ 7059516 w 9272710"/>
              <a:gd name="connsiteY9054" fmla="*/ 1261112 h 6864349"/>
              <a:gd name="connsiteX9055" fmla="*/ 7072834 w 9272710"/>
              <a:gd name="connsiteY9055" fmla="*/ 1253601 h 6864349"/>
              <a:gd name="connsiteX9056" fmla="*/ 7075078 w 9272710"/>
              <a:gd name="connsiteY9056" fmla="*/ 1249851 h 6864349"/>
              <a:gd name="connsiteX9057" fmla="*/ 7077591 w 9272710"/>
              <a:gd name="connsiteY9057" fmla="*/ 1248033 h 6864349"/>
              <a:gd name="connsiteX9058" fmla="*/ 7077849 w 9272710"/>
              <a:gd name="connsiteY9058" fmla="*/ 1245220 h 6864349"/>
              <a:gd name="connsiteX9059" fmla="*/ 7080254 w 9272710"/>
              <a:gd name="connsiteY9059" fmla="*/ 1241202 h 6864349"/>
              <a:gd name="connsiteX9060" fmla="*/ 7079591 w 9272710"/>
              <a:gd name="connsiteY9060" fmla="*/ 1226243 h 6864349"/>
              <a:gd name="connsiteX9061" fmla="*/ 7079622 w 9272710"/>
              <a:gd name="connsiteY9061" fmla="*/ 1225903 h 6864349"/>
              <a:gd name="connsiteX9062" fmla="*/ 6126013 w 9272710"/>
              <a:gd name="connsiteY9062" fmla="*/ 1207707 h 6864349"/>
              <a:gd name="connsiteX9063" fmla="*/ 6126016 w 9272710"/>
              <a:gd name="connsiteY9063" fmla="*/ 1207709 h 6864349"/>
              <a:gd name="connsiteX9064" fmla="*/ 6152258 w 9272710"/>
              <a:gd name="connsiteY9064" fmla="*/ 1216400 h 6864349"/>
              <a:gd name="connsiteX9065" fmla="*/ 6170895 w 9272710"/>
              <a:gd name="connsiteY9065" fmla="*/ 1220664 h 6864349"/>
              <a:gd name="connsiteX9066" fmla="*/ 6181283 w 9272710"/>
              <a:gd name="connsiteY9066" fmla="*/ 1221450 h 6864349"/>
              <a:gd name="connsiteX9067" fmla="*/ 6207833 w 9272710"/>
              <a:gd name="connsiteY9067" fmla="*/ 1226448 h 6864349"/>
              <a:gd name="connsiteX9068" fmla="*/ 6208276 w 9272710"/>
              <a:gd name="connsiteY9068" fmla="*/ 1226558 h 6864349"/>
              <a:gd name="connsiteX9069" fmla="*/ 6208242 w 9272710"/>
              <a:gd name="connsiteY9069" fmla="*/ 1226525 h 6864349"/>
              <a:gd name="connsiteX9070" fmla="*/ 6207833 w 9272710"/>
              <a:gd name="connsiteY9070" fmla="*/ 1226448 h 6864349"/>
              <a:gd name="connsiteX9071" fmla="*/ 6190560 w 9272710"/>
              <a:gd name="connsiteY9071" fmla="*/ 1222151 h 6864349"/>
              <a:gd name="connsiteX9072" fmla="*/ 6181283 w 9272710"/>
              <a:gd name="connsiteY9072" fmla="*/ 1221450 h 6864349"/>
              <a:gd name="connsiteX9073" fmla="*/ 6180483 w 9272710"/>
              <a:gd name="connsiteY9073" fmla="*/ 1221299 h 6864349"/>
              <a:gd name="connsiteX9074" fmla="*/ 6151972 w 9272710"/>
              <a:gd name="connsiteY9074" fmla="*/ 1216305 h 6864349"/>
              <a:gd name="connsiteX9075" fmla="*/ 1804458 w 9272710"/>
              <a:gd name="connsiteY9075" fmla="*/ 1205786 h 6864349"/>
              <a:gd name="connsiteX9076" fmla="*/ 1797157 w 9272710"/>
              <a:gd name="connsiteY9076" fmla="*/ 1210519 h 6864349"/>
              <a:gd name="connsiteX9077" fmla="*/ 1797255 w 9272710"/>
              <a:gd name="connsiteY9077" fmla="*/ 1212032 h 6864349"/>
              <a:gd name="connsiteX9078" fmla="*/ 1796919 w 9272710"/>
              <a:gd name="connsiteY9078" fmla="*/ 1212317 h 6864349"/>
              <a:gd name="connsiteX9079" fmla="*/ 1797333 w 9272710"/>
              <a:gd name="connsiteY9079" fmla="*/ 1213227 h 6864349"/>
              <a:gd name="connsiteX9080" fmla="*/ 1797563 w 9272710"/>
              <a:gd name="connsiteY9080" fmla="*/ 1216771 h 6864349"/>
              <a:gd name="connsiteX9081" fmla="*/ 1805196 w 9272710"/>
              <a:gd name="connsiteY9081" fmla="*/ 1231722 h 6864349"/>
              <a:gd name="connsiteX9082" fmla="*/ 1805515 w 9272710"/>
              <a:gd name="connsiteY9082" fmla="*/ 1232654 h 6864349"/>
              <a:gd name="connsiteX9083" fmla="*/ 1803461 w 9272710"/>
              <a:gd name="connsiteY9083" fmla="*/ 1243801 h 6864349"/>
              <a:gd name="connsiteX9084" fmla="*/ 1803696 w 9272710"/>
              <a:gd name="connsiteY9084" fmla="*/ 1243981 h 6864349"/>
              <a:gd name="connsiteX9085" fmla="*/ 1806383 w 9272710"/>
              <a:gd name="connsiteY9085" fmla="*/ 1235191 h 6864349"/>
              <a:gd name="connsiteX9086" fmla="*/ 1805515 w 9272710"/>
              <a:gd name="connsiteY9086" fmla="*/ 1232654 h 6864349"/>
              <a:gd name="connsiteX9087" fmla="*/ 1805556 w 9272710"/>
              <a:gd name="connsiteY9087" fmla="*/ 1232428 h 6864349"/>
              <a:gd name="connsiteX9088" fmla="*/ 1805196 w 9272710"/>
              <a:gd name="connsiteY9088" fmla="*/ 1231722 h 6864349"/>
              <a:gd name="connsiteX9089" fmla="*/ 1803492 w 9272710"/>
              <a:gd name="connsiteY9089" fmla="*/ 1226743 h 6864349"/>
              <a:gd name="connsiteX9090" fmla="*/ 1797333 w 9272710"/>
              <a:gd name="connsiteY9090" fmla="*/ 1213227 h 6864349"/>
              <a:gd name="connsiteX9091" fmla="*/ 1797255 w 9272710"/>
              <a:gd name="connsiteY9091" fmla="*/ 1212032 h 6864349"/>
              <a:gd name="connsiteX9092" fmla="*/ 1804615 w 9272710"/>
              <a:gd name="connsiteY9092" fmla="*/ 1205800 h 6864349"/>
              <a:gd name="connsiteX9093" fmla="*/ 8642188 w 9272710"/>
              <a:gd name="connsiteY9093" fmla="*/ 1198818 h 6864349"/>
              <a:gd name="connsiteX9094" fmla="*/ 8644284 w 9272710"/>
              <a:gd name="connsiteY9094" fmla="*/ 1207050 h 6864349"/>
              <a:gd name="connsiteX9095" fmla="*/ 8642974 w 9272710"/>
              <a:gd name="connsiteY9095" fmla="*/ 1200196 h 6864349"/>
              <a:gd name="connsiteX9096" fmla="*/ 602823 w 9272710"/>
              <a:gd name="connsiteY9096" fmla="*/ 1197514 h 6864349"/>
              <a:gd name="connsiteX9097" fmla="*/ 602974 w 9272710"/>
              <a:gd name="connsiteY9097" fmla="*/ 1197594 h 6864349"/>
              <a:gd name="connsiteX9098" fmla="*/ 602918 w 9272710"/>
              <a:gd name="connsiteY9098" fmla="*/ 1197685 h 6864349"/>
              <a:gd name="connsiteX9099" fmla="*/ 626049 w 9272710"/>
              <a:gd name="connsiteY9099" fmla="*/ 1206881 h 6864349"/>
              <a:gd name="connsiteX9100" fmla="*/ 637434 w 9272710"/>
              <a:gd name="connsiteY9100" fmla="*/ 1206113 h 6864349"/>
              <a:gd name="connsiteX9101" fmla="*/ 637539 w 9272710"/>
              <a:gd name="connsiteY9101" fmla="*/ 1206018 h 6864349"/>
              <a:gd name="connsiteX9102" fmla="*/ 626180 w 9272710"/>
              <a:gd name="connsiteY9102" fmla="*/ 1206786 h 6864349"/>
              <a:gd name="connsiteX9103" fmla="*/ 648125 w 9272710"/>
              <a:gd name="connsiteY9103" fmla="*/ 1196440 h 6864349"/>
              <a:gd name="connsiteX9104" fmla="*/ 640129 w 9272710"/>
              <a:gd name="connsiteY9104" fmla="*/ 1203677 h 6864349"/>
              <a:gd name="connsiteX9105" fmla="*/ 648123 w 9272710"/>
              <a:gd name="connsiteY9105" fmla="*/ 1196451 h 6864349"/>
              <a:gd name="connsiteX9106" fmla="*/ 7796508 w 9272710"/>
              <a:gd name="connsiteY9106" fmla="*/ 1190489 h 6864349"/>
              <a:gd name="connsiteX9107" fmla="*/ 7796500 w 9272710"/>
              <a:gd name="connsiteY9107" fmla="*/ 1190543 h 6864349"/>
              <a:gd name="connsiteX9108" fmla="*/ 7806179 w 9272710"/>
              <a:gd name="connsiteY9108" fmla="*/ 1226497 h 6864349"/>
              <a:gd name="connsiteX9109" fmla="*/ 7809500 w 9272710"/>
              <a:gd name="connsiteY9109" fmla="*/ 1245439 h 6864349"/>
              <a:gd name="connsiteX9110" fmla="*/ 7809891 w 9272710"/>
              <a:gd name="connsiteY9110" fmla="*/ 1263945 h 6864349"/>
              <a:gd name="connsiteX9111" fmla="*/ 7809894 w 9272710"/>
              <a:gd name="connsiteY9111" fmla="*/ 1263931 h 6864349"/>
              <a:gd name="connsiteX9112" fmla="*/ 7806179 w 9272710"/>
              <a:gd name="connsiteY9112" fmla="*/ 1226402 h 6864349"/>
              <a:gd name="connsiteX9113" fmla="*/ 99776 w 9272710"/>
              <a:gd name="connsiteY9113" fmla="*/ 1189237 h 6864349"/>
              <a:gd name="connsiteX9114" fmla="*/ 99880 w 9272710"/>
              <a:gd name="connsiteY9114" fmla="*/ 1189447 h 6864349"/>
              <a:gd name="connsiteX9115" fmla="*/ 121486 w 9272710"/>
              <a:gd name="connsiteY9115" fmla="*/ 1208453 h 6864349"/>
              <a:gd name="connsiteX9116" fmla="*/ 199210 w 9272710"/>
              <a:gd name="connsiteY9116" fmla="*/ 1266079 h 6864349"/>
              <a:gd name="connsiteX9117" fmla="*/ 222219 w 9272710"/>
              <a:gd name="connsiteY9117" fmla="*/ 1292257 h 6864349"/>
              <a:gd name="connsiteX9118" fmla="*/ 231403 w 9272710"/>
              <a:gd name="connsiteY9118" fmla="*/ 1311629 h 6864349"/>
              <a:gd name="connsiteX9119" fmla="*/ 222068 w 9272710"/>
              <a:gd name="connsiteY9119" fmla="*/ 1291931 h 6864349"/>
              <a:gd name="connsiteX9120" fmla="*/ 199019 w 9272710"/>
              <a:gd name="connsiteY9120" fmla="*/ 1265793 h 6864349"/>
              <a:gd name="connsiteX9121" fmla="*/ 121295 w 9272710"/>
              <a:gd name="connsiteY9121" fmla="*/ 1208167 h 6864349"/>
              <a:gd name="connsiteX9122" fmla="*/ 1084490 w 9272710"/>
              <a:gd name="connsiteY9122" fmla="*/ 1184445 h 6864349"/>
              <a:gd name="connsiteX9123" fmla="*/ 1084392 w 9272710"/>
              <a:gd name="connsiteY9123" fmla="*/ 1184510 h 6864349"/>
              <a:gd name="connsiteX9124" fmla="*/ 1093988 w 9272710"/>
              <a:gd name="connsiteY9124" fmla="*/ 1201881 h 6864349"/>
              <a:gd name="connsiteX9125" fmla="*/ 1104585 w 9272710"/>
              <a:gd name="connsiteY9125" fmla="*/ 1213680 h 6864349"/>
              <a:gd name="connsiteX9126" fmla="*/ 1103332 w 9272710"/>
              <a:gd name="connsiteY9126" fmla="*/ 1225894 h 6864349"/>
              <a:gd name="connsiteX9127" fmla="*/ 1103418 w 9272710"/>
              <a:gd name="connsiteY9127" fmla="*/ 1225788 h 6864349"/>
              <a:gd name="connsiteX9128" fmla="*/ 1094083 w 9272710"/>
              <a:gd name="connsiteY9128" fmla="*/ 1201690 h 6864349"/>
              <a:gd name="connsiteX9129" fmla="*/ 1084668 w 9272710"/>
              <a:gd name="connsiteY9129" fmla="*/ 1192366 h 6864349"/>
              <a:gd name="connsiteX9130" fmla="*/ 614890 w 9272710"/>
              <a:gd name="connsiteY9130" fmla="*/ 1172898 h 6864349"/>
              <a:gd name="connsiteX9131" fmla="*/ 614774 w 9272710"/>
              <a:gd name="connsiteY9131" fmla="*/ 1172900 h 6864349"/>
              <a:gd name="connsiteX9132" fmla="*/ 602709 w 9272710"/>
              <a:gd name="connsiteY9132" fmla="*/ 1197454 h 6864349"/>
              <a:gd name="connsiteX9133" fmla="*/ 602786 w 9272710"/>
              <a:gd name="connsiteY9133" fmla="*/ 1197495 h 6864349"/>
              <a:gd name="connsiteX9134" fmla="*/ 594464 w 9272710"/>
              <a:gd name="connsiteY9134" fmla="*/ 1163428 h 6864349"/>
              <a:gd name="connsiteX9135" fmla="*/ 587747 w 9272710"/>
              <a:gd name="connsiteY9135" fmla="*/ 1167115 h 6864349"/>
              <a:gd name="connsiteX9136" fmla="*/ 574094 w 9272710"/>
              <a:gd name="connsiteY9136" fmla="*/ 1168321 h 6864349"/>
              <a:gd name="connsiteX9137" fmla="*/ 574114 w 9272710"/>
              <a:gd name="connsiteY9137" fmla="*/ 1168352 h 6864349"/>
              <a:gd name="connsiteX9138" fmla="*/ 573273 w 9272710"/>
              <a:gd name="connsiteY9138" fmla="*/ 1168692 h 6864349"/>
              <a:gd name="connsiteX9139" fmla="*/ 556779 w 9272710"/>
              <a:gd name="connsiteY9139" fmla="*/ 1172476 h 6864349"/>
              <a:gd name="connsiteX9140" fmla="*/ 546554 w 9272710"/>
              <a:gd name="connsiteY9140" fmla="*/ 1179495 h 6864349"/>
              <a:gd name="connsiteX9141" fmla="*/ 546294 w 9272710"/>
              <a:gd name="connsiteY9141" fmla="*/ 1179600 h 6864349"/>
              <a:gd name="connsiteX9142" fmla="*/ 546259 w 9272710"/>
              <a:gd name="connsiteY9142" fmla="*/ 1179698 h 6864349"/>
              <a:gd name="connsiteX9143" fmla="*/ 546554 w 9272710"/>
              <a:gd name="connsiteY9143" fmla="*/ 1179495 h 6864349"/>
              <a:gd name="connsiteX9144" fmla="*/ 573273 w 9272710"/>
              <a:gd name="connsiteY9144" fmla="*/ 1168692 h 6864349"/>
              <a:gd name="connsiteX9145" fmla="*/ 573923 w 9272710"/>
              <a:gd name="connsiteY9145" fmla="*/ 1168543 h 6864349"/>
              <a:gd name="connsiteX9146" fmla="*/ 573954 w 9272710"/>
              <a:gd name="connsiteY9146" fmla="*/ 1168602 h 6864349"/>
              <a:gd name="connsiteX9147" fmla="*/ 587628 w 9272710"/>
              <a:gd name="connsiteY9147" fmla="*/ 1167400 h 6864349"/>
              <a:gd name="connsiteX9148" fmla="*/ 594497 w 9272710"/>
              <a:gd name="connsiteY9148" fmla="*/ 1163590 h 6864349"/>
              <a:gd name="connsiteX9149" fmla="*/ 7893809 w 9272710"/>
              <a:gd name="connsiteY9149" fmla="*/ 1159251 h 6864349"/>
              <a:gd name="connsiteX9150" fmla="*/ 7893744 w 9272710"/>
              <a:gd name="connsiteY9150" fmla="*/ 1159260 h 6864349"/>
              <a:gd name="connsiteX9151" fmla="*/ 7911811 w 9272710"/>
              <a:gd name="connsiteY9151" fmla="*/ 1165036 h 6864349"/>
              <a:gd name="connsiteX9152" fmla="*/ 7911843 w 9272710"/>
              <a:gd name="connsiteY9152" fmla="*/ 1165017 h 6864349"/>
              <a:gd name="connsiteX9153" fmla="*/ 1897422 w 9272710"/>
              <a:gd name="connsiteY9153" fmla="*/ 1159113 h 6864349"/>
              <a:gd name="connsiteX9154" fmla="*/ 1893507 w 9272710"/>
              <a:gd name="connsiteY9154" fmla="*/ 1162210 h 6864349"/>
              <a:gd name="connsiteX9155" fmla="*/ 1897041 w 9272710"/>
              <a:gd name="connsiteY9155" fmla="*/ 1163305 h 6864349"/>
              <a:gd name="connsiteX9156" fmla="*/ 1895827 w 9272710"/>
              <a:gd name="connsiteY9156" fmla="*/ 1181459 h 6864349"/>
              <a:gd name="connsiteX9157" fmla="*/ 1896546 w 9272710"/>
              <a:gd name="connsiteY9157" fmla="*/ 1184369 h 6864349"/>
              <a:gd name="connsiteX9158" fmla="*/ 1896434 w 9272710"/>
              <a:gd name="connsiteY9158" fmla="*/ 1187009 h 6864349"/>
              <a:gd name="connsiteX9159" fmla="*/ 1898688 w 9272710"/>
              <a:gd name="connsiteY9159" fmla="*/ 1193050 h 6864349"/>
              <a:gd name="connsiteX9160" fmla="*/ 1899225 w 9272710"/>
              <a:gd name="connsiteY9160" fmla="*/ 1195224 h 6864349"/>
              <a:gd name="connsiteX9161" fmla="*/ 1899571 w 9272710"/>
              <a:gd name="connsiteY9161" fmla="*/ 1195415 h 6864349"/>
              <a:gd name="connsiteX9162" fmla="*/ 1898688 w 9272710"/>
              <a:gd name="connsiteY9162" fmla="*/ 1193050 h 6864349"/>
              <a:gd name="connsiteX9163" fmla="*/ 1896546 w 9272710"/>
              <a:gd name="connsiteY9163" fmla="*/ 1184369 h 6864349"/>
              <a:gd name="connsiteX9164" fmla="*/ 1897422 w 9272710"/>
              <a:gd name="connsiteY9164" fmla="*/ 1163590 h 6864349"/>
              <a:gd name="connsiteX9165" fmla="*/ 1897422 w 9272710"/>
              <a:gd name="connsiteY9165" fmla="*/ 1159113 h 6864349"/>
              <a:gd name="connsiteX9166" fmla="*/ 810969 w 9272710"/>
              <a:gd name="connsiteY9166" fmla="*/ 1147707 h 6864349"/>
              <a:gd name="connsiteX9167" fmla="*/ 808531 w 9272710"/>
              <a:gd name="connsiteY9167" fmla="*/ 1148507 h 6864349"/>
              <a:gd name="connsiteX9168" fmla="*/ 801452 w 9272710"/>
              <a:gd name="connsiteY9168" fmla="*/ 1147969 h 6864349"/>
              <a:gd name="connsiteX9169" fmla="*/ 768614 w 9272710"/>
              <a:gd name="connsiteY9169" fmla="*/ 1177973 h 6864349"/>
              <a:gd name="connsiteX9170" fmla="*/ 768582 w 9272710"/>
              <a:gd name="connsiteY9170" fmla="*/ 1178068 h 6864349"/>
              <a:gd name="connsiteX9171" fmla="*/ 782558 w 9272710"/>
              <a:gd name="connsiteY9171" fmla="*/ 1157026 h 6864349"/>
              <a:gd name="connsiteX9172" fmla="*/ 808531 w 9272710"/>
              <a:gd name="connsiteY9172" fmla="*/ 1148507 h 6864349"/>
              <a:gd name="connsiteX9173" fmla="*/ 813246 w 9272710"/>
              <a:gd name="connsiteY9173" fmla="*/ 1148865 h 6864349"/>
              <a:gd name="connsiteX9174" fmla="*/ 833765 w 9272710"/>
              <a:gd name="connsiteY9174" fmla="*/ 1159304 h 6864349"/>
              <a:gd name="connsiteX9175" fmla="*/ 877485 w 9272710"/>
              <a:gd name="connsiteY9175" fmla="*/ 1252649 h 6864349"/>
              <a:gd name="connsiteX9176" fmla="*/ 878164 w 9272710"/>
              <a:gd name="connsiteY9176" fmla="*/ 1267532 h 6864349"/>
              <a:gd name="connsiteX9177" fmla="*/ 883432 w 9272710"/>
              <a:gd name="connsiteY9177" fmla="*/ 1284667 h 6864349"/>
              <a:gd name="connsiteX9178" fmla="*/ 883581 w 9272710"/>
              <a:gd name="connsiteY9178" fmla="*/ 1284748 h 6864349"/>
              <a:gd name="connsiteX9179" fmla="*/ 883867 w 9272710"/>
              <a:gd name="connsiteY9179" fmla="*/ 1285224 h 6864349"/>
              <a:gd name="connsiteX9180" fmla="*/ 884248 w 9272710"/>
              <a:gd name="connsiteY9180" fmla="*/ 1285701 h 6864349"/>
              <a:gd name="connsiteX9181" fmla="*/ 893201 w 9272710"/>
              <a:gd name="connsiteY9181" fmla="*/ 1348756 h 6864349"/>
              <a:gd name="connsiteX9182" fmla="*/ 910358 w 9272710"/>
              <a:gd name="connsiteY9182" fmla="*/ 1316835 h 6864349"/>
              <a:gd name="connsiteX9183" fmla="*/ 910541 w 9272710"/>
              <a:gd name="connsiteY9183" fmla="*/ 1315505 h 6864349"/>
              <a:gd name="connsiteX9184" fmla="*/ 910383 w 9272710"/>
              <a:gd name="connsiteY9184" fmla="*/ 1316645 h 6864349"/>
              <a:gd name="connsiteX9185" fmla="*/ 893297 w 9272710"/>
              <a:gd name="connsiteY9185" fmla="*/ 1348565 h 6864349"/>
              <a:gd name="connsiteX9186" fmla="*/ 893297 w 9272710"/>
              <a:gd name="connsiteY9186" fmla="*/ 1348470 h 6864349"/>
              <a:gd name="connsiteX9187" fmla="*/ 884344 w 9272710"/>
              <a:gd name="connsiteY9187" fmla="*/ 1285415 h 6864349"/>
              <a:gd name="connsiteX9188" fmla="*/ 884439 w 9272710"/>
              <a:gd name="connsiteY9188" fmla="*/ 1285224 h 6864349"/>
              <a:gd name="connsiteX9189" fmla="*/ 884438 w 9272710"/>
              <a:gd name="connsiteY9189" fmla="*/ 1285224 h 6864349"/>
              <a:gd name="connsiteX9190" fmla="*/ 884248 w 9272710"/>
              <a:gd name="connsiteY9190" fmla="*/ 1285606 h 6864349"/>
              <a:gd name="connsiteX9191" fmla="*/ 883962 w 9272710"/>
              <a:gd name="connsiteY9191" fmla="*/ 1285129 h 6864349"/>
              <a:gd name="connsiteX9192" fmla="*/ 883581 w 9272710"/>
              <a:gd name="connsiteY9192" fmla="*/ 1284653 h 6864349"/>
              <a:gd name="connsiteX9193" fmla="*/ 877580 w 9272710"/>
              <a:gd name="connsiteY9193" fmla="*/ 1252458 h 6864349"/>
              <a:gd name="connsiteX9194" fmla="*/ 833860 w 9272710"/>
              <a:gd name="connsiteY9194" fmla="*/ 1159113 h 6864349"/>
              <a:gd name="connsiteX9195" fmla="*/ 820130 w 9272710"/>
              <a:gd name="connsiteY9195" fmla="*/ 1149389 h 6864349"/>
              <a:gd name="connsiteX9196" fmla="*/ 813246 w 9272710"/>
              <a:gd name="connsiteY9196" fmla="*/ 1148865 h 6864349"/>
              <a:gd name="connsiteX9197" fmla="*/ 618437 w 9272710"/>
              <a:gd name="connsiteY9197" fmla="*/ 1145878 h 6864349"/>
              <a:gd name="connsiteX9198" fmla="*/ 618310 w 9272710"/>
              <a:gd name="connsiteY9198" fmla="*/ 1146064 h 6864349"/>
              <a:gd name="connsiteX9199" fmla="*/ 673745 w 9272710"/>
              <a:gd name="connsiteY9199" fmla="*/ 1182449 h 6864349"/>
              <a:gd name="connsiteX9200" fmla="*/ 683937 w 9272710"/>
              <a:gd name="connsiteY9200" fmla="*/ 1190450 h 6864349"/>
              <a:gd name="connsiteX9201" fmla="*/ 740897 w 9272710"/>
              <a:gd name="connsiteY9201" fmla="*/ 1197689 h 6864349"/>
              <a:gd name="connsiteX9202" fmla="*/ 762423 w 9272710"/>
              <a:gd name="connsiteY9202" fmla="*/ 1196427 h 6864349"/>
              <a:gd name="connsiteX9203" fmla="*/ 763121 w 9272710"/>
              <a:gd name="connsiteY9203" fmla="*/ 1194335 h 6864349"/>
              <a:gd name="connsiteX9204" fmla="*/ 762483 w 9272710"/>
              <a:gd name="connsiteY9204" fmla="*/ 1196237 h 6864349"/>
              <a:gd name="connsiteX9205" fmla="*/ 740992 w 9272710"/>
              <a:gd name="connsiteY9205" fmla="*/ 1197499 h 6864349"/>
              <a:gd name="connsiteX9206" fmla="*/ 684032 w 9272710"/>
              <a:gd name="connsiteY9206" fmla="*/ 1190260 h 6864349"/>
              <a:gd name="connsiteX9207" fmla="*/ 673840 w 9272710"/>
              <a:gd name="connsiteY9207" fmla="*/ 1182259 h 6864349"/>
              <a:gd name="connsiteX9208" fmla="*/ 654981 w 9272710"/>
              <a:gd name="connsiteY9208" fmla="*/ 1150958 h 6864349"/>
              <a:gd name="connsiteX9209" fmla="*/ 60231 w 9272710"/>
              <a:gd name="connsiteY9209" fmla="*/ 1145291 h 6864349"/>
              <a:gd name="connsiteX9210" fmla="*/ 59881 w 9272710"/>
              <a:gd name="connsiteY9210" fmla="*/ 1148149 h 6864349"/>
              <a:gd name="connsiteX9211" fmla="*/ 48229 w 9272710"/>
              <a:gd name="connsiteY9211" fmla="*/ 1153255 h 6864349"/>
              <a:gd name="connsiteX9212" fmla="*/ 33660 w 9272710"/>
              <a:gd name="connsiteY9212" fmla="*/ 1157510 h 6864349"/>
              <a:gd name="connsiteX9213" fmla="*/ 29475 w 9272710"/>
              <a:gd name="connsiteY9213" fmla="*/ 1158637 h 6864349"/>
              <a:gd name="connsiteX9214" fmla="*/ 15373 w 9272710"/>
              <a:gd name="connsiteY9214" fmla="*/ 1160218 h 6864349"/>
              <a:gd name="connsiteX9215" fmla="*/ 14361 w 9272710"/>
              <a:gd name="connsiteY9215" fmla="*/ 1160995 h 6864349"/>
              <a:gd name="connsiteX9216" fmla="*/ 11341 w 9272710"/>
              <a:gd name="connsiteY9216" fmla="*/ 1161447 h 6864349"/>
              <a:gd name="connsiteX9217" fmla="*/ 7041 w 9272710"/>
              <a:gd name="connsiteY9217" fmla="*/ 1166615 h 6864349"/>
              <a:gd name="connsiteX9218" fmla="*/ 6825 w 9272710"/>
              <a:gd name="connsiteY9218" fmla="*/ 1166781 h 6864349"/>
              <a:gd name="connsiteX9219" fmla="*/ 6843 w 9272710"/>
              <a:gd name="connsiteY9219" fmla="*/ 1166853 h 6864349"/>
              <a:gd name="connsiteX9220" fmla="*/ 7041 w 9272710"/>
              <a:gd name="connsiteY9220" fmla="*/ 1166615 h 6864349"/>
              <a:gd name="connsiteX9221" fmla="*/ 14361 w 9272710"/>
              <a:gd name="connsiteY9221" fmla="*/ 1160995 h 6864349"/>
              <a:gd name="connsiteX9222" fmla="*/ 29474 w 9272710"/>
              <a:gd name="connsiteY9222" fmla="*/ 1158732 h 6864349"/>
              <a:gd name="connsiteX9223" fmla="*/ 33660 w 9272710"/>
              <a:gd name="connsiteY9223" fmla="*/ 1157510 h 6864349"/>
              <a:gd name="connsiteX9224" fmla="*/ 46275 w 9272710"/>
              <a:gd name="connsiteY9224" fmla="*/ 1154111 h 6864349"/>
              <a:gd name="connsiteX9225" fmla="*/ 48229 w 9272710"/>
              <a:gd name="connsiteY9225" fmla="*/ 1153255 h 6864349"/>
              <a:gd name="connsiteX9226" fmla="*/ 51858 w 9272710"/>
              <a:gd name="connsiteY9226" fmla="*/ 1152195 h 6864349"/>
              <a:gd name="connsiteX9227" fmla="*/ 60240 w 9272710"/>
              <a:gd name="connsiteY9227" fmla="*/ 1145302 h 6864349"/>
              <a:gd name="connsiteX9228" fmla="*/ 2253750 w 9272710"/>
              <a:gd name="connsiteY9228" fmla="*/ 1143049 h 6864349"/>
              <a:gd name="connsiteX9229" fmla="*/ 2239545 w 9272710"/>
              <a:gd name="connsiteY9229" fmla="*/ 1158542 h 6864349"/>
              <a:gd name="connsiteX9230" fmla="*/ 2239554 w 9272710"/>
              <a:gd name="connsiteY9230" fmla="*/ 1158542 h 6864349"/>
              <a:gd name="connsiteX9231" fmla="*/ 1436182 w 9272710"/>
              <a:gd name="connsiteY9231" fmla="*/ 1138497 h 6864349"/>
              <a:gd name="connsiteX9232" fmla="*/ 1451367 w 9272710"/>
              <a:gd name="connsiteY9232" fmla="*/ 1153970 h 6864349"/>
              <a:gd name="connsiteX9233" fmla="*/ 1451380 w 9272710"/>
              <a:gd name="connsiteY9233" fmla="*/ 1153976 h 6864349"/>
              <a:gd name="connsiteX9234" fmla="*/ 1436255 w 9272710"/>
              <a:gd name="connsiteY9234" fmla="*/ 1138538 h 6864349"/>
              <a:gd name="connsiteX9235" fmla="*/ 177178 w 9272710"/>
              <a:gd name="connsiteY9235" fmla="*/ 1137205 h 6864349"/>
              <a:gd name="connsiteX9236" fmla="*/ 154728 w 9272710"/>
              <a:gd name="connsiteY9236" fmla="*/ 1140635 h 6864349"/>
              <a:gd name="connsiteX9237" fmla="*/ 145187 w 9272710"/>
              <a:gd name="connsiteY9237" fmla="*/ 1142257 h 6864349"/>
              <a:gd name="connsiteX9238" fmla="*/ 145156 w 9272710"/>
              <a:gd name="connsiteY9238" fmla="*/ 1142311 h 6864349"/>
              <a:gd name="connsiteX9239" fmla="*/ 154443 w 9272710"/>
              <a:gd name="connsiteY9239" fmla="*/ 1140730 h 6864349"/>
              <a:gd name="connsiteX9240" fmla="*/ 176928 w 9272710"/>
              <a:gd name="connsiteY9240" fmla="*/ 1137335 h 6864349"/>
              <a:gd name="connsiteX9241" fmla="*/ 452815 w 9272710"/>
              <a:gd name="connsiteY9241" fmla="*/ 1125999 h 6864349"/>
              <a:gd name="connsiteX9242" fmla="*/ 452576 w 9272710"/>
              <a:gd name="connsiteY9242" fmla="*/ 1126062 h 6864349"/>
              <a:gd name="connsiteX9243" fmla="*/ 410570 w 9272710"/>
              <a:gd name="connsiteY9243" fmla="*/ 1198833 h 6864349"/>
              <a:gd name="connsiteX9244" fmla="*/ 378566 w 9272710"/>
              <a:gd name="connsiteY9244" fmla="*/ 1308180 h 6864349"/>
              <a:gd name="connsiteX9245" fmla="*/ 378300 w 9272710"/>
              <a:gd name="connsiteY9245" fmla="*/ 1308647 h 6864349"/>
              <a:gd name="connsiteX9246" fmla="*/ 365606 w 9272710"/>
              <a:gd name="connsiteY9246" fmla="*/ 1321612 h 6864349"/>
              <a:gd name="connsiteX9247" fmla="*/ 365338 w 9272710"/>
              <a:gd name="connsiteY9247" fmla="*/ 1321787 h 6864349"/>
              <a:gd name="connsiteX9248" fmla="*/ 365421 w 9272710"/>
              <a:gd name="connsiteY9248" fmla="*/ 1321800 h 6864349"/>
              <a:gd name="connsiteX9249" fmla="*/ 365606 w 9272710"/>
              <a:gd name="connsiteY9249" fmla="*/ 1321612 h 6864349"/>
              <a:gd name="connsiteX9250" fmla="*/ 374070 w 9272710"/>
              <a:gd name="connsiteY9250" fmla="*/ 1316065 h 6864349"/>
              <a:gd name="connsiteX9251" fmla="*/ 378300 w 9272710"/>
              <a:gd name="connsiteY9251" fmla="*/ 1308647 h 6864349"/>
              <a:gd name="connsiteX9252" fmla="*/ 378851 w 9272710"/>
              <a:gd name="connsiteY9252" fmla="*/ 1308084 h 6864349"/>
              <a:gd name="connsiteX9253" fmla="*/ 410855 w 9272710"/>
              <a:gd name="connsiteY9253" fmla="*/ 1198737 h 6864349"/>
              <a:gd name="connsiteX9254" fmla="*/ 417178 w 9272710"/>
              <a:gd name="connsiteY9254" fmla="*/ 1151636 h 6864349"/>
              <a:gd name="connsiteX9255" fmla="*/ 6602886 w 9272710"/>
              <a:gd name="connsiteY9255" fmla="*/ 1120388 h 6864349"/>
              <a:gd name="connsiteX9256" fmla="*/ 6592825 w 9272710"/>
              <a:gd name="connsiteY9256" fmla="*/ 1120590 h 6864349"/>
              <a:gd name="connsiteX9257" fmla="*/ 6592758 w 9272710"/>
              <a:gd name="connsiteY9257" fmla="*/ 1120686 h 6864349"/>
              <a:gd name="connsiteX9258" fmla="*/ 6602790 w 9272710"/>
              <a:gd name="connsiteY9258" fmla="*/ 1120484 h 6864349"/>
              <a:gd name="connsiteX9259" fmla="*/ 6641342 w 9272710"/>
              <a:gd name="connsiteY9259" fmla="*/ 1127116 h 6864349"/>
              <a:gd name="connsiteX9260" fmla="*/ 6641429 w 9272710"/>
              <a:gd name="connsiteY9260" fmla="*/ 1127023 h 6864349"/>
              <a:gd name="connsiteX9261" fmla="*/ 6625100 w 9272710"/>
              <a:gd name="connsiteY9261" fmla="*/ 1131593 h 6864349"/>
              <a:gd name="connsiteX9262" fmla="*/ 6602886 w 9272710"/>
              <a:gd name="connsiteY9262" fmla="*/ 1120388 h 6864349"/>
              <a:gd name="connsiteX9263" fmla="*/ 7780406 w 9272710"/>
              <a:gd name="connsiteY9263" fmla="*/ 1120360 h 6864349"/>
              <a:gd name="connsiteX9264" fmla="*/ 7770941 w 9272710"/>
              <a:gd name="connsiteY9264" fmla="*/ 1139691 h 6864349"/>
              <a:gd name="connsiteX9265" fmla="*/ 7745981 w 9272710"/>
              <a:gd name="connsiteY9265" fmla="*/ 1156583 h 6864349"/>
              <a:gd name="connsiteX9266" fmla="*/ 7704166 w 9272710"/>
              <a:gd name="connsiteY9266" fmla="*/ 1134676 h 6864349"/>
              <a:gd name="connsiteX9267" fmla="*/ 7602630 w 9272710"/>
              <a:gd name="connsiteY9267" fmla="*/ 1159155 h 6864349"/>
              <a:gd name="connsiteX9268" fmla="*/ 7555470 w 9272710"/>
              <a:gd name="connsiteY9268" fmla="*/ 1175325 h 6864349"/>
              <a:gd name="connsiteX9269" fmla="*/ 7542106 w 9272710"/>
              <a:gd name="connsiteY9269" fmla="*/ 1184890 h 6864349"/>
              <a:gd name="connsiteX9270" fmla="*/ 7535414 w 9272710"/>
              <a:gd name="connsiteY9270" fmla="*/ 1187709 h 6864349"/>
              <a:gd name="connsiteX9271" fmla="*/ 7530972 w 9272710"/>
              <a:gd name="connsiteY9271" fmla="*/ 1192859 h 6864349"/>
              <a:gd name="connsiteX9272" fmla="*/ 7517893 w 9272710"/>
              <a:gd name="connsiteY9272" fmla="*/ 1202220 h 6864349"/>
              <a:gd name="connsiteX9273" fmla="*/ 7472518 w 9272710"/>
              <a:gd name="connsiteY9273" fmla="*/ 1288790 h 6864349"/>
              <a:gd name="connsiteX9274" fmla="*/ 7472518 w 9272710"/>
              <a:gd name="connsiteY9274" fmla="*/ 1288815 h 6864349"/>
              <a:gd name="connsiteX9275" fmla="*/ 7490074 w 9272710"/>
              <a:gd name="connsiteY9275" fmla="*/ 1240277 h 6864349"/>
              <a:gd name="connsiteX9276" fmla="*/ 7530972 w 9272710"/>
              <a:gd name="connsiteY9276" fmla="*/ 1192859 h 6864349"/>
              <a:gd name="connsiteX9277" fmla="*/ 7542106 w 9272710"/>
              <a:gd name="connsiteY9277" fmla="*/ 1184890 h 6864349"/>
              <a:gd name="connsiteX9278" fmla="*/ 7602534 w 9272710"/>
              <a:gd name="connsiteY9278" fmla="*/ 1159441 h 6864349"/>
              <a:gd name="connsiteX9279" fmla="*/ 7704071 w 9272710"/>
              <a:gd name="connsiteY9279" fmla="*/ 1134962 h 6864349"/>
              <a:gd name="connsiteX9280" fmla="*/ 7745885 w 9272710"/>
              <a:gd name="connsiteY9280" fmla="*/ 1156870 h 6864349"/>
              <a:gd name="connsiteX9281" fmla="*/ 7540050 w 9272710"/>
              <a:gd name="connsiteY9281" fmla="*/ 1277647 h 6864349"/>
              <a:gd name="connsiteX9282" fmla="*/ 7538354 w 9272710"/>
              <a:gd name="connsiteY9282" fmla="*/ 1280525 h 6864349"/>
              <a:gd name="connsiteX9283" fmla="*/ 7528326 w 9272710"/>
              <a:gd name="connsiteY9283" fmla="*/ 1295581 h 6864349"/>
              <a:gd name="connsiteX9284" fmla="*/ 7526778 w 9272710"/>
              <a:gd name="connsiteY9284" fmla="*/ 1300169 h 6864349"/>
              <a:gd name="connsiteX9285" fmla="*/ 7523864 w 9272710"/>
              <a:gd name="connsiteY9285" fmla="*/ 1305114 h 6864349"/>
              <a:gd name="connsiteX9286" fmla="*/ 7522748 w 9272710"/>
              <a:gd name="connsiteY9286" fmla="*/ 1312111 h 6864349"/>
              <a:gd name="connsiteX9287" fmla="*/ 7521678 w 9272710"/>
              <a:gd name="connsiteY9287" fmla="*/ 1315281 h 6864349"/>
              <a:gd name="connsiteX9288" fmla="*/ 7522021 w 9272710"/>
              <a:gd name="connsiteY9288" fmla="*/ 1316672 h 6864349"/>
              <a:gd name="connsiteX9289" fmla="*/ 7521473 w 9272710"/>
              <a:gd name="connsiteY9289" fmla="*/ 1320104 h 6864349"/>
              <a:gd name="connsiteX9290" fmla="*/ 7526455 w 9272710"/>
              <a:gd name="connsiteY9290" fmla="*/ 1334881 h 6864349"/>
              <a:gd name="connsiteX9291" fmla="*/ 7526514 w 9272710"/>
              <a:gd name="connsiteY9291" fmla="*/ 1334929 h 6864349"/>
              <a:gd name="connsiteX9292" fmla="*/ 7522021 w 9272710"/>
              <a:gd name="connsiteY9292" fmla="*/ 1316672 h 6864349"/>
              <a:gd name="connsiteX9293" fmla="*/ 7522748 w 9272710"/>
              <a:gd name="connsiteY9293" fmla="*/ 1312111 h 6864349"/>
              <a:gd name="connsiteX9294" fmla="*/ 7526778 w 9272710"/>
              <a:gd name="connsiteY9294" fmla="*/ 1300169 h 6864349"/>
              <a:gd name="connsiteX9295" fmla="*/ 7538354 w 9272710"/>
              <a:gd name="connsiteY9295" fmla="*/ 1280525 h 6864349"/>
              <a:gd name="connsiteX9296" fmla="*/ 7540145 w 9272710"/>
              <a:gd name="connsiteY9296" fmla="*/ 1277836 h 6864349"/>
              <a:gd name="connsiteX9297" fmla="*/ 7745981 w 9272710"/>
              <a:gd name="connsiteY9297" fmla="*/ 1157059 h 6864349"/>
              <a:gd name="connsiteX9298" fmla="*/ 7780461 w 9272710"/>
              <a:gd name="connsiteY9298" fmla="*/ 1120650 h 6864349"/>
              <a:gd name="connsiteX9299" fmla="*/ 234745 w 9272710"/>
              <a:gd name="connsiteY9299" fmla="*/ 1115423 h 6864349"/>
              <a:gd name="connsiteX9300" fmla="*/ 215110 w 9272710"/>
              <a:gd name="connsiteY9300" fmla="*/ 1117542 h 6864349"/>
              <a:gd name="connsiteX9301" fmla="*/ 214921 w 9272710"/>
              <a:gd name="connsiteY9301" fmla="*/ 1117641 h 6864349"/>
              <a:gd name="connsiteX9302" fmla="*/ 234739 w 9272710"/>
              <a:gd name="connsiteY9302" fmla="*/ 1115489 h 6864349"/>
              <a:gd name="connsiteX9303" fmla="*/ 6818055 w 9272710"/>
              <a:gd name="connsiteY9303" fmla="*/ 1106387 h 6864349"/>
              <a:gd name="connsiteX9304" fmla="*/ 6817873 w 9272710"/>
              <a:gd name="connsiteY9304" fmla="*/ 1106389 h 6864349"/>
              <a:gd name="connsiteX9305" fmla="*/ 6865448 w 9272710"/>
              <a:gd name="connsiteY9305" fmla="*/ 1117472 h 6864349"/>
              <a:gd name="connsiteX9306" fmla="*/ 6867163 w 9272710"/>
              <a:gd name="connsiteY9306" fmla="*/ 1118613 h 6864349"/>
              <a:gd name="connsiteX9307" fmla="*/ 6896689 w 9272710"/>
              <a:gd name="connsiteY9307" fmla="*/ 1140711 h 6864349"/>
              <a:gd name="connsiteX9308" fmla="*/ 6904153 w 9272710"/>
              <a:gd name="connsiteY9308" fmla="*/ 1150778 h 6864349"/>
              <a:gd name="connsiteX9309" fmla="*/ 6915873 w 9272710"/>
              <a:gd name="connsiteY9309" fmla="*/ 1174682 h 6864349"/>
              <a:gd name="connsiteX9310" fmla="*/ 6919492 w 9272710"/>
              <a:gd name="connsiteY9310" fmla="*/ 1187517 h 6864349"/>
              <a:gd name="connsiteX9311" fmla="*/ 6918796 w 9272710"/>
              <a:gd name="connsiteY9311" fmla="*/ 1226772 h 6864349"/>
              <a:gd name="connsiteX9312" fmla="*/ 6918544 w 9272710"/>
              <a:gd name="connsiteY9312" fmla="*/ 1230307 h 6864349"/>
              <a:gd name="connsiteX9313" fmla="*/ 6914353 w 9272710"/>
              <a:gd name="connsiteY9313" fmla="*/ 1266693 h 6864349"/>
              <a:gd name="connsiteX9314" fmla="*/ 6835296 w 9272710"/>
              <a:gd name="connsiteY9314" fmla="*/ 1425474 h 6864349"/>
              <a:gd name="connsiteX9315" fmla="*/ 6785671 w 9272710"/>
              <a:gd name="connsiteY9315" fmla="*/ 1487006 h 6864349"/>
              <a:gd name="connsiteX9316" fmla="*/ 6772359 w 9272710"/>
              <a:gd name="connsiteY9316" fmla="*/ 1512521 h 6864349"/>
              <a:gd name="connsiteX9317" fmla="*/ 6745598 w 9272710"/>
              <a:gd name="connsiteY9317" fmla="*/ 1519928 h 6864349"/>
              <a:gd name="connsiteX9318" fmla="*/ 6745665 w 9272710"/>
              <a:gd name="connsiteY9318" fmla="*/ 1519962 h 6864349"/>
              <a:gd name="connsiteX9319" fmla="*/ 6785861 w 9272710"/>
              <a:gd name="connsiteY9319" fmla="*/ 1487006 h 6864349"/>
              <a:gd name="connsiteX9320" fmla="*/ 6835486 w 9272710"/>
              <a:gd name="connsiteY9320" fmla="*/ 1425474 h 6864349"/>
              <a:gd name="connsiteX9321" fmla="*/ 6914543 w 9272710"/>
              <a:gd name="connsiteY9321" fmla="*/ 1266693 h 6864349"/>
              <a:gd name="connsiteX9322" fmla="*/ 6918734 w 9272710"/>
              <a:gd name="connsiteY9322" fmla="*/ 1230307 h 6864349"/>
              <a:gd name="connsiteX9323" fmla="*/ 6918796 w 9272710"/>
              <a:gd name="connsiteY9323" fmla="*/ 1226772 h 6864349"/>
              <a:gd name="connsiteX9324" fmla="*/ 6921175 w 9272710"/>
              <a:gd name="connsiteY9324" fmla="*/ 1193486 h 6864349"/>
              <a:gd name="connsiteX9325" fmla="*/ 6919492 w 9272710"/>
              <a:gd name="connsiteY9325" fmla="*/ 1187517 h 6864349"/>
              <a:gd name="connsiteX9326" fmla="*/ 6919585 w 9272710"/>
              <a:gd name="connsiteY9326" fmla="*/ 1182254 h 6864349"/>
              <a:gd name="connsiteX9327" fmla="*/ 6915873 w 9272710"/>
              <a:gd name="connsiteY9327" fmla="*/ 1174682 h 6864349"/>
              <a:gd name="connsiteX9328" fmla="*/ 6912188 w 9272710"/>
              <a:gd name="connsiteY9328" fmla="*/ 1161613 h 6864349"/>
              <a:gd name="connsiteX9329" fmla="*/ 6904153 w 9272710"/>
              <a:gd name="connsiteY9329" fmla="*/ 1150778 h 6864349"/>
              <a:gd name="connsiteX9330" fmla="*/ 6900684 w 9272710"/>
              <a:gd name="connsiteY9330" fmla="*/ 1143701 h 6864349"/>
              <a:gd name="connsiteX9331" fmla="*/ 6896689 w 9272710"/>
              <a:gd name="connsiteY9331" fmla="*/ 1140711 h 6864349"/>
              <a:gd name="connsiteX9332" fmla="*/ 6893105 w 9272710"/>
              <a:gd name="connsiteY9332" fmla="*/ 1135878 h 6864349"/>
              <a:gd name="connsiteX9333" fmla="*/ 6867163 w 9272710"/>
              <a:gd name="connsiteY9333" fmla="*/ 1118613 h 6864349"/>
              <a:gd name="connsiteX9334" fmla="*/ 6865638 w 9272710"/>
              <a:gd name="connsiteY9334" fmla="*/ 1117472 h 6864349"/>
              <a:gd name="connsiteX9335" fmla="*/ 6818055 w 9272710"/>
              <a:gd name="connsiteY9335" fmla="*/ 1106387 h 6864349"/>
              <a:gd name="connsiteX9336" fmla="*/ 8113372 w 9272710"/>
              <a:gd name="connsiteY9336" fmla="*/ 1103133 h 6864349"/>
              <a:gd name="connsiteX9337" fmla="*/ 8113291 w 9272710"/>
              <a:gd name="connsiteY9337" fmla="*/ 1103196 h 6864349"/>
              <a:gd name="connsiteX9338" fmla="*/ 8113073 w 9272710"/>
              <a:gd name="connsiteY9338" fmla="*/ 1103682 h 6864349"/>
              <a:gd name="connsiteX9339" fmla="*/ 8104085 w 9272710"/>
              <a:gd name="connsiteY9339" fmla="*/ 1120174 h 6864349"/>
              <a:gd name="connsiteX9340" fmla="*/ 8102928 w 9272710"/>
              <a:gd name="connsiteY9340" fmla="*/ 1126230 h 6864349"/>
              <a:gd name="connsiteX9341" fmla="*/ 8101259 w 9272710"/>
              <a:gd name="connsiteY9341" fmla="*/ 1129938 h 6864349"/>
              <a:gd name="connsiteX9342" fmla="*/ 8096120 w 9272710"/>
              <a:gd name="connsiteY9342" fmla="*/ 1161060 h 6864349"/>
              <a:gd name="connsiteX9343" fmla="*/ 8080260 w 9272710"/>
              <a:gd name="connsiteY9343" fmla="*/ 1200910 h 6864349"/>
              <a:gd name="connsiteX9344" fmla="*/ 8052973 w 9272710"/>
              <a:gd name="connsiteY9344" fmla="*/ 1237543 h 6864349"/>
              <a:gd name="connsiteX9345" fmla="*/ 8053162 w 9272710"/>
              <a:gd name="connsiteY9345" fmla="*/ 1237355 h 6864349"/>
              <a:gd name="connsiteX9346" fmla="*/ 8096310 w 9272710"/>
              <a:gd name="connsiteY9346" fmla="*/ 1160870 h 6864349"/>
              <a:gd name="connsiteX9347" fmla="*/ 8102928 w 9272710"/>
              <a:gd name="connsiteY9347" fmla="*/ 1126230 h 6864349"/>
              <a:gd name="connsiteX9348" fmla="*/ 8113073 w 9272710"/>
              <a:gd name="connsiteY9348" fmla="*/ 1103682 h 6864349"/>
              <a:gd name="connsiteX9349" fmla="*/ 2345956 w 9272710"/>
              <a:gd name="connsiteY9349" fmla="*/ 1100630 h 6864349"/>
              <a:gd name="connsiteX9350" fmla="*/ 2345956 w 9272710"/>
              <a:gd name="connsiteY9350" fmla="*/ 1100721 h 6864349"/>
              <a:gd name="connsiteX9351" fmla="*/ 2353132 w 9272710"/>
              <a:gd name="connsiteY9351" fmla="*/ 1107502 h 6864349"/>
              <a:gd name="connsiteX9352" fmla="*/ 2353225 w 9272710"/>
              <a:gd name="connsiteY9352" fmla="*/ 1107500 h 6864349"/>
              <a:gd name="connsiteX9353" fmla="*/ 263455 w 9272710"/>
              <a:gd name="connsiteY9353" fmla="*/ 1100494 h 6864349"/>
              <a:gd name="connsiteX9354" fmla="*/ 260551 w 9272710"/>
              <a:gd name="connsiteY9354" fmla="*/ 1131015 h 6864349"/>
              <a:gd name="connsiteX9355" fmla="*/ 264741 w 9272710"/>
              <a:gd name="connsiteY9355" fmla="*/ 1162952 h 6864349"/>
              <a:gd name="connsiteX9356" fmla="*/ 268856 w 9272710"/>
              <a:gd name="connsiteY9356" fmla="*/ 1165537 h 6864349"/>
              <a:gd name="connsiteX9357" fmla="*/ 269779 w 9272710"/>
              <a:gd name="connsiteY9357" fmla="*/ 1169508 h 6864349"/>
              <a:gd name="connsiteX9358" fmla="*/ 283980 w 9272710"/>
              <a:gd name="connsiteY9358" fmla="*/ 1175033 h 6864349"/>
              <a:gd name="connsiteX9359" fmla="*/ 284421 w 9272710"/>
              <a:gd name="connsiteY9359" fmla="*/ 1175310 h 6864349"/>
              <a:gd name="connsiteX9360" fmla="*/ 284589 w 9272710"/>
              <a:gd name="connsiteY9360" fmla="*/ 1175271 h 6864349"/>
              <a:gd name="connsiteX9361" fmla="*/ 283980 w 9272710"/>
              <a:gd name="connsiteY9361" fmla="*/ 1175033 h 6864349"/>
              <a:gd name="connsiteX9362" fmla="*/ 268856 w 9272710"/>
              <a:gd name="connsiteY9362" fmla="*/ 1165537 h 6864349"/>
              <a:gd name="connsiteX9363" fmla="*/ 260837 w 9272710"/>
              <a:gd name="connsiteY9363" fmla="*/ 1131015 h 6864349"/>
              <a:gd name="connsiteX9364" fmla="*/ 263707 w 9272710"/>
              <a:gd name="connsiteY9364" fmla="*/ 1105083 h 6864349"/>
              <a:gd name="connsiteX9365" fmla="*/ 1087011 w 9272710"/>
              <a:gd name="connsiteY9365" fmla="*/ 1087416 h 6864349"/>
              <a:gd name="connsiteX9366" fmla="*/ 1086916 w 9272710"/>
              <a:gd name="connsiteY9366" fmla="*/ 1087449 h 6864349"/>
              <a:gd name="connsiteX9367" fmla="*/ 1084749 w 9272710"/>
              <a:gd name="connsiteY9367" fmla="*/ 1095391 h 6864349"/>
              <a:gd name="connsiteX9368" fmla="*/ 1100127 w 9272710"/>
              <a:gd name="connsiteY9368" fmla="*/ 1111150 h 6864349"/>
              <a:gd name="connsiteX9369" fmla="*/ 1100084 w 9272710"/>
              <a:gd name="connsiteY9369" fmla="*/ 1111203 h 6864349"/>
              <a:gd name="connsiteX9370" fmla="*/ 1100179 w 9272710"/>
              <a:gd name="connsiteY9370" fmla="*/ 1111203 h 6864349"/>
              <a:gd name="connsiteX9371" fmla="*/ 1100127 w 9272710"/>
              <a:gd name="connsiteY9371" fmla="*/ 1111150 h 6864349"/>
              <a:gd name="connsiteX9372" fmla="*/ 1100171 w 9272710"/>
              <a:gd name="connsiteY9372" fmla="*/ 1111095 h 6864349"/>
              <a:gd name="connsiteX9373" fmla="*/ 1084845 w 9272710"/>
              <a:gd name="connsiteY9373" fmla="*/ 1095391 h 6864349"/>
              <a:gd name="connsiteX9374" fmla="*/ 449480 w 9272710"/>
              <a:gd name="connsiteY9374" fmla="*/ 1085926 h 6864349"/>
              <a:gd name="connsiteX9375" fmla="*/ 449252 w 9272710"/>
              <a:gd name="connsiteY9375" fmla="*/ 1085982 h 6864349"/>
              <a:gd name="connsiteX9376" fmla="*/ 486485 w 9272710"/>
              <a:gd name="connsiteY9376" fmla="*/ 1090915 h 6864349"/>
              <a:gd name="connsiteX9377" fmla="*/ 478567 w 9272710"/>
              <a:gd name="connsiteY9377" fmla="*/ 1113703 h 6864349"/>
              <a:gd name="connsiteX9378" fmla="*/ 469548 w 9272710"/>
              <a:gd name="connsiteY9378" fmla="*/ 1121532 h 6864349"/>
              <a:gd name="connsiteX9379" fmla="*/ 469798 w 9272710"/>
              <a:gd name="connsiteY9379" fmla="*/ 1121465 h 6864349"/>
              <a:gd name="connsiteX9380" fmla="*/ 478852 w 9272710"/>
              <a:gd name="connsiteY9380" fmla="*/ 1113608 h 6864349"/>
              <a:gd name="connsiteX9381" fmla="*/ 486742 w 9272710"/>
              <a:gd name="connsiteY9381" fmla="*/ 1090898 h 6864349"/>
              <a:gd name="connsiteX9382" fmla="*/ 6021108 w 9272710"/>
              <a:gd name="connsiteY9382" fmla="*/ 1085595 h 6864349"/>
              <a:gd name="connsiteX9383" fmla="*/ 5965758 w 9272710"/>
              <a:gd name="connsiteY9383" fmla="*/ 1095052 h 6864349"/>
              <a:gd name="connsiteX9384" fmla="*/ 5950482 w 9272710"/>
              <a:gd name="connsiteY9384" fmla="*/ 1100838 h 6864349"/>
              <a:gd name="connsiteX9385" fmla="*/ 5935191 w 9272710"/>
              <a:gd name="connsiteY9385" fmla="*/ 1098793 h 6864349"/>
              <a:gd name="connsiteX9386" fmla="*/ 5940387 w 9272710"/>
              <a:gd name="connsiteY9386" fmla="*/ 1115833 h 6864349"/>
              <a:gd name="connsiteX9387" fmla="*/ 5978522 w 9272710"/>
              <a:gd name="connsiteY9387" fmla="*/ 1118579 h 6864349"/>
              <a:gd name="connsiteX9388" fmla="*/ 6057294 w 9272710"/>
              <a:gd name="connsiteY9388" fmla="*/ 1150678 h 6864349"/>
              <a:gd name="connsiteX9389" fmla="*/ 6075320 w 9272710"/>
              <a:gd name="connsiteY9389" fmla="*/ 1180920 h 6864349"/>
              <a:gd name="connsiteX9390" fmla="*/ 6109228 w 9272710"/>
              <a:gd name="connsiteY9390" fmla="*/ 1185977 h 6864349"/>
              <a:gd name="connsiteX9391" fmla="*/ 6109204 w 9272710"/>
              <a:gd name="connsiteY9391" fmla="*/ 1185920 h 6864349"/>
              <a:gd name="connsiteX9392" fmla="*/ 6021108 w 9272710"/>
              <a:gd name="connsiteY9392" fmla="*/ 1085595 h 6864349"/>
              <a:gd name="connsiteX9393" fmla="*/ 1095512 w 9272710"/>
              <a:gd name="connsiteY9393" fmla="*/ 1084437 h 6864349"/>
              <a:gd name="connsiteX9394" fmla="*/ 1087485 w 9272710"/>
              <a:gd name="connsiteY9394" fmla="*/ 1087250 h 6864349"/>
              <a:gd name="connsiteX9395" fmla="*/ 1095543 w 9272710"/>
              <a:gd name="connsiteY9395" fmla="*/ 1084459 h 6864349"/>
              <a:gd name="connsiteX9396" fmla="*/ 2287112 w 9272710"/>
              <a:gd name="connsiteY9396" fmla="*/ 1081120 h 6864349"/>
              <a:gd name="connsiteX9397" fmla="*/ 2257386 w 9272710"/>
              <a:gd name="connsiteY9397" fmla="*/ 1081532 h 6864349"/>
              <a:gd name="connsiteX9398" fmla="*/ 2257315 w 9272710"/>
              <a:gd name="connsiteY9398" fmla="*/ 1081566 h 6864349"/>
              <a:gd name="connsiteX9399" fmla="*/ 2287068 w 9272710"/>
              <a:gd name="connsiteY9399" fmla="*/ 1081132 h 6864349"/>
              <a:gd name="connsiteX9400" fmla="*/ 6689670 w 9272710"/>
              <a:gd name="connsiteY9400" fmla="*/ 1080205 h 6864349"/>
              <a:gd name="connsiteX9401" fmla="*/ 6677325 w 9272710"/>
              <a:gd name="connsiteY9401" fmla="*/ 1085028 h 6864349"/>
              <a:gd name="connsiteX9402" fmla="*/ 6677256 w 9272710"/>
              <a:gd name="connsiteY9402" fmla="*/ 1085100 h 6864349"/>
              <a:gd name="connsiteX9403" fmla="*/ 6689575 w 9272710"/>
              <a:gd name="connsiteY9403" fmla="*/ 1080264 h 6864349"/>
              <a:gd name="connsiteX9404" fmla="*/ 6717186 w 9272710"/>
              <a:gd name="connsiteY9404" fmla="*/ 1091433 h 6864349"/>
              <a:gd name="connsiteX9405" fmla="*/ 6784241 w 9272710"/>
              <a:gd name="connsiteY9405" fmla="*/ 1136391 h 6864349"/>
              <a:gd name="connsiteX9406" fmla="*/ 6845963 w 9272710"/>
              <a:gd name="connsiteY9406" fmla="*/ 1203923 h 6864349"/>
              <a:gd name="connsiteX9407" fmla="*/ 6864632 w 9272710"/>
              <a:gd name="connsiteY9407" fmla="*/ 1271931 h 6864349"/>
              <a:gd name="connsiteX9408" fmla="*/ 6873365 w 9272710"/>
              <a:gd name="connsiteY9408" fmla="*/ 1279998 h 6864349"/>
              <a:gd name="connsiteX9409" fmla="*/ 6877206 w 9272710"/>
              <a:gd name="connsiteY9409" fmla="*/ 1286715 h 6864349"/>
              <a:gd name="connsiteX9410" fmla="*/ 6877341 w 9272710"/>
              <a:gd name="connsiteY9410" fmla="*/ 1287100 h 6864349"/>
              <a:gd name="connsiteX9411" fmla="*/ 6877399 w 9272710"/>
              <a:gd name="connsiteY9411" fmla="*/ 1287052 h 6864349"/>
              <a:gd name="connsiteX9412" fmla="*/ 6877206 w 9272710"/>
              <a:gd name="connsiteY9412" fmla="*/ 1286715 h 6864349"/>
              <a:gd name="connsiteX9413" fmla="*/ 6875562 w 9272710"/>
              <a:gd name="connsiteY9413" fmla="*/ 1282028 h 6864349"/>
              <a:gd name="connsiteX9414" fmla="*/ 6873365 w 9272710"/>
              <a:gd name="connsiteY9414" fmla="*/ 1279998 h 6864349"/>
              <a:gd name="connsiteX9415" fmla="*/ 6873002 w 9272710"/>
              <a:gd name="connsiteY9415" fmla="*/ 1279364 h 6864349"/>
              <a:gd name="connsiteX9416" fmla="*/ 6864728 w 9272710"/>
              <a:gd name="connsiteY9416" fmla="*/ 1271836 h 6864349"/>
              <a:gd name="connsiteX9417" fmla="*/ 6846059 w 9272710"/>
              <a:gd name="connsiteY9417" fmla="*/ 1203827 h 6864349"/>
              <a:gd name="connsiteX9418" fmla="*/ 6784337 w 9272710"/>
              <a:gd name="connsiteY9418" fmla="*/ 1136295 h 6864349"/>
              <a:gd name="connsiteX9419" fmla="*/ 6717281 w 9272710"/>
              <a:gd name="connsiteY9419" fmla="*/ 1091337 h 6864349"/>
              <a:gd name="connsiteX9420" fmla="*/ 6689670 w 9272710"/>
              <a:gd name="connsiteY9420" fmla="*/ 1080205 h 6864349"/>
              <a:gd name="connsiteX9421" fmla="*/ 2423336 w 9272710"/>
              <a:gd name="connsiteY9421" fmla="*/ 1071597 h 6864349"/>
              <a:gd name="connsiteX9422" fmla="*/ 2395558 w 9272710"/>
              <a:gd name="connsiteY9422" fmla="*/ 1080032 h 6864349"/>
              <a:gd name="connsiteX9423" fmla="*/ 2375006 w 9272710"/>
              <a:gd name="connsiteY9423" fmla="*/ 1100630 h 6864349"/>
              <a:gd name="connsiteX9424" fmla="*/ 2375102 w 9272710"/>
              <a:gd name="connsiteY9424" fmla="*/ 1100630 h 6864349"/>
              <a:gd name="connsiteX9425" fmla="*/ 2395652 w 9272710"/>
              <a:gd name="connsiteY9425" fmla="*/ 1080068 h 6864349"/>
              <a:gd name="connsiteX9426" fmla="*/ 2423318 w 9272710"/>
              <a:gd name="connsiteY9426" fmla="*/ 1071631 h 6864349"/>
              <a:gd name="connsiteX9427" fmla="*/ 1934698 w 9272710"/>
              <a:gd name="connsiteY9427" fmla="*/ 1071585 h 6864349"/>
              <a:gd name="connsiteX9428" fmla="*/ 1934857 w 9272710"/>
              <a:gd name="connsiteY9428" fmla="*/ 1071769 h 6864349"/>
              <a:gd name="connsiteX9429" fmla="*/ 1957252 w 9272710"/>
              <a:gd name="connsiteY9429" fmla="*/ 1081901 h 6864349"/>
              <a:gd name="connsiteX9430" fmla="*/ 1967768 w 9272710"/>
              <a:gd name="connsiteY9430" fmla="*/ 1086635 h 6864349"/>
              <a:gd name="connsiteX9431" fmla="*/ 1967653 w 9272710"/>
              <a:gd name="connsiteY9431" fmla="*/ 1086445 h 6864349"/>
              <a:gd name="connsiteX9432" fmla="*/ 1956943 w 9272710"/>
              <a:gd name="connsiteY9432" fmla="*/ 1081616 h 6864349"/>
              <a:gd name="connsiteX9433" fmla="*/ 6054754 w 9272710"/>
              <a:gd name="connsiteY9433" fmla="*/ 1067679 h 6864349"/>
              <a:gd name="connsiteX9434" fmla="*/ 6081940 w 9272710"/>
              <a:gd name="connsiteY9434" fmla="*/ 1081730 h 6864349"/>
              <a:gd name="connsiteX9435" fmla="*/ 6108252 w 9272710"/>
              <a:gd name="connsiteY9435" fmla="*/ 1096671 h 6864349"/>
              <a:gd name="connsiteX9436" fmla="*/ 6155401 w 9272710"/>
              <a:gd name="connsiteY9436" fmla="*/ 1156107 h 6864349"/>
              <a:gd name="connsiteX9437" fmla="*/ 6189977 w 9272710"/>
              <a:gd name="connsiteY9437" fmla="*/ 1186206 h 6864349"/>
              <a:gd name="connsiteX9438" fmla="*/ 6331137 w 9272710"/>
              <a:gd name="connsiteY9438" fmla="*/ 1283551 h 6864349"/>
              <a:gd name="connsiteX9439" fmla="*/ 6353779 w 9272710"/>
              <a:gd name="connsiteY9439" fmla="*/ 1301808 h 6864349"/>
              <a:gd name="connsiteX9440" fmla="*/ 6358056 w 9272710"/>
              <a:gd name="connsiteY9440" fmla="*/ 1303801 h 6864349"/>
              <a:gd name="connsiteX9441" fmla="*/ 6362748 w 9272710"/>
              <a:gd name="connsiteY9441" fmla="*/ 1307364 h 6864349"/>
              <a:gd name="connsiteX9442" fmla="*/ 6381312 w 9272710"/>
              <a:gd name="connsiteY9442" fmla="*/ 1314635 h 6864349"/>
              <a:gd name="connsiteX9443" fmla="*/ 6381755 w 9272710"/>
              <a:gd name="connsiteY9443" fmla="*/ 1314841 h 6864349"/>
              <a:gd name="connsiteX9444" fmla="*/ 6381843 w 9272710"/>
              <a:gd name="connsiteY9444" fmla="*/ 1314843 h 6864349"/>
              <a:gd name="connsiteX9445" fmla="*/ 6381312 w 9272710"/>
              <a:gd name="connsiteY9445" fmla="*/ 1314635 h 6864349"/>
              <a:gd name="connsiteX9446" fmla="*/ 6358056 w 9272710"/>
              <a:gd name="connsiteY9446" fmla="*/ 1303801 h 6864349"/>
              <a:gd name="connsiteX9447" fmla="*/ 6331518 w 9272710"/>
              <a:gd name="connsiteY9447" fmla="*/ 1283647 h 6864349"/>
              <a:gd name="connsiteX9448" fmla="*/ 6190358 w 9272710"/>
              <a:gd name="connsiteY9448" fmla="*/ 1186302 h 6864349"/>
              <a:gd name="connsiteX9449" fmla="*/ 6155782 w 9272710"/>
              <a:gd name="connsiteY9449" fmla="*/ 1156202 h 6864349"/>
              <a:gd name="connsiteX9450" fmla="*/ 6108633 w 9272710"/>
              <a:gd name="connsiteY9450" fmla="*/ 1096766 h 6864349"/>
              <a:gd name="connsiteX9451" fmla="*/ 6055091 w 9272710"/>
              <a:gd name="connsiteY9451" fmla="*/ 1067751 h 6864349"/>
              <a:gd name="connsiteX9452" fmla="*/ 638252 w 9272710"/>
              <a:gd name="connsiteY9452" fmla="*/ 1065998 h 6864349"/>
              <a:gd name="connsiteX9453" fmla="*/ 616133 w 9272710"/>
              <a:gd name="connsiteY9453" fmla="*/ 1084987 h 6864349"/>
              <a:gd name="connsiteX9454" fmla="*/ 597225 w 9272710"/>
              <a:gd name="connsiteY9454" fmla="*/ 1105547 h 6864349"/>
              <a:gd name="connsiteX9455" fmla="*/ 597155 w 9272710"/>
              <a:gd name="connsiteY9455" fmla="*/ 1105736 h 6864349"/>
              <a:gd name="connsiteX9456" fmla="*/ 615942 w 9272710"/>
              <a:gd name="connsiteY9456" fmla="*/ 1085285 h 6864349"/>
              <a:gd name="connsiteX9457" fmla="*/ 638217 w 9272710"/>
              <a:gd name="connsiteY9457" fmla="*/ 1066149 h 6864349"/>
              <a:gd name="connsiteX9458" fmla="*/ 2172940 w 9272710"/>
              <a:gd name="connsiteY9458" fmla="*/ 1065358 h 6864349"/>
              <a:gd name="connsiteX9459" fmla="*/ 2173838 w 9272710"/>
              <a:gd name="connsiteY9459" fmla="*/ 1068531 h 6864349"/>
              <a:gd name="connsiteX9460" fmla="*/ 2103639 w 9272710"/>
              <a:gd name="connsiteY9460" fmla="*/ 1152541 h 6864349"/>
              <a:gd name="connsiteX9461" fmla="*/ 2030106 w 9272710"/>
              <a:gd name="connsiteY9461" fmla="*/ 1192546 h 6864349"/>
              <a:gd name="connsiteX9462" fmla="*/ 1946952 w 9272710"/>
              <a:gd name="connsiteY9462" fmla="*/ 1235314 h 6864349"/>
              <a:gd name="connsiteX9463" fmla="*/ 1924044 w 9272710"/>
              <a:gd name="connsiteY9463" fmla="*/ 1262198 h 6864349"/>
              <a:gd name="connsiteX9464" fmla="*/ 1890761 w 9272710"/>
              <a:gd name="connsiteY9464" fmla="*/ 1265204 h 6864349"/>
              <a:gd name="connsiteX9465" fmla="*/ 1870200 w 9272710"/>
              <a:gd name="connsiteY9465" fmla="*/ 1283009 h 6864349"/>
              <a:gd name="connsiteX9466" fmla="*/ 1795981 w 9272710"/>
              <a:gd name="connsiteY9466" fmla="*/ 1289987 h 6864349"/>
              <a:gd name="connsiteX9467" fmla="*/ 1600337 w 9272710"/>
              <a:gd name="connsiteY9467" fmla="*/ 1294178 h 6864349"/>
              <a:gd name="connsiteX9468" fmla="*/ 1490609 w 9272710"/>
              <a:gd name="connsiteY9468" fmla="*/ 1290940 h 6864349"/>
              <a:gd name="connsiteX9469" fmla="*/ 1487635 w 9272710"/>
              <a:gd name="connsiteY9469" fmla="*/ 1290898 h 6864349"/>
              <a:gd name="connsiteX9470" fmla="*/ 1468275 w 9272710"/>
              <a:gd name="connsiteY9470" fmla="*/ 1289389 h 6864349"/>
              <a:gd name="connsiteX9471" fmla="*/ 1464383 w 9272710"/>
              <a:gd name="connsiteY9471" fmla="*/ 1290571 h 6864349"/>
              <a:gd name="connsiteX9472" fmla="*/ 1459919 w 9272710"/>
              <a:gd name="connsiteY9472" fmla="*/ 1290508 h 6864349"/>
              <a:gd name="connsiteX9473" fmla="*/ 1458556 w 9272710"/>
              <a:gd name="connsiteY9473" fmla="*/ 1292339 h 6864349"/>
              <a:gd name="connsiteX9474" fmla="*/ 1453593 w 9272710"/>
              <a:gd name="connsiteY9474" fmla="*/ 1293845 h 6864349"/>
              <a:gd name="connsiteX9475" fmla="*/ 1448043 w 9272710"/>
              <a:gd name="connsiteY9475" fmla="*/ 1306466 h 6864349"/>
              <a:gd name="connsiteX9476" fmla="*/ 1447934 w 9272710"/>
              <a:gd name="connsiteY9476" fmla="*/ 1306611 h 6864349"/>
              <a:gd name="connsiteX9477" fmla="*/ 1447948 w 9272710"/>
              <a:gd name="connsiteY9477" fmla="*/ 1306681 h 6864349"/>
              <a:gd name="connsiteX9478" fmla="*/ 1448043 w 9272710"/>
              <a:gd name="connsiteY9478" fmla="*/ 1306466 h 6864349"/>
              <a:gd name="connsiteX9479" fmla="*/ 1458556 w 9272710"/>
              <a:gd name="connsiteY9479" fmla="*/ 1292339 h 6864349"/>
              <a:gd name="connsiteX9480" fmla="*/ 1464383 w 9272710"/>
              <a:gd name="connsiteY9480" fmla="*/ 1290571 h 6864349"/>
              <a:gd name="connsiteX9481" fmla="*/ 1487635 w 9272710"/>
              <a:gd name="connsiteY9481" fmla="*/ 1290898 h 6864349"/>
              <a:gd name="connsiteX9482" fmla="*/ 1490610 w 9272710"/>
              <a:gd name="connsiteY9482" fmla="*/ 1291130 h 6864349"/>
              <a:gd name="connsiteX9483" fmla="*/ 1600338 w 9272710"/>
              <a:gd name="connsiteY9483" fmla="*/ 1294369 h 6864349"/>
              <a:gd name="connsiteX9484" fmla="*/ 1600342 w 9272710"/>
              <a:gd name="connsiteY9484" fmla="*/ 1294373 h 6864349"/>
              <a:gd name="connsiteX9485" fmla="*/ 1600338 w 9272710"/>
              <a:gd name="connsiteY9485" fmla="*/ 1294368 h 6864349"/>
              <a:gd name="connsiteX9486" fmla="*/ 1795981 w 9272710"/>
              <a:gd name="connsiteY9486" fmla="*/ 1290177 h 6864349"/>
              <a:gd name="connsiteX9487" fmla="*/ 1795886 w 9272710"/>
              <a:gd name="connsiteY9487" fmla="*/ 1290272 h 6864349"/>
              <a:gd name="connsiteX9488" fmla="*/ 1890756 w 9272710"/>
              <a:gd name="connsiteY9488" fmla="*/ 1265412 h 6864349"/>
              <a:gd name="connsiteX9489" fmla="*/ 1947143 w 9272710"/>
              <a:gd name="connsiteY9489" fmla="*/ 1235504 h 6864349"/>
              <a:gd name="connsiteX9490" fmla="*/ 2030297 w 9272710"/>
              <a:gd name="connsiteY9490" fmla="*/ 1192737 h 6864349"/>
              <a:gd name="connsiteX9491" fmla="*/ 2103830 w 9272710"/>
              <a:gd name="connsiteY9491" fmla="*/ 1152731 h 6864349"/>
              <a:gd name="connsiteX9492" fmla="*/ 2174030 w 9272710"/>
              <a:gd name="connsiteY9492" fmla="*/ 1068721 h 6864349"/>
              <a:gd name="connsiteX9493" fmla="*/ 2173124 w 9272710"/>
              <a:gd name="connsiteY9493" fmla="*/ 1065518 h 6864349"/>
              <a:gd name="connsiteX9494" fmla="*/ 8233912 w 9272710"/>
              <a:gd name="connsiteY9494" fmla="*/ 1064658 h 6864349"/>
              <a:gd name="connsiteX9495" fmla="*/ 8211472 w 9272710"/>
              <a:gd name="connsiteY9495" fmla="*/ 1067418 h 6864349"/>
              <a:gd name="connsiteX9496" fmla="*/ 8211658 w 9272710"/>
              <a:gd name="connsiteY9496" fmla="*/ 1067429 h 6864349"/>
              <a:gd name="connsiteX9497" fmla="*/ 7806526 w 9272710"/>
              <a:gd name="connsiteY9497" fmla="*/ 1057770 h 6864349"/>
              <a:gd name="connsiteX9498" fmla="*/ 7806524 w 9272710"/>
              <a:gd name="connsiteY9498" fmla="*/ 1057773 h 6864349"/>
              <a:gd name="connsiteX9499" fmla="*/ 7807988 w 9272710"/>
              <a:gd name="connsiteY9499" fmla="*/ 1071430 h 6864349"/>
              <a:gd name="connsiteX9500" fmla="*/ 7838849 w 9272710"/>
              <a:gd name="connsiteY9500" fmla="*/ 1078478 h 6864349"/>
              <a:gd name="connsiteX9501" fmla="*/ 7851905 w 9272710"/>
              <a:gd name="connsiteY9501" fmla="*/ 1074987 h 6864349"/>
              <a:gd name="connsiteX9502" fmla="*/ 7854698 w 9272710"/>
              <a:gd name="connsiteY9502" fmla="*/ 1074260 h 6864349"/>
              <a:gd name="connsiteX9503" fmla="*/ 7869228 w 9272710"/>
              <a:gd name="connsiteY9503" fmla="*/ 1074152 h 6864349"/>
              <a:gd name="connsiteX9504" fmla="*/ 7875994 w 9272710"/>
              <a:gd name="connsiteY9504" fmla="*/ 1083903 h 6864349"/>
              <a:gd name="connsiteX9505" fmla="*/ 7875997 w 9272710"/>
              <a:gd name="connsiteY9505" fmla="*/ 1083813 h 6864349"/>
              <a:gd name="connsiteX9506" fmla="*/ 7859852 w 9272710"/>
              <a:gd name="connsiteY9506" fmla="*/ 1072919 h 6864349"/>
              <a:gd name="connsiteX9507" fmla="*/ 7854698 w 9272710"/>
              <a:gd name="connsiteY9507" fmla="*/ 1074260 h 6864349"/>
              <a:gd name="connsiteX9508" fmla="*/ 7854621 w 9272710"/>
              <a:gd name="connsiteY9508" fmla="*/ 1074261 h 6864349"/>
              <a:gd name="connsiteX9509" fmla="*/ 7851905 w 9272710"/>
              <a:gd name="connsiteY9509" fmla="*/ 1074987 h 6864349"/>
              <a:gd name="connsiteX9510" fmla="*/ 7838850 w 9272710"/>
              <a:gd name="connsiteY9510" fmla="*/ 1078384 h 6864349"/>
              <a:gd name="connsiteX9511" fmla="*/ 7807989 w 9272710"/>
              <a:gd name="connsiteY9511" fmla="*/ 1071335 h 6864349"/>
              <a:gd name="connsiteX9512" fmla="*/ 7949133 w 9272710"/>
              <a:gd name="connsiteY9512" fmla="*/ 1057733 h 6864349"/>
              <a:gd name="connsiteX9513" fmla="*/ 7945259 w 9272710"/>
              <a:gd name="connsiteY9513" fmla="*/ 1060732 h 6864349"/>
              <a:gd name="connsiteX9514" fmla="*/ 7949113 w 9272710"/>
              <a:gd name="connsiteY9514" fmla="*/ 1057773 h 6864349"/>
              <a:gd name="connsiteX9515" fmla="*/ 1821002 w 9272710"/>
              <a:gd name="connsiteY9515" fmla="*/ 1045447 h 6864349"/>
              <a:gd name="connsiteX9516" fmla="*/ 1810642 w 9272710"/>
              <a:gd name="connsiteY9516" fmla="*/ 1064611 h 6864349"/>
              <a:gd name="connsiteX9517" fmla="*/ 1808222 w 9272710"/>
              <a:gd name="connsiteY9517" fmla="*/ 1066767 h 6864349"/>
              <a:gd name="connsiteX9518" fmla="*/ 1791723 w 9272710"/>
              <a:gd name="connsiteY9518" fmla="*/ 1078013 h 6864349"/>
              <a:gd name="connsiteX9519" fmla="*/ 1780195 w 9272710"/>
              <a:gd name="connsiteY9519" fmla="*/ 1083964 h 6864349"/>
              <a:gd name="connsiteX9520" fmla="*/ 1766549 w 9272710"/>
              <a:gd name="connsiteY9520" fmla="*/ 1090629 h 6864349"/>
              <a:gd name="connsiteX9521" fmla="*/ 1740451 w 9272710"/>
              <a:gd name="connsiteY9521" fmla="*/ 1101487 h 6864349"/>
              <a:gd name="connsiteX9522" fmla="*/ 1709018 w 9272710"/>
              <a:gd name="connsiteY9522" fmla="*/ 1122442 h 6864349"/>
              <a:gd name="connsiteX9523" fmla="*/ 1704935 w 9272710"/>
              <a:gd name="connsiteY9523" fmla="*/ 1118902 h 6864349"/>
              <a:gd name="connsiteX9524" fmla="*/ 1691781 w 9272710"/>
              <a:gd name="connsiteY9524" fmla="*/ 1106273 h 6864349"/>
              <a:gd name="connsiteX9525" fmla="*/ 1687650 w 9272710"/>
              <a:gd name="connsiteY9525" fmla="*/ 1098944 h 6864349"/>
              <a:gd name="connsiteX9526" fmla="*/ 1681986 w 9272710"/>
              <a:gd name="connsiteY9526" fmla="*/ 1075464 h 6864349"/>
              <a:gd name="connsiteX9527" fmla="*/ 1681975 w 9272710"/>
              <a:gd name="connsiteY9527" fmla="*/ 1075199 h 6864349"/>
              <a:gd name="connsiteX9528" fmla="*/ 1681967 w 9272710"/>
              <a:gd name="connsiteY9528" fmla="*/ 1075388 h 6864349"/>
              <a:gd name="connsiteX9529" fmla="*/ 1681986 w 9272710"/>
              <a:gd name="connsiteY9529" fmla="*/ 1075464 h 6864349"/>
              <a:gd name="connsiteX9530" fmla="*/ 1682564 w 9272710"/>
              <a:gd name="connsiteY9530" fmla="*/ 1089920 h 6864349"/>
              <a:gd name="connsiteX9531" fmla="*/ 1687650 w 9272710"/>
              <a:gd name="connsiteY9531" fmla="*/ 1098944 h 6864349"/>
              <a:gd name="connsiteX9532" fmla="*/ 1688706 w 9272710"/>
              <a:gd name="connsiteY9532" fmla="*/ 1103320 h 6864349"/>
              <a:gd name="connsiteX9533" fmla="*/ 1691781 w 9272710"/>
              <a:gd name="connsiteY9533" fmla="*/ 1106273 h 6864349"/>
              <a:gd name="connsiteX9534" fmla="*/ 1693134 w 9272710"/>
              <a:gd name="connsiteY9534" fmla="*/ 1108673 h 6864349"/>
              <a:gd name="connsiteX9535" fmla="*/ 1704935 w 9272710"/>
              <a:gd name="connsiteY9535" fmla="*/ 1118902 h 6864349"/>
              <a:gd name="connsiteX9536" fmla="*/ 1709018 w 9272710"/>
              <a:gd name="connsiteY9536" fmla="*/ 1122823 h 6864349"/>
              <a:gd name="connsiteX9537" fmla="*/ 1740450 w 9272710"/>
              <a:gd name="connsiteY9537" fmla="*/ 1101868 h 6864349"/>
              <a:gd name="connsiteX9538" fmla="*/ 1766549 w 9272710"/>
              <a:gd name="connsiteY9538" fmla="*/ 1091009 h 6864349"/>
              <a:gd name="connsiteX9539" fmla="*/ 1780195 w 9272710"/>
              <a:gd name="connsiteY9539" fmla="*/ 1083964 h 6864349"/>
              <a:gd name="connsiteX9540" fmla="*/ 1790062 w 9272710"/>
              <a:gd name="connsiteY9540" fmla="*/ 1079145 h 6864349"/>
              <a:gd name="connsiteX9541" fmla="*/ 1791723 w 9272710"/>
              <a:gd name="connsiteY9541" fmla="*/ 1078013 h 6864349"/>
              <a:gd name="connsiteX9542" fmla="*/ 1800928 w 9272710"/>
              <a:gd name="connsiteY9542" fmla="*/ 1073262 h 6864349"/>
              <a:gd name="connsiteX9543" fmla="*/ 1808222 w 9272710"/>
              <a:gd name="connsiteY9543" fmla="*/ 1066767 h 6864349"/>
              <a:gd name="connsiteX9544" fmla="*/ 1810210 w 9272710"/>
              <a:gd name="connsiteY9544" fmla="*/ 1065412 h 6864349"/>
              <a:gd name="connsiteX9545" fmla="*/ 1810642 w 9272710"/>
              <a:gd name="connsiteY9545" fmla="*/ 1064611 h 6864349"/>
              <a:gd name="connsiteX9546" fmla="*/ 1814025 w 9272710"/>
              <a:gd name="connsiteY9546" fmla="*/ 1061600 h 6864349"/>
              <a:gd name="connsiteX9547" fmla="*/ 1821051 w 9272710"/>
              <a:gd name="connsiteY9547" fmla="*/ 1045789 h 6864349"/>
              <a:gd name="connsiteX9548" fmla="*/ 1127326 w 9272710"/>
              <a:gd name="connsiteY9548" fmla="*/ 1041289 h 6864349"/>
              <a:gd name="connsiteX9549" fmla="*/ 1132566 w 9272710"/>
              <a:gd name="connsiteY9549" fmla="*/ 1098153 h 6864349"/>
              <a:gd name="connsiteX9550" fmla="*/ 1137710 w 9272710"/>
              <a:gd name="connsiteY9550" fmla="*/ 1122757 h 6864349"/>
              <a:gd name="connsiteX9551" fmla="*/ 1137221 w 9272710"/>
              <a:gd name="connsiteY9551" fmla="*/ 1145358 h 6864349"/>
              <a:gd name="connsiteX9552" fmla="*/ 1137315 w 9272710"/>
              <a:gd name="connsiteY9552" fmla="*/ 1145206 h 6864349"/>
              <a:gd name="connsiteX9553" fmla="*/ 1132660 w 9272710"/>
              <a:gd name="connsiteY9553" fmla="*/ 1097963 h 6864349"/>
              <a:gd name="connsiteX9554" fmla="*/ 1127254 w 9272710"/>
              <a:gd name="connsiteY9554" fmla="*/ 1071531 h 6864349"/>
              <a:gd name="connsiteX9555" fmla="*/ 1127420 w 9272710"/>
              <a:gd name="connsiteY9555" fmla="*/ 1041375 h 6864349"/>
              <a:gd name="connsiteX9556" fmla="*/ 111534 w 9272710"/>
              <a:gd name="connsiteY9556" fmla="*/ 1039386 h 6864349"/>
              <a:gd name="connsiteX9557" fmla="*/ 111580 w 9272710"/>
              <a:gd name="connsiteY9557" fmla="*/ 1039479 h 6864349"/>
              <a:gd name="connsiteX9558" fmla="*/ 116167 w 9272710"/>
              <a:gd name="connsiteY9558" fmla="*/ 1045551 h 6864349"/>
              <a:gd name="connsiteX9559" fmla="*/ 1268387 w 9272710"/>
              <a:gd name="connsiteY9559" fmla="*/ 1038913 h 6864349"/>
              <a:gd name="connsiteX9560" fmla="*/ 1282485 w 9272710"/>
              <a:gd name="connsiteY9560" fmla="*/ 1054413 h 6864349"/>
              <a:gd name="connsiteX9561" fmla="*/ 1282951 w 9272710"/>
              <a:gd name="connsiteY9561" fmla="*/ 1059904 h 6864349"/>
              <a:gd name="connsiteX9562" fmla="*/ 1283188 w 9272710"/>
              <a:gd name="connsiteY9562" fmla="*/ 1074616 h 6864349"/>
              <a:gd name="connsiteX9563" fmla="*/ 1280211 w 9272710"/>
              <a:gd name="connsiteY9563" fmla="*/ 1084471 h 6864349"/>
              <a:gd name="connsiteX9564" fmla="*/ 1274745 w 9272710"/>
              <a:gd name="connsiteY9564" fmla="*/ 1095213 h 6864349"/>
              <a:gd name="connsiteX9565" fmla="*/ 1268375 w 9272710"/>
              <a:gd name="connsiteY9565" fmla="*/ 1103501 h 6864349"/>
              <a:gd name="connsiteX9566" fmla="*/ 1253806 w 9272710"/>
              <a:gd name="connsiteY9566" fmla="*/ 1112341 h 6864349"/>
              <a:gd name="connsiteX9567" fmla="*/ 1248865 w 9272710"/>
              <a:gd name="connsiteY9567" fmla="*/ 1114822 h 6864349"/>
              <a:gd name="connsiteX9568" fmla="*/ 1225814 w 9272710"/>
              <a:gd name="connsiteY9568" fmla="*/ 1149398 h 6864349"/>
              <a:gd name="connsiteX9569" fmla="*/ 1204859 w 9272710"/>
              <a:gd name="connsiteY9569" fmla="*/ 1176258 h 6864349"/>
              <a:gd name="connsiteX9570" fmla="*/ 1197620 w 9272710"/>
              <a:gd name="connsiteY9570" fmla="*/ 1186164 h 6864349"/>
              <a:gd name="connsiteX9571" fmla="*/ 1173998 w 9272710"/>
              <a:gd name="connsiteY9571" fmla="*/ 1228551 h 6864349"/>
              <a:gd name="connsiteX9572" fmla="*/ 1167232 w 9272710"/>
              <a:gd name="connsiteY9572" fmla="*/ 1234649 h 6864349"/>
              <a:gd name="connsiteX9573" fmla="*/ 1142712 w 9272710"/>
              <a:gd name="connsiteY9573" fmla="*/ 1254589 h 6864349"/>
              <a:gd name="connsiteX9574" fmla="*/ 1139215 w 9272710"/>
              <a:gd name="connsiteY9574" fmla="*/ 1259904 h 6864349"/>
              <a:gd name="connsiteX9575" fmla="*/ 1134452 w 9272710"/>
              <a:gd name="connsiteY9575" fmla="*/ 1264197 h 6864349"/>
              <a:gd name="connsiteX9576" fmla="*/ 1128004 w 9272710"/>
              <a:gd name="connsiteY9576" fmla="*/ 1276941 h 6864349"/>
              <a:gd name="connsiteX9577" fmla="*/ 1122193 w 9272710"/>
              <a:gd name="connsiteY9577" fmla="*/ 1285772 h 6864349"/>
              <a:gd name="connsiteX9578" fmla="*/ 1119074 w 9272710"/>
              <a:gd name="connsiteY9578" fmla="*/ 1294592 h 6864349"/>
              <a:gd name="connsiteX9579" fmla="*/ 1112157 w 9272710"/>
              <a:gd name="connsiteY9579" fmla="*/ 1308263 h 6864349"/>
              <a:gd name="connsiteX9580" fmla="*/ 1078462 w 9272710"/>
              <a:gd name="connsiteY9580" fmla="*/ 1401905 h 6864349"/>
              <a:gd name="connsiteX9581" fmla="*/ 1078961 w 9272710"/>
              <a:gd name="connsiteY9581" fmla="*/ 1401900 h 6864349"/>
              <a:gd name="connsiteX9582" fmla="*/ 1097321 w 9272710"/>
              <a:gd name="connsiteY9582" fmla="*/ 1356099 h 6864349"/>
              <a:gd name="connsiteX9583" fmla="*/ 1119074 w 9272710"/>
              <a:gd name="connsiteY9583" fmla="*/ 1294592 h 6864349"/>
              <a:gd name="connsiteX9584" fmla="*/ 1128004 w 9272710"/>
              <a:gd name="connsiteY9584" fmla="*/ 1276941 h 6864349"/>
              <a:gd name="connsiteX9585" fmla="*/ 1139215 w 9272710"/>
              <a:gd name="connsiteY9585" fmla="*/ 1259904 h 6864349"/>
              <a:gd name="connsiteX9586" fmla="*/ 1167232 w 9272710"/>
              <a:gd name="connsiteY9586" fmla="*/ 1234649 h 6864349"/>
              <a:gd name="connsiteX9587" fmla="*/ 1174380 w 9272710"/>
              <a:gd name="connsiteY9587" fmla="*/ 1228837 h 6864349"/>
              <a:gd name="connsiteX9588" fmla="*/ 1198002 w 9272710"/>
              <a:gd name="connsiteY9588" fmla="*/ 1186450 h 6864349"/>
              <a:gd name="connsiteX9589" fmla="*/ 1205241 w 9272710"/>
              <a:gd name="connsiteY9589" fmla="*/ 1176544 h 6864349"/>
              <a:gd name="connsiteX9590" fmla="*/ 1226196 w 9272710"/>
              <a:gd name="connsiteY9590" fmla="*/ 1149684 h 6864349"/>
              <a:gd name="connsiteX9591" fmla="*/ 1249246 w 9272710"/>
              <a:gd name="connsiteY9591" fmla="*/ 1115108 h 6864349"/>
              <a:gd name="connsiteX9592" fmla="*/ 1253806 w 9272710"/>
              <a:gd name="connsiteY9592" fmla="*/ 1112341 h 6864349"/>
              <a:gd name="connsiteX9593" fmla="*/ 1266466 w 9272710"/>
              <a:gd name="connsiteY9593" fmla="*/ 1105984 h 6864349"/>
              <a:gd name="connsiteX9594" fmla="*/ 1268375 w 9272710"/>
              <a:gd name="connsiteY9594" fmla="*/ 1103501 h 6864349"/>
              <a:gd name="connsiteX9595" fmla="*/ 1271490 w 9272710"/>
              <a:gd name="connsiteY9595" fmla="*/ 1101611 h 6864349"/>
              <a:gd name="connsiteX9596" fmla="*/ 1274745 w 9272710"/>
              <a:gd name="connsiteY9596" fmla="*/ 1095213 h 6864349"/>
              <a:gd name="connsiteX9597" fmla="*/ 1278403 w 9272710"/>
              <a:gd name="connsiteY9597" fmla="*/ 1090454 h 6864349"/>
              <a:gd name="connsiteX9598" fmla="*/ 1280211 w 9272710"/>
              <a:gd name="connsiteY9598" fmla="*/ 1084471 h 6864349"/>
              <a:gd name="connsiteX9599" fmla="*/ 1283250 w 9272710"/>
              <a:gd name="connsiteY9599" fmla="*/ 1078496 h 6864349"/>
              <a:gd name="connsiteX9600" fmla="*/ 1283188 w 9272710"/>
              <a:gd name="connsiteY9600" fmla="*/ 1074616 h 6864349"/>
              <a:gd name="connsiteX9601" fmla="*/ 1283976 w 9272710"/>
              <a:gd name="connsiteY9601" fmla="*/ 1072005 h 6864349"/>
              <a:gd name="connsiteX9602" fmla="*/ 1282951 w 9272710"/>
              <a:gd name="connsiteY9602" fmla="*/ 1059904 h 6864349"/>
              <a:gd name="connsiteX9603" fmla="*/ 1282866 w 9272710"/>
              <a:gd name="connsiteY9603" fmla="*/ 1054685 h 6864349"/>
              <a:gd name="connsiteX9604" fmla="*/ 1268677 w 9272710"/>
              <a:gd name="connsiteY9604" fmla="*/ 1039099 h 6864349"/>
              <a:gd name="connsiteX9605" fmla="*/ 134147 w 9272710"/>
              <a:gd name="connsiteY9605" fmla="*/ 1038845 h 6864349"/>
              <a:gd name="connsiteX9606" fmla="*/ 129926 w 9272710"/>
              <a:gd name="connsiteY9606" fmla="*/ 1041225 h 6864349"/>
              <a:gd name="connsiteX9607" fmla="*/ 120846 w 9272710"/>
              <a:gd name="connsiteY9607" fmla="*/ 1045565 h 6864349"/>
              <a:gd name="connsiteX9608" fmla="*/ 117229 w 9272710"/>
              <a:gd name="connsiteY9608" fmla="*/ 1046957 h 6864349"/>
              <a:gd name="connsiteX9609" fmla="*/ 117416 w 9272710"/>
              <a:gd name="connsiteY9609" fmla="*/ 1047204 h 6864349"/>
              <a:gd name="connsiteX9610" fmla="*/ 120846 w 9272710"/>
              <a:gd name="connsiteY9610" fmla="*/ 1045565 h 6864349"/>
              <a:gd name="connsiteX9611" fmla="*/ 125212 w 9272710"/>
              <a:gd name="connsiteY9611" fmla="*/ 1043884 h 6864349"/>
              <a:gd name="connsiteX9612" fmla="*/ 129926 w 9272710"/>
              <a:gd name="connsiteY9612" fmla="*/ 1041225 h 6864349"/>
              <a:gd name="connsiteX9613" fmla="*/ 134337 w 9272710"/>
              <a:gd name="connsiteY9613" fmla="*/ 1039117 h 6864349"/>
              <a:gd name="connsiteX9614" fmla="*/ 142795 w 9272710"/>
              <a:gd name="connsiteY9614" fmla="*/ 1040956 h 6864349"/>
              <a:gd name="connsiteX9615" fmla="*/ 142822 w 9272710"/>
              <a:gd name="connsiteY9615" fmla="*/ 1040717 h 6864349"/>
              <a:gd name="connsiteX9616" fmla="*/ 134147 w 9272710"/>
              <a:gd name="connsiteY9616" fmla="*/ 1038845 h 6864349"/>
              <a:gd name="connsiteX9617" fmla="*/ 6689441 w 9272710"/>
              <a:gd name="connsiteY9617" fmla="*/ 1036939 h 6864349"/>
              <a:gd name="connsiteX9618" fmla="*/ 6689422 w 9272710"/>
              <a:gd name="connsiteY9618" fmla="*/ 1036950 h 6864349"/>
              <a:gd name="connsiteX9619" fmla="*/ 6689571 w 9272710"/>
              <a:gd name="connsiteY9619" fmla="*/ 1036959 h 6864349"/>
              <a:gd name="connsiteX9620" fmla="*/ 6714895 w 9272710"/>
              <a:gd name="connsiteY9620" fmla="*/ 1040883 h 6864349"/>
              <a:gd name="connsiteX9621" fmla="*/ 6724253 w 9272710"/>
              <a:gd name="connsiteY9621" fmla="*/ 1045056 h 6864349"/>
              <a:gd name="connsiteX9622" fmla="*/ 6727608 w 9272710"/>
              <a:gd name="connsiteY9622" fmla="*/ 1047250 h 6864349"/>
              <a:gd name="connsiteX9623" fmla="*/ 6735569 w 9272710"/>
              <a:gd name="connsiteY9623" fmla="*/ 1059428 h 6864349"/>
              <a:gd name="connsiteX9624" fmla="*/ 6742337 w 9272710"/>
              <a:gd name="connsiteY9624" fmla="*/ 1085384 h 6864349"/>
              <a:gd name="connsiteX9625" fmla="*/ 6745547 w 9272710"/>
              <a:gd name="connsiteY9625" fmla="*/ 1088801 h 6864349"/>
              <a:gd name="connsiteX9626" fmla="*/ 6746368 w 9272710"/>
              <a:gd name="connsiteY9626" fmla="*/ 1091265 h 6864349"/>
              <a:gd name="connsiteX9627" fmla="*/ 6749956 w 9272710"/>
              <a:gd name="connsiteY9627" fmla="*/ 1093496 h 6864349"/>
              <a:gd name="connsiteX9628" fmla="*/ 6755715 w 9272710"/>
              <a:gd name="connsiteY9628" fmla="*/ 1099627 h 6864349"/>
              <a:gd name="connsiteX9629" fmla="*/ 6764672 w 9272710"/>
              <a:gd name="connsiteY9629" fmla="*/ 1102648 h 6864349"/>
              <a:gd name="connsiteX9630" fmla="*/ 6767334 w 9272710"/>
              <a:gd name="connsiteY9630" fmla="*/ 1104303 h 6864349"/>
              <a:gd name="connsiteX9631" fmla="*/ 6770410 w 9272710"/>
              <a:gd name="connsiteY9631" fmla="*/ 1104583 h 6864349"/>
              <a:gd name="connsiteX9632" fmla="*/ 6773352 w 9272710"/>
              <a:gd name="connsiteY9632" fmla="*/ 1105575 h 6864349"/>
              <a:gd name="connsiteX9633" fmla="*/ 6792898 w 9272710"/>
              <a:gd name="connsiteY9633" fmla="*/ 1106645 h 6864349"/>
              <a:gd name="connsiteX9634" fmla="*/ 6793067 w 9272710"/>
              <a:gd name="connsiteY9634" fmla="*/ 1106643 h 6864349"/>
              <a:gd name="connsiteX9635" fmla="*/ 6770410 w 9272710"/>
              <a:gd name="connsiteY9635" fmla="*/ 1104583 h 6864349"/>
              <a:gd name="connsiteX9636" fmla="*/ 6764672 w 9272710"/>
              <a:gd name="connsiteY9636" fmla="*/ 1102648 h 6864349"/>
              <a:gd name="connsiteX9637" fmla="*/ 6749956 w 9272710"/>
              <a:gd name="connsiteY9637" fmla="*/ 1093496 h 6864349"/>
              <a:gd name="connsiteX9638" fmla="*/ 6745547 w 9272710"/>
              <a:gd name="connsiteY9638" fmla="*/ 1088801 h 6864349"/>
              <a:gd name="connsiteX9639" fmla="*/ 6735759 w 9272710"/>
              <a:gd name="connsiteY9639" fmla="*/ 1059429 h 6864349"/>
              <a:gd name="connsiteX9640" fmla="*/ 6730505 w 9272710"/>
              <a:gd name="connsiteY9640" fmla="*/ 1049144 h 6864349"/>
              <a:gd name="connsiteX9641" fmla="*/ 6727608 w 9272710"/>
              <a:gd name="connsiteY9641" fmla="*/ 1047250 h 6864349"/>
              <a:gd name="connsiteX9642" fmla="*/ 6726964 w 9272710"/>
              <a:gd name="connsiteY9642" fmla="*/ 1046264 h 6864349"/>
              <a:gd name="connsiteX9643" fmla="*/ 6724253 w 9272710"/>
              <a:gd name="connsiteY9643" fmla="*/ 1045056 h 6864349"/>
              <a:gd name="connsiteX9644" fmla="*/ 6718798 w 9272710"/>
              <a:gd name="connsiteY9644" fmla="*/ 1041488 h 6864349"/>
              <a:gd name="connsiteX9645" fmla="*/ 6714895 w 9272710"/>
              <a:gd name="connsiteY9645" fmla="*/ 1040883 h 6864349"/>
              <a:gd name="connsiteX9646" fmla="*/ 6708875 w 9272710"/>
              <a:gd name="connsiteY9646" fmla="*/ 1038199 h 6864349"/>
              <a:gd name="connsiteX9647" fmla="*/ 6689571 w 9272710"/>
              <a:gd name="connsiteY9647" fmla="*/ 1036959 h 6864349"/>
              <a:gd name="connsiteX9648" fmla="*/ 562183 w 9272710"/>
              <a:gd name="connsiteY9648" fmla="*/ 1032835 h 6864349"/>
              <a:gd name="connsiteX9649" fmla="*/ 532145 w 9272710"/>
              <a:gd name="connsiteY9649" fmla="*/ 1033157 h 6864349"/>
              <a:gd name="connsiteX9650" fmla="*/ 532099 w 9272710"/>
              <a:gd name="connsiteY9650" fmla="*/ 1033191 h 6864349"/>
              <a:gd name="connsiteX9651" fmla="*/ 6541089 w 9272710"/>
              <a:gd name="connsiteY9651" fmla="*/ 1032618 h 6864349"/>
              <a:gd name="connsiteX9652" fmla="*/ 6553546 w 9272710"/>
              <a:gd name="connsiteY9652" fmla="*/ 1047141 h 6864349"/>
              <a:gd name="connsiteX9653" fmla="*/ 6637271 w 9272710"/>
              <a:gd name="connsiteY9653" fmla="*/ 1078764 h 6864349"/>
              <a:gd name="connsiteX9654" fmla="*/ 6637408 w 9272710"/>
              <a:gd name="connsiteY9654" fmla="*/ 1078753 h 6864349"/>
              <a:gd name="connsiteX9655" fmla="*/ 6593241 w 9272710"/>
              <a:gd name="connsiteY9655" fmla="*/ 1069418 h 6864349"/>
              <a:gd name="connsiteX9656" fmla="*/ 6553736 w 9272710"/>
              <a:gd name="connsiteY9656" fmla="*/ 1047141 h 6864349"/>
              <a:gd name="connsiteX9657" fmla="*/ 6542465 w 9272710"/>
              <a:gd name="connsiteY9657" fmla="*/ 1033512 h 6864349"/>
              <a:gd name="connsiteX9658" fmla="*/ 2412634 w 9272710"/>
              <a:gd name="connsiteY9658" fmla="*/ 1025140 h 6864349"/>
              <a:gd name="connsiteX9659" fmla="*/ 2395000 w 9272710"/>
              <a:gd name="connsiteY9659" fmla="*/ 1043384 h 6864349"/>
              <a:gd name="connsiteX9660" fmla="*/ 2326620 w 9272710"/>
              <a:gd name="connsiteY9660" fmla="*/ 1071674 h 6864349"/>
              <a:gd name="connsiteX9661" fmla="*/ 2326451 w 9272710"/>
              <a:gd name="connsiteY9661" fmla="*/ 1071707 h 6864349"/>
              <a:gd name="connsiteX9662" fmla="*/ 2345728 w 9272710"/>
              <a:gd name="connsiteY9662" fmla="*/ 1100669 h 6864349"/>
              <a:gd name="connsiteX9663" fmla="*/ 2345859 w 9272710"/>
              <a:gd name="connsiteY9663" fmla="*/ 1100630 h 6864349"/>
              <a:gd name="connsiteX9664" fmla="*/ 2345946 w 9272710"/>
              <a:gd name="connsiteY9664" fmla="*/ 1100712 h 6864349"/>
              <a:gd name="connsiteX9665" fmla="*/ 2326620 w 9272710"/>
              <a:gd name="connsiteY9665" fmla="*/ 1071674 h 6864349"/>
              <a:gd name="connsiteX9666" fmla="*/ 2395012 w 9272710"/>
              <a:gd name="connsiteY9666" fmla="*/ 1043385 h 6864349"/>
              <a:gd name="connsiteX9667" fmla="*/ 6528983 w 9272710"/>
              <a:gd name="connsiteY9667" fmla="*/ 1024745 h 6864349"/>
              <a:gd name="connsiteX9668" fmla="*/ 6528858 w 9272710"/>
              <a:gd name="connsiteY9668" fmla="*/ 1024777 h 6864349"/>
              <a:gd name="connsiteX9669" fmla="*/ 6529555 w 9272710"/>
              <a:gd name="connsiteY9669" fmla="*/ 1025117 h 6864349"/>
              <a:gd name="connsiteX9670" fmla="*/ 7918552 w 9272710"/>
              <a:gd name="connsiteY9670" fmla="*/ 1020996 h 6864349"/>
              <a:gd name="connsiteX9671" fmla="*/ 7931594 w 9272710"/>
              <a:gd name="connsiteY9671" fmla="*/ 1023097 h 6864349"/>
              <a:gd name="connsiteX9672" fmla="*/ 7931575 w 9272710"/>
              <a:gd name="connsiteY9672" fmla="*/ 1023079 h 6864349"/>
              <a:gd name="connsiteX9673" fmla="*/ 2491411 w 9272710"/>
              <a:gd name="connsiteY9673" fmla="*/ 1019822 h 6864349"/>
              <a:gd name="connsiteX9674" fmla="*/ 2490480 w 9272710"/>
              <a:gd name="connsiteY9674" fmla="*/ 1022331 h 6864349"/>
              <a:gd name="connsiteX9675" fmla="*/ 2490486 w 9272710"/>
              <a:gd name="connsiteY9675" fmla="*/ 1022325 h 6864349"/>
              <a:gd name="connsiteX9676" fmla="*/ 2467589 w 9272710"/>
              <a:gd name="connsiteY9676" fmla="*/ 1019668 h 6864349"/>
              <a:gd name="connsiteX9677" fmla="*/ 2432562 w 9272710"/>
              <a:gd name="connsiteY9677" fmla="*/ 1034979 h 6864349"/>
              <a:gd name="connsiteX9678" fmla="*/ 2467589 w 9272710"/>
              <a:gd name="connsiteY9678" fmla="*/ 1019668 h 6864349"/>
              <a:gd name="connsiteX9679" fmla="*/ 7871811 w 9272710"/>
              <a:gd name="connsiteY9679" fmla="*/ 1018614 h 6864349"/>
              <a:gd name="connsiteX9680" fmla="*/ 7871854 w 9272710"/>
              <a:gd name="connsiteY9680" fmla="*/ 1018650 h 6864349"/>
              <a:gd name="connsiteX9681" fmla="*/ 7904610 w 9272710"/>
              <a:gd name="connsiteY9681" fmla="*/ 1018848 h 6864349"/>
              <a:gd name="connsiteX9682" fmla="*/ 1582276 w 9272710"/>
              <a:gd name="connsiteY9682" fmla="*/ 1016798 h 6864349"/>
              <a:gd name="connsiteX9683" fmla="*/ 1558523 w 9272710"/>
              <a:gd name="connsiteY9683" fmla="*/ 1032145 h 6864349"/>
              <a:gd name="connsiteX9684" fmla="*/ 1496706 w 9272710"/>
              <a:gd name="connsiteY9684" fmla="*/ 1081866 h 6864349"/>
              <a:gd name="connsiteX9685" fmla="*/ 1345163 w 9272710"/>
              <a:gd name="connsiteY9685" fmla="*/ 1125300 h 6864349"/>
              <a:gd name="connsiteX9686" fmla="*/ 1284584 w 9272710"/>
              <a:gd name="connsiteY9686" fmla="*/ 1147017 h 6864349"/>
              <a:gd name="connsiteX9687" fmla="*/ 1276488 w 9272710"/>
              <a:gd name="connsiteY9687" fmla="*/ 1158637 h 6864349"/>
              <a:gd name="connsiteX9688" fmla="*/ 1170093 w 9272710"/>
              <a:gd name="connsiteY9688" fmla="*/ 1296369 h 6864349"/>
              <a:gd name="connsiteX9689" fmla="*/ 1145543 w 9272710"/>
              <a:gd name="connsiteY9689" fmla="*/ 1344089 h 6864349"/>
              <a:gd name="connsiteX9690" fmla="*/ 1145587 w 9272710"/>
              <a:gd name="connsiteY9690" fmla="*/ 1344311 h 6864349"/>
              <a:gd name="connsiteX9691" fmla="*/ 1152237 w 9272710"/>
              <a:gd name="connsiteY9691" fmla="*/ 1320324 h 6864349"/>
              <a:gd name="connsiteX9692" fmla="*/ 1170093 w 9272710"/>
              <a:gd name="connsiteY9692" fmla="*/ 1296749 h 6864349"/>
              <a:gd name="connsiteX9693" fmla="*/ 1276488 w 9272710"/>
              <a:gd name="connsiteY9693" fmla="*/ 1159018 h 6864349"/>
              <a:gd name="connsiteX9694" fmla="*/ 1284584 w 9272710"/>
              <a:gd name="connsiteY9694" fmla="*/ 1147397 h 6864349"/>
              <a:gd name="connsiteX9695" fmla="*/ 1345163 w 9272710"/>
              <a:gd name="connsiteY9695" fmla="*/ 1125680 h 6864349"/>
              <a:gd name="connsiteX9696" fmla="*/ 1496706 w 9272710"/>
              <a:gd name="connsiteY9696" fmla="*/ 1082246 h 6864349"/>
              <a:gd name="connsiteX9697" fmla="*/ 1558523 w 9272710"/>
              <a:gd name="connsiteY9697" fmla="*/ 1032526 h 6864349"/>
              <a:gd name="connsiteX9698" fmla="*/ 1603100 w 9272710"/>
              <a:gd name="connsiteY9698" fmla="*/ 1039765 h 6864349"/>
              <a:gd name="connsiteX9699" fmla="*/ 1649487 w 9272710"/>
              <a:gd name="connsiteY9699" fmla="*/ 1050147 h 6864349"/>
              <a:gd name="connsiteX9700" fmla="*/ 1673786 w 9272710"/>
              <a:gd name="connsiteY9700" fmla="*/ 1048694 h 6864349"/>
              <a:gd name="connsiteX9701" fmla="*/ 1682001 w 9272710"/>
              <a:gd name="connsiteY9701" fmla="*/ 1055851 h 6864349"/>
              <a:gd name="connsiteX9702" fmla="*/ 1682704 w 9272710"/>
              <a:gd name="connsiteY9702" fmla="*/ 1056837 h 6864349"/>
              <a:gd name="connsiteX9703" fmla="*/ 1682719 w 9272710"/>
              <a:gd name="connsiteY9703" fmla="*/ 1056477 h 6864349"/>
              <a:gd name="connsiteX9704" fmla="*/ 1682001 w 9272710"/>
              <a:gd name="connsiteY9704" fmla="*/ 1055851 h 6864349"/>
              <a:gd name="connsiteX9705" fmla="*/ 1676764 w 9272710"/>
              <a:gd name="connsiteY9705" fmla="*/ 1048516 h 6864349"/>
              <a:gd name="connsiteX9706" fmla="*/ 1673786 w 9272710"/>
              <a:gd name="connsiteY9706" fmla="*/ 1048694 h 6864349"/>
              <a:gd name="connsiteX9707" fmla="*/ 1671643 w 9272710"/>
              <a:gd name="connsiteY9707" fmla="*/ 1046828 h 6864349"/>
              <a:gd name="connsiteX9708" fmla="*/ 1649487 w 9272710"/>
              <a:gd name="connsiteY9708" fmla="*/ 1049767 h 6864349"/>
              <a:gd name="connsiteX9709" fmla="*/ 1603100 w 9272710"/>
              <a:gd name="connsiteY9709" fmla="*/ 1039384 h 6864349"/>
              <a:gd name="connsiteX9710" fmla="*/ 1582276 w 9272710"/>
              <a:gd name="connsiteY9710" fmla="*/ 1016798 h 6864349"/>
              <a:gd name="connsiteX9711" fmla="*/ 2580079 w 9272710"/>
              <a:gd name="connsiteY9711" fmla="*/ 1016524 h 6864349"/>
              <a:gd name="connsiteX9712" fmla="*/ 2595795 w 9272710"/>
              <a:gd name="connsiteY9712" fmla="*/ 1041956 h 6864349"/>
              <a:gd name="connsiteX9713" fmla="*/ 2571888 w 9272710"/>
              <a:gd name="connsiteY9713" fmla="*/ 1057958 h 6864349"/>
              <a:gd name="connsiteX9714" fmla="*/ 2560268 w 9272710"/>
              <a:gd name="connsiteY9714" fmla="*/ 1050719 h 6864349"/>
              <a:gd name="connsiteX9715" fmla="*/ 2559315 w 9272710"/>
              <a:gd name="connsiteY9715" fmla="*/ 1037955 h 6864349"/>
              <a:gd name="connsiteX9716" fmla="*/ 2580175 w 9272710"/>
              <a:gd name="connsiteY9716" fmla="*/ 1016619 h 6864349"/>
              <a:gd name="connsiteX9717" fmla="*/ 2477656 w 9272710"/>
              <a:gd name="connsiteY9717" fmla="*/ 1010845 h 6864349"/>
              <a:gd name="connsiteX9718" fmla="*/ 2475534 w 9272710"/>
              <a:gd name="connsiteY9718" fmla="*/ 1014873 h 6864349"/>
              <a:gd name="connsiteX9719" fmla="*/ 2476174 w 9272710"/>
              <a:gd name="connsiteY9719" fmla="*/ 1014487 h 6864349"/>
              <a:gd name="connsiteX9720" fmla="*/ 1971527 w 9272710"/>
              <a:gd name="connsiteY9720" fmla="*/ 1009190 h 6864349"/>
              <a:gd name="connsiteX9721" fmla="*/ 1971477 w 9272710"/>
              <a:gd name="connsiteY9721" fmla="*/ 1009258 h 6864349"/>
              <a:gd name="connsiteX9722" fmla="*/ 1993466 w 9272710"/>
              <a:gd name="connsiteY9722" fmla="*/ 1032840 h 6864349"/>
              <a:gd name="connsiteX9723" fmla="*/ 1993722 w 9272710"/>
              <a:gd name="connsiteY9723" fmla="*/ 1032978 h 6864349"/>
              <a:gd name="connsiteX9724" fmla="*/ 2025724 w 9272710"/>
              <a:gd name="connsiteY9724" fmla="*/ 1006618 h 6864349"/>
              <a:gd name="connsiteX9725" fmla="*/ 2017701 w 9272710"/>
              <a:gd name="connsiteY9725" fmla="*/ 1011047 h 6864349"/>
              <a:gd name="connsiteX9726" fmla="*/ 2014778 w 9272710"/>
              <a:gd name="connsiteY9726" fmla="*/ 1015187 h 6864349"/>
              <a:gd name="connsiteX9727" fmla="*/ 2017675 w 9272710"/>
              <a:gd name="connsiteY9727" fmla="*/ 1011143 h 6864349"/>
              <a:gd name="connsiteX9728" fmla="*/ 2025630 w 9272710"/>
              <a:gd name="connsiteY9728" fmla="*/ 1006714 h 6864349"/>
              <a:gd name="connsiteX9729" fmla="*/ 2025630 w 9272710"/>
              <a:gd name="connsiteY9729" fmla="*/ 1006809 h 6864349"/>
              <a:gd name="connsiteX9730" fmla="*/ 2034309 w 9272710"/>
              <a:gd name="connsiteY9730" fmla="*/ 1008666 h 6864349"/>
              <a:gd name="connsiteX9731" fmla="*/ 2040143 w 9272710"/>
              <a:gd name="connsiteY9731" fmla="*/ 1018706 h 6864349"/>
              <a:gd name="connsiteX9732" fmla="*/ 2040297 w 9272710"/>
              <a:gd name="connsiteY9732" fmla="*/ 1018619 h 6864349"/>
              <a:gd name="connsiteX9733" fmla="*/ 2025724 w 9272710"/>
              <a:gd name="connsiteY9733" fmla="*/ 1006618 h 6864349"/>
              <a:gd name="connsiteX9734" fmla="*/ 8204038 w 9272710"/>
              <a:gd name="connsiteY9734" fmla="*/ 1005993 h 6864349"/>
              <a:gd name="connsiteX9735" fmla="*/ 8185466 w 9272710"/>
              <a:gd name="connsiteY9735" fmla="*/ 1009481 h 6864349"/>
              <a:gd name="connsiteX9736" fmla="*/ 8185561 w 9272710"/>
              <a:gd name="connsiteY9736" fmla="*/ 1009519 h 6864349"/>
              <a:gd name="connsiteX9737" fmla="*/ 8204210 w 9272710"/>
              <a:gd name="connsiteY9737" fmla="*/ 1006014 h 6864349"/>
              <a:gd name="connsiteX9738" fmla="*/ 41095 w 9272710"/>
              <a:gd name="connsiteY9738" fmla="*/ 994045 h 6864349"/>
              <a:gd name="connsiteX9739" fmla="*/ 9696 w 9272710"/>
              <a:gd name="connsiteY9739" fmla="*/ 1000093 h 6864349"/>
              <a:gd name="connsiteX9740" fmla="*/ 41190 w 9272710"/>
              <a:gd name="connsiteY9740" fmla="*/ 994045 h 6864349"/>
              <a:gd name="connsiteX9741" fmla="*/ 2487079 w 9272710"/>
              <a:gd name="connsiteY9741" fmla="*/ 993803 h 6864349"/>
              <a:gd name="connsiteX9742" fmla="*/ 2487015 w 9272710"/>
              <a:gd name="connsiteY9742" fmla="*/ 993919 h 6864349"/>
              <a:gd name="connsiteX9743" fmla="*/ 2487093 w 9272710"/>
              <a:gd name="connsiteY9743" fmla="*/ 993803 h 6864349"/>
              <a:gd name="connsiteX9744" fmla="*/ 1525213 w 9272710"/>
              <a:gd name="connsiteY9744" fmla="*/ 992516 h 6864349"/>
              <a:gd name="connsiteX9745" fmla="*/ 1532794 w 9272710"/>
              <a:gd name="connsiteY9745" fmla="*/ 998974 h 6864349"/>
              <a:gd name="connsiteX9746" fmla="*/ 1534806 w 9272710"/>
              <a:gd name="connsiteY9746" fmla="*/ 1010047 h 6864349"/>
              <a:gd name="connsiteX9747" fmla="*/ 1526329 w 9272710"/>
              <a:gd name="connsiteY9747" fmla="*/ 1021667 h 6864349"/>
              <a:gd name="connsiteX9748" fmla="*/ 1514899 w 9272710"/>
              <a:gd name="connsiteY9748" fmla="*/ 1005380 h 6864349"/>
              <a:gd name="connsiteX9749" fmla="*/ 1526329 w 9272710"/>
              <a:gd name="connsiteY9749" fmla="*/ 1021668 h 6864349"/>
              <a:gd name="connsiteX9750" fmla="*/ 1534806 w 9272710"/>
              <a:gd name="connsiteY9750" fmla="*/ 1010047 h 6864349"/>
              <a:gd name="connsiteX9751" fmla="*/ 1532794 w 9272710"/>
              <a:gd name="connsiteY9751" fmla="*/ 998939 h 6864349"/>
              <a:gd name="connsiteX9752" fmla="*/ 205531 w 9272710"/>
              <a:gd name="connsiteY9752" fmla="*/ 991538 h 6864349"/>
              <a:gd name="connsiteX9753" fmla="*/ 205818 w 9272710"/>
              <a:gd name="connsiteY9753" fmla="*/ 991898 h 6864349"/>
              <a:gd name="connsiteX9754" fmla="*/ 230698 w 9272710"/>
              <a:gd name="connsiteY9754" fmla="*/ 1025473 h 6864349"/>
              <a:gd name="connsiteX9755" fmla="*/ 243945 w 9272710"/>
              <a:gd name="connsiteY9755" fmla="*/ 1045982 h 6864349"/>
              <a:gd name="connsiteX9756" fmla="*/ 254170 w 9272710"/>
              <a:gd name="connsiteY9756" fmla="*/ 1061863 h 6864349"/>
              <a:gd name="connsiteX9757" fmla="*/ 261971 w 9272710"/>
              <a:gd name="connsiteY9757" fmla="*/ 1078669 h 6864349"/>
              <a:gd name="connsiteX9758" fmla="*/ 262554 w 9272710"/>
              <a:gd name="connsiteY9758" fmla="*/ 1084082 h 6864349"/>
              <a:gd name="connsiteX9759" fmla="*/ 262257 w 9272710"/>
              <a:gd name="connsiteY9759" fmla="*/ 1078669 h 6864349"/>
              <a:gd name="connsiteX9760" fmla="*/ 254499 w 9272710"/>
              <a:gd name="connsiteY9760" fmla="*/ 1061958 h 6864349"/>
              <a:gd name="connsiteX9761" fmla="*/ 254264 w 9272710"/>
              <a:gd name="connsiteY9761" fmla="*/ 1061958 h 6864349"/>
              <a:gd name="connsiteX9762" fmla="*/ 243945 w 9272710"/>
              <a:gd name="connsiteY9762" fmla="*/ 1045982 h 6864349"/>
              <a:gd name="connsiteX9763" fmla="*/ 222916 w 9272710"/>
              <a:gd name="connsiteY9763" fmla="*/ 1013321 h 6864349"/>
              <a:gd name="connsiteX9764" fmla="*/ 205818 w 9272710"/>
              <a:gd name="connsiteY9764" fmla="*/ 991898 h 6864349"/>
              <a:gd name="connsiteX9765" fmla="*/ 205575 w 9272710"/>
              <a:gd name="connsiteY9765" fmla="*/ 991570 h 6864349"/>
              <a:gd name="connsiteX9766" fmla="*/ 7544954 w 9272710"/>
              <a:gd name="connsiteY9766" fmla="*/ 983852 h 6864349"/>
              <a:gd name="connsiteX9767" fmla="*/ 7544959 w 9272710"/>
              <a:gd name="connsiteY9767" fmla="*/ 983861 h 6864349"/>
              <a:gd name="connsiteX9768" fmla="*/ 7563387 w 9272710"/>
              <a:gd name="connsiteY9768" fmla="*/ 1001516 h 6864349"/>
              <a:gd name="connsiteX9769" fmla="*/ 7570169 w 9272710"/>
              <a:gd name="connsiteY9769" fmla="*/ 1004805 h 6864349"/>
              <a:gd name="connsiteX9770" fmla="*/ 7572655 w 9272710"/>
              <a:gd name="connsiteY9770" fmla="*/ 1007814 h 6864349"/>
              <a:gd name="connsiteX9771" fmla="*/ 7572691 w 9272710"/>
              <a:gd name="connsiteY9771" fmla="*/ 1007894 h 6864349"/>
              <a:gd name="connsiteX9772" fmla="*/ 7572708 w 9272710"/>
              <a:gd name="connsiteY9772" fmla="*/ 1007877 h 6864349"/>
              <a:gd name="connsiteX9773" fmla="*/ 7572655 w 9272710"/>
              <a:gd name="connsiteY9773" fmla="*/ 1007814 h 6864349"/>
              <a:gd name="connsiteX9774" fmla="*/ 7571637 w 9272710"/>
              <a:gd name="connsiteY9774" fmla="*/ 1005517 h 6864349"/>
              <a:gd name="connsiteX9775" fmla="*/ 7570169 w 9272710"/>
              <a:gd name="connsiteY9775" fmla="*/ 1004805 h 6864349"/>
              <a:gd name="connsiteX9776" fmla="*/ 7569833 w 9272710"/>
              <a:gd name="connsiteY9776" fmla="*/ 1004398 h 6864349"/>
              <a:gd name="connsiteX9777" fmla="*/ 7563292 w 9272710"/>
              <a:gd name="connsiteY9777" fmla="*/ 1001421 h 6864349"/>
              <a:gd name="connsiteX9778" fmla="*/ 7671959 w 9272710"/>
              <a:gd name="connsiteY9778" fmla="*/ 982515 h 6864349"/>
              <a:gd name="connsiteX9779" fmla="*/ 7649146 w 9272710"/>
              <a:gd name="connsiteY9779" fmla="*/ 992127 h 6864349"/>
              <a:gd name="connsiteX9780" fmla="*/ 7649168 w 9272710"/>
              <a:gd name="connsiteY9780" fmla="*/ 992213 h 6864349"/>
              <a:gd name="connsiteX9781" fmla="*/ 7671923 w 9272710"/>
              <a:gd name="connsiteY9781" fmla="*/ 982609 h 6864349"/>
              <a:gd name="connsiteX9782" fmla="*/ 7695117 w 9272710"/>
              <a:gd name="connsiteY9782" fmla="*/ 984371 h 6864349"/>
              <a:gd name="connsiteX9783" fmla="*/ 7774270 w 9272710"/>
              <a:gd name="connsiteY9783" fmla="*/ 988276 h 6864349"/>
              <a:gd name="connsiteX9784" fmla="*/ 7818847 w 9272710"/>
              <a:gd name="connsiteY9784" fmla="*/ 1019614 h 6864349"/>
              <a:gd name="connsiteX9785" fmla="*/ 7826388 w 9272710"/>
              <a:gd name="connsiteY9785" fmla="*/ 1027177 h 6864349"/>
              <a:gd name="connsiteX9786" fmla="*/ 7826406 w 9272710"/>
              <a:gd name="connsiteY9786" fmla="*/ 1027087 h 6864349"/>
              <a:gd name="connsiteX9787" fmla="*/ 7818847 w 9272710"/>
              <a:gd name="connsiteY9787" fmla="*/ 1019519 h 6864349"/>
              <a:gd name="connsiteX9788" fmla="*/ 7774270 w 9272710"/>
              <a:gd name="connsiteY9788" fmla="*/ 988182 h 6864349"/>
              <a:gd name="connsiteX9789" fmla="*/ 7695117 w 9272710"/>
              <a:gd name="connsiteY9789" fmla="*/ 984277 h 6864349"/>
              <a:gd name="connsiteX9790" fmla="*/ 7671959 w 9272710"/>
              <a:gd name="connsiteY9790" fmla="*/ 982515 h 6864349"/>
              <a:gd name="connsiteX9791" fmla="*/ 2155690 w 9272710"/>
              <a:gd name="connsiteY9791" fmla="*/ 972534 h 6864349"/>
              <a:gd name="connsiteX9792" fmla="*/ 2165266 w 9272710"/>
              <a:gd name="connsiteY9792" fmla="*/ 990807 h 6864349"/>
              <a:gd name="connsiteX9793" fmla="*/ 2169490 w 9272710"/>
              <a:gd name="connsiteY9793" fmla="*/ 1010841 h 6864349"/>
              <a:gd name="connsiteX9794" fmla="*/ 2169837 w 9272710"/>
              <a:gd name="connsiteY9794" fmla="*/ 1011026 h 6864349"/>
              <a:gd name="connsiteX9795" fmla="*/ 2165646 w 9272710"/>
              <a:gd name="connsiteY9795" fmla="*/ 991092 h 6864349"/>
              <a:gd name="connsiteX9796" fmla="*/ 2155944 w 9272710"/>
              <a:gd name="connsiteY9796" fmla="*/ 972542 h 6864349"/>
              <a:gd name="connsiteX9797" fmla="*/ 707956 w 9272710"/>
              <a:gd name="connsiteY9797" fmla="*/ 968798 h 6864349"/>
              <a:gd name="connsiteX9798" fmla="*/ 641551 w 9272710"/>
              <a:gd name="connsiteY9798" fmla="*/ 1052148 h 6864349"/>
              <a:gd name="connsiteX9799" fmla="*/ 590783 w 9272710"/>
              <a:gd name="connsiteY9799" fmla="*/ 1079961 h 6864349"/>
              <a:gd name="connsiteX9800" fmla="*/ 641551 w 9272710"/>
              <a:gd name="connsiteY9800" fmla="*/ 1052148 h 6864349"/>
              <a:gd name="connsiteX9801" fmla="*/ 641537 w 9272710"/>
              <a:gd name="connsiteY9801" fmla="*/ 1052211 h 6864349"/>
              <a:gd name="connsiteX9802" fmla="*/ 707857 w 9272710"/>
              <a:gd name="connsiteY9802" fmla="*/ 968958 h 6864349"/>
              <a:gd name="connsiteX9803" fmla="*/ 7785724 w 9272710"/>
              <a:gd name="connsiteY9803" fmla="*/ 966687 h 6864349"/>
              <a:gd name="connsiteX9804" fmla="*/ 7768555 w 9272710"/>
              <a:gd name="connsiteY9804" fmla="*/ 969227 h 6864349"/>
              <a:gd name="connsiteX9805" fmla="*/ 7745254 w 9272710"/>
              <a:gd name="connsiteY9805" fmla="*/ 970638 h 6864349"/>
              <a:gd name="connsiteX9806" fmla="*/ 7745254 w 9272710"/>
              <a:gd name="connsiteY9806" fmla="*/ 970644 h 6864349"/>
              <a:gd name="connsiteX9807" fmla="*/ 7768650 w 9272710"/>
              <a:gd name="connsiteY9807" fmla="*/ 969227 h 6864349"/>
              <a:gd name="connsiteX9808" fmla="*/ 661363 w 9272710"/>
              <a:gd name="connsiteY9808" fmla="*/ 965280 h 6864349"/>
              <a:gd name="connsiteX9809" fmla="*/ 544872 w 9272710"/>
              <a:gd name="connsiteY9809" fmla="*/ 1109964 h 6864349"/>
              <a:gd name="connsiteX9810" fmla="*/ 542945 w 9272710"/>
              <a:gd name="connsiteY9810" fmla="*/ 1111360 h 6864349"/>
              <a:gd name="connsiteX9811" fmla="*/ 520875 w 9272710"/>
              <a:gd name="connsiteY9811" fmla="*/ 1122938 h 6864349"/>
              <a:gd name="connsiteX9812" fmla="*/ 513033 w 9272710"/>
              <a:gd name="connsiteY9812" fmla="*/ 1133033 h 6864349"/>
              <a:gd name="connsiteX9813" fmla="*/ 504462 w 9272710"/>
              <a:gd name="connsiteY9813" fmla="*/ 1139242 h 6864349"/>
              <a:gd name="connsiteX9814" fmla="*/ 501993 w 9272710"/>
              <a:gd name="connsiteY9814" fmla="*/ 1147242 h 6864349"/>
              <a:gd name="connsiteX9815" fmla="*/ 499953 w 9272710"/>
              <a:gd name="connsiteY9815" fmla="*/ 1149869 h 6864349"/>
              <a:gd name="connsiteX9816" fmla="*/ 500086 w 9272710"/>
              <a:gd name="connsiteY9816" fmla="*/ 1153422 h 6864349"/>
              <a:gd name="connsiteX9817" fmla="*/ 497563 w 9272710"/>
              <a:gd name="connsiteY9817" fmla="*/ 1161600 h 6864349"/>
              <a:gd name="connsiteX9818" fmla="*/ 501343 w 9272710"/>
              <a:gd name="connsiteY9818" fmla="*/ 1191593 h 6864349"/>
              <a:gd name="connsiteX9819" fmla="*/ 453908 w 9272710"/>
              <a:gd name="connsiteY9819" fmla="*/ 1284176 h 6864349"/>
              <a:gd name="connsiteX9820" fmla="*/ 436858 w 9272710"/>
              <a:gd name="connsiteY9820" fmla="*/ 1305893 h 6864349"/>
              <a:gd name="connsiteX9821" fmla="*/ 383899 w 9272710"/>
              <a:gd name="connsiteY9821" fmla="*/ 1382379 h 6864349"/>
              <a:gd name="connsiteX9822" fmla="*/ 357610 w 9272710"/>
              <a:gd name="connsiteY9822" fmla="*/ 1393238 h 6864349"/>
              <a:gd name="connsiteX9823" fmla="*/ 277696 w 9272710"/>
              <a:gd name="connsiteY9823" fmla="*/ 1381808 h 6864349"/>
              <a:gd name="connsiteX9824" fmla="*/ 252726 w 9272710"/>
              <a:gd name="connsiteY9824" fmla="*/ 1355308 h 6864349"/>
              <a:gd name="connsiteX9825" fmla="*/ 252841 w 9272710"/>
              <a:gd name="connsiteY9825" fmla="*/ 1355541 h 6864349"/>
              <a:gd name="connsiteX9826" fmla="*/ 277886 w 9272710"/>
              <a:gd name="connsiteY9826" fmla="*/ 1382093 h 6864349"/>
              <a:gd name="connsiteX9827" fmla="*/ 357801 w 9272710"/>
              <a:gd name="connsiteY9827" fmla="*/ 1393523 h 6864349"/>
              <a:gd name="connsiteX9828" fmla="*/ 384090 w 9272710"/>
              <a:gd name="connsiteY9828" fmla="*/ 1382665 h 6864349"/>
              <a:gd name="connsiteX9829" fmla="*/ 437049 w 9272710"/>
              <a:gd name="connsiteY9829" fmla="*/ 1306179 h 6864349"/>
              <a:gd name="connsiteX9830" fmla="*/ 454099 w 9272710"/>
              <a:gd name="connsiteY9830" fmla="*/ 1284462 h 6864349"/>
              <a:gd name="connsiteX9831" fmla="*/ 501533 w 9272710"/>
              <a:gd name="connsiteY9831" fmla="*/ 1191879 h 6864349"/>
              <a:gd name="connsiteX9832" fmla="*/ 500086 w 9272710"/>
              <a:gd name="connsiteY9832" fmla="*/ 1153422 h 6864349"/>
              <a:gd name="connsiteX9833" fmla="*/ 501993 w 9272710"/>
              <a:gd name="connsiteY9833" fmla="*/ 1147242 h 6864349"/>
              <a:gd name="connsiteX9834" fmla="*/ 513033 w 9272710"/>
              <a:gd name="connsiteY9834" fmla="*/ 1133033 h 6864349"/>
              <a:gd name="connsiteX9835" fmla="*/ 542945 w 9272710"/>
              <a:gd name="connsiteY9835" fmla="*/ 1111360 h 6864349"/>
              <a:gd name="connsiteX9836" fmla="*/ 544741 w 9272710"/>
              <a:gd name="connsiteY9836" fmla="*/ 1110418 h 6864349"/>
              <a:gd name="connsiteX9837" fmla="*/ 544682 w 9272710"/>
              <a:gd name="connsiteY9837" fmla="*/ 1110251 h 6864349"/>
              <a:gd name="connsiteX9838" fmla="*/ 572305 w 9272710"/>
              <a:gd name="connsiteY9838" fmla="*/ 1100464 h 6864349"/>
              <a:gd name="connsiteX9839" fmla="*/ 572386 w 9272710"/>
              <a:gd name="connsiteY9839" fmla="*/ 1100373 h 6864349"/>
              <a:gd name="connsiteX9840" fmla="*/ 544777 w 9272710"/>
              <a:gd name="connsiteY9840" fmla="*/ 1110155 h 6864349"/>
              <a:gd name="connsiteX9841" fmla="*/ 661268 w 9272710"/>
              <a:gd name="connsiteY9841" fmla="*/ 965471 h 6864349"/>
              <a:gd name="connsiteX9842" fmla="*/ 661319 w 9272710"/>
              <a:gd name="connsiteY9842" fmla="*/ 965411 h 6864349"/>
              <a:gd name="connsiteX9843" fmla="*/ 19396 w 9272710"/>
              <a:gd name="connsiteY9843" fmla="*/ 963758 h 6864349"/>
              <a:gd name="connsiteX9844" fmla="*/ 44745 w 9272710"/>
              <a:gd name="connsiteY9844" fmla="*/ 969460 h 6864349"/>
              <a:gd name="connsiteX9845" fmla="*/ 44752 w 9272710"/>
              <a:gd name="connsiteY9845" fmla="*/ 969462 h 6864349"/>
              <a:gd name="connsiteX9846" fmla="*/ 36202 w 9272710"/>
              <a:gd name="connsiteY9846" fmla="*/ 966101 h 6864349"/>
              <a:gd name="connsiteX9847" fmla="*/ 19260 w 9272710"/>
              <a:gd name="connsiteY9847" fmla="*/ 963739 h 6864349"/>
              <a:gd name="connsiteX9848" fmla="*/ 2450 w 9272710"/>
              <a:gd name="connsiteY9848" fmla="*/ 974630 h 6864349"/>
              <a:gd name="connsiteX9849" fmla="*/ 2450 w 9272710"/>
              <a:gd name="connsiteY9849" fmla="*/ 974631 h 6864349"/>
              <a:gd name="connsiteX9850" fmla="*/ 19305 w 9272710"/>
              <a:gd name="connsiteY9850" fmla="*/ 963745 h 6864349"/>
              <a:gd name="connsiteX9851" fmla="*/ 2577945 w 9272710"/>
              <a:gd name="connsiteY9851" fmla="*/ 939478 h 6864349"/>
              <a:gd name="connsiteX9852" fmla="*/ 2567805 w 9272710"/>
              <a:gd name="connsiteY9852" fmla="*/ 953290 h 6864349"/>
              <a:gd name="connsiteX9853" fmla="*/ 2549797 w 9272710"/>
              <a:gd name="connsiteY9853" fmla="*/ 955227 h 6864349"/>
              <a:gd name="connsiteX9854" fmla="*/ 2567805 w 9272710"/>
              <a:gd name="connsiteY9854" fmla="*/ 953325 h 6864349"/>
              <a:gd name="connsiteX9855" fmla="*/ 1533212 w 9272710"/>
              <a:gd name="connsiteY9855" fmla="*/ 931285 h 6864349"/>
              <a:gd name="connsiteX9856" fmla="*/ 1558713 w 9272710"/>
              <a:gd name="connsiteY9856" fmla="*/ 948992 h 6864349"/>
              <a:gd name="connsiteX9857" fmla="*/ 1587193 w 9272710"/>
              <a:gd name="connsiteY9857" fmla="*/ 950897 h 6864349"/>
              <a:gd name="connsiteX9858" fmla="*/ 1633974 w 9272710"/>
              <a:gd name="connsiteY9858" fmla="*/ 949529 h 6864349"/>
              <a:gd name="connsiteX9859" fmla="*/ 1650475 w 9272710"/>
              <a:gd name="connsiteY9859" fmla="*/ 951480 h 6864349"/>
              <a:gd name="connsiteX9860" fmla="*/ 1672575 w 9272710"/>
              <a:gd name="connsiteY9860" fmla="*/ 952969 h 6864349"/>
              <a:gd name="connsiteX9861" fmla="*/ 1683031 w 9272710"/>
              <a:gd name="connsiteY9861" fmla="*/ 953924 h 6864349"/>
              <a:gd name="connsiteX9862" fmla="*/ 1714866 w 9272710"/>
              <a:gd name="connsiteY9862" fmla="*/ 946173 h 6864349"/>
              <a:gd name="connsiteX9863" fmla="*/ 1714638 w 9272710"/>
              <a:gd name="connsiteY9863" fmla="*/ 945848 h 6864349"/>
              <a:gd name="connsiteX9864" fmla="*/ 1682703 w 9272710"/>
              <a:gd name="connsiteY9864" fmla="*/ 953651 h 6864349"/>
              <a:gd name="connsiteX9865" fmla="*/ 1672575 w 9272710"/>
              <a:gd name="connsiteY9865" fmla="*/ 952969 h 6864349"/>
              <a:gd name="connsiteX9866" fmla="*/ 1634695 w 9272710"/>
              <a:gd name="connsiteY9866" fmla="*/ 949507 h 6864349"/>
              <a:gd name="connsiteX9867" fmla="*/ 1633974 w 9272710"/>
              <a:gd name="connsiteY9867" fmla="*/ 949529 h 6864349"/>
              <a:gd name="connsiteX9868" fmla="*/ 1618372 w 9272710"/>
              <a:gd name="connsiteY9868" fmla="*/ 947683 h 6864349"/>
              <a:gd name="connsiteX9869" fmla="*/ 1586812 w 9272710"/>
              <a:gd name="connsiteY9869" fmla="*/ 950611 h 6864349"/>
              <a:gd name="connsiteX9870" fmla="*/ 1558332 w 9272710"/>
              <a:gd name="connsiteY9870" fmla="*/ 948706 h 6864349"/>
              <a:gd name="connsiteX9871" fmla="*/ 1821222 w 9272710"/>
              <a:gd name="connsiteY9871" fmla="*/ 927275 h 6864349"/>
              <a:gd name="connsiteX9872" fmla="*/ 1809601 w 9272710"/>
              <a:gd name="connsiteY9872" fmla="*/ 954421 h 6864349"/>
              <a:gd name="connsiteX9873" fmla="*/ 1772247 w 9272710"/>
              <a:gd name="connsiteY9873" fmla="*/ 959335 h 6864349"/>
              <a:gd name="connsiteX9874" fmla="*/ 1759780 w 9272710"/>
              <a:gd name="connsiteY9874" fmla="*/ 964060 h 6864349"/>
              <a:gd name="connsiteX9875" fmla="*/ 1751241 w 9272710"/>
              <a:gd name="connsiteY9875" fmla="*/ 966468 h 6864349"/>
              <a:gd name="connsiteX9876" fmla="*/ 1741408 w 9272710"/>
              <a:gd name="connsiteY9876" fmla="*/ 966843 h 6864349"/>
              <a:gd name="connsiteX9877" fmla="*/ 1725525 w 9272710"/>
              <a:gd name="connsiteY9877" fmla="*/ 960859 h 6864349"/>
              <a:gd name="connsiteX9878" fmla="*/ 1725201 w 9272710"/>
              <a:gd name="connsiteY9878" fmla="*/ 960667 h 6864349"/>
              <a:gd name="connsiteX9879" fmla="*/ 1725268 w 9272710"/>
              <a:gd name="connsiteY9879" fmla="*/ 960763 h 6864349"/>
              <a:gd name="connsiteX9880" fmla="*/ 1725525 w 9272710"/>
              <a:gd name="connsiteY9880" fmla="*/ 960859 h 6864349"/>
              <a:gd name="connsiteX9881" fmla="*/ 1735945 w 9272710"/>
              <a:gd name="connsiteY9881" fmla="*/ 967052 h 6864349"/>
              <a:gd name="connsiteX9882" fmla="*/ 1741408 w 9272710"/>
              <a:gd name="connsiteY9882" fmla="*/ 966843 h 6864349"/>
              <a:gd name="connsiteX9883" fmla="*/ 1745047 w 9272710"/>
              <a:gd name="connsiteY9883" fmla="*/ 968214 h 6864349"/>
              <a:gd name="connsiteX9884" fmla="*/ 1751241 w 9272710"/>
              <a:gd name="connsiteY9884" fmla="*/ 966468 h 6864349"/>
              <a:gd name="connsiteX9885" fmla="*/ 1753672 w 9272710"/>
              <a:gd name="connsiteY9885" fmla="*/ 966375 h 6864349"/>
              <a:gd name="connsiteX9886" fmla="*/ 1759780 w 9272710"/>
              <a:gd name="connsiteY9886" fmla="*/ 964060 h 6864349"/>
              <a:gd name="connsiteX9887" fmla="*/ 1766378 w 9272710"/>
              <a:gd name="connsiteY9887" fmla="*/ 962199 h 6864349"/>
              <a:gd name="connsiteX9888" fmla="*/ 1809983 w 9272710"/>
              <a:gd name="connsiteY9888" fmla="*/ 954707 h 6864349"/>
              <a:gd name="connsiteX9889" fmla="*/ 1821604 w 9272710"/>
              <a:gd name="connsiteY9889" fmla="*/ 927561 h 6864349"/>
              <a:gd name="connsiteX9890" fmla="*/ 1831926 w 9272710"/>
              <a:gd name="connsiteY9890" fmla="*/ 931437 h 6864349"/>
              <a:gd name="connsiteX9891" fmla="*/ 1831789 w 9272710"/>
              <a:gd name="connsiteY9891" fmla="*/ 931242 h 6864349"/>
              <a:gd name="connsiteX9892" fmla="*/ 1821222 w 9272710"/>
              <a:gd name="connsiteY9892" fmla="*/ 927275 h 6864349"/>
              <a:gd name="connsiteX9893" fmla="*/ 213608 w 9272710"/>
              <a:gd name="connsiteY9893" fmla="*/ 925416 h 6864349"/>
              <a:gd name="connsiteX9894" fmla="*/ 218388 w 9272710"/>
              <a:gd name="connsiteY9894" fmla="*/ 940026 h 6864349"/>
              <a:gd name="connsiteX9895" fmla="*/ 216521 w 9272710"/>
              <a:gd name="connsiteY9895" fmla="*/ 943597 h 6864349"/>
              <a:gd name="connsiteX9896" fmla="*/ 212294 w 9272710"/>
              <a:gd name="connsiteY9896" fmla="*/ 948370 h 6864349"/>
              <a:gd name="connsiteX9897" fmla="*/ 205388 w 9272710"/>
              <a:gd name="connsiteY9897" fmla="*/ 952855 h 6864349"/>
              <a:gd name="connsiteX9898" fmla="*/ 200433 w 9272710"/>
              <a:gd name="connsiteY9898" fmla="*/ 955869 h 6864349"/>
              <a:gd name="connsiteX9899" fmla="*/ 197261 w 9272710"/>
              <a:gd name="connsiteY9899" fmla="*/ 958134 h 6864349"/>
              <a:gd name="connsiteX9900" fmla="*/ 192806 w 9272710"/>
              <a:gd name="connsiteY9900" fmla="*/ 961028 h 6864349"/>
              <a:gd name="connsiteX9901" fmla="*/ 192393 w 9272710"/>
              <a:gd name="connsiteY9901" fmla="*/ 961609 h 6864349"/>
              <a:gd name="connsiteX9902" fmla="*/ 189270 w 9272710"/>
              <a:gd name="connsiteY9902" fmla="*/ 963839 h 6864349"/>
              <a:gd name="connsiteX9903" fmla="*/ 182732 w 9272710"/>
              <a:gd name="connsiteY9903" fmla="*/ 974995 h 6864349"/>
              <a:gd name="connsiteX9904" fmla="*/ 182839 w 9272710"/>
              <a:gd name="connsiteY9904" fmla="*/ 975073 h 6864349"/>
              <a:gd name="connsiteX9905" fmla="*/ 192393 w 9272710"/>
              <a:gd name="connsiteY9905" fmla="*/ 961609 h 6864349"/>
              <a:gd name="connsiteX9906" fmla="*/ 197261 w 9272710"/>
              <a:gd name="connsiteY9906" fmla="*/ 958134 h 6864349"/>
              <a:gd name="connsiteX9907" fmla="*/ 205388 w 9272710"/>
              <a:gd name="connsiteY9907" fmla="*/ 952855 h 6864349"/>
              <a:gd name="connsiteX9908" fmla="*/ 211747 w 9272710"/>
              <a:gd name="connsiteY9908" fmla="*/ 948987 h 6864349"/>
              <a:gd name="connsiteX9909" fmla="*/ 212294 w 9272710"/>
              <a:gd name="connsiteY9909" fmla="*/ 948370 h 6864349"/>
              <a:gd name="connsiteX9910" fmla="*/ 214915 w 9272710"/>
              <a:gd name="connsiteY9910" fmla="*/ 946667 h 6864349"/>
              <a:gd name="connsiteX9911" fmla="*/ 216521 w 9272710"/>
              <a:gd name="connsiteY9911" fmla="*/ 943597 h 6864349"/>
              <a:gd name="connsiteX9912" fmla="*/ 218737 w 9272710"/>
              <a:gd name="connsiteY9912" fmla="*/ 941094 h 6864349"/>
              <a:gd name="connsiteX9913" fmla="*/ 218388 w 9272710"/>
              <a:gd name="connsiteY9913" fmla="*/ 940026 h 6864349"/>
              <a:gd name="connsiteX9914" fmla="*/ 219462 w 9272710"/>
              <a:gd name="connsiteY9914" fmla="*/ 937971 h 6864349"/>
              <a:gd name="connsiteX9915" fmla="*/ 213688 w 9272710"/>
              <a:gd name="connsiteY9915" fmla="*/ 925465 h 6864349"/>
              <a:gd name="connsiteX9916" fmla="*/ 180443 w 9272710"/>
              <a:gd name="connsiteY9916" fmla="*/ 921899 h 6864349"/>
              <a:gd name="connsiteX9917" fmla="*/ 176048 w 9272710"/>
              <a:gd name="connsiteY9917" fmla="*/ 923041 h 6864349"/>
              <a:gd name="connsiteX9918" fmla="*/ 157068 w 9272710"/>
              <a:gd name="connsiteY9918" fmla="*/ 943330 h 6864349"/>
              <a:gd name="connsiteX9919" fmla="*/ 2369064 w 9272710"/>
              <a:gd name="connsiteY9919" fmla="*/ 919798 h 6864349"/>
              <a:gd name="connsiteX9920" fmla="*/ 2368981 w 9272710"/>
              <a:gd name="connsiteY9920" fmla="*/ 919836 h 6864349"/>
              <a:gd name="connsiteX9921" fmla="*/ 2390818 w 9272710"/>
              <a:gd name="connsiteY9921" fmla="*/ 923941 h 6864349"/>
              <a:gd name="connsiteX9922" fmla="*/ 2410453 w 9272710"/>
              <a:gd name="connsiteY9922" fmla="*/ 930121 h 6864349"/>
              <a:gd name="connsiteX9923" fmla="*/ 2410571 w 9272710"/>
              <a:gd name="connsiteY9923" fmla="*/ 930108 h 6864349"/>
              <a:gd name="connsiteX9924" fmla="*/ 2391104 w 9272710"/>
              <a:gd name="connsiteY9924" fmla="*/ 923942 h 6864349"/>
              <a:gd name="connsiteX9925" fmla="*/ 2369064 w 9272710"/>
              <a:gd name="connsiteY9925" fmla="*/ 919798 h 6864349"/>
              <a:gd name="connsiteX9926" fmla="*/ 1211713 w 9272710"/>
              <a:gd name="connsiteY9926" fmla="*/ 913766 h 6864349"/>
              <a:gd name="connsiteX9927" fmla="*/ 1211622 w 9272710"/>
              <a:gd name="connsiteY9927" fmla="*/ 913940 h 6864349"/>
              <a:gd name="connsiteX9928" fmla="*/ 1187619 w 9272710"/>
              <a:gd name="connsiteY9928" fmla="*/ 1023668 h 6864349"/>
              <a:gd name="connsiteX9929" fmla="*/ 1187966 w 9272710"/>
              <a:gd name="connsiteY9929" fmla="*/ 1034706 h 6864349"/>
              <a:gd name="connsiteX9930" fmla="*/ 1189451 w 9272710"/>
              <a:gd name="connsiteY9930" fmla="*/ 1041359 h 6864349"/>
              <a:gd name="connsiteX9931" fmla="*/ 1190053 w 9272710"/>
              <a:gd name="connsiteY9931" fmla="*/ 1056794 h 6864349"/>
              <a:gd name="connsiteX9932" fmla="*/ 1190025 w 9272710"/>
              <a:gd name="connsiteY9932" fmla="*/ 1057313 h 6864349"/>
              <a:gd name="connsiteX9933" fmla="*/ 1190072 w 9272710"/>
              <a:gd name="connsiteY9933" fmla="*/ 1057272 h 6864349"/>
              <a:gd name="connsiteX9934" fmla="*/ 1190053 w 9272710"/>
              <a:gd name="connsiteY9934" fmla="*/ 1056794 h 6864349"/>
              <a:gd name="connsiteX9935" fmla="*/ 1190608 w 9272710"/>
              <a:gd name="connsiteY9935" fmla="*/ 1046540 h 6864349"/>
              <a:gd name="connsiteX9936" fmla="*/ 1189451 w 9272710"/>
              <a:gd name="connsiteY9936" fmla="*/ 1041359 h 6864349"/>
              <a:gd name="connsiteX9937" fmla="*/ 1189415 w 9272710"/>
              <a:gd name="connsiteY9937" fmla="*/ 1040440 h 6864349"/>
              <a:gd name="connsiteX9938" fmla="*/ 1187714 w 9272710"/>
              <a:gd name="connsiteY9938" fmla="*/ 1023477 h 6864349"/>
              <a:gd name="connsiteX9939" fmla="*/ 1712268 w 9272710"/>
              <a:gd name="connsiteY9939" fmla="*/ 908518 h 6864349"/>
              <a:gd name="connsiteX9940" fmla="*/ 1731186 w 9272710"/>
              <a:gd name="connsiteY9940" fmla="*/ 921036 h 6864349"/>
              <a:gd name="connsiteX9941" fmla="*/ 1731537 w 9272710"/>
              <a:gd name="connsiteY9941" fmla="*/ 921028 h 6864349"/>
              <a:gd name="connsiteX9942" fmla="*/ 1712923 w 9272710"/>
              <a:gd name="connsiteY9942" fmla="*/ 908702 h 6864349"/>
              <a:gd name="connsiteX9943" fmla="*/ 98367 w 9272710"/>
              <a:gd name="connsiteY9943" fmla="*/ 907189 h 6864349"/>
              <a:gd name="connsiteX9944" fmla="*/ 52369 w 9272710"/>
              <a:gd name="connsiteY9944" fmla="*/ 917230 h 6864349"/>
              <a:gd name="connsiteX9945" fmla="*/ 48811 w 9272710"/>
              <a:gd name="connsiteY9945" fmla="*/ 919320 h 6864349"/>
              <a:gd name="connsiteX9946" fmla="*/ 466448 w 9272710"/>
              <a:gd name="connsiteY9946" fmla="*/ 904586 h 6864349"/>
              <a:gd name="connsiteX9947" fmla="*/ 484174 w 9272710"/>
              <a:gd name="connsiteY9947" fmla="*/ 926191 h 6864349"/>
              <a:gd name="connsiteX9948" fmla="*/ 490103 w 9272710"/>
              <a:gd name="connsiteY9948" fmla="*/ 948229 h 6864349"/>
              <a:gd name="connsiteX9949" fmla="*/ 452003 w 9272710"/>
              <a:gd name="connsiteY9949" fmla="*/ 972709 h 6864349"/>
              <a:gd name="connsiteX9950" fmla="*/ 405902 w 9272710"/>
              <a:gd name="connsiteY9950" fmla="*/ 1000331 h 6864349"/>
              <a:gd name="connsiteX9951" fmla="*/ 331703 w 9272710"/>
              <a:gd name="connsiteY9951" fmla="*/ 1071483 h 6864349"/>
              <a:gd name="connsiteX9952" fmla="*/ 263885 w 9272710"/>
              <a:gd name="connsiteY9952" fmla="*/ 1032812 h 6864349"/>
              <a:gd name="connsiteX9953" fmla="*/ 255098 w 9272710"/>
              <a:gd name="connsiteY9953" fmla="*/ 1026426 h 6864349"/>
              <a:gd name="connsiteX9954" fmla="*/ 263885 w 9272710"/>
              <a:gd name="connsiteY9954" fmla="*/ 1032838 h 6864349"/>
              <a:gd name="connsiteX9955" fmla="*/ 263885 w 9272710"/>
              <a:gd name="connsiteY9955" fmla="*/ 1032812 h 6864349"/>
              <a:gd name="connsiteX9956" fmla="*/ 331703 w 9272710"/>
              <a:gd name="connsiteY9956" fmla="*/ 1071579 h 6864349"/>
              <a:gd name="connsiteX9957" fmla="*/ 312935 w 9272710"/>
              <a:gd name="connsiteY9957" fmla="*/ 1082197 h 6864349"/>
              <a:gd name="connsiteX9958" fmla="*/ 313181 w 9272710"/>
              <a:gd name="connsiteY9958" fmla="*/ 1082250 h 6864349"/>
              <a:gd name="connsiteX9959" fmla="*/ 331911 w 9272710"/>
              <a:gd name="connsiteY9959" fmla="*/ 1071623 h 6864349"/>
              <a:gd name="connsiteX9960" fmla="*/ 331798 w 9272710"/>
              <a:gd name="connsiteY9960" fmla="*/ 1071579 h 6864349"/>
              <a:gd name="connsiteX9961" fmla="*/ 405998 w 9272710"/>
              <a:gd name="connsiteY9961" fmla="*/ 1000427 h 6864349"/>
              <a:gd name="connsiteX9962" fmla="*/ 452099 w 9272710"/>
              <a:gd name="connsiteY9962" fmla="*/ 972805 h 6864349"/>
              <a:gd name="connsiteX9963" fmla="*/ 490199 w 9272710"/>
              <a:gd name="connsiteY9963" fmla="*/ 948326 h 6864349"/>
              <a:gd name="connsiteX9964" fmla="*/ 466481 w 9272710"/>
              <a:gd name="connsiteY9964" fmla="*/ 904606 h 6864349"/>
              <a:gd name="connsiteX9965" fmla="*/ 2477098 w 9272710"/>
              <a:gd name="connsiteY9965" fmla="*/ 903136 h 6864349"/>
              <a:gd name="connsiteX9966" fmla="*/ 2471876 w 9272710"/>
              <a:gd name="connsiteY9966" fmla="*/ 916512 h 6864349"/>
              <a:gd name="connsiteX9967" fmla="*/ 2462159 w 9272710"/>
              <a:gd name="connsiteY9967" fmla="*/ 916512 h 6864349"/>
              <a:gd name="connsiteX9968" fmla="*/ 2461855 w 9272710"/>
              <a:gd name="connsiteY9968" fmla="*/ 916618 h 6864349"/>
              <a:gd name="connsiteX9969" fmla="*/ 2458266 w 9272710"/>
              <a:gd name="connsiteY9969" fmla="*/ 936821 h 6864349"/>
              <a:gd name="connsiteX9970" fmla="*/ 2439903 w 9272710"/>
              <a:gd name="connsiteY9970" fmla="*/ 948657 h 6864349"/>
              <a:gd name="connsiteX9971" fmla="*/ 2420566 w 9272710"/>
              <a:gd name="connsiteY9971" fmla="*/ 953645 h 6864349"/>
              <a:gd name="connsiteX9972" fmla="*/ 2413488 w 9272710"/>
              <a:gd name="connsiteY9972" fmla="*/ 955279 h 6864349"/>
              <a:gd name="connsiteX9973" fmla="*/ 2361481 w 9272710"/>
              <a:gd name="connsiteY9973" fmla="*/ 981949 h 6864349"/>
              <a:gd name="connsiteX9974" fmla="*/ 2325953 w 9272710"/>
              <a:gd name="connsiteY9974" fmla="*/ 992902 h 6864349"/>
              <a:gd name="connsiteX9975" fmla="*/ 2160407 w 9272710"/>
              <a:gd name="connsiteY9975" fmla="*/ 1036717 h 6864349"/>
              <a:gd name="connsiteX9976" fmla="*/ 2166517 w 9272710"/>
              <a:gd name="connsiteY9976" fmla="*/ 1059696 h 6864349"/>
              <a:gd name="connsiteX9977" fmla="*/ 2166670 w 9272710"/>
              <a:gd name="connsiteY9977" fmla="*/ 1059832 h 6864349"/>
              <a:gd name="connsiteX9978" fmla="*/ 2160594 w 9272710"/>
              <a:gd name="connsiteY9978" fmla="*/ 1050719 h 6864349"/>
              <a:gd name="connsiteX9979" fmla="*/ 2160598 w 9272710"/>
              <a:gd name="connsiteY9979" fmla="*/ 1036908 h 6864349"/>
              <a:gd name="connsiteX9980" fmla="*/ 2326144 w 9272710"/>
              <a:gd name="connsiteY9980" fmla="*/ 993093 h 6864349"/>
              <a:gd name="connsiteX9981" fmla="*/ 2361672 w 9272710"/>
              <a:gd name="connsiteY9981" fmla="*/ 982139 h 6864349"/>
              <a:gd name="connsiteX9982" fmla="*/ 2413678 w 9272710"/>
              <a:gd name="connsiteY9982" fmla="*/ 955469 h 6864349"/>
              <a:gd name="connsiteX9983" fmla="*/ 2435490 w 9272710"/>
              <a:gd name="connsiteY9983" fmla="*/ 963766 h 6864349"/>
              <a:gd name="connsiteX9984" fmla="*/ 2441247 w 9272710"/>
              <a:gd name="connsiteY9984" fmla="*/ 964059 h 6864349"/>
              <a:gd name="connsiteX9985" fmla="*/ 2443699 w 9272710"/>
              <a:gd name="connsiteY9985" fmla="*/ 964837 h 6864349"/>
              <a:gd name="connsiteX9986" fmla="*/ 2448776 w 9272710"/>
              <a:gd name="connsiteY9986" fmla="*/ 964442 h 6864349"/>
              <a:gd name="connsiteX9987" fmla="*/ 2460305 w 9272710"/>
              <a:gd name="connsiteY9987" fmla="*/ 965028 h 6864349"/>
              <a:gd name="connsiteX9988" fmla="*/ 2466207 w 9272710"/>
              <a:gd name="connsiteY9988" fmla="*/ 963083 h 6864349"/>
              <a:gd name="connsiteX9989" fmla="*/ 2477282 w 9272710"/>
              <a:gd name="connsiteY9989" fmla="*/ 962219 h 6864349"/>
              <a:gd name="connsiteX9990" fmla="*/ 2507558 w 9272710"/>
              <a:gd name="connsiteY9990" fmla="*/ 949459 h 6864349"/>
              <a:gd name="connsiteX9991" fmla="*/ 2507976 w 9272710"/>
              <a:gd name="connsiteY9991" fmla="*/ 949321 h 6864349"/>
              <a:gd name="connsiteX9992" fmla="*/ 2508041 w 9272710"/>
              <a:gd name="connsiteY9992" fmla="*/ 949255 h 6864349"/>
              <a:gd name="connsiteX9993" fmla="*/ 2507558 w 9272710"/>
              <a:gd name="connsiteY9993" fmla="*/ 949459 h 6864349"/>
              <a:gd name="connsiteX9994" fmla="*/ 2466207 w 9272710"/>
              <a:gd name="connsiteY9994" fmla="*/ 963083 h 6864349"/>
              <a:gd name="connsiteX9995" fmla="*/ 2448776 w 9272710"/>
              <a:gd name="connsiteY9995" fmla="*/ 964442 h 6864349"/>
              <a:gd name="connsiteX9996" fmla="*/ 2441247 w 9272710"/>
              <a:gd name="connsiteY9996" fmla="*/ 964059 h 6864349"/>
              <a:gd name="connsiteX9997" fmla="*/ 2413869 w 9272710"/>
              <a:gd name="connsiteY9997" fmla="*/ 955373 h 6864349"/>
              <a:gd name="connsiteX9998" fmla="*/ 2420566 w 9272710"/>
              <a:gd name="connsiteY9998" fmla="*/ 953645 h 6864349"/>
              <a:gd name="connsiteX9999" fmla="*/ 2438634 w 9272710"/>
              <a:gd name="connsiteY9999" fmla="*/ 949475 h 6864349"/>
              <a:gd name="connsiteX10000" fmla="*/ 2439903 w 9272710"/>
              <a:gd name="connsiteY10000" fmla="*/ 948657 h 6864349"/>
              <a:gd name="connsiteX10001" fmla="*/ 2446777 w 9272710"/>
              <a:gd name="connsiteY10001" fmla="*/ 946884 h 6864349"/>
              <a:gd name="connsiteX10002" fmla="*/ 2462256 w 9272710"/>
              <a:gd name="connsiteY10002" fmla="*/ 916607 h 6864349"/>
              <a:gd name="connsiteX10003" fmla="*/ 2471876 w 9272710"/>
              <a:gd name="connsiteY10003" fmla="*/ 916607 h 6864349"/>
              <a:gd name="connsiteX10004" fmla="*/ 1351258 w 9272710"/>
              <a:gd name="connsiteY10004" fmla="*/ 886698 h 6864349"/>
              <a:gd name="connsiteX10005" fmla="*/ 1313063 w 9272710"/>
              <a:gd name="connsiteY10005" fmla="*/ 938133 h 6864349"/>
              <a:gd name="connsiteX10006" fmla="*/ 1305157 w 9272710"/>
              <a:gd name="connsiteY10006" fmla="*/ 964708 h 6864349"/>
              <a:gd name="connsiteX10007" fmla="*/ 1264295 w 9272710"/>
              <a:gd name="connsiteY10007" fmla="*/ 994521 h 6864349"/>
              <a:gd name="connsiteX10008" fmla="*/ 1251505 w 9272710"/>
              <a:gd name="connsiteY10008" fmla="*/ 1009482 h 6864349"/>
              <a:gd name="connsiteX10009" fmla="*/ 1248850 w 9272710"/>
              <a:gd name="connsiteY10009" fmla="*/ 1015179 h 6864349"/>
              <a:gd name="connsiteX10010" fmla="*/ 1248711 w 9272710"/>
              <a:gd name="connsiteY10010" fmla="*/ 1015381 h 6864349"/>
              <a:gd name="connsiteX10011" fmla="*/ 1248720 w 9272710"/>
              <a:gd name="connsiteY10011" fmla="*/ 1015458 h 6864349"/>
              <a:gd name="connsiteX10012" fmla="*/ 1247520 w 9272710"/>
              <a:gd name="connsiteY10012" fmla="*/ 1018034 h 6864349"/>
              <a:gd name="connsiteX10013" fmla="*/ 1249736 w 9272710"/>
              <a:gd name="connsiteY10013" fmla="*/ 1026923 h 6864349"/>
              <a:gd name="connsiteX10014" fmla="*/ 1250113 w 9272710"/>
              <a:gd name="connsiteY10014" fmla="*/ 1027165 h 6864349"/>
              <a:gd name="connsiteX10015" fmla="*/ 1248720 w 9272710"/>
              <a:gd name="connsiteY10015" fmla="*/ 1015458 h 6864349"/>
              <a:gd name="connsiteX10016" fmla="*/ 1248850 w 9272710"/>
              <a:gd name="connsiteY10016" fmla="*/ 1015179 h 6864349"/>
              <a:gd name="connsiteX10017" fmla="*/ 1256287 w 9272710"/>
              <a:gd name="connsiteY10017" fmla="*/ 1004353 h 6864349"/>
              <a:gd name="connsiteX10018" fmla="*/ 1264677 w 9272710"/>
              <a:gd name="connsiteY10018" fmla="*/ 994807 h 6864349"/>
              <a:gd name="connsiteX10019" fmla="*/ 1305539 w 9272710"/>
              <a:gd name="connsiteY10019" fmla="*/ 964994 h 6864349"/>
              <a:gd name="connsiteX10020" fmla="*/ 1313445 w 9272710"/>
              <a:gd name="connsiteY10020" fmla="*/ 938419 h 6864349"/>
              <a:gd name="connsiteX10021" fmla="*/ 1351640 w 9272710"/>
              <a:gd name="connsiteY10021" fmla="*/ 886984 h 6864349"/>
              <a:gd name="connsiteX10022" fmla="*/ 1463559 w 9272710"/>
              <a:gd name="connsiteY10022" fmla="*/ 903748 h 6864349"/>
              <a:gd name="connsiteX10023" fmla="*/ 1516064 w 9272710"/>
              <a:gd name="connsiteY10023" fmla="*/ 919394 h 6864349"/>
              <a:gd name="connsiteX10024" fmla="*/ 1515720 w 9272710"/>
              <a:gd name="connsiteY10024" fmla="*/ 919155 h 6864349"/>
              <a:gd name="connsiteX10025" fmla="*/ 1463177 w 9272710"/>
              <a:gd name="connsiteY10025" fmla="*/ 903462 h 6864349"/>
              <a:gd name="connsiteX10026" fmla="*/ 1351258 w 9272710"/>
              <a:gd name="connsiteY10026" fmla="*/ 886698 h 6864349"/>
              <a:gd name="connsiteX10027" fmla="*/ 2387057 w 9272710"/>
              <a:gd name="connsiteY10027" fmla="*/ 879187 h 6864349"/>
              <a:gd name="connsiteX10028" fmla="*/ 2356638 w 9272710"/>
              <a:gd name="connsiteY10028" fmla="*/ 888634 h 6864349"/>
              <a:gd name="connsiteX10029" fmla="*/ 2349579 w 9272710"/>
              <a:gd name="connsiteY10029" fmla="*/ 892276 h 6864349"/>
              <a:gd name="connsiteX10030" fmla="*/ 2346956 w 9272710"/>
              <a:gd name="connsiteY10030" fmla="*/ 893188 h 6864349"/>
              <a:gd name="connsiteX10031" fmla="*/ 2338339 w 9272710"/>
              <a:gd name="connsiteY10031" fmla="*/ 898077 h 6864349"/>
              <a:gd name="connsiteX10032" fmla="*/ 2328388 w 9272710"/>
              <a:gd name="connsiteY10032" fmla="*/ 903212 h 6864349"/>
              <a:gd name="connsiteX10033" fmla="*/ 2272612 w 9272710"/>
              <a:gd name="connsiteY10033" fmla="*/ 934038 h 6864349"/>
              <a:gd name="connsiteX10034" fmla="*/ 2268517 w 9272710"/>
              <a:gd name="connsiteY10034" fmla="*/ 935848 h 6864349"/>
              <a:gd name="connsiteX10035" fmla="*/ 2215749 w 9272710"/>
              <a:gd name="connsiteY10035" fmla="*/ 934609 h 6864349"/>
              <a:gd name="connsiteX10036" fmla="*/ 2184982 w 9272710"/>
              <a:gd name="connsiteY10036" fmla="*/ 945754 h 6864349"/>
              <a:gd name="connsiteX10037" fmla="*/ 1965145 w 9272710"/>
              <a:gd name="connsiteY10037" fmla="*/ 959565 h 6864349"/>
              <a:gd name="connsiteX10038" fmla="*/ 1878754 w 9272710"/>
              <a:gd name="connsiteY10038" fmla="*/ 991283 h 6864349"/>
              <a:gd name="connsiteX10039" fmla="*/ 1829606 w 9272710"/>
              <a:gd name="connsiteY10039" fmla="*/ 990712 h 6864349"/>
              <a:gd name="connsiteX10040" fmla="*/ 1816651 w 9272710"/>
              <a:gd name="connsiteY10040" fmla="*/ 1014905 h 6864349"/>
              <a:gd name="connsiteX10041" fmla="*/ 1816675 w 9272710"/>
              <a:gd name="connsiteY10041" fmla="*/ 1015071 h 6864349"/>
              <a:gd name="connsiteX10042" fmla="*/ 1818163 w 9272710"/>
              <a:gd name="connsiteY10042" fmla="*/ 1002331 h 6864349"/>
              <a:gd name="connsiteX10043" fmla="*/ 1829606 w 9272710"/>
              <a:gd name="connsiteY10043" fmla="*/ 991092 h 6864349"/>
              <a:gd name="connsiteX10044" fmla="*/ 1878754 w 9272710"/>
              <a:gd name="connsiteY10044" fmla="*/ 991664 h 6864349"/>
              <a:gd name="connsiteX10045" fmla="*/ 1965145 w 9272710"/>
              <a:gd name="connsiteY10045" fmla="*/ 959945 h 6864349"/>
              <a:gd name="connsiteX10046" fmla="*/ 2184982 w 9272710"/>
              <a:gd name="connsiteY10046" fmla="*/ 946134 h 6864349"/>
              <a:gd name="connsiteX10047" fmla="*/ 2215749 w 9272710"/>
              <a:gd name="connsiteY10047" fmla="*/ 934990 h 6864349"/>
              <a:gd name="connsiteX10048" fmla="*/ 2242668 w 9272710"/>
              <a:gd name="connsiteY10048" fmla="*/ 921643 h 6864349"/>
              <a:gd name="connsiteX10049" fmla="*/ 2268089 w 9272710"/>
              <a:gd name="connsiteY10049" fmla="*/ 935986 h 6864349"/>
              <a:gd name="connsiteX10050" fmla="*/ 2268136 w 9272710"/>
              <a:gd name="connsiteY10050" fmla="*/ 935943 h 6864349"/>
              <a:gd name="connsiteX10051" fmla="*/ 2306759 w 9272710"/>
              <a:gd name="connsiteY10051" fmla="*/ 950837 h 6864349"/>
              <a:gd name="connsiteX10052" fmla="*/ 2306909 w 9272710"/>
              <a:gd name="connsiteY10052" fmla="*/ 950805 h 6864349"/>
              <a:gd name="connsiteX10053" fmla="*/ 2287940 w 9272710"/>
              <a:gd name="connsiteY10053" fmla="*/ 946234 h 6864349"/>
              <a:gd name="connsiteX10054" fmla="*/ 2268422 w 9272710"/>
              <a:gd name="connsiteY10054" fmla="*/ 935943 h 6864349"/>
              <a:gd name="connsiteX10055" fmla="*/ 2272518 w 9272710"/>
              <a:gd name="connsiteY10055" fmla="*/ 934133 h 6864349"/>
              <a:gd name="connsiteX10056" fmla="*/ 2309951 w 9272710"/>
              <a:gd name="connsiteY10056" fmla="*/ 914183 h 6864349"/>
              <a:gd name="connsiteX10057" fmla="*/ 2338339 w 9272710"/>
              <a:gd name="connsiteY10057" fmla="*/ 898077 h 6864349"/>
              <a:gd name="connsiteX10058" fmla="*/ 2349579 w 9272710"/>
              <a:gd name="connsiteY10058" fmla="*/ 892276 h 6864349"/>
              <a:gd name="connsiteX10059" fmla="*/ 2386960 w 9272710"/>
              <a:gd name="connsiteY10059" fmla="*/ 879283 h 6864349"/>
              <a:gd name="connsiteX10060" fmla="*/ 2433395 w 9272710"/>
              <a:gd name="connsiteY10060" fmla="*/ 880603 h 6864349"/>
              <a:gd name="connsiteX10061" fmla="*/ 2433490 w 9272710"/>
              <a:gd name="connsiteY10061" fmla="*/ 880507 h 6864349"/>
              <a:gd name="connsiteX10062" fmla="*/ 2587057 w 9272710"/>
              <a:gd name="connsiteY10062" fmla="*/ 878552 h 6864349"/>
              <a:gd name="connsiteX10063" fmla="*/ 2570866 w 9272710"/>
              <a:gd name="connsiteY10063" fmla="*/ 904823 h 6864349"/>
              <a:gd name="connsiteX10064" fmla="*/ 2577549 w 9272710"/>
              <a:gd name="connsiteY10064" fmla="*/ 897428 h 6864349"/>
              <a:gd name="connsiteX10065" fmla="*/ 1474668 w 9272710"/>
              <a:gd name="connsiteY10065" fmla="*/ 877664 h 6864349"/>
              <a:gd name="connsiteX10066" fmla="*/ 1474322 w 9272710"/>
              <a:gd name="connsiteY10066" fmla="*/ 877840 h 6864349"/>
              <a:gd name="connsiteX10067" fmla="*/ 1473879 w 9272710"/>
              <a:gd name="connsiteY10067" fmla="*/ 877774 h 6864349"/>
              <a:gd name="connsiteX10068" fmla="*/ 1501837 w 9272710"/>
              <a:gd name="connsiteY10068" fmla="*/ 884007 h 6864349"/>
              <a:gd name="connsiteX10069" fmla="*/ 1528138 w 9272710"/>
              <a:gd name="connsiteY10069" fmla="*/ 894413 h 6864349"/>
              <a:gd name="connsiteX10070" fmla="*/ 1584157 w 9272710"/>
              <a:gd name="connsiteY10070" fmla="*/ 922203 h 6864349"/>
              <a:gd name="connsiteX10071" fmla="*/ 1584590 w 9272710"/>
              <a:gd name="connsiteY10071" fmla="*/ 922297 h 6864349"/>
              <a:gd name="connsiteX10072" fmla="*/ 1557006 w 9272710"/>
              <a:gd name="connsiteY10072" fmla="*/ 906539 h 6864349"/>
              <a:gd name="connsiteX10073" fmla="*/ 1528804 w 9272710"/>
              <a:gd name="connsiteY10073" fmla="*/ 894605 h 6864349"/>
              <a:gd name="connsiteX10074" fmla="*/ 1528995 w 9272710"/>
              <a:gd name="connsiteY10074" fmla="*/ 894319 h 6864349"/>
              <a:gd name="connsiteX10075" fmla="*/ 1502730 w 9272710"/>
              <a:gd name="connsiteY10075" fmla="*/ 883913 h 6864349"/>
              <a:gd name="connsiteX10076" fmla="*/ 207495 w 9272710"/>
              <a:gd name="connsiteY10076" fmla="*/ 875843 h 6864349"/>
              <a:gd name="connsiteX10077" fmla="*/ 192923 w 9272710"/>
              <a:gd name="connsiteY10077" fmla="*/ 879745 h 6864349"/>
              <a:gd name="connsiteX10078" fmla="*/ 70146 w 9272710"/>
              <a:gd name="connsiteY10078" fmla="*/ 974709 h 6864349"/>
              <a:gd name="connsiteX10079" fmla="*/ 70135 w 9272710"/>
              <a:gd name="connsiteY10079" fmla="*/ 974708 h 6864349"/>
              <a:gd name="connsiteX10080" fmla="*/ 70146 w 9272710"/>
              <a:gd name="connsiteY10080" fmla="*/ 974710 h 6864349"/>
              <a:gd name="connsiteX10081" fmla="*/ 70146 w 9272710"/>
              <a:gd name="connsiteY10081" fmla="*/ 993855 h 6864349"/>
              <a:gd name="connsiteX10082" fmla="*/ 70241 w 9272710"/>
              <a:gd name="connsiteY10082" fmla="*/ 993855 h 6864349"/>
              <a:gd name="connsiteX10083" fmla="*/ 70241 w 9272710"/>
              <a:gd name="connsiteY10083" fmla="*/ 974805 h 6864349"/>
              <a:gd name="connsiteX10084" fmla="*/ 193018 w 9272710"/>
              <a:gd name="connsiteY10084" fmla="*/ 879840 h 6864349"/>
              <a:gd name="connsiteX10085" fmla="*/ 221935 w 9272710"/>
              <a:gd name="connsiteY10085" fmla="*/ 880625 h 6864349"/>
              <a:gd name="connsiteX10086" fmla="*/ 221844 w 9272710"/>
              <a:gd name="connsiteY10086" fmla="*/ 880531 h 6864349"/>
              <a:gd name="connsiteX10087" fmla="*/ 207495 w 9272710"/>
              <a:gd name="connsiteY10087" fmla="*/ 875843 h 6864349"/>
              <a:gd name="connsiteX10088" fmla="*/ 2128975 w 9272710"/>
              <a:gd name="connsiteY10088" fmla="*/ 871458 h 6864349"/>
              <a:gd name="connsiteX10089" fmla="*/ 2084017 w 9272710"/>
              <a:gd name="connsiteY10089" fmla="*/ 882602 h 6864349"/>
              <a:gd name="connsiteX10090" fmla="*/ 1906375 w 9272710"/>
              <a:gd name="connsiteY10090" fmla="*/ 934800 h 6864349"/>
              <a:gd name="connsiteX10091" fmla="*/ 1868180 w 9272710"/>
              <a:gd name="connsiteY10091" fmla="*/ 952516 h 6864349"/>
              <a:gd name="connsiteX10092" fmla="*/ 1858691 w 9272710"/>
              <a:gd name="connsiteY10092" fmla="*/ 960207 h 6864349"/>
              <a:gd name="connsiteX10093" fmla="*/ 1847954 w 9272710"/>
              <a:gd name="connsiteY10093" fmla="*/ 958369 h 6864349"/>
              <a:gd name="connsiteX10094" fmla="*/ 1848083 w 9272710"/>
              <a:gd name="connsiteY10094" fmla="*/ 958612 h 6864349"/>
              <a:gd name="connsiteX10095" fmla="*/ 1868563 w 9272710"/>
              <a:gd name="connsiteY10095" fmla="*/ 952802 h 6864349"/>
              <a:gd name="connsiteX10096" fmla="*/ 1906758 w 9272710"/>
              <a:gd name="connsiteY10096" fmla="*/ 935086 h 6864349"/>
              <a:gd name="connsiteX10097" fmla="*/ 2084398 w 9272710"/>
              <a:gd name="connsiteY10097" fmla="*/ 882888 h 6864349"/>
              <a:gd name="connsiteX10098" fmla="*/ 2105127 w 9272710"/>
              <a:gd name="connsiteY10098" fmla="*/ 871887 h 6864349"/>
              <a:gd name="connsiteX10099" fmla="*/ 2129281 w 9272710"/>
              <a:gd name="connsiteY10099" fmla="*/ 871744 h 6864349"/>
              <a:gd name="connsiteX10100" fmla="*/ 2242812 w 9272710"/>
              <a:gd name="connsiteY10100" fmla="*/ 851298 h 6864349"/>
              <a:gd name="connsiteX10101" fmla="*/ 2256801 w 9272710"/>
              <a:gd name="connsiteY10101" fmla="*/ 856313 h 6864349"/>
              <a:gd name="connsiteX10102" fmla="*/ 2256923 w 9272710"/>
              <a:gd name="connsiteY10102" fmla="*/ 856310 h 6864349"/>
              <a:gd name="connsiteX10103" fmla="*/ 2242953 w 9272710"/>
              <a:gd name="connsiteY10103" fmla="*/ 851314 h 6864349"/>
              <a:gd name="connsiteX10104" fmla="*/ 130997 w 9272710"/>
              <a:gd name="connsiteY10104" fmla="*/ 846732 h 6864349"/>
              <a:gd name="connsiteX10105" fmla="*/ 128070 w 9272710"/>
              <a:gd name="connsiteY10105" fmla="*/ 848193 h 6864349"/>
              <a:gd name="connsiteX10106" fmla="*/ 126852 w 9272710"/>
              <a:gd name="connsiteY10106" fmla="*/ 851445 h 6864349"/>
              <a:gd name="connsiteX10107" fmla="*/ 1611888 w 9272710"/>
              <a:gd name="connsiteY10107" fmla="*/ 844872 h 6864349"/>
              <a:gd name="connsiteX10108" fmla="*/ 1602420 w 9272710"/>
              <a:gd name="connsiteY10108" fmla="*/ 848080 h 6864349"/>
              <a:gd name="connsiteX10109" fmla="*/ 1611827 w 9272710"/>
              <a:gd name="connsiteY10109" fmla="*/ 844908 h 6864349"/>
              <a:gd name="connsiteX10110" fmla="*/ 1474728 w 9272710"/>
              <a:gd name="connsiteY10110" fmla="*/ 844710 h 6864349"/>
              <a:gd name="connsiteX10111" fmla="*/ 1460630 w 9272710"/>
              <a:gd name="connsiteY10111" fmla="*/ 845189 h 6864349"/>
              <a:gd name="connsiteX10112" fmla="*/ 1465511 w 9272710"/>
              <a:gd name="connsiteY10112" fmla="*/ 846277 h 6864349"/>
              <a:gd name="connsiteX10113" fmla="*/ 1851892 w 9272710"/>
              <a:gd name="connsiteY10113" fmla="*/ 837169 h 6864349"/>
              <a:gd name="connsiteX10114" fmla="*/ 1851427 w 9272710"/>
              <a:gd name="connsiteY10114" fmla="*/ 837188 h 6864349"/>
              <a:gd name="connsiteX10115" fmla="*/ 1852417 w 9272710"/>
              <a:gd name="connsiteY10115" fmla="*/ 838220 h 6864349"/>
              <a:gd name="connsiteX10116" fmla="*/ 1857389 w 9272710"/>
              <a:gd name="connsiteY10116" fmla="*/ 848181 h 6864349"/>
              <a:gd name="connsiteX10117" fmla="*/ 1857157 w 9272710"/>
              <a:gd name="connsiteY10117" fmla="*/ 854742 h 6864349"/>
              <a:gd name="connsiteX10118" fmla="*/ 1852369 w 9272710"/>
              <a:gd name="connsiteY10118" fmla="*/ 866601 h 6864349"/>
              <a:gd name="connsiteX10119" fmla="*/ 1853035 w 9272710"/>
              <a:gd name="connsiteY10119" fmla="*/ 894509 h 6864349"/>
              <a:gd name="connsiteX10120" fmla="*/ 1853407 w 9272710"/>
              <a:gd name="connsiteY10120" fmla="*/ 894470 h 6864349"/>
              <a:gd name="connsiteX10121" fmla="*/ 1845762 w 9272710"/>
              <a:gd name="connsiteY10121" fmla="*/ 888518 h 6864349"/>
              <a:gd name="connsiteX10122" fmla="*/ 1853035 w 9272710"/>
              <a:gd name="connsiteY10122" fmla="*/ 866792 h 6864349"/>
              <a:gd name="connsiteX10123" fmla="*/ 1858857 w 9272710"/>
              <a:gd name="connsiteY10123" fmla="*/ 851123 h 6864349"/>
              <a:gd name="connsiteX10124" fmla="*/ 1857389 w 9272710"/>
              <a:gd name="connsiteY10124" fmla="*/ 848181 h 6864349"/>
              <a:gd name="connsiteX10125" fmla="*/ 1857553 w 9272710"/>
              <a:gd name="connsiteY10125" fmla="*/ 843575 h 6864349"/>
              <a:gd name="connsiteX10126" fmla="*/ 1852417 w 9272710"/>
              <a:gd name="connsiteY10126" fmla="*/ 838220 h 6864349"/>
              <a:gd name="connsiteX10127" fmla="*/ 197858 w 9272710"/>
              <a:gd name="connsiteY10127" fmla="*/ 837052 h 6864349"/>
              <a:gd name="connsiteX10128" fmla="*/ 118629 w 9272710"/>
              <a:gd name="connsiteY10128" fmla="*/ 897176 h 6864349"/>
              <a:gd name="connsiteX10129" fmla="*/ 118069 w 9272710"/>
              <a:gd name="connsiteY10129" fmla="*/ 874893 h 6864349"/>
              <a:gd name="connsiteX10130" fmla="*/ 118055 w 9272710"/>
              <a:gd name="connsiteY10130" fmla="*/ 874932 h 6864349"/>
              <a:gd name="connsiteX10131" fmla="*/ 118627 w 9272710"/>
              <a:gd name="connsiteY10131" fmla="*/ 897200 h 6864349"/>
              <a:gd name="connsiteX10132" fmla="*/ 2520228 w 9272710"/>
              <a:gd name="connsiteY10132" fmla="*/ 829428 h 6864349"/>
              <a:gd name="connsiteX10133" fmla="*/ 2506196 w 9272710"/>
              <a:gd name="connsiteY10133" fmla="*/ 857027 h 6864349"/>
              <a:gd name="connsiteX10134" fmla="*/ 2473118 w 9272710"/>
              <a:gd name="connsiteY10134" fmla="*/ 879501 h 6864349"/>
              <a:gd name="connsiteX10135" fmla="*/ 2433531 w 9272710"/>
              <a:gd name="connsiteY10135" fmla="*/ 880506 h 6864349"/>
              <a:gd name="connsiteX10136" fmla="*/ 2473117 w 9272710"/>
              <a:gd name="connsiteY10136" fmla="*/ 879526 h 6864349"/>
              <a:gd name="connsiteX10137" fmla="*/ 2506196 w 9272710"/>
              <a:gd name="connsiteY10137" fmla="*/ 857067 h 6864349"/>
              <a:gd name="connsiteX10138" fmla="*/ 2133142 w 9272710"/>
              <a:gd name="connsiteY10138" fmla="*/ 824643 h 6864349"/>
              <a:gd name="connsiteX10139" fmla="*/ 2132993 w 9272710"/>
              <a:gd name="connsiteY10139" fmla="*/ 824741 h 6864349"/>
              <a:gd name="connsiteX10140" fmla="*/ 2142119 w 9272710"/>
              <a:gd name="connsiteY10140" fmla="*/ 829834 h 6864349"/>
              <a:gd name="connsiteX10141" fmla="*/ 2181946 w 9272710"/>
              <a:gd name="connsiteY10141" fmla="*/ 855742 h 6864349"/>
              <a:gd name="connsiteX10142" fmla="*/ 2182194 w 9272710"/>
              <a:gd name="connsiteY10142" fmla="*/ 855745 h 6864349"/>
              <a:gd name="connsiteX10143" fmla="*/ 2161735 w 9272710"/>
              <a:gd name="connsiteY10143" fmla="*/ 847600 h 6864349"/>
              <a:gd name="connsiteX10144" fmla="*/ 2142786 w 9272710"/>
              <a:gd name="connsiteY10144" fmla="*/ 830025 h 6864349"/>
              <a:gd name="connsiteX10145" fmla="*/ 2133142 w 9272710"/>
              <a:gd name="connsiteY10145" fmla="*/ 824643 h 6864349"/>
              <a:gd name="connsiteX10146" fmla="*/ 1731563 w 9272710"/>
              <a:gd name="connsiteY10146" fmla="*/ 822070 h 6864349"/>
              <a:gd name="connsiteX10147" fmla="*/ 1731306 w 9272710"/>
              <a:gd name="connsiteY10147" fmla="*/ 822119 h 6864349"/>
              <a:gd name="connsiteX10148" fmla="*/ 1726000 w 9272710"/>
              <a:gd name="connsiteY10148" fmla="*/ 847049 h 6864349"/>
              <a:gd name="connsiteX10149" fmla="*/ 1710845 w 9272710"/>
              <a:gd name="connsiteY10149" fmla="*/ 858394 h 6864349"/>
              <a:gd name="connsiteX10150" fmla="*/ 1711006 w 9272710"/>
              <a:gd name="connsiteY10150" fmla="*/ 858350 h 6864349"/>
              <a:gd name="connsiteX10151" fmla="*/ 1726340 w 9272710"/>
              <a:gd name="connsiteY10151" fmla="*/ 846859 h 6864349"/>
              <a:gd name="connsiteX10152" fmla="*/ 1548046 w 9272710"/>
              <a:gd name="connsiteY10152" fmla="*/ 819071 h 6864349"/>
              <a:gd name="connsiteX10153" fmla="*/ 1492187 w 9272710"/>
              <a:gd name="connsiteY10153" fmla="*/ 841741 h 6864349"/>
              <a:gd name="connsiteX10154" fmla="*/ 1506204 w 9272710"/>
              <a:gd name="connsiteY10154" fmla="*/ 839358 h 6864349"/>
              <a:gd name="connsiteX10155" fmla="*/ 1547950 w 9272710"/>
              <a:gd name="connsiteY10155" fmla="*/ 819357 h 6864349"/>
              <a:gd name="connsiteX10156" fmla="*/ 1548046 w 9272710"/>
              <a:gd name="connsiteY10156" fmla="*/ 819274 h 6864349"/>
              <a:gd name="connsiteX10157" fmla="*/ 1984145 w 9272710"/>
              <a:gd name="connsiteY10157" fmla="*/ 816642 h 6864349"/>
              <a:gd name="connsiteX10158" fmla="*/ 1984090 w 9272710"/>
              <a:gd name="connsiteY10158" fmla="*/ 816666 h 6864349"/>
              <a:gd name="connsiteX10159" fmla="*/ 1964146 w 9272710"/>
              <a:gd name="connsiteY10159" fmla="*/ 831052 h 6864349"/>
              <a:gd name="connsiteX10160" fmla="*/ 1964204 w 9272710"/>
              <a:gd name="connsiteY10160" fmla="*/ 831026 h 6864349"/>
              <a:gd name="connsiteX10161" fmla="*/ 615452 w 9272710"/>
              <a:gd name="connsiteY10161" fmla="*/ 810594 h 6864349"/>
              <a:gd name="connsiteX10162" fmla="*/ 615263 w 9272710"/>
              <a:gd name="connsiteY10162" fmla="*/ 810596 h 6864349"/>
              <a:gd name="connsiteX10163" fmla="*/ 618691 w 9272710"/>
              <a:gd name="connsiteY10163" fmla="*/ 823357 h 6864349"/>
              <a:gd name="connsiteX10164" fmla="*/ 491247 w 9272710"/>
              <a:gd name="connsiteY10164" fmla="*/ 1002047 h 6864349"/>
              <a:gd name="connsiteX10165" fmla="*/ 429525 w 9272710"/>
              <a:gd name="connsiteY10165" fmla="*/ 1046147 h 6864349"/>
              <a:gd name="connsiteX10166" fmla="*/ 391828 w 9272710"/>
              <a:gd name="connsiteY10166" fmla="*/ 1074916 h 6864349"/>
              <a:gd name="connsiteX10167" fmla="*/ 361286 w 9272710"/>
              <a:gd name="connsiteY10167" fmla="*/ 1082841 h 6864349"/>
              <a:gd name="connsiteX10168" fmla="*/ 361003 w 9272710"/>
              <a:gd name="connsiteY10168" fmla="*/ 1082882 h 6864349"/>
              <a:gd name="connsiteX10169" fmla="*/ 361054 w 9272710"/>
              <a:gd name="connsiteY10169" fmla="*/ 1082902 h 6864349"/>
              <a:gd name="connsiteX10170" fmla="*/ 361286 w 9272710"/>
              <a:gd name="connsiteY10170" fmla="*/ 1082841 h 6864349"/>
              <a:gd name="connsiteX10171" fmla="*/ 386091 w 9272710"/>
              <a:gd name="connsiteY10171" fmla="*/ 1079294 h 6864349"/>
              <a:gd name="connsiteX10172" fmla="*/ 391828 w 9272710"/>
              <a:gd name="connsiteY10172" fmla="*/ 1074916 h 6864349"/>
              <a:gd name="connsiteX10173" fmla="*/ 397806 w 9272710"/>
              <a:gd name="connsiteY10173" fmla="*/ 1073365 h 6864349"/>
              <a:gd name="connsiteX10174" fmla="*/ 429715 w 9272710"/>
              <a:gd name="connsiteY10174" fmla="*/ 1046147 h 6864349"/>
              <a:gd name="connsiteX10175" fmla="*/ 491437 w 9272710"/>
              <a:gd name="connsiteY10175" fmla="*/ 1002047 h 6864349"/>
              <a:gd name="connsiteX10176" fmla="*/ 618881 w 9272710"/>
              <a:gd name="connsiteY10176" fmla="*/ 823357 h 6864349"/>
              <a:gd name="connsiteX10177" fmla="*/ 615452 w 9272710"/>
              <a:gd name="connsiteY10177" fmla="*/ 810594 h 6864349"/>
              <a:gd name="connsiteX10178" fmla="*/ 2607377 w 9272710"/>
              <a:gd name="connsiteY10178" fmla="*/ 810144 h 6864349"/>
              <a:gd name="connsiteX10179" fmla="*/ 2607130 w 9272710"/>
              <a:gd name="connsiteY10179" fmla="*/ 810308 h 6864349"/>
              <a:gd name="connsiteX10180" fmla="*/ 2529502 w 9272710"/>
              <a:gd name="connsiteY10180" fmla="*/ 927560 h 6864349"/>
              <a:gd name="connsiteX10181" fmla="*/ 2529552 w 9272710"/>
              <a:gd name="connsiteY10181" fmla="*/ 927560 h 6864349"/>
              <a:gd name="connsiteX10182" fmla="*/ 2562244 w 9272710"/>
              <a:gd name="connsiteY10182" fmla="*/ 864993 h 6864349"/>
              <a:gd name="connsiteX10183" fmla="*/ 2607132 w 9272710"/>
              <a:gd name="connsiteY10183" fmla="*/ 810403 h 6864349"/>
              <a:gd name="connsiteX10184" fmla="*/ 2607293 w 9272710"/>
              <a:gd name="connsiteY10184" fmla="*/ 810403 h 6864349"/>
              <a:gd name="connsiteX10185" fmla="*/ 2607321 w 9272710"/>
              <a:gd name="connsiteY10185" fmla="*/ 810308 h 6864349"/>
              <a:gd name="connsiteX10186" fmla="*/ 1387443 w 9272710"/>
              <a:gd name="connsiteY10186" fmla="*/ 810025 h 6864349"/>
              <a:gd name="connsiteX10187" fmla="*/ 1387263 w 9272710"/>
              <a:gd name="connsiteY10187" fmla="*/ 810118 h 6864349"/>
              <a:gd name="connsiteX10188" fmla="*/ 1387073 w 9272710"/>
              <a:gd name="connsiteY10188" fmla="*/ 810118 h 6864349"/>
              <a:gd name="connsiteX10189" fmla="*/ 1425819 w 9272710"/>
              <a:gd name="connsiteY10189" fmla="*/ 837426 h 6864349"/>
              <a:gd name="connsiteX10190" fmla="*/ 1431410 w 9272710"/>
              <a:gd name="connsiteY10190" fmla="*/ 838673 h 6864349"/>
              <a:gd name="connsiteX10191" fmla="*/ 1425875 w 9272710"/>
              <a:gd name="connsiteY10191" fmla="*/ 837139 h 6864349"/>
              <a:gd name="connsiteX10192" fmla="*/ 2247334 w 9272710"/>
              <a:gd name="connsiteY10192" fmla="*/ 809311 h 6864349"/>
              <a:gd name="connsiteX10193" fmla="*/ 2258713 w 9272710"/>
              <a:gd name="connsiteY10193" fmla="*/ 815706 h 6864349"/>
              <a:gd name="connsiteX10194" fmla="*/ 2248915 w 9272710"/>
              <a:gd name="connsiteY10194" fmla="*/ 809860 h 6864349"/>
              <a:gd name="connsiteX10195" fmla="*/ 2456386 w 9272710"/>
              <a:gd name="connsiteY10195" fmla="*/ 808202 h 6864349"/>
              <a:gd name="connsiteX10196" fmla="*/ 2375487 w 9272710"/>
              <a:gd name="connsiteY10196" fmla="*/ 829398 h 6864349"/>
              <a:gd name="connsiteX10197" fmla="*/ 2375650 w 9272710"/>
              <a:gd name="connsiteY10197" fmla="*/ 829437 h 6864349"/>
              <a:gd name="connsiteX10198" fmla="*/ 2417742 w 9272710"/>
              <a:gd name="connsiteY10198" fmla="*/ 822189 h 6864349"/>
              <a:gd name="connsiteX10199" fmla="*/ 1570641 w 9272710"/>
              <a:gd name="connsiteY10199" fmla="*/ 803846 h 6864349"/>
              <a:gd name="connsiteX10200" fmla="*/ 1570588 w 9272710"/>
              <a:gd name="connsiteY10200" fmla="*/ 803865 h 6864349"/>
              <a:gd name="connsiteX10201" fmla="*/ 1580525 w 9272710"/>
              <a:gd name="connsiteY10201" fmla="*/ 808498 h 6864349"/>
              <a:gd name="connsiteX10202" fmla="*/ 1570048 w 9272710"/>
              <a:gd name="connsiteY10202" fmla="*/ 837550 h 6864349"/>
              <a:gd name="connsiteX10203" fmla="*/ 1582240 w 9272710"/>
              <a:gd name="connsiteY10203" fmla="*/ 854885 h 6864349"/>
              <a:gd name="connsiteX10204" fmla="*/ 1582275 w 9272710"/>
              <a:gd name="connsiteY10204" fmla="*/ 854873 h 6864349"/>
              <a:gd name="connsiteX10205" fmla="*/ 1570703 w 9272710"/>
              <a:gd name="connsiteY10205" fmla="*/ 852575 h 6864349"/>
              <a:gd name="connsiteX10206" fmla="*/ 1570143 w 9272710"/>
              <a:gd name="connsiteY10206" fmla="*/ 837549 h 6864349"/>
              <a:gd name="connsiteX10207" fmla="*/ 1580620 w 9272710"/>
              <a:gd name="connsiteY10207" fmla="*/ 808498 h 6864349"/>
              <a:gd name="connsiteX10208" fmla="*/ 1570641 w 9272710"/>
              <a:gd name="connsiteY10208" fmla="*/ 803846 h 6864349"/>
              <a:gd name="connsiteX10209" fmla="*/ 2208801 w 9272710"/>
              <a:gd name="connsiteY10209" fmla="*/ 803465 h 6864349"/>
              <a:gd name="connsiteX10210" fmla="*/ 2203790 w 9272710"/>
              <a:gd name="connsiteY10210" fmla="*/ 803774 h 6864349"/>
              <a:gd name="connsiteX10211" fmla="*/ 2178487 w 9272710"/>
              <a:gd name="connsiteY10211" fmla="*/ 817946 h 6864349"/>
              <a:gd name="connsiteX10212" fmla="*/ 2227214 w 9272710"/>
              <a:gd name="connsiteY10212" fmla="*/ 802328 h 6864349"/>
              <a:gd name="connsiteX10213" fmla="*/ 2218751 w 9272710"/>
              <a:gd name="connsiteY10213" fmla="*/ 802850 h 6864349"/>
              <a:gd name="connsiteX10214" fmla="*/ 2236499 w 9272710"/>
              <a:gd name="connsiteY10214" fmla="*/ 805551 h 6864349"/>
              <a:gd name="connsiteX10215" fmla="*/ 687417 w 9272710"/>
              <a:gd name="connsiteY10215" fmla="*/ 793422 h 6864349"/>
              <a:gd name="connsiteX10216" fmla="*/ 681541 w 9272710"/>
              <a:gd name="connsiteY10216" fmla="*/ 800471 h 6864349"/>
              <a:gd name="connsiteX10217" fmla="*/ 663111 w 9272710"/>
              <a:gd name="connsiteY10217" fmla="*/ 829503 h 6864349"/>
              <a:gd name="connsiteX10218" fmla="*/ 970830 w 9272710"/>
              <a:gd name="connsiteY10218" fmla="*/ 781095 h 6864349"/>
              <a:gd name="connsiteX10219" fmla="*/ 1021408 w 9272710"/>
              <a:gd name="connsiteY10219" fmla="*/ 796068 h 6864349"/>
              <a:gd name="connsiteX10220" fmla="*/ 1072652 w 9272710"/>
              <a:gd name="connsiteY10220" fmla="*/ 815642 h 6864349"/>
              <a:gd name="connsiteX10221" fmla="*/ 1073003 w 9272710"/>
              <a:gd name="connsiteY10221" fmla="*/ 815726 h 6864349"/>
              <a:gd name="connsiteX10222" fmla="*/ 1072653 w 9272710"/>
              <a:gd name="connsiteY10222" fmla="*/ 815642 h 6864349"/>
              <a:gd name="connsiteX10223" fmla="*/ 1021444 w 9272710"/>
              <a:gd name="connsiteY10223" fmla="*/ 796068 h 6864349"/>
              <a:gd name="connsiteX10224" fmla="*/ 970735 w 9272710"/>
              <a:gd name="connsiteY10224" fmla="*/ 781067 h 6864349"/>
              <a:gd name="connsiteX10225" fmla="*/ 951399 w 9272710"/>
              <a:gd name="connsiteY10225" fmla="*/ 800402 h 6864349"/>
              <a:gd name="connsiteX10226" fmla="*/ 837099 w 9272710"/>
              <a:gd name="connsiteY10226" fmla="*/ 825644 h 6864349"/>
              <a:gd name="connsiteX10227" fmla="*/ 823669 w 9272710"/>
              <a:gd name="connsiteY10227" fmla="*/ 829073 h 6864349"/>
              <a:gd name="connsiteX10228" fmla="*/ 785426 w 9272710"/>
              <a:gd name="connsiteY10228" fmla="*/ 844456 h 6864349"/>
              <a:gd name="connsiteX10229" fmla="*/ 785248 w 9272710"/>
              <a:gd name="connsiteY10229" fmla="*/ 844736 h 6864349"/>
              <a:gd name="connsiteX10230" fmla="*/ 823478 w 9272710"/>
              <a:gd name="connsiteY10230" fmla="*/ 829358 h 6864349"/>
              <a:gd name="connsiteX10231" fmla="*/ 836908 w 9272710"/>
              <a:gd name="connsiteY10231" fmla="*/ 825929 h 6864349"/>
              <a:gd name="connsiteX10232" fmla="*/ 951209 w 9272710"/>
              <a:gd name="connsiteY10232" fmla="*/ 800687 h 6864349"/>
              <a:gd name="connsiteX10233" fmla="*/ 970640 w 9272710"/>
              <a:gd name="connsiteY10233" fmla="*/ 800687 h 6864349"/>
              <a:gd name="connsiteX10234" fmla="*/ 982832 w 9272710"/>
              <a:gd name="connsiteY10234" fmla="*/ 808307 h 6864349"/>
              <a:gd name="connsiteX10235" fmla="*/ 1127992 w 9272710"/>
              <a:gd name="connsiteY10235" fmla="*/ 852694 h 6864349"/>
              <a:gd name="connsiteX10236" fmla="*/ 1198561 w 9272710"/>
              <a:gd name="connsiteY10236" fmla="*/ 842788 h 6864349"/>
              <a:gd name="connsiteX10237" fmla="*/ 1270688 w 9272710"/>
              <a:gd name="connsiteY10237" fmla="*/ 829754 h 6864349"/>
              <a:gd name="connsiteX10238" fmla="*/ 1270867 w 9272710"/>
              <a:gd name="connsiteY10238" fmla="*/ 829548 h 6864349"/>
              <a:gd name="connsiteX10239" fmla="*/ 1309634 w 9272710"/>
              <a:gd name="connsiteY10239" fmla="*/ 829548 h 6864349"/>
              <a:gd name="connsiteX10240" fmla="*/ 1367737 w 9272710"/>
              <a:gd name="connsiteY10240" fmla="*/ 839264 h 6864349"/>
              <a:gd name="connsiteX10241" fmla="*/ 1367640 w 9272710"/>
              <a:gd name="connsiteY10241" fmla="*/ 839305 h 6864349"/>
              <a:gd name="connsiteX10242" fmla="*/ 1416576 w 9272710"/>
              <a:gd name="connsiteY10242" fmla="*/ 869160 h 6864349"/>
              <a:gd name="connsiteX10243" fmla="*/ 1417096 w 9272710"/>
              <a:gd name="connsiteY10243" fmla="*/ 869238 h 6864349"/>
              <a:gd name="connsiteX10244" fmla="*/ 1367832 w 9272710"/>
              <a:gd name="connsiteY10244" fmla="*/ 839169 h 6864349"/>
              <a:gd name="connsiteX10245" fmla="*/ 1339674 w 9272710"/>
              <a:gd name="connsiteY10245" fmla="*/ 828882 h 6864349"/>
              <a:gd name="connsiteX10246" fmla="*/ 1309732 w 9272710"/>
              <a:gd name="connsiteY10246" fmla="*/ 829453 h 6864349"/>
              <a:gd name="connsiteX10247" fmla="*/ 1309731 w 9272710"/>
              <a:gd name="connsiteY10247" fmla="*/ 829454 h 6864349"/>
              <a:gd name="connsiteX10248" fmla="*/ 1270963 w 9272710"/>
              <a:gd name="connsiteY10248" fmla="*/ 829454 h 6864349"/>
              <a:gd name="connsiteX10249" fmla="*/ 1128183 w 9272710"/>
              <a:gd name="connsiteY10249" fmla="*/ 852409 h 6864349"/>
              <a:gd name="connsiteX10250" fmla="*/ 983022 w 9272710"/>
              <a:gd name="connsiteY10250" fmla="*/ 808022 h 6864349"/>
              <a:gd name="connsiteX10251" fmla="*/ 970882 w 9272710"/>
              <a:gd name="connsiteY10251" fmla="*/ 800435 h 6864349"/>
              <a:gd name="connsiteX10252" fmla="*/ 961210 w 9272710"/>
              <a:gd name="connsiteY10252" fmla="*/ 807831 h 6864349"/>
              <a:gd name="connsiteX10253" fmla="*/ 951494 w 9272710"/>
              <a:gd name="connsiteY10253" fmla="*/ 800402 h 6864349"/>
              <a:gd name="connsiteX10254" fmla="*/ 970735 w 9272710"/>
              <a:gd name="connsiteY10254" fmla="*/ 781161 h 6864349"/>
              <a:gd name="connsiteX10255" fmla="*/ 1809133 w 9272710"/>
              <a:gd name="connsiteY10255" fmla="*/ 777411 h 6864349"/>
              <a:gd name="connsiteX10256" fmla="*/ 1809031 w 9272710"/>
              <a:gd name="connsiteY10256" fmla="*/ 777447 h 6864349"/>
              <a:gd name="connsiteX10257" fmla="*/ 1774206 w 9272710"/>
              <a:gd name="connsiteY10257" fmla="*/ 806622 h 6864349"/>
              <a:gd name="connsiteX10258" fmla="*/ 1774384 w 9272710"/>
              <a:gd name="connsiteY10258" fmla="*/ 806522 h 6864349"/>
              <a:gd name="connsiteX10259" fmla="*/ 738704 w 9272710"/>
              <a:gd name="connsiteY10259" fmla="*/ 774504 h 6864349"/>
              <a:gd name="connsiteX10260" fmla="*/ 717196 w 9272710"/>
              <a:gd name="connsiteY10260" fmla="*/ 799443 h 6864349"/>
              <a:gd name="connsiteX10261" fmla="*/ 709759 w 9272710"/>
              <a:gd name="connsiteY10261" fmla="*/ 812523 h 6864349"/>
              <a:gd name="connsiteX10262" fmla="*/ 2429430 w 9272710"/>
              <a:gd name="connsiteY10262" fmla="*/ 774216 h 6864349"/>
              <a:gd name="connsiteX10263" fmla="*/ 2409154 w 9272710"/>
              <a:gd name="connsiteY10263" fmla="*/ 787741 h 6864349"/>
              <a:gd name="connsiteX10264" fmla="*/ 2402264 w 9272710"/>
              <a:gd name="connsiteY10264" fmla="*/ 789512 h 6864349"/>
              <a:gd name="connsiteX10265" fmla="*/ 2386816 w 9272710"/>
              <a:gd name="connsiteY10265" fmla="*/ 791226 h 6864349"/>
              <a:gd name="connsiteX10266" fmla="*/ 2351855 w 9272710"/>
              <a:gd name="connsiteY10266" fmla="*/ 789115 h 6864349"/>
              <a:gd name="connsiteX10267" fmla="*/ 2349575 w 9272710"/>
              <a:gd name="connsiteY10267" fmla="*/ 788877 h 6864349"/>
              <a:gd name="connsiteX10268" fmla="*/ 2318928 w 9272710"/>
              <a:gd name="connsiteY10268" fmla="*/ 783365 h 6864349"/>
              <a:gd name="connsiteX10269" fmla="*/ 2287853 w 9272710"/>
              <a:gd name="connsiteY10269" fmla="*/ 781067 h 6864349"/>
              <a:gd name="connsiteX10270" fmla="*/ 2287955 w 9272710"/>
              <a:gd name="connsiteY10270" fmla="*/ 781175 h 6864349"/>
              <a:gd name="connsiteX10271" fmla="*/ 2318834 w 9272710"/>
              <a:gd name="connsiteY10271" fmla="*/ 783423 h 6864349"/>
              <a:gd name="connsiteX10272" fmla="*/ 2349479 w 9272710"/>
              <a:gd name="connsiteY10272" fmla="*/ 788972 h 6864349"/>
              <a:gd name="connsiteX10273" fmla="*/ 2351855 w 9272710"/>
              <a:gd name="connsiteY10273" fmla="*/ 789115 h 6864349"/>
              <a:gd name="connsiteX10274" fmla="*/ 2379656 w 9272710"/>
              <a:gd name="connsiteY10274" fmla="*/ 792021 h 6864349"/>
              <a:gd name="connsiteX10275" fmla="*/ 2386816 w 9272710"/>
              <a:gd name="connsiteY10275" fmla="*/ 791226 h 6864349"/>
              <a:gd name="connsiteX10276" fmla="*/ 2393928 w 9272710"/>
              <a:gd name="connsiteY10276" fmla="*/ 791656 h 6864349"/>
              <a:gd name="connsiteX10277" fmla="*/ 2402264 w 9272710"/>
              <a:gd name="connsiteY10277" fmla="*/ 789512 h 6864349"/>
              <a:gd name="connsiteX10278" fmla="*/ 2407343 w 9272710"/>
              <a:gd name="connsiteY10278" fmla="*/ 788949 h 6864349"/>
              <a:gd name="connsiteX10279" fmla="*/ 2409154 w 9272710"/>
              <a:gd name="connsiteY10279" fmla="*/ 787741 h 6864349"/>
              <a:gd name="connsiteX10280" fmla="*/ 2413463 w 9272710"/>
              <a:gd name="connsiteY10280" fmla="*/ 786633 h 6864349"/>
              <a:gd name="connsiteX10281" fmla="*/ 2429405 w 9272710"/>
              <a:gd name="connsiteY10281" fmla="*/ 774278 h 6864349"/>
              <a:gd name="connsiteX10282" fmla="*/ 2605175 w 9272710"/>
              <a:gd name="connsiteY10282" fmla="*/ 773566 h 6864349"/>
              <a:gd name="connsiteX10283" fmla="*/ 2603737 w 9272710"/>
              <a:gd name="connsiteY10283" fmla="*/ 781149 h 6864349"/>
              <a:gd name="connsiteX10284" fmla="*/ 2607417 w 9272710"/>
              <a:gd name="connsiteY10284" fmla="*/ 800497 h 6864349"/>
              <a:gd name="connsiteX10285" fmla="*/ 2607417 w 9272710"/>
              <a:gd name="connsiteY10285" fmla="*/ 800402 h 6864349"/>
              <a:gd name="connsiteX10286" fmla="*/ 2603773 w 9272710"/>
              <a:gd name="connsiteY10286" fmla="*/ 781018 h 6864349"/>
              <a:gd name="connsiteX10287" fmla="*/ 54321 w 9272710"/>
              <a:gd name="connsiteY10287" fmla="*/ 773504 h 6864349"/>
              <a:gd name="connsiteX10288" fmla="*/ 47001 w 9272710"/>
              <a:gd name="connsiteY10288" fmla="*/ 783781 h 6864349"/>
              <a:gd name="connsiteX10289" fmla="*/ 21188 w 9272710"/>
              <a:gd name="connsiteY10289" fmla="*/ 791067 h 6864349"/>
              <a:gd name="connsiteX10290" fmla="*/ 1198 w 9272710"/>
              <a:gd name="connsiteY10290" fmla="*/ 793449 h 6864349"/>
              <a:gd name="connsiteX10291" fmla="*/ 1105 w 9272710"/>
              <a:gd name="connsiteY10291" fmla="*/ 793543 h 6864349"/>
              <a:gd name="connsiteX10292" fmla="*/ 21093 w 9272710"/>
              <a:gd name="connsiteY10292" fmla="*/ 791162 h 6864349"/>
              <a:gd name="connsiteX10293" fmla="*/ 46906 w 9272710"/>
              <a:gd name="connsiteY10293" fmla="*/ 783947 h 6864349"/>
              <a:gd name="connsiteX10294" fmla="*/ 2348249 w 9272710"/>
              <a:gd name="connsiteY10294" fmla="*/ 766912 h 6864349"/>
              <a:gd name="connsiteX10295" fmla="*/ 2350829 w 9272710"/>
              <a:gd name="connsiteY10295" fmla="*/ 767703 h 6864349"/>
              <a:gd name="connsiteX10296" fmla="*/ 2366042 w 9272710"/>
              <a:gd name="connsiteY10296" fmla="*/ 767571 h 6864349"/>
              <a:gd name="connsiteX10297" fmla="*/ 2543989 w 9272710"/>
              <a:gd name="connsiteY10297" fmla="*/ 764488 h 6864349"/>
              <a:gd name="connsiteX10298" fmla="*/ 2543571 w 9272710"/>
              <a:gd name="connsiteY10298" fmla="*/ 767987 h 6864349"/>
              <a:gd name="connsiteX10299" fmla="*/ 2548933 w 9272710"/>
              <a:gd name="connsiteY10299" fmla="*/ 780685 h 6864349"/>
              <a:gd name="connsiteX10300" fmla="*/ 2529597 w 9272710"/>
              <a:gd name="connsiteY10300" fmla="*/ 819357 h 6864349"/>
              <a:gd name="connsiteX10301" fmla="*/ 2519882 w 9272710"/>
              <a:gd name="connsiteY10301" fmla="*/ 829072 h 6864349"/>
              <a:gd name="connsiteX10302" fmla="*/ 2476448 w 9272710"/>
              <a:gd name="connsiteY10302" fmla="*/ 854599 h 6864349"/>
              <a:gd name="connsiteX10303" fmla="*/ 2456825 w 9272710"/>
              <a:gd name="connsiteY10303" fmla="*/ 864314 h 6864349"/>
              <a:gd name="connsiteX10304" fmla="*/ 2280327 w 9272710"/>
              <a:gd name="connsiteY10304" fmla="*/ 867934 h 6864349"/>
              <a:gd name="connsiteX10305" fmla="*/ 2243751 w 9272710"/>
              <a:gd name="connsiteY10305" fmla="*/ 877173 h 6864349"/>
              <a:gd name="connsiteX10306" fmla="*/ 2167552 w 9272710"/>
              <a:gd name="connsiteY10306" fmla="*/ 893842 h 6864349"/>
              <a:gd name="connsiteX10307" fmla="*/ 2156073 w 9272710"/>
              <a:gd name="connsiteY10307" fmla="*/ 899402 h 6864349"/>
              <a:gd name="connsiteX10308" fmla="*/ 2142741 w 9272710"/>
              <a:gd name="connsiteY10308" fmla="*/ 912463 h 6864349"/>
              <a:gd name="connsiteX10309" fmla="*/ 2142978 w 9272710"/>
              <a:gd name="connsiteY10309" fmla="*/ 912892 h 6864349"/>
              <a:gd name="connsiteX10310" fmla="*/ 2167933 w 9272710"/>
              <a:gd name="connsiteY10310" fmla="*/ 894128 h 6864349"/>
              <a:gd name="connsiteX10311" fmla="*/ 2244134 w 9272710"/>
              <a:gd name="connsiteY10311" fmla="*/ 877459 h 6864349"/>
              <a:gd name="connsiteX10312" fmla="*/ 2280710 w 9272710"/>
              <a:gd name="connsiteY10312" fmla="*/ 868220 h 6864349"/>
              <a:gd name="connsiteX10313" fmla="*/ 2457208 w 9272710"/>
              <a:gd name="connsiteY10313" fmla="*/ 864600 h 6864349"/>
              <a:gd name="connsiteX10314" fmla="*/ 2476828 w 9272710"/>
              <a:gd name="connsiteY10314" fmla="*/ 854885 h 6864349"/>
              <a:gd name="connsiteX10315" fmla="*/ 2494189 w 9272710"/>
              <a:gd name="connsiteY10315" fmla="*/ 833978 h 6864349"/>
              <a:gd name="connsiteX10316" fmla="*/ 2520263 w 9272710"/>
              <a:gd name="connsiteY10316" fmla="*/ 829358 h 6864349"/>
              <a:gd name="connsiteX10317" fmla="*/ 2529977 w 9272710"/>
              <a:gd name="connsiteY10317" fmla="*/ 819643 h 6864349"/>
              <a:gd name="connsiteX10318" fmla="*/ 2529981 w 9272710"/>
              <a:gd name="connsiteY10318" fmla="*/ 819642 h 6864349"/>
              <a:gd name="connsiteX10319" fmla="*/ 2530610 w 9272710"/>
              <a:gd name="connsiteY10319" fmla="*/ 795901 h 6864349"/>
              <a:gd name="connsiteX10320" fmla="*/ 2535618 w 9272710"/>
              <a:gd name="connsiteY10320" fmla="*/ 786305 h 6864349"/>
              <a:gd name="connsiteX10321" fmla="*/ 2549286 w 9272710"/>
              <a:gd name="connsiteY10321" fmla="*/ 781077 h 6864349"/>
              <a:gd name="connsiteX10322" fmla="*/ 2411519 w 9272710"/>
              <a:gd name="connsiteY10322" fmla="*/ 760219 h 6864349"/>
              <a:gd name="connsiteX10323" fmla="*/ 2379536 w 9272710"/>
              <a:gd name="connsiteY10323" fmla="*/ 767453 h 6864349"/>
              <a:gd name="connsiteX10324" fmla="*/ 2381992 w 9272710"/>
              <a:gd name="connsiteY10324" fmla="*/ 767431 h 6864349"/>
              <a:gd name="connsiteX10325" fmla="*/ 1007776 w 9272710"/>
              <a:gd name="connsiteY10325" fmla="*/ 756502 h 6864349"/>
              <a:gd name="connsiteX10326" fmla="*/ 1039748 w 9272710"/>
              <a:gd name="connsiteY10326" fmla="*/ 763298 h 6864349"/>
              <a:gd name="connsiteX10327" fmla="*/ 1048848 w 9272710"/>
              <a:gd name="connsiteY10327" fmla="*/ 761124 h 6864349"/>
              <a:gd name="connsiteX10328" fmla="*/ 1145900 w 9272710"/>
              <a:gd name="connsiteY10328" fmla="*/ 755540 h 6864349"/>
              <a:gd name="connsiteX10329" fmla="*/ 1158083 w 9272710"/>
              <a:gd name="connsiteY10329" fmla="*/ 767437 h 6864349"/>
              <a:gd name="connsiteX10330" fmla="*/ 1161660 w 9272710"/>
              <a:gd name="connsiteY10330" fmla="*/ 777279 h 6864349"/>
              <a:gd name="connsiteX10331" fmla="*/ 1161663 w 9272710"/>
              <a:gd name="connsiteY10331" fmla="*/ 777295 h 6864349"/>
              <a:gd name="connsiteX10332" fmla="*/ 1161665 w 9272710"/>
              <a:gd name="connsiteY10332" fmla="*/ 777292 h 6864349"/>
              <a:gd name="connsiteX10333" fmla="*/ 1161660 w 9272710"/>
              <a:gd name="connsiteY10333" fmla="*/ 777279 h 6864349"/>
              <a:gd name="connsiteX10334" fmla="*/ 1160128 w 9272710"/>
              <a:gd name="connsiteY10334" fmla="*/ 769434 h 6864349"/>
              <a:gd name="connsiteX10335" fmla="*/ 1158083 w 9272710"/>
              <a:gd name="connsiteY10335" fmla="*/ 767437 h 6864349"/>
              <a:gd name="connsiteX10336" fmla="*/ 1157434 w 9272710"/>
              <a:gd name="connsiteY10336" fmla="*/ 765653 h 6864349"/>
              <a:gd name="connsiteX10337" fmla="*/ 1145900 w 9272710"/>
              <a:gd name="connsiteY10337" fmla="*/ 755540 h 6864349"/>
              <a:gd name="connsiteX10338" fmla="*/ 2519409 w 9272710"/>
              <a:gd name="connsiteY10338" fmla="*/ 752890 h 6864349"/>
              <a:gd name="connsiteX10339" fmla="*/ 2491256 w 9272710"/>
              <a:gd name="connsiteY10339" fmla="*/ 785306 h 6864349"/>
              <a:gd name="connsiteX10340" fmla="*/ 2473038 w 9272710"/>
              <a:gd name="connsiteY10340" fmla="*/ 797346 h 6864349"/>
              <a:gd name="connsiteX10341" fmla="*/ 2491352 w 9272710"/>
              <a:gd name="connsiteY10341" fmla="*/ 785253 h 6864349"/>
              <a:gd name="connsiteX10342" fmla="*/ 2519359 w 9272710"/>
              <a:gd name="connsiteY10342" fmla="*/ 753054 h 6864349"/>
              <a:gd name="connsiteX10343" fmla="*/ 721412 w 9272710"/>
              <a:gd name="connsiteY10343" fmla="*/ 752056 h 6864349"/>
              <a:gd name="connsiteX10344" fmla="*/ 708443 w 9272710"/>
              <a:gd name="connsiteY10344" fmla="*/ 768061 h 6864349"/>
              <a:gd name="connsiteX10345" fmla="*/ 719916 w 9272710"/>
              <a:gd name="connsiteY10345" fmla="*/ 754465 h 6864349"/>
              <a:gd name="connsiteX10346" fmla="*/ 2288827 w 9272710"/>
              <a:gd name="connsiteY10346" fmla="*/ 747179 h 6864349"/>
              <a:gd name="connsiteX10347" fmla="*/ 2291478 w 9272710"/>
              <a:gd name="connsiteY10347" fmla="*/ 749503 h 6864349"/>
              <a:gd name="connsiteX10348" fmla="*/ 2295167 w 9272710"/>
              <a:gd name="connsiteY10348" fmla="*/ 750634 h 6864349"/>
              <a:gd name="connsiteX10349" fmla="*/ 420606 w 9272710"/>
              <a:gd name="connsiteY10349" fmla="*/ 746254 h 6864349"/>
              <a:gd name="connsiteX10350" fmla="*/ 430900 w 9272710"/>
              <a:gd name="connsiteY10350" fmla="*/ 766683 h 6864349"/>
              <a:gd name="connsiteX10351" fmla="*/ 432341 w 9272710"/>
              <a:gd name="connsiteY10351" fmla="*/ 774034 h 6864349"/>
              <a:gd name="connsiteX10352" fmla="*/ 434699 w 9272710"/>
              <a:gd name="connsiteY10352" fmla="*/ 793174 h 6864349"/>
              <a:gd name="connsiteX10353" fmla="*/ 439335 w 9272710"/>
              <a:gd name="connsiteY10353" fmla="*/ 816689 h 6864349"/>
              <a:gd name="connsiteX10354" fmla="*/ 395711 w 9272710"/>
              <a:gd name="connsiteY10354" fmla="*/ 840788 h 6864349"/>
              <a:gd name="connsiteX10355" fmla="*/ 378947 w 9272710"/>
              <a:gd name="connsiteY10355" fmla="*/ 861362 h 6864349"/>
              <a:gd name="connsiteX10356" fmla="*/ 379061 w 9272710"/>
              <a:gd name="connsiteY10356" fmla="*/ 861406 h 6864349"/>
              <a:gd name="connsiteX10357" fmla="*/ 384210 w 9272710"/>
              <a:gd name="connsiteY10357" fmla="*/ 847563 h 6864349"/>
              <a:gd name="connsiteX10358" fmla="*/ 395806 w 9272710"/>
              <a:gd name="connsiteY10358" fmla="*/ 840883 h 6864349"/>
              <a:gd name="connsiteX10359" fmla="*/ 439431 w 9272710"/>
              <a:gd name="connsiteY10359" fmla="*/ 816785 h 6864349"/>
              <a:gd name="connsiteX10360" fmla="*/ 433624 w 9272710"/>
              <a:gd name="connsiteY10360" fmla="*/ 780585 h 6864349"/>
              <a:gd name="connsiteX10361" fmla="*/ 432341 w 9272710"/>
              <a:gd name="connsiteY10361" fmla="*/ 774034 h 6864349"/>
              <a:gd name="connsiteX10362" fmla="*/ 431608 w 9272710"/>
              <a:gd name="connsiteY10362" fmla="*/ 768088 h 6864349"/>
              <a:gd name="connsiteX10363" fmla="*/ 430900 w 9272710"/>
              <a:gd name="connsiteY10363" fmla="*/ 766683 h 6864349"/>
              <a:gd name="connsiteX10364" fmla="*/ 430020 w 9272710"/>
              <a:gd name="connsiteY10364" fmla="*/ 762193 h 6864349"/>
              <a:gd name="connsiteX10365" fmla="*/ 420624 w 9272710"/>
              <a:gd name="connsiteY10365" fmla="*/ 746263 h 6864349"/>
              <a:gd name="connsiteX10366" fmla="*/ 1632106 w 9272710"/>
              <a:gd name="connsiteY10366" fmla="*/ 739544 h 6864349"/>
              <a:gd name="connsiteX10367" fmla="*/ 1629507 w 9272710"/>
              <a:gd name="connsiteY10367" fmla="*/ 740847 h 6864349"/>
              <a:gd name="connsiteX10368" fmla="*/ 1629502 w 9272710"/>
              <a:gd name="connsiteY10368" fmla="*/ 740855 h 6864349"/>
              <a:gd name="connsiteX10369" fmla="*/ 581705 w 9272710"/>
              <a:gd name="connsiteY10369" fmla="*/ 739333 h 6864349"/>
              <a:gd name="connsiteX10370" fmla="*/ 576685 w 9272710"/>
              <a:gd name="connsiteY10370" fmla="*/ 739728 h 6864349"/>
              <a:gd name="connsiteX10371" fmla="*/ 525346 w 9272710"/>
              <a:gd name="connsiteY10371" fmla="*/ 742300 h 6864349"/>
              <a:gd name="connsiteX10372" fmla="*/ 525346 w 9272710"/>
              <a:gd name="connsiteY10372" fmla="*/ 742299 h 6864349"/>
              <a:gd name="connsiteX10373" fmla="*/ 525060 w 9272710"/>
              <a:gd name="connsiteY10373" fmla="*/ 742299 h 6864349"/>
              <a:gd name="connsiteX10374" fmla="*/ 529961 w 9272710"/>
              <a:gd name="connsiteY10374" fmla="*/ 753462 h 6864349"/>
              <a:gd name="connsiteX10375" fmla="*/ 533023 w 9272710"/>
              <a:gd name="connsiteY10375" fmla="*/ 756506 h 6864349"/>
              <a:gd name="connsiteX10376" fmla="*/ 533088 w 9272710"/>
              <a:gd name="connsiteY10376" fmla="*/ 756629 h 6864349"/>
              <a:gd name="connsiteX10377" fmla="*/ 533664 w 9272710"/>
              <a:gd name="connsiteY10377" fmla="*/ 757144 h 6864349"/>
              <a:gd name="connsiteX10378" fmla="*/ 539074 w 9272710"/>
              <a:gd name="connsiteY10378" fmla="*/ 762525 h 6864349"/>
              <a:gd name="connsiteX10379" fmla="*/ 555680 w 9272710"/>
              <a:gd name="connsiteY10379" fmla="*/ 781464 h 6864349"/>
              <a:gd name="connsiteX10380" fmla="*/ 554125 w 9272710"/>
              <a:gd name="connsiteY10380" fmla="*/ 800234 h 6864349"/>
              <a:gd name="connsiteX10381" fmla="*/ 554302 w 9272710"/>
              <a:gd name="connsiteY10381" fmla="*/ 800402 h 6864349"/>
              <a:gd name="connsiteX10382" fmla="*/ 566920 w 9272710"/>
              <a:gd name="connsiteY10382" fmla="*/ 822406 h 6864349"/>
              <a:gd name="connsiteX10383" fmla="*/ 569461 w 9272710"/>
              <a:gd name="connsiteY10383" fmla="*/ 823125 h 6864349"/>
              <a:gd name="connsiteX10384" fmla="*/ 571935 w 9272710"/>
              <a:gd name="connsiteY10384" fmla="*/ 826882 h 6864349"/>
              <a:gd name="connsiteX10385" fmla="*/ 583545 w 9272710"/>
              <a:gd name="connsiteY10385" fmla="*/ 827108 h 6864349"/>
              <a:gd name="connsiteX10386" fmla="*/ 583556 w 9272710"/>
              <a:gd name="connsiteY10386" fmla="*/ 827111 h 6864349"/>
              <a:gd name="connsiteX10387" fmla="*/ 583559 w 9272710"/>
              <a:gd name="connsiteY10387" fmla="*/ 827108 h 6864349"/>
              <a:gd name="connsiteX10388" fmla="*/ 583545 w 9272710"/>
              <a:gd name="connsiteY10388" fmla="*/ 827108 h 6864349"/>
              <a:gd name="connsiteX10389" fmla="*/ 569461 w 9272710"/>
              <a:gd name="connsiteY10389" fmla="*/ 823125 h 6864349"/>
              <a:gd name="connsiteX10390" fmla="*/ 554493 w 9272710"/>
              <a:gd name="connsiteY10390" fmla="*/ 800402 h 6864349"/>
              <a:gd name="connsiteX10391" fmla="*/ 546111 w 9272710"/>
              <a:gd name="connsiteY10391" fmla="*/ 768279 h 6864349"/>
              <a:gd name="connsiteX10392" fmla="*/ 533664 w 9272710"/>
              <a:gd name="connsiteY10392" fmla="*/ 757144 h 6864349"/>
              <a:gd name="connsiteX10393" fmla="*/ 533023 w 9272710"/>
              <a:gd name="connsiteY10393" fmla="*/ 756506 h 6864349"/>
              <a:gd name="connsiteX10394" fmla="*/ 525441 w 9272710"/>
              <a:gd name="connsiteY10394" fmla="*/ 742300 h 6864349"/>
              <a:gd name="connsiteX10395" fmla="*/ 576781 w 9272710"/>
              <a:gd name="connsiteY10395" fmla="*/ 739728 h 6864349"/>
              <a:gd name="connsiteX10396" fmla="*/ 1089617 w 9272710"/>
              <a:gd name="connsiteY10396" fmla="*/ 737011 h 6864349"/>
              <a:gd name="connsiteX10397" fmla="*/ 1058568 w 9272710"/>
              <a:gd name="connsiteY10397" fmla="*/ 758802 h 6864349"/>
              <a:gd name="connsiteX10398" fmla="*/ 1067688 w 9272710"/>
              <a:gd name="connsiteY10398" fmla="*/ 756623 h 6864349"/>
              <a:gd name="connsiteX10399" fmla="*/ 1457921 w 9272710"/>
              <a:gd name="connsiteY10399" fmla="*/ 734461 h 6864349"/>
              <a:gd name="connsiteX10400" fmla="*/ 1448652 w 9272710"/>
              <a:gd name="connsiteY10400" fmla="*/ 740407 h 6864349"/>
              <a:gd name="connsiteX10401" fmla="*/ 1445321 w 9272710"/>
              <a:gd name="connsiteY10401" fmla="*/ 751936 h 6864349"/>
              <a:gd name="connsiteX10402" fmla="*/ 1445322 w 9272710"/>
              <a:gd name="connsiteY10402" fmla="*/ 751935 h 6864349"/>
              <a:gd name="connsiteX10403" fmla="*/ 1448688 w 9272710"/>
              <a:gd name="connsiteY10403" fmla="*/ 740406 h 6864349"/>
              <a:gd name="connsiteX10404" fmla="*/ 445042 w 9272710"/>
              <a:gd name="connsiteY10404" fmla="*/ 731138 h 6864349"/>
              <a:gd name="connsiteX10405" fmla="*/ 472260 w 9272710"/>
              <a:gd name="connsiteY10405" fmla="*/ 733678 h 6864349"/>
              <a:gd name="connsiteX10406" fmla="*/ 472177 w 9272710"/>
              <a:gd name="connsiteY10406" fmla="*/ 733630 h 6864349"/>
              <a:gd name="connsiteX10407" fmla="*/ 2626805 w 9272710"/>
              <a:gd name="connsiteY10407" fmla="*/ 723088 h 6864349"/>
              <a:gd name="connsiteX10408" fmla="*/ 2626804 w 9272710"/>
              <a:gd name="connsiteY10408" fmla="*/ 723089 h 6864349"/>
              <a:gd name="connsiteX10409" fmla="*/ 2619668 w 9272710"/>
              <a:gd name="connsiteY10409" fmla="*/ 743550 h 6864349"/>
              <a:gd name="connsiteX10410" fmla="*/ 2607415 w 9272710"/>
              <a:gd name="connsiteY10410" fmla="*/ 761635 h 6864349"/>
              <a:gd name="connsiteX10411" fmla="*/ 2601050 w 9272710"/>
              <a:gd name="connsiteY10411" fmla="*/ 746396 h 6864349"/>
              <a:gd name="connsiteX10412" fmla="*/ 2601037 w 9272710"/>
              <a:gd name="connsiteY10412" fmla="*/ 746419 h 6864349"/>
              <a:gd name="connsiteX10413" fmla="*/ 2607405 w 9272710"/>
              <a:gd name="connsiteY10413" fmla="*/ 761700 h 6864349"/>
              <a:gd name="connsiteX10414" fmla="*/ 2607417 w 9272710"/>
              <a:gd name="connsiteY10414" fmla="*/ 761635 h 6864349"/>
              <a:gd name="connsiteX10415" fmla="*/ 2619704 w 9272710"/>
              <a:gd name="connsiteY10415" fmla="*/ 743621 h 6864349"/>
              <a:gd name="connsiteX10416" fmla="*/ 241512 w 9272710"/>
              <a:gd name="connsiteY10416" fmla="*/ 707303 h 6864349"/>
              <a:gd name="connsiteX10417" fmla="*/ 244911 w 9272710"/>
              <a:gd name="connsiteY10417" fmla="*/ 746792 h 6864349"/>
              <a:gd name="connsiteX10418" fmla="*/ 254815 w 9272710"/>
              <a:gd name="connsiteY10418" fmla="*/ 780709 h 6864349"/>
              <a:gd name="connsiteX10419" fmla="*/ 254836 w 9272710"/>
              <a:gd name="connsiteY10419" fmla="*/ 780685 h 6864349"/>
              <a:gd name="connsiteX10420" fmla="*/ 255407 w 9272710"/>
              <a:gd name="connsiteY10420" fmla="*/ 781923 h 6864349"/>
              <a:gd name="connsiteX10421" fmla="*/ 254858 w 9272710"/>
              <a:gd name="connsiteY10421" fmla="*/ 781712 h 6864349"/>
              <a:gd name="connsiteX10422" fmla="*/ 255408 w 9272710"/>
              <a:gd name="connsiteY10422" fmla="*/ 781924 h 6864349"/>
              <a:gd name="connsiteX10423" fmla="*/ 254836 w 9272710"/>
              <a:gd name="connsiteY10423" fmla="*/ 780685 h 6864349"/>
              <a:gd name="connsiteX10424" fmla="*/ 254932 w 9272710"/>
              <a:gd name="connsiteY10424" fmla="*/ 780590 h 6864349"/>
              <a:gd name="connsiteX10425" fmla="*/ 242609 w 9272710"/>
              <a:gd name="connsiteY10425" fmla="*/ 712927 h 6864349"/>
              <a:gd name="connsiteX10426" fmla="*/ 1765691 w 9272710"/>
              <a:gd name="connsiteY10426" fmla="*/ 704866 h 6864349"/>
              <a:gd name="connsiteX10427" fmla="*/ 1765665 w 9272710"/>
              <a:gd name="connsiteY10427" fmla="*/ 704874 h 6864349"/>
              <a:gd name="connsiteX10428" fmla="*/ 1786325 w 9272710"/>
              <a:gd name="connsiteY10428" fmla="*/ 707176 h 6864349"/>
              <a:gd name="connsiteX10429" fmla="*/ 1803125 w 9272710"/>
              <a:gd name="connsiteY10429" fmla="*/ 720487 h 6864349"/>
              <a:gd name="connsiteX10430" fmla="*/ 1817423 w 9272710"/>
              <a:gd name="connsiteY10430" fmla="*/ 734733 h 6864349"/>
              <a:gd name="connsiteX10431" fmla="*/ 1819395 w 9272710"/>
              <a:gd name="connsiteY10431" fmla="*/ 735723 h 6864349"/>
              <a:gd name="connsiteX10432" fmla="*/ 1817505 w 9272710"/>
              <a:gd name="connsiteY10432" fmla="*/ 734773 h 6864349"/>
              <a:gd name="connsiteX10433" fmla="*/ 1803220 w 9272710"/>
              <a:gd name="connsiteY10433" fmla="*/ 720487 h 6864349"/>
              <a:gd name="connsiteX10434" fmla="*/ 1765691 w 9272710"/>
              <a:gd name="connsiteY10434" fmla="*/ 704866 h 6864349"/>
              <a:gd name="connsiteX10435" fmla="*/ 952934 w 9272710"/>
              <a:gd name="connsiteY10435" fmla="*/ 703042 h 6864349"/>
              <a:gd name="connsiteX10436" fmla="*/ 934159 w 9272710"/>
              <a:gd name="connsiteY10436" fmla="*/ 705342 h 6864349"/>
              <a:gd name="connsiteX10437" fmla="*/ 888627 w 9272710"/>
              <a:gd name="connsiteY10437" fmla="*/ 712739 h 6864349"/>
              <a:gd name="connsiteX10438" fmla="*/ 888725 w 9272710"/>
              <a:gd name="connsiteY10438" fmla="*/ 712760 h 6864349"/>
              <a:gd name="connsiteX10439" fmla="*/ 934350 w 9272710"/>
              <a:gd name="connsiteY10439" fmla="*/ 705342 h 6864349"/>
              <a:gd name="connsiteX10440" fmla="*/ 2242360 w 9272710"/>
              <a:gd name="connsiteY10440" fmla="*/ 701312 h 6864349"/>
              <a:gd name="connsiteX10441" fmla="*/ 2246828 w 9272710"/>
              <a:gd name="connsiteY10441" fmla="*/ 710362 h 6864349"/>
              <a:gd name="connsiteX10442" fmla="*/ 2248275 w 9272710"/>
              <a:gd name="connsiteY10442" fmla="*/ 711631 h 6864349"/>
              <a:gd name="connsiteX10443" fmla="*/ 476093 w 9272710"/>
              <a:gd name="connsiteY10443" fmla="*/ 699767 h 6864349"/>
              <a:gd name="connsiteX10444" fmla="*/ 477606 w 9272710"/>
              <a:gd name="connsiteY10444" fmla="*/ 706714 h 6864349"/>
              <a:gd name="connsiteX10445" fmla="*/ 481458 w 9272710"/>
              <a:gd name="connsiteY10445" fmla="*/ 710082 h 6864349"/>
              <a:gd name="connsiteX10446" fmla="*/ 816811 w 9272710"/>
              <a:gd name="connsiteY10446" fmla="*/ 699628 h 6864349"/>
              <a:gd name="connsiteX10447" fmla="*/ 744897 w 9272710"/>
              <a:gd name="connsiteY10447" fmla="*/ 714106 h 6864349"/>
              <a:gd name="connsiteX10448" fmla="*/ 745088 w 9272710"/>
              <a:gd name="connsiteY10448" fmla="*/ 714010 h 6864349"/>
              <a:gd name="connsiteX10449" fmla="*/ 745062 w 9272710"/>
              <a:gd name="connsiteY10449" fmla="*/ 714056 h 6864349"/>
              <a:gd name="connsiteX10450" fmla="*/ 754997 w 9272710"/>
              <a:gd name="connsiteY10450" fmla="*/ 706927 h 6864349"/>
              <a:gd name="connsiteX10451" fmla="*/ 773592 w 9272710"/>
              <a:gd name="connsiteY10451" fmla="*/ 703330 h 6864349"/>
              <a:gd name="connsiteX10452" fmla="*/ 816842 w 9272710"/>
              <a:gd name="connsiteY10452" fmla="*/ 699632 h 6864349"/>
              <a:gd name="connsiteX10453" fmla="*/ 1492750 w 9272710"/>
              <a:gd name="connsiteY10453" fmla="*/ 699499 h 6864349"/>
              <a:gd name="connsiteX10454" fmla="*/ 1492735 w 9272710"/>
              <a:gd name="connsiteY10454" fmla="*/ 699625 h 6864349"/>
              <a:gd name="connsiteX10455" fmla="*/ 1487438 w 9272710"/>
              <a:gd name="connsiteY10455" fmla="*/ 719883 h 6864349"/>
              <a:gd name="connsiteX10456" fmla="*/ 1481782 w 9272710"/>
              <a:gd name="connsiteY10456" fmla="*/ 726281 h 6864349"/>
              <a:gd name="connsiteX10457" fmla="*/ 1478301 w 9272710"/>
              <a:gd name="connsiteY10457" fmla="*/ 728666 h 6864349"/>
              <a:gd name="connsiteX10458" fmla="*/ 1458320 w 9272710"/>
              <a:gd name="connsiteY10458" fmla="*/ 734108 h 6864349"/>
              <a:gd name="connsiteX10459" fmla="*/ 1458320 w 9272710"/>
              <a:gd name="connsiteY10459" fmla="*/ 734203 h 6864349"/>
              <a:gd name="connsiteX10460" fmla="*/ 1475818 w 9272710"/>
              <a:gd name="connsiteY10460" fmla="*/ 730366 h 6864349"/>
              <a:gd name="connsiteX10461" fmla="*/ 1478301 w 9272710"/>
              <a:gd name="connsiteY10461" fmla="*/ 728666 h 6864349"/>
              <a:gd name="connsiteX10462" fmla="*/ 1480110 w 9272710"/>
              <a:gd name="connsiteY10462" fmla="*/ 728173 h 6864349"/>
              <a:gd name="connsiteX10463" fmla="*/ 1481782 w 9272710"/>
              <a:gd name="connsiteY10463" fmla="*/ 726281 h 6864349"/>
              <a:gd name="connsiteX10464" fmla="*/ 1486635 w 9272710"/>
              <a:gd name="connsiteY10464" fmla="*/ 722958 h 6864349"/>
              <a:gd name="connsiteX10465" fmla="*/ 1487438 w 9272710"/>
              <a:gd name="connsiteY10465" fmla="*/ 719883 h 6864349"/>
              <a:gd name="connsiteX10466" fmla="*/ 1490693 w 9272710"/>
              <a:gd name="connsiteY10466" fmla="*/ 716202 h 6864349"/>
              <a:gd name="connsiteX10467" fmla="*/ 1492735 w 9272710"/>
              <a:gd name="connsiteY10467" fmla="*/ 699625 h 6864349"/>
              <a:gd name="connsiteX10468" fmla="*/ 1492757 w 9272710"/>
              <a:gd name="connsiteY10468" fmla="*/ 699538 h 6864349"/>
              <a:gd name="connsiteX10469" fmla="*/ 2503336 w 9272710"/>
              <a:gd name="connsiteY10469" fmla="*/ 695205 h 6864349"/>
              <a:gd name="connsiteX10470" fmla="*/ 2503289 w 9272710"/>
              <a:gd name="connsiteY10470" fmla="*/ 695208 h 6864349"/>
              <a:gd name="connsiteX10471" fmla="*/ 2503161 w 9272710"/>
              <a:gd name="connsiteY10471" fmla="*/ 695342 h 6864349"/>
              <a:gd name="connsiteX10472" fmla="*/ 2493320 w 9272710"/>
              <a:gd name="connsiteY10472" fmla="*/ 703021 h 6864349"/>
              <a:gd name="connsiteX10473" fmla="*/ 2492483 w 9272710"/>
              <a:gd name="connsiteY10473" fmla="*/ 706398 h 6864349"/>
              <a:gd name="connsiteX10474" fmla="*/ 2490208 w 9272710"/>
              <a:gd name="connsiteY10474" fmla="*/ 708755 h 6864349"/>
              <a:gd name="connsiteX10475" fmla="*/ 2486639 w 9272710"/>
              <a:gd name="connsiteY10475" fmla="*/ 729726 h 6864349"/>
              <a:gd name="connsiteX10476" fmla="*/ 2486578 w 9272710"/>
              <a:gd name="connsiteY10476" fmla="*/ 730039 h 6864349"/>
              <a:gd name="connsiteX10477" fmla="*/ 2468382 w 9272710"/>
              <a:gd name="connsiteY10477" fmla="*/ 777436 h 6864349"/>
              <a:gd name="connsiteX10478" fmla="*/ 2468278 w 9272710"/>
              <a:gd name="connsiteY10478" fmla="*/ 777601 h 6864349"/>
              <a:gd name="connsiteX10479" fmla="*/ 2468328 w 9272710"/>
              <a:gd name="connsiteY10479" fmla="*/ 777578 h 6864349"/>
              <a:gd name="connsiteX10480" fmla="*/ 2468382 w 9272710"/>
              <a:gd name="connsiteY10480" fmla="*/ 777436 h 6864349"/>
              <a:gd name="connsiteX10481" fmla="*/ 2481275 w 9272710"/>
              <a:gd name="connsiteY10481" fmla="*/ 757061 h 6864349"/>
              <a:gd name="connsiteX10482" fmla="*/ 2486578 w 9272710"/>
              <a:gd name="connsiteY10482" fmla="*/ 730039 h 6864349"/>
              <a:gd name="connsiteX10483" fmla="*/ 2486735 w 9272710"/>
              <a:gd name="connsiteY10483" fmla="*/ 729631 h 6864349"/>
              <a:gd name="connsiteX10484" fmla="*/ 2492483 w 9272710"/>
              <a:gd name="connsiteY10484" fmla="*/ 706398 h 6864349"/>
              <a:gd name="connsiteX10485" fmla="*/ 2503161 w 9272710"/>
              <a:gd name="connsiteY10485" fmla="*/ 695342 h 6864349"/>
              <a:gd name="connsiteX10486" fmla="*/ 234526 w 9272710"/>
              <a:gd name="connsiteY10486" fmla="*/ 679177 h 6864349"/>
              <a:gd name="connsiteX10487" fmla="*/ 238021 w 9272710"/>
              <a:gd name="connsiteY10487" fmla="*/ 689419 h 6864349"/>
              <a:gd name="connsiteX10488" fmla="*/ 236514 w 9272710"/>
              <a:gd name="connsiteY10488" fmla="*/ 681698 h 6864349"/>
              <a:gd name="connsiteX10489" fmla="*/ 2642743 w 9272710"/>
              <a:gd name="connsiteY10489" fmla="*/ 676894 h 6864349"/>
              <a:gd name="connsiteX10490" fmla="*/ 2642495 w 9272710"/>
              <a:gd name="connsiteY10490" fmla="*/ 676996 h 6864349"/>
              <a:gd name="connsiteX10491" fmla="*/ 2618585 w 9272710"/>
              <a:gd name="connsiteY10491" fmla="*/ 683173 h 6864349"/>
              <a:gd name="connsiteX10492" fmla="*/ 2612679 w 9272710"/>
              <a:gd name="connsiteY10492" fmla="*/ 689226 h 6864349"/>
              <a:gd name="connsiteX10493" fmla="*/ 2608860 w 9272710"/>
              <a:gd name="connsiteY10493" fmla="*/ 690793 h 6864349"/>
              <a:gd name="connsiteX10494" fmla="*/ 2606386 w 9272710"/>
              <a:gd name="connsiteY10494" fmla="*/ 695678 h 6864349"/>
              <a:gd name="connsiteX10495" fmla="*/ 2600868 w 9272710"/>
              <a:gd name="connsiteY10495" fmla="*/ 701333 h 6864349"/>
              <a:gd name="connsiteX10496" fmla="*/ 2589355 w 9272710"/>
              <a:gd name="connsiteY10496" fmla="*/ 729286 h 6864349"/>
              <a:gd name="connsiteX10497" fmla="*/ 2588842 w 9272710"/>
              <a:gd name="connsiteY10497" fmla="*/ 730298 h 6864349"/>
              <a:gd name="connsiteX10498" fmla="*/ 2578379 w 9272710"/>
              <a:gd name="connsiteY10498" fmla="*/ 751990 h 6864349"/>
              <a:gd name="connsiteX10499" fmla="*/ 2582866 w 9272710"/>
              <a:gd name="connsiteY10499" fmla="*/ 777258 h 6864349"/>
              <a:gd name="connsiteX10500" fmla="*/ 2574410 w 9272710"/>
              <a:gd name="connsiteY10500" fmla="*/ 805796 h 6864349"/>
              <a:gd name="connsiteX10501" fmla="*/ 2554320 w 9272710"/>
              <a:gd name="connsiteY10501" fmla="*/ 836741 h 6864349"/>
              <a:gd name="connsiteX10502" fmla="*/ 2552647 w 9272710"/>
              <a:gd name="connsiteY10502" fmla="*/ 839074 h 6864349"/>
              <a:gd name="connsiteX10503" fmla="*/ 2520263 w 9272710"/>
              <a:gd name="connsiteY10503" fmla="*/ 906797 h 6864349"/>
              <a:gd name="connsiteX10504" fmla="*/ 2518518 w 9272710"/>
              <a:gd name="connsiteY10504" fmla="*/ 905639 h 6864349"/>
              <a:gd name="connsiteX10505" fmla="*/ 2505549 w 9272710"/>
              <a:gd name="connsiteY10505" fmla="*/ 896328 h 6864349"/>
              <a:gd name="connsiteX10506" fmla="*/ 2502576 w 9272710"/>
              <a:gd name="connsiteY10506" fmla="*/ 895061 h 6864349"/>
              <a:gd name="connsiteX10507" fmla="*/ 2498541 w 9272710"/>
              <a:gd name="connsiteY10507" fmla="*/ 892382 h 6864349"/>
              <a:gd name="connsiteX10508" fmla="*/ 2494199 w 9272710"/>
              <a:gd name="connsiteY10508" fmla="*/ 891490 h 6864349"/>
              <a:gd name="connsiteX10509" fmla="*/ 2491783 w 9272710"/>
              <a:gd name="connsiteY10509" fmla="*/ 890461 h 6864349"/>
              <a:gd name="connsiteX10510" fmla="*/ 2490918 w 9272710"/>
              <a:gd name="connsiteY10510" fmla="*/ 890816 h 6864349"/>
              <a:gd name="connsiteX10511" fmla="*/ 2488700 w 9272710"/>
              <a:gd name="connsiteY10511" fmla="*/ 890361 h 6864349"/>
              <a:gd name="connsiteX10512" fmla="*/ 2480213 w 9272710"/>
              <a:gd name="connsiteY10512" fmla="*/ 895157 h 6864349"/>
              <a:gd name="connsiteX10513" fmla="*/ 2480185 w 9272710"/>
              <a:gd name="connsiteY10513" fmla="*/ 895227 h 6864349"/>
              <a:gd name="connsiteX10514" fmla="*/ 2490918 w 9272710"/>
              <a:gd name="connsiteY10514" fmla="*/ 890816 h 6864349"/>
              <a:gd name="connsiteX10515" fmla="*/ 2494199 w 9272710"/>
              <a:gd name="connsiteY10515" fmla="*/ 891490 h 6864349"/>
              <a:gd name="connsiteX10516" fmla="*/ 2502576 w 9272710"/>
              <a:gd name="connsiteY10516" fmla="*/ 895061 h 6864349"/>
              <a:gd name="connsiteX10517" fmla="*/ 2518518 w 9272710"/>
              <a:gd name="connsiteY10517" fmla="*/ 905639 h 6864349"/>
              <a:gd name="connsiteX10518" fmla="*/ 2520263 w 9272710"/>
              <a:gd name="connsiteY10518" fmla="*/ 906892 h 6864349"/>
              <a:gd name="connsiteX10519" fmla="*/ 2509367 w 9272710"/>
              <a:gd name="connsiteY10519" fmla="*/ 915362 h 6864349"/>
              <a:gd name="connsiteX10520" fmla="*/ 2501509 w 9272710"/>
              <a:gd name="connsiteY10520" fmla="*/ 923887 h 6864349"/>
              <a:gd name="connsiteX10521" fmla="*/ 2498373 w 9272710"/>
              <a:gd name="connsiteY10521" fmla="*/ 926785 h 6864349"/>
              <a:gd name="connsiteX10522" fmla="*/ 2487289 w 9272710"/>
              <a:gd name="connsiteY10522" fmla="*/ 930350 h 6864349"/>
              <a:gd name="connsiteX10523" fmla="*/ 2487315 w 9272710"/>
              <a:gd name="connsiteY10523" fmla="*/ 930372 h 6864349"/>
              <a:gd name="connsiteX10524" fmla="*/ 2496394 w 9272710"/>
              <a:gd name="connsiteY10524" fmla="*/ 928614 h 6864349"/>
              <a:gd name="connsiteX10525" fmla="*/ 2498373 w 9272710"/>
              <a:gd name="connsiteY10525" fmla="*/ 926785 h 6864349"/>
              <a:gd name="connsiteX10526" fmla="*/ 2499034 w 9272710"/>
              <a:gd name="connsiteY10526" fmla="*/ 926573 h 6864349"/>
              <a:gd name="connsiteX10527" fmla="*/ 2501509 w 9272710"/>
              <a:gd name="connsiteY10527" fmla="*/ 923887 h 6864349"/>
              <a:gd name="connsiteX10528" fmla="*/ 2504354 w 9272710"/>
              <a:gd name="connsiteY10528" fmla="*/ 921259 h 6864349"/>
              <a:gd name="connsiteX10529" fmla="*/ 2520358 w 9272710"/>
              <a:gd name="connsiteY10529" fmla="*/ 906891 h 6864349"/>
              <a:gd name="connsiteX10530" fmla="*/ 2552744 w 9272710"/>
              <a:gd name="connsiteY10530" fmla="*/ 839168 h 6864349"/>
              <a:gd name="connsiteX10531" fmla="*/ 2554320 w 9272710"/>
              <a:gd name="connsiteY10531" fmla="*/ 836741 h 6864349"/>
              <a:gd name="connsiteX10532" fmla="*/ 2572940 w 9272710"/>
              <a:gd name="connsiteY10532" fmla="*/ 810753 h 6864349"/>
              <a:gd name="connsiteX10533" fmla="*/ 2574410 w 9272710"/>
              <a:gd name="connsiteY10533" fmla="*/ 805796 h 6864349"/>
              <a:gd name="connsiteX10534" fmla="*/ 2577996 w 9272710"/>
              <a:gd name="connsiteY10534" fmla="*/ 800271 h 6864349"/>
              <a:gd name="connsiteX10535" fmla="*/ 2578460 w 9272710"/>
              <a:gd name="connsiteY10535" fmla="*/ 752015 h 6864349"/>
              <a:gd name="connsiteX10536" fmla="*/ 2588939 w 9272710"/>
              <a:gd name="connsiteY10536" fmla="*/ 730298 h 6864349"/>
              <a:gd name="connsiteX10537" fmla="*/ 2589355 w 9272710"/>
              <a:gd name="connsiteY10537" fmla="*/ 729286 h 6864349"/>
              <a:gd name="connsiteX10538" fmla="*/ 2606386 w 9272710"/>
              <a:gd name="connsiteY10538" fmla="*/ 695678 h 6864349"/>
              <a:gd name="connsiteX10539" fmla="*/ 2612679 w 9272710"/>
              <a:gd name="connsiteY10539" fmla="*/ 689226 h 6864349"/>
              <a:gd name="connsiteX10540" fmla="*/ 2642495 w 9272710"/>
              <a:gd name="connsiteY10540" fmla="*/ 676996 h 6864349"/>
              <a:gd name="connsiteX10541" fmla="*/ 2642822 w 9272710"/>
              <a:gd name="connsiteY10541" fmla="*/ 676911 h 6864349"/>
              <a:gd name="connsiteX10542" fmla="*/ 508984 w 9272710"/>
              <a:gd name="connsiteY10542" fmla="*/ 675374 h 6864349"/>
              <a:gd name="connsiteX10543" fmla="*/ 508022 w 9272710"/>
              <a:gd name="connsiteY10543" fmla="*/ 684197 h 6864349"/>
              <a:gd name="connsiteX10544" fmla="*/ 513376 w 9272710"/>
              <a:gd name="connsiteY10544" fmla="*/ 712485 h 6864349"/>
              <a:gd name="connsiteX10545" fmla="*/ 2232258 w 9272710"/>
              <a:gd name="connsiteY10545" fmla="*/ 672283 h 6864349"/>
              <a:gd name="connsiteX10546" fmla="*/ 2234039 w 9272710"/>
              <a:gd name="connsiteY10546" fmla="*/ 684460 h 6864349"/>
              <a:gd name="connsiteX10547" fmla="*/ 2234467 w 9272710"/>
              <a:gd name="connsiteY10547" fmla="*/ 685330 h 6864349"/>
              <a:gd name="connsiteX10548" fmla="*/ 333439 w 9272710"/>
              <a:gd name="connsiteY10548" fmla="*/ 669734 h 6864349"/>
              <a:gd name="connsiteX10549" fmla="*/ 350169 w 9272710"/>
              <a:gd name="connsiteY10549" fmla="*/ 695579 h 6864349"/>
              <a:gd name="connsiteX10550" fmla="*/ 367813 w 9272710"/>
              <a:gd name="connsiteY10550" fmla="*/ 718784 h 6864349"/>
              <a:gd name="connsiteX10551" fmla="*/ 367851 w 9272710"/>
              <a:gd name="connsiteY10551" fmla="*/ 718806 h 6864349"/>
              <a:gd name="connsiteX10552" fmla="*/ 350264 w 9272710"/>
              <a:gd name="connsiteY10552" fmla="*/ 695675 h 6864349"/>
              <a:gd name="connsiteX10553" fmla="*/ 333532 w 9272710"/>
              <a:gd name="connsiteY10553" fmla="*/ 669826 h 6864349"/>
              <a:gd name="connsiteX10554" fmla="*/ 1867507 w 9272710"/>
              <a:gd name="connsiteY10554" fmla="*/ 665680 h 6864349"/>
              <a:gd name="connsiteX10555" fmla="*/ 1884237 w 9272710"/>
              <a:gd name="connsiteY10555" fmla="*/ 668813 h 6864349"/>
              <a:gd name="connsiteX10556" fmla="*/ 1884218 w 9272710"/>
              <a:gd name="connsiteY10556" fmla="*/ 668743 h 6864349"/>
              <a:gd name="connsiteX10557" fmla="*/ 1863323 w 9272710"/>
              <a:gd name="connsiteY10557" fmla="*/ 664099 h 6864349"/>
              <a:gd name="connsiteX10558" fmla="*/ 1861608 w 9272710"/>
              <a:gd name="connsiteY10558" fmla="*/ 664480 h 6864349"/>
              <a:gd name="connsiteX10559" fmla="*/ 1861581 w 9272710"/>
              <a:gd name="connsiteY10559" fmla="*/ 664386 h 6864349"/>
              <a:gd name="connsiteX10560" fmla="*/ 1842630 w 9272710"/>
              <a:gd name="connsiteY10560" fmla="*/ 664540 h 6864349"/>
              <a:gd name="connsiteX10561" fmla="*/ 1827699 w 9272710"/>
              <a:gd name="connsiteY10561" fmla="*/ 673910 h 6864349"/>
              <a:gd name="connsiteX10562" fmla="*/ 1827723 w 9272710"/>
              <a:gd name="connsiteY10562" fmla="*/ 674086 h 6864349"/>
              <a:gd name="connsiteX10563" fmla="*/ 1842630 w 9272710"/>
              <a:gd name="connsiteY10563" fmla="*/ 664730 h 6864349"/>
              <a:gd name="connsiteX10564" fmla="*/ 1861703 w 9272710"/>
              <a:gd name="connsiteY10564" fmla="*/ 664576 h 6864349"/>
              <a:gd name="connsiteX10565" fmla="*/ 1863275 w 9272710"/>
              <a:gd name="connsiteY10565" fmla="*/ 664227 h 6864349"/>
              <a:gd name="connsiteX10566" fmla="*/ 2176126 w 9272710"/>
              <a:gd name="connsiteY10566" fmla="*/ 660036 h 6864349"/>
              <a:gd name="connsiteX10567" fmla="*/ 2180670 w 9272710"/>
              <a:gd name="connsiteY10567" fmla="*/ 664430 h 6864349"/>
              <a:gd name="connsiteX10568" fmla="*/ 2183573 w 9272710"/>
              <a:gd name="connsiteY10568" fmla="*/ 664653 h 6864349"/>
              <a:gd name="connsiteX10569" fmla="*/ 2382365 w 9272710"/>
              <a:gd name="connsiteY10569" fmla="*/ 656872 h 6864349"/>
              <a:gd name="connsiteX10570" fmla="*/ 2382233 w 9272710"/>
              <a:gd name="connsiteY10570" fmla="*/ 656883 h 6864349"/>
              <a:gd name="connsiteX10571" fmla="*/ 2395389 w 9272710"/>
              <a:gd name="connsiteY10571" fmla="*/ 667338 h 6864349"/>
              <a:gd name="connsiteX10572" fmla="*/ 2404583 w 9272710"/>
              <a:gd name="connsiteY10572" fmla="*/ 678077 h 6864349"/>
              <a:gd name="connsiteX10573" fmla="*/ 2404759 w 9272710"/>
              <a:gd name="connsiteY10573" fmla="*/ 678063 h 6864349"/>
              <a:gd name="connsiteX10574" fmla="*/ 2395580 w 9272710"/>
              <a:gd name="connsiteY10574" fmla="*/ 667338 h 6864349"/>
              <a:gd name="connsiteX10575" fmla="*/ 2382365 w 9272710"/>
              <a:gd name="connsiteY10575" fmla="*/ 656872 h 6864349"/>
              <a:gd name="connsiteX10576" fmla="*/ 2229378 w 9272710"/>
              <a:gd name="connsiteY10576" fmla="*/ 655290 h 6864349"/>
              <a:gd name="connsiteX10577" fmla="*/ 2207800 w 9272710"/>
              <a:gd name="connsiteY10577" fmla="*/ 666510 h 6864349"/>
              <a:gd name="connsiteX10578" fmla="*/ 2207908 w 9272710"/>
              <a:gd name="connsiteY10578" fmla="*/ 666518 h 6864349"/>
              <a:gd name="connsiteX10579" fmla="*/ 2229386 w 9272710"/>
              <a:gd name="connsiteY10579" fmla="*/ 655336 h 6864349"/>
              <a:gd name="connsiteX10580" fmla="*/ 2897929 w 9272710"/>
              <a:gd name="connsiteY10580" fmla="*/ 655051 h 6864349"/>
              <a:gd name="connsiteX10581" fmla="*/ 2897929 w 9272710"/>
              <a:gd name="connsiteY10581" fmla="*/ 655146 h 6864349"/>
              <a:gd name="connsiteX10582" fmla="*/ 2897821 w 9272710"/>
              <a:gd name="connsiteY10582" fmla="*/ 655219 h 6864349"/>
              <a:gd name="connsiteX10583" fmla="*/ 512423 w 9272710"/>
              <a:gd name="connsiteY10583" fmla="*/ 652620 h 6864349"/>
              <a:gd name="connsiteX10584" fmla="*/ 511188 w 9272710"/>
              <a:gd name="connsiteY10584" fmla="*/ 655154 h 6864349"/>
              <a:gd name="connsiteX10585" fmla="*/ 510673 w 9272710"/>
              <a:gd name="connsiteY10585" fmla="*/ 659875 h 6864349"/>
              <a:gd name="connsiteX10586" fmla="*/ 783883 w 9272710"/>
              <a:gd name="connsiteY10586" fmla="*/ 649613 h 6864349"/>
              <a:gd name="connsiteX10587" fmla="*/ 783791 w 9272710"/>
              <a:gd name="connsiteY10587" fmla="*/ 649620 h 6864349"/>
              <a:gd name="connsiteX10588" fmla="*/ 748327 w 9272710"/>
              <a:gd name="connsiteY10588" fmla="*/ 670576 h 6864349"/>
              <a:gd name="connsiteX10589" fmla="*/ 726510 w 9272710"/>
              <a:gd name="connsiteY10589" fmla="*/ 679679 h 6864349"/>
              <a:gd name="connsiteX10590" fmla="*/ 726562 w 9272710"/>
              <a:gd name="connsiteY10590" fmla="*/ 679697 h 6864349"/>
              <a:gd name="connsiteX10591" fmla="*/ 748421 w 9272710"/>
              <a:gd name="connsiteY10591" fmla="*/ 670576 h 6864349"/>
              <a:gd name="connsiteX10592" fmla="*/ 585185 w 9272710"/>
              <a:gd name="connsiteY10592" fmla="*/ 648007 h 6864349"/>
              <a:gd name="connsiteX10593" fmla="*/ 586472 w 9272710"/>
              <a:gd name="connsiteY10593" fmla="*/ 648490 h 6864349"/>
              <a:gd name="connsiteX10594" fmla="*/ 598072 w 9272710"/>
              <a:gd name="connsiteY10594" fmla="*/ 660729 h 6864349"/>
              <a:gd name="connsiteX10595" fmla="*/ 610690 w 9272710"/>
              <a:gd name="connsiteY10595" fmla="*/ 682388 h 6864349"/>
              <a:gd name="connsiteX10596" fmla="*/ 611039 w 9272710"/>
              <a:gd name="connsiteY10596" fmla="*/ 683357 h 6864349"/>
              <a:gd name="connsiteX10597" fmla="*/ 619086 w 9272710"/>
              <a:gd name="connsiteY10597" fmla="*/ 714114 h 6864349"/>
              <a:gd name="connsiteX10598" fmla="*/ 618172 w 9272710"/>
              <a:gd name="connsiteY10598" fmla="*/ 720605 h 6864349"/>
              <a:gd name="connsiteX10599" fmla="*/ 603037 w 9272710"/>
              <a:gd name="connsiteY10599" fmla="*/ 737529 h 6864349"/>
              <a:gd name="connsiteX10600" fmla="*/ 602902 w 9272710"/>
              <a:gd name="connsiteY10600" fmla="*/ 737630 h 6864349"/>
              <a:gd name="connsiteX10601" fmla="*/ 602950 w 9272710"/>
              <a:gd name="connsiteY10601" fmla="*/ 737627 h 6864349"/>
              <a:gd name="connsiteX10602" fmla="*/ 603037 w 9272710"/>
              <a:gd name="connsiteY10602" fmla="*/ 737529 h 6864349"/>
              <a:gd name="connsiteX10603" fmla="*/ 617298 w 9272710"/>
              <a:gd name="connsiteY10603" fmla="*/ 726810 h 6864349"/>
              <a:gd name="connsiteX10604" fmla="*/ 618172 w 9272710"/>
              <a:gd name="connsiteY10604" fmla="*/ 720605 h 6864349"/>
              <a:gd name="connsiteX10605" fmla="*/ 620193 w 9272710"/>
              <a:gd name="connsiteY10605" fmla="*/ 718345 h 6864349"/>
              <a:gd name="connsiteX10606" fmla="*/ 619086 w 9272710"/>
              <a:gd name="connsiteY10606" fmla="*/ 714114 h 6864349"/>
              <a:gd name="connsiteX10607" fmla="*/ 619937 w 9272710"/>
              <a:gd name="connsiteY10607" fmla="*/ 708077 h 6864349"/>
              <a:gd name="connsiteX10608" fmla="*/ 611039 w 9272710"/>
              <a:gd name="connsiteY10608" fmla="*/ 683357 h 6864349"/>
              <a:gd name="connsiteX10609" fmla="*/ 610785 w 9272710"/>
              <a:gd name="connsiteY10609" fmla="*/ 682387 h 6864349"/>
              <a:gd name="connsiteX10610" fmla="*/ 586568 w 9272710"/>
              <a:gd name="connsiteY10610" fmla="*/ 648526 h 6864349"/>
              <a:gd name="connsiteX10611" fmla="*/ 586472 w 9272710"/>
              <a:gd name="connsiteY10611" fmla="*/ 648490 h 6864349"/>
              <a:gd name="connsiteX10612" fmla="*/ 586472 w 9272710"/>
              <a:gd name="connsiteY10612" fmla="*/ 648490 h 6864349"/>
              <a:gd name="connsiteX10613" fmla="*/ 2528265 w 9272710"/>
              <a:gd name="connsiteY10613" fmla="*/ 644854 h 6864349"/>
              <a:gd name="connsiteX10614" fmla="*/ 2484259 w 9272710"/>
              <a:gd name="connsiteY10614" fmla="*/ 686697 h 6864349"/>
              <a:gd name="connsiteX10615" fmla="*/ 2484246 w 9272710"/>
              <a:gd name="connsiteY10615" fmla="*/ 686713 h 6864349"/>
              <a:gd name="connsiteX10616" fmla="*/ 2528264 w 9272710"/>
              <a:gd name="connsiteY10616" fmla="*/ 644858 h 6864349"/>
              <a:gd name="connsiteX10617" fmla="*/ 2614466 w 9272710"/>
              <a:gd name="connsiteY10617" fmla="*/ 644644 h 6864349"/>
              <a:gd name="connsiteX10618" fmla="*/ 2587985 w 9272710"/>
              <a:gd name="connsiteY10618" fmla="*/ 664861 h 6864349"/>
              <a:gd name="connsiteX10619" fmla="*/ 2578365 w 9272710"/>
              <a:gd name="connsiteY10619" fmla="*/ 674482 h 6864349"/>
              <a:gd name="connsiteX10620" fmla="*/ 2549313 w 9272710"/>
              <a:gd name="connsiteY10620" fmla="*/ 713249 h 6864349"/>
              <a:gd name="connsiteX10621" fmla="*/ 2549313 w 9272710"/>
              <a:gd name="connsiteY10621" fmla="*/ 713153 h 6864349"/>
              <a:gd name="connsiteX10622" fmla="*/ 2549028 w 9272710"/>
              <a:gd name="connsiteY10622" fmla="*/ 713274 h 6864349"/>
              <a:gd name="connsiteX10623" fmla="*/ 2552911 w 9272710"/>
              <a:gd name="connsiteY10623" fmla="*/ 729853 h 6864349"/>
              <a:gd name="connsiteX10624" fmla="*/ 2545090 w 9272710"/>
              <a:gd name="connsiteY10624" fmla="*/ 755284 h 6864349"/>
              <a:gd name="connsiteX10625" fmla="*/ 2544141 w 9272710"/>
              <a:gd name="connsiteY10625" fmla="*/ 763220 h 6864349"/>
              <a:gd name="connsiteX10626" fmla="*/ 2548350 w 9272710"/>
              <a:gd name="connsiteY10626" fmla="*/ 747217 h 6864349"/>
              <a:gd name="connsiteX10627" fmla="*/ 2549313 w 9272710"/>
              <a:gd name="connsiteY10627" fmla="*/ 713344 h 6864349"/>
              <a:gd name="connsiteX10628" fmla="*/ 2578366 w 9272710"/>
              <a:gd name="connsiteY10628" fmla="*/ 674577 h 6864349"/>
              <a:gd name="connsiteX10629" fmla="*/ 2588080 w 9272710"/>
              <a:gd name="connsiteY10629" fmla="*/ 664861 h 6864349"/>
              <a:gd name="connsiteX10630" fmla="*/ 2594376 w 9272710"/>
              <a:gd name="connsiteY10630" fmla="*/ 664350 h 6864349"/>
              <a:gd name="connsiteX10631" fmla="*/ 2587985 w 9272710"/>
              <a:gd name="connsiteY10631" fmla="*/ 664861 h 6864349"/>
              <a:gd name="connsiteX10632" fmla="*/ 2646089 w 9272710"/>
              <a:gd name="connsiteY10632" fmla="*/ 655146 h 6864349"/>
              <a:gd name="connsiteX10633" fmla="*/ 2626529 w 9272710"/>
              <a:gd name="connsiteY10633" fmla="*/ 660174 h 6864349"/>
              <a:gd name="connsiteX10634" fmla="*/ 2646184 w 9272710"/>
              <a:gd name="connsiteY10634" fmla="*/ 655146 h 6864349"/>
              <a:gd name="connsiteX10635" fmla="*/ 2646589 w 9272710"/>
              <a:gd name="connsiteY10635" fmla="*/ 655470 h 6864349"/>
              <a:gd name="connsiteX10636" fmla="*/ 2646945 w 9272710"/>
              <a:gd name="connsiteY10636" fmla="*/ 654670 h 6864349"/>
              <a:gd name="connsiteX10637" fmla="*/ 2646089 w 9272710"/>
              <a:gd name="connsiteY10637" fmla="*/ 655145 h 6864349"/>
              <a:gd name="connsiteX10638" fmla="*/ 2614466 w 9272710"/>
              <a:gd name="connsiteY10638" fmla="*/ 644644 h 6864349"/>
              <a:gd name="connsiteX10639" fmla="*/ 344417 w 9272710"/>
              <a:gd name="connsiteY10639" fmla="*/ 643671 h 6864349"/>
              <a:gd name="connsiteX10640" fmla="*/ 347372 w 9272710"/>
              <a:gd name="connsiteY10640" fmla="*/ 645073 h 6864349"/>
              <a:gd name="connsiteX10641" fmla="*/ 368137 w 9272710"/>
              <a:gd name="connsiteY10641" fmla="*/ 645589 h 6864349"/>
              <a:gd name="connsiteX10642" fmla="*/ 347252 w 9272710"/>
              <a:gd name="connsiteY10642" fmla="*/ 645001 h 6864349"/>
              <a:gd name="connsiteX10643" fmla="*/ 2463700 w 9272710"/>
              <a:gd name="connsiteY10643" fmla="*/ 642025 h 6864349"/>
              <a:gd name="connsiteX10644" fmla="*/ 2463441 w 9272710"/>
              <a:gd name="connsiteY10644" fmla="*/ 642039 h 6864349"/>
              <a:gd name="connsiteX10645" fmla="*/ 2462819 w 9272710"/>
              <a:gd name="connsiteY10645" fmla="*/ 642616 h 6864349"/>
              <a:gd name="connsiteX10646" fmla="*/ 2447290 w 9272710"/>
              <a:gd name="connsiteY10646" fmla="*/ 653015 h 6864349"/>
              <a:gd name="connsiteX10647" fmla="*/ 2445157 w 9272710"/>
              <a:gd name="connsiteY10647" fmla="*/ 658966 h 6864349"/>
              <a:gd name="connsiteX10648" fmla="*/ 2442207 w 9272710"/>
              <a:gd name="connsiteY10648" fmla="*/ 661697 h 6864349"/>
              <a:gd name="connsiteX10649" fmla="*/ 2442537 w 9272710"/>
              <a:gd name="connsiteY10649" fmla="*/ 666276 h 6864349"/>
              <a:gd name="connsiteX10650" fmla="*/ 2440524 w 9272710"/>
              <a:gd name="connsiteY10650" fmla="*/ 671891 h 6864349"/>
              <a:gd name="connsiteX10651" fmla="*/ 2444477 w 9272710"/>
              <a:gd name="connsiteY10651" fmla="*/ 693174 h 6864349"/>
              <a:gd name="connsiteX10652" fmla="*/ 2444730 w 9272710"/>
              <a:gd name="connsiteY10652" fmla="*/ 696675 h 6864349"/>
              <a:gd name="connsiteX10653" fmla="*/ 2442444 w 9272710"/>
              <a:gd name="connsiteY10653" fmla="*/ 742395 h 6864349"/>
              <a:gd name="connsiteX10654" fmla="*/ 2411626 w 9272710"/>
              <a:gd name="connsiteY10654" fmla="*/ 760193 h 6864349"/>
              <a:gd name="connsiteX10655" fmla="*/ 2412003 w 9272710"/>
              <a:gd name="connsiteY10655" fmla="*/ 760101 h 6864349"/>
              <a:gd name="connsiteX10656" fmla="*/ 2442786 w 9272710"/>
              <a:gd name="connsiteY10656" fmla="*/ 742323 h 6864349"/>
              <a:gd name="connsiteX10657" fmla="*/ 2442788 w 9272710"/>
              <a:gd name="connsiteY10657" fmla="*/ 742321 h 6864349"/>
              <a:gd name="connsiteX10658" fmla="*/ 2442830 w 9272710"/>
              <a:gd name="connsiteY10658" fmla="*/ 742269 h 6864349"/>
              <a:gd name="connsiteX10659" fmla="*/ 2446611 w 9272710"/>
              <a:gd name="connsiteY10659" fmla="*/ 720404 h 6864349"/>
              <a:gd name="connsiteX10660" fmla="*/ 2445110 w 9272710"/>
              <a:gd name="connsiteY10660" fmla="*/ 696580 h 6864349"/>
              <a:gd name="connsiteX10661" fmla="*/ 2444477 w 9272710"/>
              <a:gd name="connsiteY10661" fmla="*/ 693174 h 6864349"/>
              <a:gd name="connsiteX10662" fmla="*/ 2442537 w 9272710"/>
              <a:gd name="connsiteY10662" fmla="*/ 666276 h 6864349"/>
              <a:gd name="connsiteX10663" fmla="*/ 2445157 w 9272710"/>
              <a:gd name="connsiteY10663" fmla="*/ 658966 h 6864349"/>
              <a:gd name="connsiteX10664" fmla="*/ 2462819 w 9272710"/>
              <a:gd name="connsiteY10664" fmla="*/ 642616 h 6864349"/>
              <a:gd name="connsiteX10665" fmla="*/ 876052 w 9272710"/>
              <a:gd name="connsiteY10665" fmla="*/ 637675 h 6864349"/>
              <a:gd name="connsiteX10666" fmla="*/ 885487 w 9272710"/>
              <a:gd name="connsiteY10666" fmla="*/ 638763 h 6864349"/>
              <a:gd name="connsiteX10667" fmla="*/ 885607 w 9272710"/>
              <a:gd name="connsiteY10667" fmla="*/ 638745 h 6864349"/>
              <a:gd name="connsiteX10668" fmla="*/ 2160755 w 9272710"/>
              <a:gd name="connsiteY10668" fmla="*/ 637325 h 6864349"/>
              <a:gd name="connsiteX10669" fmla="*/ 2169441 w 9272710"/>
              <a:gd name="connsiteY10669" fmla="*/ 653571 h 6864349"/>
              <a:gd name="connsiteX10670" fmla="*/ 2171335 w 9272710"/>
              <a:gd name="connsiteY10670" fmla="*/ 655403 h 6864349"/>
              <a:gd name="connsiteX10671" fmla="*/ 459746 w 9272710"/>
              <a:gd name="connsiteY10671" fmla="*/ 633232 h 6864349"/>
              <a:gd name="connsiteX10672" fmla="*/ 476447 w 9272710"/>
              <a:gd name="connsiteY10672" fmla="*/ 647418 h 6864349"/>
              <a:gd name="connsiteX10673" fmla="*/ 480578 w 9272710"/>
              <a:gd name="connsiteY10673" fmla="*/ 667147 h 6864349"/>
              <a:gd name="connsiteX10674" fmla="*/ 473938 w 9272710"/>
              <a:gd name="connsiteY10674" fmla="*/ 689879 h 6864349"/>
              <a:gd name="connsiteX10675" fmla="*/ 474730 w 9272710"/>
              <a:gd name="connsiteY10675" fmla="*/ 693514 h 6864349"/>
              <a:gd name="connsiteX10676" fmla="*/ 480578 w 9272710"/>
              <a:gd name="connsiteY10676" fmla="*/ 667147 h 6864349"/>
              <a:gd name="connsiteX10677" fmla="*/ 476483 w 9272710"/>
              <a:gd name="connsiteY10677" fmla="*/ 647383 h 6864349"/>
              <a:gd name="connsiteX10678" fmla="*/ 2764625 w 9272710"/>
              <a:gd name="connsiteY10678" fmla="*/ 630236 h 6864349"/>
              <a:gd name="connsiteX10679" fmla="*/ 2764531 w 9272710"/>
              <a:gd name="connsiteY10679" fmla="*/ 630238 h 6864349"/>
              <a:gd name="connsiteX10680" fmla="*/ 2751053 w 9272710"/>
              <a:gd name="connsiteY10680" fmla="*/ 660575 h 6864349"/>
              <a:gd name="connsiteX10681" fmla="*/ 2738160 w 9272710"/>
              <a:gd name="connsiteY10681" fmla="*/ 686590 h 6864349"/>
              <a:gd name="connsiteX10682" fmla="*/ 2707113 w 9272710"/>
              <a:gd name="connsiteY10682" fmla="*/ 690096 h 6864349"/>
              <a:gd name="connsiteX10683" fmla="*/ 2707143 w 9272710"/>
              <a:gd name="connsiteY10683" fmla="*/ 690102 h 6864349"/>
              <a:gd name="connsiteX10684" fmla="*/ 2751149 w 9272710"/>
              <a:gd name="connsiteY10684" fmla="*/ 660575 h 6864349"/>
              <a:gd name="connsiteX10685" fmla="*/ 2754356 w 9272710"/>
              <a:gd name="connsiteY10685" fmla="*/ 639731 h 6864349"/>
              <a:gd name="connsiteX10686" fmla="*/ 1146004 w 9272710"/>
              <a:gd name="connsiteY10686" fmla="*/ 628214 h 6864349"/>
              <a:gd name="connsiteX10687" fmla="*/ 1144678 w 9272710"/>
              <a:gd name="connsiteY10687" fmla="*/ 636607 h 6864349"/>
              <a:gd name="connsiteX10688" fmla="*/ 1146017 w 9272710"/>
              <a:gd name="connsiteY10688" fmla="*/ 633340 h 6864349"/>
              <a:gd name="connsiteX10689" fmla="*/ 138179 w 9272710"/>
              <a:gd name="connsiteY10689" fmla="*/ 625535 h 6864349"/>
              <a:gd name="connsiteX10690" fmla="*/ 123231 w 9272710"/>
              <a:gd name="connsiteY10690" fmla="*/ 638214 h 6864349"/>
              <a:gd name="connsiteX10691" fmla="*/ 123210 w 9272710"/>
              <a:gd name="connsiteY10691" fmla="*/ 638245 h 6864349"/>
              <a:gd name="connsiteX10692" fmla="*/ 138084 w 9272710"/>
              <a:gd name="connsiteY10692" fmla="*/ 625630 h 6864349"/>
              <a:gd name="connsiteX10693" fmla="*/ 188447 w 9272710"/>
              <a:gd name="connsiteY10693" fmla="*/ 645716 h 6864349"/>
              <a:gd name="connsiteX10694" fmla="*/ 213688 w 9272710"/>
              <a:gd name="connsiteY10694" fmla="*/ 654764 h 6864349"/>
              <a:gd name="connsiteX10695" fmla="*/ 215403 w 9272710"/>
              <a:gd name="connsiteY10695" fmla="*/ 655241 h 6864349"/>
              <a:gd name="connsiteX10696" fmla="*/ 217326 w 9272710"/>
              <a:gd name="connsiteY10696" fmla="*/ 657368 h 6864349"/>
              <a:gd name="connsiteX10697" fmla="*/ 215577 w 9272710"/>
              <a:gd name="connsiteY10697" fmla="*/ 655152 h 6864349"/>
              <a:gd name="connsiteX10698" fmla="*/ 215402 w 9272710"/>
              <a:gd name="connsiteY10698" fmla="*/ 655145 h 6864349"/>
              <a:gd name="connsiteX10699" fmla="*/ 214583 w 9272710"/>
              <a:gd name="connsiteY10699" fmla="*/ 653871 h 6864349"/>
              <a:gd name="connsiteX10700" fmla="*/ 213784 w 9272710"/>
              <a:gd name="connsiteY10700" fmla="*/ 654669 h 6864349"/>
              <a:gd name="connsiteX10701" fmla="*/ 188543 w 9272710"/>
              <a:gd name="connsiteY10701" fmla="*/ 645621 h 6864349"/>
              <a:gd name="connsiteX10702" fmla="*/ 138179 w 9272710"/>
              <a:gd name="connsiteY10702" fmla="*/ 625535 h 6864349"/>
              <a:gd name="connsiteX10703" fmla="*/ 651273 w 9272710"/>
              <a:gd name="connsiteY10703" fmla="*/ 616483 h 6864349"/>
              <a:gd name="connsiteX10704" fmla="*/ 658771 w 9272710"/>
              <a:gd name="connsiteY10704" fmla="*/ 627763 h 6864349"/>
              <a:gd name="connsiteX10705" fmla="*/ 651362 w 9272710"/>
              <a:gd name="connsiteY10705" fmla="*/ 616569 h 6864349"/>
              <a:gd name="connsiteX10706" fmla="*/ 686997 w 9272710"/>
              <a:gd name="connsiteY10706" fmla="*/ 619690 h 6864349"/>
              <a:gd name="connsiteX10707" fmla="*/ 686962 w 9272710"/>
              <a:gd name="connsiteY10707" fmla="*/ 619677 h 6864349"/>
              <a:gd name="connsiteX10708" fmla="*/ 476924 w 9272710"/>
              <a:gd name="connsiteY10708" fmla="*/ 612875 h 6864349"/>
              <a:gd name="connsiteX10709" fmla="*/ 460296 w 9272710"/>
              <a:gd name="connsiteY10709" fmla="*/ 614027 h 6864349"/>
              <a:gd name="connsiteX10710" fmla="*/ 463529 w 9272710"/>
              <a:gd name="connsiteY10710" fmla="*/ 614450 h 6864349"/>
              <a:gd name="connsiteX10711" fmla="*/ 2644714 w 9272710"/>
              <a:gd name="connsiteY10711" fmla="*/ 612035 h 6864349"/>
              <a:gd name="connsiteX10712" fmla="*/ 2595038 w 9272710"/>
              <a:gd name="connsiteY10712" fmla="*/ 634303 h 6864349"/>
              <a:gd name="connsiteX10713" fmla="*/ 2589345 w 9272710"/>
              <a:gd name="connsiteY10713" fmla="*/ 637868 h 6864349"/>
              <a:gd name="connsiteX10714" fmla="*/ 1577833 w 9272710"/>
              <a:gd name="connsiteY10714" fmla="*/ 611983 h 6864349"/>
              <a:gd name="connsiteX10715" fmla="*/ 1577856 w 9272710"/>
              <a:gd name="connsiteY10715" fmla="*/ 612200 h 6864349"/>
              <a:gd name="connsiteX10716" fmla="*/ 1588812 w 9272710"/>
              <a:gd name="connsiteY10716" fmla="*/ 624952 h 6864349"/>
              <a:gd name="connsiteX10717" fmla="*/ 1606797 w 9272710"/>
              <a:gd name="connsiteY10717" fmla="*/ 634835 h 6864349"/>
              <a:gd name="connsiteX10718" fmla="*/ 1613109 w 9272710"/>
              <a:gd name="connsiteY10718" fmla="*/ 646339 h 6864349"/>
              <a:gd name="connsiteX10719" fmla="*/ 1613114 w 9272710"/>
              <a:gd name="connsiteY10719" fmla="*/ 646299 h 6864349"/>
              <a:gd name="connsiteX10720" fmla="*/ 1588717 w 9272710"/>
              <a:gd name="connsiteY10720" fmla="*/ 624665 h 6864349"/>
              <a:gd name="connsiteX10721" fmla="*/ 573733 w 9272710"/>
              <a:gd name="connsiteY10721" fmla="*/ 606759 h 6864349"/>
              <a:gd name="connsiteX10722" fmla="*/ 565815 w 9272710"/>
              <a:gd name="connsiteY10722" fmla="*/ 627892 h 6864349"/>
              <a:gd name="connsiteX10723" fmla="*/ 544681 w 9272710"/>
              <a:gd name="connsiteY10723" fmla="*/ 635809 h 6864349"/>
              <a:gd name="connsiteX10724" fmla="*/ 525346 w 9272710"/>
              <a:gd name="connsiteY10724" fmla="*/ 626094 h 6864349"/>
              <a:gd name="connsiteX10725" fmla="*/ 459528 w 9272710"/>
              <a:gd name="connsiteY10725" fmla="*/ 633047 h 6864349"/>
              <a:gd name="connsiteX10726" fmla="*/ 459529 w 9272710"/>
              <a:gd name="connsiteY10726" fmla="*/ 633048 h 6864349"/>
              <a:gd name="connsiteX10727" fmla="*/ 492937 w 9272710"/>
              <a:gd name="connsiteY10727" fmla="*/ 625821 h 6864349"/>
              <a:gd name="connsiteX10728" fmla="*/ 525346 w 9272710"/>
              <a:gd name="connsiteY10728" fmla="*/ 626094 h 6864349"/>
              <a:gd name="connsiteX10729" fmla="*/ 525341 w 9272710"/>
              <a:gd name="connsiteY10729" fmla="*/ 626105 h 6864349"/>
              <a:gd name="connsiteX10730" fmla="*/ 525346 w 9272710"/>
              <a:gd name="connsiteY10730" fmla="*/ 626095 h 6864349"/>
              <a:gd name="connsiteX10731" fmla="*/ 544681 w 9272710"/>
              <a:gd name="connsiteY10731" fmla="*/ 635810 h 6864349"/>
              <a:gd name="connsiteX10732" fmla="*/ 551539 w 9272710"/>
              <a:gd name="connsiteY10732" fmla="*/ 642097 h 6864349"/>
              <a:gd name="connsiteX10733" fmla="*/ 554103 w 9272710"/>
              <a:gd name="connsiteY10733" fmla="*/ 642225 h 6864349"/>
              <a:gd name="connsiteX10734" fmla="*/ 551635 w 9272710"/>
              <a:gd name="connsiteY10734" fmla="*/ 642097 h 6864349"/>
              <a:gd name="connsiteX10735" fmla="*/ 544777 w 9272710"/>
              <a:gd name="connsiteY10735" fmla="*/ 635810 h 6864349"/>
              <a:gd name="connsiteX10736" fmla="*/ 573828 w 9272710"/>
              <a:gd name="connsiteY10736" fmla="*/ 606759 h 6864349"/>
              <a:gd name="connsiteX10737" fmla="*/ 2169091 w 9272710"/>
              <a:gd name="connsiteY10737" fmla="*/ 602609 h 6864349"/>
              <a:gd name="connsiteX10738" fmla="*/ 2170938 w 9272710"/>
              <a:gd name="connsiteY10738" fmla="*/ 604419 h 6864349"/>
              <a:gd name="connsiteX10739" fmla="*/ 2183542 w 9272710"/>
              <a:gd name="connsiteY10739" fmla="*/ 614769 h 6864349"/>
              <a:gd name="connsiteX10740" fmla="*/ 265721 w 9272710"/>
              <a:gd name="connsiteY10740" fmla="*/ 593648 h 6864349"/>
              <a:gd name="connsiteX10741" fmla="*/ 235876 w 9272710"/>
              <a:gd name="connsiteY10741" fmla="*/ 604535 h 6864349"/>
              <a:gd name="connsiteX10742" fmla="*/ 235977 w 9272710"/>
              <a:gd name="connsiteY10742" fmla="*/ 604568 h 6864349"/>
              <a:gd name="connsiteX10743" fmla="*/ 265773 w 9272710"/>
              <a:gd name="connsiteY10743" fmla="*/ 593659 h 6864349"/>
              <a:gd name="connsiteX10744" fmla="*/ 2452562 w 9272710"/>
              <a:gd name="connsiteY10744" fmla="*/ 590213 h 6864349"/>
              <a:gd name="connsiteX10745" fmla="*/ 2452502 w 9272710"/>
              <a:gd name="connsiteY10745" fmla="*/ 590243 h 6864349"/>
              <a:gd name="connsiteX10746" fmla="*/ 2452902 w 9272710"/>
              <a:gd name="connsiteY10746" fmla="*/ 590333 h 6864349"/>
              <a:gd name="connsiteX10747" fmla="*/ 2466074 w 9272710"/>
              <a:gd name="connsiteY10747" fmla="*/ 594970 h 6864349"/>
              <a:gd name="connsiteX10748" fmla="*/ 2482067 w 9272710"/>
              <a:gd name="connsiteY10748" fmla="*/ 606568 h 6864349"/>
              <a:gd name="connsiteX10749" fmla="*/ 2481972 w 9272710"/>
              <a:gd name="connsiteY10749" fmla="*/ 606568 h 6864349"/>
              <a:gd name="connsiteX10750" fmla="*/ 2499186 w 9272710"/>
              <a:gd name="connsiteY10750" fmla="*/ 612431 h 6864349"/>
              <a:gd name="connsiteX10751" fmla="*/ 2499362 w 9272710"/>
              <a:gd name="connsiteY10751" fmla="*/ 612393 h 6864349"/>
              <a:gd name="connsiteX10752" fmla="*/ 2482257 w 9272710"/>
              <a:gd name="connsiteY10752" fmla="*/ 606568 h 6864349"/>
              <a:gd name="connsiteX10753" fmla="*/ 2467816 w 9272710"/>
              <a:gd name="connsiteY10753" fmla="*/ 595583 h 6864349"/>
              <a:gd name="connsiteX10754" fmla="*/ 2466074 w 9272710"/>
              <a:gd name="connsiteY10754" fmla="*/ 594970 h 6864349"/>
              <a:gd name="connsiteX10755" fmla="*/ 2462743 w 9272710"/>
              <a:gd name="connsiteY10755" fmla="*/ 592555 h 6864349"/>
              <a:gd name="connsiteX10756" fmla="*/ 2452902 w 9272710"/>
              <a:gd name="connsiteY10756" fmla="*/ 590333 h 6864349"/>
              <a:gd name="connsiteX10757" fmla="*/ 593117 w 9272710"/>
              <a:gd name="connsiteY10757" fmla="*/ 582220 h 6864349"/>
              <a:gd name="connsiteX10758" fmla="*/ 612476 w 9272710"/>
              <a:gd name="connsiteY10758" fmla="*/ 587699 h 6864349"/>
              <a:gd name="connsiteX10759" fmla="*/ 631835 w 9272710"/>
              <a:gd name="connsiteY10759" fmla="*/ 606759 h 6864349"/>
              <a:gd name="connsiteX10760" fmla="*/ 631836 w 9272710"/>
              <a:gd name="connsiteY10760" fmla="*/ 606759 h 6864349"/>
              <a:gd name="connsiteX10761" fmla="*/ 593117 w 9272710"/>
              <a:gd name="connsiteY10761" fmla="*/ 582220 h 6864349"/>
              <a:gd name="connsiteX10762" fmla="*/ 248839 w 9272710"/>
              <a:gd name="connsiteY10762" fmla="*/ 581715 h 6864349"/>
              <a:gd name="connsiteX10763" fmla="*/ 239287 w 9272710"/>
              <a:gd name="connsiteY10763" fmla="*/ 586697 h 6864349"/>
              <a:gd name="connsiteX10764" fmla="*/ 217562 w 9272710"/>
              <a:gd name="connsiteY10764" fmla="*/ 587271 h 6864349"/>
              <a:gd name="connsiteX10765" fmla="*/ 239227 w 9272710"/>
              <a:gd name="connsiteY10765" fmla="*/ 586732 h 6864349"/>
              <a:gd name="connsiteX10766" fmla="*/ 248834 w 9272710"/>
              <a:gd name="connsiteY10766" fmla="*/ 581729 h 6864349"/>
              <a:gd name="connsiteX10767" fmla="*/ 1531899 w 9272710"/>
              <a:gd name="connsiteY10767" fmla="*/ 581485 h 6864349"/>
              <a:gd name="connsiteX10768" fmla="*/ 1531822 w 9272710"/>
              <a:gd name="connsiteY10768" fmla="*/ 581605 h 6864349"/>
              <a:gd name="connsiteX10769" fmla="*/ 1531641 w 9272710"/>
              <a:gd name="connsiteY10769" fmla="*/ 582670 h 6864349"/>
              <a:gd name="connsiteX10770" fmla="*/ 1523816 w 9272710"/>
              <a:gd name="connsiteY10770" fmla="*/ 618594 h 6864349"/>
              <a:gd name="connsiteX10771" fmla="*/ 1523335 w 9272710"/>
              <a:gd name="connsiteY10771" fmla="*/ 631481 h 6864349"/>
              <a:gd name="connsiteX10772" fmla="*/ 1522077 w 9272710"/>
              <a:gd name="connsiteY10772" fmla="*/ 638885 h 6864349"/>
              <a:gd name="connsiteX10773" fmla="*/ 1522584 w 9272710"/>
              <a:gd name="connsiteY10773" fmla="*/ 651627 h 6864349"/>
              <a:gd name="connsiteX10774" fmla="*/ 1522377 w 9272710"/>
              <a:gd name="connsiteY10774" fmla="*/ 657179 h 6864349"/>
              <a:gd name="connsiteX10775" fmla="*/ 1522880 w 9272710"/>
              <a:gd name="connsiteY10775" fmla="*/ 659047 h 6864349"/>
              <a:gd name="connsiteX10776" fmla="*/ 1523138 w 9272710"/>
              <a:gd name="connsiteY10776" fmla="*/ 665504 h 6864349"/>
              <a:gd name="connsiteX10777" fmla="*/ 1528995 w 9272710"/>
              <a:gd name="connsiteY10777" fmla="*/ 682292 h 6864349"/>
              <a:gd name="connsiteX10778" fmla="*/ 1539534 w 9272710"/>
              <a:gd name="connsiteY10778" fmla="*/ 699678 h 6864349"/>
              <a:gd name="connsiteX10779" fmla="*/ 1539013 w 9272710"/>
              <a:gd name="connsiteY10779" fmla="*/ 713240 h 6864349"/>
              <a:gd name="connsiteX10780" fmla="*/ 1539069 w 9272710"/>
              <a:gd name="connsiteY10780" fmla="*/ 713177 h 6864349"/>
              <a:gd name="connsiteX10781" fmla="*/ 1529090 w 9272710"/>
              <a:gd name="connsiteY10781" fmla="*/ 682102 h 6864349"/>
              <a:gd name="connsiteX10782" fmla="*/ 1522880 w 9272710"/>
              <a:gd name="connsiteY10782" fmla="*/ 659047 h 6864349"/>
              <a:gd name="connsiteX10783" fmla="*/ 1522584 w 9272710"/>
              <a:gd name="connsiteY10783" fmla="*/ 651627 h 6864349"/>
              <a:gd name="connsiteX10784" fmla="*/ 1523335 w 9272710"/>
              <a:gd name="connsiteY10784" fmla="*/ 631481 h 6864349"/>
              <a:gd name="connsiteX10785" fmla="*/ 1531641 w 9272710"/>
              <a:gd name="connsiteY10785" fmla="*/ 582670 h 6864349"/>
              <a:gd name="connsiteX10786" fmla="*/ 2147997 w 9272710"/>
              <a:gd name="connsiteY10786" fmla="*/ 581087 h 6864349"/>
              <a:gd name="connsiteX10787" fmla="*/ 2148680 w 9272710"/>
              <a:gd name="connsiteY10787" fmla="*/ 582613 h 6864349"/>
              <a:gd name="connsiteX10788" fmla="*/ 2152026 w 9272710"/>
              <a:gd name="connsiteY10788" fmla="*/ 585890 h 6864349"/>
              <a:gd name="connsiteX10789" fmla="*/ 380657 w 9272710"/>
              <a:gd name="connsiteY10789" fmla="*/ 578150 h 6864349"/>
              <a:gd name="connsiteX10790" fmla="*/ 419702 w 9272710"/>
              <a:gd name="connsiteY10790" fmla="*/ 608714 h 6864349"/>
              <a:gd name="connsiteX10791" fmla="*/ 419964 w 9272710"/>
              <a:gd name="connsiteY10791" fmla="*/ 608748 h 6864349"/>
              <a:gd name="connsiteX10792" fmla="*/ 419702 w 9272710"/>
              <a:gd name="connsiteY10792" fmla="*/ 608701 h 6864349"/>
              <a:gd name="connsiteX10793" fmla="*/ 2740704 w 9272710"/>
              <a:gd name="connsiteY10793" fmla="*/ 576390 h 6864349"/>
              <a:gd name="connsiteX10794" fmla="*/ 2740663 w 9272710"/>
              <a:gd name="connsiteY10794" fmla="*/ 576405 h 6864349"/>
              <a:gd name="connsiteX10795" fmla="*/ 2722728 w 9272710"/>
              <a:gd name="connsiteY10795" fmla="*/ 581394 h 6864349"/>
              <a:gd name="connsiteX10796" fmla="*/ 2694570 w 9272710"/>
              <a:gd name="connsiteY10796" fmla="*/ 577707 h 6864349"/>
              <a:gd name="connsiteX10797" fmla="*/ 2694466 w 9272710"/>
              <a:gd name="connsiteY10797" fmla="*/ 577740 h 6864349"/>
              <a:gd name="connsiteX10798" fmla="*/ 2694439 w 9272710"/>
              <a:gd name="connsiteY10798" fmla="*/ 577834 h 6864349"/>
              <a:gd name="connsiteX10799" fmla="*/ 2718429 w 9272710"/>
              <a:gd name="connsiteY10799" fmla="*/ 582590 h 6864349"/>
              <a:gd name="connsiteX10800" fmla="*/ 2722728 w 9272710"/>
              <a:gd name="connsiteY10800" fmla="*/ 581394 h 6864349"/>
              <a:gd name="connsiteX10801" fmla="*/ 2726122 w 9272710"/>
              <a:gd name="connsiteY10801" fmla="*/ 581839 h 6864349"/>
              <a:gd name="connsiteX10802" fmla="*/ 2740663 w 9272710"/>
              <a:gd name="connsiteY10802" fmla="*/ 576405 h 6864349"/>
              <a:gd name="connsiteX10803" fmla="*/ 2740697 w 9272710"/>
              <a:gd name="connsiteY10803" fmla="*/ 576396 h 6864349"/>
              <a:gd name="connsiteX10804" fmla="*/ 86761 w 9272710"/>
              <a:gd name="connsiteY10804" fmla="*/ 573900 h 6864349"/>
              <a:gd name="connsiteX10805" fmla="*/ 31568 w 9272710"/>
              <a:gd name="connsiteY10805" fmla="*/ 577694 h 6864349"/>
              <a:gd name="connsiteX10806" fmla="*/ 31568 w 9272710"/>
              <a:gd name="connsiteY10806" fmla="*/ 577712 h 6864349"/>
              <a:gd name="connsiteX10807" fmla="*/ 136520 w 9272710"/>
              <a:gd name="connsiteY10807" fmla="*/ 583646 h 6864349"/>
              <a:gd name="connsiteX10808" fmla="*/ 136464 w 9272710"/>
              <a:gd name="connsiteY10808" fmla="*/ 583613 h 6864349"/>
              <a:gd name="connsiteX10809" fmla="*/ 86761 w 9272710"/>
              <a:gd name="connsiteY10809" fmla="*/ 573900 h 6864349"/>
              <a:gd name="connsiteX10810" fmla="*/ 1487353 w 9272710"/>
              <a:gd name="connsiteY10810" fmla="*/ 565652 h 6864349"/>
              <a:gd name="connsiteX10811" fmla="*/ 1485418 w 9272710"/>
              <a:gd name="connsiteY10811" fmla="*/ 603545 h 6864349"/>
              <a:gd name="connsiteX10812" fmla="*/ 1484052 w 9272710"/>
              <a:gd name="connsiteY10812" fmla="*/ 641463 h 6864349"/>
              <a:gd name="connsiteX10813" fmla="*/ 1484056 w 9272710"/>
              <a:gd name="connsiteY10813" fmla="*/ 641493 h 6864349"/>
              <a:gd name="connsiteX10814" fmla="*/ 1485419 w 9272710"/>
              <a:gd name="connsiteY10814" fmla="*/ 603675 h 6864349"/>
              <a:gd name="connsiteX10815" fmla="*/ 1487357 w 9272710"/>
              <a:gd name="connsiteY10815" fmla="*/ 565698 h 6864349"/>
              <a:gd name="connsiteX10816" fmla="*/ 2116019 w 9272710"/>
              <a:gd name="connsiteY10816" fmla="*/ 553378 h 6864349"/>
              <a:gd name="connsiteX10817" fmla="*/ 2114919 w 9272710"/>
              <a:gd name="connsiteY10817" fmla="*/ 555890 h 6864349"/>
              <a:gd name="connsiteX10818" fmla="*/ 2115949 w 9272710"/>
              <a:gd name="connsiteY10818" fmla="*/ 558811 h 6864349"/>
              <a:gd name="connsiteX10819" fmla="*/ 103923 w 9272710"/>
              <a:gd name="connsiteY10819" fmla="*/ 550476 h 6864349"/>
              <a:gd name="connsiteX10820" fmla="*/ 104150 w 9272710"/>
              <a:gd name="connsiteY10820" fmla="*/ 551037 h 6864349"/>
              <a:gd name="connsiteX10821" fmla="*/ 124724 w 9272710"/>
              <a:gd name="connsiteY10821" fmla="*/ 557705 h 6864349"/>
              <a:gd name="connsiteX10822" fmla="*/ 124819 w 9272710"/>
              <a:gd name="connsiteY10822" fmla="*/ 557705 h 6864349"/>
              <a:gd name="connsiteX10823" fmla="*/ 112426 w 9272710"/>
              <a:gd name="connsiteY10823" fmla="*/ 556229 h 6864349"/>
              <a:gd name="connsiteX10824" fmla="*/ 104245 w 9272710"/>
              <a:gd name="connsiteY10824" fmla="*/ 551038 h 6864349"/>
              <a:gd name="connsiteX10825" fmla="*/ 104150 w 9272710"/>
              <a:gd name="connsiteY10825" fmla="*/ 550942 h 6864349"/>
              <a:gd name="connsiteX10826" fmla="*/ 292121 w 9272710"/>
              <a:gd name="connsiteY10826" fmla="*/ 531608 h 6864349"/>
              <a:gd name="connsiteX10827" fmla="*/ 284051 w 9272710"/>
              <a:gd name="connsiteY10827" fmla="*/ 536464 h 6864349"/>
              <a:gd name="connsiteX10828" fmla="*/ 280661 w 9272710"/>
              <a:gd name="connsiteY10828" fmla="*/ 536714 h 6864349"/>
              <a:gd name="connsiteX10829" fmla="*/ 278070 w 9272710"/>
              <a:gd name="connsiteY10829" fmla="*/ 540063 h 6864349"/>
              <a:gd name="connsiteX10830" fmla="*/ 276014 w 9272710"/>
              <a:gd name="connsiteY10830" fmla="*/ 541301 h 6864349"/>
              <a:gd name="connsiteX10831" fmla="*/ 263885 w 9272710"/>
              <a:gd name="connsiteY10831" fmla="*/ 558276 h 6864349"/>
              <a:gd name="connsiteX10832" fmla="*/ 263856 w 9272710"/>
              <a:gd name="connsiteY10832" fmla="*/ 558305 h 6864349"/>
              <a:gd name="connsiteX10833" fmla="*/ 303259 w 9272710"/>
              <a:gd name="connsiteY10833" fmla="*/ 575540 h 6864349"/>
              <a:gd name="connsiteX10834" fmla="*/ 329798 w 9272710"/>
              <a:gd name="connsiteY10834" fmla="*/ 610949 h 6864349"/>
              <a:gd name="connsiteX10835" fmla="*/ 341942 w 9272710"/>
              <a:gd name="connsiteY10835" fmla="*/ 623320 h 6864349"/>
              <a:gd name="connsiteX10836" fmla="*/ 362326 w 9272710"/>
              <a:gd name="connsiteY10836" fmla="*/ 623332 h 6864349"/>
              <a:gd name="connsiteX10837" fmla="*/ 342133 w 9272710"/>
              <a:gd name="connsiteY10837" fmla="*/ 623285 h 6864349"/>
              <a:gd name="connsiteX10838" fmla="*/ 329988 w 9272710"/>
              <a:gd name="connsiteY10838" fmla="*/ 610950 h 6864349"/>
              <a:gd name="connsiteX10839" fmla="*/ 263980 w 9272710"/>
              <a:gd name="connsiteY10839" fmla="*/ 558277 h 6864349"/>
              <a:gd name="connsiteX10840" fmla="*/ 278070 w 9272710"/>
              <a:gd name="connsiteY10840" fmla="*/ 540063 h 6864349"/>
              <a:gd name="connsiteX10841" fmla="*/ 284051 w 9272710"/>
              <a:gd name="connsiteY10841" fmla="*/ 536464 h 6864349"/>
              <a:gd name="connsiteX10842" fmla="*/ 308490 w 9272710"/>
              <a:gd name="connsiteY10842" fmla="*/ 534660 h 6864349"/>
              <a:gd name="connsiteX10843" fmla="*/ 308462 w 9272710"/>
              <a:gd name="connsiteY10843" fmla="*/ 534655 h 6864349"/>
              <a:gd name="connsiteX10844" fmla="*/ 292121 w 9272710"/>
              <a:gd name="connsiteY10844" fmla="*/ 531608 h 6864349"/>
              <a:gd name="connsiteX10845" fmla="*/ 91463 w 9272710"/>
              <a:gd name="connsiteY10845" fmla="*/ 530294 h 6864349"/>
              <a:gd name="connsiteX10846" fmla="*/ 95247 w 9272710"/>
              <a:gd name="connsiteY10846" fmla="*/ 532669 h 6864349"/>
              <a:gd name="connsiteX10847" fmla="*/ 94341 w 9272710"/>
              <a:gd name="connsiteY10847" fmla="*/ 530809 h 6864349"/>
              <a:gd name="connsiteX10848" fmla="*/ 420873 w 9272710"/>
              <a:gd name="connsiteY10848" fmla="*/ 528964 h 6864349"/>
              <a:gd name="connsiteX10849" fmla="*/ 420857 w 9272710"/>
              <a:gd name="connsiteY10849" fmla="*/ 529035 h 6864349"/>
              <a:gd name="connsiteX10850" fmla="*/ 500581 w 9272710"/>
              <a:gd name="connsiteY10850" fmla="*/ 583041 h 6864349"/>
              <a:gd name="connsiteX10851" fmla="*/ 547063 w 9272710"/>
              <a:gd name="connsiteY10851" fmla="*/ 572945 h 6864349"/>
              <a:gd name="connsiteX10852" fmla="*/ 604785 w 9272710"/>
              <a:gd name="connsiteY10852" fmla="*/ 555419 h 6864349"/>
              <a:gd name="connsiteX10853" fmla="*/ 668602 w 9272710"/>
              <a:gd name="connsiteY10853" fmla="*/ 556752 h 6864349"/>
              <a:gd name="connsiteX10854" fmla="*/ 685366 w 9272710"/>
              <a:gd name="connsiteY10854" fmla="*/ 559705 h 6864349"/>
              <a:gd name="connsiteX10855" fmla="*/ 784140 w 9272710"/>
              <a:gd name="connsiteY10855" fmla="*/ 612188 h 6864349"/>
              <a:gd name="connsiteX10856" fmla="*/ 796428 w 9272710"/>
              <a:gd name="connsiteY10856" fmla="*/ 626094 h 6864349"/>
              <a:gd name="connsiteX10857" fmla="*/ 720323 w 9272710"/>
              <a:gd name="connsiteY10857" fmla="*/ 632095 h 6864349"/>
              <a:gd name="connsiteX10858" fmla="*/ 706619 w 9272710"/>
              <a:gd name="connsiteY10858" fmla="*/ 626994 h 6864349"/>
              <a:gd name="connsiteX10859" fmla="*/ 720513 w 9272710"/>
              <a:gd name="connsiteY10859" fmla="*/ 632190 h 6864349"/>
              <a:gd name="connsiteX10860" fmla="*/ 796618 w 9272710"/>
              <a:gd name="connsiteY10860" fmla="*/ 626190 h 6864349"/>
              <a:gd name="connsiteX10861" fmla="*/ 818868 w 9272710"/>
              <a:gd name="connsiteY10861" fmla="*/ 618031 h 6864349"/>
              <a:gd name="connsiteX10862" fmla="*/ 834041 w 9272710"/>
              <a:gd name="connsiteY10862" fmla="*/ 623878 h 6864349"/>
              <a:gd name="connsiteX10863" fmla="*/ 833980 w 9272710"/>
              <a:gd name="connsiteY10863" fmla="*/ 623773 h 6864349"/>
              <a:gd name="connsiteX10864" fmla="*/ 796428 w 9272710"/>
              <a:gd name="connsiteY10864" fmla="*/ 625999 h 6864349"/>
              <a:gd name="connsiteX10865" fmla="*/ 784141 w 9272710"/>
              <a:gd name="connsiteY10865" fmla="*/ 612093 h 6864349"/>
              <a:gd name="connsiteX10866" fmla="*/ 685366 w 9272710"/>
              <a:gd name="connsiteY10866" fmla="*/ 559610 h 6864349"/>
              <a:gd name="connsiteX10867" fmla="*/ 668602 w 9272710"/>
              <a:gd name="connsiteY10867" fmla="*/ 556657 h 6864349"/>
              <a:gd name="connsiteX10868" fmla="*/ 604785 w 9272710"/>
              <a:gd name="connsiteY10868" fmla="*/ 555324 h 6864349"/>
              <a:gd name="connsiteX10869" fmla="*/ 547063 w 9272710"/>
              <a:gd name="connsiteY10869" fmla="*/ 572850 h 6864349"/>
              <a:gd name="connsiteX10870" fmla="*/ 500581 w 9272710"/>
              <a:gd name="connsiteY10870" fmla="*/ 582946 h 6864349"/>
              <a:gd name="connsiteX10871" fmla="*/ 434855 w 9272710"/>
              <a:gd name="connsiteY10871" fmla="*/ 550759 h 6864349"/>
              <a:gd name="connsiteX10872" fmla="*/ 80826 w 9272710"/>
              <a:gd name="connsiteY10872" fmla="*/ 528392 h 6864349"/>
              <a:gd name="connsiteX10873" fmla="*/ 50881 w 9272710"/>
              <a:gd name="connsiteY10873" fmla="*/ 538788 h 6864349"/>
              <a:gd name="connsiteX10874" fmla="*/ 50827 w 9272710"/>
              <a:gd name="connsiteY10874" fmla="*/ 538905 h 6864349"/>
              <a:gd name="connsiteX10875" fmla="*/ 65614 w 9272710"/>
              <a:gd name="connsiteY10875" fmla="*/ 534320 h 6864349"/>
              <a:gd name="connsiteX10876" fmla="*/ 84459 w 9272710"/>
              <a:gd name="connsiteY10876" fmla="*/ 529042 h 6864349"/>
              <a:gd name="connsiteX10877" fmla="*/ 2665093 w 9272710"/>
              <a:gd name="connsiteY10877" fmla="*/ 522367 h 6864349"/>
              <a:gd name="connsiteX10878" fmla="*/ 2664864 w 9272710"/>
              <a:gd name="connsiteY10878" fmla="*/ 522464 h 6864349"/>
              <a:gd name="connsiteX10879" fmla="*/ 2643969 w 9272710"/>
              <a:gd name="connsiteY10879" fmla="*/ 529011 h 6864349"/>
              <a:gd name="connsiteX10880" fmla="*/ 2641259 w 9272710"/>
              <a:gd name="connsiteY10880" fmla="*/ 532370 h 6864349"/>
              <a:gd name="connsiteX10881" fmla="*/ 2634437 w 9272710"/>
              <a:gd name="connsiteY10881" fmla="*/ 535233 h 6864349"/>
              <a:gd name="connsiteX10882" fmla="*/ 2615131 w 9272710"/>
              <a:gd name="connsiteY10882" fmla="*/ 564372 h 6864349"/>
              <a:gd name="connsiteX10883" fmla="*/ 2542456 w 9272710"/>
              <a:gd name="connsiteY10883" fmla="*/ 617998 h 6864349"/>
              <a:gd name="connsiteX10884" fmla="*/ 2532871 w 9272710"/>
              <a:gd name="connsiteY10884" fmla="*/ 624416 h 6864349"/>
              <a:gd name="connsiteX10885" fmla="*/ 2529539 w 9272710"/>
              <a:gd name="connsiteY10885" fmla="*/ 635781 h 6864349"/>
              <a:gd name="connsiteX10886" fmla="*/ 2529907 w 9272710"/>
              <a:gd name="connsiteY10886" fmla="*/ 635725 h 6864349"/>
              <a:gd name="connsiteX10887" fmla="*/ 2533253 w 9272710"/>
              <a:gd name="connsiteY10887" fmla="*/ 624356 h 6864349"/>
              <a:gd name="connsiteX10888" fmla="*/ 2542837 w 9272710"/>
              <a:gd name="connsiteY10888" fmla="*/ 617903 h 6864349"/>
              <a:gd name="connsiteX10889" fmla="*/ 2615513 w 9272710"/>
              <a:gd name="connsiteY10889" fmla="*/ 564277 h 6864349"/>
              <a:gd name="connsiteX10890" fmla="*/ 2641259 w 9272710"/>
              <a:gd name="connsiteY10890" fmla="*/ 532370 h 6864349"/>
              <a:gd name="connsiteX10891" fmla="*/ 2664864 w 9272710"/>
              <a:gd name="connsiteY10891" fmla="*/ 522464 h 6864349"/>
              <a:gd name="connsiteX10892" fmla="*/ 2665165 w 9272710"/>
              <a:gd name="connsiteY10892" fmla="*/ 522369 h 6864349"/>
              <a:gd name="connsiteX10893" fmla="*/ 70243 w 9272710"/>
              <a:gd name="connsiteY10893" fmla="*/ 512919 h 6864349"/>
              <a:gd name="connsiteX10894" fmla="*/ 60719 w 9272710"/>
              <a:gd name="connsiteY10894" fmla="*/ 517357 h 6864349"/>
              <a:gd name="connsiteX10895" fmla="*/ 51072 w 9272710"/>
              <a:gd name="connsiteY10895" fmla="*/ 538372 h 6864349"/>
              <a:gd name="connsiteX10896" fmla="*/ 2234978 w 9272710"/>
              <a:gd name="connsiteY10896" fmla="*/ 510835 h 6864349"/>
              <a:gd name="connsiteX10897" fmla="*/ 2242775 w 9272710"/>
              <a:gd name="connsiteY10897" fmla="*/ 525856 h 6864349"/>
              <a:gd name="connsiteX10898" fmla="*/ 2251613 w 9272710"/>
              <a:gd name="connsiteY10898" fmla="*/ 537686 h 6864349"/>
              <a:gd name="connsiteX10899" fmla="*/ 2251636 w 9272710"/>
              <a:gd name="connsiteY10899" fmla="*/ 537688 h 6864349"/>
              <a:gd name="connsiteX10900" fmla="*/ 2242836 w 9272710"/>
              <a:gd name="connsiteY10900" fmla="*/ 525915 h 6864349"/>
              <a:gd name="connsiteX10901" fmla="*/ 2235030 w 9272710"/>
              <a:gd name="connsiteY10901" fmla="*/ 510884 h 6864349"/>
              <a:gd name="connsiteX10902" fmla="*/ 81650 w 9272710"/>
              <a:gd name="connsiteY10902" fmla="*/ 507603 h 6864349"/>
              <a:gd name="connsiteX10903" fmla="*/ 77205 w 9272710"/>
              <a:gd name="connsiteY10903" fmla="*/ 509674 h 6864349"/>
              <a:gd name="connsiteX10904" fmla="*/ 103579 w 9272710"/>
              <a:gd name="connsiteY10904" fmla="*/ 525796 h 6864349"/>
              <a:gd name="connsiteX10905" fmla="*/ 155014 w 9272710"/>
              <a:gd name="connsiteY10905" fmla="*/ 548371 h 6864349"/>
              <a:gd name="connsiteX10906" fmla="*/ 196066 w 9272710"/>
              <a:gd name="connsiteY10906" fmla="*/ 587328 h 6864349"/>
              <a:gd name="connsiteX10907" fmla="*/ 172301 w 9272710"/>
              <a:gd name="connsiteY10907" fmla="*/ 569558 h 6864349"/>
              <a:gd name="connsiteX10908" fmla="*/ 168724 w 9272710"/>
              <a:gd name="connsiteY10908" fmla="*/ 567947 h 6864349"/>
              <a:gd name="connsiteX10909" fmla="*/ 163848 w 9272710"/>
              <a:gd name="connsiteY10909" fmla="*/ 564479 h 6864349"/>
              <a:gd name="connsiteX10910" fmla="*/ 146693 w 9272710"/>
              <a:gd name="connsiteY10910" fmla="*/ 558023 h 6864349"/>
              <a:gd name="connsiteX10911" fmla="*/ 145944 w 9272710"/>
              <a:gd name="connsiteY10911" fmla="*/ 557686 h 6864349"/>
              <a:gd name="connsiteX10912" fmla="*/ 145797 w 9272710"/>
              <a:gd name="connsiteY10912" fmla="*/ 557686 h 6864349"/>
              <a:gd name="connsiteX10913" fmla="*/ 145795 w 9272710"/>
              <a:gd name="connsiteY10913" fmla="*/ 557685 h 6864349"/>
              <a:gd name="connsiteX10914" fmla="*/ 130082 w 9272710"/>
              <a:gd name="connsiteY10914" fmla="*/ 557700 h 6864349"/>
              <a:gd name="connsiteX10915" fmla="*/ 145797 w 9272710"/>
              <a:gd name="connsiteY10915" fmla="*/ 557686 h 6864349"/>
              <a:gd name="connsiteX10916" fmla="*/ 146693 w 9272710"/>
              <a:gd name="connsiteY10916" fmla="*/ 558023 h 6864349"/>
              <a:gd name="connsiteX10917" fmla="*/ 168724 w 9272710"/>
              <a:gd name="connsiteY10917" fmla="*/ 567947 h 6864349"/>
              <a:gd name="connsiteX10918" fmla="*/ 195971 w 9272710"/>
              <a:gd name="connsiteY10918" fmla="*/ 587327 h 6864349"/>
              <a:gd name="connsiteX10919" fmla="*/ 197695 w 9272710"/>
              <a:gd name="connsiteY10919" fmla="*/ 590057 h 6864349"/>
              <a:gd name="connsiteX10920" fmla="*/ 205703 w 9272710"/>
              <a:gd name="connsiteY10920" fmla="*/ 604310 h 6864349"/>
              <a:gd name="connsiteX10921" fmla="*/ 210357 w 9272710"/>
              <a:gd name="connsiteY10921" fmla="*/ 617079 h 6864349"/>
              <a:gd name="connsiteX10922" fmla="*/ 211333 w 9272710"/>
              <a:gd name="connsiteY10922" fmla="*/ 618439 h 6864349"/>
              <a:gd name="connsiteX10923" fmla="*/ 214807 w 9272710"/>
              <a:gd name="connsiteY10923" fmla="*/ 627666 h 6864349"/>
              <a:gd name="connsiteX10924" fmla="*/ 227425 w 9272710"/>
              <a:gd name="connsiteY10924" fmla="*/ 640873 h 6864349"/>
              <a:gd name="connsiteX10925" fmla="*/ 227958 w 9272710"/>
              <a:gd name="connsiteY10925" fmla="*/ 641616 h 6864349"/>
              <a:gd name="connsiteX10926" fmla="*/ 228110 w 9272710"/>
              <a:gd name="connsiteY10926" fmla="*/ 641590 h 6864349"/>
              <a:gd name="connsiteX10927" fmla="*/ 227425 w 9272710"/>
              <a:gd name="connsiteY10927" fmla="*/ 640873 h 6864349"/>
              <a:gd name="connsiteX10928" fmla="*/ 211333 w 9272710"/>
              <a:gd name="connsiteY10928" fmla="*/ 618439 h 6864349"/>
              <a:gd name="connsiteX10929" fmla="*/ 206645 w 9272710"/>
              <a:gd name="connsiteY10929" fmla="*/ 605988 h 6864349"/>
              <a:gd name="connsiteX10930" fmla="*/ 205703 w 9272710"/>
              <a:gd name="connsiteY10930" fmla="*/ 604310 h 6864349"/>
              <a:gd name="connsiteX10931" fmla="*/ 204345 w 9272710"/>
              <a:gd name="connsiteY10931" fmla="*/ 600585 h 6864349"/>
              <a:gd name="connsiteX10932" fmla="*/ 197695 w 9272710"/>
              <a:gd name="connsiteY10932" fmla="*/ 590057 h 6864349"/>
              <a:gd name="connsiteX10933" fmla="*/ 196162 w 9272710"/>
              <a:gd name="connsiteY10933" fmla="*/ 587328 h 6864349"/>
              <a:gd name="connsiteX10934" fmla="*/ 196163 w 9272710"/>
              <a:gd name="connsiteY10934" fmla="*/ 587328 h 6864349"/>
              <a:gd name="connsiteX10935" fmla="*/ 186817 w 9272710"/>
              <a:gd name="connsiteY10935" fmla="*/ 556419 h 6864349"/>
              <a:gd name="connsiteX10936" fmla="*/ 155110 w 9272710"/>
              <a:gd name="connsiteY10936" fmla="*/ 548370 h 6864349"/>
              <a:gd name="connsiteX10937" fmla="*/ 103675 w 9272710"/>
              <a:gd name="connsiteY10937" fmla="*/ 525796 h 6864349"/>
              <a:gd name="connsiteX10938" fmla="*/ 81650 w 9272710"/>
              <a:gd name="connsiteY10938" fmla="*/ 507603 h 6864349"/>
              <a:gd name="connsiteX10939" fmla="*/ 1509854 w 9272710"/>
              <a:gd name="connsiteY10939" fmla="*/ 500995 h 6864349"/>
              <a:gd name="connsiteX10940" fmla="*/ 1500670 w 9272710"/>
              <a:gd name="connsiteY10940" fmla="*/ 505080 h 6864349"/>
              <a:gd name="connsiteX10941" fmla="*/ 1498928 w 9272710"/>
              <a:gd name="connsiteY10941" fmla="*/ 505581 h 6864349"/>
              <a:gd name="connsiteX10942" fmla="*/ 1493968 w 9272710"/>
              <a:gd name="connsiteY10942" fmla="*/ 506703 h 6864349"/>
              <a:gd name="connsiteX10943" fmla="*/ 1492061 w 9272710"/>
              <a:gd name="connsiteY10943" fmla="*/ 507555 h 6864349"/>
              <a:gd name="connsiteX10944" fmla="*/ 1487896 w 9272710"/>
              <a:gd name="connsiteY10944" fmla="*/ 508753 h 6864349"/>
              <a:gd name="connsiteX10945" fmla="*/ 1487573 w 9272710"/>
              <a:gd name="connsiteY10945" fmla="*/ 509562 h 6864349"/>
              <a:gd name="connsiteX10946" fmla="*/ 1485628 w 9272710"/>
              <a:gd name="connsiteY10946" fmla="*/ 510431 h 6864349"/>
              <a:gd name="connsiteX10947" fmla="*/ 1484168 w 9272710"/>
              <a:gd name="connsiteY10947" fmla="*/ 518086 h 6864349"/>
              <a:gd name="connsiteX10948" fmla="*/ 1484132 w 9272710"/>
              <a:gd name="connsiteY10948" fmla="*/ 518177 h 6864349"/>
              <a:gd name="connsiteX10949" fmla="*/ 1484132 w 9272710"/>
              <a:gd name="connsiteY10949" fmla="*/ 527797 h 6864349"/>
              <a:gd name="connsiteX10950" fmla="*/ 1484133 w 9272710"/>
              <a:gd name="connsiteY10950" fmla="*/ 527809 h 6864349"/>
              <a:gd name="connsiteX10951" fmla="*/ 1484133 w 9272710"/>
              <a:gd name="connsiteY10951" fmla="*/ 518271 h 6864349"/>
              <a:gd name="connsiteX10952" fmla="*/ 1484168 w 9272710"/>
              <a:gd name="connsiteY10952" fmla="*/ 518086 h 6864349"/>
              <a:gd name="connsiteX10953" fmla="*/ 1487573 w 9272710"/>
              <a:gd name="connsiteY10953" fmla="*/ 509562 h 6864349"/>
              <a:gd name="connsiteX10954" fmla="*/ 1492061 w 9272710"/>
              <a:gd name="connsiteY10954" fmla="*/ 507555 h 6864349"/>
              <a:gd name="connsiteX10955" fmla="*/ 1498928 w 9272710"/>
              <a:gd name="connsiteY10955" fmla="*/ 505581 h 6864349"/>
              <a:gd name="connsiteX10956" fmla="*/ 1503839 w 9272710"/>
              <a:gd name="connsiteY10956" fmla="*/ 504470 h 6864349"/>
              <a:gd name="connsiteX10957" fmla="*/ 1509930 w 9272710"/>
              <a:gd name="connsiteY10957" fmla="*/ 501113 h 6864349"/>
              <a:gd name="connsiteX10958" fmla="*/ 1079112 w 9272710"/>
              <a:gd name="connsiteY10958" fmla="*/ 485610 h 6864349"/>
              <a:gd name="connsiteX10959" fmla="*/ 1086762 w 9272710"/>
              <a:gd name="connsiteY10959" fmla="*/ 512025 h 6864349"/>
              <a:gd name="connsiteX10960" fmla="*/ 1070843 w 9272710"/>
              <a:gd name="connsiteY10960" fmla="*/ 544275 h 6864349"/>
              <a:gd name="connsiteX10961" fmla="*/ 1068367 w 9272710"/>
              <a:gd name="connsiteY10961" fmla="*/ 557991 h 6864349"/>
              <a:gd name="connsiteX10962" fmla="*/ 1028552 w 9272710"/>
              <a:gd name="connsiteY10962" fmla="*/ 634476 h 6864349"/>
              <a:gd name="connsiteX10963" fmla="*/ 941303 w 9272710"/>
              <a:gd name="connsiteY10963" fmla="*/ 656003 h 6864349"/>
              <a:gd name="connsiteX10964" fmla="*/ 891392 w 9272710"/>
              <a:gd name="connsiteY10964" fmla="*/ 667242 h 6864349"/>
              <a:gd name="connsiteX10965" fmla="*/ 881296 w 9272710"/>
              <a:gd name="connsiteY10965" fmla="*/ 675624 h 6864349"/>
              <a:gd name="connsiteX10966" fmla="*/ 861677 w 9272710"/>
              <a:gd name="connsiteY10966" fmla="*/ 673066 h 6864349"/>
              <a:gd name="connsiteX10967" fmla="*/ 861769 w 9272710"/>
              <a:gd name="connsiteY10967" fmla="*/ 673243 h 6864349"/>
              <a:gd name="connsiteX10968" fmla="*/ 881486 w 9272710"/>
              <a:gd name="connsiteY10968" fmla="*/ 675815 h 6864349"/>
              <a:gd name="connsiteX10969" fmla="*/ 891583 w 9272710"/>
              <a:gd name="connsiteY10969" fmla="*/ 667433 h 6864349"/>
              <a:gd name="connsiteX10970" fmla="*/ 941494 w 9272710"/>
              <a:gd name="connsiteY10970" fmla="*/ 656193 h 6864349"/>
              <a:gd name="connsiteX10971" fmla="*/ 1028742 w 9272710"/>
              <a:gd name="connsiteY10971" fmla="*/ 634667 h 6864349"/>
              <a:gd name="connsiteX10972" fmla="*/ 1068557 w 9272710"/>
              <a:gd name="connsiteY10972" fmla="*/ 558181 h 6864349"/>
              <a:gd name="connsiteX10973" fmla="*/ 1071033 w 9272710"/>
              <a:gd name="connsiteY10973" fmla="*/ 544465 h 6864349"/>
              <a:gd name="connsiteX10974" fmla="*/ 1079261 w 9272710"/>
              <a:gd name="connsiteY10974" fmla="*/ 485780 h 6864349"/>
              <a:gd name="connsiteX10975" fmla="*/ 913536 w 9272710"/>
              <a:gd name="connsiteY10975" fmla="*/ 483569 h 6864349"/>
              <a:gd name="connsiteX10976" fmla="*/ 904906 w 9272710"/>
              <a:gd name="connsiteY10976" fmla="*/ 485018 h 6864349"/>
              <a:gd name="connsiteX10977" fmla="*/ 904832 w 9272710"/>
              <a:gd name="connsiteY10977" fmla="*/ 485094 h 6864349"/>
              <a:gd name="connsiteX10978" fmla="*/ 922729 w 9272710"/>
              <a:gd name="connsiteY10978" fmla="*/ 489220 h 6864349"/>
              <a:gd name="connsiteX10979" fmla="*/ 918348 w 9272710"/>
              <a:gd name="connsiteY10979" fmla="*/ 529225 h 6864349"/>
              <a:gd name="connsiteX10980" fmla="*/ 865579 w 9272710"/>
              <a:gd name="connsiteY10980" fmla="*/ 612378 h 6864349"/>
              <a:gd name="connsiteX10981" fmla="*/ 865568 w 9272710"/>
              <a:gd name="connsiteY10981" fmla="*/ 636465 h 6864349"/>
              <a:gd name="connsiteX10982" fmla="*/ 865875 w 9272710"/>
              <a:gd name="connsiteY10982" fmla="*/ 636500 h 6864349"/>
              <a:gd name="connsiteX10983" fmla="*/ 862707 w 9272710"/>
              <a:gd name="connsiteY10983" fmla="*/ 628382 h 6864349"/>
              <a:gd name="connsiteX10984" fmla="*/ 865865 w 9272710"/>
              <a:gd name="connsiteY10984" fmla="*/ 612379 h 6864349"/>
              <a:gd name="connsiteX10985" fmla="*/ 918633 w 9272710"/>
              <a:gd name="connsiteY10985" fmla="*/ 529226 h 6864349"/>
              <a:gd name="connsiteX10986" fmla="*/ 923015 w 9272710"/>
              <a:gd name="connsiteY10986" fmla="*/ 489220 h 6864349"/>
              <a:gd name="connsiteX10987" fmla="*/ 913536 w 9272710"/>
              <a:gd name="connsiteY10987" fmla="*/ 483569 h 6864349"/>
              <a:gd name="connsiteX10988" fmla="*/ 1060014 w 9272710"/>
              <a:gd name="connsiteY10988" fmla="*/ 463821 h 6864349"/>
              <a:gd name="connsiteX10989" fmla="*/ 1068356 w 9272710"/>
              <a:gd name="connsiteY10989" fmla="*/ 473333 h 6864349"/>
              <a:gd name="connsiteX10990" fmla="*/ 1060090 w 9272710"/>
              <a:gd name="connsiteY10990" fmla="*/ 463897 h 6864349"/>
              <a:gd name="connsiteX10991" fmla="*/ 2014811 w 9272710"/>
              <a:gd name="connsiteY10991" fmla="*/ 433571 h 6864349"/>
              <a:gd name="connsiteX10992" fmla="*/ 2014760 w 9272710"/>
              <a:gd name="connsiteY10992" fmla="*/ 433667 h 6864349"/>
              <a:gd name="connsiteX10993" fmla="*/ 2014791 w 9272710"/>
              <a:gd name="connsiteY10993" fmla="*/ 434007 h 6864349"/>
              <a:gd name="connsiteX10994" fmla="*/ 2014128 w 9272710"/>
              <a:gd name="connsiteY10994" fmla="*/ 448966 h 6864349"/>
              <a:gd name="connsiteX10995" fmla="*/ 2016533 w 9272710"/>
              <a:gd name="connsiteY10995" fmla="*/ 452984 h 6864349"/>
              <a:gd name="connsiteX10996" fmla="*/ 2016791 w 9272710"/>
              <a:gd name="connsiteY10996" fmla="*/ 455797 h 6864349"/>
              <a:gd name="connsiteX10997" fmla="*/ 2019304 w 9272710"/>
              <a:gd name="connsiteY10997" fmla="*/ 457615 h 6864349"/>
              <a:gd name="connsiteX10998" fmla="*/ 2021548 w 9272710"/>
              <a:gd name="connsiteY10998" fmla="*/ 461365 h 6864349"/>
              <a:gd name="connsiteX10999" fmla="*/ 2034866 w 9272710"/>
              <a:gd name="connsiteY10999" fmla="*/ 468876 h 6864349"/>
              <a:gd name="connsiteX11000" fmla="*/ 2036392 w 9272710"/>
              <a:gd name="connsiteY11000" fmla="*/ 469980 h 6864349"/>
              <a:gd name="connsiteX11001" fmla="*/ 2058204 w 9272710"/>
              <a:gd name="connsiteY11001" fmla="*/ 555610 h 6864349"/>
              <a:gd name="connsiteX11002" fmla="*/ 2052405 w 9272710"/>
              <a:gd name="connsiteY11002" fmla="*/ 575830 h 6864349"/>
              <a:gd name="connsiteX11003" fmla="*/ 2053886 w 9272710"/>
              <a:gd name="connsiteY11003" fmla="*/ 581153 h 6864349"/>
              <a:gd name="connsiteX11004" fmla="*/ 2053384 w 9272710"/>
              <a:gd name="connsiteY11004" fmla="*/ 584072 h 6864349"/>
              <a:gd name="connsiteX11005" fmla="*/ 2055208 w 9272710"/>
              <a:gd name="connsiteY11005" fmla="*/ 585911 h 6864349"/>
              <a:gd name="connsiteX11006" fmla="*/ 2056740 w 9272710"/>
              <a:gd name="connsiteY11006" fmla="*/ 591424 h 6864349"/>
              <a:gd name="connsiteX11007" fmla="*/ 2094209 w 9272710"/>
              <a:gd name="connsiteY11007" fmla="*/ 606664 h 6864349"/>
              <a:gd name="connsiteX11008" fmla="*/ 2110497 w 9272710"/>
              <a:gd name="connsiteY11008" fmla="*/ 613903 h 6864349"/>
              <a:gd name="connsiteX11009" fmla="*/ 2200984 w 9272710"/>
              <a:gd name="connsiteY11009" fmla="*/ 741252 h 6864349"/>
              <a:gd name="connsiteX11010" fmla="*/ 2110497 w 9272710"/>
              <a:gd name="connsiteY11010" fmla="*/ 613903 h 6864349"/>
              <a:gd name="connsiteX11011" fmla="*/ 2094209 w 9272710"/>
              <a:gd name="connsiteY11011" fmla="*/ 606664 h 6864349"/>
              <a:gd name="connsiteX11012" fmla="*/ 2094220 w 9272710"/>
              <a:gd name="connsiteY11012" fmla="*/ 606457 h 6864349"/>
              <a:gd name="connsiteX11013" fmla="*/ 2070892 w 9272710"/>
              <a:gd name="connsiteY11013" fmla="*/ 601724 h 6864349"/>
              <a:gd name="connsiteX11014" fmla="*/ 2055208 w 9272710"/>
              <a:gd name="connsiteY11014" fmla="*/ 585911 h 6864349"/>
              <a:gd name="connsiteX11015" fmla="*/ 2053886 w 9272710"/>
              <a:gd name="connsiteY11015" fmla="*/ 581153 h 6864349"/>
              <a:gd name="connsiteX11016" fmla="*/ 2058299 w 9272710"/>
              <a:gd name="connsiteY11016" fmla="*/ 555420 h 6864349"/>
              <a:gd name="connsiteX11017" fmla="*/ 2036488 w 9272710"/>
              <a:gd name="connsiteY11017" fmla="*/ 469790 h 6864349"/>
              <a:gd name="connsiteX11018" fmla="*/ 2034866 w 9272710"/>
              <a:gd name="connsiteY11018" fmla="*/ 468876 h 6864349"/>
              <a:gd name="connsiteX11019" fmla="*/ 2019304 w 9272710"/>
              <a:gd name="connsiteY11019" fmla="*/ 457615 h 6864349"/>
              <a:gd name="connsiteX11020" fmla="*/ 2016533 w 9272710"/>
              <a:gd name="connsiteY11020" fmla="*/ 452984 h 6864349"/>
              <a:gd name="connsiteX11021" fmla="*/ 2014791 w 9272710"/>
              <a:gd name="connsiteY11021" fmla="*/ 434007 h 6864349"/>
              <a:gd name="connsiteX11022" fmla="*/ 7736455 w 9272710"/>
              <a:gd name="connsiteY11022" fmla="*/ 420777 h 6864349"/>
              <a:gd name="connsiteX11023" fmla="*/ 7746171 w 9272710"/>
              <a:gd name="connsiteY11023" fmla="*/ 420777 h 6864349"/>
              <a:gd name="connsiteX11024" fmla="*/ 7775222 w 9272710"/>
              <a:gd name="connsiteY11024" fmla="*/ 488595 h 6864349"/>
              <a:gd name="connsiteX11025" fmla="*/ 7823609 w 9272710"/>
              <a:gd name="connsiteY11025" fmla="*/ 527362 h 6864349"/>
              <a:gd name="connsiteX11026" fmla="*/ 7833325 w 9272710"/>
              <a:gd name="connsiteY11026" fmla="*/ 537078 h 6864349"/>
              <a:gd name="connsiteX11027" fmla="*/ 7836563 w 9272710"/>
              <a:gd name="connsiteY11027" fmla="*/ 550603 h 6864349"/>
              <a:gd name="connsiteX11028" fmla="*/ 7939909 w 9272710"/>
              <a:gd name="connsiteY11028" fmla="*/ 653282 h 6864349"/>
              <a:gd name="connsiteX11029" fmla="*/ 7969913 w 9272710"/>
              <a:gd name="connsiteY11029" fmla="*/ 705956 h 6864349"/>
              <a:gd name="connsiteX11030" fmla="*/ 8058972 w 9272710"/>
              <a:gd name="connsiteY11030" fmla="*/ 805206 h 6864349"/>
              <a:gd name="connsiteX11031" fmla="*/ 8057734 w 9272710"/>
              <a:gd name="connsiteY11031" fmla="*/ 870357 h 6864349"/>
              <a:gd name="connsiteX11032" fmla="*/ 8070783 w 9272710"/>
              <a:gd name="connsiteY11032" fmla="*/ 897408 h 6864349"/>
              <a:gd name="connsiteX11033" fmla="*/ 8128695 w 9272710"/>
              <a:gd name="connsiteY11033" fmla="*/ 940747 h 6864349"/>
              <a:gd name="connsiteX11034" fmla="*/ 8133552 w 9272710"/>
              <a:gd name="connsiteY11034" fmla="*/ 946760 h 6864349"/>
              <a:gd name="connsiteX11035" fmla="*/ 8143073 w 9272710"/>
              <a:gd name="connsiteY11035" fmla="*/ 943762 h 6864349"/>
              <a:gd name="connsiteX11036" fmla="*/ 8142982 w 9272710"/>
              <a:gd name="connsiteY11036" fmla="*/ 943700 h 6864349"/>
              <a:gd name="connsiteX11037" fmla="*/ 8179082 w 9272710"/>
              <a:gd name="connsiteY11037" fmla="*/ 916078 h 6864349"/>
              <a:gd name="connsiteX11038" fmla="*/ 8194894 w 9272710"/>
              <a:gd name="connsiteY11038" fmla="*/ 949320 h 6864349"/>
              <a:gd name="connsiteX11039" fmla="*/ 8198990 w 9272710"/>
              <a:gd name="connsiteY11039" fmla="*/ 957987 h 6864349"/>
              <a:gd name="connsiteX11040" fmla="*/ 8281095 w 9272710"/>
              <a:gd name="connsiteY11040" fmla="*/ 1071430 h 6864349"/>
              <a:gd name="connsiteX11041" fmla="*/ 8333292 w 9272710"/>
              <a:gd name="connsiteY11041" fmla="*/ 1064001 h 6864349"/>
              <a:gd name="connsiteX11042" fmla="*/ 8395490 w 9272710"/>
              <a:gd name="connsiteY11042" fmla="*/ 1044570 h 6864349"/>
              <a:gd name="connsiteX11043" fmla="*/ 8636949 w 9272710"/>
              <a:gd name="connsiteY11043" fmla="*/ 953225 h 6864349"/>
              <a:gd name="connsiteX11044" fmla="*/ 8695052 w 9272710"/>
              <a:gd name="connsiteY11044" fmla="*/ 904838 h 6864349"/>
              <a:gd name="connsiteX11045" fmla="*/ 8693337 w 9272710"/>
              <a:gd name="connsiteY11045" fmla="*/ 930841 h 6864349"/>
              <a:gd name="connsiteX11046" fmla="*/ 8526650 w 9272710"/>
              <a:gd name="connsiteY11046" fmla="*/ 1078574 h 6864349"/>
              <a:gd name="connsiteX11047" fmla="*/ 8495503 w 9272710"/>
              <a:gd name="connsiteY11047" fmla="*/ 1088956 h 6864349"/>
              <a:gd name="connsiteX11048" fmla="*/ 8414159 w 9272710"/>
              <a:gd name="connsiteY11048" fmla="*/ 1166299 h 6864349"/>
              <a:gd name="connsiteX11049" fmla="*/ 8416636 w 9272710"/>
              <a:gd name="connsiteY11049" fmla="*/ 1243737 h 6864349"/>
              <a:gd name="connsiteX11050" fmla="*/ 8416541 w 9272710"/>
              <a:gd name="connsiteY11050" fmla="*/ 1244023 h 6864349"/>
              <a:gd name="connsiteX11051" fmla="*/ 8358343 w 9272710"/>
              <a:gd name="connsiteY11051" fmla="*/ 1381088 h 6864349"/>
              <a:gd name="connsiteX11052" fmla="*/ 8330054 w 9272710"/>
              <a:gd name="connsiteY11052" fmla="*/ 1388862 h 6864349"/>
              <a:gd name="connsiteX11053" fmla="*/ 8330253 w 9272710"/>
              <a:gd name="connsiteY11053" fmla="*/ 1388873 h 6864349"/>
              <a:gd name="connsiteX11054" fmla="*/ 8358628 w 9272710"/>
              <a:gd name="connsiteY11054" fmla="*/ 1381088 h 6864349"/>
              <a:gd name="connsiteX11055" fmla="*/ 8416826 w 9272710"/>
              <a:gd name="connsiteY11055" fmla="*/ 1244023 h 6864349"/>
              <a:gd name="connsiteX11056" fmla="*/ 8414350 w 9272710"/>
              <a:gd name="connsiteY11056" fmla="*/ 1166585 h 6864349"/>
              <a:gd name="connsiteX11057" fmla="*/ 8511219 w 9272710"/>
              <a:gd name="connsiteY11057" fmla="*/ 1214972 h 6864349"/>
              <a:gd name="connsiteX11058" fmla="*/ 8464737 w 9272710"/>
              <a:gd name="connsiteY11058" fmla="*/ 1274027 h 6864349"/>
              <a:gd name="connsiteX11059" fmla="*/ 8464737 w 9272710"/>
              <a:gd name="connsiteY11059" fmla="*/ 1315651 h 6864349"/>
              <a:gd name="connsiteX11060" fmla="*/ 8508266 w 9272710"/>
              <a:gd name="connsiteY11060" fmla="*/ 1309460 h 6864349"/>
              <a:gd name="connsiteX11061" fmla="*/ 8526745 w 9272710"/>
              <a:gd name="connsiteY11061" fmla="*/ 1287552 h 6864349"/>
              <a:gd name="connsiteX11062" fmla="*/ 8550843 w 9272710"/>
              <a:gd name="connsiteY11062" fmla="*/ 1251262 h 6864349"/>
              <a:gd name="connsiteX11063" fmla="*/ 8583418 w 9272710"/>
              <a:gd name="connsiteY11063" fmla="*/ 1292315 h 6864349"/>
              <a:gd name="connsiteX11064" fmla="*/ 8612089 w 9272710"/>
              <a:gd name="connsiteY11064" fmla="*/ 1316984 h 6864349"/>
              <a:gd name="connsiteX11065" fmla="*/ 8627710 w 9272710"/>
              <a:gd name="connsiteY11065" fmla="*/ 1285361 h 6864349"/>
              <a:gd name="connsiteX11066" fmla="*/ 8521125 w 9272710"/>
              <a:gd name="connsiteY11066" fmla="*/ 1205351 h 6864349"/>
              <a:gd name="connsiteX11067" fmla="*/ 8521125 w 9272710"/>
              <a:gd name="connsiteY11067" fmla="*/ 1186016 h 6864349"/>
              <a:gd name="connsiteX11068" fmla="*/ 8562535 w 9272710"/>
              <a:gd name="connsiteY11068" fmla="*/ 1173359 h 6864349"/>
              <a:gd name="connsiteX11069" fmla="*/ 8604449 w 9272710"/>
              <a:gd name="connsiteY11069" fmla="*/ 1171371 h 6864349"/>
              <a:gd name="connsiteX11070" fmla="*/ 8604374 w 9272710"/>
              <a:gd name="connsiteY11070" fmla="*/ 1171347 h 6864349"/>
              <a:gd name="connsiteX11071" fmla="*/ 8520553 w 9272710"/>
              <a:gd name="connsiteY11071" fmla="*/ 1186016 h 6864349"/>
              <a:gd name="connsiteX11072" fmla="*/ 8520553 w 9272710"/>
              <a:gd name="connsiteY11072" fmla="*/ 1176300 h 6864349"/>
              <a:gd name="connsiteX11073" fmla="*/ 8607707 w 9272710"/>
              <a:gd name="connsiteY11073" fmla="*/ 1098862 h 6864349"/>
              <a:gd name="connsiteX11074" fmla="*/ 8607786 w 9272710"/>
              <a:gd name="connsiteY11074" fmla="*/ 1098784 h 6864349"/>
              <a:gd name="connsiteX11075" fmla="*/ 8607612 w 9272710"/>
              <a:gd name="connsiteY11075" fmla="*/ 1098767 h 6864349"/>
              <a:gd name="connsiteX11076" fmla="*/ 8589801 w 9272710"/>
              <a:gd name="connsiteY11076" fmla="*/ 1096481 h 6864349"/>
              <a:gd name="connsiteX11077" fmla="*/ 8596468 w 9272710"/>
              <a:gd name="connsiteY11077" fmla="*/ 1084575 h 6864349"/>
              <a:gd name="connsiteX11078" fmla="*/ 8617328 w 9272710"/>
              <a:gd name="connsiteY11078" fmla="*/ 1060000 h 6864349"/>
              <a:gd name="connsiteX11079" fmla="*/ 8646379 w 9272710"/>
              <a:gd name="connsiteY11079" fmla="*/ 1030949 h 6864349"/>
              <a:gd name="connsiteX11080" fmla="*/ 8665715 w 9272710"/>
              <a:gd name="connsiteY11080" fmla="*/ 982562 h 6864349"/>
              <a:gd name="connsiteX11081" fmla="*/ 8675430 w 9272710"/>
              <a:gd name="connsiteY11081" fmla="*/ 982562 h 6864349"/>
              <a:gd name="connsiteX11082" fmla="*/ 8675526 w 9272710"/>
              <a:gd name="connsiteY11082" fmla="*/ 982562 h 6864349"/>
              <a:gd name="connsiteX11083" fmla="*/ 8675049 w 9272710"/>
              <a:gd name="connsiteY11083" fmla="*/ 1011232 h 6864349"/>
              <a:gd name="connsiteX11084" fmla="*/ 8700386 w 9272710"/>
              <a:gd name="connsiteY11084" fmla="*/ 1142391 h 6864349"/>
              <a:gd name="connsiteX11085" fmla="*/ 8701529 w 9272710"/>
              <a:gd name="connsiteY11085" fmla="*/ 1179253 h 6864349"/>
              <a:gd name="connsiteX11086" fmla="*/ 8720483 w 9272710"/>
              <a:gd name="connsiteY11086" fmla="*/ 1234212 h 6864349"/>
              <a:gd name="connsiteX11087" fmla="*/ 8745915 w 9272710"/>
              <a:gd name="connsiteY11087" fmla="*/ 1296887 h 6864349"/>
              <a:gd name="connsiteX11088" fmla="*/ 8742211 w 9272710"/>
              <a:gd name="connsiteY11088" fmla="*/ 1309405 h 6864349"/>
              <a:gd name="connsiteX11089" fmla="*/ 8742919 w 9272710"/>
              <a:gd name="connsiteY11089" fmla="*/ 1311827 h 6864349"/>
              <a:gd name="connsiteX11090" fmla="*/ 8742643 w 9272710"/>
              <a:gd name="connsiteY11090" fmla="*/ 1313162 h 6864349"/>
              <a:gd name="connsiteX11091" fmla="*/ 8743852 w 9272710"/>
              <a:gd name="connsiteY11091" fmla="*/ 1315023 h 6864349"/>
              <a:gd name="connsiteX11092" fmla="*/ 8745257 w 9272710"/>
              <a:gd name="connsiteY11092" fmla="*/ 1319834 h 6864349"/>
              <a:gd name="connsiteX11093" fmla="*/ 8747849 w 9272710"/>
              <a:gd name="connsiteY11093" fmla="*/ 1321173 h 6864349"/>
              <a:gd name="connsiteX11094" fmla="*/ 8750428 w 9272710"/>
              <a:gd name="connsiteY11094" fmla="*/ 1325141 h 6864349"/>
              <a:gd name="connsiteX11095" fmla="*/ 8765698 w 9272710"/>
              <a:gd name="connsiteY11095" fmla="*/ 1330397 h 6864349"/>
              <a:gd name="connsiteX11096" fmla="*/ 8765887 w 9272710"/>
              <a:gd name="connsiteY11096" fmla="*/ 1330494 h 6864349"/>
              <a:gd name="connsiteX11097" fmla="*/ 8765949 w 9272710"/>
              <a:gd name="connsiteY11097" fmla="*/ 1330483 h 6864349"/>
              <a:gd name="connsiteX11098" fmla="*/ 8765698 w 9272710"/>
              <a:gd name="connsiteY11098" fmla="*/ 1330397 h 6864349"/>
              <a:gd name="connsiteX11099" fmla="*/ 8747849 w 9272710"/>
              <a:gd name="connsiteY11099" fmla="*/ 1321173 h 6864349"/>
              <a:gd name="connsiteX11100" fmla="*/ 8743852 w 9272710"/>
              <a:gd name="connsiteY11100" fmla="*/ 1315023 h 6864349"/>
              <a:gd name="connsiteX11101" fmla="*/ 8742919 w 9272710"/>
              <a:gd name="connsiteY11101" fmla="*/ 1311827 h 6864349"/>
              <a:gd name="connsiteX11102" fmla="*/ 8746011 w 9272710"/>
              <a:gd name="connsiteY11102" fmla="*/ 1296887 h 6864349"/>
              <a:gd name="connsiteX11103" fmla="*/ 8720579 w 9272710"/>
              <a:gd name="connsiteY11103" fmla="*/ 1234212 h 6864349"/>
              <a:gd name="connsiteX11104" fmla="*/ 8701624 w 9272710"/>
              <a:gd name="connsiteY11104" fmla="*/ 1179253 h 6864349"/>
              <a:gd name="connsiteX11105" fmla="*/ 8700481 w 9272710"/>
              <a:gd name="connsiteY11105" fmla="*/ 1142391 h 6864349"/>
              <a:gd name="connsiteX11106" fmla="*/ 8675145 w 9272710"/>
              <a:gd name="connsiteY11106" fmla="*/ 1011232 h 6864349"/>
              <a:gd name="connsiteX11107" fmla="*/ 8675621 w 9272710"/>
              <a:gd name="connsiteY11107" fmla="*/ 982562 h 6864349"/>
              <a:gd name="connsiteX11108" fmla="*/ 8743344 w 9272710"/>
              <a:gd name="connsiteY11108" fmla="*/ 846926 h 6864349"/>
              <a:gd name="connsiteX11109" fmla="*/ 8782111 w 9272710"/>
              <a:gd name="connsiteY11109" fmla="*/ 827590 h 6864349"/>
              <a:gd name="connsiteX11110" fmla="*/ 8753631 w 9272710"/>
              <a:gd name="connsiteY11110" fmla="*/ 922173 h 6864349"/>
              <a:gd name="connsiteX11111" fmla="*/ 8745820 w 9272710"/>
              <a:gd name="connsiteY11111" fmla="*/ 952939 h 6864349"/>
              <a:gd name="connsiteX11112" fmla="*/ 8696671 w 9272710"/>
              <a:gd name="connsiteY11112" fmla="*/ 1089813 h 6864349"/>
              <a:gd name="connsiteX11113" fmla="*/ 8762775 w 9272710"/>
              <a:gd name="connsiteY11113" fmla="*/ 1156869 h 6864349"/>
              <a:gd name="connsiteX11114" fmla="*/ 8821544 w 9272710"/>
              <a:gd name="connsiteY11114" fmla="*/ 1294982 h 6864349"/>
              <a:gd name="connsiteX11115" fmla="*/ 8859644 w 9272710"/>
              <a:gd name="connsiteY11115" fmla="*/ 1302125 h 6864349"/>
              <a:gd name="connsiteX11116" fmla="*/ 8869264 w 9272710"/>
              <a:gd name="connsiteY11116" fmla="*/ 1302125 h 6864349"/>
              <a:gd name="connsiteX11117" fmla="*/ 8908031 w 9272710"/>
              <a:gd name="connsiteY11117" fmla="*/ 1311841 h 6864349"/>
              <a:gd name="connsiteX11118" fmla="*/ 8908014 w 9272710"/>
              <a:gd name="connsiteY11118" fmla="*/ 1311856 h 6864349"/>
              <a:gd name="connsiteX11119" fmla="*/ 8936986 w 9272710"/>
              <a:gd name="connsiteY11119" fmla="*/ 1317449 h 6864349"/>
              <a:gd name="connsiteX11120" fmla="*/ 8966037 w 9272710"/>
              <a:gd name="connsiteY11120" fmla="*/ 1311841 h 6864349"/>
              <a:gd name="connsiteX11121" fmla="*/ 9024140 w 9272710"/>
              <a:gd name="connsiteY11121" fmla="*/ 1273074 h 6864349"/>
              <a:gd name="connsiteX11122" fmla="*/ 9045857 w 9272710"/>
              <a:gd name="connsiteY11122" fmla="*/ 1293743 h 6864349"/>
              <a:gd name="connsiteX11123" fmla="*/ 9137106 w 9272710"/>
              <a:gd name="connsiteY11123" fmla="*/ 1325080 h 6864349"/>
              <a:gd name="connsiteX11124" fmla="*/ 9169396 w 9272710"/>
              <a:gd name="connsiteY11124" fmla="*/ 1321461 h 6864349"/>
              <a:gd name="connsiteX11125" fmla="*/ 9208163 w 9272710"/>
              <a:gd name="connsiteY11125" fmla="*/ 1330224 h 6864349"/>
              <a:gd name="connsiteX11126" fmla="*/ 9208163 w 9272710"/>
              <a:gd name="connsiteY11126" fmla="*/ 1346702 h 6864349"/>
              <a:gd name="connsiteX11127" fmla="*/ 9208068 w 9272710"/>
              <a:gd name="connsiteY11127" fmla="*/ 1346739 h 6864349"/>
              <a:gd name="connsiteX11128" fmla="*/ 9208068 w 9272710"/>
              <a:gd name="connsiteY11128" fmla="*/ 1395756 h 6864349"/>
              <a:gd name="connsiteX11129" fmla="*/ 9201972 w 9272710"/>
              <a:gd name="connsiteY11129" fmla="*/ 1407281 h 6864349"/>
              <a:gd name="connsiteX11130" fmla="*/ 9164062 w 9272710"/>
              <a:gd name="connsiteY11130" fmla="*/ 1431570 h 6864349"/>
              <a:gd name="connsiteX11131" fmla="*/ 9164062 w 9272710"/>
              <a:gd name="connsiteY11131" fmla="*/ 1431665 h 6864349"/>
              <a:gd name="connsiteX11132" fmla="*/ 9130915 w 9272710"/>
              <a:gd name="connsiteY11132" fmla="*/ 1459669 h 6864349"/>
              <a:gd name="connsiteX11133" fmla="*/ 9128058 w 9272710"/>
              <a:gd name="connsiteY11133" fmla="*/ 1526344 h 6864349"/>
              <a:gd name="connsiteX11134" fmla="*/ 9109198 w 9272710"/>
              <a:gd name="connsiteY11134" fmla="*/ 1570540 h 6864349"/>
              <a:gd name="connsiteX11135" fmla="*/ 9080981 w 9272710"/>
              <a:gd name="connsiteY11135" fmla="*/ 1575636 h 6864349"/>
              <a:gd name="connsiteX11136" fmla="*/ 9054097 w 9272710"/>
              <a:gd name="connsiteY11136" fmla="*/ 1565889 h 6864349"/>
              <a:gd name="connsiteX11137" fmla="*/ 9054144 w 9272710"/>
              <a:gd name="connsiteY11137" fmla="*/ 1565968 h 6864349"/>
              <a:gd name="connsiteX11138" fmla="*/ 9109293 w 9272710"/>
              <a:gd name="connsiteY11138" fmla="*/ 1570635 h 6864349"/>
              <a:gd name="connsiteX11139" fmla="*/ 9128153 w 9272710"/>
              <a:gd name="connsiteY11139" fmla="*/ 1526439 h 6864349"/>
              <a:gd name="connsiteX11140" fmla="*/ 9131010 w 9272710"/>
              <a:gd name="connsiteY11140" fmla="*/ 1459764 h 6864349"/>
              <a:gd name="connsiteX11141" fmla="*/ 9164157 w 9272710"/>
              <a:gd name="connsiteY11141" fmla="*/ 1431761 h 6864349"/>
              <a:gd name="connsiteX11142" fmla="*/ 9202067 w 9272710"/>
              <a:gd name="connsiteY11142" fmla="*/ 1407472 h 6864349"/>
              <a:gd name="connsiteX11143" fmla="*/ 9208163 w 9272710"/>
              <a:gd name="connsiteY11143" fmla="*/ 1395947 h 6864349"/>
              <a:gd name="connsiteX11144" fmla="*/ 9208163 w 9272710"/>
              <a:gd name="connsiteY11144" fmla="*/ 1559872 h 6864349"/>
              <a:gd name="connsiteX11145" fmla="*/ 9208163 w 9272710"/>
              <a:gd name="connsiteY11145" fmla="*/ 1691793 h 6864349"/>
              <a:gd name="connsiteX11146" fmla="*/ 9208163 w 9272710"/>
              <a:gd name="connsiteY11146" fmla="*/ 1691889 h 6864349"/>
              <a:gd name="connsiteX11147" fmla="*/ 9208163 w 9272710"/>
              <a:gd name="connsiteY11147" fmla="*/ 1740001 h 6864349"/>
              <a:gd name="connsiteX11148" fmla="*/ 9208259 w 9272710"/>
              <a:gd name="connsiteY11148" fmla="*/ 1740276 h 6864349"/>
              <a:gd name="connsiteX11149" fmla="*/ 9208259 w 9272710"/>
              <a:gd name="connsiteY11149" fmla="*/ 1801521 h 6864349"/>
              <a:gd name="connsiteX11150" fmla="*/ 9208068 w 9272710"/>
              <a:gd name="connsiteY11150" fmla="*/ 1801539 h 6864349"/>
              <a:gd name="connsiteX11151" fmla="*/ 9208068 w 9272710"/>
              <a:gd name="connsiteY11151" fmla="*/ 1819523 h 6864349"/>
              <a:gd name="connsiteX11152" fmla="*/ 9198352 w 9272710"/>
              <a:gd name="connsiteY11152" fmla="*/ 1825048 h 6864349"/>
              <a:gd name="connsiteX11153" fmla="*/ 9179112 w 9272710"/>
              <a:gd name="connsiteY11153" fmla="*/ 1825048 h 6864349"/>
              <a:gd name="connsiteX11154" fmla="*/ 9179059 w 9272710"/>
              <a:gd name="connsiteY11154" fmla="*/ 1825143 h 6864349"/>
              <a:gd name="connsiteX11155" fmla="*/ 9198068 w 9272710"/>
              <a:gd name="connsiteY11155" fmla="*/ 1825143 h 6864349"/>
              <a:gd name="connsiteX11156" fmla="*/ 9207783 w 9272710"/>
              <a:gd name="connsiteY11156" fmla="*/ 1826286 h 6864349"/>
              <a:gd name="connsiteX11157" fmla="*/ 9207783 w 9272710"/>
              <a:gd name="connsiteY11157" fmla="*/ 1884172 h 6864349"/>
              <a:gd name="connsiteX11158" fmla="*/ 9208163 w 9272710"/>
              <a:gd name="connsiteY11158" fmla="*/ 1884198 h 6864349"/>
              <a:gd name="connsiteX11159" fmla="*/ 9208163 w 9272710"/>
              <a:gd name="connsiteY11159" fmla="*/ 2030407 h 6864349"/>
              <a:gd name="connsiteX11160" fmla="*/ 9188827 w 9272710"/>
              <a:gd name="connsiteY11160" fmla="*/ 2018691 h 6864349"/>
              <a:gd name="connsiteX11161" fmla="*/ 9171730 w 9272710"/>
              <a:gd name="connsiteY11161" fmla="*/ 1999081 h 6864349"/>
              <a:gd name="connsiteX11162" fmla="*/ 9168859 w 9272710"/>
              <a:gd name="connsiteY11162" fmla="*/ 2001092 h 6864349"/>
              <a:gd name="connsiteX11163" fmla="*/ 9166586 w 9272710"/>
              <a:gd name="connsiteY11163" fmla="*/ 2000737 h 6864349"/>
              <a:gd name="connsiteX11164" fmla="*/ 9152836 w 9272710"/>
              <a:gd name="connsiteY11164" fmla="*/ 2012318 h 6864349"/>
              <a:gd name="connsiteX11165" fmla="*/ 9151489 w 9272710"/>
              <a:gd name="connsiteY11165" fmla="*/ 2013262 h 6864349"/>
              <a:gd name="connsiteX11166" fmla="*/ 9151489 w 9272710"/>
              <a:gd name="connsiteY11166" fmla="*/ 2013357 h 6864349"/>
              <a:gd name="connsiteX11167" fmla="*/ 9088243 w 9272710"/>
              <a:gd name="connsiteY11167" fmla="*/ 2009071 h 6864349"/>
              <a:gd name="connsiteX11168" fmla="*/ 9074241 w 9272710"/>
              <a:gd name="connsiteY11168" fmla="*/ 1991581 h 6864349"/>
              <a:gd name="connsiteX11169" fmla="*/ 9077461 w 9272710"/>
              <a:gd name="connsiteY11169" fmla="*/ 1985190 h 6864349"/>
              <a:gd name="connsiteX11170" fmla="*/ 9074171 w 9272710"/>
              <a:gd name="connsiteY11170" fmla="*/ 1991676 h 6864349"/>
              <a:gd name="connsiteX11171" fmla="*/ 9088244 w 9272710"/>
              <a:gd name="connsiteY11171" fmla="*/ 2009166 h 6864349"/>
              <a:gd name="connsiteX11172" fmla="*/ 9151490 w 9272710"/>
              <a:gd name="connsiteY11172" fmla="*/ 2013452 h 6864349"/>
              <a:gd name="connsiteX11173" fmla="*/ 9152836 w 9272710"/>
              <a:gd name="connsiteY11173" fmla="*/ 2012318 h 6864349"/>
              <a:gd name="connsiteX11174" fmla="*/ 9168859 w 9272710"/>
              <a:gd name="connsiteY11174" fmla="*/ 2001092 h 6864349"/>
              <a:gd name="connsiteX11175" fmla="*/ 9181280 w 9272710"/>
              <a:gd name="connsiteY11175" fmla="*/ 2003031 h 6864349"/>
              <a:gd name="connsiteX11176" fmla="*/ 9188780 w 9272710"/>
              <a:gd name="connsiteY11176" fmla="*/ 2018780 h 6864349"/>
              <a:gd name="connsiteX11177" fmla="*/ 9188827 w 9272710"/>
              <a:gd name="connsiteY11177" fmla="*/ 2018786 h 6864349"/>
              <a:gd name="connsiteX11178" fmla="*/ 9208163 w 9272710"/>
              <a:gd name="connsiteY11178" fmla="*/ 2030502 h 6864349"/>
              <a:gd name="connsiteX11179" fmla="*/ 9208163 w 9272710"/>
              <a:gd name="connsiteY11179" fmla="*/ 2238814 h 6864349"/>
              <a:gd name="connsiteX11180" fmla="*/ 9119104 w 9272710"/>
              <a:gd name="connsiteY11180" fmla="*/ 2240528 h 6864349"/>
              <a:gd name="connsiteX11181" fmla="*/ 9105439 w 9272710"/>
              <a:gd name="connsiteY11181" fmla="*/ 2241191 h 6864349"/>
              <a:gd name="connsiteX11182" fmla="*/ 9097281 w 9272710"/>
              <a:gd name="connsiteY11182" fmla="*/ 2236555 h 6864349"/>
              <a:gd name="connsiteX11183" fmla="*/ 9097206 w 9272710"/>
              <a:gd name="connsiteY11183" fmla="*/ 2236493 h 6864349"/>
              <a:gd name="connsiteX11184" fmla="*/ 9097206 w 9272710"/>
              <a:gd name="connsiteY11184" fmla="*/ 2236512 h 6864349"/>
              <a:gd name="connsiteX11185" fmla="*/ 9097281 w 9272710"/>
              <a:gd name="connsiteY11185" fmla="*/ 2236555 h 6864349"/>
              <a:gd name="connsiteX11186" fmla="*/ 9103150 w 9272710"/>
              <a:gd name="connsiteY11186" fmla="*/ 2241302 h 6864349"/>
              <a:gd name="connsiteX11187" fmla="*/ 9105439 w 9272710"/>
              <a:gd name="connsiteY11187" fmla="*/ 2241191 h 6864349"/>
              <a:gd name="connsiteX11188" fmla="*/ 9107389 w 9272710"/>
              <a:gd name="connsiteY11188" fmla="*/ 2242300 h 6864349"/>
              <a:gd name="connsiteX11189" fmla="*/ 9119200 w 9272710"/>
              <a:gd name="connsiteY11189" fmla="*/ 2240624 h 6864349"/>
              <a:gd name="connsiteX11190" fmla="*/ 9208259 w 9272710"/>
              <a:gd name="connsiteY11190" fmla="*/ 2238909 h 6864349"/>
              <a:gd name="connsiteX11191" fmla="*/ 9208259 w 9272710"/>
              <a:gd name="connsiteY11191" fmla="*/ 2472360 h 6864349"/>
              <a:gd name="connsiteX11192" fmla="*/ 9208354 w 9272710"/>
              <a:gd name="connsiteY11192" fmla="*/ 2472367 h 6864349"/>
              <a:gd name="connsiteX11193" fmla="*/ 9208354 w 9272710"/>
              <a:gd name="connsiteY11193" fmla="*/ 2474272 h 6864349"/>
              <a:gd name="connsiteX11194" fmla="*/ 9208259 w 9272710"/>
              <a:gd name="connsiteY11194" fmla="*/ 2474348 h 6864349"/>
              <a:gd name="connsiteX11195" fmla="*/ 9208259 w 9272710"/>
              <a:gd name="connsiteY11195" fmla="*/ 2682012 h 6864349"/>
              <a:gd name="connsiteX11196" fmla="*/ 9207973 w 9272710"/>
              <a:gd name="connsiteY11196" fmla="*/ 2681982 h 6864349"/>
              <a:gd name="connsiteX11197" fmla="*/ 9207973 w 9272710"/>
              <a:gd name="connsiteY11197" fmla="*/ 2901754 h 6864349"/>
              <a:gd name="connsiteX11198" fmla="*/ 9203306 w 9272710"/>
              <a:gd name="connsiteY11198" fmla="*/ 2907850 h 6864349"/>
              <a:gd name="connsiteX11199" fmla="*/ 9207973 w 9272710"/>
              <a:gd name="connsiteY11199" fmla="*/ 2917090 h 6864349"/>
              <a:gd name="connsiteX11200" fmla="*/ 9207973 w 9272710"/>
              <a:gd name="connsiteY11200" fmla="*/ 2989003 h 6864349"/>
              <a:gd name="connsiteX11201" fmla="*/ 9169111 w 9272710"/>
              <a:gd name="connsiteY11201" fmla="*/ 3013959 h 6864349"/>
              <a:gd name="connsiteX11202" fmla="*/ 9169301 w 9272710"/>
              <a:gd name="connsiteY11202" fmla="*/ 3014149 h 6864349"/>
              <a:gd name="connsiteX11203" fmla="*/ 9131963 w 9272710"/>
              <a:gd name="connsiteY11203" fmla="*/ 3162739 h 6864349"/>
              <a:gd name="connsiteX11204" fmla="*/ 8986612 w 9272710"/>
              <a:gd name="connsiteY11204" fmla="*/ 3312758 h 6864349"/>
              <a:gd name="connsiteX11205" fmla="*/ 8914127 w 9272710"/>
              <a:gd name="connsiteY11205" fmla="*/ 3410866 h 6864349"/>
              <a:gd name="connsiteX11206" fmla="*/ 8877741 w 9272710"/>
              <a:gd name="connsiteY11206" fmla="*/ 3413437 h 6864349"/>
              <a:gd name="connsiteX11207" fmla="*/ 8847261 w 9272710"/>
              <a:gd name="connsiteY11207" fmla="*/ 3430201 h 6864349"/>
              <a:gd name="connsiteX11208" fmla="*/ 8813066 w 9272710"/>
              <a:gd name="connsiteY11208" fmla="*/ 3458205 h 6864349"/>
              <a:gd name="connsiteX11209" fmla="*/ 8732104 w 9272710"/>
              <a:gd name="connsiteY11209" fmla="*/ 3461539 h 6864349"/>
              <a:gd name="connsiteX11210" fmla="*/ 8704577 w 9272710"/>
              <a:gd name="connsiteY11210" fmla="*/ 3480969 h 6864349"/>
              <a:gd name="connsiteX11211" fmla="*/ 8762679 w 9272710"/>
              <a:gd name="connsiteY11211" fmla="*/ 3626226 h 6864349"/>
              <a:gd name="connsiteX11212" fmla="*/ 8779062 w 9272710"/>
              <a:gd name="connsiteY11212" fmla="*/ 3631274 h 6864349"/>
              <a:gd name="connsiteX11213" fmla="*/ 8858691 w 9272710"/>
              <a:gd name="connsiteY11213" fmla="*/ 3673946 h 6864349"/>
              <a:gd name="connsiteX11214" fmla="*/ 8946702 w 9272710"/>
              <a:gd name="connsiteY11214" fmla="*/ 3674613 h 6864349"/>
              <a:gd name="connsiteX11215" fmla="*/ 8869169 w 9272710"/>
              <a:gd name="connsiteY11215" fmla="*/ 3694044 h 6864349"/>
              <a:gd name="connsiteX11216" fmla="*/ 8724008 w 9272710"/>
              <a:gd name="connsiteY11216" fmla="*/ 3635846 h 6864349"/>
              <a:gd name="connsiteX11217" fmla="*/ 8681240 w 9272710"/>
              <a:gd name="connsiteY11217" fmla="*/ 3564790 h 6864349"/>
              <a:gd name="connsiteX11218" fmla="*/ 8588372 w 9272710"/>
              <a:gd name="connsiteY11218" fmla="*/ 3519641 h 6864349"/>
              <a:gd name="connsiteX11219" fmla="*/ 8523792 w 9272710"/>
              <a:gd name="connsiteY11219" fmla="*/ 3552598 h 6864349"/>
              <a:gd name="connsiteX11220" fmla="*/ 8495884 w 9272710"/>
              <a:gd name="connsiteY11220" fmla="*/ 3566504 h 6864349"/>
              <a:gd name="connsiteX11221" fmla="*/ 8481692 w 9272710"/>
              <a:gd name="connsiteY11221" fmla="*/ 3539358 h 6864349"/>
              <a:gd name="connsiteX11222" fmla="*/ 8474738 w 9272710"/>
              <a:gd name="connsiteY11222" fmla="*/ 3506782 h 6864349"/>
              <a:gd name="connsiteX11223" fmla="*/ 8500932 w 9272710"/>
              <a:gd name="connsiteY11223" fmla="*/ 3476969 h 6864349"/>
              <a:gd name="connsiteX11224" fmla="*/ 8560749 w 9272710"/>
              <a:gd name="connsiteY11224" fmla="*/ 3450870 h 6864349"/>
              <a:gd name="connsiteX11225" fmla="*/ 8618185 w 9272710"/>
              <a:gd name="connsiteY11225" fmla="*/ 3413914 h 6864349"/>
              <a:gd name="connsiteX11226" fmla="*/ 8733628 w 9272710"/>
              <a:gd name="connsiteY11226" fmla="*/ 3393816 h 6864349"/>
              <a:gd name="connsiteX11227" fmla="*/ 8771823 w 9272710"/>
              <a:gd name="connsiteY11227" fmla="*/ 3395625 h 6864349"/>
              <a:gd name="connsiteX11228" fmla="*/ 8843070 w 9272710"/>
              <a:gd name="connsiteY11228" fmla="*/ 3373051 h 6864349"/>
              <a:gd name="connsiteX11229" fmla="*/ 8933751 w 9272710"/>
              <a:gd name="connsiteY11229" fmla="*/ 3303467 h 6864349"/>
              <a:gd name="connsiteX11230" fmla="*/ 8946574 w 9272710"/>
              <a:gd name="connsiteY11230" fmla="*/ 3277678 h 6864349"/>
              <a:gd name="connsiteX11231" fmla="*/ 8867157 w 9272710"/>
              <a:gd name="connsiteY11231" fmla="*/ 3319128 h 6864349"/>
              <a:gd name="connsiteX11232" fmla="*/ 8784968 w 9272710"/>
              <a:gd name="connsiteY11232" fmla="*/ 3354001 h 6864349"/>
              <a:gd name="connsiteX11233" fmla="*/ 8733628 w 9272710"/>
              <a:gd name="connsiteY11233" fmla="*/ 3393815 h 6864349"/>
              <a:gd name="connsiteX11234" fmla="*/ 8613804 w 9272710"/>
              <a:gd name="connsiteY11234" fmla="*/ 3379814 h 6864349"/>
              <a:gd name="connsiteX11235" fmla="*/ 8487788 w 9272710"/>
              <a:gd name="connsiteY11235" fmla="*/ 3354001 h 6864349"/>
              <a:gd name="connsiteX11236" fmla="*/ 8470548 w 9272710"/>
              <a:gd name="connsiteY11236" fmla="*/ 3341428 h 6864349"/>
              <a:gd name="connsiteX11237" fmla="*/ 8385108 w 9272710"/>
              <a:gd name="connsiteY11237" fmla="*/ 3384195 h 6864349"/>
              <a:gd name="connsiteX11238" fmla="*/ 8334276 w 9272710"/>
              <a:gd name="connsiteY11238" fmla="*/ 3388321 h 6864349"/>
              <a:gd name="connsiteX11239" fmla="*/ 8317511 w 9272710"/>
              <a:gd name="connsiteY11239" fmla="*/ 3384249 h 6864349"/>
              <a:gd name="connsiteX11240" fmla="*/ 8288620 w 9272710"/>
              <a:gd name="connsiteY11240" fmla="*/ 3393911 h 6864349"/>
              <a:gd name="connsiteX11241" fmla="*/ 8288239 w 9272710"/>
              <a:gd name="connsiteY11241" fmla="*/ 3393815 h 6864349"/>
              <a:gd name="connsiteX11242" fmla="*/ 8201085 w 9272710"/>
              <a:gd name="connsiteY11242" fmla="*/ 3422867 h 6864349"/>
              <a:gd name="connsiteX11243" fmla="*/ 8109740 w 9272710"/>
              <a:gd name="connsiteY11243" fmla="*/ 3376861 h 6864349"/>
              <a:gd name="connsiteX11244" fmla="*/ 8060877 w 9272710"/>
              <a:gd name="connsiteY11244" fmla="*/ 3447060 h 6864349"/>
              <a:gd name="connsiteX11245" fmla="*/ 8057829 w 9272710"/>
              <a:gd name="connsiteY11245" fmla="*/ 3506877 h 6864349"/>
              <a:gd name="connsiteX11246" fmla="*/ 8113645 w 9272710"/>
              <a:gd name="connsiteY11246" fmla="*/ 3558026 h 6864349"/>
              <a:gd name="connsiteX11247" fmla="*/ 8113550 w 9272710"/>
              <a:gd name="connsiteY11247" fmla="*/ 3558407 h 6864349"/>
              <a:gd name="connsiteX11248" fmla="*/ 8055733 w 9272710"/>
              <a:gd name="connsiteY11248" fmla="*/ 3568123 h 6864349"/>
              <a:gd name="connsiteX11249" fmla="*/ 7920193 w 9272710"/>
              <a:gd name="connsiteY11249" fmla="*/ 3655277 h 6864349"/>
              <a:gd name="connsiteX11250" fmla="*/ 7852470 w 9272710"/>
              <a:gd name="connsiteY11250" fmla="*/ 3694043 h 6864349"/>
              <a:gd name="connsiteX11251" fmla="*/ 7842754 w 9272710"/>
              <a:gd name="connsiteY11251" fmla="*/ 3703759 h 6864349"/>
              <a:gd name="connsiteX11252" fmla="*/ 7767888 w 9272710"/>
              <a:gd name="connsiteY11252" fmla="*/ 3690900 h 6864349"/>
              <a:gd name="connsiteX11253" fmla="*/ 7717406 w 9272710"/>
              <a:gd name="connsiteY11253" fmla="*/ 3693377 h 6864349"/>
              <a:gd name="connsiteX11254" fmla="*/ 7568530 w 9272710"/>
              <a:gd name="connsiteY11254" fmla="*/ 3683947 h 6864349"/>
              <a:gd name="connsiteX11255" fmla="*/ 7454420 w 9272710"/>
              <a:gd name="connsiteY11255" fmla="*/ 3737001 h 6864349"/>
              <a:gd name="connsiteX11256" fmla="*/ 7424416 w 9272710"/>
              <a:gd name="connsiteY11256" fmla="*/ 3796628 h 6864349"/>
              <a:gd name="connsiteX11257" fmla="*/ 7362694 w 9272710"/>
              <a:gd name="connsiteY11257" fmla="*/ 3813487 h 6864349"/>
              <a:gd name="connsiteX11258" fmla="*/ 7349074 w 9272710"/>
              <a:gd name="connsiteY11258" fmla="*/ 3766529 h 6864349"/>
              <a:gd name="connsiteX11259" fmla="*/ 7348883 w 9272710"/>
              <a:gd name="connsiteY11259" fmla="*/ 3732715 h 6864349"/>
              <a:gd name="connsiteX11260" fmla="*/ 7348883 w 9272710"/>
              <a:gd name="connsiteY11260" fmla="*/ 3724047 h 6864349"/>
              <a:gd name="connsiteX11261" fmla="*/ 7349868 w 9272710"/>
              <a:gd name="connsiteY11261" fmla="*/ 3724375 h 6864349"/>
              <a:gd name="connsiteX11262" fmla="*/ 7349836 w 9272710"/>
              <a:gd name="connsiteY11262" fmla="*/ 3724333 h 6864349"/>
              <a:gd name="connsiteX11263" fmla="*/ 7348788 w 9272710"/>
              <a:gd name="connsiteY11263" fmla="*/ 3722904 h 6864349"/>
              <a:gd name="connsiteX11264" fmla="*/ 7261634 w 9272710"/>
              <a:gd name="connsiteY11264" fmla="*/ 3664801 h 6864349"/>
              <a:gd name="connsiteX11265" fmla="*/ 7261730 w 9272710"/>
              <a:gd name="connsiteY11265" fmla="*/ 3664992 h 6864349"/>
              <a:gd name="connsiteX11266" fmla="*/ 7196102 w 9272710"/>
              <a:gd name="connsiteY11266" fmla="*/ 3616986 h 6864349"/>
              <a:gd name="connsiteX11267" fmla="*/ 7194810 w 9272710"/>
              <a:gd name="connsiteY11267" fmla="*/ 3614862 h 6864349"/>
              <a:gd name="connsiteX11268" fmla="*/ 7194483 w 9272710"/>
              <a:gd name="connsiteY11268" fmla="*/ 3615176 h 6864349"/>
              <a:gd name="connsiteX11269" fmla="*/ 7193726 w 9272710"/>
              <a:gd name="connsiteY11269" fmla="*/ 3616605 h 6864349"/>
              <a:gd name="connsiteX11270" fmla="*/ 7174480 w 9272710"/>
              <a:gd name="connsiteY11270" fmla="*/ 3616605 h 6864349"/>
              <a:gd name="connsiteX11271" fmla="*/ 7253633 w 9272710"/>
              <a:gd name="connsiteY11271" fmla="*/ 3532880 h 6864349"/>
              <a:gd name="connsiteX11272" fmla="*/ 7266111 w 9272710"/>
              <a:gd name="connsiteY11272" fmla="*/ 3526308 h 6864349"/>
              <a:gd name="connsiteX11273" fmla="*/ 7307259 w 9272710"/>
              <a:gd name="connsiteY11273" fmla="*/ 3441916 h 6864349"/>
              <a:gd name="connsiteX11274" fmla="*/ 7300305 w 9272710"/>
              <a:gd name="connsiteY11274" fmla="*/ 3345428 h 6864349"/>
              <a:gd name="connsiteX11275" fmla="*/ 7310021 w 9272710"/>
              <a:gd name="connsiteY11275" fmla="*/ 3287326 h 6864349"/>
              <a:gd name="connsiteX11276" fmla="*/ 7329357 w 9272710"/>
              <a:gd name="connsiteY11276" fmla="*/ 3238938 h 6864349"/>
              <a:gd name="connsiteX11277" fmla="*/ 7338310 w 9272710"/>
              <a:gd name="connsiteY11277" fmla="*/ 3218650 h 6864349"/>
              <a:gd name="connsiteX11278" fmla="*/ 7359360 w 9272710"/>
              <a:gd name="connsiteY11278" fmla="*/ 3114447 h 6864349"/>
              <a:gd name="connsiteX11279" fmla="*/ 7416606 w 9272710"/>
              <a:gd name="connsiteY11279" fmla="*/ 2987098 h 6864349"/>
              <a:gd name="connsiteX11280" fmla="*/ 7477661 w 9272710"/>
              <a:gd name="connsiteY11280" fmla="*/ 2935472 h 6864349"/>
              <a:gd name="connsiteX11281" fmla="*/ 7507284 w 9272710"/>
              <a:gd name="connsiteY11281" fmla="*/ 2879751 h 6864349"/>
              <a:gd name="connsiteX11282" fmla="*/ 7549099 w 9272710"/>
              <a:gd name="connsiteY11282" fmla="*/ 2840698 h 6864349"/>
              <a:gd name="connsiteX11283" fmla="*/ 7657207 w 9272710"/>
              <a:gd name="connsiteY11283" fmla="*/ 2820696 h 6864349"/>
              <a:gd name="connsiteX11284" fmla="*/ 7676638 w 9272710"/>
              <a:gd name="connsiteY11284" fmla="*/ 2735638 h 6864349"/>
              <a:gd name="connsiteX11285" fmla="*/ 7668161 w 9272710"/>
              <a:gd name="connsiteY11285" fmla="*/ 2643055 h 6864349"/>
              <a:gd name="connsiteX11286" fmla="*/ 7734836 w 9272710"/>
              <a:gd name="connsiteY11286" fmla="*/ 2571712 h 6864349"/>
              <a:gd name="connsiteX11287" fmla="*/ 7765126 w 9272710"/>
              <a:gd name="connsiteY11287" fmla="*/ 2551424 h 6864349"/>
              <a:gd name="connsiteX11288" fmla="*/ 7765238 w 9272710"/>
              <a:gd name="connsiteY11288" fmla="*/ 2551319 h 6864349"/>
              <a:gd name="connsiteX11289" fmla="*/ 7764900 w 9272710"/>
              <a:gd name="connsiteY11289" fmla="*/ 2551276 h 6864349"/>
              <a:gd name="connsiteX11290" fmla="*/ 7752422 w 9272710"/>
              <a:gd name="connsiteY11290" fmla="*/ 2564497 h 6864349"/>
              <a:gd name="connsiteX11291" fmla="*/ 7734741 w 9272710"/>
              <a:gd name="connsiteY11291" fmla="*/ 2571427 h 6864349"/>
              <a:gd name="connsiteX11292" fmla="*/ 7668066 w 9272710"/>
              <a:gd name="connsiteY11292" fmla="*/ 2642769 h 6864349"/>
              <a:gd name="connsiteX11293" fmla="*/ 7676544 w 9272710"/>
              <a:gd name="connsiteY11293" fmla="*/ 2735352 h 6864349"/>
              <a:gd name="connsiteX11294" fmla="*/ 7657113 w 9272710"/>
              <a:gd name="connsiteY11294" fmla="*/ 2820410 h 6864349"/>
              <a:gd name="connsiteX11295" fmla="*/ 7549004 w 9272710"/>
              <a:gd name="connsiteY11295" fmla="*/ 2840413 h 6864349"/>
              <a:gd name="connsiteX11296" fmla="*/ 7507189 w 9272710"/>
              <a:gd name="connsiteY11296" fmla="*/ 2879465 h 6864349"/>
              <a:gd name="connsiteX11297" fmla="*/ 7477566 w 9272710"/>
              <a:gd name="connsiteY11297" fmla="*/ 2935187 h 6864349"/>
              <a:gd name="connsiteX11298" fmla="*/ 7416511 w 9272710"/>
              <a:gd name="connsiteY11298" fmla="*/ 2986812 h 6864349"/>
              <a:gd name="connsiteX11299" fmla="*/ 7344788 w 9272710"/>
              <a:gd name="connsiteY11299" fmla="*/ 3087968 h 6864349"/>
              <a:gd name="connsiteX11300" fmla="*/ 7344883 w 9272710"/>
              <a:gd name="connsiteY11300" fmla="*/ 3088253 h 6864349"/>
              <a:gd name="connsiteX11301" fmla="*/ 7322404 w 9272710"/>
              <a:gd name="connsiteY11301" fmla="*/ 3112161 h 6864349"/>
              <a:gd name="connsiteX11302" fmla="*/ 7274779 w 9272710"/>
              <a:gd name="connsiteY11302" fmla="*/ 3130639 h 6864349"/>
              <a:gd name="connsiteX11303" fmla="*/ 7255729 w 9272710"/>
              <a:gd name="connsiteY11303" fmla="*/ 3166168 h 6864349"/>
              <a:gd name="connsiteX11304" fmla="*/ 7290210 w 9272710"/>
              <a:gd name="connsiteY11304" fmla="*/ 3190552 h 6864349"/>
              <a:gd name="connsiteX11305" fmla="*/ 7290400 w 9272710"/>
              <a:gd name="connsiteY11305" fmla="*/ 3190838 h 6864349"/>
              <a:gd name="connsiteX11306" fmla="*/ 7277339 w 9272710"/>
              <a:gd name="connsiteY11306" fmla="*/ 3199505 h 6864349"/>
              <a:gd name="connsiteX11307" fmla="*/ 7261951 w 9272710"/>
              <a:gd name="connsiteY11307" fmla="*/ 3200159 h 6864349"/>
              <a:gd name="connsiteX11308" fmla="*/ 7262015 w 9272710"/>
              <a:gd name="connsiteY11308" fmla="*/ 3200267 h 6864349"/>
              <a:gd name="connsiteX11309" fmla="*/ 7252300 w 9272710"/>
              <a:gd name="connsiteY11309" fmla="*/ 3258370 h 6864349"/>
              <a:gd name="connsiteX11310" fmla="*/ 7223249 w 9272710"/>
              <a:gd name="connsiteY11310" fmla="*/ 3248655 h 6864349"/>
              <a:gd name="connsiteX11311" fmla="*/ 7194197 w 9272710"/>
              <a:gd name="connsiteY11311" fmla="*/ 3316473 h 6864349"/>
              <a:gd name="connsiteX11312" fmla="*/ 7174862 w 9272710"/>
              <a:gd name="connsiteY11312" fmla="*/ 3335808 h 6864349"/>
              <a:gd name="connsiteX11313" fmla="*/ 7116759 w 9272710"/>
              <a:gd name="connsiteY11313" fmla="*/ 3306757 h 6864349"/>
              <a:gd name="connsiteX11314" fmla="*/ 7124474 w 9272710"/>
              <a:gd name="connsiteY11314" fmla="*/ 3254846 h 6864349"/>
              <a:gd name="connsiteX11315" fmla="*/ 7124189 w 9272710"/>
              <a:gd name="connsiteY11315" fmla="*/ 3254750 h 6864349"/>
              <a:gd name="connsiteX11316" fmla="*/ 7145810 w 9272710"/>
              <a:gd name="connsiteY11316" fmla="*/ 3162453 h 6864349"/>
              <a:gd name="connsiteX11317" fmla="*/ 7145620 w 9272710"/>
              <a:gd name="connsiteY11317" fmla="*/ 3102732 h 6864349"/>
              <a:gd name="connsiteX11318" fmla="*/ 7117712 w 9272710"/>
              <a:gd name="connsiteY11318" fmla="*/ 3053487 h 6864349"/>
              <a:gd name="connsiteX11319" fmla="*/ 7168670 w 9272710"/>
              <a:gd name="connsiteY11319" fmla="*/ 3059964 h 6864349"/>
              <a:gd name="connsiteX11320" fmla="*/ 7241632 w 9272710"/>
              <a:gd name="connsiteY11320" fmla="*/ 3033771 h 6864349"/>
              <a:gd name="connsiteX11321" fmla="*/ 7228011 w 9272710"/>
              <a:gd name="connsiteY11321" fmla="*/ 2976240 h 6864349"/>
              <a:gd name="connsiteX11322" fmla="*/ 7198771 w 9272710"/>
              <a:gd name="connsiteY11322" fmla="*/ 2955706 h 6864349"/>
              <a:gd name="connsiteX11323" fmla="*/ 7213265 w 9272710"/>
              <a:gd name="connsiteY11323" fmla="*/ 2938708 h 6864349"/>
              <a:gd name="connsiteX11324" fmla="*/ 7188808 w 9272710"/>
              <a:gd name="connsiteY11324" fmla="*/ 2937745 h 6864349"/>
              <a:gd name="connsiteX11325" fmla="*/ 7126189 w 9272710"/>
              <a:gd name="connsiteY11325" fmla="*/ 2967762 h 6864349"/>
              <a:gd name="connsiteX11326" fmla="*/ 7111806 w 9272710"/>
              <a:gd name="connsiteY11326" fmla="*/ 2963286 h 6864349"/>
              <a:gd name="connsiteX11327" fmla="*/ 7110187 w 9272710"/>
              <a:gd name="connsiteY11327" fmla="*/ 2978621 h 6864349"/>
              <a:gd name="connsiteX11328" fmla="*/ 7126189 w 9272710"/>
              <a:gd name="connsiteY11328" fmla="*/ 2977478 h 6864349"/>
              <a:gd name="connsiteX11329" fmla="*/ 7103805 w 9272710"/>
              <a:gd name="connsiteY11329" fmla="*/ 3021388 h 6864349"/>
              <a:gd name="connsiteX11330" fmla="*/ 7077707 w 9272710"/>
              <a:gd name="connsiteY11330" fmla="*/ 3045296 h 6864349"/>
              <a:gd name="connsiteX11331" fmla="*/ 7068753 w 9272710"/>
              <a:gd name="connsiteY11331" fmla="*/ 3042914 h 6864349"/>
              <a:gd name="connsiteX11332" fmla="*/ 7068753 w 9272710"/>
              <a:gd name="connsiteY11332" fmla="*/ 3042819 h 6864349"/>
              <a:gd name="connsiteX11333" fmla="*/ 7084946 w 9272710"/>
              <a:gd name="connsiteY11333" fmla="*/ 2963952 h 6864349"/>
              <a:gd name="connsiteX11334" fmla="*/ 7086400 w 9272710"/>
              <a:gd name="connsiteY11334" fmla="*/ 2938168 h 6864349"/>
              <a:gd name="connsiteX11335" fmla="*/ 7086228 w 9272710"/>
              <a:gd name="connsiteY11335" fmla="*/ 2938261 h 6864349"/>
              <a:gd name="connsiteX11336" fmla="*/ 7084755 w 9272710"/>
              <a:gd name="connsiteY11336" fmla="*/ 2964142 h 6864349"/>
              <a:gd name="connsiteX11337" fmla="*/ 7068563 w 9272710"/>
              <a:gd name="connsiteY11337" fmla="*/ 3043009 h 6864349"/>
              <a:gd name="connsiteX11338" fmla="*/ 7077516 w 9272710"/>
              <a:gd name="connsiteY11338" fmla="*/ 3045391 h 6864349"/>
              <a:gd name="connsiteX11339" fmla="*/ 7095709 w 9272710"/>
              <a:gd name="connsiteY11339" fmla="*/ 3078538 h 6864349"/>
              <a:gd name="connsiteX11340" fmla="*/ 7067325 w 9272710"/>
              <a:gd name="connsiteY11340" fmla="*/ 3177312 h 6864349"/>
              <a:gd name="connsiteX11341" fmla="*/ 7076564 w 9272710"/>
              <a:gd name="connsiteY11341" fmla="*/ 3229795 h 6864349"/>
              <a:gd name="connsiteX11342" fmla="*/ 7077612 w 9272710"/>
              <a:gd name="connsiteY11342" fmla="*/ 3268085 h 6864349"/>
              <a:gd name="connsiteX11343" fmla="*/ 7048560 w 9272710"/>
              <a:gd name="connsiteY11343" fmla="*/ 3297136 h 6864349"/>
              <a:gd name="connsiteX11344" fmla="*/ 7048560 w 9272710"/>
              <a:gd name="connsiteY11344" fmla="*/ 3316472 h 6864349"/>
              <a:gd name="connsiteX11345" fmla="*/ 7014175 w 9272710"/>
              <a:gd name="connsiteY11345" fmla="*/ 3332379 h 6864349"/>
              <a:gd name="connsiteX11346" fmla="*/ 6980742 w 9272710"/>
              <a:gd name="connsiteY11346" fmla="*/ 3345523 h 6864349"/>
              <a:gd name="connsiteX11347" fmla="*/ 6914353 w 9272710"/>
              <a:gd name="connsiteY11347" fmla="*/ 3265037 h 6864349"/>
              <a:gd name="connsiteX11348" fmla="*/ 6926545 w 9272710"/>
              <a:gd name="connsiteY11348" fmla="*/ 3227604 h 6864349"/>
              <a:gd name="connsiteX11349" fmla="*/ 6961121 w 9272710"/>
              <a:gd name="connsiteY11349" fmla="*/ 3241225 h 6864349"/>
              <a:gd name="connsiteX11350" fmla="*/ 7033130 w 9272710"/>
              <a:gd name="connsiteY11350" fmla="*/ 3263989 h 6864349"/>
              <a:gd name="connsiteX11351" fmla="*/ 7031606 w 9272710"/>
              <a:gd name="connsiteY11351" fmla="*/ 3212173 h 6864349"/>
              <a:gd name="connsiteX11352" fmla="*/ 6996268 w 9272710"/>
              <a:gd name="connsiteY11352" fmla="*/ 3175597 h 6864349"/>
              <a:gd name="connsiteX11353" fmla="*/ 6855965 w 9272710"/>
              <a:gd name="connsiteY11353" fmla="*/ 3179979 h 6864349"/>
              <a:gd name="connsiteX11354" fmla="*/ 6829485 w 9272710"/>
              <a:gd name="connsiteY11354" fmla="*/ 3157119 h 6864349"/>
              <a:gd name="connsiteX11355" fmla="*/ 6831200 w 9272710"/>
              <a:gd name="connsiteY11355" fmla="*/ 3139688 h 6864349"/>
              <a:gd name="connsiteX11356" fmla="*/ 6861394 w 9272710"/>
              <a:gd name="connsiteY11356" fmla="*/ 3145689 h 6864349"/>
              <a:gd name="connsiteX11357" fmla="*/ 6893684 w 9272710"/>
              <a:gd name="connsiteY11357" fmla="*/ 3132640 h 6864349"/>
              <a:gd name="connsiteX11358" fmla="*/ 6893713 w 9272710"/>
              <a:gd name="connsiteY11358" fmla="*/ 3132279 h 6864349"/>
              <a:gd name="connsiteX11359" fmla="*/ 6844267 w 9272710"/>
              <a:gd name="connsiteY11359" fmla="*/ 3117669 h 6864349"/>
              <a:gd name="connsiteX11360" fmla="*/ 6750238 w 9272710"/>
              <a:gd name="connsiteY11360" fmla="*/ 3199696 h 6864349"/>
              <a:gd name="connsiteX11361" fmla="*/ 6799672 w 9272710"/>
              <a:gd name="connsiteY11361" fmla="*/ 3258942 h 6864349"/>
              <a:gd name="connsiteX11362" fmla="*/ 6775002 w 9272710"/>
              <a:gd name="connsiteY11362" fmla="*/ 3331427 h 6864349"/>
              <a:gd name="connsiteX11363" fmla="*/ 6827390 w 9272710"/>
              <a:gd name="connsiteY11363" fmla="*/ 3314187 h 6864349"/>
              <a:gd name="connsiteX11364" fmla="*/ 6826914 w 9272710"/>
              <a:gd name="connsiteY11364" fmla="*/ 3400864 h 6864349"/>
              <a:gd name="connsiteX11365" fmla="*/ 6826533 w 9272710"/>
              <a:gd name="connsiteY11365" fmla="*/ 3438774 h 6864349"/>
              <a:gd name="connsiteX11366" fmla="*/ 6795291 w 9272710"/>
              <a:gd name="connsiteY11366" fmla="*/ 3495638 h 6864349"/>
              <a:gd name="connsiteX11367" fmla="*/ 6697755 w 9272710"/>
              <a:gd name="connsiteY11367" fmla="*/ 3540882 h 6864349"/>
              <a:gd name="connsiteX11368" fmla="*/ 6610506 w 9272710"/>
              <a:gd name="connsiteY11368" fmla="*/ 3658897 h 6864349"/>
              <a:gd name="connsiteX11369" fmla="*/ 6537258 w 9272710"/>
              <a:gd name="connsiteY11369" fmla="*/ 3705188 h 6864349"/>
              <a:gd name="connsiteX11370" fmla="*/ 6427435 w 9272710"/>
              <a:gd name="connsiteY11370" fmla="*/ 3672613 h 6864349"/>
              <a:gd name="connsiteX11371" fmla="*/ 6409528 w 9272710"/>
              <a:gd name="connsiteY11371" fmla="*/ 3663183 h 6864349"/>
              <a:gd name="connsiteX11372" fmla="*/ 6406099 w 9272710"/>
              <a:gd name="connsiteY11372" fmla="*/ 3684043 h 6864349"/>
              <a:gd name="connsiteX11373" fmla="*/ 6407147 w 9272710"/>
              <a:gd name="connsiteY11373" fmla="*/ 3706617 h 6864349"/>
              <a:gd name="connsiteX11374" fmla="*/ 6284656 w 9272710"/>
              <a:gd name="connsiteY11374" fmla="*/ 3704998 h 6864349"/>
              <a:gd name="connsiteX11375" fmla="*/ 6236364 w 9272710"/>
              <a:gd name="connsiteY11375" fmla="*/ 3729858 h 6864349"/>
              <a:gd name="connsiteX11376" fmla="*/ 6129112 w 9272710"/>
              <a:gd name="connsiteY11376" fmla="*/ 3703664 h 6864349"/>
              <a:gd name="connsiteX11377" fmla="*/ 6038053 w 9272710"/>
              <a:gd name="connsiteY11377" fmla="*/ 3692139 h 6864349"/>
              <a:gd name="connsiteX11378" fmla="*/ 5954805 w 9272710"/>
              <a:gd name="connsiteY11378" fmla="*/ 3674613 h 6864349"/>
              <a:gd name="connsiteX11379" fmla="*/ 5954138 w 9272710"/>
              <a:gd name="connsiteY11379" fmla="*/ 3673660 h 6864349"/>
              <a:gd name="connsiteX11380" fmla="*/ 5935374 w 9272710"/>
              <a:gd name="connsiteY11380" fmla="*/ 3664993 h 6864349"/>
              <a:gd name="connsiteX11381" fmla="*/ 5934993 w 9272710"/>
              <a:gd name="connsiteY11381" fmla="*/ 3664993 h 6864349"/>
              <a:gd name="connsiteX11382" fmla="*/ 5960901 w 9272710"/>
              <a:gd name="connsiteY11382" fmla="*/ 3638323 h 6864349"/>
              <a:gd name="connsiteX11383" fmla="*/ 6146162 w 9272710"/>
              <a:gd name="connsiteY11383" fmla="*/ 3688710 h 6864349"/>
              <a:gd name="connsiteX11384" fmla="*/ 6186739 w 9272710"/>
              <a:gd name="connsiteY11384" fmla="*/ 3694044 h 6864349"/>
              <a:gd name="connsiteX11385" fmla="*/ 6278559 w 9272710"/>
              <a:gd name="connsiteY11385" fmla="*/ 3649181 h 6864349"/>
              <a:gd name="connsiteX11386" fmla="*/ 6302658 w 9272710"/>
              <a:gd name="connsiteY11386" fmla="*/ 3640513 h 6864349"/>
              <a:gd name="connsiteX11387" fmla="*/ 6410195 w 9272710"/>
              <a:gd name="connsiteY11387" fmla="*/ 3634608 h 6864349"/>
              <a:gd name="connsiteX11388" fmla="*/ 6438580 w 9272710"/>
              <a:gd name="connsiteY11388" fmla="*/ 3606890 h 6864349"/>
              <a:gd name="connsiteX11389" fmla="*/ 6438294 w 9272710"/>
              <a:gd name="connsiteY11389" fmla="*/ 3606890 h 6864349"/>
              <a:gd name="connsiteX11390" fmla="*/ 6400932 w 9272710"/>
              <a:gd name="connsiteY11390" fmla="*/ 3591103 h 6864349"/>
              <a:gd name="connsiteX11391" fmla="*/ 6361203 w 9272710"/>
              <a:gd name="connsiteY11391" fmla="*/ 3597122 h 6864349"/>
              <a:gd name="connsiteX11392" fmla="*/ 6368999 w 9272710"/>
              <a:gd name="connsiteY11392" fmla="*/ 3578637 h 6864349"/>
              <a:gd name="connsiteX11393" fmla="*/ 6370857 w 9272710"/>
              <a:gd name="connsiteY11393" fmla="*/ 3558503 h 6864349"/>
              <a:gd name="connsiteX11394" fmla="*/ 6419244 w 9272710"/>
              <a:gd name="connsiteY11394" fmla="*/ 3548788 h 6864349"/>
              <a:gd name="connsiteX11395" fmla="*/ 6549641 w 9272710"/>
              <a:gd name="connsiteY11395" fmla="*/ 3572314 h 6864349"/>
              <a:gd name="connsiteX11396" fmla="*/ 6592884 w 9272710"/>
              <a:gd name="connsiteY11396" fmla="*/ 3522403 h 6864349"/>
              <a:gd name="connsiteX11397" fmla="*/ 6642033 w 9272710"/>
              <a:gd name="connsiteY11397" fmla="*/ 3496591 h 6864349"/>
              <a:gd name="connsiteX11398" fmla="*/ 6616792 w 9272710"/>
              <a:gd name="connsiteY11398" fmla="*/ 3467539 h 6864349"/>
              <a:gd name="connsiteX11399" fmla="*/ 6612887 w 9272710"/>
              <a:gd name="connsiteY11399" fmla="*/ 3434868 h 6864349"/>
              <a:gd name="connsiteX11400" fmla="*/ 6634699 w 9272710"/>
              <a:gd name="connsiteY11400" fmla="*/ 3442012 h 6864349"/>
              <a:gd name="connsiteX11401" fmla="*/ 6692135 w 9272710"/>
              <a:gd name="connsiteY11401" fmla="*/ 3472873 h 6864349"/>
              <a:gd name="connsiteX11402" fmla="*/ 6597647 w 9272710"/>
              <a:gd name="connsiteY11402" fmla="*/ 3383338 h 6864349"/>
              <a:gd name="connsiteX11403" fmla="*/ 6593456 w 9272710"/>
              <a:gd name="connsiteY11403" fmla="*/ 3349620 h 6864349"/>
              <a:gd name="connsiteX11404" fmla="*/ 6622888 w 9272710"/>
              <a:gd name="connsiteY11404" fmla="*/ 3334475 h 6864349"/>
              <a:gd name="connsiteX11405" fmla="*/ 6652987 w 9272710"/>
              <a:gd name="connsiteY11405" fmla="*/ 3310186 h 6864349"/>
              <a:gd name="connsiteX11406" fmla="*/ 6622317 w 9272710"/>
              <a:gd name="connsiteY11406" fmla="*/ 3268752 h 6864349"/>
              <a:gd name="connsiteX11407" fmla="*/ 6612887 w 9272710"/>
              <a:gd name="connsiteY11407" fmla="*/ 3219699 h 6864349"/>
              <a:gd name="connsiteX11408" fmla="*/ 6624793 w 9272710"/>
              <a:gd name="connsiteY11408" fmla="*/ 3207031 h 6864349"/>
              <a:gd name="connsiteX11409" fmla="*/ 6616792 w 9272710"/>
              <a:gd name="connsiteY11409" fmla="*/ 3065013 h 6864349"/>
              <a:gd name="connsiteX11410" fmla="*/ 6622031 w 9272710"/>
              <a:gd name="connsiteY11410" fmla="*/ 3048820 h 6864349"/>
              <a:gd name="connsiteX11411" fmla="*/ 6705375 w 9272710"/>
              <a:gd name="connsiteY11411" fmla="*/ 2976049 h 6864349"/>
              <a:gd name="connsiteX11412" fmla="*/ 6774145 w 9272710"/>
              <a:gd name="connsiteY11412" fmla="*/ 2903183 h 6864349"/>
              <a:gd name="connsiteX11413" fmla="*/ 6878634 w 9272710"/>
              <a:gd name="connsiteY11413" fmla="*/ 2723446 h 6864349"/>
              <a:gd name="connsiteX11414" fmla="*/ 6955501 w 9272710"/>
              <a:gd name="connsiteY11414" fmla="*/ 2667439 h 6864349"/>
              <a:gd name="connsiteX11415" fmla="*/ 6971217 w 9272710"/>
              <a:gd name="connsiteY11415" fmla="*/ 2669916 h 6864349"/>
              <a:gd name="connsiteX11416" fmla="*/ 6974170 w 9272710"/>
              <a:gd name="connsiteY11416" fmla="*/ 2668296 h 6864349"/>
              <a:gd name="connsiteX11417" fmla="*/ 6975313 w 9272710"/>
              <a:gd name="connsiteY11417" fmla="*/ 2665249 h 6864349"/>
              <a:gd name="connsiteX11418" fmla="*/ 7029606 w 9272710"/>
              <a:gd name="connsiteY11418" fmla="*/ 2631435 h 6864349"/>
              <a:gd name="connsiteX11419" fmla="*/ 7078278 w 9272710"/>
              <a:gd name="connsiteY11419" fmla="*/ 2604384 h 6864349"/>
              <a:gd name="connsiteX11420" fmla="*/ 7140191 w 9272710"/>
              <a:gd name="connsiteY11420" fmla="*/ 2587525 h 6864349"/>
              <a:gd name="connsiteX11421" fmla="*/ 7222296 w 9272710"/>
              <a:gd name="connsiteY11421" fmla="*/ 2582762 h 6864349"/>
              <a:gd name="connsiteX11422" fmla="*/ 7399557 w 9272710"/>
              <a:gd name="connsiteY11422" fmla="*/ 2556949 h 6864349"/>
              <a:gd name="connsiteX11423" fmla="*/ 7445753 w 9272710"/>
              <a:gd name="connsiteY11423" fmla="*/ 2541900 h 6864349"/>
              <a:gd name="connsiteX11424" fmla="*/ 7523191 w 9272710"/>
              <a:gd name="connsiteY11424" fmla="*/ 2503133 h 6864349"/>
              <a:gd name="connsiteX11425" fmla="*/ 7542527 w 9272710"/>
              <a:gd name="connsiteY11425" fmla="*/ 2522469 h 6864349"/>
              <a:gd name="connsiteX11426" fmla="*/ 7510611 w 9272710"/>
              <a:gd name="connsiteY11426" fmla="*/ 2565050 h 6864349"/>
              <a:gd name="connsiteX11427" fmla="*/ 7470235 w 9272710"/>
              <a:gd name="connsiteY11427" fmla="*/ 2586178 h 6864349"/>
              <a:gd name="connsiteX11428" fmla="*/ 7470315 w 9272710"/>
              <a:gd name="connsiteY11428" fmla="*/ 2586167 h 6864349"/>
              <a:gd name="connsiteX11429" fmla="*/ 7510938 w 9272710"/>
              <a:gd name="connsiteY11429" fmla="*/ 2564942 h 6864349"/>
              <a:gd name="connsiteX11430" fmla="*/ 7542898 w 9272710"/>
              <a:gd name="connsiteY11430" fmla="*/ 2522387 h 6864349"/>
              <a:gd name="connsiteX11431" fmla="*/ 7542622 w 9272710"/>
              <a:gd name="connsiteY11431" fmla="*/ 2522374 h 6864349"/>
              <a:gd name="connsiteX11432" fmla="*/ 7523287 w 9272710"/>
              <a:gd name="connsiteY11432" fmla="*/ 2503038 h 6864349"/>
              <a:gd name="connsiteX11433" fmla="*/ 7523191 w 9272710"/>
              <a:gd name="connsiteY11433" fmla="*/ 2502942 h 6864349"/>
              <a:gd name="connsiteX11434" fmla="*/ 7445753 w 9272710"/>
              <a:gd name="connsiteY11434" fmla="*/ 2541709 h 6864349"/>
              <a:gd name="connsiteX11435" fmla="*/ 7425464 w 9272710"/>
              <a:gd name="connsiteY11435" fmla="*/ 2521897 h 6864349"/>
              <a:gd name="connsiteX11436" fmla="*/ 7469089 w 9272710"/>
              <a:gd name="connsiteY11436" fmla="*/ 2524659 h 6864349"/>
              <a:gd name="connsiteX11437" fmla="*/ 7431941 w 9272710"/>
              <a:gd name="connsiteY11437" fmla="*/ 2474462 h 6864349"/>
              <a:gd name="connsiteX11438" fmla="*/ 7428608 w 9272710"/>
              <a:gd name="connsiteY11438" fmla="*/ 2446649 h 6864349"/>
              <a:gd name="connsiteX11439" fmla="*/ 7434799 w 9272710"/>
              <a:gd name="connsiteY11439" fmla="*/ 2421789 h 6864349"/>
              <a:gd name="connsiteX11440" fmla="*/ 7278208 w 9272710"/>
              <a:gd name="connsiteY11440" fmla="*/ 2352828 h 6864349"/>
              <a:gd name="connsiteX11441" fmla="*/ 7271350 w 9272710"/>
              <a:gd name="connsiteY11441" fmla="*/ 2341208 h 6864349"/>
              <a:gd name="connsiteX11442" fmla="*/ 7238774 w 9272710"/>
              <a:gd name="connsiteY11442" fmla="*/ 2321395 h 6864349"/>
              <a:gd name="connsiteX11443" fmla="*/ 7208104 w 9272710"/>
              <a:gd name="connsiteY11443" fmla="*/ 2305489 h 6864349"/>
              <a:gd name="connsiteX11444" fmla="*/ 7185244 w 9272710"/>
              <a:gd name="connsiteY11444" fmla="*/ 2298536 h 6864349"/>
              <a:gd name="connsiteX11445" fmla="*/ 7149430 w 9272710"/>
              <a:gd name="connsiteY11445" fmla="*/ 2275104 h 6864349"/>
              <a:gd name="connsiteX11446" fmla="*/ 7127332 w 9272710"/>
              <a:gd name="connsiteY11446" fmla="*/ 2231194 h 6864349"/>
              <a:gd name="connsiteX11447" fmla="*/ 6959406 w 9272710"/>
              <a:gd name="connsiteY11447" fmla="*/ 2095844 h 6864349"/>
              <a:gd name="connsiteX11448" fmla="*/ 6932546 w 9272710"/>
              <a:gd name="connsiteY11448" fmla="*/ 2076698 h 6864349"/>
              <a:gd name="connsiteX11449" fmla="*/ 6903494 w 9272710"/>
              <a:gd name="connsiteY11449" fmla="*/ 2047647 h 6864349"/>
              <a:gd name="connsiteX11450" fmla="*/ 6884063 w 9272710"/>
              <a:gd name="connsiteY11450" fmla="*/ 2018596 h 6864349"/>
              <a:gd name="connsiteX11451" fmla="*/ 6824079 w 9272710"/>
              <a:gd name="connsiteY11451" fmla="*/ 1962875 h 6864349"/>
              <a:gd name="connsiteX11452" fmla="*/ 6748694 w 9272710"/>
              <a:gd name="connsiteY11452" fmla="*/ 1931513 h 6864349"/>
              <a:gd name="connsiteX11453" fmla="*/ 6748618 w 9272710"/>
              <a:gd name="connsiteY11453" fmla="*/ 1931538 h 6864349"/>
              <a:gd name="connsiteX11454" fmla="*/ 6738998 w 9272710"/>
              <a:gd name="connsiteY11454" fmla="*/ 1931538 h 6864349"/>
              <a:gd name="connsiteX11455" fmla="*/ 6690515 w 9272710"/>
              <a:gd name="connsiteY11455" fmla="*/ 1902487 h 6864349"/>
              <a:gd name="connsiteX11456" fmla="*/ 6690515 w 9272710"/>
              <a:gd name="connsiteY11456" fmla="*/ 1892866 h 6864349"/>
              <a:gd name="connsiteX11457" fmla="*/ 6690421 w 9272710"/>
              <a:gd name="connsiteY11457" fmla="*/ 1892866 h 6864349"/>
              <a:gd name="connsiteX11458" fmla="*/ 6690421 w 9272710"/>
              <a:gd name="connsiteY11458" fmla="*/ 1902582 h 6864349"/>
              <a:gd name="connsiteX11459" fmla="*/ 6695564 w 9272710"/>
              <a:gd name="connsiteY11459" fmla="*/ 1924680 h 6864349"/>
              <a:gd name="connsiteX11460" fmla="*/ 6653464 w 9272710"/>
              <a:gd name="connsiteY11460" fmla="*/ 1903630 h 6864349"/>
              <a:gd name="connsiteX11461" fmla="*/ 6661369 w 9272710"/>
              <a:gd name="connsiteY11461" fmla="*/ 1883246 h 6864349"/>
              <a:gd name="connsiteX11462" fmla="*/ 6680704 w 9272710"/>
              <a:gd name="connsiteY11462" fmla="*/ 1883246 h 6864349"/>
              <a:gd name="connsiteX11463" fmla="*/ 6680609 w 9272710"/>
              <a:gd name="connsiteY11463" fmla="*/ 1883151 h 6864349"/>
              <a:gd name="connsiteX11464" fmla="*/ 6680561 w 9272710"/>
              <a:gd name="connsiteY11464" fmla="*/ 1883055 h 6864349"/>
              <a:gd name="connsiteX11465" fmla="*/ 6661369 w 9272710"/>
              <a:gd name="connsiteY11465" fmla="*/ 1883055 h 6864349"/>
              <a:gd name="connsiteX11466" fmla="*/ 6628032 w 9272710"/>
              <a:gd name="connsiteY11466" fmla="*/ 1856385 h 6864349"/>
              <a:gd name="connsiteX11467" fmla="*/ 6530782 w 9272710"/>
              <a:gd name="connsiteY11467" fmla="*/ 1798473 h 6864349"/>
              <a:gd name="connsiteX11468" fmla="*/ 6523352 w 9272710"/>
              <a:gd name="connsiteY11468" fmla="*/ 1768565 h 6864349"/>
              <a:gd name="connsiteX11469" fmla="*/ 6516589 w 9272710"/>
              <a:gd name="connsiteY11469" fmla="*/ 1761611 h 6864349"/>
              <a:gd name="connsiteX11470" fmla="*/ 6514684 w 9272710"/>
              <a:gd name="connsiteY11470" fmla="*/ 1761421 h 6864349"/>
              <a:gd name="connsiteX11471" fmla="*/ 6450676 w 9272710"/>
              <a:gd name="connsiteY11471" fmla="*/ 1685983 h 6864349"/>
              <a:gd name="connsiteX11472" fmla="*/ 6453676 w 9272710"/>
              <a:gd name="connsiteY11472" fmla="*/ 1656662 h 6864349"/>
              <a:gd name="connsiteX11473" fmla="*/ 6467675 w 9272710"/>
              <a:gd name="connsiteY11473" fmla="*/ 1650667 h 6864349"/>
              <a:gd name="connsiteX11474" fmla="*/ 6475936 w 9272710"/>
              <a:gd name="connsiteY11474" fmla="*/ 1637189 h 6864349"/>
              <a:gd name="connsiteX11475" fmla="*/ 6475929 w 9272710"/>
              <a:gd name="connsiteY11475" fmla="*/ 1637147 h 6864349"/>
              <a:gd name="connsiteX11476" fmla="*/ 6467630 w 9272710"/>
              <a:gd name="connsiteY11476" fmla="*/ 1650646 h 6864349"/>
              <a:gd name="connsiteX11477" fmla="*/ 6467535 w 9272710"/>
              <a:gd name="connsiteY11477" fmla="*/ 1650646 h 6864349"/>
              <a:gd name="connsiteX11478" fmla="*/ 6416957 w 9272710"/>
              <a:gd name="connsiteY11478" fmla="*/ 1599496 h 6864349"/>
              <a:gd name="connsiteX11479" fmla="*/ 6347901 w 9272710"/>
              <a:gd name="connsiteY11479" fmla="*/ 1580542 h 6864349"/>
              <a:gd name="connsiteX11480" fmla="*/ 6225099 w 9272710"/>
              <a:gd name="connsiteY11480" fmla="*/ 1491294 h 6864349"/>
              <a:gd name="connsiteX11481" fmla="*/ 6196562 w 9272710"/>
              <a:gd name="connsiteY11481" fmla="*/ 1447455 h 6864349"/>
              <a:gd name="connsiteX11482" fmla="*/ 6242304 w 9272710"/>
              <a:gd name="connsiteY11482" fmla="*/ 1477910 h 6864349"/>
              <a:gd name="connsiteX11483" fmla="*/ 6279797 w 9272710"/>
              <a:gd name="connsiteY11483" fmla="*/ 1518153 h 6864349"/>
              <a:gd name="connsiteX11484" fmla="*/ 6311420 w 9272710"/>
              <a:gd name="connsiteY11484" fmla="*/ 1531774 h 6864349"/>
              <a:gd name="connsiteX11485" fmla="*/ 6393240 w 9272710"/>
              <a:gd name="connsiteY11485" fmla="*/ 1553967 h 6864349"/>
              <a:gd name="connsiteX11486" fmla="*/ 6477155 w 9272710"/>
              <a:gd name="connsiteY11486" fmla="*/ 1592638 h 6864349"/>
              <a:gd name="connsiteX11487" fmla="*/ 6470081 w 9272710"/>
              <a:gd name="connsiteY11487" fmla="*/ 1606363 h 6864349"/>
              <a:gd name="connsiteX11488" fmla="*/ 6470093 w 9272710"/>
              <a:gd name="connsiteY11488" fmla="*/ 1606421 h 6864349"/>
              <a:gd name="connsiteX11489" fmla="*/ 6477155 w 9272710"/>
              <a:gd name="connsiteY11489" fmla="*/ 1592733 h 6864349"/>
              <a:gd name="connsiteX11490" fmla="*/ 6477251 w 9272710"/>
              <a:gd name="connsiteY11490" fmla="*/ 1592638 h 6864349"/>
              <a:gd name="connsiteX11491" fmla="*/ 6477250 w 9272710"/>
              <a:gd name="connsiteY11491" fmla="*/ 1592638 h 6864349"/>
              <a:gd name="connsiteX11492" fmla="*/ 6393335 w 9272710"/>
              <a:gd name="connsiteY11492" fmla="*/ 1553966 h 6864349"/>
              <a:gd name="connsiteX11493" fmla="*/ 6311515 w 9272710"/>
              <a:gd name="connsiteY11493" fmla="*/ 1531773 h 6864349"/>
              <a:gd name="connsiteX11494" fmla="*/ 6279892 w 9272710"/>
              <a:gd name="connsiteY11494" fmla="*/ 1518152 h 6864349"/>
              <a:gd name="connsiteX11495" fmla="*/ 6196549 w 9272710"/>
              <a:gd name="connsiteY11495" fmla="*/ 1447382 h 6864349"/>
              <a:gd name="connsiteX11496" fmla="*/ 6128731 w 9272710"/>
              <a:gd name="connsiteY11496" fmla="*/ 1360228 h 6864349"/>
              <a:gd name="connsiteX11497" fmla="*/ 6128731 w 9272710"/>
              <a:gd name="connsiteY11497" fmla="*/ 1340892 h 6864349"/>
              <a:gd name="connsiteX11498" fmla="*/ 6147978 w 9272710"/>
              <a:gd name="connsiteY11498" fmla="*/ 1340892 h 6864349"/>
              <a:gd name="connsiteX11499" fmla="*/ 6150546 w 9272710"/>
              <a:gd name="connsiteY11499" fmla="*/ 1306523 h 6864349"/>
              <a:gd name="connsiteX11500" fmla="*/ 6089869 w 9272710"/>
              <a:gd name="connsiteY11500" fmla="*/ 1244118 h 6864349"/>
              <a:gd name="connsiteX11501" fmla="*/ 6138256 w 9272710"/>
              <a:gd name="connsiteY11501" fmla="*/ 1244118 h 6864349"/>
              <a:gd name="connsiteX11502" fmla="*/ 6217980 w 9272710"/>
              <a:gd name="connsiteY11502" fmla="*/ 1377754 h 6864349"/>
              <a:gd name="connsiteX11503" fmla="*/ 6299990 w 9272710"/>
              <a:gd name="connsiteY11503" fmla="*/ 1421854 h 6864349"/>
              <a:gd name="connsiteX11504" fmla="*/ 6300834 w 9272710"/>
              <a:gd name="connsiteY11504" fmla="*/ 1421871 h 6864349"/>
              <a:gd name="connsiteX11505" fmla="*/ 6300086 w 9272710"/>
              <a:gd name="connsiteY11505" fmla="*/ 1421855 h 6864349"/>
              <a:gd name="connsiteX11506" fmla="*/ 6218075 w 9272710"/>
              <a:gd name="connsiteY11506" fmla="*/ 1377754 h 6864349"/>
              <a:gd name="connsiteX11507" fmla="*/ 6138351 w 9272710"/>
              <a:gd name="connsiteY11507" fmla="*/ 1244118 h 6864349"/>
              <a:gd name="connsiteX11508" fmla="*/ 6138351 w 9272710"/>
              <a:gd name="connsiteY11508" fmla="*/ 1234403 h 6864349"/>
              <a:gd name="connsiteX11509" fmla="*/ 6210170 w 9272710"/>
              <a:gd name="connsiteY11509" fmla="*/ 1325843 h 6864349"/>
              <a:gd name="connsiteX11510" fmla="*/ 6210170 w 9272710"/>
              <a:gd name="connsiteY11510" fmla="*/ 1328034 h 6864349"/>
              <a:gd name="connsiteX11511" fmla="*/ 6215313 w 9272710"/>
              <a:gd name="connsiteY11511" fmla="*/ 1334892 h 6864349"/>
              <a:gd name="connsiteX11512" fmla="*/ 6228267 w 9272710"/>
              <a:gd name="connsiteY11512" fmla="*/ 1337940 h 6864349"/>
              <a:gd name="connsiteX11513" fmla="*/ 6255604 w 9272710"/>
              <a:gd name="connsiteY11513" fmla="*/ 1353180 h 6864349"/>
              <a:gd name="connsiteX11514" fmla="*/ 6359903 w 9272710"/>
              <a:gd name="connsiteY11514" fmla="*/ 1408139 h 6864349"/>
              <a:gd name="connsiteX11515" fmla="*/ 6400574 w 9272710"/>
              <a:gd name="connsiteY11515" fmla="*/ 1433761 h 6864349"/>
              <a:gd name="connsiteX11516" fmla="*/ 6419005 w 9272710"/>
              <a:gd name="connsiteY11516" fmla="*/ 1456728 h 6864349"/>
              <a:gd name="connsiteX11517" fmla="*/ 6419063 w 9272710"/>
              <a:gd name="connsiteY11517" fmla="*/ 1456727 h 6864349"/>
              <a:gd name="connsiteX11518" fmla="*/ 6408398 w 9272710"/>
              <a:gd name="connsiteY11518" fmla="*/ 1449035 h 6864349"/>
              <a:gd name="connsiteX11519" fmla="*/ 6400670 w 9272710"/>
              <a:gd name="connsiteY11519" fmla="*/ 1433761 h 6864349"/>
              <a:gd name="connsiteX11520" fmla="*/ 6359998 w 9272710"/>
              <a:gd name="connsiteY11520" fmla="*/ 1408139 h 6864349"/>
              <a:gd name="connsiteX11521" fmla="*/ 6255700 w 9272710"/>
              <a:gd name="connsiteY11521" fmla="*/ 1353179 h 6864349"/>
              <a:gd name="connsiteX11522" fmla="*/ 6228363 w 9272710"/>
              <a:gd name="connsiteY11522" fmla="*/ 1337939 h 6864349"/>
              <a:gd name="connsiteX11523" fmla="*/ 6215409 w 9272710"/>
              <a:gd name="connsiteY11523" fmla="*/ 1334891 h 6864349"/>
              <a:gd name="connsiteX11524" fmla="*/ 6210265 w 9272710"/>
              <a:gd name="connsiteY11524" fmla="*/ 1328033 h 6864349"/>
              <a:gd name="connsiteX11525" fmla="*/ 6210265 w 9272710"/>
              <a:gd name="connsiteY11525" fmla="*/ 1325843 h 6864349"/>
              <a:gd name="connsiteX11526" fmla="*/ 6138447 w 9272710"/>
              <a:gd name="connsiteY11526" fmla="*/ 1234403 h 6864349"/>
              <a:gd name="connsiteX11527" fmla="*/ 6039482 w 9272710"/>
              <a:gd name="connsiteY11527" fmla="*/ 1156964 h 6864349"/>
              <a:gd name="connsiteX11528" fmla="*/ 6028243 w 9272710"/>
              <a:gd name="connsiteY11528" fmla="*/ 1151345 h 6864349"/>
              <a:gd name="connsiteX11529" fmla="*/ 5929659 w 9272710"/>
              <a:gd name="connsiteY11529" fmla="*/ 1126580 h 6864349"/>
              <a:gd name="connsiteX11530" fmla="*/ 5836123 w 9272710"/>
              <a:gd name="connsiteY11530" fmla="*/ 1150392 h 6864349"/>
              <a:gd name="connsiteX11531" fmla="*/ 5738587 w 9272710"/>
              <a:gd name="connsiteY11531" fmla="*/ 1209923 h 6864349"/>
              <a:gd name="connsiteX11532" fmla="*/ 5625240 w 9272710"/>
              <a:gd name="connsiteY11532" fmla="*/ 1234403 h 6864349"/>
              <a:gd name="connsiteX11533" fmla="*/ 5518750 w 9272710"/>
              <a:gd name="connsiteY11533" fmla="*/ 1234403 h 6864349"/>
              <a:gd name="connsiteX11534" fmla="*/ 5421881 w 9272710"/>
              <a:gd name="connsiteY11534" fmla="*/ 1166680 h 6864349"/>
              <a:gd name="connsiteX11535" fmla="*/ 5458552 w 9272710"/>
              <a:gd name="connsiteY11535" fmla="*/ 1159250 h 6864349"/>
              <a:gd name="connsiteX11536" fmla="*/ 5478745 w 9272710"/>
              <a:gd name="connsiteY11536" fmla="*/ 1163346 h 6864349"/>
              <a:gd name="connsiteX11537" fmla="*/ 5531990 w 9272710"/>
              <a:gd name="connsiteY11537" fmla="*/ 1193731 h 6864349"/>
              <a:gd name="connsiteX11538" fmla="*/ 5567042 w 9272710"/>
              <a:gd name="connsiteY11538" fmla="*/ 1133723 h 6864349"/>
              <a:gd name="connsiteX11539" fmla="*/ 5561803 w 9272710"/>
              <a:gd name="connsiteY11539" fmla="*/ 1087051 h 6864349"/>
              <a:gd name="connsiteX11540" fmla="*/ 5562660 w 9272710"/>
              <a:gd name="connsiteY11540" fmla="*/ 1086765 h 6864349"/>
              <a:gd name="connsiteX11541" fmla="*/ 5613334 w 9272710"/>
              <a:gd name="connsiteY11541" fmla="*/ 1171538 h 6864349"/>
              <a:gd name="connsiteX11542" fmla="*/ 5697820 w 9272710"/>
              <a:gd name="connsiteY11542" fmla="*/ 1146963 h 6864349"/>
              <a:gd name="connsiteX11543" fmla="*/ 5742683 w 9272710"/>
              <a:gd name="connsiteY11543" fmla="*/ 1103720 h 6864349"/>
              <a:gd name="connsiteX11544" fmla="*/ 5754589 w 9272710"/>
              <a:gd name="connsiteY11544" fmla="*/ 1072192 h 6864349"/>
              <a:gd name="connsiteX11545" fmla="*/ 5774877 w 9272710"/>
              <a:gd name="connsiteY11545" fmla="*/ 1094576 h 6864349"/>
              <a:gd name="connsiteX11546" fmla="*/ 5850125 w 9272710"/>
              <a:gd name="connsiteY11546" fmla="*/ 1110292 h 6864349"/>
              <a:gd name="connsiteX11547" fmla="*/ 5891904 w 9272710"/>
              <a:gd name="connsiteY11547" fmla="*/ 1093242 h 6864349"/>
              <a:gd name="connsiteX11548" fmla="*/ 5934979 w 9272710"/>
              <a:gd name="connsiteY11548" fmla="*/ 1098741 h 6864349"/>
              <a:gd name="connsiteX11549" fmla="*/ 5925277 w 9272710"/>
              <a:gd name="connsiteY11549" fmla="*/ 1079431 h 6864349"/>
              <a:gd name="connsiteX11550" fmla="*/ 5993095 w 9272710"/>
              <a:gd name="connsiteY11550" fmla="*/ 1069715 h 6864349"/>
              <a:gd name="connsiteX11551" fmla="*/ 5993413 w 9272710"/>
              <a:gd name="connsiteY11551" fmla="*/ 1069633 h 6864349"/>
              <a:gd name="connsiteX11552" fmla="*/ 5990856 w 9272710"/>
              <a:gd name="connsiteY11552" fmla="*/ 1062441 h 6864349"/>
              <a:gd name="connsiteX11553" fmla="*/ 5987952 w 9272710"/>
              <a:gd name="connsiteY11553" fmla="*/ 1058000 h 6864349"/>
              <a:gd name="connsiteX11554" fmla="*/ 5987666 w 9272710"/>
              <a:gd name="connsiteY11554" fmla="*/ 1057904 h 6864349"/>
              <a:gd name="connsiteX11555" fmla="*/ 5908227 w 9272710"/>
              <a:gd name="connsiteY11555" fmla="*/ 1026282 h 6864349"/>
              <a:gd name="connsiteX11556" fmla="*/ 5886701 w 9272710"/>
              <a:gd name="connsiteY11556" fmla="*/ 1025996 h 6864349"/>
              <a:gd name="connsiteX11557" fmla="*/ 5851648 w 9272710"/>
              <a:gd name="connsiteY11557" fmla="*/ 1021519 h 6864349"/>
              <a:gd name="connsiteX11558" fmla="*/ 5886510 w 9272710"/>
              <a:gd name="connsiteY11558" fmla="*/ 992277 h 6864349"/>
              <a:gd name="connsiteX11559" fmla="*/ 6089869 w 9272710"/>
              <a:gd name="connsiteY11559" fmla="*/ 1040664 h 6864349"/>
              <a:gd name="connsiteX11560" fmla="*/ 6138256 w 9272710"/>
              <a:gd name="connsiteY11560" fmla="*/ 1050380 h 6864349"/>
              <a:gd name="connsiteX11561" fmla="*/ 6171212 w 9272710"/>
              <a:gd name="connsiteY11561" fmla="*/ 1136105 h 6864349"/>
              <a:gd name="connsiteX11562" fmla="*/ 6203883 w 9272710"/>
              <a:gd name="connsiteY11562" fmla="*/ 1174205 h 6864349"/>
              <a:gd name="connsiteX11563" fmla="*/ 6369999 w 9272710"/>
              <a:gd name="connsiteY11563" fmla="*/ 1219353 h 6864349"/>
              <a:gd name="connsiteX11564" fmla="*/ 6387239 w 9272710"/>
              <a:gd name="connsiteY11564" fmla="*/ 1215829 h 6864349"/>
              <a:gd name="connsiteX11565" fmla="*/ 6353426 w 9272710"/>
              <a:gd name="connsiteY11565" fmla="*/ 992277 h 6864349"/>
              <a:gd name="connsiteX11566" fmla="*/ 6280178 w 9272710"/>
              <a:gd name="connsiteY11566" fmla="*/ 967417 h 6864349"/>
              <a:gd name="connsiteX11567" fmla="*/ 6256271 w 9272710"/>
              <a:gd name="connsiteY11567" fmla="*/ 948843 h 6864349"/>
              <a:gd name="connsiteX11568" fmla="*/ 6267320 w 9272710"/>
              <a:gd name="connsiteY11568" fmla="*/ 929603 h 6864349"/>
              <a:gd name="connsiteX11569" fmla="*/ 6332090 w 9272710"/>
              <a:gd name="connsiteY11569" fmla="*/ 866261 h 6864349"/>
              <a:gd name="connsiteX11570" fmla="*/ 6433531 w 9272710"/>
              <a:gd name="connsiteY11570" fmla="*/ 846449 h 6864349"/>
              <a:gd name="connsiteX11571" fmla="*/ 6428959 w 9272710"/>
              <a:gd name="connsiteY11571" fmla="*/ 788823 h 6864349"/>
              <a:gd name="connsiteX11572" fmla="*/ 6499063 w 9272710"/>
              <a:gd name="connsiteY11572" fmla="*/ 804349 h 6864349"/>
              <a:gd name="connsiteX11573" fmla="*/ 6510112 w 9272710"/>
              <a:gd name="connsiteY11573" fmla="*/ 764820 h 6864349"/>
              <a:gd name="connsiteX11574" fmla="*/ 6538211 w 9272710"/>
              <a:gd name="connsiteY11574" fmla="*/ 789966 h 6864349"/>
              <a:gd name="connsiteX11575" fmla="*/ 6554975 w 9272710"/>
              <a:gd name="connsiteY11575" fmla="*/ 798539 h 6864349"/>
              <a:gd name="connsiteX11576" fmla="*/ 6554975 w 9272710"/>
              <a:gd name="connsiteY11576" fmla="*/ 817874 h 6864349"/>
              <a:gd name="connsiteX11577" fmla="*/ 6505445 w 9272710"/>
              <a:gd name="connsiteY11577" fmla="*/ 850450 h 6864349"/>
              <a:gd name="connsiteX11578" fmla="*/ 6489157 w 9272710"/>
              <a:gd name="connsiteY11578" fmla="*/ 861404 h 6864349"/>
              <a:gd name="connsiteX11579" fmla="*/ 6439532 w 9272710"/>
              <a:gd name="connsiteY11579" fmla="*/ 879977 h 6864349"/>
              <a:gd name="connsiteX11580" fmla="*/ 6407147 w 9272710"/>
              <a:gd name="connsiteY11580" fmla="*/ 884454 h 6864349"/>
              <a:gd name="connsiteX11581" fmla="*/ 6350663 w 9272710"/>
              <a:gd name="connsiteY11581" fmla="*/ 899599 h 6864349"/>
              <a:gd name="connsiteX11582" fmla="*/ 6355902 w 9272710"/>
              <a:gd name="connsiteY11582" fmla="*/ 928555 h 6864349"/>
              <a:gd name="connsiteX11583" fmla="*/ 6441341 w 9272710"/>
              <a:gd name="connsiteY11583" fmla="*/ 968655 h 6864349"/>
              <a:gd name="connsiteX11584" fmla="*/ 6474298 w 9272710"/>
              <a:gd name="connsiteY11584" fmla="*/ 969417 h 6864349"/>
              <a:gd name="connsiteX11585" fmla="*/ 6496682 w 9272710"/>
              <a:gd name="connsiteY11585" fmla="*/ 965607 h 6864349"/>
              <a:gd name="connsiteX11586" fmla="*/ 6646510 w 9272710"/>
              <a:gd name="connsiteY11586" fmla="*/ 1017042 h 6864349"/>
              <a:gd name="connsiteX11587" fmla="*/ 6659750 w 9272710"/>
              <a:gd name="connsiteY11587" fmla="*/ 1018852 h 6864349"/>
              <a:gd name="connsiteX11588" fmla="*/ 6738617 w 9272710"/>
              <a:gd name="connsiteY11588" fmla="*/ 1020852 h 6864349"/>
              <a:gd name="connsiteX11589" fmla="*/ 6772049 w 9272710"/>
              <a:gd name="connsiteY11589" fmla="*/ 1061333 h 6864349"/>
              <a:gd name="connsiteX11590" fmla="*/ 6816055 w 9272710"/>
              <a:gd name="connsiteY11590" fmla="*/ 1011232 h 6864349"/>
              <a:gd name="connsiteX11591" fmla="*/ 6916829 w 9272710"/>
              <a:gd name="connsiteY11591" fmla="*/ 1052189 h 6864349"/>
              <a:gd name="connsiteX11592" fmla="*/ 6909209 w 9272710"/>
              <a:gd name="connsiteY11592" fmla="*/ 1096004 h 6864349"/>
              <a:gd name="connsiteX11593" fmla="*/ 6902828 w 9272710"/>
              <a:gd name="connsiteY11593" fmla="*/ 1128485 h 6864349"/>
              <a:gd name="connsiteX11594" fmla="*/ 6952167 w 9272710"/>
              <a:gd name="connsiteY11594" fmla="*/ 1268216 h 6864349"/>
              <a:gd name="connsiteX11595" fmla="*/ 6952167 w 9272710"/>
              <a:gd name="connsiteY11595" fmla="*/ 1272486 h 6864349"/>
              <a:gd name="connsiteX11596" fmla="*/ 6960666 w 9272710"/>
              <a:gd name="connsiteY11596" fmla="*/ 1259352 h 6864349"/>
              <a:gd name="connsiteX11597" fmla="*/ 6963680 w 9272710"/>
              <a:gd name="connsiteY11597" fmla="*/ 1242696 h 6864349"/>
              <a:gd name="connsiteX11598" fmla="*/ 6971057 w 9272710"/>
              <a:gd name="connsiteY11598" fmla="*/ 1234381 h 6864349"/>
              <a:gd name="connsiteX11599" fmla="*/ 6971027 w 9272710"/>
              <a:gd name="connsiteY11599" fmla="*/ 1234117 h 6864349"/>
              <a:gd name="connsiteX11600" fmla="*/ 6971217 w 9272710"/>
              <a:gd name="connsiteY11600" fmla="*/ 1234308 h 6864349"/>
              <a:gd name="connsiteX11601" fmla="*/ 6980933 w 9272710"/>
              <a:gd name="connsiteY11601" fmla="*/ 1224592 h 6864349"/>
              <a:gd name="connsiteX11602" fmla="*/ 7018175 w 9272710"/>
              <a:gd name="connsiteY11602" fmla="*/ 1237927 h 6864349"/>
              <a:gd name="connsiteX11603" fmla="*/ 7024843 w 9272710"/>
              <a:gd name="connsiteY11603" fmla="*/ 1208876 h 6864349"/>
              <a:gd name="connsiteX11604" fmla="*/ 7046941 w 9272710"/>
              <a:gd name="connsiteY11604" fmla="*/ 1160585 h 6864349"/>
              <a:gd name="connsiteX11605" fmla="*/ 7116473 w 9272710"/>
              <a:gd name="connsiteY11605" fmla="*/ 1089909 h 6864349"/>
              <a:gd name="connsiteX11606" fmla="*/ 7116473 w 9272710"/>
              <a:gd name="connsiteY11606" fmla="*/ 1088956 h 6864349"/>
              <a:gd name="connsiteX11607" fmla="*/ 7222963 w 9272710"/>
              <a:gd name="connsiteY11607" fmla="*/ 1079241 h 6864349"/>
              <a:gd name="connsiteX11608" fmla="*/ 7103996 w 9272710"/>
              <a:gd name="connsiteY11608" fmla="*/ 1176491 h 6864349"/>
              <a:gd name="connsiteX11609" fmla="*/ 7086470 w 9272710"/>
              <a:gd name="connsiteY11609" fmla="*/ 1176967 h 6864349"/>
              <a:gd name="connsiteX11610" fmla="*/ 7084720 w 9272710"/>
              <a:gd name="connsiteY11610" fmla="*/ 1177276 h 6864349"/>
              <a:gd name="connsiteX11611" fmla="*/ 7068911 w 9272710"/>
              <a:gd name="connsiteY11611" fmla="*/ 1178286 h 6864349"/>
              <a:gd name="connsiteX11612" fmla="*/ 7066629 w 9272710"/>
              <a:gd name="connsiteY11612" fmla="*/ 1180468 h 6864349"/>
              <a:gd name="connsiteX11613" fmla="*/ 7064095 w 9272710"/>
              <a:gd name="connsiteY11613" fmla="*/ 1180915 h 6864349"/>
              <a:gd name="connsiteX11614" fmla="*/ 7063921 w 9272710"/>
              <a:gd name="connsiteY11614" fmla="*/ 1183058 h 6864349"/>
              <a:gd name="connsiteX11615" fmla="*/ 7061776 w 9272710"/>
              <a:gd name="connsiteY11615" fmla="*/ 1185111 h 6864349"/>
              <a:gd name="connsiteX11616" fmla="*/ 7062922 w 9272710"/>
              <a:gd name="connsiteY11616" fmla="*/ 1195357 h 6864349"/>
              <a:gd name="connsiteX11617" fmla="*/ 7062908 w 9272710"/>
              <a:gd name="connsiteY11617" fmla="*/ 1195532 h 6864349"/>
              <a:gd name="connsiteX11618" fmla="*/ 7062950 w 9272710"/>
              <a:gd name="connsiteY11618" fmla="*/ 1195605 h 6864349"/>
              <a:gd name="connsiteX11619" fmla="*/ 7062922 w 9272710"/>
              <a:gd name="connsiteY11619" fmla="*/ 1195357 h 6864349"/>
              <a:gd name="connsiteX11620" fmla="*/ 7063921 w 9272710"/>
              <a:gd name="connsiteY11620" fmla="*/ 1183058 h 6864349"/>
              <a:gd name="connsiteX11621" fmla="*/ 7066629 w 9272710"/>
              <a:gd name="connsiteY11621" fmla="*/ 1180468 h 6864349"/>
              <a:gd name="connsiteX11622" fmla="*/ 7084720 w 9272710"/>
              <a:gd name="connsiteY11622" fmla="*/ 1177276 h 6864349"/>
              <a:gd name="connsiteX11623" fmla="*/ 7086565 w 9272710"/>
              <a:gd name="connsiteY11623" fmla="*/ 1177158 h 6864349"/>
              <a:gd name="connsiteX11624" fmla="*/ 7104091 w 9272710"/>
              <a:gd name="connsiteY11624" fmla="*/ 1176681 h 6864349"/>
              <a:gd name="connsiteX11625" fmla="*/ 7223058 w 9272710"/>
              <a:gd name="connsiteY11625" fmla="*/ 1079431 h 6864349"/>
              <a:gd name="connsiteX11626" fmla="*/ 7258682 w 9272710"/>
              <a:gd name="connsiteY11626" fmla="*/ 1061524 h 6864349"/>
              <a:gd name="connsiteX11627" fmla="*/ 7300592 w 9272710"/>
              <a:gd name="connsiteY11627" fmla="*/ 1040760 h 6864349"/>
              <a:gd name="connsiteX11628" fmla="*/ 7280780 w 9272710"/>
              <a:gd name="connsiteY11628" fmla="*/ 1177729 h 6864349"/>
              <a:gd name="connsiteX11629" fmla="*/ 7313641 w 9272710"/>
              <a:gd name="connsiteY11629" fmla="*/ 1191635 h 6864349"/>
              <a:gd name="connsiteX11630" fmla="*/ 7415940 w 9272710"/>
              <a:gd name="connsiteY11630" fmla="*/ 1133438 h 6864349"/>
              <a:gd name="connsiteX11631" fmla="*/ 7477471 w 9272710"/>
              <a:gd name="connsiteY11631" fmla="*/ 1099433 h 6864349"/>
              <a:gd name="connsiteX11632" fmla="*/ 7491949 w 9272710"/>
              <a:gd name="connsiteY11632" fmla="*/ 990944 h 6864349"/>
              <a:gd name="connsiteX11633" fmla="*/ 7509549 w 9272710"/>
              <a:gd name="connsiteY11633" fmla="*/ 926945 h 6864349"/>
              <a:gd name="connsiteX11634" fmla="*/ 7523223 w 9272710"/>
              <a:gd name="connsiteY11634" fmla="*/ 914895 h 6864349"/>
              <a:gd name="connsiteX11635" fmla="*/ 7523191 w 9272710"/>
              <a:gd name="connsiteY11635" fmla="*/ 914743 h 6864349"/>
              <a:gd name="connsiteX11636" fmla="*/ 7615012 w 9272710"/>
              <a:gd name="connsiteY11636" fmla="*/ 848068 h 6864349"/>
              <a:gd name="connsiteX11637" fmla="*/ 7700356 w 9272710"/>
              <a:gd name="connsiteY11637" fmla="*/ 832257 h 6864349"/>
              <a:gd name="connsiteX11638" fmla="*/ 7774937 w 9272710"/>
              <a:gd name="connsiteY11638" fmla="*/ 827590 h 6864349"/>
              <a:gd name="connsiteX11639" fmla="*/ 7843803 w 9272710"/>
              <a:gd name="connsiteY11639" fmla="*/ 784727 h 6864349"/>
              <a:gd name="connsiteX11640" fmla="*/ 7891142 w 9272710"/>
              <a:gd name="connsiteY11640" fmla="*/ 759772 h 6864349"/>
              <a:gd name="connsiteX11641" fmla="*/ 7881427 w 9272710"/>
              <a:gd name="connsiteY11641" fmla="*/ 808159 h 6864349"/>
              <a:gd name="connsiteX11642" fmla="*/ 7852185 w 9272710"/>
              <a:gd name="connsiteY11642" fmla="*/ 823018 h 6864349"/>
              <a:gd name="connsiteX11643" fmla="*/ 7724169 w 9272710"/>
              <a:gd name="connsiteY11643" fmla="*/ 851783 h 6864349"/>
              <a:gd name="connsiteX11644" fmla="*/ 7652636 w 9272710"/>
              <a:gd name="connsiteY11644" fmla="*/ 868261 h 6864349"/>
              <a:gd name="connsiteX11645" fmla="*/ 7606725 w 9272710"/>
              <a:gd name="connsiteY11645" fmla="*/ 902170 h 6864349"/>
              <a:gd name="connsiteX11646" fmla="*/ 7581294 w 9272710"/>
              <a:gd name="connsiteY11646" fmla="*/ 940937 h 6864349"/>
              <a:gd name="connsiteX11647" fmla="*/ 7592676 w 9272710"/>
              <a:gd name="connsiteY11647" fmla="*/ 966869 h 6864349"/>
              <a:gd name="connsiteX11648" fmla="*/ 7620016 w 9272710"/>
              <a:gd name="connsiteY11648" fmla="*/ 972645 h 6864349"/>
              <a:gd name="connsiteX11649" fmla="*/ 7624072 w 9272710"/>
              <a:gd name="connsiteY11649" fmla="*/ 956499 h 6864349"/>
              <a:gd name="connsiteX11650" fmla="*/ 7636824 w 9272710"/>
              <a:gd name="connsiteY11650" fmla="*/ 946367 h 6864349"/>
              <a:gd name="connsiteX11651" fmla="*/ 7734646 w 9272710"/>
              <a:gd name="connsiteY11651" fmla="*/ 887217 h 6864349"/>
              <a:gd name="connsiteX11652" fmla="*/ 7779033 w 9272710"/>
              <a:gd name="connsiteY11652" fmla="*/ 877121 h 6864349"/>
              <a:gd name="connsiteX11653" fmla="*/ 7881426 w 9272710"/>
              <a:gd name="connsiteY11653" fmla="*/ 808255 h 6864349"/>
              <a:gd name="connsiteX11654" fmla="*/ 7920193 w 9272710"/>
              <a:gd name="connsiteY11654" fmla="*/ 769583 h 6864349"/>
              <a:gd name="connsiteX11655" fmla="*/ 7929909 w 9272710"/>
              <a:gd name="connsiteY11655" fmla="*/ 740532 h 6864349"/>
              <a:gd name="connsiteX11656" fmla="*/ 7948959 w 9272710"/>
              <a:gd name="connsiteY11656" fmla="*/ 759582 h 6864349"/>
              <a:gd name="connsiteX11657" fmla="*/ 7949244 w 9272710"/>
              <a:gd name="connsiteY11657" fmla="*/ 759868 h 6864349"/>
              <a:gd name="connsiteX11658" fmla="*/ 7949232 w 9272710"/>
              <a:gd name="connsiteY11658" fmla="*/ 759886 h 6864349"/>
              <a:gd name="connsiteX11659" fmla="*/ 7949596 w 9272710"/>
              <a:gd name="connsiteY11659" fmla="*/ 759968 h 6864349"/>
              <a:gd name="connsiteX11660" fmla="*/ 7959925 w 9272710"/>
              <a:gd name="connsiteY11660" fmla="*/ 764012 h 6864349"/>
              <a:gd name="connsiteX11661" fmla="*/ 7971639 w 9272710"/>
              <a:gd name="connsiteY11661" fmla="*/ 764932 h 6864349"/>
              <a:gd name="connsiteX11662" fmla="*/ 7971723 w 9272710"/>
              <a:gd name="connsiteY11662" fmla="*/ 764951 h 6864349"/>
              <a:gd name="connsiteX11663" fmla="*/ 7992297 w 9272710"/>
              <a:gd name="connsiteY11663" fmla="*/ 777393 h 6864349"/>
              <a:gd name="connsiteX11664" fmla="*/ 7980200 w 9272710"/>
              <a:gd name="connsiteY11664" fmla="*/ 791585 h 6864349"/>
              <a:gd name="connsiteX11665" fmla="*/ 7977438 w 9272710"/>
              <a:gd name="connsiteY11665" fmla="*/ 892169 h 6864349"/>
              <a:gd name="connsiteX11666" fmla="*/ 8021348 w 9272710"/>
              <a:gd name="connsiteY11666" fmla="*/ 1043617 h 6864349"/>
              <a:gd name="connsiteX11667" fmla="*/ 8017729 w 9272710"/>
              <a:gd name="connsiteY11667" fmla="*/ 1132104 h 6864349"/>
              <a:gd name="connsiteX11668" fmla="*/ 7974961 w 9272710"/>
              <a:gd name="connsiteY11668" fmla="*/ 1282599 h 6864349"/>
              <a:gd name="connsiteX11669" fmla="*/ 7977914 w 9272710"/>
              <a:gd name="connsiteY11669" fmla="*/ 1300697 h 6864349"/>
              <a:gd name="connsiteX11670" fmla="*/ 8017348 w 9272710"/>
              <a:gd name="connsiteY11670" fmla="*/ 1462622 h 6864349"/>
              <a:gd name="connsiteX11671" fmla="*/ 8043002 w 9272710"/>
              <a:gd name="connsiteY11671" fmla="*/ 1493973 h 6864349"/>
              <a:gd name="connsiteX11672" fmla="*/ 8048878 w 9272710"/>
              <a:gd name="connsiteY11672" fmla="*/ 1496757 h 6864349"/>
              <a:gd name="connsiteX11673" fmla="*/ 8053185 w 9272710"/>
              <a:gd name="connsiteY11673" fmla="*/ 1501448 h 6864349"/>
              <a:gd name="connsiteX11674" fmla="*/ 8074491 w 9272710"/>
              <a:gd name="connsiteY11674" fmla="*/ 1508888 h 6864349"/>
              <a:gd name="connsiteX11675" fmla="*/ 8075025 w 9272710"/>
              <a:gd name="connsiteY11675" fmla="*/ 1509141 h 6864349"/>
              <a:gd name="connsiteX11676" fmla="*/ 8075144 w 9272710"/>
              <a:gd name="connsiteY11676" fmla="*/ 1509116 h 6864349"/>
              <a:gd name="connsiteX11677" fmla="*/ 8074491 w 9272710"/>
              <a:gd name="connsiteY11677" fmla="*/ 1508888 h 6864349"/>
              <a:gd name="connsiteX11678" fmla="*/ 8048878 w 9272710"/>
              <a:gd name="connsiteY11678" fmla="*/ 1496757 h 6864349"/>
              <a:gd name="connsiteX11679" fmla="*/ 8017538 w 9272710"/>
              <a:gd name="connsiteY11679" fmla="*/ 1462622 h 6864349"/>
              <a:gd name="connsiteX11680" fmla="*/ 7978105 w 9272710"/>
              <a:gd name="connsiteY11680" fmla="*/ 1300697 h 6864349"/>
              <a:gd name="connsiteX11681" fmla="*/ 7975152 w 9272710"/>
              <a:gd name="connsiteY11681" fmla="*/ 1282599 h 6864349"/>
              <a:gd name="connsiteX11682" fmla="*/ 8017919 w 9272710"/>
              <a:gd name="connsiteY11682" fmla="*/ 1132104 h 6864349"/>
              <a:gd name="connsiteX11683" fmla="*/ 8021539 w 9272710"/>
              <a:gd name="connsiteY11683" fmla="*/ 1043617 h 6864349"/>
              <a:gd name="connsiteX11684" fmla="*/ 7977628 w 9272710"/>
              <a:gd name="connsiteY11684" fmla="*/ 892169 h 6864349"/>
              <a:gd name="connsiteX11685" fmla="*/ 7980391 w 9272710"/>
              <a:gd name="connsiteY11685" fmla="*/ 791585 h 6864349"/>
              <a:gd name="connsiteX11686" fmla="*/ 7992488 w 9272710"/>
              <a:gd name="connsiteY11686" fmla="*/ 777393 h 6864349"/>
              <a:gd name="connsiteX11687" fmla="*/ 7971878 w 9272710"/>
              <a:gd name="connsiteY11687" fmla="*/ 764951 h 6864349"/>
              <a:gd name="connsiteX11688" fmla="*/ 7971639 w 9272710"/>
              <a:gd name="connsiteY11688" fmla="*/ 764932 h 6864349"/>
              <a:gd name="connsiteX11689" fmla="*/ 7949596 w 9272710"/>
              <a:gd name="connsiteY11689" fmla="*/ 759968 h 6864349"/>
              <a:gd name="connsiteX11690" fmla="*/ 7949339 w 9272710"/>
              <a:gd name="connsiteY11690" fmla="*/ 759867 h 6864349"/>
              <a:gd name="connsiteX11691" fmla="*/ 7949435 w 9272710"/>
              <a:gd name="connsiteY11691" fmla="*/ 759295 h 6864349"/>
              <a:gd name="connsiteX11692" fmla="*/ 7949339 w 9272710"/>
              <a:gd name="connsiteY11692" fmla="*/ 711480 h 6864349"/>
              <a:gd name="connsiteX11693" fmla="*/ 8007823 w 9272710"/>
              <a:gd name="connsiteY11693" fmla="*/ 792252 h 6864349"/>
              <a:gd name="connsiteX11694" fmla="*/ 8003632 w 9272710"/>
              <a:gd name="connsiteY11694" fmla="*/ 875310 h 6864349"/>
              <a:gd name="connsiteX11695" fmla="*/ 8044303 w 9272710"/>
              <a:gd name="connsiteY11695" fmla="*/ 956177 h 6864349"/>
              <a:gd name="connsiteX11696" fmla="*/ 8081737 w 9272710"/>
              <a:gd name="connsiteY11696" fmla="*/ 1000850 h 6864349"/>
              <a:gd name="connsiteX11697" fmla="*/ 8128790 w 9272710"/>
              <a:gd name="connsiteY11697" fmla="*/ 1071144 h 6864349"/>
              <a:gd name="connsiteX11698" fmla="*/ 8136517 w 9272710"/>
              <a:gd name="connsiteY11698" fmla="*/ 1079050 h 6864349"/>
              <a:gd name="connsiteX11699" fmla="*/ 8130925 w 9272710"/>
              <a:gd name="connsiteY11699" fmla="*/ 1089454 h 6864349"/>
              <a:gd name="connsiteX11700" fmla="*/ 8131076 w 9272710"/>
              <a:gd name="connsiteY11700" fmla="*/ 1089337 h 6864349"/>
              <a:gd name="connsiteX11701" fmla="*/ 8128981 w 9272710"/>
              <a:gd name="connsiteY11701" fmla="*/ 1070954 h 6864349"/>
              <a:gd name="connsiteX11702" fmla="*/ 8081927 w 9272710"/>
              <a:gd name="connsiteY11702" fmla="*/ 1000659 h 6864349"/>
              <a:gd name="connsiteX11703" fmla="*/ 8044494 w 9272710"/>
              <a:gd name="connsiteY11703" fmla="*/ 955987 h 6864349"/>
              <a:gd name="connsiteX11704" fmla="*/ 8003822 w 9272710"/>
              <a:gd name="connsiteY11704" fmla="*/ 875120 h 6864349"/>
              <a:gd name="connsiteX11705" fmla="*/ 8008013 w 9272710"/>
              <a:gd name="connsiteY11705" fmla="*/ 792062 h 6864349"/>
              <a:gd name="connsiteX11706" fmla="*/ 7949530 w 9272710"/>
              <a:gd name="connsiteY11706" fmla="*/ 711290 h 6864349"/>
              <a:gd name="connsiteX11707" fmla="*/ 7815418 w 9272710"/>
              <a:gd name="connsiteY11707" fmla="*/ 576797 h 6864349"/>
              <a:gd name="connsiteX11708" fmla="*/ 7736455 w 9272710"/>
              <a:gd name="connsiteY11708" fmla="*/ 420777 h 6864349"/>
              <a:gd name="connsiteX11709" fmla="*/ 2968369 w 9272710"/>
              <a:gd name="connsiteY11709" fmla="*/ 415471 h 6864349"/>
              <a:gd name="connsiteX11710" fmla="*/ 2942410 w 9272710"/>
              <a:gd name="connsiteY11710" fmla="*/ 424069 h 6864349"/>
              <a:gd name="connsiteX11711" fmla="*/ 2913900 w 9272710"/>
              <a:gd name="connsiteY11711" fmla="*/ 429063 h 6864349"/>
              <a:gd name="connsiteX11712" fmla="*/ 2913099 w 9272710"/>
              <a:gd name="connsiteY11712" fmla="*/ 429214 h 6864349"/>
              <a:gd name="connsiteX11713" fmla="*/ 2903822 w 9272710"/>
              <a:gd name="connsiteY11713" fmla="*/ 429915 h 6864349"/>
              <a:gd name="connsiteX11714" fmla="*/ 2886550 w 9272710"/>
              <a:gd name="connsiteY11714" fmla="*/ 434212 h 6864349"/>
              <a:gd name="connsiteX11715" fmla="*/ 2886140 w 9272710"/>
              <a:gd name="connsiteY11715" fmla="*/ 434289 h 6864349"/>
              <a:gd name="connsiteX11716" fmla="*/ 2886107 w 9272710"/>
              <a:gd name="connsiteY11716" fmla="*/ 434322 h 6864349"/>
              <a:gd name="connsiteX11717" fmla="*/ 2886550 w 9272710"/>
              <a:gd name="connsiteY11717" fmla="*/ 434212 h 6864349"/>
              <a:gd name="connsiteX11718" fmla="*/ 2913099 w 9272710"/>
              <a:gd name="connsiteY11718" fmla="*/ 429214 h 6864349"/>
              <a:gd name="connsiteX11719" fmla="*/ 2923487 w 9272710"/>
              <a:gd name="connsiteY11719" fmla="*/ 428428 h 6864349"/>
              <a:gd name="connsiteX11720" fmla="*/ 2942124 w 9272710"/>
              <a:gd name="connsiteY11720" fmla="*/ 424164 h 6864349"/>
              <a:gd name="connsiteX11721" fmla="*/ 2968367 w 9272710"/>
              <a:gd name="connsiteY11721" fmla="*/ 415473 h 6864349"/>
              <a:gd name="connsiteX11722" fmla="*/ 452194 w 9272710"/>
              <a:gd name="connsiteY11722" fmla="*/ 406582 h 6864349"/>
              <a:gd name="connsiteX11723" fmla="*/ 451408 w 9272710"/>
              <a:gd name="connsiteY11723" fmla="*/ 407960 h 6864349"/>
              <a:gd name="connsiteX11724" fmla="*/ 450098 w 9272710"/>
              <a:gd name="connsiteY11724" fmla="*/ 414814 h 6864349"/>
              <a:gd name="connsiteX11725" fmla="*/ 1297874 w 9272710"/>
              <a:gd name="connsiteY11725" fmla="*/ 398253 h 6864349"/>
              <a:gd name="connsiteX11726" fmla="*/ 1288203 w 9272710"/>
              <a:gd name="connsiteY11726" fmla="*/ 434166 h 6864349"/>
              <a:gd name="connsiteX11727" fmla="*/ 1284489 w 9272710"/>
              <a:gd name="connsiteY11727" fmla="*/ 471695 h 6864349"/>
              <a:gd name="connsiteX11728" fmla="*/ 1284491 w 9272710"/>
              <a:gd name="connsiteY11728" fmla="*/ 471709 h 6864349"/>
              <a:gd name="connsiteX11729" fmla="*/ 1284882 w 9272710"/>
              <a:gd name="connsiteY11729" fmla="*/ 453203 h 6864349"/>
              <a:gd name="connsiteX11730" fmla="*/ 1288203 w 9272710"/>
              <a:gd name="connsiteY11730" fmla="*/ 434261 h 6864349"/>
              <a:gd name="connsiteX11731" fmla="*/ 1297883 w 9272710"/>
              <a:gd name="connsiteY11731" fmla="*/ 398307 h 6864349"/>
              <a:gd name="connsiteX11732" fmla="*/ 1200573 w 9272710"/>
              <a:gd name="connsiteY11732" fmla="*/ 367015 h 6864349"/>
              <a:gd name="connsiteX11733" fmla="*/ 1182539 w 9272710"/>
              <a:gd name="connsiteY11733" fmla="*/ 372781 h 6864349"/>
              <a:gd name="connsiteX11734" fmla="*/ 1182571 w 9272710"/>
              <a:gd name="connsiteY11734" fmla="*/ 372800 h 6864349"/>
              <a:gd name="connsiteX11735" fmla="*/ 1200638 w 9272710"/>
              <a:gd name="connsiteY11735" fmla="*/ 367024 h 6864349"/>
              <a:gd name="connsiteX11736" fmla="*/ 2491497 w 9272710"/>
              <a:gd name="connsiteY11736" fmla="*/ 328152 h 6864349"/>
              <a:gd name="connsiteX11737" fmla="*/ 2469283 w 9272710"/>
              <a:gd name="connsiteY11737" fmla="*/ 339357 h 6864349"/>
              <a:gd name="connsiteX11738" fmla="*/ 2452954 w 9272710"/>
              <a:gd name="connsiteY11738" fmla="*/ 334787 h 6864349"/>
              <a:gd name="connsiteX11739" fmla="*/ 2453040 w 9272710"/>
              <a:gd name="connsiteY11739" fmla="*/ 334880 h 6864349"/>
              <a:gd name="connsiteX11740" fmla="*/ 2491592 w 9272710"/>
              <a:gd name="connsiteY11740" fmla="*/ 328248 h 6864349"/>
              <a:gd name="connsiteX11741" fmla="*/ 2501624 w 9272710"/>
              <a:gd name="connsiteY11741" fmla="*/ 328450 h 6864349"/>
              <a:gd name="connsiteX11742" fmla="*/ 2501558 w 9272710"/>
              <a:gd name="connsiteY11742" fmla="*/ 328354 h 6864349"/>
              <a:gd name="connsiteX11743" fmla="*/ 2491497 w 9272710"/>
              <a:gd name="connsiteY11743" fmla="*/ 328152 h 6864349"/>
              <a:gd name="connsiteX11744" fmla="*/ 1313976 w 9272710"/>
              <a:gd name="connsiteY11744" fmla="*/ 328124 h 6864349"/>
              <a:gd name="connsiteX11745" fmla="*/ 1313921 w 9272710"/>
              <a:gd name="connsiteY11745" fmla="*/ 328414 h 6864349"/>
              <a:gd name="connsiteX11746" fmla="*/ 1348401 w 9272710"/>
              <a:gd name="connsiteY11746" fmla="*/ 364823 h 6864349"/>
              <a:gd name="connsiteX11747" fmla="*/ 1554237 w 9272710"/>
              <a:gd name="connsiteY11747" fmla="*/ 485600 h 6864349"/>
              <a:gd name="connsiteX11748" fmla="*/ 1556028 w 9272710"/>
              <a:gd name="connsiteY11748" fmla="*/ 488289 h 6864349"/>
              <a:gd name="connsiteX11749" fmla="*/ 1567604 w 9272710"/>
              <a:gd name="connsiteY11749" fmla="*/ 507933 h 6864349"/>
              <a:gd name="connsiteX11750" fmla="*/ 1571635 w 9272710"/>
              <a:gd name="connsiteY11750" fmla="*/ 519875 h 6864349"/>
              <a:gd name="connsiteX11751" fmla="*/ 1572362 w 9272710"/>
              <a:gd name="connsiteY11751" fmla="*/ 524436 h 6864349"/>
              <a:gd name="connsiteX11752" fmla="*/ 1567868 w 9272710"/>
              <a:gd name="connsiteY11752" fmla="*/ 542693 h 6864349"/>
              <a:gd name="connsiteX11753" fmla="*/ 1567927 w 9272710"/>
              <a:gd name="connsiteY11753" fmla="*/ 542645 h 6864349"/>
              <a:gd name="connsiteX11754" fmla="*/ 1572909 w 9272710"/>
              <a:gd name="connsiteY11754" fmla="*/ 527868 h 6864349"/>
              <a:gd name="connsiteX11755" fmla="*/ 1572362 w 9272710"/>
              <a:gd name="connsiteY11755" fmla="*/ 524436 h 6864349"/>
              <a:gd name="connsiteX11756" fmla="*/ 1572704 w 9272710"/>
              <a:gd name="connsiteY11756" fmla="*/ 523045 h 6864349"/>
              <a:gd name="connsiteX11757" fmla="*/ 1571635 w 9272710"/>
              <a:gd name="connsiteY11757" fmla="*/ 519875 h 6864349"/>
              <a:gd name="connsiteX11758" fmla="*/ 1570518 w 9272710"/>
              <a:gd name="connsiteY11758" fmla="*/ 512878 h 6864349"/>
              <a:gd name="connsiteX11759" fmla="*/ 1567604 w 9272710"/>
              <a:gd name="connsiteY11759" fmla="*/ 507933 h 6864349"/>
              <a:gd name="connsiteX11760" fmla="*/ 1566056 w 9272710"/>
              <a:gd name="connsiteY11760" fmla="*/ 503345 h 6864349"/>
              <a:gd name="connsiteX11761" fmla="*/ 1556028 w 9272710"/>
              <a:gd name="connsiteY11761" fmla="*/ 488289 h 6864349"/>
              <a:gd name="connsiteX11762" fmla="*/ 1554332 w 9272710"/>
              <a:gd name="connsiteY11762" fmla="*/ 485411 h 6864349"/>
              <a:gd name="connsiteX11763" fmla="*/ 1348497 w 9272710"/>
              <a:gd name="connsiteY11763" fmla="*/ 364634 h 6864349"/>
              <a:gd name="connsiteX11764" fmla="*/ 1390311 w 9272710"/>
              <a:gd name="connsiteY11764" fmla="*/ 342726 h 6864349"/>
              <a:gd name="connsiteX11765" fmla="*/ 1491848 w 9272710"/>
              <a:gd name="connsiteY11765" fmla="*/ 367205 h 6864349"/>
              <a:gd name="connsiteX11766" fmla="*/ 1552276 w 9272710"/>
              <a:gd name="connsiteY11766" fmla="*/ 392654 h 6864349"/>
              <a:gd name="connsiteX11767" fmla="*/ 1563410 w 9272710"/>
              <a:gd name="connsiteY11767" fmla="*/ 400623 h 6864349"/>
              <a:gd name="connsiteX11768" fmla="*/ 1604308 w 9272710"/>
              <a:gd name="connsiteY11768" fmla="*/ 448041 h 6864349"/>
              <a:gd name="connsiteX11769" fmla="*/ 1621864 w 9272710"/>
              <a:gd name="connsiteY11769" fmla="*/ 496579 h 6864349"/>
              <a:gd name="connsiteX11770" fmla="*/ 1621864 w 9272710"/>
              <a:gd name="connsiteY11770" fmla="*/ 496554 h 6864349"/>
              <a:gd name="connsiteX11771" fmla="*/ 1576489 w 9272710"/>
              <a:gd name="connsiteY11771" fmla="*/ 409984 h 6864349"/>
              <a:gd name="connsiteX11772" fmla="*/ 1563410 w 9272710"/>
              <a:gd name="connsiteY11772" fmla="*/ 400623 h 6864349"/>
              <a:gd name="connsiteX11773" fmla="*/ 1558968 w 9272710"/>
              <a:gd name="connsiteY11773" fmla="*/ 395473 h 6864349"/>
              <a:gd name="connsiteX11774" fmla="*/ 1552276 w 9272710"/>
              <a:gd name="connsiteY11774" fmla="*/ 392654 h 6864349"/>
              <a:gd name="connsiteX11775" fmla="*/ 1538912 w 9272710"/>
              <a:gd name="connsiteY11775" fmla="*/ 383089 h 6864349"/>
              <a:gd name="connsiteX11776" fmla="*/ 1491752 w 9272710"/>
              <a:gd name="connsiteY11776" fmla="*/ 366919 h 6864349"/>
              <a:gd name="connsiteX11777" fmla="*/ 1390216 w 9272710"/>
              <a:gd name="connsiteY11777" fmla="*/ 342440 h 6864349"/>
              <a:gd name="connsiteX11778" fmla="*/ 1348401 w 9272710"/>
              <a:gd name="connsiteY11778" fmla="*/ 364347 h 6864349"/>
              <a:gd name="connsiteX11779" fmla="*/ 1323441 w 9272710"/>
              <a:gd name="connsiteY11779" fmla="*/ 347455 h 6864349"/>
              <a:gd name="connsiteX11780" fmla="*/ 2276328 w 9272710"/>
              <a:gd name="connsiteY11780" fmla="*/ 314151 h 6864349"/>
              <a:gd name="connsiteX11781" fmla="*/ 2228745 w 9272710"/>
              <a:gd name="connsiteY11781" fmla="*/ 325236 h 6864349"/>
              <a:gd name="connsiteX11782" fmla="*/ 2227220 w 9272710"/>
              <a:gd name="connsiteY11782" fmla="*/ 326377 h 6864349"/>
              <a:gd name="connsiteX11783" fmla="*/ 2201278 w 9272710"/>
              <a:gd name="connsiteY11783" fmla="*/ 343642 h 6864349"/>
              <a:gd name="connsiteX11784" fmla="*/ 2197694 w 9272710"/>
              <a:gd name="connsiteY11784" fmla="*/ 348475 h 6864349"/>
              <a:gd name="connsiteX11785" fmla="*/ 2193699 w 9272710"/>
              <a:gd name="connsiteY11785" fmla="*/ 351465 h 6864349"/>
              <a:gd name="connsiteX11786" fmla="*/ 2190230 w 9272710"/>
              <a:gd name="connsiteY11786" fmla="*/ 358542 h 6864349"/>
              <a:gd name="connsiteX11787" fmla="*/ 2182194 w 9272710"/>
              <a:gd name="connsiteY11787" fmla="*/ 369377 h 6864349"/>
              <a:gd name="connsiteX11788" fmla="*/ 2178510 w 9272710"/>
              <a:gd name="connsiteY11788" fmla="*/ 382446 h 6864349"/>
              <a:gd name="connsiteX11789" fmla="*/ 2174798 w 9272710"/>
              <a:gd name="connsiteY11789" fmla="*/ 390018 h 6864349"/>
              <a:gd name="connsiteX11790" fmla="*/ 2174891 w 9272710"/>
              <a:gd name="connsiteY11790" fmla="*/ 395281 h 6864349"/>
              <a:gd name="connsiteX11791" fmla="*/ 2173208 w 9272710"/>
              <a:gd name="connsiteY11791" fmla="*/ 401250 h 6864349"/>
              <a:gd name="connsiteX11792" fmla="*/ 2175587 w 9272710"/>
              <a:gd name="connsiteY11792" fmla="*/ 434536 h 6864349"/>
              <a:gd name="connsiteX11793" fmla="*/ 2175648 w 9272710"/>
              <a:gd name="connsiteY11793" fmla="*/ 438071 h 6864349"/>
              <a:gd name="connsiteX11794" fmla="*/ 2179840 w 9272710"/>
              <a:gd name="connsiteY11794" fmla="*/ 474457 h 6864349"/>
              <a:gd name="connsiteX11795" fmla="*/ 2258897 w 9272710"/>
              <a:gd name="connsiteY11795" fmla="*/ 633238 h 6864349"/>
              <a:gd name="connsiteX11796" fmla="*/ 2308521 w 9272710"/>
              <a:gd name="connsiteY11796" fmla="*/ 694770 h 6864349"/>
              <a:gd name="connsiteX11797" fmla="*/ 2348717 w 9272710"/>
              <a:gd name="connsiteY11797" fmla="*/ 727726 h 6864349"/>
              <a:gd name="connsiteX11798" fmla="*/ 2348785 w 9272710"/>
              <a:gd name="connsiteY11798" fmla="*/ 727692 h 6864349"/>
              <a:gd name="connsiteX11799" fmla="*/ 2322024 w 9272710"/>
              <a:gd name="connsiteY11799" fmla="*/ 720285 h 6864349"/>
              <a:gd name="connsiteX11800" fmla="*/ 2308711 w 9272710"/>
              <a:gd name="connsiteY11800" fmla="*/ 694770 h 6864349"/>
              <a:gd name="connsiteX11801" fmla="*/ 2259087 w 9272710"/>
              <a:gd name="connsiteY11801" fmla="*/ 633238 h 6864349"/>
              <a:gd name="connsiteX11802" fmla="*/ 2180029 w 9272710"/>
              <a:gd name="connsiteY11802" fmla="*/ 474457 h 6864349"/>
              <a:gd name="connsiteX11803" fmla="*/ 2175839 w 9272710"/>
              <a:gd name="connsiteY11803" fmla="*/ 438071 h 6864349"/>
              <a:gd name="connsiteX11804" fmla="*/ 2175587 w 9272710"/>
              <a:gd name="connsiteY11804" fmla="*/ 434536 h 6864349"/>
              <a:gd name="connsiteX11805" fmla="*/ 2174891 w 9272710"/>
              <a:gd name="connsiteY11805" fmla="*/ 395281 h 6864349"/>
              <a:gd name="connsiteX11806" fmla="*/ 2178510 w 9272710"/>
              <a:gd name="connsiteY11806" fmla="*/ 382446 h 6864349"/>
              <a:gd name="connsiteX11807" fmla="*/ 2190230 w 9272710"/>
              <a:gd name="connsiteY11807" fmla="*/ 358542 h 6864349"/>
              <a:gd name="connsiteX11808" fmla="*/ 2197694 w 9272710"/>
              <a:gd name="connsiteY11808" fmla="*/ 348475 h 6864349"/>
              <a:gd name="connsiteX11809" fmla="*/ 2227220 w 9272710"/>
              <a:gd name="connsiteY11809" fmla="*/ 326377 h 6864349"/>
              <a:gd name="connsiteX11810" fmla="*/ 2228935 w 9272710"/>
              <a:gd name="connsiteY11810" fmla="*/ 325236 h 6864349"/>
              <a:gd name="connsiteX11811" fmla="*/ 2276509 w 9272710"/>
              <a:gd name="connsiteY11811" fmla="*/ 314153 h 6864349"/>
              <a:gd name="connsiteX11812" fmla="*/ 981010 w 9272710"/>
              <a:gd name="connsiteY11812" fmla="*/ 310897 h 6864349"/>
              <a:gd name="connsiteX11813" fmla="*/ 981309 w 9272710"/>
              <a:gd name="connsiteY11813" fmla="*/ 311446 h 6864349"/>
              <a:gd name="connsiteX11814" fmla="*/ 991454 w 9272710"/>
              <a:gd name="connsiteY11814" fmla="*/ 333994 h 6864349"/>
              <a:gd name="connsiteX11815" fmla="*/ 998072 w 9272710"/>
              <a:gd name="connsiteY11815" fmla="*/ 368634 h 6864349"/>
              <a:gd name="connsiteX11816" fmla="*/ 1041220 w 9272710"/>
              <a:gd name="connsiteY11816" fmla="*/ 445119 h 6864349"/>
              <a:gd name="connsiteX11817" fmla="*/ 1041409 w 9272710"/>
              <a:gd name="connsiteY11817" fmla="*/ 445307 h 6864349"/>
              <a:gd name="connsiteX11818" fmla="*/ 1014122 w 9272710"/>
              <a:gd name="connsiteY11818" fmla="*/ 408674 h 6864349"/>
              <a:gd name="connsiteX11819" fmla="*/ 998262 w 9272710"/>
              <a:gd name="connsiteY11819" fmla="*/ 368824 h 6864349"/>
              <a:gd name="connsiteX11820" fmla="*/ 993123 w 9272710"/>
              <a:gd name="connsiteY11820" fmla="*/ 337702 h 6864349"/>
              <a:gd name="connsiteX11821" fmla="*/ 991454 w 9272710"/>
              <a:gd name="connsiteY11821" fmla="*/ 333994 h 6864349"/>
              <a:gd name="connsiteX11822" fmla="*/ 990297 w 9272710"/>
              <a:gd name="connsiteY11822" fmla="*/ 327938 h 6864349"/>
              <a:gd name="connsiteX11823" fmla="*/ 981309 w 9272710"/>
              <a:gd name="connsiteY11823" fmla="*/ 311446 h 6864349"/>
              <a:gd name="connsiteX11824" fmla="*/ 981091 w 9272710"/>
              <a:gd name="connsiteY11824" fmla="*/ 310960 h 6864349"/>
              <a:gd name="connsiteX11825" fmla="*/ 3073275 w 9272710"/>
              <a:gd name="connsiteY11825" fmla="*/ 293359 h 6864349"/>
              <a:gd name="connsiteX11826" fmla="*/ 2985178 w 9272710"/>
              <a:gd name="connsiteY11826" fmla="*/ 393684 h 6864349"/>
              <a:gd name="connsiteX11827" fmla="*/ 2985155 w 9272710"/>
              <a:gd name="connsiteY11827" fmla="*/ 393741 h 6864349"/>
              <a:gd name="connsiteX11828" fmla="*/ 3019062 w 9272710"/>
              <a:gd name="connsiteY11828" fmla="*/ 388684 h 6864349"/>
              <a:gd name="connsiteX11829" fmla="*/ 3037088 w 9272710"/>
              <a:gd name="connsiteY11829" fmla="*/ 358442 h 6864349"/>
              <a:gd name="connsiteX11830" fmla="*/ 3115861 w 9272710"/>
              <a:gd name="connsiteY11830" fmla="*/ 326343 h 6864349"/>
              <a:gd name="connsiteX11831" fmla="*/ 3153996 w 9272710"/>
              <a:gd name="connsiteY11831" fmla="*/ 323597 h 6864349"/>
              <a:gd name="connsiteX11832" fmla="*/ 3159192 w 9272710"/>
              <a:gd name="connsiteY11832" fmla="*/ 306557 h 6864349"/>
              <a:gd name="connsiteX11833" fmla="*/ 3143901 w 9272710"/>
              <a:gd name="connsiteY11833" fmla="*/ 308602 h 6864349"/>
              <a:gd name="connsiteX11834" fmla="*/ 3128625 w 9272710"/>
              <a:gd name="connsiteY11834" fmla="*/ 302816 h 6864349"/>
              <a:gd name="connsiteX11835" fmla="*/ 3073275 w 9272710"/>
              <a:gd name="connsiteY11835" fmla="*/ 293359 h 6864349"/>
              <a:gd name="connsiteX11836" fmla="*/ 2404713 w 9272710"/>
              <a:gd name="connsiteY11836" fmla="*/ 287969 h 6864349"/>
              <a:gd name="connsiteX11837" fmla="*/ 2377101 w 9272710"/>
              <a:gd name="connsiteY11837" fmla="*/ 299101 h 6864349"/>
              <a:gd name="connsiteX11838" fmla="*/ 2310045 w 9272710"/>
              <a:gd name="connsiteY11838" fmla="*/ 344059 h 6864349"/>
              <a:gd name="connsiteX11839" fmla="*/ 2248324 w 9272710"/>
              <a:gd name="connsiteY11839" fmla="*/ 411591 h 6864349"/>
              <a:gd name="connsiteX11840" fmla="*/ 2229655 w 9272710"/>
              <a:gd name="connsiteY11840" fmla="*/ 479600 h 6864349"/>
              <a:gd name="connsiteX11841" fmla="*/ 2221380 w 9272710"/>
              <a:gd name="connsiteY11841" fmla="*/ 487128 h 6864349"/>
              <a:gd name="connsiteX11842" fmla="*/ 2221017 w 9272710"/>
              <a:gd name="connsiteY11842" fmla="*/ 487762 h 6864349"/>
              <a:gd name="connsiteX11843" fmla="*/ 2218821 w 9272710"/>
              <a:gd name="connsiteY11843" fmla="*/ 489792 h 6864349"/>
              <a:gd name="connsiteX11844" fmla="*/ 2217176 w 9272710"/>
              <a:gd name="connsiteY11844" fmla="*/ 494479 h 6864349"/>
              <a:gd name="connsiteX11845" fmla="*/ 2216983 w 9272710"/>
              <a:gd name="connsiteY11845" fmla="*/ 494816 h 6864349"/>
              <a:gd name="connsiteX11846" fmla="*/ 2217041 w 9272710"/>
              <a:gd name="connsiteY11846" fmla="*/ 494864 h 6864349"/>
              <a:gd name="connsiteX11847" fmla="*/ 2217176 w 9272710"/>
              <a:gd name="connsiteY11847" fmla="*/ 494479 h 6864349"/>
              <a:gd name="connsiteX11848" fmla="*/ 2221017 w 9272710"/>
              <a:gd name="connsiteY11848" fmla="*/ 487762 h 6864349"/>
              <a:gd name="connsiteX11849" fmla="*/ 2229750 w 9272710"/>
              <a:gd name="connsiteY11849" fmla="*/ 479695 h 6864349"/>
              <a:gd name="connsiteX11850" fmla="*/ 2248419 w 9272710"/>
              <a:gd name="connsiteY11850" fmla="*/ 411687 h 6864349"/>
              <a:gd name="connsiteX11851" fmla="*/ 2310142 w 9272710"/>
              <a:gd name="connsiteY11851" fmla="*/ 344155 h 6864349"/>
              <a:gd name="connsiteX11852" fmla="*/ 2377197 w 9272710"/>
              <a:gd name="connsiteY11852" fmla="*/ 299197 h 6864349"/>
              <a:gd name="connsiteX11853" fmla="*/ 2404807 w 9272710"/>
              <a:gd name="connsiteY11853" fmla="*/ 288028 h 6864349"/>
              <a:gd name="connsiteX11854" fmla="*/ 2417126 w 9272710"/>
              <a:gd name="connsiteY11854" fmla="*/ 292864 h 6864349"/>
              <a:gd name="connsiteX11855" fmla="*/ 2417058 w 9272710"/>
              <a:gd name="connsiteY11855" fmla="*/ 292792 h 6864349"/>
              <a:gd name="connsiteX11856" fmla="*/ 2404713 w 9272710"/>
              <a:gd name="connsiteY11856" fmla="*/ 287969 h 6864349"/>
              <a:gd name="connsiteX11857" fmla="*/ 3039629 w 9272710"/>
              <a:gd name="connsiteY11857" fmla="*/ 275443 h 6864349"/>
              <a:gd name="connsiteX11858" fmla="*/ 3039292 w 9272710"/>
              <a:gd name="connsiteY11858" fmla="*/ 275515 h 6864349"/>
              <a:gd name="connsiteX11859" fmla="*/ 2985750 w 9272710"/>
              <a:gd name="connsiteY11859" fmla="*/ 304530 h 6864349"/>
              <a:gd name="connsiteX11860" fmla="*/ 2938601 w 9272710"/>
              <a:gd name="connsiteY11860" fmla="*/ 363966 h 6864349"/>
              <a:gd name="connsiteX11861" fmla="*/ 2904025 w 9272710"/>
              <a:gd name="connsiteY11861" fmla="*/ 394066 h 6864349"/>
              <a:gd name="connsiteX11862" fmla="*/ 2762864 w 9272710"/>
              <a:gd name="connsiteY11862" fmla="*/ 491411 h 6864349"/>
              <a:gd name="connsiteX11863" fmla="*/ 2736326 w 9272710"/>
              <a:gd name="connsiteY11863" fmla="*/ 511565 h 6864349"/>
              <a:gd name="connsiteX11864" fmla="*/ 2713070 w 9272710"/>
              <a:gd name="connsiteY11864" fmla="*/ 522399 h 6864349"/>
              <a:gd name="connsiteX11865" fmla="*/ 2712540 w 9272710"/>
              <a:gd name="connsiteY11865" fmla="*/ 522607 h 6864349"/>
              <a:gd name="connsiteX11866" fmla="*/ 2712628 w 9272710"/>
              <a:gd name="connsiteY11866" fmla="*/ 522605 h 6864349"/>
              <a:gd name="connsiteX11867" fmla="*/ 2713070 w 9272710"/>
              <a:gd name="connsiteY11867" fmla="*/ 522399 h 6864349"/>
              <a:gd name="connsiteX11868" fmla="*/ 2731635 w 9272710"/>
              <a:gd name="connsiteY11868" fmla="*/ 515128 h 6864349"/>
              <a:gd name="connsiteX11869" fmla="*/ 2736326 w 9272710"/>
              <a:gd name="connsiteY11869" fmla="*/ 511565 h 6864349"/>
              <a:gd name="connsiteX11870" fmla="*/ 2740604 w 9272710"/>
              <a:gd name="connsiteY11870" fmla="*/ 509572 h 6864349"/>
              <a:gd name="connsiteX11871" fmla="*/ 2763246 w 9272710"/>
              <a:gd name="connsiteY11871" fmla="*/ 491315 h 6864349"/>
              <a:gd name="connsiteX11872" fmla="*/ 2904406 w 9272710"/>
              <a:gd name="connsiteY11872" fmla="*/ 393970 h 6864349"/>
              <a:gd name="connsiteX11873" fmla="*/ 2938981 w 9272710"/>
              <a:gd name="connsiteY11873" fmla="*/ 363871 h 6864349"/>
              <a:gd name="connsiteX11874" fmla="*/ 2986131 w 9272710"/>
              <a:gd name="connsiteY11874" fmla="*/ 304435 h 6864349"/>
              <a:gd name="connsiteX11875" fmla="*/ 3012442 w 9272710"/>
              <a:gd name="connsiteY11875" fmla="*/ 289494 h 6864349"/>
              <a:gd name="connsiteX11876" fmla="*/ 860470 w 9272710"/>
              <a:gd name="connsiteY11876" fmla="*/ 272422 h 6864349"/>
              <a:gd name="connsiteX11877" fmla="*/ 882724 w 9272710"/>
              <a:gd name="connsiteY11877" fmla="*/ 275193 h 6864349"/>
              <a:gd name="connsiteX11878" fmla="*/ 882910 w 9272710"/>
              <a:gd name="connsiteY11878" fmla="*/ 275182 h 6864349"/>
              <a:gd name="connsiteX11879" fmla="*/ 1287856 w 9272710"/>
              <a:gd name="connsiteY11879" fmla="*/ 265534 h 6864349"/>
              <a:gd name="connsiteX11880" fmla="*/ 1286393 w 9272710"/>
              <a:gd name="connsiteY11880" fmla="*/ 279099 h 6864349"/>
              <a:gd name="connsiteX11881" fmla="*/ 1255532 w 9272710"/>
              <a:gd name="connsiteY11881" fmla="*/ 286148 h 6864349"/>
              <a:gd name="connsiteX11882" fmla="*/ 1242477 w 9272710"/>
              <a:gd name="connsiteY11882" fmla="*/ 282751 h 6864349"/>
              <a:gd name="connsiteX11883" fmla="*/ 1239761 w 9272710"/>
              <a:gd name="connsiteY11883" fmla="*/ 282025 h 6864349"/>
              <a:gd name="connsiteX11884" fmla="*/ 1239684 w 9272710"/>
              <a:gd name="connsiteY11884" fmla="*/ 282024 h 6864349"/>
              <a:gd name="connsiteX11885" fmla="*/ 1234530 w 9272710"/>
              <a:gd name="connsiteY11885" fmla="*/ 280683 h 6864349"/>
              <a:gd name="connsiteX11886" fmla="*/ 1218385 w 9272710"/>
              <a:gd name="connsiteY11886" fmla="*/ 291577 h 6864349"/>
              <a:gd name="connsiteX11887" fmla="*/ 1218388 w 9272710"/>
              <a:gd name="connsiteY11887" fmla="*/ 291667 h 6864349"/>
              <a:gd name="connsiteX11888" fmla="*/ 1225154 w 9272710"/>
              <a:gd name="connsiteY11888" fmla="*/ 281916 h 6864349"/>
              <a:gd name="connsiteX11889" fmla="*/ 1239684 w 9272710"/>
              <a:gd name="connsiteY11889" fmla="*/ 282024 h 6864349"/>
              <a:gd name="connsiteX11890" fmla="*/ 1242477 w 9272710"/>
              <a:gd name="connsiteY11890" fmla="*/ 282751 h 6864349"/>
              <a:gd name="connsiteX11891" fmla="*/ 1255533 w 9272710"/>
              <a:gd name="connsiteY11891" fmla="*/ 286242 h 6864349"/>
              <a:gd name="connsiteX11892" fmla="*/ 1286394 w 9272710"/>
              <a:gd name="connsiteY11892" fmla="*/ 279194 h 6864349"/>
              <a:gd name="connsiteX11893" fmla="*/ 1287859 w 9272710"/>
              <a:gd name="connsiteY11893" fmla="*/ 265537 h 6864349"/>
              <a:gd name="connsiteX11894" fmla="*/ 1145249 w 9272710"/>
              <a:gd name="connsiteY11894" fmla="*/ 265497 h 6864349"/>
              <a:gd name="connsiteX11895" fmla="*/ 1145269 w 9272710"/>
              <a:gd name="connsiteY11895" fmla="*/ 265537 h 6864349"/>
              <a:gd name="connsiteX11896" fmla="*/ 1149123 w 9272710"/>
              <a:gd name="connsiteY11896" fmla="*/ 268496 h 6864349"/>
              <a:gd name="connsiteX11897" fmla="*/ 2404942 w 9272710"/>
              <a:gd name="connsiteY11897" fmla="*/ 244703 h 6864349"/>
              <a:gd name="connsiteX11898" fmla="*/ 2404812 w 9272710"/>
              <a:gd name="connsiteY11898" fmla="*/ 244723 h 6864349"/>
              <a:gd name="connsiteX11899" fmla="*/ 2385507 w 9272710"/>
              <a:gd name="connsiteY11899" fmla="*/ 245963 h 6864349"/>
              <a:gd name="connsiteX11900" fmla="*/ 2379487 w 9272710"/>
              <a:gd name="connsiteY11900" fmla="*/ 248647 h 6864349"/>
              <a:gd name="connsiteX11901" fmla="*/ 2375584 w 9272710"/>
              <a:gd name="connsiteY11901" fmla="*/ 249252 h 6864349"/>
              <a:gd name="connsiteX11902" fmla="*/ 2370130 w 9272710"/>
              <a:gd name="connsiteY11902" fmla="*/ 252820 h 6864349"/>
              <a:gd name="connsiteX11903" fmla="*/ 2367418 w 9272710"/>
              <a:gd name="connsiteY11903" fmla="*/ 254028 h 6864349"/>
              <a:gd name="connsiteX11904" fmla="*/ 2366775 w 9272710"/>
              <a:gd name="connsiteY11904" fmla="*/ 255014 h 6864349"/>
              <a:gd name="connsiteX11905" fmla="*/ 2363877 w 9272710"/>
              <a:gd name="connsiteY11905" fmla="*/ 256908 h 6864349"/>
              <a:gd name="connsiteX11906" fmla="*/ 2358624 w 9272710"/>
              <a:gd name="connsiteY11906" fmla="*/ 267193 h 6864349"/>
              <a:gd name="connsiteX11907" fmla="*/ 2348836 w 9272710"/>
              <a:gd name="connsiteY11907" fmla="*/ 296565 h 6864349"/>
              <a:gd name="connsiteX11908" fmla="*/ 2344427 w 9272710"/>
              <a:gd name="connsiteY11908" fmla="*/ 301260 h 6864349"/>
              <a:gd name="connsiteX11909" fmla="*/ 2329711 w 9272710"/>
              <a:gd name="connsiteY11909" fmla="*/ 310412 h 6864349"/>
              <a:gd name="connsiteX11910" fmla="*/ 2323972 w 9272710"/>
              <a:gd name="connsiteY11910" fmla="*/ 312347 h 6864349"/>
              <a:gd name="connsiteX11911" fmla="*/ 2301316 w 9272710"/>
              <a:gd name="connsiteY11911" fmla="*/ 314407 h 6864349"/>
              <a:gd name="connsiteX11912" fmla="*/ 2301485 w 9272710"/>
              <a:gd name="connsiteY11912" fmla="*/ 314409 h 6864349"/>
              <a:gd name="connsiteX11913" fmla="*/ 2321030 w 9272710"/>
              <a:gd name="connsiteY11913" fmla="*/ 313339 h 6864349"/>
              <a:gd name="connsiteX11914" fmla="*/ 2323972 w 9272710"/>
              <a:gd name="connsiteY11914" fmla="*/ 312347 h 6864349"/>
              <a:gd name="connsiteX11915" fmla="*/ 2327049 w 9272710"/>
              <a:gd name="connsiteY11915" fmla="*/ 312067 h 6864349"/>
              <a:gd name="connsiteX11916" fmla="*/ 2329711 w 9272710"/>
              <a:gd name="connsiteY11916" fmla="*/ 310412 h 6864349"/>
              <a:gd name="connsiteX11917" fmla="*/ 2338668 w 9272710"/>
              <a:gd name="connsiteY11917" fmla="*/ 307391 h 6864349"/>
              <a:gd name="connsiteX11918" fmla="*/ 2344427 w 9272710"/>
              <a:gd name="connsiteY11918" fmla="*/ 301260 h 6864349"/>
              <a:gd name="connsiteX11919" fmla="*/ 2348015 w 9272710"/>
              <a:gd name="connsiteY11919" fmla="*/ 299029 h 6864349"/>
              <a:gd name="connsiteX11920" fmla="*/ 2348836 w 9272710"/>
              <a:gd name="connsiteY11920" fmla="*/ 296565 h 6864349"/>
              <a:gd name="connsiteX11921" fmla="*/ 2352045 w 9272710"/>
              <a:gd name="connsiteY11921" fmla="*/ 293148 h 6864349"/>
              <a:gd name="connsiteX11922" fmla="*/ 2358813 w 9272710"/>
              <a:gd name="connsiteY11922" fmla="*/ 267192 h 6864349"/>
              <a:gd name="connsiteX11923" fmla="*/ 2366775 w 9272710"/>
              <a:gd name="connsiteY11923" fmla="*/ 255014 h 6864349"/>
              <a:gd name="connsiteX11924" fmla="*/ 2370130 w 9272710"/>
              <a:gd name="connsiteY11924" fmla="*/ 252820 h 6864349"/>
              <a:gd name="connsiteX11925" fmla="*/ 2379487 w 9272710"/>
              <a:gd name="connsiteY11925" fmla="*/ 248647 h 6864349"/>
              <a:gd name="connsiteX11926" fmla="*/ 2404812 w 9272710"/>
              <a:gd name="connsiteY11926" fmla="*/ 244723 h 6864349"/>
              <a:gd name="connsiteX11927" fmla="*/ 2404961 w 9272710"/>
              <a:gd name="connsiteY11927" fmla="*/ 244714 h 6864349"/>
              <a:gd name="connsiteX11928" fmla="*/ 2553294 w 9272710"/>
              <a:gd name="connsiteY11928" fmla="*/ 240382 h 6864349"/>
              <a:gd name="connsiteX11929" fmla="*/ 2551918 w 9272710"/>
              <a:gd name="connsiteY11929" fmla="*/ 241276 h 6864349"/>
              <a:gd name="connsiteX11930" fmla="*/ 2540647 w 9272710"/>
              <a:gd name="connsiteY11930" fmla="*/ 254905 h 6864349"/>
              <a:gd name="connsiteX11931" fmla="*/ 2501142 w 9272710"/>
              <a:gd name="connsiteY11931" fmla="*/ 277182 h 6864349"/>
              <a:gd name="connsiteX11932" fmla="*/ 2456974 w 9272710"/>
              <a:gd name="connsiteY11932" fmla="*/ 286517 h 6864349"/>
              <a:gd name="connsiteX11933" fmla="*/ 2457112 w 9272710"/>
              <a:gd name="connsiteY11933" fmla="*/ 286528 h 6864349"/>
              <a:gd name="connsiteX11934" fmla="*/ 2540836 w 9272710"/>
              <a:gd name="connsiteY11934" fmla="*/ 254905 h 6864349"/>
              <a:gd name="connsiteX11935" fmla="*/ 2565400 w 9272710"/>
              <a:gd name="connsiteY11935" fmla="*/ 232509 h 6864349"/>
              <a:gd name="connsiteX11936" fmla="*/ 2564828 w 9272710"/>
              <a:gd name="connsiteY11936" fmla="*/ 232881 h 6864349"/>
              <a:gd name="connsiteX11937" fmla="*/ 2565525 w 9272710"/>
              <a:gd name="connsiteY11937" fmla="*/ 232541 h 6864349"/>
              <a:gd name="connsiteX11938" fmla="*/ 1175830 w 9272710"/>
              <a:gd name="connsiteY11938" fmla="*/ 228760 h 6864349"/>
              <a:gd name="connsiteX11939" fmla="*/ 1162807 w 9272710"/>
              <a:gd name="connsiteY11939" fmla="*/ 230843 h 6864349"/>
              <a:gd name="connsiteX11940" fmla="*/ 1162788 w 9272710"/>
              <a:gd name="connsiteY11940" fmla="*/ 230861 h 6864349"/>
              <a:gd name="connsiteX11941" fmla="*/ 1222571 w 9272710"/>
              <a:gd name="connsiteY11941" fmla="*/ 226378 h 6864349"/>
              <a:gd name="connsiteX11942" fmla="*/ 1189772 w 9272710"/>
              <a:gd name="connsiteY11942" fmla="*/ 226612 h 6864349"/>
              <a:gd name="connsiteX11943" fmla="*/ 1222528 w 9272710"/>
              <a:gd name="connsiteY11943" fmla="*/ 226414 h 6864349"/>
              <a:gd name="connsiteX11944" fmla="*/ 890344 w 9272710"/>
              <a:gd name="connsiteY11944" fmla="*/ 213757 h 6864349"/>
              <a:gd name="connsiteX11945" fmla="*/ 890172 w 9272710"/>
              <a:gd name="connsiteY11945" fmla="*/ 213778 h 6864349"/>
              <a:gd name="connsiteX11946" fmla="*/ 908821 w 9272710"/>
              <a:gd name="connsiteY11946" fmla="*/ 217283 h 6864349"/>
              <a:gd name="connsiteX11947" fmla="*/ 908916 w 9272710"/>
              <a:gd name="connsiteY11947" fmla="*/ 217245 h 6864349"/>
              <a:gd name="connsiteX11948" fmla="*/ 1549428 w 9272710"/>
              <a:gd name="connsiteY11948" fmla="*/ 191616 h 6864349"/>
              <a:gd name="connsiteX11949" fmla="*/ 1531090 w 9272710"/>
              <a:gd name="connsiteY11949" fmla="*/ 209185 h 6864349"/>
              <a:gd name="connsiteX11950" fmla="*/ 1524549 w 9272710"/>
              <a:gd name="connsiteY11950" fmla="*/ 212162 h 6864349"/>
              <a:gd name="connsiteX11951" fmla="*/ 1524213 w 9272710"/>
              <a:gd name="connsiteY11951" fmla="*/ 212569 h 6864349"/>
              <a:gd name="connsiteX11952" fmla="*/ 1522745 w 9272710"/>
              <a:gd name="connsiteY11952" fmla="*/ 213281 h 6864349"/>
              <a:gd name="connsiteX11953" fmla="*/ 1521728 w 9272710"/>
              <a:gd name="connsiteY11953" fmla="*/ 215578 h 6864349"/>
              <a:gd name="connsiteX11954" fmla="*/ 1521674 w 9272710"/>
              <a:gd name="connsiteY11954" fmla="*/ 215641 h 6864349"/>
              <a:gd name="connsiteX11955" fmla="*/ 1521692 w 9272710"/>
              <a:gd name="connsiteY11955" fmla="*/ 215658 h 6864349"/>
              <a:gd name="connsiteX11956" fmla="*/ 1521728 w 9272710"/>
              <a:gd name="connsiteY11956" fmla="*/ 215578 h 6864349"/>
              <a:gd name="connsiteX11957" fmla="*/ 1524213 w 9272710"/>
              <a:gd name="connsiteY11957" fmla="*/ 212569 h 6864349"/>
              <a:gd name="connsiteX11958" fmla="*/ 1530995 w 9272710"/>
              <a:gd name="connsiteY11958" fmla="*/ 209280 h 6864349"/>
              <a:gd name="connsiteX11959" fmla="*/ 1549423 w 9272710"/>
              <a:gd name="connsiteY11959" fmla="*/ 191625 h 6864349"/>
              <a:gd name="connsiteX11960" fmla="*/ 1422423 w 9272710"/>
              <a:gd name="connsiteY11960" fmla="*/ 190279 h 6864349"/>
              <a:gd name="connsiteX11961" fmla="*/ 1399265 w 9272710"/>
              <a:gd name="connsiteY11961" fmla="*/ 192041 h 6864349"/>
              <a:gd name="connsiteX11962" fmla="*/ 1320112 w 9272710"/>
              <a:gd name="connsiteY11962" fmla="*/ 195946 h 6864349"/>
              <a:gd name="connsiteX11963" fmla="*/ 1275535 w 9272710"/>
              <a:gd name="connsiteY11963" fmla="*/ 227283 h 6864349"/>
              <a:gd name="connsiteX11964" fmla="*/ 1267976 w 9272710"/>
              <a:gd name="connsiteY11964" fmla="*/ 234851 h 6864349"/>
              <a:gd name="connsiteX11965" fmla="*/ 1267994 w 9272710"/>
              <a:gd name="connsiteY11965" fmla="*/ 234941 h 6864349"/>
              <a:gd name="connsiteX11966" fmla="*/ 1275535 w 9272710"/>
              <a:gd name="connsiteY11966" fmla="*/ 227378 h 6864349"/>
              <a:gd name="connsiteX11967" fmla="*/ 1320112 w 9272710"/>
              <a:gd name="connsiteY11967" fmla="*/ 196040 h 6864349"/>
              <a:gd name="connsiteX11968" fmla="*/ 1399265 w 9272710"/>
              <a:gd name="connsiteY11968" fmla="*/ 192135 h 6864349"/>
              <a:gd name="connsiteX11969" fmla="*/ 1422459 w 9272710"/>
              <a:gd name="connsiteY11969" fmla="*/ 190373 h 6864349"/>
              <a:gd name="connsiteX11970" fmla="*/ 1445214 w 9272710"/>
              <a:gd name="connsiteY11970" fmla="*/ 199977 h 6864349"/>
              <a:gd name="connsiteX11971" fmla="*/ 1445236 w 9272710"/>
              <a:gd name="connsiteY11971" fmla="*/ 199891 h 6864349"/>
              <a:gd name="connsiteX11972" fmla="*/ 1308658 w 9272710"/>
              <a:gd name="connsiteY11972" fmla="*/ 174451 h 6864349"/>
              <a:gd name="connsiteX11973" fmla="*/ 1325732 w 9272710"/>
              <a:gd name="connsiteY11973" fmla="*/ 176991 h 6864349"/>
              <a:gd name="connsiteX11974" fmla="*/ 1349128 w 9272710"/>
              <a:gd name="connsiteY11974" fmla="*/ 178408 h 6864349"/>
              <a:gd name="connsiteX11975" fmla="*/ 1349128 w 9272710"/>
              <a:gd name="connsiteY11975" fmla="*/ 178402 h 6864349"/>
              <a:gd name="connsiteX11976" fmla="*/ 1325827 w 9272710"/>
              <a:gd name="connsiteY11976" fmla="*/ 176991 h 6864349"/>
              <a:gd name="connsiteX11977" fmla="*/ 1045449 w 9272710"/>
              <a:gd name="connsiteY11977" fmla="*/ 0 h 6864349"/>
              <a:gd name="connsiteX11978" fmla="*/ 1086383 w 9272710"/>
              <a:gd name="connsiteY11978" fmla="*/ 0 h 6864349"/>
              <a:gd name="connsiteX11979" fmla="*/ 1089608 w 9272710"/>
              <a:gd name="connsiteY11979" fmla="*/ 41748 h 6864349"/>
              <a:gd name="connsiteX11980" fmla="*/ 1090560 w 9272710"/>
              <a:gd name="connsiteY11980" fmla="*/ 82884 h 6864349"/>
              <a:gd name="connsiteX11981" fmla="*/ 1049888 w 9272710"/>
              <a:gd name="connsiteY11981" fmla="*/ 163751 h 6864349"/>
              <a:gd name="connsiteX11982" fmla="*/ 1012455 w 9272710"/>
              <a:gd name="connsiteY11982" fmla="*/ 208423 h 6864349"/>
              <a:gd name="connsiteX11983" fmla="*/ 965401 w 9272710"/>
              <a:gd name="connsiteY11983" fmla="*/ 278718 h 6864349"/>
              <a:gd name="connsiteX11984" fmla="*/ 963306 w 9272710"/>
              <a:gd name="connsiteY11984" fmla="*/ 297101 h 6864349"/>
              <a:gd name="connsiteX11985" fmla="*/ 963457 w 9272710"/>
              <a:gd name="connsiteY11985" fmla="*/ 297218 h 6864349"/>
              <a:gd name="connsiteX11986" fmla="*/ 957865 w 9272710"/>
              <a:gd name="connsiteY11986" fmla="*/ 286814 h 6864349"/>
              <a:gd name="connsiteX11987" fmla="*/ 965592 w 9272710"/>
              <a:gd name="connsiteY11987" fmla="*/ 278908 h 6864349"/>
              <a:gd name="connsiteX11988" fmla="*/ 1012645 w 9272710"/>
              <a:gd name="connsiteY11988" fmla="*/ 208614 h 6864349"/>
              <a:gd name="connsiteX11989" fmla="*/ 1050079 w 9272710"/>
              <a:gd name="connsiteY11989" fmla="*/ 163941 h 6864349"/>
              <a:gd name="connsiteX11990" fmla="*/ 1090750 w 9272710"/>
              <a:gd name="connsiteY11990" fmla="*/ 83074 h 6864349"/>
              <a:gd name="connsiteX11991" fmla="*/ 1086559 w 9272710"/>
              <a:gd name="connsiteY11991" fmla="*/ 16 h 6864349"/>
              <a:gd name="connsiteX11992" fmla="*/ 1086560 w 9272710"/>
              <a:gd name="connsiteY11992" fmla="*/ 0 h 6864349"/>
              <a:gd name="connsiteX11993" fmla="*/ 1114585 w 9272710"/>
              <a:gd name="connsiteY11993" fmla="*/ 0 h 6864349"/>
              <a:gd name="connsiteX11994" fmla="*/ 1141467 w 9272710"/>
              <a:gd name="connsiteY11994" fmla="*/ 29491 h 6864349"/>
              <a:gd name="connsiteX11995" fmla="*/ 1116754 w 9272710"/>
              <a:gd name="connsiteY11995" fmla="*/ 99933 h 6864349"/>
              <a:gd name="connsiteX11996" fmla="*/ 1072843 w 9272710"/>
              <a:gd name="connsiteY11996" fmla="*/ 251381 h 6864349"/>
              <a:gd name="connsiteX11997" fmla="*/ 1076463 w 9272710"/>
              <a:gd name="connsiteY11997" fmla="*/ 339868 h 6864349"/>
              <a:gd name="connsiteX11998" fmla="*/ 1119230 w 9272710"/>
              <a:gd name="connsiteY11998" fmla="*/ 490363 h 6864349"/>
              <a:gd name="connsiteX11999" fmla="*/ 1116277 w 9272710"/>
              <a:gd name="connsiteY11999" fmla="*/ 508461 h 6864349"/>
              <a:gd name="connsiteX12000" fmla="*/ 1076844 w 9272710"/>
              <a:gd name="connsiteY12000" fmla="*/ 670386 h 6864349"/>
              <a:gd name="connsiteX12001" fmla="*/ 1045504 w 9272710"/>
              <a:gd name="connsiteY12001" fmla="*/ 704521 h 6864349"/>
              <a:gd name="connsiteX12002" fmla="*/ 1019891 w 9272710"/>
              <a:gd name="connsiteY12002" fmla="*/ 716652 h 6864349"/>
              <a:gd name="connsiteX12003" fmla="*/ 1019238 w 9272710"/>
              <a:gd name="connsiteY12003" fmla="*/ 716880 h 6864349"/>
              <a:gd name="connsiteX12004" fmla="*/ 1019357 w 9272710"/>
              <a:gd name="connsiteY12004" fmla="*/ 716905 h 6864349"/>
              <a:gd name="connsiteX12005" fmla="*/ 1019891 w 9272710"/>
              <a:gd name="connsiteY12005" fmla="*/ 716652 h 6864349"/>
              <a:gd name="connsiteX12006" fmla="*/ 1041197 w 9272710"/>
              <a:gd name="connsiteY12006" fmla="*/ 709212 h 6864349"/>
              <a:gd name="connsiteX12007" fmla="*/ 1045504 w 9272710"/>
              <a:gd name="connsiteY12007" fmla="*/ 704521 h 6864349"/>
              <a:gd name="connsiteX12008" fmla="*/ 1051380 w 9272710"/>
              <a:gd name="connsiteY12008" fmla="*/ 701737 h 6864349"/>
              <a:gd name="connsiteX12009" fmla="*/ 1077034 w 9272710"/>
              <a:gd name="connsiteY12009" fmla="*/ 670386 h 6864349"/>
              <a:gd name="connsiteX12010" fmla="*/ 1116468 w 9272710"/>
              <a:gd name="connsiteY12010" fmla="*/ 508461 h 6864349"/>
              <a:gd name="connsiteX12011" fmla="*/ 1119421 w 9272710"/>
              <a:gd name="connsiteY12011" fmla="*/ 490363 h 6864349"/>
              <a:gd name="connsiteX12012" fmla="*/ 1076653 w 9272710"/>
              <a:gd name="connsiteY12012" fmla="*/ 339868 h 6864349"/>
              <a:gd name="connsiteX12013" fmla="*/ 1073034 w 9272710"/>
              <a:gd name="connsiteY12013" fmla="*/ 251381 h 6864349"/>
              <a:gd name="connsiteX12014" fmla="*/ 1116944 w 9272710"/>
              <a:gd name="connsiteY12014" fmla="*/ 99933 h 6864349"/>
              <a:gd name="connsiteX12015" fmla="*/ 1141644 w 9272710"/>
              <a:gd name="connsiteY12015" fmla="*/ 29505 h 6864349"/>
              <a:gd name="connsiteX12016" fmla="*/ 1114775 w 9272710"/>
              <a:gd name="connsiteY12016" fmla="*/ 0 h 6864349"/>
              <a:gd name="connsiteX12017" fmla="*/ 1196898 w 9272710"/>
              <a:gd name="connsiteY12017" fmla="*/ 0 h 6864349"/>
              <a:gd name="connsiteX12018" fmla="*/ 1212956 w 9272710"/>
              <a:gd name="connsiteY12018" fmla="*/ 16019 h 6864349"/>
              <a:gd name="connsiteX12019" fmla="*/ 1315349 w 9272710"/>
              <a:gd name="connsiteY12019" fmla="*/ 84885 h 6864349"/>
              <a:gd name="connsiteX12020" fmla="*/ 1359736 w 9272710"/>
              <a:gd name="connsiteY12020" fmla="*/ 94981 h 6864349"/>
              <a:gd name="connsiteX12021" fmla="*/ 1457558 w 9272710"/>
              <a:gd name="connsiteY12021" fmla="*/ 154131 h 6864349"/>
              <a:gd name="connsiteX12022" fmla="*/ 1470310 w 9272710"/>
              <a:gd name="connsiteY12022" fmla="*/ 164263 h 6864349"/>
              <a:gd name="connsiteX12023" fmla="*/ 1474366 w 9272710"/>
              <a:gd name="connsiteY12023" fmla="*/ 180409 h 6864349"/>
              <a:gd name="connsiteX12024" fmla="*/ 1501706 w 9272710"/>
              <a:gd name="connsiteY12024" fmla="*/ 174633 h 6864349"/>
              <a:gd name="connsiteX12025" fmla="*/ 1513088 w 9272710"/>
              <a:gd name="connsiteY12025" fmla="*/ 148701 h 6864349"/>
              <a:gd name="connsiteX12026" fmla="*/ 1487657 w 9272710"/>
              <a:gd name="connsiteY12026" fmla="*/ 109934 h 6864349"/>
              <a:gd name="connsiteX12027" fmla="*/ 1441746 w 9272710"/>
              <a:gd name="connsiteY12027" fmla="*/ 76025 h 6864349"/>
              <a:gd name="connsiteX12028" fmla="*/ 1370213 w 9272710"/>
              <a:gd name="connsiteY12028" fmla="*/ 59547 h 6864349"/>
              <a:gd name="connsiteX12029" fmla="*/ 1242198 w 9272710"/>
              <a:gd name="connsiteY12029" fmla="*/ 30782 h 6864349"/>
              <a:gd name="connsiteX12030" fmla="*/ 1212955 w 9272710"/>
              <a:gd name="connsiteY12030" fmla="*/ 15923 h 6864349"/>
              <a:gd name="connsiteX12031" fmla="*/ 1209759 w 9272710"/>
              <a:gd name="connsiteY12031" fmla="*/ 0 h 6864349"/>
              <a:gd name="connsiteX12032" fmla="*/ 1257926 w 9272710"/>
              <a:gd name="connsiteY12032" fmla="*/ 0 h 6864349"/>
              <a:gd name="connsiteX12033" fmla="*/ 1279619 w 9272710"/>
              <a:gd name="connsiteY12033" fmla="*/ 22173 h 6864349"/>
              <a:gd name="connsiteX12034" fmla="*/ 1319445 w 9272710"/>
              <a:gd name="connsiteY12034" fmla="*/ 35354 h 6864349"/>
              <a:gd name="connsiteX12035" fmla="*/ 1394026 w 9272710"/>
              <a:gd name="connsiteY12035" fmla="*/ 40021 h 6864349"/>
              <a:gd name="connsiteX12036" fmla="*/ 1479370 w 9272710"/>
              <a:gd name="connsiteY12036" fmla="*/ 55832 h 6864349"/>
              <a:gd name="connsiteX12037" fmla="*/ 1571191 w 9272710"/>
              <a:gd name="connsiteY12037" fmla="*/ 122507 h 6864349"/>
              <a:gd name="connsiteX12038" fmla="*/ 1571159 w 9272710"/>
              <a:gd name="connsiteY12038" fmla="*/ 122659 h 6864349"/>
              <a:gd name="connsiteX12039" fmla="*/ 1584833 w 9272710"/>
              <a:gd name="connsiteY12039" fmla="*/ 134709 h 6864349"/>
              <a:gd name="connsiteX12040" fmla="*/ 1602433 w 9272710"/>
              <a:gd name="connsiteY12040" fmla="*/ 198708 h 6864349"/>
              <a:gd name="connsiteX12041" fmla="*/ 1616911 w 9272710"/>
              <a:gd name="connsiteY12041" fmla="*/ 307197 h 6864349"/>
              <a:gd name="connsiteX12042" fmla="*/ 1678442 w 9272710"/>
              <a:gd name="connsiteY12042" fmla="*/ 341202 h 6864349"/>
              <a:gd name="connsiteX12043" fmla="*/ 1780741 w 9272710"/>
              <a:gd name="connsiteY12043" fmla="*/ 399399 h 6864349"/>
              <a:gd name="connsiteX12044" fmla="*/ 1813602 w 9272710"/>
              <a:gd name="connsiteY12044" fmla="*/ 385493 h 6864349"/>
              <a:gd name="connsiteX12045" fmla="*/ 1793790 w 9272710"/>
              <a:gd name="connsiteY12045" fmla="*/ 248524 h 6864349"/>
              <a:gd name="connsiteX12046" fmla="*/ 1835700 w 9272710"/>
              <a:gd name="connsiteY12046" fmla="*/ 269288 h 6864349"/>
              <a:gd name="connsiteX12047" fmla="*/ 1871324 w 9272710"/>
              <a:gd name="connsiteY12047" fmla="*/ 287195 h 6864349"/>
              <a:gd name="connsiteX12048" fmla="*/ 1990291 w 9272710"/>
              <a:gd name="connsiteY12048" fmla="*/ 384445 h 6864349"/>
              <a:gd name="connsiteX12049" fmla="*/ 2007817 w 9272710"/>
              <a:gd name="connsiteY12049" fmla="*/ 384922 h 6864349"/>
              <a:gd name="connsiteX12050" fmla="*/ 2009662 w 9272710"/>
              <a:gd name="connsiteY12050" fmla="*/ 385040 h 6864349"/>
              <a:gd name="connsiteX12051" fmla="*/ 2027753 w 9272710"/>
              <a:gd name="connsiteY12051" fmla="*/ 388232 h 6864349"/>
              <a:gd name="connsiteX12052" fmla="*/ 2030461 w 9272710"/>
              <a:gd name="connsiteY12052" fmla="*/ 390822 h 6864349"/>
              <a:gd name="connsiteX12053" fmla="*/ 2031460 w 9272710"/>
              <a:gd name="connsiteY12053" fmla="*/ 403121 h 6864349"/>
              <a:gd name="connsiteX12054" fmla="*/ 2031432 w 9272710"/>
              <a:gd name="connsiteY12054" fmla="*/ 403369 h 6864349"/>
              <a:gd name="connsiteX12055" fmla="*/ 2031474 w 9272710"/>
              <a:gd name="connsiteY12055" fmla="*/ 403296 h 6864349"/>
              <a:gd name="connsiteX12056" fmla="*/ 2031460 w 9272710"/>
              <a:gd name="connsiteY12056" fmla="*/ 403121 h 6864349"/>
              <a:gd name="connsiteX12057" fmla="*/ 2032606 w 9272710"/>
              <a:gd name="connsiteY12057" fmla="*/ 392875 h 6864349"/>
              <a:gd name="connsiteX12058" fmla="*/ 2030461 w 9272710"/>
              <a:gd name="connsiteY12058" fmla="*/ 390822 h 6864349"/>
              <a:gd name="connsiteX12059" fmla="*/ 2030287 w 9272710"/>
              <a:gd name="connsiteY12059" fmla="*/ 388679 h 6864349"/>
              <a:gd name="connsiteX12060" fmla="*/ 2027753 w 9272710"/>
              <a:gd name="connsiteY12060" fmla="*/ 388232 h 6864349"/>
              <a:gd name="connsiteX12061" fmla="*/ 2025471 w 9272710"/>
              <a:gd name="connsiteY12061" fmla="*/ 386050 h 6864349"/>
              <a:gd name="connsiteX12062" fmla="*/ 2009662 w 9272710"/>
              <a:gd name="connsiteY12062" fmla="*/ 385040 h 6864349"/>
              <a:gd name="connsiteX12063" fmla="*/ 2007912 w 9272710"/>
              <a:gd name="connsiteY12063" fmla="*/ 384731 h 6864349"/>
              <a:gd name="connsiteX12064" fmla="*/ 1990386 w 9272710"/>
              <a:gd name="connsiteY12064" fmla="*/ 384255 h 6864349"/>
              <a:gd name="connsiteX12065" fmla="*/ 1871420 w 9272710"/>
              <a:gd name="connsiteY12065" fmla="*/ 287005 h 6864349"/>
              <a:gd name="connsiteX12066" fmla="*/ 1977910 w 9272710"/>
              <a:gd name="connsiteY12066" fmla="*/ 296720 h 6864349"/>
              <a:gd name="connsiteX12067" fmla="*/ 1977910 w 9272710"/>
              <a:gd name="connsiteY12067" fmla="*/ 297673 h 6864349"/>
              <a:gd name="connsiteX12068" fmla="*/ 2047441 w 9272710"/>
              <a:gd name="connsiteY12068" fmla="*/ 368349 h 6864349"/>
              <a:gd name="connsiteX12069" fmla="*/ 2069539 w 9272710"/>
              <a:gd name="connsiteY12069" fmla="*/ 416640 h 6864349"/>
              <a:gd name="connsiteX12070" fmla="*/ 2076207 w 9272710"/>
              <a:gd name="connsiteY12070" fmla="*/ 445691 h 6864349"/>
              <a:gd name="connsiteX12071" fmla="*/ 2113449 w 9272710"/>
              <a:gd name="connsiteY12071" fmla="*/ 432356 h 6864349"/>
              <a:gd name="connsiteX12072" fmla="*/ 2123165 w 9272710"/>
              <a:gd name="connsiteY12072" fmla="*/ 442072 h 6864349"/>
              <a:gd name="connsiteX12073" fmla="*/ 2123355 w 9272710"/>
              <a:gd name="connsiteY12073" fmla="*/ 441881 h 6864349"/>
              <a:gd name="connsiteX12074" fmla="*/ 2123325 w 9272710"/>
              <a:gd name="connsiteY12074" fmla="*/ 442145 h 6864349"/>
              <a:gd name="connsiteX12075" fmla="*/ 2130702 w 9272710"/>
              <a:gd name="connsiteY12075" fmla="*/ 450460 h 6864349"/>
              <a:gd name="connsiteX12076" fmla="*/ 2133716 w 9272710"/>
              <a:gd name="connsiteY12076" fmla="*/ 467116 h 6864349"/>
              <a:gd name="connsiteX12077" fmla="*/ 2142216 w 9272710"/>
              <a:gd name="connsiteY12077" fmla="*/ 480250 h 6864349"/>
              <a:gd name="connsiteX12078" fmla="*/ 2142216 w 9272710"/>
              <a:gd name="connsiteY12078" fmla="*/ 475980 h 6864349"/>
              <a:gd name="connsiteX12079" fmla="*/ 2191555 w 9272710"/>
              <a:gd name="connsiteY12079" fmla="*/ 336249 h 6864349"/>
              <a:gd name="connsiteX12080" fmla="*/ 2185173 w 9272710"/>
              <a:gd name="connsiteY12080" fmla="*/ 303768 h 6864349"/>
              <a:gd name="connsiteX12081" fmla="*/ 2177554 w 9272710"/>
              <a:gd name="connsiteY12081" fmla="*/ 259953 h 6864349"/>
              <a:gd name="connsiteX12082" fmla="*/ 2278327 w 9272710"/>
              <a:gd name="connsiteY12082" fmla="*/ 218996 h 6864349"/>
              <a:gd name="connsiteX12083" fmla="*/ 2322334 w 9272710"/>
              <a:gd name="connsiteY12083" fmla="*/ 269097 h 6864349"/>
              <a:gd name="connsiteX12084" fmla="*/ 2355766 w 9272710"/>
              <a:gd name="connsiteY12084" fmla="*/ 228616 h 6864349"/>
              <a:gd name="connsiteX12085" fmla="*/ 2434632 w 9272710"/>
              <a:gd name="connsiteY12085" fmla="*/ 226616 h 6864349"/>
              <a:gd name="connsiteX12086" fmla="*/ 2447873 w 9272710"/>
              <a:gd name="connsiteY12086" fmla="*/ 224806 h 6864349"/>
              <a:gd name="connsiteX12087" fmla="*/ 2597701 w 9272710"/>
              <a:gd name="connsiteY12087" fmla="*/ 173371 h 6864349"/>
              <a:gd name="connsiteX12088" fmla="*/ 2620085 w 9272710"/>
              <a:gd name="connsiteY12088" fmla="*/ 177181 h 6864349"/>
              <a:gd name="connsiteX12089" fmla="*/ 2653041 w 9272710"/>
              <a:gd name="connsiteY12089" fmla="*/ 176419 h 6864349"/>
              <a:gd name="connsiteX12090" fmla="*/ 2738481 w 9272710"/>
              <a:gd name="connsiteY12090" fmla="*/ 136319 h 6864349"/>
              <a:gd name="connsiteX12091" fmla="*/ 2743720 w 9272710"/>
              <a:gd name="connsiteY12091" fmla="*/ 107363 h 6864349"/>
              <a:gd name="connsiteX12092" fmla="*/ 2687236 w 9272710"/>
              <a:gd name="connsiteY12092" fmla="*/ 92218 h 6864349"/>
              <a:gd name="connsiteX12093" fmla="*/ 2654850 w 9272710"/>
              <a:gd name="connsiteY12093" fmla="*/ 87741 h 6864349"/>
              <a:gd name="connsiteX12094" fmla="*/ 2605226 w 9272710"/>
              <a:gd name="connsiteY12094" fmla="*/ 69168 h 6864349"/>
              <a:gd name="connsiteX12095" fmla="*/ 2588938 w 9272710"/>
              <a:gd name="connsiteY12095" fmla="*/ 58214 h 6864349"/>
              <a:gd name="connsiteX12096" fmla="*/ 2539408 w 9272710"/>
              <a:gd name="connsiteY12096" fmla="*/ 25638 h 6864349"/>
              <a:gd name="connsiteX12097" fmla="*/ 2539408 w 9272710"/>
              <a:gd name="connsiteY12097" fmla="*/ 6303 h 6864349"/>
              <a:gd name="connsiteX12098" fmla="*/ 2551733 w 9272710"/>
              <a:gd name="connsiteY12098" fmla="*/ 0 h 6864349"/>
              <a:gd name="connsiteX12099" fmla="*/ 2592109 w 9272710"/>
              <a:gd name="connsiteY12099" fmla="*/ 0 h 6864349"/>
              <a:gd name="connsiteX12100" fmla="*/ 2591678 w 9272710"/>
              <a:gd name="connsiteY12100" fmla="*/ 2467 h 6864349"/>
              <a:gd name="connsiteX12101" fmla="*/ 2595320 w 9272710"/>
              <a:gd name="connsiteY12101" fmla="*/ 12113 h 6864349"/>
              <a:gd name="connsiteX12102" fmla="*/ 2612971 w 9272710"/>
              <a:gd name="connsiteY12102" fmla="*/ 7410 h 6864349"/>
              <a:gd name="connsiteX12103" fmla="*/ 2621053 w 9272710"/>
              <a:gd name="connsiteY12103" fmla="*/ 0 h 6864349"/>
              <a:gd name="connsiteX12104" fmla="*/ 2661090 w 9272710"/>
              <a:gd name="connsiteY12104" fmla="*/ 0 h 6864349"/>
              <a:gd name="connsiteX12105" fmla="*/ 2648891 w 9272710"/>
              <a:gd name="connsiteY12105" fmla="*/ 9610 h 6864349"/>
              <a:gd name="connsiteX12106" fmla="*/ 2660852 w 9272710"/>
              <a:gd name="connsiteY12106" fmla="*/ 54213 h 6864349"/>
              <a:gd name="connsiteX12107" fmla="*/ 2762293 w 9272710"/>
              <a:gd name="connsiteY12107" fmla="*/ 74025 h 6864349"/>
              <a:gd name="connsiteX12108" fmla="*/ 2827062 w 9272710"/>
              <a:gd name="connsiteY12108" fmla="*/ 137367 h 6864349"/>
              <a:gd name="connsiteX12109" fmla="*/ 2838112 w 9272710"/>
              <a:gd name="connsiteY12109" fmla="*/ 156607 h 6864349"/>
              <a:gd name="connsiteX12110" fmla="*/ 2814204 w 9272710"/>
              <a:gd name="connsiteY12110" fmla="*/ 175181 h 6864349"/>
              <a:gd name="connsiteX12111" fmla="*/ 2740956 w 9272710"/>
              <a:gd name="connsiteY12111" fmla="*/ 200041 h 6864349"/>
              <a:gd name="connsiteX12112" fmla="*/ 2707143 w 9272710"/>
              <a:gd name="connsiteY12112" fmla="*/ 423593 h 6864349"/>
              <a:gd name="connsiteX12113" fmla="*/ 2724384 w 9272710"/>
              <a:gd name="connsiteY12113" fmla="*/ 427117 h 6864349"/>
              <a:gd name="connsiteX12114" fmla="*/ 2890499 w 9272710"/>
              <a:gd name="connsiteY12114" fmla="*/ 381969 h 6864349"/>
              <a:gd name="connsiteX12115" fmla="*/ 2923171 w 9272710"/>
              <a:gd name="connsiteY12115" fmla="*/ 343869 h 6864349"/>
              <a:gd name="connsiteX12116" fmla="*/ 2956127 w 9272710"/>
              <a:gd name="connsiteY12116" fmla="*/ 258144 h 6864349"/>
              <a:gd name="connsiteX12117" fmla="*/ 3004513 w 9272710"/>
              <a:gd name="connsiteY12117" fmla="*/ 248428 h 6864349"/>
              <a:gd name="connsiteX12118" fmla="*/ 3207873 w 9272710"/>
              <a:gd name="connsiteY12118" fmla="*/ 200041 h 6864349"/>
              <a:gd name="connsiteX12119" fmla="*/ 3242734 w 9272710"/>
              <a:gd name="connsiteY12119" fmla="*/ 229283 h 6864349"/>
              <a:gd name="connsiteX12120" fmla="*/ 3207682 w 9272710"/>
              <a:gd name="connsiteY12120" fmla="*/ 233760 h 6864349"/>
              <a:gd name="connsiteX12121" fmla="*/ 3186156 w 9272710"/>
              <a:gd name="connsiteY12121" fmla="*/ 234046 h 6864349"/>
              <a:gd name="connsiteX12122" fmla="*/ 3106717 w 9272710"/>
              <a:gd name="connsiteY12122" fmla="*/ 265668 h 6864349"/>
              <a:gd name="connsiteX12123" fmla="*/ 3106430 w 9272710"/>
              <a:gd name="connsiteY12123" fmla="*/ 265764 h 6864349"/>
              <a:gd name="connsiteX12124" fmla="*/ 3103527 w 9272710"/>
              <a:gd name="connsiteY12124" fmla="*/ 270205 h 6864349"/>
              <a:gd name="connsiteX12125" fmla="*/ 3100970 w 9272710"/>
              <a:gd name="connsiteY12125" fmla="*/ 277397 h 6864349"/>
              <a:gd name="connsiteX12126" fmla="*/ 3101287 w 9272710"/>
              <a:gd name="connsiteY12126" fmla="*/ 277479 h 6864349"/>
              <a:gd name="connsiteX12127" fmla="*/ 3169105 w 9272710"/>
              <a:gd name="connsiteY12127" fmla="*/ 287195 h 6864349"/>
              <a:gd name="connsiteX12128" fmla="*/ 3159404 w 9272710"/>
              <a:gd name="connsiteY12128" fmla="*/ 306505 h 6864349"/>
              <a:gd name="connsiteX12129" fmla="*/ 3202479 w 9272710"/>
              <a:gd name="connsiteY12129" fmla="*/ 301006 h 6864349"/>
              <a:gd name="connsiteX12130" fmla="*/ 3244258 w 9272710"/>
              <a:gd name="connsiteY12130" fmla="*/ 318056 h 6864349"/>
              <a:gd name="connsiteX12131" fmla="*/ 3319506 w 9272710"/>
              <a:gd name="connsiteY12131" fmla="*/ 302340 h 6864349"/>
              <a:gd name="connsiteX12132" fmla="*/ 3339793 w 9272710"/>
              <a:gd name="connsiteY12132" fmla="*/ 279956 h 6864349"/>
              <a:gd name="connsiteX12133" fmla="*/ 3351699 w 9272710"/>
              <a:gd name="connsiteY12133" fmla="*/ 311484 h 6864349"/>
              <a:gd name="connsiteX12134" fmla="*/ 3396562 w 9272710"/>
              <a:gd name="connsiteY12134" fmla="*/ 354727 h 6864349"/>
              <a:gd name="connsiteX12135" fmla="*/ 3481049 w 9272710"/>
              <a:gd name="connsiteY12135" fmla="*/ 379302 h 6864349"/>
              <a:gd name="connsiteX12136" fmla="*/ 3531723 w 9272710"/>
              <a:gd name="connsiteY12136" fmla="*/ 294529 h 6864349"/>
              <a:gd name="connsiteX12137" fmla="*/ 3532580 w 9272710"/>
              <a:gd name="connsiteY12137" fmla="*/ 294815 h 6864349"/>
              <a:gd name="connsiteX12138" fmla="*/ 3527341 w 9272710"/>
              <a:gd name="connsiteY12138" fmla="*/ 341487 h 6864349"/>
              <a:gd name="connsiteX12139" fmla="*/ 3562392 w 9272710"/>
              <a:gd name="connsiteY12139" fmla="*/ 401495 h 6864349"/>
              <a:gd name="connsiteX12140" fmla="*/ 3615638 w 9272710"/>
              <a:gd name="connsiteY12140" fmla="*/ 371110 h 6864349"/>
              <a:gd name="connsiteX12141" fmla="*/ 3635830 w 9272710"/>
              <a:gd name="connsiteY12141" fmla="*/ 367014 h 6864349"/>
              <a:gd name="connsiteX12142" fmla="*/ 3672501 w 9272710"/>
              <a:gd name="connsiteY12142" fmla="*/ 374444 h 6864349"/>
              <a:gd name="connsiteX12143" fmla="*/ 3575633 w 9272710"/>
              <a:gd name="connsiteY12143" fmla="*/ 442167 h 6864349"/>
              <a:gd name="connsiteX12144" fmla="*/ 3469143 w 9272710"/>
              <a:gd name="connsiteY12144" fmla="*/ 442167 h 6864349"/>
              <a:gd name="connsiteX12145" fmla="*/ 3355795 w 9272710"/>
              <a:gd name="connsiteY12145" fmla="*/ 417687 h 6864349"/>
              <a:gd name="connsiteX12146" fmla="*/ 3258259 w 9272710"/>
              <a:gd name="connsiteY12146" fmla="*/ 358156 h 6864349"/>
              <a:gd name="connsiteX12147" fmla="*/ 3164723 w 9272710"/>
              <a:gd name="connsiteY12147" fmla="*/ 334344 h 6864349"/>
              <a:gd name="connsiteX12148" fmla="*/ 3066139 w 9272710"/>
              <a:gd name="connsiteY12148" fmla="*/ 359109 h 6864349"/>
              <a:gd name="connsiteX12149" fmla="*/ 3054901 w 9272710"/>
              <a:gd name="connsiteY12149" fmla="*/ 364728 h 6864349"/>
              <a:gd name="connsiteX12150" fmla="*/ 2955936 w 9272710"/>
              <a:gd name="connsiteY12150" fmla="*/ 442167 h 6864349"/>
              <a:gd name="connsiteX12151" fmla="*/ 2884117 w 9272710"/>
              <a:gd name="connsiteY12151" fmla="*/ 533607 h 6864349"/>
              <a:gd name="connsiteX12152" fmla="*/ 2884117 w 9272710"/>
              <a:gd name="connsiteY12152" fmla="*/ 535797 h 6864349"/>
              <a:gd name="connsiteX12153" fmla="*/ 2878973 w 9272710"/>
              <a:gd name="connsiteY12153" fmla="*/ 542655 h 6864349"/>
              <a:gd name="connsiteX12154" fmla="*/ 2866019 w 9272710"/>
              <a:gd name="connsiteY12154" fmla="*/ 545703 h 6864349"/>
              <a:gd name="connsiteX12155" fmla="*/ 2838682 w 9272710"/>
              <a:gd name="connsiteY12155" fmla="*/ 560943 h 6864349"/>
              <a:gd name="connsiteX12156" fmla="*/ 2734385 w 9272710"/>
              <a:gd name="connsiteY12156" fmla="*/ 615903 h 6864349"/>
              <a:gd name="connsiteX12157" fmla="*/ 2693713 w 9272710"/>
              <a:gd name="connsiteY12157" fmla="*/ 641525 h 6864349"/>
              <a:gd name="connsiteX12158" fmla="*/ 2685984 w 9272710"/>
              <a:gd name="connsiteY12158" fmla="*/ 656799 h 6864349"/>
              <a:gd name="connsiteX12159" fmla="*/ 2675319 w 9272710"/>
              <a:gd name="connsiteY12159" fmla="*/ 664491 h 6864349"/>
              <a:gd name="connsiteX12160" fmla="*/ 2675378 w 9272710"/>
              <a:gd name="connsiteY12160" fmla="*/ 664492 h 6864349"/>
              <a:gd name="connsiteX12161" fmla="*/ 2693809 w 9272710"/>
              <a:gd name="connsiteY12161" fmla="*/ 641525 h 6864349"/>
              <a:gd name="connsiteX12162" fmla="*/ 2734479 w 9272710"/>
              <a:gd name="connsiteY12162" fmla="*/ 615903 h 6864349"/>
              <a:gd name="connsiteX12163" fmla="*/ 2838779 w 9272710"/>
              <a:gd name="connsiteY12163" fmla="*/ 560944 h 6864349"/>
              <a:gd name="connsiteX12164" fmla="*/ 2866116 w 9272710"/>
              <a:gd name="connsiteY12164" fmla="*/ 545704 h 6864349"/>
              <a:gd name="connsiteX12165" fmla="*/ 2879070 w 9272710"/>
              <a:gd name="connsiteY12165" fmla="*/ 542656 h 6864349"/>
              <a:gd name="connsiteX12166" fmla="*/ 2884213 w 9272710"/>
              <a:gd name="connsiteY12166" fmla="*/ 535798 h 6864349"/>
              <a:gd name="connsiteX12167" fmla="*/ 2884213 w 9272710"/>
              <a:gd name="connsiteY12167" fmla="*/ 533607 h 6864349"/>
              <a:gd name="connsiteX12168" fmla="*/ 2956031 w 9272710"/>
              <a:gd name="connsiteY12168" fmla="*/ 442167 h 6864349"/>
              <a:gd name="connsiteX12169" fmla="*/ 2956031 w 9272710"/>
              <a:gd name="connsiteY12169" fmla="*/ 451882 h 6864349"/>
              <a:gd name="connsiteX12170" fmla="*/ 2876307 w 9272710"/>
              <a:gd name="connsiteY12170" fmla="*/ 585518 h 6864349"/>
              <a:gd name="connsiteX12171" fmla="*/ 2794296 w 9272710"/>
              <a:gd name="connsiteY12171" fmla="*/ 629619 h 6864349"/>
              <a:gd name="connsiteX12172" fmla="*/ 2793548 w 9272710"/>
              <a:gd name="connsiteY12172" fmla="*/ 629635 h 6864349"/>
              <a:gd name="connsiteX12173" fmla="*/ 2794393 w 9272710"/>
              <a:gd name="connsiteY12173" fmla="*/ 629618 h 6864349"/>
              <a:gd name="connsiteX12174" fmla="*/ 2876403 w 9272710"/>
              <a:gd name="connsiteY12174" fmla="*/ 585518 h 6864349"/>
              <a:gd name="connsiteX12175" fmla="*/ 2956127 w 9272710"/>
              <a:gd name="connsiteY12175" fmla="*/ 451882 h 6864349"/>
              <a:gd name="connsiteX12176" fmla="*/ 3004513 w 9272710"/>
              <a:gd name="connsiteY12176" fmla="*/ 451882 h 6864349"/>
              <a:gd name="connsiteX12177" fmla="*/ 2943837 w 9272710"/>
              <a:gd name="connsiteY12177" fmla="*/ 514287 h 6864349"/>
              <a:gd name="connsiteX12178" fmla="*/ 2946405 w 9272710"/>
              <a:gd name="connsiteY12178" fmla="*/ 548656 h 6864349"/>
              <a:gd name="connsiteX12179" fmla="*/ 2965652 w 9272710"/>
              <a:gd name="connsiteY12179" fmla="*/ 548656 h 6864349"/>
              <a:gd name="connsiteX12180" fmla="*/ 2965652 w 9272710"/>
              <a:gd name="connsiteY12180" fmla="*/ 567992 h 6864349"/>
              <a:gd name="connsiteX12181" fmla="*/ 2897834 w 9272710"/>
              <a:gd name="connsiteY12181" fmla="*/ 655146 h 6864349"/>
              <a:gd name="connsiteX12182" fmla="*/ 2814491 w 9272710"/>
              <a:gd name="connsiteY12182" fmla="*/ 725916 h 6864349"/>
              <a:gd name="connsiteX12183" fmla="*/ 2782868 w 9272710"/>
              <a:gd name="connsiteY12183" fmla="*/ 739537 h 6864349"/>
              <a:gd name="connsiteX12184" fmla="*/ 2701048 w 9272710"/>
              <a:gd name="connsiteY12184" fmla="*/ 761730 h 6864349"/>
              <a:gd name="connsiteX12185" fmla="*/ 2617132 w 9272710"/>
              <a:gd name="connsiteY12185" fmla="*/ 800402 h 6864349"/>
              <a:gd name="connsiteX12186" fmla="*/ 2617131 w 9272710"/>
              <a:gd name="connsiteY12186" fmla="*/ 800402 h 6864349"/>
              <a:gd name="connsiteX12187" fmla="*/ 2617228 w 9272710"/>
              <a:gd name="connsiteY12187" fmla="*/ 800497 h 6864349"/>
              <a:gd name="connsiteX12188" fmla="*/ 2624290 w 9272710"/>
              <a:gd name="connsiteY12188" fmla="*/ 814185 h 6864349"/>
              <a:gd name="connsiteX12189" fmla="*/ 2624301 w 9272710"/>
              <a:gd name="connsiteY12189" fmla="*/ 814127 h 6864349"/>
              <a:gd name="connsiteX12190" fmla="*/ 2617228 w 9272710"/>
              <a:gd name="connsiteY12190" fmla="*/ 800402 h 6864349"/>
              <a:gd name="connsiteX12191" fmla="*/ 2701143 w 9272710"/>
              <a:gd name="connsiteY12191" fmla="*/ 761731 h 6864349"/>
              <a:gd name="connsiteX12192" fmla="*/ 2782962 w 9272710"/>
              <a:gd name="connsiteY12192" fmla="*/ 739538 h 6864349"/>
              <a:gd name="connsiteX12193" fmla="*/ 2814586 w 9272710"/>
              <a:gd name="connsiteY12193" fmla="*/ 725917 h 6864349"/>
              <a:gd name="connsiteX12194" fmla="*/ 2852078 w 9272710"/>
              <a:gd name="connsiteY12194" fmla="*/ 685674 h 6864349"/>
              <a:gd name="connsiteX12195" fmla="*/ 2897821 w 9272710"/>
              <a:gd name="connsiteY12195" fmla="*/ 655219 h 6864349"/>
              <a:gd name="connsiteX12196" fmla="*/ 2869283 w 9272710"/>
              <a:gd name="connsiteY12196" fmla="*/ 699058 h 6864349"/>
              <a:gd name="connsiteX12197" fmla="*/ 2746482 w 9272710"/>
              <a:gd name="connsiteY12197" fmla="*/ 788306 h 6864349"/>
              <a:gd name="connsiteX12198" fmla="*/ 2677426 w 9272710"/>
              <a:gd name="connsiteY12198" fmla="*/ 807260 h 6864349"/>
              <a:gd name="connsiteX12199" fmla="*/ 2626848 w 9272710"/>
              <a:gd name="connsiteY12199" fmla="*/ 858410 h 6864349"/>
              <a:gd name="connsiteX12200" fmla="*/ 2626753 w 9272710"/>
              <a:gd name="connsiteY12200" fmla="*/ 858410 h 6864349"/>
              <a:gd name="connsiteX12201" fmla="*/ 2618454 w 9272710"/>
              <a:gd name="connsiteY12201" fmla="*/ 844911 h 6864349"/>
              <a:gd name="connsiteX12202" fmla="*/ 2618447 w 9272710"/>
              <a:gd name="connsiteY12202" fmla="*/ 844953 h 6864349"/>
              <a:gd name="connsiteX12203" fmla="*/ 2626707 w 9272710"/>
              <a:gd name="connsiteY12203" fmla="*/ 858431 h 6864349"/>
              <a:gd name="connsiteX12204" fmla="*/ 2640706 w 9272710"/>
              <a:gd name="connsiteY12204" fmla="*/ 864426 h 6864349"/>
              <a:gd name="connsiteX12205" fmla="*/ 2643706 w 9272710"/>
              <a:gd name="connsiteY12205" fmla="*/ 893747 h 6864349"/>
              <a:gd name="connsiteX12206" fmla="*/ 2579699 w 9272710"/>
              <a:gd name="connsiteY12206" fmla="*/ 969185 h 6864349"/>
              <a:gd name="connsiteX12207" fmla="*/ 2577794 w 9272710"/>
              <a:gd name="connsiteY12207" fmla="*/ 969375 h 6864349"/>
              <a:gd name="connsiteX12208" fmla="*/ 2571030 w 9272710"/>
              <a:gd name="connsiteY12208" fmla="*/ 976329 h 6864349"/>
              <a:gd name="connsiteX12209" fmla="*/ 2563600 w 9272710"/>
              <a:gd name="connsiteY12209" fmla="*/ 1006237 h 6864349"/>
              <a:gd name="connsiteX12210" fmla="*/ 2466350 w 9272710"/>
              <a:gd name="connsiteY12210" fmla="*/ 1064149 h 6864349"/>
              <a:gd name="connsiteX12211" fmla="*/ 2433013 w 9272710"/>
              <a:gd name="connsiteY12211" fmla="*/ 1090819 h 6864349"/>
              <a:gd name="connsiteX12212" fmla="*/ 2413821 w 9272710"/>
              <a:gd name="connsiteY12212" fmla="*/ 1090819 h 6864349"/>
              <a:gd name="connsiteX12213" fmla="*/ 2413774 w 9272710"/>
              <a:gd name="connsiteY12213" fmla="*/ 1090915 h 6864349"/>
              <a:gd name="connsiteX12214" fmla="*/ 2413678 w 9272710"/>
              <a:gd name="connsiteY12214" fmla="*/ 1091010 h 6864349"/>
              <a:gd name="connsiteX12215" fmla="*/ 2433013 w 9272710"/>
              <a:gd name="connsiteY12215" fmla="*/ 1091010 h 6864349"/>
              <a:gd name="connsiteX12216" fmla="*/ 2440919 w 9272710"/>
              <a:gd name="connsiteY12216" fmla="*/ 1111394 h 6864349"/>
              <a:gd name="connsiteX12217" fmla="*/ 2398819 w 9272710"/>
              <a:gd name="connsiteY12217" fmla="*/ 1132444 h 6864349"/>
              <a:gd name="connsiteX12218" fmla="*/ 2403961 w 9272710"/>
              <a:gd name="connsiteY12218" fmla="*/ 1110346 h 6864349"/>
              <a:gd name="connsiteX12219" fmla="*/ 2403961 w 9272710"/>
              <a:gd name="connsiteY12219" fmla="*/ 1100630 h 6864349"/>
              <a:gd name="connsiteX12220" fmla="*/ 2403867 w 9272710"/>
              <a:gd name="connsiteY12220" fmla="*/ 1100630 h 6864349"/>
              <a:gd name="connsiteX12221" fmla="*/ 2403867 w 9272710"/>
              <a:gd name="connsiteY12221" fmla="*/ 1110251 h 6864349"/>
              <a:gd name="connsiteX12222" fmla="*/ 2355384 w 9272710"/>
              <a:gd name="connsiteY12222" fmla="*/ 1139302 h 6864349"/>
              <a:gd name="connsiteX12223" fmla="*/ 2345765 w 9272710"/>
              <a:gd name="connsiteY12223" fmla="*/ 1139302 h 6864349"/>
              <a:gd name="connsiteX12224" fmla="*/ 2345688 w 9272710"/>
              <a:gd name="connsiteY12224" fmla="*/ 1139277 h 6864349"/>
              <a:gd name="connsiteX12225" fmla="*/ 2270303 w 9272710"/>
              <a:gd name="connsiteY12225" fmla="*/ 1170639 h 6864349"/>
              <a:gd name="connsiteX12226" fmla="*/ 2210320 w 9272710"/>
              <a:gd name="connsiteY12226" fmla="*/ 1226360 h 6864349"/>
              <a:gd name="connsiteX12227" fmla="*/ 2190888 w 9272710"/>
              <a:gd name="connsiteY12227" fmla="*/ 1255411 h 6864349"/>
              <a:gd name="connsiteX12228" fmla="*/ 2161837 w 9272710"/>
              <a:gd name="connsiteY12228" fmla="*/ 1284462 h 6864349"/>
              <a:gd name="connsiteX12229" fmla="*/ 2134977 w 9272710"/>
              <a:gd name="connsiteY12229" fmla="*/ 1303608 h 6864349"/>
              <a:gd name="connsiteX12230" fmla="*/ 1967050 w 9272710"/>
              <a:gd name="connsiteY12230" fmla="*/ 1438958 h 6864349"/>
              <a:gd name="connsiteX12231" fmla="*/ 1944952 w 9272710"/>
              <a:gd name="connsiteY12231" fmla="*/ 1482868 h 6864349"/>
              <a:gd name="connsiteX12232" fmla="*/ 1909138 w 9272710"/>
              <a:gd name="connsiteY12232" fmla="*/ 1506300 h 6864349"/>
              <a:gd name="connsiteX12233" fmla="*/ 1886278 w 9272710"/>
              <a:gd name="connsiteY12233" fmla="*/ 1513253 h 6864349"/>
              <a:gd name="connsiteX12234" fmla="*/ 1855608 w 9272710"/>
              <a:gd name="connsiteY12234" fmla="*/ 1529159 h 6864349"/>
              <a:gd name="connsiteX12235" fmla="*/ 1823032 w 9272710"/>
              <a:gd name="connsiteY12235" fmla="*/ 1548972 h 6864349"/>
              <a:gd name="connsiteX12236" fmla="*/ 1816174 w 9272710"/>
              <a:gd name="connsiteY12236" fmla="*/ 1560592 h 6864349"/>
              <a:gd name="connsiteX12237" fmla="*/ 1659583 w 9272710"/>
              <a:gd name="connsiteY12237" fmla="*/ 1629553 h 6864349"/>
              <a:gd name="connsiteX12238" fmla="*/ 1665774 w 9272710"/>
              <a:gd name="connsiteY12238" fmla="*/ 1654413 h 6864349"/>
              <a:gd name="connsiteX12239" fmla="*/ 1662441 w 9272710"/>
              <a:gd name="connsiteY12239" fmla="*/ 1682226 h 6864349"/>
              <a:gd name="connsiteX12240" fmla="*/ 1625293 w 9272710"/>
              <a:gd name="connsiteY12240" fmla="*/ 1732423 h 6864349"/>
              <a:gd name="connsiteX12241" fmla="*/ 1668918 w 9272710"/>
              <a:gd name="connsiteY12241" fmla="*/ 1729661 h 6864349"/>
              <a:gd name="connsiteX12242" fmla="*/ 1648629 w 9272710"/>
              <a:gd name="connsiteY12242" fmla="*/ 1749473 h 6864349"/>
              <a:gd name="connsiteX12243" fmla="*/ 1571191 w 9272710"/>
              <a:gd name="connsiteY12243" fmla="*/ 1710706 h 6864349"/>
              <a:gd name="connsiteX12244" fmla="*/ 1571095 w 9272710"/>
              <a:gd name="connsiteY12244" fmla="*/ 1710802 h 6864349"/>
              <a:gd name="connsiteX12245" fmla="*/ 1551760 w 9272710"/>
              <a:gd name="connsiteY12245" fmla="*/ 1730138 h 6864349"/>
              <a:gd name="connsiteX12246" fmla="*/ 1551484 w 9272710"/>
              <a:gd name="connsiteY12246" fmla="*/ 1730151 h 6864349"/>
              <a:gd name="connsiteX12247" fmla="*/ 1583444 w 9272710"/>
              <a:gd name="connsiteY12247" fmla="*/ 1772706 h 6864349"/>
              <a:gd name="connsiteX12248" fmla="*/ 1624067 w 9272710"/>
              <a:gd name="connsiteY12248" fmla="*/ 1793931 h 6864349"/>
              <a:gd name="connsiteX12249" fmla="*/ 1624147 w 9272710"/>
              <a:gd name="connsiteY12249" fmla="*/ 1793942 h 6864349"/>
              <a:gd name="connsiteX12250" fmla="*/ 1583771 w 9272710"/>
              <a:gd name="connsiteY12250" fmla="*/ 1772814 h 6864349"/>
              <a:gd name="connsiteX12251" fmla="*/ 1551855 w 9272710"/>
              <a:gd name="connsiteY12251" fmla="*/ 1730233 h 6864349"/>
              <a:gd name="connsiteX12252" fmla="*/ 1571191 w 9272710"/>
              <a:gd name="connsiteY12252" fmla="*/ 1710897 h 6864349"/>
              <a:gd name="connsiteX12253" fmla="*/ 1648629 w 9272710"/>
              <a:gd name="connsiteY12253" fmla="*/ 1749664 h 6864349"/>
              <a:gd name="connsiteX12254" fmla="*/ 1694825 w 9272710"/>
              <a:gd name="connsiteY12254" fmla="*/ 1764713 h 6864349"/>
              <a:gd name="connsiteX12255" fmla="*/ 1872086 w 9272710"/>
              <a:gd name="connsiteY12255" fmla="*/ 1790526 h 6864349"/>
              <a:gd name="connsiteX12256" fmla="*/ 1954191 w 9272710"/>
              <a:gd name="connsiteY12256" fmla="*/ 1795289 h 6864349"/>
              <a:gd name="connsiteX12257" fmla="*/ 2016105 w 9272710"/>
              <a:gd name="connsiteY12257" fmla="*/ 1812148 h 6864349"/>
              <a:gd name="connsiteX12258" fmla="*/ 2064776 w 9272710"/>
              <a:gd name="connsiteY12258" fmla="*/ 1839199 h 6864349"/>
              <a:gd name="connsiteX12259" fmla="*/ 2119069 w 9272710"/>
              <a:gd name="connsiteY12259" fmla="*/ 1873013 h 6864349"/>
              <a:gd name="connsiteX12260" fmla="*/ 2120212 w 9272710"/>
              <a:gd name="connsiteY12260" fmla="*/ 1876060 h 6864349"/>
              <a:gd name="connsiteX12261" fmla="*/ 2123165 w 9272710"/>
              <a:gd name="connsiteY12261" fmla="*/ 1877680 h 6864349"/>
              <a:gd name="connsiteX12262" fmla="*/ 2138881 w 9272710"/>
              <a:gd name="connsiteY12262" fmla="*/ 1875203 h 6864349"/>
              <a:gd name="connsiteX12263" fmla="*/ 2215749 w 9272710"/>
              <a:gd name="connsiteY12263" fmla="*/ 1931210 h 6864349"/>
              <a:gd name="connsiteX12264" fmla="*/ 2320238 w 9272710"/>
              <a:gd name="connsiteY12264" fmla="*/ 2110947 h 6864349"/>
              <a:gd name="connsiteX12265" fmla="*/ 2389008 w 9272710"/>
              <a:gd name="connsiteY12265" fmla="*/ 2183813 h 6864349"/>
              <a:gd name="connsiteX12266" fmla="*/ 2472352 w 9272710"/>
              <a:gd name="connsiteY12266" fmla="*/ 2256584 h 6864349"/>
              <a:gd name="connsiteX12267" fmla="*/ 2477591 w 9272710"/>
              <a:gd name="connsiteY12267" fmla="*/ 2272777 h 6864349"/>
              <a:gd name="connsiteX12268" fmla="*/ 2469590 w 9272710"/>
              <a:gd name="connsiteY12268" fmla="*/ 2414795 h 6864349"/>
              <a:gd name="connsiteX12269" fmla="*/ 2481495 w 9272710"/>
              <a:gd name="connsiteY12269" fmla="*/ 2427463 h 6864349"/>
              <a:gd name="connsiteX12270" fmla="*/ 2472066 w 9272710"/>
              <a:gd name="connsiteY12270" fmla="*/ 2476516 h 6864349"/>
              <a:gd name="connsiteX12271" fmla="*/ 2441396 w 9272710"/>
              <a:gd name="connsiteY12271" fmla="*/ 2517950 h 6864349"/>
              <a:gd name="connsiteX12272" fmla="*/ 2471494 w 9272710"/>
              <a:gd name="connsiteY12272" fmla="*/ 2542239 h 6864349"/>
              <a:gd name="connsiteX12273" fmla="*/ 2500927 w 9272710"/>
              <a:gd name="connsiteY12273" fmla="*/ 2557384 h 6864349"/>
              <a:gd name="connsiteX12274" fmla="*/ 2496735 w 9272710"/>
              <a:gd name="connsiteY12274" fmla="*/ 2591102 h 6864349"/>
              <a:gd name="connsiteX12275" fmla="*/ 2402248 w 9272710"/>
              <a:gd name="connsiteY12275" fmla="*/ 2680637 h 6864349"/>
              <a:gd name="connsiteX12276" fmla="*/ 2459684 w 9272710"/>
              <a:gd name="connsiteY12276" fmla="*/ 2649776 h 6864349"/>
              <a:gd name="connsiteX12277" fmla="*/ 2481495 w 9272710"/>
              <a:gd name="connsiteY12277" fmla="*/ 2642632 h 6864349"/>
              <a:gd name="connsiteX12278" fmla="*/ 2477591 w 9272710"/>
              <a:gd name="connsiteY12278" fmla="*/ 2675303 h 6864349"/>
              <a:gd name="connsiteX12279" fmla="*/ 2452349 w 9272710"/>
              <a:gd name="connsiteY12279" fmla="*/ 2704355 h 6864349"/>
              <a:gd name="connsiteX12280" fmla="*/ 2501499 w 9272710"/>
              <a:gd name="connsiteY12280" fmla="*/ 2730167 h 6864349"/>
              <a:gd name="connsiteX12281" fmla="*/ 2544741 w 9272710"/>
              <a:gd name="connsiteY12281" fmla="*/ 2780078 h 6864349"/>
              <a:gd name="connsiteX12282" fmla="*/ 2675139 w 9272710"/>
              <a:gd name="connsiteY12282" fmla="*/ 2756552 h 6864349"/>
              <a:gd name="connsiteX12283" fmla="*/ 2723526 w 9272710"/>
              <a:gd name="connsiteY12283" fmla="*/ 2766267 h 6864349"/>
              <a:gd name="connsiteX12284" fmla="*/ 2725383 w 9272710"/>
              <a:gd name="connsiteY12284" fmla="*/ 2786401 h 6864349"/>
              <a:gd name="connsiteX12285" fmla="*/ 2733180 w 9272710"/>
              <a:gd name="connsiteY12285" fmla="*/ 2804886 h 6864349"/>
              <a:gd name="connsiteX12286" fmla="*/ 2693450 w 9272710"/>
              <a:gd name="connsiteY12286" fmla="*/ 2798867 h 6864349"/>
              <a:gd name="connsiteX12287" fmla="*/ 2656088 w 9272710"/>
              <a:gd name="connsiteY12287" fmla="*/ 2814654 h 6864349"/>
              <a:gd name="connsiteX12288" fmla="*/ 2655803 w 9272710"/>
              <a:gd name="connsiteY12288" fmla="*/ 2814654 h 6864349"/>
              <a:gd name="connsiteX12289" fmla="*/ 2684187 w 9272710"/>
              <a:gd name="connsiteY12289" fmla="*/ 2842372 h 6864349"/>
              <a:gd name="connsiteX12290" fmla="*/ 2791724 w 9272710"/>
              <a:gd name="connsiteY12290" fmla="*/ 2848277 h 6864349"/>
              <a:gd name="connsiteX12291" fmla="*/ 2815824 w 9272710"/>
              <a:gd name="connsiteY12291" fmla="*/ 2856945 h 6864349"/>
              <a:gd name="connsiteX12292" fmla="*/ 2907644 w 9272710"/>
              <a:gd name="connsiteY12292" fmla="*/ 2901808 h 6864349"/>
              <a:gd name="connsiteX12293" fmla="*/ 2948221 w 9272710"/>
              <a:gd name="connsiteY12293" fmla="*/ 2896474 h 6864349"/>
              <a:gd name="connsiteX12294" fmla="*/ 3133481 w 9272710"/>
              <a:gd name="connsiteY12294" fmla="*/ 2846087 h 6864349"/>
              <a:gd name="connsiteX12295" fmla="*/ 3159390 w 9272710"/>
              <a:gd name="connsiteY12295" fmla="*/ 2872757 h 6864349"/>
              <a:gd name="connsiteX12296" fmla="*/ 3159008 w 9272710"/>
              <a:gd name="connsiteY12296" fmla="*/ 2872757 h 6864349"/>
              <a:gd name="connsiteX12297" fmla="*/ 3140245 w 9272710"/>
              <a:gd name="connsiteY12297" fmla="*/ 2881424 h 6864349"/>
              <a:gd name="connsiteX12298" fmla="*/ 3139578 w 9272710"/>
              <a:gd name="connsiteY12298" fmla="*/ 2882377 h 6864349"/>
              <a:gd name="connsiteX12299" fmla="*/ 3056329 w 9272710"/>
              <a:gd name="connsiteY12299" fmla="*/ 2899903 h 6864349"/>
              <a:gd name="connsiteX12300" fmla="*/ 2965270 w 9272710"/>
              <a:gd name="connsiteY12300" fmla="*/ 2911428 h 6864349"/>
              <a:gd name="connsiteX12301" fmla="*/ 2858018 w 9272710"/>
              <a:gd name="connsiteY12301" fmla="*/ 2937622 h 6864349"/>
              <a:gd name="connsiteX12302" fmla="*/ 2809727 w 9272710"/>
              <a:gd name="connsiteY12302" fmla="*/ 2912762 h 6864349"/>
              <a:gd name="connsiteX12303" fmla="*/ 2687236 w 9272710"/>
              <a:gd name="connsiteY12303" fmla="*/ 2914381 h 6864349"/>
              <a:gd name="connsiteX12304" fmla="*/ 2688284 w 9272710"/>
              <a:gd name="connsiteY12304" fmla="*/ 2891807 h 6864349"/>
              <a:gd name="connsiteX12305" fmla="*/ 2684855 w 9272710"/>
              <a:gd name="connsiteY12305" fmla="*/ 2870947 h 6864349"/>
              <a:gd name="connsiteX12306" fmla="*/ 2666947 w 9272710"/>
              <a:gd name="connsiteY12306" fmla="*/ 2880377 h 6864349"/>
              <a:gd name="connsiteX12307" fmla="*/ 2557124 w 9272710"/>
              <a:gd name="connsiteY12307" fmla="*/ 2912952 h 6864349"/>
              <a:gd name="connsiteX12308" fmla="*/ 2483876 w 9272710"/>
              <a:gd name="connsiteY12308" fmla="*/ 2866661 h 6864349"/>
              <a:gd name="connsiteX12309" fmla="*/ 2396628 w 9272710"/>
              <a:gd name="connsiteY12309" fmla="*/ 2748646 h 6864349"/>
              <a:gd name="connsiteX12310" fmla="*/ 2299092 w 9272710"/>
              <a:gd name="connsiteY12310" fmla="*/ 2703402 h 6864349"/>
              <a:gd name="connsiteX12311" fmla="*/ 2267850 w 9272710"/>
              <a:gd name="connsiteY12311" fmla="*/ 2646538 h 6864349"/>
              <a:gd name="connsiteX12312" fmla="*/ 2267468 w 9272710"/>
              <a:gd name="connsiteY12312" fmla="*/ 2608628 h 6864349"/>
              <a:gd name="connsiteX12313" fmla="*/ 2266992 w 9272710"/>
              <a:gd name="connsiteY12313" fmla="*/ 2521951 h 6864349"/>
              <a:gd name="connsiteX12314" fmla="*/ 2319381 w 9272710"/>
              <a:gd name="connsiteY12314" fmla="*/ 2539191 h 6864349"/>
              <a:gd name="connsiteX12315" fmla="*/ 2294711 w 9272710"/>
              <a:gd name="connsiteY12315" fmla="*/ 2466706 h 6864349"/>
              <a:gd name="connsiteX12316" fmla="*/ 2344145 w 9272710"/>
              <a:gd name="connsiteY12316" fmla="*/ 2407460 h 6864349"/>
              <a:gd name="connsiteX12317" fmla="*/ 2250116 w 9272710"/>
              <a:gd name="connsiteY12317" fmla="*/ 2325433 h 6864349"/>
              <a:gd name="connsiteX12318" fmla="*/ 2200669 w 9272710"/>
              <a:gd name="connsiteY12318" fmla="*/ 2340043 h 6864349"/>
              <a:gd name="connsiteX12319" fmla="*/ 2200698 w 9272710"/>
              <a:gd name="connsiteY12319" fmla="*/ 2340404 h 6864349"/>
              <a:gd name="connsiteX12320" fmla="*/ 2232989 w 9272710"/>
              <a:gd name="connsiteY12320" fmla="*/ 2353453 h 6864349"/>
              <a:gd name="connsiteX12321" fmla="*/ 2263183 w 9272710"/>
              <a:gd name="connsiteY12321" fmla="*/ 2347452 h 6864349"/>
              <a:gd name="connsiteX12322" fmla="*/ 2264897 w 9272710"/>
              <a:gd name="connsiteY12322" fmla="*/ 2364883 h 6864349"/>
              <a:gd name="connsiteX12323" fmla="*/ 2238418 w 9272710"/>
              <a:gd name="connsiteY12323" fmla="*/ 2387743 h 6864349"/>
              <a:gd name="connsiteX12324" fmla="*/ 2098115 w 9272710"/>
              <a:gd name="connsiteY12324" fmla="*/ 2383361 h 6864349"/>
              <a:gd name="connsiteX12325" fmla="*/ 2062777 w 9272710"/>
              <a:gd name="connsiteY12325" fmla="*/ 2419937 h 6864349"/>
              <a:gd name="connsiteX12326" fmla="*/ 2061253 w 9272710"/>
              <a:gd name="connsiteY12326" fmla="*/ 2471753 h 6864349"/>
              <a:gd name="connsiteX12327" fmla="*/ 2133261 w 9272710"/>
              <a:gd name="connsiteY12327" fmla="*/ 2448989 h 6864349"/>
              <a:gd name="connsiteX12328" fmla="*/ 2167838 w 9272710"/>
              <a:gd name="connsiteY12328" fmla="*/ 2435368 h 6864349"/>
              <a:gd name="connsiteX12329" fmla="*/ 2180029 w 9272710"/>
              <a:gd name="connsiteY12329" fmla="*/ 2472801 h 6864349"/>
              <a:gd name="connsiteX12330" fmla="*/ 2113640 w 9272710"/>
              <a:gd name="connsiteY12330" fmla="*/ 2553287 h 6864349"/>
              <a:gd name="connsiteX12331" fmla="*/ 2080207 w 9272710"/>
              <a:gd name="connsiteY12331" fmla="*/ 2540143 h 6864349"/>
              <a:gd name="connsiteX12332" fmla="*/ 2045822 w 9272710"/>
              <a:gd name="connsiteY12332" fmla="*/ 2524236 h 6864349"/>
              <a:gd name="connsiteX12333" fmla="*/ 2045822 w 9272710"/>
              <a:gd name="connsiteY12333" fmla="*/ 2504900 h 6864349"/>
              <a:gd name="connsiteX12334" fmla="*/ 2016770 w 9272710"/>
              <a:gd name="connsiteY12334" fmla="*/ 2475849 h 6864349"/>
              <a:gd name="connsiteX12335" fmla="*/ 2017818 w 9272710"/>
              <a:gd name="connsiteY12335" fmla="*/ 2437559 h 6864349"/>
              <a:gd name="connsiteX12336" fmla="*/ 2027057 w 9272710"/>
              <a:gd name="connsiteY12336" fmla="*/ 2385076 h 6864349"/>
              <a:gd name="connsiteX12337" fmla="*/ 1998673 w 9272710"/>
              <a:gd name="connsiteY12337" fmla="*/ 2286302 h 6864349"/>
              <a:gd name="connsiteX12338" fmla="*/ 2016867 w 9272710"/>
              <a:gd name="connsiteY12338" fmla="*/ 2253155 h 6864349"/>
              <a:gd name="connsiteX12339" fmla="*/ 2025819 w 9272710"/>
              <a:gd name="connsiteY12339" fmla="*/ 2250773 h 6864349"/>
              <a:gd name="connsiteX12340" fmla="*/ 2009628 w 9272710"/>
              <a:gd name="connsiteY12340" fmla="*/ 2171906 h 6864349"/>
              <a:gd name="connsiteX12341" fmla="*/ 2008154 w 9272710"/>
              <a:gd name="connsiteY12341" fmla="*/ 2146025 h 6864349"/>
              <a:gd name="connsiteX12342" fmla="*/ 2007983 w 9272710"/>
              <a:gd name="connsiteY12342" fmla="*/ 2145932 h 6864349"/>
              <a:gd name="connsiteX12343" fmla="*/ 2009436 w 9272710"/>
              <a:gd name="connsiteY12343" fmla="*/ 2171716 h 6864349"/>
              <a:gd name="connsiteX12344" fmla="*/ 2025630 w 9272710"/>
              <a:gd name="connsiteY12344" fmla="*/ 2250583 h 6864349"/>
              <a:gd name="connsiteX12345" fmla="*/ 2025630 w 9272710"/>
              <a:gd name="connsiteY12345" fmla="*/ 2250678 h 6864349"/>
              <a:gd name="connsiteX12346" fmla="*/ 2016675 w 9272710"/>
              <a:gd name="connsiteY12346" fmla="*/ 2253060 h 6864349"/>
              <a:gd name="connsiteX12347" fmla="*/ 1990577 w 9272710"/>
              <a:gd name="connsiteY12347" fmla="*/ 2229152 h 6864349"/>
              <a:gd name="connsiteX12348" fmla="*/ 1968193 w 9272710"/>
              <a:gd name="connsiteY12348" fmla="*/ 2185242 h 6864349"/>
              <a:gd name="connsiteX12349" fmla="*/ 1984195 w 9272710"/>
              <a:gd name="connsiteY12349" fmla="*/ 2186385 h 6864349"/>
              <a:gd name="connsiteX12350" fmla="*/ 1982577 w 9272710"/>
              <a:gd name="connsiteY12350" fmla="*/ 2171050 h 6864349"/>
              <a:gd name="connsiteX12351" fmla="*/ 1968193 w 9272710"/>
              <a:gd name="connsiteY12351" fmla="*/ 2175526 h 6864349"/>
              <a:gd name="connsiteX12352" fmla="*/ 1905575 w 9272710"/>
              <a:gd name="connsiteY12352" fmla="*/ 2145509 h 6864349"/>
              <a:gd name="connsiteX12353" fmla="*/ 1881117 w 9272710"/>
              <a:gd name="connsiteY12353" fmla="*/ 2146472 h 6864349"/>
              <a:gd name="connsiteX12354" fmla="*/ 1895611 w 9272710"/>
              <a:gd name="connsiteY12354" fmla="*/ 2163470 h 6864349"/>
              <a:gd name="connsiteX12355" fmla="*/ 1866371 w 9272710"/>
              <a:gd name="connsiteY12355" fmla="*/ 2184004 h 6864349"/>
              <a:gd name="connsiteX12356" fmla="*/ 1852750 w 9272710"/>
              <a:gd name="connsiteY12356" fmla="*/ 2241535 h 6864349"/>
              <a:gd name="connsiteX12357" fmla="*/ 1925712 w 9272710"/>
              <a:gd name="connsiteY12357" fmla="*/ 2267728 h 6864349"/>
              <a:gd name="connsiteX12358" fmla="*/ 1976670 w 9272710"/>
              <a:gd name="connsiteY12358" fmla="*/ 2261251 h 6864349"/>
              <a:gd name="connsiteX12359" fmla="*/ 1948762 w 9272710"/>
              <a:gd name="connsiteY12359" fmla="*/ 2310496 h 6864349"/>
              <a:gd name="connsiteX12360" fmla="*/ 1948572 w 9272710"/>
              <a:gd name="connsiteY12360" fmla="*/ 2370217 h 6864349"/>
              <a:gd name="connsiteX12361" fmla="*/ 1970194 w 9272710"/>
              <a:gd name="connsiteY12361" fmla="*/ 2462514 h 6864349"/>
              <a:gd name="connsiteX12362" fmla="*/ 1969909 w 9272710"/>
              <a:gd name="connsiteY12362" fmla="*/ 2462610 h 6864349"/>
              <a:gd name="connsiteX12363" fmla="*/ 1977623 w 9272710"/>
              <a:gd name="connsiteY12363" fmla="*/ 2514521 h 6864349"/>
              <a:gd name="connsiteX12364" fmla="*/ 1919520 w 9272710"/>
              <a:gd name="connsiteY12364" fmla="*/ 2543572 h 6864349"/>
              <a:gd name="connsiteX12365" fmla="*/ 1900185 w 9272710"/>
              <a:gd name="connsiteY12365" fmla="*/ 2524237 h 6864349"/>
              <a:gd name="connsiteX12366" fmla="*/ 1871133 w 9272710"/>
              <a:gd name="connsiteY12366" fmla="*/ 2456419 h 6864349"/>
              <a:gd name="connsiteX12367" fmla="*/ 1842082 w 9272710"/>
              <a:gd name="connsiteY12367" fmla="*/ 2466134 h 6864349"/>
              <a:gd name="connsiteX12368" fmla="*/ 1832367 w 9272710"/>
              <a:gd name="connsiteY12368" fmla="*/ 2408031 h 6864349"/>
              <a:gd name="connsiteX12369" fmla="*/ 1832431 w 9272710"/>
              <a:gd name="connsiteY12369" fmla="*/ 2407923 h 6864349"/>
              <a:gd name="connsiteX12370" fmla="*/ 1817043 w 9272710"/>
              <a:gd name="connsiteY12370" fmla="*/ 2407269 h 6864349"/>
              <a:gd name="connsiteX12371" fmla="*/ 1803982 w 9272710"/>
              <a:gd name="connsiteY12371" fmla="*/ 2398602 h 6864349"/>
              <a:gd name="connsiteX12372" fmla="*/ 1804172 w 9272710"/>
              <a:gd name="connsiteY12372" fmla="*/ 2398316 h 6864349"/>
              <a:gd name="connsiteX12373" fmla="*/ 1838653 w 9272710"/>
              <a:gd name="connsiteY12373" fmla="*/ 2373932 h 6864349"/>
              <a:gd name="connsiteX12374" fmla="*/ 1819603 w 9272710"/>
              <a:gd name="connsiteY12374" fmla="*/ 2338403 h 6864349"/>
              <a:gd name="connsiteX12375" fmla="*/ 1771978 w 9272710"/>
              <a:gd name="connsiteY12375" fmla="*/ 2319925 h 6864349"/>
              <a:gd name="connsiteX12376" fmla="*/ 1749499 w 9272710"/>
              <a:gd name="connsiteY12376" fmla="*/ 2296017 h 6864349"/>
              <a:gd name="connsiteX12377" fmla="*/ 1749594 w 9272710"/>
              <a:gd name="connsiteY12377" fmla="*/ 2295732 h 6864349"/>
              <a:gd name="connsiteX12378" fmla="*/ 1677871 w 9272710"/>
              <a:gd name="connsiteY12378" fmla="*/ 2194576 h 6864349"/>
              <a:gd name="connsiteX12379" fmla="*/ 1616816 w 9272710"/>
              <a:gd name="connsiteY12379" fmla="*/ 2142951 h 6864349"/>
              <a:gd name="connsiteX12380" fmla="*/ 1587193 w 9272710"/>
              <a:gd name="connsiteY12380" fmla="*/ 2087229 h 6864349"/>
              <a:gd name="connsiteX12381" fmla="*/ 1545378 w 9272710"/>
              <a:gd name="connsiteY12381" fmla="*/ 2048177 h 6864349"/>
              <a:gd name="connsiteX12382" fmla="*/ 1437269 w 9272710"/>
              <a:gd name="connsiteY12382" fmla="*/ 2028174 h 6864349"/>
              <a:gd name="connsiteX12383" fmla="*/ 1417838 w 9272710"/>
              <a:gd name="connsiteY12383" fmla="*/ 1943116 h 6864349"/>
              <a:gd name="connsiteX12384" fmla="*/ 1426316 w 9272710"/>
              <a:gd name="connsiteY12384" fmla="*/ 1850533 h 6864349"/>
              <a:gd name="connsiteX12385" fmla="*/ 1359641 w 9272710"/>
              <a:gd name="connsiteY12385" fmla="*/ 1779191 h 6864349"/>
              <a:gd name="connsiteX12386" fmla="*/ 1341960 w 9272710"/>
              <a:gd name="connsiteY12386" fmla="*/ 1772261 h 6864349"/>
              <a:gd name="connsiteX12387" fmla="*/ 1329482 w 9272710"/>
              <a:gd name="connsiteY12387" fmla="*/ 1759040 h 6864349"/>
              <a:gd name="connsiteX12388" fmla="*/ 1329144 w 9272710"/>
              <a:gd name="connsiteY12388" fmla="*/ 1759083 h 6864349"/>
              <a:gd name="connsiteX12389" fmla="*/ 1329256 w 9272710"/>
              <a:gd name="connsiteY12389" fmla="*/ 1759188 h 6864349"/>
              <a:gd name="connsiteX12390" fmla="*/ 1359546 w 9272710"/>
              <a:gd name="connsiteY12390" fmla="*/ 1779476 h 6864349"/>
              <a:gd name="connsiteX12391" fmla="*/ 1426221 w 9272710"/>
              <a:gd name="connsiteY12391" fmla="*/ 1850819 h 6864349"/>
              <a:gd name="connsiteX12392" fmla="*/ 1417744 w 9272710"/>
              <a:gd name="connsiteY12392" fmla="*/ 1943402 h 6864349"/>
              <a:gd name="connsiteX12393" fmla="*/ 1437175 w 9272710"/>
              <a:gd name="connsiteY12393" fmla="*/ 2028460 h 6864349"/>
              <a:gd name="connsiteX12394" fmla="*/ 1545283 w 9272710"/>
              <a:gd name="connsiteY12394" fmla="*/ 2048462 h 6864349"/>
              <a:gd name="connsiteX12395" fmla="*/ 1587098 w 9272710"/>
              <a:gd name="connsiteY12395" fmla="*/ 2087515 h 6864349"/>
              <a:gd name="connsiteX12396" fmla="*/ 1616721 w 9272710"/>
              <a:gd name="connsiteY12396" fmla="*/ 2143236 h 6864349"/>
              <a:gd name="connsiteX12397" fmla="*/ 1677776 w 9272710"/>
              <a:gd name="connsiteY12397" fmla="*/ 2194862 h 6864349"/>
              <a:gd name="connsiteX12398" fmla="*/ 1735022 w 9272710"/>
              <a:gd name="connsiteY12398" fmla="*/ 2322211 h 6864349"/>
              <a:gd name="connsiteX12399" fmla="*/ 1756072 w 9272710"/>
              <a:gd name="connsiteY12399" fmla="*/ 2426414 h 6864349"/>
              <a:gd name="connsiteX12400" fmla="*/ 1765025 w 9272710"/>
              <a:gd name="connsiteY12400" fmla="*/ 2446702 h 6864349"/>
              <a:gd name="connsiteX12401" fmla="*/ 1784361 w 9272710"/>
              <a:gd name="connsiteY12401" fmla="*/ 2495090 h 6864349"/>
              <a:gd name="connsiteX12402" fmla="*/ 1794077 w 9272710"/>
              <a:gd name="connsiteY12402" fmla="*/ 2553192 h 6864349"/>
              <a:gd name="connsiteX12403" fmla="*/ 1787123 w 9272710"/>
              <a:gd name="connsiteY12403" fmla="*/ 2649680 h 6864349"/>
              <a:gd name="connsiteX12404" fmla="*/ 1828271 w 9272710"/>
              <a:gd name="connsiteY12404" fmla="*/ 2734072 h 6864349"/>
              <a:gd name="connsiteX12405" fmla="*/ 1840749 w 9272710"/>
              <a:gd name="connsiteY12405" fmla="*/ 2740644 h 6864349"/>
              <a:gd name="connsiteX12406" fmla="*/ 1919902 w 9272710"/>
              <a:gd name="connsiteY12406" fmla="*/ 2824369 h 6864349"/>
              <a:gd name="connsiteX12407" fmla="*/ 1900656 w 9272710"/>
              <a:gd name="connsiteY12407" fmla="*/ 2824369 h 6864349"/>
              <a:gd name="connsiteX12408" fmla="*/ 1899899 w 9272710"/>
              <a:gd name="connsiteY12408" fmla="*/ 2822940 h 6864349"/>
              <a:gd name="connsiteX12409" fmla="*/ 1899572 w 9272710"/>
              <a:gd name="connsiteY12409" fmla="*/ 2822626 h 6864349"/>
              <a:gd name="connsiteX12410" fmla="*/ 1898280 w 9272710"/>
              <a:gd name="connsiteY12410" fmla="*/ 2824750 h 6864349"/>
              <a:gd name="connsiteX12411" fmla="*/ 1832652 w 9272710"/>
              <a:gd name="connsiteY12411" fmla="*/ 2872756 h 6864349"/>
              <a:gd name="connsiteX12412" fmla="*/ 1832748 w 9272710"/>
              <a:gd name="connsiteY12412" fmla="*/ 2872565 h 6864349"/>
              <a:gd name="connsiteX12413" fmla="*/ 1745594 w 9272710"/>
              <a:gd name="connsiteY12413" fmla="*/ 2930668 h 6864349"/>
              <a:gd name="connsiteX12414" fmla="*/ 1744547 w 9272710"/>
              <a:gd name="connsiteY12414" fmla="*/ 2932097 h 6864349"/>
              <a:gd name="connsiteX12415" fmla="*/ 1744514 w 9272710"/>
              <a:gd name="connsiteY12415" fmla="*/ 2932139 h 6864349"/>
              <a:gd name="connsiteX12416" fmla="*/ 1745499 w 9272710"/>
              <a:gd name="connsiteY12416" fmla="*/ 2931811 h 6864349"/>
              <a:gd name="connsiteX12417" fmla="*/ 1745499 w 9272710"/>
              <a:gd name="connsiteY12417" fmla="*/ 2940479 h 6864349"/>
              <a:gd name="connsiteX12418" fmla="*/ 1745309 w 9272710"/>
              <a:gd name="connsiteY12418" fmla="*/ 2974293 h 6864349"/>
              <a:gd name="connsiteX12419" fmla="*/ 1731688 w 9272710"/>
              <a:gd name="connsiteY12419" fmla="*/ 3021251 h 6864349"/>
              <a:gd name="connsiteX12420" fmla="*/ 1669966 w 9272710"/>
              <a:gd name="connsiteY12420" fmla="*/ 3004392 h 6864349"/>
              <a:gd name="connsiteX12421" fmla="*/ 1639962 w 9272710"/>
              <a:gd name="connsiteY12421" fmla="*/ 2944765 h 6864349"/>
              <a:gd name="connsiteX12422" fmla="*/ 1525853 w 9272710"/>
              <a:gd name="connsiteY12422" fmla="*/ 2891711 h 6864349"/>
              <a:gd name="connsiteX12423" fmla="*/ 1376976 w 9272710"/>
              <a:gd name="connsiteY12423" fmla="*/ 2901141 h 6864349"/>
              <a:gd name="connsiteX12424" fmla="*/ 1326495 w 9272710"/>
              <a:gd name="connsiteY12424" fmla="*/ 2898664 h 6864349"/>
              <a:gd name="connsiteX12425" fmla="*/ 1251628 w 9272710"/>
              <a:gd name="connsiteY12425" fmla="*/ 2911523 h 6864349"/>
              <a:gd name="connsiteX12426" fmla="*/ 1241913 w 9272710"/>
              <a:gd name="connsiteY12426" fmla="*/ 2901807 h 6864349"/>
              <a:gd name="connsiteX12427" fmla="*/ 1174189 w 9272710"/>
              <a:gd name="connsiteY12427" fmla="*/ 2863041 h 6864349"/>
              <a:gd name="connsiteX12428" fmla="*/ 1038649 w 9272710"/>
              <a:gd name="connsiteY12428" fmla="*/ 2775887 h 6864349"/>
              <a:gd name="connsiteX12429" fmla="*/ 980832 w 9272710"/>
              <a:gd name="connsiteY12429" fmla="*/ 2766171 h 6864349"/>
              <a:gd name="connsiteX12430" fmla="*/ 980737 w 9272710"/>
              <a:gd name="connsiteY12430" fmla="*/ 2765790 h 6864349"/>
              <a:gd name="connsiteX12431" fmla="*/ 1036553 w 9272710"/>
              <a:gd name="connsiteY12431" fmla="*/ 2714641 h 6864349"/>
              <a:gd name="connsiteX12432" fmla="*/ 1033505 w 9272710"/>
              <a:gd name="connsiteY12432" fmla="*/ 2654824 h 6864349"/>
              <a:gd name="connsiteX12433" fmla="*/ 984642 w 9272710"/>
              <a:gd name="connsiteY12433" fmla="*/ 2584625 h 6864349"/>
              <a:gd name="connsiteX12434" fmla="*/ 893297 w 9272710"/>
              <a:gd name="connsiteY12434" fmla="*/ 2630631 h 6864349"/>
              <a:gd name="connsiteX12435" fmla="*/ 806143 w 9272710"/>
              <a:gd name="connsiteY12435" fmla="*/ 2601579 h 6864349"/>
              <a:gd name="connsiteX12436" fmla="*/ 805762 w 9272710"/>
              <a:gd name="connsiteY12436" fmla="*/ 2601675 h 6864349"/>
              <a:gd name="connsiteX12437" fmla="*/ 776871 w 9272710"/>
              <a:gd name="connsiteY12437" fmla="*/ 2592013 h 6864349"/>
              <a:gd name="connsiteX12438" fmla="*/ 760106 w 9272710"/>
              <a:gd name="connsiteY12438" fmla="*/ 2596085 h 6864349"/>
              <a:gd name="connsiteX12439" fmla="*/ 709274 w 9272710"/>
              <a:gd name="connsiteY12439" fmla="*/ 2591959 h 6864349"/>
              <a:gd name="connsiteX12440" fmla="*/ 623834 w 9272710"/>
              <a:gd name="connsiteY12440" fmla="*/ 2549192 h 6864349"/>
              <a:gd name="connsiteX12441" fmla="*/ 606594 w 9272710"/>
              <a:gd name="connsiteY12441" fmla="*/ 2561765 h 6864349"/>
              <a:gd name="connsiteX12442" fmla="*/ 480578 w 9272710"/>
              <a:gd name="connsiteY12442" fmla="*/ 2587578 h 6864349"/>
              <a:gd name="connsiteX12443" fmla="*/ 360754 w 9272710"/>
              <a:gd name="connsiteY12443" fmla="*/ 2601579 h 6864349"/>
              <a:gd name="connsiteX12444" fmla="*/ 309414 w 9272710"/>
              <a:gd name="connsiteY12444" fmla="*/ 2561765 h 6864349"/>
              <a:gd name="connsiteX12445" fmla="*/ 227225 w 9272710"/>
              <a:gd name="connsiteY12445" fmla="*/ 2526892 h 6864349"/>
              <a:gd name="connsiteX12446" fmla="*/ 147808 w 9272710"/>
              <a:gd name="connsiteY12446" fmla="*/ 2485442 h 6864349"/>
              <a:gd name="connsiteX12447" fmla="*/ 160631 w 9272710"/>
              <a:gd name="connsiteY12447" fmla="*/ 2511231 h 6864349"/>
              <a:gd name="connsiteX12448" fmla="*/ 251312 w 9272710"/>
              <a:gd name="connsiteY12448" fmla="*/ 2580815 h 6864349"/>
              <a:gd name="connsiteX12449" fmla="*/ 322559 w 9272710"/>
              <a:gd name="connsiteY12449" fmla="*/ 2603389 h 6864349"/>
              <a:gd name="connsiteX12450" fmla="*/ 360754 w 9272710"/>
              <a:gd name="connsiteY12450" fmla="*/ 2601580 h 6864349"/>
              <a:gd name="connsiteX12451" fmla="*/ 476197 w 9272710"/>
              <a:gd name="connsiteY12451" fmla="*/ 2621678 h 6864349"/>
              <a:gd name="connsiteX12452" fmla="*/ 533633 w 9272710"/>
              <a:gd name="connsiteY12452" fmla="*/ 2658634 h 6864349"/>
              <a:gd name="connsiteX12453" fmla="*/ 593450 w 9272710"/>
              <a:gd name="connsiteY12453" fmla="*/ 2684733 h 6864349"/>
              <a:gd name="connsiteX12454" fmla="*/ 619644 w 9272710"/>
              <a:gd name="connsiteY12454" fmla="*/ 2714546 h 6864349"/>
              <a:gd name="connsiteX12455" fmla="*/ 612690 w 9272710"/>
              <a:gd name="connsiteY12455" fmla="*/ 2747122 h 6864349"/>
              <a:gd name="connsiteX12456" fmla="*/ 598498 w 9272710"/>
              <a:gd name="connsiteY12456" fmla="*/ 2774268 h 6864349"/>
              <a:gd name="connsiteX12457" fmla="*/ 570590 w 9272710"/>
              <a:gd name="connsiteY12457" fmla="*/ 2760362 h 6864349"/>
              <a:gd name="connsiteX12458" fmla="*/ 506010 w 9272710"/>
              <a:gd name="connsiteY12458" fmla="*/ 2727405 h 6864349"/>
              <a:gd name="connsiteX12459" fmla="*/ 413142 w 9272710"/>
              <a:gd name="connsiteY12459" fmla="*/ 2772554 h 6864349"/>
              <a:gd name="connsiteX12460" fmla="*/ 370374 w 9272710"/>
              <a:gd name="connsiteY12460" fmla="*/ 2843610 h 6864349"/>
              <a:gd name="connsiteX12461" fmla="*/ 225213 w 9272710"/>
              <a:gd name="connsiteY12461" fmla="*/ 2901808 h 6864349"/>
              <a:gd name="connsiteX12462" fmla="*/ 147680 w 9272710"/>
              <a:gd name="connsiteY12462" fmla="*/ 2882377 h 6864349"/>
              <a:gd name="connsiteX12463" fmla="*/ 235691 w 9272710"/>
              <a:gd name="connsiteY12463" fmla="*/ 2881710 h 6864349"/>
              <a:gd name="connsiteX12464" fmla="*/ 315320 w 9272710"/>
              <a:gd name="connsiteY12464" fmla="*/ 2839038 h 6864349"/>
              <a:gd name="connsiteX12465" fmla="*/ 331703 w 9272710"/>
              <a:gd name="connsiteY12465" fmla="*/ 2833990 h 6864349"/>
              <a:gd name="connsiteX12466" fmla="*/ 389805 w 9272710"/>
              <a:gd name="connsiteY12466" fmla="*/ 2688733 h 6864349"/>
              <a:gd name="connsiteX12467" fmla="*/ 362278 w 9272710"/>
              <a:gd name="connsiteY12467" fmla="*/ 2669303 h 6864349"/>
              <a:gd name="connsiteX12468" fmla="*/ 281316 w 9272710"/>
              <a:gd name="connsiteY12468" fmla="*/ 2665969 h 6864349"/>
              <a:gd name="connsiteX12469" fmla="*/ 247121 w 9272710"/>
              <a:gd name="connsiteY12469" fmla="*/ 2637965 h 6864349"/>
              <a:gd name="connsiteX12470" fmla="*/ 216641 w 9272710"/>
              <a:gd name="connsiteY12470" fmla="*/ 2621201 h 6864349"/>
              <a:gd name="connsiteX12471" fmla="*/ 180255 w 9272710"/>
              <a:gd name="connsiteY12471" fmla="*/ 2618630 h 6864349"/>
              <a:gd name="connsiteX12472" fmla="*/ 107770 w 9272710"/>
              <a:gd name="connsiteY12472" fmla="*/ 2520522 h 6864349"/>
              <a:gd name="connsiteX12473" fmla="*/ 14424 w 9272710"/>
              <a:gd name="connsiteY12473" fmla="*/ 2396114 h 6864349"/>
              <a:gd name="connsiteX12474" fmla="*/ 0 w 9272710"/>
              <a:gd name="connsiteY12474" fmla="*/ 2389010 h 6864349"/>
              <a:gd name="connsiteX12475" fmla="*/ 0 w 9272710"/>
              <a:gd name="connsiteY12475" fmla="*/ 1660882 h 6864349"/>
              <a:gd name="connsiteX12476" fmla="*/ 17378 w 9272710"/>
              <a:gd name="connsiteY12476" fmla="*/ 1664510 h 6864349"/>
              <a:gd name="connsiteX12477" fmla="*/ 61443 w 9272710"/>
              <a:gd name="connsiteY12477" fmla="*/ 1669011 h 6864349"/>
              <a:gd name="connsiteX12478" fmla="*/ 61611 w 9272710"/>
              <a:gd name="connsiteY12478" fmla="*/ 1668918 h 6864349"/>
              <a:gd name="connsiteX12479" fmla="*/ 40293 w 9272710"/>
              <a:gd name="connsiteY12479" fmla="*/ 1671889 h 6864349"/>
              <a:gd name="connsiteX12480" fmla="*/ 17568 w 9272710"/>
              <a:gd name="connsiteY12480" fmla="*/ 1664415 h 6864349"/>
              <a:gd name="connsiteX12481" fmla="*/ 2093 w 9272710"/>
              <a:gd name="connsiteY12481" fmla="*/ 1657758 h 6864349"/>
              <a:gd name="connsiteX12482" fmla="*/ 0 w 9272710"/>
              <a:gd name="connsiteY12482" fmla="*/ 1657951 h 6864349"/>
              <a:gd name="connsiteX12483" fmla="*/ 0 w 9272710"/>
              <a:gd name="connsiteY12483" fmla="*/ 1264066 h 6864349"/>
              <a:gd name="connsiteX12484" fmla="*/ 187 w 9272710"/>
              <a:gd name="connsiteY12484" fmla="*/ 1263653 h 6864349"/>
              <a:gd name="connsiteX12485" fmla="*/ 177 w 9272710"/>
              <a:gd name="connsiteY12485" fmla="*/ 1263581 h 6864349"/>
              <a:gd name="connsiteX12486" fmla="*/ 0 w 9272710"/>
              <a:gd name="connsiteY12486" fmla="*/ 1263972 h 6864349"/>
              <a:gd name="connsiteX12487" fmla="*/ 0 w 9272710"/>
              <a:gd name="connsiteY12487" fmla="*/ 1220114 h 6864349"/>
              <a:gd name="connsiteX12488" fmla="*/ 6138 w 9272710"/>
              <a:gd name="connsiteY12488" fmla="*/ 1216930 h 6864349"/>
              <a:gd name="connsiteX12489" fmla="*/ 20211 w 9272710"/>
              <a:gd name="connsiteY12489" fmla="*/ 1199440 h 6864349"/>
              <a:gd name="connsiteX12490" fmla="*/ 16921 w 9272710"/>
              <a:gd name="connsiteY12490" fmla="*/ 1192954 h 6864349"/>
              <a:gd name="connsiteX12491" fmla="*/ 20141 w 9272710"/>
              <a:gd name="connsiteY12491" fmla="*/ 1199345 h 6864349"/>
              <a:gd name="connsiteX12492" fmla="*/ 6139 w 9272710"/>
              <a:gd name="connsiteY12492" fmla="*/ 1216835 h 6864349"/>
              <a:gd name="connsiteX12493" fmla="*/ 0 w 9272710"/>
              <a:gd name="connsiteY12493" fmla="*/ 1220034 h 6864349"/>
              <a:gd name="connsiteX12494" fmla="*/ 0 w 9272710"/>
              <a:gd name="connsiteY12494" fmla="*/ 1023191 h 6864349"/>
              <a:gd name="connsiteX12495" fmla="*/ 12520 w 9272710"/>
              <a:gd name="connsiteY12495" fmla="*/ 1023191 h 6864349"/>
              <a:gd name="connsiteX12496" fmla="*/ 41857 w 9272710"/>
              <a:gd name="connsiteY12496" fmla="*/ 1022906 h 6864349"/>
              <a:gd name="connsiteX12497" fmla="*/ 81826 w 9272710"/>
              <a:gd name="connsiteY12497" fmla="*/ 1007082 h 6864349"/>
              <a:gd name="connsiteX12498" fmla="*/ 98646 w 9272710"/>
              <a:gd name="connsiteY12498" fmla="*/ 1013339 h 6864349"/>
              <a:gd name="connsiteX12499" fmla="*/ 98513 w 9272710"/>
              <a:gd name="connsiteY12499" fmla="*/ 1013069 h 6864349"/>
              <a:gd name="connsiteX12500" fmla="*/ 81671 w 9272710"/>
              <a:gd name="connsiteY12500" fmla="*/ 1006796 h 6864349"/>
              <a:gd name="connsiteX12501" fmla="*/ 41666 w 9272710"/>
              <a:gd name="connsiteY12501" fmla="*/ 1022620 h 6864349"/>
              <a:gd name="connsiteX12502" fmla="*/ 12329 w 9272710"/>
              <a:gd name="connsiteY12502" fmla="*/ 1022906 h 6864349"/>
              <a:gd name="connsiteX12503" fmla="*/ 13823 w 9272710"/>
              <a:gd name="connsiteY12503" fmla="*/ 1021412 h 6864349"/>
              <a:gd name="connsiteX12504" fmla="*/ 12139 w 9272710"/>
              <a:gd name="connsiteY12504" fmla="*/ 1023096 h 6864349"/>
              <a:gd name="connsiteX12505" fmla="*/ 0 w 9272710"/>
              <a:gd name="connsiteY12505" fmla="*/ 1023096 h 6864349"/>
              <a:gd name="connsiteX12506" fmla="*/ 0 w 9272710"/>
              <a:gd name="connsiteY12506" fmla="*/ 973150 h 6864349"/>
              <a:gd name="connsiteX12507" fmla="*/ 2328 w 9272710"/>
              <a:gd name="connsiteY12507" fmla="*/ 974710 h 6864349"/>
              <a:gd name="connsiteX12508" fmla="*/ 2378 w 9272710"/>
              <a:gd name="connsiteY12508" fmla="*/ 974678 h 6864349"/>
              <a:gd name="connsiteX12509" fmla="*/ 2377 w 9272710"/>
              <a:gd name="connsiteY12509" fmla="*/ 974677 h 6864349"/>
              <a:gd name="connsiteX12510" fmla="*/ 2328 w 9272710"/>
              <a:gd name="connsiteY12510" fmla="*/ 974709 h 6864349"/>
              <a:gd name="connsiteX12511" fmla="*/ 2346 w 9272710"/>
              <a:gd name="connsiteY12511" fmla="*/ 974656 h 6864349"/>
              <a:gd name="connsiteX12512" fmla="*/ 0 w 9272710"/>
              <a:gd name="connsiteY12512" fmla="*/ 973083 h 6864349"/>
              <a:gd name="connsiteX12513" fmla="*/ 0 w 9272710"/>
              <a:gd name="connsiteY12513" fmla="*/ 781073 h 6864349"/>
              <a:gd name="connsiteX12514" fmla="*/ 13306 w 9272710"/>
              <a:gd name="connsiteY12514" fmla="*/ 783460 h 6864349"/>
              <a:gd name="connsiteX12515" fmla="*/ 40238 w 9272710"/>
              <a:gd name="connsiteY12515" fmla="*/ 773732 h 6864349"/>
              <a:gd name="connsiteX12516" fmla="*/ 40285 w 9272710"/>
              <a:gd name="connsiteY12516" fmla="*/ 773653 h 6864349"/>
              <a:gd name="connsiteX12517" fmla="*/ 13401 w 9272710"/>
              <a:gd name="connsiteY12517" fmla="*/ 783400 h 6864349"/>
              <a:gd name="connsiteX12518" fmla="*/ 0 w 9272710"/>
              <a:gd name="connsiteY12518" fmla="*/ 780980 h 6864349"/>
              <a:gd name="connsiteX12519" fmla="*/ 0 w 9272710"/>
              <a:gd name="connsiteY12519" fmla="*/ 543576 h 6864349"/>
              <a:gd name="connsiteX12520" fmla="*/ 11794 w 9272710"/>
              <a:gd name="connsiteY12520" fmla="*/ 541143 h 6864349"/>
              <a:gd name="connsiteX12521" fmla="*/ 48525 w 9272710"/>
              <a:gd name="connsiteY12521" fmla="*/ 501507 h 6864349"/>
              <a:gd name="connsiteX12522" fmla="*/ 70242 w 9272710"/>
              <a:gd name="connsiteY12522" fmla="*/ 480838 h 6864349"/>
              <a:gd name="connsiteX12523" fmla="*/ 128345 w 9272710"/>
              <a:gd name="connsiteY12523" fmla="*/ 519605 h 6864349"/>
              <a:gd name="connsiteX12524" fmla="*/ 157396 w 9272710"/>
              <a:gd name="connsiteY12524" fmla="*/ 525213 h 6864349"/>
              <a:gd name="connsiteX12525" fmla="*/ 186368 w 9272710"/>
              <a:gd name="connsiteY12525" fmla="*/ 519620 h 6864349"/>
              <a:gd name="connsiteX12526" fmla="*/ 186351 w 9272710"/>
              <a:gd name="connsiteY12526" fmla="*/ 519605 h 6864349"/>
              <a:gd name="connsiteX12527" fmla="*/ 225118 w 9272710"/>
              <a:gd name="connsiteY12527" fmla="*/ 509889 h 6864349"/>
              <a:gd name="connsiteX12528" fmla="*/ 234738 w 9272710"/>
              <a:gd name="connsiteY12528" fmla="*/ 509889 h 6864349"/>
              <a:gd name="connsiteX12529" fmla="*/ 272838 w 9272710"/>
              <a:gd name="connsiteY12529" fmla="*/ 502746 h 6864349"/>
              <a:gd name="connsiteX12530" fmla="*/ 331607 w 9272710"/>
              <a:gd name="connsiteY12530" fmla="*/ 364633 h 6864349"/>
              <a:gd name="connsiteX12531" fmla="*/ 397711 w 9272710"/>
              <a:gd name="connsiteY12531" fmla="*/ 297577 h 6864349"/>
              <a:gd name="connsiteX12532" fmla="*/ 348562 w 9272710"/>
              <a:gd name="connsiteY12532" fmla="*/ 160703 h 6864349"/>
              <a:gd name="connsiteX12533" fmla="*/ 340751 w 9272710"/>
              <a:gd name="connsiteY12533" fmla="*/ 129937 h 6864349"/>
              <a:gd name="connsiteX12534" fmla="*/ 312271 w 9272710"/>
              <a:gd name="connsiteY12534" fmla="*/ 35354 h 6864349"/>
              <a:gd name="connsiteX12535" fmla="*/ 351038 w 9272710"/>
              <a:gd name="connsiteY12535" fmla="*/ 54690 h 6864349"/>
              <a:gd name="connsiteX12536" fmla="*/ 418761 w 9272710"/>
              <a:gd name="connsiteY12536" fmla="*/ 190326 h 6864349"/>
              <a:gd name="connsiteX12537" fmla="*/ 419237 w 9272710"/>
              <a:gd name="connsiteY12537" fmla="*/ 218996 h 6864349"/>
              <a:gd name="connsiteX12538" fmla="*/ 393901 w 9272710"/>
              <a:gd name="connsiteY12538" fmla="*/ 350155 h 6864349"/>
              <a:gd name="connsiteX12539" fmla="*/ 392758 w 9272710"/>
              <a:gd name="connsiteY12539" fmla="*/ 387017 h 6864349"/>
              <a:gd name="connsiteX12540" fmla="*/ 373803 w 9272710"/>
              <a:gd name="connsiteY12540" fmla="*/ 441976 h 6864349"/>
              <a:gd name="connsiteX12541" fmla="*/ 348371 w 9272710"/>
              <a:gd name="connsiteY12541" fmla="*/ 504651 h 6864349"/>
              <a:gd name="connsiteX12542" fmla="*/ 351463 w 9272710"/>
              <a:gd name="connsiteY12542" fmla="*/ 519591 h 6864349"/>
              <a:gd name="connsiteX12543" fmla="*/ 350530 w 9272710"/>
              <a:gd name="connsiteY12543" fmla="*/ 522787 h 6864349"/>
              <a:gd name="connsiteX12544" fmla="*/ 346533 w 9272710"/>
              <a:gd name="connsiteY12544" fmla="*/ 528937 h 6864349"/>
              <a:gd name="connsiteX12545" fmla="*/ 328684 w 9272710"/>
              <a:gd name="connsiteY12545" fmla="*/ 538161 h 6864349"/>
              <a:gd name="connsiteX12546" fmla="*/ 328433 w 9272710"/>
              <a:gd name="connsiteY12546" fmla="*/ 538247 h 6864349"/>
              <a:gd name="connsiteX12547" fmla="*/ 328495 w 9272710"/>
              <a:gd name="connsiteY12547" fmla="*/ 538258 h 6864349"/>
              <a:gd name="connsiteX12548" fmla="*/ 328684 w 9272710"/>
              <a:gd name="connsiteY12548" fmla="*/ 538161 h 6864349"/>
              <a:gd name="connsiteX12549" fmla="*/ 343954 w 9272710"/>
              <a:gd name="connsiteY12549" fmla="*/ 532905 h 6864349"/>
              <a:gd name="connsiteX12550" fmla="*/ 346533 w 9272710"/>
              <a:gd name="connsiteY12550" fmla="*/ 528937 h 6864349"/>
              <a:gd name="connsiteX12551" fmla="*/ 349125 w 9272710"/>
              <a:gd name="connsiteY12551" fmla="*/ 527598 h 6864349"/>
              <a:gd name="connsiteX12552" fmla="*/ 350530 w 9272710"/>
              <a:gd name="connsiteY12552" fmla="*/ 522787 h 6864349"/>
              <a:gd name="connsiteX12553" fmla="*/ 351739 w 9272710"/>
              <a:gd name="connsiteY12553" fmla="*/ 520926 h 6864349"/>
              <a:gd name="connsiteX12554" fmla="*/ 351463 w 9272710"/>
              <a:gd name="connsiteY12554" fmla="*/ 519591 h 6864349"/>
              <a:gd name="connsiteX12555" fmla="*/ 352171 w 9272710"/>
              <a:gd name="connsiteY12555" fmla="*/ 517169 h 6864349"/>
              <a:gd name="connsiteX12556" fmla="*/ 348467 w 9272710"/>
              <a:gd name="connsiteY12556" fmla="*/ 504651 h 6864349"/>
              <a:gd name="connsiteX12557" fmla="*/ 373899 w 9272710"/>
              <a:gd name="connsiteY12557" fmla="*/ 441976 h 6864349"/>
              <a:gd name="connsiteX12558" fmla="*/ 392853 w 9272710"/>
              <a:gd name="connsiteY12558" fmla="*/ 387017 h 6864349"/>
              <a:gd name="connsiteX12559" fmla="*/ 393996 w 9272710"/>
              <a:gd name="connsiteY12559" fmla="*/ 350155 h 6864349"/>
              <a:gd name="connsiteX12560" fmla="*/ 419333 w 9272710"/>
              <a:gd name="connsiteY12560" fmla="*/ 218996 h 6864349"/>
              <a:gd name="connsiteX12561" fmla="*/ 418856 w 9272710"/>
              <a:gd name="connsiteY12561" fmla="*/ 190326 h 6864349"/>
              <a:gd name="connsiteX12562" fmla="*/ 418952 w 9272710"/>
              <a:gd name="connsiteY12562" fmla="*/ 190326 h 6864349"/>
              <a:gd name="connsiteX12563" fmla="*/ 428667 w 9272710"/>
              <a:gd name="connsiteY12563" fmla="*/ 190326 h 6864349"/>
              <a:gd name="connsiteX12564" fmla="*/ 448003 w 9272710"/>
              <a:gd name="connsiteY12564" fmla="*/ 238713 h 6864349"/>
              <a:gd name="connsiteX12565" fmla="*/ 477054 w 9272710"/>
              <a:gd name="connsiteY12565" fmla="*/ 267764 h 6864349"/>
              <a:gd name="connsiteX12566" fmla="*/ 497914 w 9272710"/>
              <a:gd name="connsiteY12566" fmla="*/ 292339 h 6864349"/>
              <a:gd name="connsiteX12567" fmla="*/ 504581 w 9272710"/>
              <a:gd name="connsiteY12567" fmla="*/ 304245 h 6864349"/>
              <a:gd name="connsiteX12568" fmla="*/ 486770 w 9272710"/>
              <a:gd name="connsiteY12568" fmla="*/ 306531 h 6864349"/>
              <a:gd name="connsiteX12569" fmla="*/ 486596 w 9272710"/>
              <a:gd name="connsiteY12569" fmla="*/ 306548 h 6864349"/>
              <a:gd name="connsiteX12570" fmla="*/ 486675 w 9272710"/>
              <a:gd name="connsiteY12570" fmla="*/ 306626 h 6864349"/>
              <a:gd name="connsiteX12571" fmla="*/ 573829 w 9272710"/>
              <a:gd name="connsiteY12571" fmla="*/ 384064 h 6864349"/>
              <a:gd name="connsiteX12572" fmla="*/ 573829 w 9272710"/>
              <a:gd name="connsiteY12572" fmla="*/ 393780 h 6864349"/>
              <a:gd name="connsiteX12573" fmla="*/ 490008 w 9272710"/>
              <a:gd name="connsiteY12573" fmla="*/ 379111 h 6864349"/>
              <a:gd name="connsiteX12574" fmla="*/ 489933 w 9272710"/>
              <a:gd name="connsiteY12574" fmla="*/ 379135 h 6864349"/>
              <a:gd name="connsiteX12575" fmla="*/ 531847 w 9272710"/>
              <a:gd name="connsiteY12575" fmla="*/ 381123 h 6864349"/>
              <a:gd name="connsiteX12576" fmla="*/ 573257 w 9272710"/>
              <a:gd name="connsiteY12576" fmla="*/ 393780 h 6864349"/>
              <a:gd name="connsiteX12577" fmla="*/ 573257 w 9272710"/>
              <a:gd name="connsiteY12577" fmla="*/ 413115 h 6864349"/>
              <a:gd name="connsiteX12578" fmla="*/ 466672 w 9272710"/>
              <a:gd name="connsiteY12578" fmla="*/ 493125 h 6864349"/>
              <a:gd name="connsiteX12579" fmla="*/ 482293 w 9272710"/>
              <a:gd name="connsiteY12579" fmla="*/ 524748 h 6864349"/>
              <a:gd name="connsiteX12580" fmla="*/ 510964 w 9272710"/>
              <a:gd name="connsiteY12580" fmla="*/ 500079 h 6864349"/>
              <a:gd name="connsiteX12581" fmla="*/ 543539 w 9272710"/>
              <a:gd name="connsiteY12581" fmla="*/ 459026 h 6864349"/>
              <a:gd name="connsiteX12582" fmla="*/ 567637 w 9272710"/>
              <a:gd name="connsiteY12582" fmla="*/ 495316 h 6864349"/>
              <a:gd name="connsiteX12583" fmla="*/ 586116 w 9272710"/>
              <a:gd name="connsiteY12583" fmla="*/ 517224 h 6864349"/>
              <a:gd name="connsiteX12584" fmla="*/ 629645 w 9272710"/>
              <a:gd name="connsiteY12584" fmla="*/ 523415 h 6864349"/>
              <a:gd name="connsiteX12585" fmla="*/ 629645 w 9272710"/>
              <a:gd name="connsiteY12585" fmla="*/ 481791 h 6864349"/>
              <a:gd name="connsiteX12586" fmla="*/ 583163 w 9272710"/>
              <a:gd name="connsiteY12586" fmla="*/ 422736 h 6864349"/>
              <a:gd name="connsiteX12587" fmla="*/ 680032 w 9272710"/>
              <a:gd name="connsiteY12587" fmla="*/ 374349 h 6864349"/>
              <a:gd name="connsiteX12588" fmla="*/ 677556 w 9272710"/>
              <a:gd name="connsiteY12588" fmla="*/ 451787 h 6864349"/>
              <a:gd name="connsiteX12589" fmla="*/ 735754 w 9272710"/>
              <a:gd name="connsiteY12589" fmla="*/ 588852 h 6864349"/>
              <a:gd name="connsiteX12590" fmla="*/ 764129 w 9272710"/>
              <a:gd name="connsiteY12590" fmla="*/ 596637 h 6864349"/>
              <a:gd name="connsiteX12591" fmla="*/ 764328 w 9272710"/>
              <a:gd name="connsiteY12591" fmla="*/ 596626 h 6864349"/>
              <a:gd name="connsiteX12592" fmla="*/ 736039 w 9272710"/>
              <a:gd name="connsiteY12592" fmla="*/ 588852 h 6864349"/>
              <a:gd name="connsiteX12593" fmla="*/ 677841 w 9272710"/>
              <a:gd name="connsiteY12593" fmla="*/ 451787 h 6864349"/>
              <a:gd name="connsiteX12594" fmla="*/ 677746 w 9272710"/>
              <a:gd name="connsiteY12594" fmla="*/ 451501 h 6864349"/>
              <a:gd name="connsiteX12595" fmla="*/ 680223 w 9272710"/>
              <a:gd name="connsiteY12595" fmla="*/ 374063 h 6864349"/>
              <a:gd name="connsiteX12596" fmla="*/ 598879 w 9272710"/>
              <a:gd name="connsiteY12596" fmla="*/ 296720 h 6864349"/>
              <a:gd name="connsiteX12597" fmla="*/ 567732 w 9272710"/>
              <a:gd name="connsiteY12597" fmla="*/ 286338 h 6864349"/>
              <a:gd name="connsiteX12598" fmla="*/ 401045 w 9272710"/>
              <a:gd name="connsiteY12598" fmla="*/ 138605 h 6864349"/>
              <a:gd name="connsiteX12599" fmla="*/ 399330 w 9272710"/>
              <a:gd name="connsiteY12599" fmla="*/ 112602 h 6864349"/>
              <a:gd name="connsiteX12600" fmla="*/ 457433 w 9272710"/>
              <a:gd name="connsiteY12600" fmla="*/ 160989 h 6864349"/>
              <a:gd name="connsiteX12601" fmla="*/ 698892 w 9272710"/>
              <a:gd name="connsiteY12601" fmla="*/ 252334 h 6864349"/>
              <a:gd name="connsiteX12602" fmla="*/ 761090 w 9272710"/>
              <a:gd name="connsiteY12602" fmla="*/ 271765 h 6864349"/>
              <a:gd name="connsiteX12603" fmla="*/ 813287 w 9272710"/>
              <a:gd name="connsiteY12603" fmla="*/ 279194 h 6864349"/>
              <a:gd name="connsiteX12604" fmla="*/ 895392 w 9272710"/>
              <a:gd name="connsiteY12604" fmla="*/ 165751 h 6864349"/>
              <a:gd name="connsiteX12605" fmla="*/ 899488 w 9272710"/>
              <a:gd name="connsiteY12605" fmla="*/ 157084 h 6864349"/>
              <a:gd name="connsiteX12606" fmla="*/ 915300 w 9272710"/>
              <a:gd name="connsiteY12606" fmla="*/ 123842 h 6864349"/>
              <a:gd name="connsiteX12607" fmla="*/ 951400 w 9272710"/>
              <a:gd name="connsiteY12607" fmla="*/ 151464 h 6864349"/>
              <a:gd name="connsiteX12608" fmla="*/ 951309 w 9272710"/>
              <a:gd name="connsiteY12608" fmla="*/ 151526 h 6864349"/>
              <a:gd name="connsiteX12609" fmla="*/ 960830 w 9272710"/>
              <a:gd name="connsiteY12609" fmla="*/ 154524 h 6864349"/>
              <a:gd name="connsiteX12610" fmla="*/ 965687 w 9272710"/>
              <a:gd name="connsiteY12610" fmla="*/ 148511 h 6864349"/>
              <a:gd name="connsiteX12611" fmla="*/ 1023599 w 9272710"/>
              <a:gd name="connsiteY12611" fmla="*/ 105172 h 6864349"/>
              <a:gd name="connsiteX12612" fmla="*/ 1036648 w 9272710"/>
              <a:gd name="connsiteY12612" fmla="*/ 78121 h 6864349"/>
              <a:gd name="connsiteX12613" fmla="*/ 1035410 w 9272710"/>
              <a:gd name="connsiteY12613" fmla="*/ 12970 h 6864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  <a:cxn ang="0">
                <a:pos x="connsiteX12071" y="connsiteY12071"/>
              </a:cxn>
              <a:cxn ang="0">
                <a:pos x="connsiteX12072" y="connsiteY12072"/>
              </a:cxn>
              <a:cxn ang="0">
                <a:pos x="connsiteX12073" y="connsiteY12073"/>
              </a:cxn>
              <a:cxn ang="0">
                <a:pos x="connsiteX12074" y="connsiteY12074"/>
              </a:cxn>
              <a:cxn ang="0">
                <a:pos x="connsiteX12075" y="connsiteY12075"/>
              </a:cxn>
              <a:cxn ang="0">
                <a:pos x="connsiteX12076" y="connsiteY12076"/>
              </a:cxn>
              <a:cxn ang="0">
                <a:pos x="connsiteX12077" y="connsiteY12077"/>
              </a:cxn>
              <a:cxn ang="0">
                <a:pos x="connsiteX12078" y="connsiteY12078"/>
              </a:cxn>
              <a:cxn ang="0">
                <a:pos x="connsiteX12079" y="connsiteY12079"/>
              </a:cxn>
              <a:cxn ang="0">
                <a:pos x="connsiteX12080" y="connsiteY12080"/>
              </a:cxn>
              <a:cxn ang="0">
                <a:pos x="connsiteX12081" y="connsiteY12081"/>
              </a:cxn>
              <a:cxn ang="0">
                <a:pos x="connsiteX12082" y="connsiteY12082"/>
              </a:cxn>
              <a:cxn ang="0">
                <a:pos x="connsiteX12083" y="connsiteY12083"/>
              </a:cxn>
              <a:cxn ang="0">
                <a:pos x="connsiteX12084" y="connsiteY12084"/>
              </a:cxn>
              <a:cxn ang="0">
                <a:pos x="connsiteX12085" y="connsiteY12085"/>
              </a:cxn>
              <a:cxn ang="0">
                <a:pos x="connsiteX12086" y="connsiteY12086"/>
              </a:cxn>
              <a:cxn ang="0">
                <a:pos x="connsiteX12087" y="connsiteY12087"/>
              </a:cxn>
              <a:cxn ang="0">
                <a:pos x="connsiteX12088" y="connsiteY12088"/>
              </a:cxn>
              <a:cxn ang="0">
                <a:pos x="connsiteX12089" y="connsiteY12089"/>
              </a:cxn>
              <a:cxn ang="0">
                <a:pos x="connsiteX12090" y="connsiteY12090"/>
              </a:cxn>
              <a:cxn ang="0">
                <a:pos x="connsiteX12091" y="connsiteY12091"/>
              </a:cxn>
              <a:cxn ang="0">
                <a:pos x="connsiteX12092" y="connsiteY12092"/>
              </a:cxn>
              <a:cxn ang="0">
                <a:pos x="connsiteX12093" y="connsiteY12093"/>
              </a:cxn>
              <a:cxn ang="0">
                <a:pos x="connsiteX12094" y="connsiteY12094"/>
              </a:cxn>
              <a:cxn ang="0">
                <a:pos x="connsiteX12095" y="connsiteY12095"/>
              </a:cxn>
              <a:cxn ang="0">
                <a:pos x="connsiteX12096" y="connsiteY12096"/>
              </a:cxn>
              <a:cxn ang="0">
                <a:pos x="connsiteX12097" y="connsiteY12097"/>
              </a:cxn>
              <a:cxn ang="0">
                <a:pos x="connsiteX12098" y="connsiteY12098"/>
              </a:cxn>
              <a:cxn ang="0">
                <a:pos x="connsiteX12099" y="connsiteY12099"/>
              </a:cxn>
              <a:cxn ang="0">
                <a:pos x="connsiteX12100" y="connsiteY12100"/>
              </a:cxn>
              <a:cxn ang="0">
                <a:pos x="connsiteX12101" y="connsiteY12101"/>
              </a:cxn>
              <a:cxn ang="0">
                <a:pos x="connsiteX12102" y="connsiteY12102"/>
              </a:cxn>
              <a:cxn ang="0">
                <a:pos x="connsiteX12103" y="connsiteY12103"/>
              </a:cxn>
              <a:cxn ang="0">
                <a:pos x="connsiteX12104" y="connsiteY12104"/>
              </a:cxn>
              <a:cxn ang="0">
                <a:pos x="connsiteX12105" y="connsiteY12105"/>
              </a:cxn>
              <a:cxn ang="0">
                <a:pos x="connsiteX12106" y="connsiteY12106"/>
              </a:cxn>
              <a:cxn ang="0">
                <a:pos x="connsiteX12107" y="connsiteY12107"/>
              </a:cxn>
              <a:cxn ang="0">
                <a:pos x="connsiteX12108" y="connsiteY12108"/>
              </a:cxn>
              <a:cxn ang="0">
                <a:pos x="connsiteX12109" y="connsiteY12109"/>
              </a:cxn>
              <a:cxn ang="0">
                <a:pos x="connsiteX12110" y="connsiteY12110"/>
              </a:cxn>
              <a:cxn ang="0">
                <a:pos x="connsiteX12111" y="connsiteY12111"/>
              </a:cxn>
              <a:cxn ang="0">
                <a:pos x="connsiteX12112" y="connsiteY12112"/>
              </a:cxn>
              <a:cxn ang="0">
                <a:pos x="connsiteX12113" y="connsiteY12113"/>
              </a:cxn>
              <a:cxn ang="0">
                <a:pos x="connsiteX12114" y="connsiteY12114"/>
              </a:cxn>
              <a:cxn ang="0">
                <a:pos x="connsiteX12115" y="connsiteY12115"/>
              </a:cxn>
              <a:cxn ang="0">
                <a:pos x="connsiteX12116" y="connsiteY12116"/>
              </a:cxn>
              <a:cxn ang="0">
                <a:pos x="connsiteX12117" y="connsiteY12117"/>
              </a:cxn>
              <a:cxn ang="0">
                <a:pos x="connsiteX12118" y="connsiteY12118"/>
              </a:cxn>
              <a:cxn ang="0">
                <a:pos x="connsiteX12119" y="connsiteY12119"/>
              </a:cxn>
              <a:cxn ang="0">
                <a:pos x="connsiteX12120" y="connsiteY12120"/>
              </a:cxn>
              <a:cxn ang="0">
                <a:pos x="connsiteX12121" y="connsiteY12121"/>
              </a:cxn>
              <a:cxn ang="0">
                <a:pos x="connsiteX12122" y="connsiteY12122"/>
              </a:cxn>
              <a:cxn ang="0">
                <a:pos x="connsiteX12123" y="connsiteY12123"/>
              </a:cxn>
              <a:cxn ang="0">
                <a:pos x="connsiteX12124" y="connsiteY12124"/>
              </a:cxn>
              <a:cxn ang="0">
                <a:pos x="connsiteX12125" y="connsiteY12125"/>
              </a:cxn>
              <a:cxn ang="0">
                <a:pos x="connsiteX12126" y="connsiteY12126"/>
              </a:cxn>
              <a:cxn ang="0">
                <a:pos x="connsiteX12127" y="connsiteY12127"/>
              </a:cxn>
              <a:cxn ang="0">
                <a:pos x="connsiteX12128" y="connsiteY12128"/>
              </a:cxn>
              <a:cxn ang="0">
                <a:pos x="connsiteX12129" y="connsiteY12129"/>
              </a:cxn>
              <a:cxn ang="0">
                <a:pos x="connsiteX12130" y="connsiteY12130"/>
              </a:cxn>
              <a:cxn ang="0">
                <a:pos x="connsiteX12131" y="connsiteY12131"/>
              </a:cxn>
              <a:cxn ang="0">
                <a:pos x="connsiteX12132" y="connsiteY12132"/>
              </a:cxn>
              <a:cxn ang="0">
                <a:pos x="connsiteX12133" y="connsiteY12133"/>
              </a:cxn>
              <a:cxn ang="0">
                <a:pos x="connsiteX12134" y="connsiteY12134"/>
              </a:cxn>
              <a:cxn ang="0">
                <a:pos x="connsiteX12135" y="connsiteY12135"/>
              </a:cxn>
              <a:cxn ang="0">
                <a:pos x="connsiteX12136" y="connsiteY12136"/>
              </a:cxn>
              <a:cxn ang="0">
                <a:pos x="connsiteX12137" y="connsiteY12137"/>
              </a:cxn>
              <a:cxn ang="0">
                <a:pos x="connsiteX12138" y="connsiteY12138"/>
              </a:cxn>
              <a:cxn ang="0">
                <a:pos x="connsiteX12139" y="connsiteY12139"/>
              </a:cxn>
              <a:cxn ang="0">
                <a:pos x="connsiteX12140" y="connsiteY12140"/>
              </a:cxn>
              <a:cxn ang="0">
                <a:pos x="connsiteX12141" y="connsiteY12141"/>
              </a:cxn>
              <a:cxn ang="0">
                <a:pos x="connsiteX12142" y="connsiteY12142"/>
              </a:cxn>
              <a:cxn ang="0">
                <a:pos x="connsiteX12143" y="connsiteY12143"/>
              </a:cxn>
              <a:cxn ang="0">
                <a:pos x="connsiteX12144" y="connsiteY12144"/>
              </a:cxn>
              <a:cxn ang="0">
                <a:pos x="connsiteX12145" y="connsiteY12145"/>
              </a:cxn>
              <a:cxn ang="0">
                <a:pos x="connsiteX12146" y="connsiteY12146"/>
              </a:cxn>
              <a:cxn ang="0">
                <a:pos x="connsiteX12147" y="connsiteY12147"/>
              </a:cxn>
              <a:cxn ang="0">
                <a:pos x="connsiteX12148" y="connsiteY12148"/>
              </a:cxn>
              <a:cxn ang="0">
                <a:pos x="connsiteX12149" y="connsiteY12149"/>
              </a:cxn>
              <a:cxn ang="0">
                <a:pos x="connsiteX12150" y="connsiteY12150"/>
              </a:cxn>
              <a:cxn ang="0">
                <a:pos x="connsiteX12151" y="connsiteY12151"/>
              </a:cxn>
              <a:cxn ang="0">
                <a:pos x="connsiteX12152" y="connsiteY12152"/>
              </a:cxn>
              <a:cxn ang="0">
                <a:pos x="connsiteX12153" y="connsiteY12153"/>
              </a:cxn>
              <a:cxn ang="0">
                <a:pos x="connsiteX12154" y="connsiteY12154"/>
              </a:cxn>
              <a:cxn ang="0">
                <a:pos x="connsiteX12155" y="connsiteY12155"/>
              </a:cxn>
              <a:cxn ang="0">
                <a:pos x="connsiteX12156" y="connsiteY12156"/>
              </a:cxn>
              <a:cxn ang="0">
                <a:pos x="connsiteX12157" y="connsiteY12157"/>
              </a:cxn>
              <a:cxn ang="0">
                <a:pos x="connsiteX12158" y="connsiteY12158"/>
              </a:cxn>
              <a:cxn ang="0">
                <a:pos x="connsiteX12159" y="connsiteY12159"/>
              </a:cxn>
              <a:cxn ang="0">
                <a:pos x="connsiteX12160" y="connsiteY12160"/>
              </a:cxn>
              <a:cxn ang="0">
                <a:pos x="connsiteX12161" y="connsiteY12161"/>
              </a:cxn>
              <a:cxn ang="0">
                <a:pos x="connsiteX12162" y="connsiteY12162"/>
              </a:cxn>
              <a:cxn ang="0">
                <a:pos x="connsiteX12163" y="connsiteY12163"/>
              </a:cxn>
              <a:cxn ang="0">
                <a:pos x="connsiteX12164" y="connsiteY12164"/>
              </a:cxn>
              <a:cxn ang="0">
                <a:pos x="connsiteX12165" y="connsiteY12165"/>
              </a:cxn>
              <a:cxn ang="0">
                <a:pos x="connsiteX12166" y="connsiteY12166"/>
              </a:cxn>
              <a:cxn ang="0">
                <a:pos x="connsiteX12167" y="connsiteY12167"/>
              </a:cxn>
              <a:cxn ang="0">
                <a:pos x="connsiteX12168" y="connsiteY12168"/>
              </a:cxn>
              <a:cxn ang="0">
                <a:pos x="connsiteX12169" y="connsiteY12169"/>
              </a:cxn>
              <a:cxn ang="0">
                <a:pos x="connsiteX12170" y="connsiteY12170"/>
              </a:cxn>
              <a:cxn ang="0">
                <a:pos x="connsiteX12171" y="connsiteY12171"/>
              </a:cxn>
              <a:cxn ang="0">
                <a:pos x="connsiteX12172" y="connsiteY12172"/>
              </a:cxn>
              <a:cxn ang="0">
                <a:pos x="connsiteX12173" y="connsiteY12173"/>
              </a:cxn>
              <a:cxn ang="0">
                <a:pos x="connsiteX12174" y="connsiteY12174"/>
              </a:cxn>
              <a:cxn ang="0">
                <a:pos x="connsiteX12175" y="connsiteY12175"/>
              </a:cxn>
              <a:cxn ang="0">
                <a:pos x="connsiteX12176" y="connsiteY12176"/>
              </a:cxn>
              <a:cxn ang="0">
                <a:pos x="connsiteX12177" y="connsiteY12177"/>
              </a:cxn>
              <a:cxn ang="0">
                <a:pos x="connsiteX12178" y="connsiteY12178"/>
              </a:cxn>
              <a:cxn ang="0">
                <a:pos x="connsiteX12179" y="connsiteY12179"/>
              </a:cxn>
              <a:cxn ang="0">
                <a:pos x="connsiteX12180" y="connsiteY12180"/>
              </a:cxn>
              <a:cxn ang="0">
                <a:pos x="connsiteX12181" y="connsiteY12181"/>
              </a:cxn>
              <a:cxn ang="0">
                <a:pos x="connsiteX12182" y="connsiteY12182"/>
              </a:cxn>
              <a:cxn ang="0">
                <a:pos x="connsiteX12183" y="connsiteY12183"/>
              </a:cxn>
              <a:cxn ang="0">
                <a:pos x="connsiteX12184" y="connsiteY12184"/>
              </a:cxn>
              <a:cxn ang="0">
                <a:pos x="connsiteX12185" y="connsiteY12185"/>
              </a:cxn>
              <a:cxn ang="0">
                <a:pos x="connsiteX12186" y="connsiteY12186"/>
              </a:cxn>
              <a:cxn ang="0">
                <a:pos x="connsiteX12187" y="connsiteY12187"/>
              </a:cxn>
              <a:cxn ang="0">
                <a:pos x="connsiteX12188" y="connsiteY12188"/>
              </a:cxn>
              <a:cxn ang="0">
                <a:pos x="connsiteX12189" y="connsiteY12189"/>
              </a:cxn>
              <a:cxn ang="0">
                <a:pos x="connsiteX12190" y="connsiteY12190"/>
              </a:cxn>
              <a:cxn ang="0">
                <a:pos x="connsiteX12191" y="connsiteY12191"/>
              </a:cxn>
              <a:cxn ang="0">
                <a:pos x="connsiteX12192" y="connsiteY12192"/>
              </a:cxn>
              <a:cxn ang="0">
                <a:pos x="connsiteX12193" y="connsiteY12193"/>
              </a:cxn>
              <a:cxn ang="0">
                <a:pos x="connsiteX12194" y="connsiteY12194"/>
              </a:cxn>
              <a:cxn ang="0">
                <a:pos x="connsiteX12195" y="connsiteY12195"/>
              </a:cxn>
              <a:cxn ang="0">
                <a:pos x="connsiteX12196" y="connsiteY12196"/>
              </a:cxn>
              <a:cxn ang="0">
                <a:pos x="connsiteX12197" y="connsiteY12197"/>
              </a:cxn>
              <a:cxn ang="0">
                <a:pos x="connsiteX12198" y="connsiteY12198"/>
              </a:cxn>
              <a:cxn ang="0">
                <a:pos x="connsiteX12199" y="connsiteY12199"/>
              </a:cxn>
              <a:cxn ang="0">
                <a:pos x="connsiteX12200" y="connsiteY12200"/>
              </a:cxn>
              <a:cxn ang="0">
                <a:pos x="connsiteX12201" y="connsiteY12201"/>
              </a:cxn>
              <a:cxn ang="0">
                <a:pos x="connsiteX12202" y="connsiteY12202"/>
              </a:cxn>
              <a:cxn ang="0">
                <a:pos x="connsiteX12203" y="connsiteY12203"/>
              </a:cxn>
              <a:cxn ang="0">
                <a:pos x="connsiteX12204" y="connsiteY12204"/>
              </a:cxn>
              <a:cxn ang="0">
                <a:pos x="connsiteX12205" y="connsiteY12205"/>
              </a:cxn>
              <a:cxn ang="0">
                <a:pos x="connsiteX12206" y="connsiteY12206"/>
              </a:cxn>
              <a:cxn ang="0">
                <a:pos x="connsiteX12207" y="connsiteY12207"/>
              </a:cxn>
              <a:cxn ang="0">
                <a:pos x="connsiteX12208" y="connsiteY12208"/>
              </a:cxn>
              <a:cxn ang="0">
                <a:pos x="connsiteX12209" y="connsiteY12209"/>
              </a:cxn>
              <a:cxn ang="0">
                <a:pos x="connsiteX12210" y="connsiteY12210"/>
              </a:cxn>
              <a:cxn ang="0">
                <a:pos x="connsiteX12211" y="connsiteY12211"/>
              </a:cxn>
              <a:cxn ang="0">
                <a:pos x="connsiteX12212" y="connsiteY12212"/>
              </a:cxn>
              <a:cxn ang="0">
                <a:pos x="connsiteX12213" y="connsiteY12213"/>
              </a:cxn>
              <a:cxn ang="0">
                <a:pos x="connsiteX12214" y="connsiteY12214"/>
              </a:cxn>
              <a:cxn ang="0">
                <a:pos x="connsiteX12215" y="connsiteY12215"/>
              </a:cxn>
              <a:cxn ang="0">
                <a:pos x="connsiteX12216" y="connsiteY12216"/>
              </a:cxn>
              <a:cxn ang="0">
                <a:pos x="connsiteX12217" y="connsiteY12217"/>
              </a:cxn>
              <a:cxn ang="0">
                <a:pos x="connsiteX12218" y="connsiteY12218"/>
              </a:cxn>
              <a:cxn ang="0">
                <a:pos x="connsiteX12219" y="connsiteY12219"/>
              </a:cxn>
              <a:cxn ang="0">
                <a:pos x="connsiteX12220" y="connsiteY12220"/>
              </a:cxn>
              <a:cxn ang="0">
                <a:pos x="connsiteX12221" y="connsiteY12221"/>
              </a:cxn>
              <a:cxn ang="0">
                <a:pos x="connsiteX12222" y="connsiteY12222"/>
              </a:cxn>
              <a:cxn ang="0">
                <a:pos x="connsiteX12223" y="connsiteY12223"/>
              </a:cxn>
              <a:cxn ang="0">
                <a:pos x="connsiteX12224" y="connsiteY12224"/>
              </a:cxn>
              <a:cxn ang="0">
                <a:pos x="connsiteX12225" y="connsiteY12225"/>
              </a:cxn>
              <a:cxn ang="0">
                <a:pos x="connsiteX12226" y="connsiteY12226"/>
              </a:cxn>
              <a:cxn ang="0">
                <a:pos x="connsiteX12227" y="connsiteY12227"/>
              </a:cxn>
              <a:cxn ang="0">
                <a:pos x="connsiteX12228" y="connsiteY12228"/>
              </a:cxn>
              <a:cxn ang="0">
                <a:pos x="connsiteX12229" y="connsiteY12229"/>
              </a:cxn>
              <a:cxn ang="0">
                <a:pos x="connsiteX12230" y="connsiteY12230"/>
              </a:cxn>
              <a:cxn ang="0">
                <a:pos x="connsiteX12231" y="connsiteY12231"/>
              </a:cxn>
              <a:cxn ang="0">
                <a:pos x="connsiteX12232" y="connsiteY12232"/>
              </a:cxn>
              <a:cxn ang="0">
                <a:pos x="connsiteX12233" y="connsiteY12233"/>
              </a:cxn>
              <a:cxn ang="0">
                <a:pos x="connsiteX12234" y="connsiteY12234"/>
              </a:cxn>
              <a:cxn ang="0">
                <a:pos x="connsiteX12235" y="connsiteY12235"/>
              </a:cxn>
              <a:cxn ang="0">
                <a:pos x="connsiteX12236" y="connsiteY12236"/>
              </a:cxn>
              <a:cxn ang="0">
                <a:pos x="connsiteX12237" y="connsiteY12237"/>
              </a:cxn>
              <a:cxn ang="0">
                <a:pos x="connsiteX12238" y="connsiteY12238"/>
              </a:cxn>
              <a:cxn ang="0">
                <a:pos x="connsiteX12239" y="connsiteY12239"/>
              </a:cxn>
              <a:cxn ang="0">
                <a:pos x="connsiteX12240" y="connsiteY12240"/>
              </a:cxn>
              <a:cxn ang="0">
                <a:pos x="connsiteX12241" y="connsiteY12241"/>
              </a:cxn>
              <a:cxn ang="0">
                <a:pos x="connsiteX12242" y="connsiteY12242"/>
              </a:cxn>
              <a:cxn ang="0">
                <a:pos x="connsiteX12243" y="connsiteY12243"/>
              </a:cxn>
              <a:cxn ang="0">
                <a:pos x="connsiteX12244" y="connsiteY12244"/>
              </a:cxn>
              <a:cxn ang="0">
                <a:pos x="connsiteX12245" y="connsiteY12245"/>
              </a:cxn>
              <a:cxn ang="0">
                <a:pos x="connsiteX12246" y="connsiteY12246"/>
              </a:cxn>
              <a:cxn ang="0">
                <a:pos x="connsiteX12247" y="connsiteY12247"/>
              </a:cxn>
              <a:cxn ang="0">
                <a:pos x="connsiteX12248" y="connsiteY12248"/>
              </a:cxn>
              <a:cxn ang="0">
                <a:pos x="connsiteX12249" y="connsiteY12249"/>
              </a:cxn>
              <a:cxn ang="0">
                <a:pos x="connsiteX12250" y="connsiteY12250"/>
              </a:cxn>
              <a:cxn ang="0">
                <a:pos x="connsiteX12251" y="connsiteY12251"/>
              </a:cxn>
              <a:cxn ang="0">
                <a:pos x="connsiteX12252" y="connsiteY12252"/>
              </a:cxn>
              <a:cxn ang="0">
                <a:pos x="connsiteX12253" y="connsiteY12253"/>
              </a:cxn>
              <a:cxn ang="0">
                <a:pos x="connsiteX12254" y="connsiteY12254"/>
              </a:cxn>
              <a:cxn ang="0">
                <a:pos x="connsiteX12255" y="connsiteY12255"/>
              </a:cxn>
              <a:cxn ang="0">
                <a:pos x="connsiteX12256" y="connsiteY12256"/>
              </a:cxn>
              <a:cxn ang="0">
                <a:pos x="connsiteX12257" y="connsiteY12257"/>
              </a:cxn>
              <a:cxn ang="0">
                <a:pos x="connsiteX12258" y="connsiteY12258"/>
              </a:cxn>
              <a:cxn ang="0">
                <a:pos x="connsiteX12259" y="connsiteY12259"/>
              </a:cxn>
              <a:cxn ang="0">
                <a:pos x="connsiteX12260" y="connsiteY12260"/>
              </a:cxn>
              <a:cxn ang="0">
                <a:pos x="connsiteX12261" y="connsiteY12261"/>
              </a:cxn>
              <a:cxn ang="0">
                <a:pos x="connsiteX12262" y="connsiteY12262"/>
              </a:cxn>
              <a:cxn ang="0">
                <a:pos x="connsiteX12263" y="connsiteY12263"/>
              </a:cxn>
              <a:cxn ang="0">
                <a:pos x="connsiteX12264" y="connsiteY12264"/>
              </a:cxn>
              <a:cxn ang="0">
                <a:pos x="connsiteX12265" y="connsiteY12265"/>
              </a:cxn>
              <a:cxn ang="0">
                <a:pos x="connsiteX12266" y="connsiteY12266"/>
              </a:cxn>
              <a:cxn ang="0">
                <a:pos x="connsiteX12267" y="connsiteY12267"/>
              </a:cxn>
              <a:cxn ang="0">
                <a:pos x="connsiteX12268" y="connsiteY12268"/>
              </a:cxn>
              <a:cxn ang="0">
                <a:pos x="connsiteX12269" y="connsiteY12269"/>
              </a:cxn>
              <a:cxn ang="0">
                <a:pos x="connsiteX12270" y="connsiteY12270"/>
              </a:cxn>
              <a:cxn ang="0">
                <a:pos x="connsiteX12271" y="connsiteY12271"/>
              </a:cxn>
              <a:cxn ang="0">
                <a:pos x="connsiteX12272" y="connsiteY12272"/>
              </a:cxn>
              <a:cxn ang="0">
                <a:pos x="connsiteX12273" y="connsiteY12273"/>
              </a:cxn>
              <a:cxn ang="0">
                <a:pos x="connsiteX12274" y="connsiteY12274"/>
              </a:cxn>
              <a:cxn ang="0">
                <a:pos x="connsiteX12275" y="connsiteY12275"/>
              </a:cxn>
              <a:cxn ang="0">
                <a:pos x="connsiteX12276" y="connsiteY12276"/>
              </a:cxn>
              <a:cxn ang="0">
                <a:pos x="connsiteX12277" y="connsiteY12277"/>
              </a:cxn>
              <a:cxn ang="0">
                <a:pos x="connsiteX12278" y="connsiteY12278"/>
              </a:cxn>
              <a:cxn ang="0">
                <a:pos x="connsiteX12279" y="connsiteY12279"/>
              </a:cxn>
              <a:cxn ang="0">
                <a:pos x="connsiteX12280" y="connsiteY12280"/>
              </a:cxn>
              <a:cxn ang="0">
                <a:pos x="connsiteX12281" y="connsiteY12281"/>
              </a:cxn>
              <a:cxn ang="0">
                <a:pos x="connsiteX12282" y="connsiteY12282"/>
              </a:cxn>
              <a:cxn ang="0">
                <a:pos x="connsiteX12283" y="connsiteY12283"/>
              </a:cxn>
              <a:cxn ang="0">
                <a:pos x="connsiteX12284" y="connsiteY12284"/>
              </a:cxn>
              <a:cxn ang="0">
                <a:pos x="connsiteX12285" y="connsiteY12285"/>
              </a:cxn>
              <a:cxn ang="0">
                <a:pos x="connsiteX12286" y="connsiteY12286"/>
              </a:cxn>
              <a:cxn ang="0">
                <a:pos x="connsiteX12287" y="connsiteY12287"/>
              </a:cxn>
              <a:cxn ang="0">
                <a:pos x="connsiteX12288" y="connsiteY12288"/>
              </a:cxn>
              <a:cxn ang="0">
                <a:pos x="connsiteX12289" y="connsiteY12289"/>
              </a:cxn>
              <a:cxn ang="0">
                <a:pos x="connsiteX12290" y="connsiteY12290"/>
              </a:cxn>
              <a:cxn ang="0">
                <a:pos x="connsiteX12291" y="connsiteY12291"/>
              </a:cxn>
              <a:cxn ang="0">
                <a:pos x="connsiteX12292" y="connsiteY12292"/>
              </a:cxn>
              <a:cxn ang="0">
                <a:pos x="connsiteX12293" y="connsiteY12293"/>
              </a:cxn>
              <a:cxn ang="0">
                <a:pos x="connsiteX12294" y="connsiteY12294"/>
              </a:cxn>
              <a:cxn ang="0">
                <a:pos x="connsiteX12295" y="connsiteY12295"/>
              </a:cxn>
              <a:cxn ang="0">
                <a:pos x="connsiteX12296" y="connsiteY12296"/>
              </a:cxn>
              <a:cxn ang="0">
                <a:pos x="connsiteX12297" y="connsiteY12297"/>
              </a:cxn>
              <a:cxn ang="0">
                <a:pos x="connsiteX12298" y="connsiteY12298"/>
              </a:cxn>
              <a:cxn ang="0">
                <a:pos x="connsiteX12299" y="connsiteY12299"/>
              </a:cxn>
              <a:cxn ang="0">
                <a:pos x="connsiteX12300" y="connsiteY12300"/>
              </a:cxn>
              <a:cxn ang="0">
                <a:pos x="connsiteX12301" y="connsiteY12301"/>
              </a:cxn>
              <a:cxn ang="0">
                <a:pos x="connsiteX12302" y="connsiteY12302"/>
              </a:cxn>
              <a:cxn ang="0">
                <a:pos x="connsiteX12303" y="connsiteY12303"/>
              </a:cxn>
              <a:cxn ang="0">
                <a:pos x="connsiteX12304" y="connsiteY12304"/>
              </a:cxn>
              <a:cxn ang="0">
                <a:pos x="connsiteX12305" y="connsiteY12305"/>
              </a:cxn>
              <a:cxn ang="0">
                <a:pos x="connsiteX12306" y="connsiteY12306"/>
              </a:cxn>
              <a:cxn ang="0">
                <a:pos x="connsiteX12307" y="connsiteY12307"/>
              </a:cxn>
              <a:cxn ang="0">
                <a:pos x="connsiteX12308" y="connsiteY12308"/>
              </a:cxn>
              <a:cxn ang="0">
                <a:pos x="connsiteX12309" y="connsiteY12309"/>
              </a:cxn>
              <a:cxn ang="0">
                <a:pos x="connsiteX12310" y="connsiteY12310"/>
              </a:cxn>
              <a:cxn ang="0">
                <a:pos x="connsiteX12311" y="connsiteY12311"/>
              </a:cxn>
              <a:cxn ang="0">
                <a:pos x="connsiteX12312" y="connsiteY12312"/>
              </a:cxn>
              <a:cxn ang="0">
                <a:pos x="connsiteX12313" y="connsiteY12313"/>
              </a:cxn>
              <a:cxn ang="0">
                <a:pos x="connsiteX12314" y="connsiteY12314"/>
              </a:cxn>
              <a:cxn ang="0">
                <a:pos x="connsiteX12315" y="connsiteY12315"/>
              </a:cxn>
              <a:cxn ang="0">
                <a:pos x="connsiteX12316" y="connsiteY12316"/>
              </a:cxn>
              <a:cxn ang="0">
                <a:pos x="connsiteX12317" y="connsiteY12317"/>
              </a:cxn>
              <a:cxn ang="0">
                <a:pos x="connsiteX12318" y="connsiteY12318"/>
              </a:cxn>
              <a:cxn ang="0">
                <a:pos x="connsiteX12319" y="connsiteY12319"/>
              </a:cxn>
              <a:cxn ang="0">
                <a:pos x="connsiteX12320" y="connsiteY12320"/>
              </a:cxn>
              <a:cxn ang="0">
                <a:pos x="connsiteX12321" y="connsiteY12321"/>
              </a:cxn>
              <a:cxn ang="0">
                <a:pos x="connsiteX12322" y="connsiteY12322"/>
              </a:cxn>
              <a:cxn ang="0">
                <a:pos x="connsiteX12323" y="connsiteY12323"/>
              </a:cxn>
              <a:cxn ang="0">
                <a:pos x="connsiteX12324" y="connsiteY12324"/>
              </a:cxn>
              <a:cxn ang="0">
                <a:pos x="connsiteX12325" y="connsiteY12325"/>
              </a:cxn>
              <a:cxn ang="0">
                <a:pos x="connsiteX12326" y="connsiteY12326"/>
              </a:cxn>
              <a:cxn ang="0">
                <a:pos x="connsiteX12327" y="connsiteY12327"/>
              </a:cxn>
              <a:cxn ang="0">
                <a:pos x="connsiteX12328" y="connsiteY12328"/>
              </a:cxn>
              <a:cxn ang="0">
                <a:pos x="connsiteX12329" y="connsiteY12329"/>
              </a:cxn>
              <a:cxn ang="0">
                <a:pos x="connsiteX12330" y="connsiteY12330"/>
              </a:cxn>
              <a:cxn ang="0">
                <a:pos x="connsiteX12331" y="connsiteY12331"/>
              </a:cxn>
              <a:cxn ang="0">
                <a:pos x="connsiteX12332" y="connsiteY12332"/>
              </a:cxn>
              <a:cxn ang="0">
                <a:pos x="connsiteX12333" y="connsiteY12333"/>
              </a:cxn>
              <a:cxn ang="0">
                <a:pos x="connsiteX12334" y="connsiteY12334"/>
              </a:cxn>
              <a:cxn ang="0">
                <a:pos x="connsiteX12335" y="connsiteY12335"/>
              </a:cxn>
              <a:cxn ang="0">
                <a:pos x="connsiteX12336" y="connsiteY12336"/>
              </a:cxn>
              <a:cxn ang="0">
                <a:pos x="connsiteX12337" y="connsiteY12337"/>
              </a:cxn>
              <a:cxn ang="0">
                <a:pos x="connsiteX12338" y="connsiteY12338"/>
              </a:cxn>
              <a:cxn ang="0">
                <a:pos x="connsiteX12339" y="connsiteY12339"/>
              </a:cxn>
              <a:cxn ang="0">
                <a:pos x="connsiteX12340" y="connsiteY12340"/>
              </a:cxn>
              <a:cxn ang="0">
                <a:pos x="connsiteX12341" y="connsiteY12341"/>
              </a:cxn>
              <a:cxn ang="0">
                <a:pos x="connsiteX12342" y="connsiteY12342"/>
              </a:cxn>
              <a:cxn ang="0">
                <a:pos x="connsiteX12343" y="connsiteY12343"/>
              </a:cxn>
              <a:cxn ang="0">
                <a:pos x="connsiteX12344" y="connsiteY12344"/>
              </a:cxn>
              <a:cxn ang="0">
                <a:pos x="connsiteX12345" y="connsiteY12345"/>
              </a:cxn>
              <a:cxn ang="0">
                <a:pos x="connsiteX12346" y="connsiteY12346"/>
              </a:cxn>
              <a:cxn ang="0">
                <a:pos x="connsiteX12347" y="connsiteY12347"/>
              </a:cxn>
              <a:cxn ang="0">
                <a:pos x="connsiteX12348" y="connsiteY12348"/>
              </a:cxn>
              <a:cxn ang="0">
                <a:pos x="connsiteX12349" y="connsiteY12349"/>
              </a:cxn>
              <a:cxn ang="0">
                <a:pos x="connsiteX12350" y="connsiteY12350"/>
              </a:cxn>
              <a:cxn ang="0">
                <a:pos x="connsiteX12351" y="connsiteY12351"/>
              </a:cxn>
              <a:cxn ang="0">
                <a:pos x="connsiteX12352" y="connsiteY12352"/>
              </a:cxn>
              <a:cxn ang="0">
                <a:pos x="connsiteX12353" y="connsiteY12353"/>
              </a:cxn>
              <a:cxn ang="0">
                <a:pos x="connsiteX12354" y="connsiteY12354"/>
              </a:cxn>
              <a:cxn ang="0">
                <a:pos x="connsiteX12355" y="connsiteY12355"/>
              </a:cxn>
              <a:cxn ang="0">
                <a:pos x="connsiteX12356" y="connsiteY12356"/>
              </a:cxn>
              <a:cxn ang="0">
                <a:pos x="connsiteX12357" y="connsiteY12357"/>
              </a:cxn>
              <a:cxn ang="0">
                <a:pos x="connsiteX12358" y="connsiteY12358"/>
              </a:cxn>
              <a:cxn ang="0">
                <a:pos x="connsiteX12359" y="connsiteY12359"/>
              </a:cxn>
              <a:cxn ang="0">
                <a:pos x="connsiteX12360" y="connsiteY12360"/>
              </a:cxn>
              <a:cxn ang="0">
                <a:pos x="connsiteX12361" y="connsiteY12361"/>
              </a:cxn>
              <a:cxn ang="0">
                <a:pos x="connsiteX12362" y="connsiteY12362"/>
              </a:cxn>
              <a:cxn ang="0">
                <a:pos x="connsiteX12363" y="connsiteY12363"/>
              </a:cxn>
              <a:cxn ang="0">
                <a:pos x="connsiteX12364" y="connsiteY12364"/>
              </a:cxn>
              <a:cxn ang="0">
                <a:pos x="connsiteX12365" y="connsiteY12365"/>
              </a:cxn>
              <a:cxn ang="0">
                <a:pos x="connsiteX12366" y="connsiteY12366"/>
              </a:cxn>
              <a:cxn ang="0">
                <a:pos x="connsiteX12367" y="connsiteY12367"/>
              </a:cxn>
              <a:cxn ang="0">
                <a:pos x="connsiteX12368" y="connsiteY12368"/>
              </a:cxn>
              <a:cxn ang="0">
                <a:pos x="connsiteX12369" y="connsiteY12369"/>
              </a:cxn>
              <a:cxn ang="0">
                <a:pos x="connsiteX12370" y="connsiteY12370"/>
              </a:cxn>
              <a:cxn ang="0">
                <a:pos x="connsiteX12371" y="connsiteY12371"/>
              </a:cxn>
              <a:cxn ang="0">
                <a:pos x="connsiteX12372" y="connsiteY12372"/>
              </a:cxn>
              <a:cxn ang="0">
                <a:pos x="connsiteX12373" y="connsiteY12373"/>
              </a:cxn>
              <a:cxn ang="0">
                <a:pos x="connsiteX12374" y="connsiteY12374"/>
              </a:cxn>
              <a:cxn ang="0">
                <a:pos x="connsiteX12375" y="connsiteY12375"/>
              </a:cxn>
              <a:cxn ang="0">
                <a:pos x="connsiteX12376" y="connsiteY12376"/>
              </a:cxn>
              <a:cxn ang="0">
                <a:pos x="connsiteX12377" y="connsiteY12377"/>
              </a:cxn>
              <a:cxn ang="0">
                <a:pos x="connsiteX12378" y="connsiteY12378"/>
              </a:cxn>
              <a:cxn ang="0">
                <a:pos x="connsiteX12379" y="connsiteY12379"/>
              </a:cxn>
              <a:cxn ang="0">
                <a:pos x="connsiteX12380" y="connsiteY12380"/>
              </a:cxn>
              <a:cxn ang="0">
                <a:pos x="connsiteX12381" y="connsiteY12381"/>
              </a:cxn>
              <a:cxn ang="0">
                <a:pos x="connsiteX12382" y="connsiteY12382"/>
              </a:cxn>
              <a:cxn ang="0">
                <a:pos x="connsiteX12383" y="connsiteY12383"/>
              </a:cxn>
              <a:cxn ang="0">
                <a:pos x="connsiteX12384" y="connsiteY12384"/>
              </a:cxn>
              <a:cxn ang="0">
                <a:pos x="connsiteX12385" y="connsiteY12385"/>
              </a:cxn>
              <a:cxn ang="0">
                <a:pos x="connsiteX12386" y="connsiteY12386"/>
              </a:cxn>
              <a:cxn ang="0">
                <a:pos x="connsiteX12387" y="connsiteY12387"/>
              </a:cxn>
              <a:cxn ang="0">
                <a:pos x="connsiteX12388" y="connsiteY12388"/>
              </a:cxn>
              <a:cxn ang="0">
                <a:pos x="connsiteX12389" y="connsiteY12389"/>
              </a:cxn>
              <a:cxn ang="0">
                <a:pos x="connsiteX12390" y="connsiteY12390"/>
              </a:cxn>
              <a:cxn ang="0">
                <a:pos x="connsiteX12391" y="connsiteY12391"/>
              </a:cxn>
              <a:cxn ang="0">
                <a:pos x="connsiteX12392" y="connsiteY12392"/>
              </a:cxn>
              <a:cxn ang="0">
                <a:pos x="connsiteX12393" y="connsiteY12393"/>
              </a:cxn>
              <a:cxn ang="0">
                <a:pos x="connsiteX12394" y="connsiteY12394"/>
              </a:cxn>
              <a:cxn ang="0">
                <a:pos x="connsiteX12395" y="connsiteY12395"/>
              </a:cxn>
              <a:cxn ang="0">
                <a:pos x="connsiteX12396" y="connsiteY12396"/>
              </a:cxn>
              <a:cxn ang="0">
                <a:pos x="connsiteX12397" y="connsiteY12397"/>
              </a:cxn>
              <a:cxn ang="0">
                <a:pos x="connsiteX12398" y="connsiteY12398"/>
              </a:cxn>
              <a:cxn ang="0">
                <a:pos x="connsiteX12399" y="connsiteY12399"/>
              </a:cxn>
              <a:cxn ang="0">
                <a:pos x="connsiteX12400" y="connsiteY12400"/>
              </a:cxn>
              <a:cxn ang="0">
                <a:pos x="connsiteX12401" y="connsiteY12401"/>
              </a:cxn>
              <a:cxn ang="0">
                <a:pos x="connsiteX12402" y="connsiteY12402"/>
              </a:cxn>
              <a:cxn ang="0">
                <a:pos x="connsiteX12403" y="connsiteY12403"/>
              </a:cxn>
              <a:cxn ang="0">
                <a:pos x="connsiteX12404" y="connsiteY12404"/>
              </a:cxn>
              <a:cxn ang="0">
                <a:pos x="connsiteX12405" y="connsiteY12405"/>
              </a:cxn>
              <a:cxn ang="0">
                <a:pos x="connsiteX12406" y="connsiteY12406"/>
              </a:cxn>
              <a:cxn ang="0">
                <a:pos x="connsiteX12407" y="connsiteY12407"/>
              </a:cxn>
              <a:cxn ang="0">
                <a:pos x="connsiteX12408" y="connsiteY12408"/>
              </a:cxn>
              <a:cxn ang="0">
                <a:pos x="connsiteX12409" y="connsiteY12409"/>
              </a:cxn>
              <a:cxn ang="0">
                <a:pos x="connsiteX12410" y="connsiteY12410"/>
              </a:cxn>
              <a:cxn ang="0">
                <a:pos x="connsiteX12411" y="connsiteY12411"/>
              </a:cxn>
              <a:cxn ang="0">
                <a:pos x="connsiteX12412" y="connsiteY12412"/>
              </a:cxn>
              <a:cxn ang="0">
                <a:pos x="connsiteX12413" y="connsiteY12413"/>
              </a:cxn>
              <a:cxn ang="0">
                <a:pos x="connsiteX12414" y="connsiteY12414"/>
              </a:cxn>
              <a:cxn ang="0">
                <a:pos x="connsiteX12415" y="connsiteY12415"/>
              </a:cxn>
              <a:cxn ang="0">
                <a:pos x="connsiteX12416" y="connsiteY12416"/>
              </a:cxn>
              <a:cxn ang="0">
                <a:pos x="connsiteX12417" y="connsiteY12417"/>
              </a:cxn>
              <a:cxn ang="0">
                <a:pos x="connsiteX12418" y="connsiteY12418"/>
              </a:cxn>
              <a:cxn ang="0">
                <a:pos x="connsiteX12419" y="connsiteY12419"/>
              </a:cxn>
              <a:cxn ang="0">
                <a:pos x="connsiteX12420" y="connsiteY12420"/>
              </a:cxn>
              <a:cxn ang="0">
                <a:pos x="connsiteX12421" y="connsiteY12421"/>
              </a:cxn>
              <a:cxn ang="0">
                <a:pos x="connsiteX12422" y="connsiteY12422"/>
              </a:cxn>
              <a:cxn ang="0">
                <a:pos x="connsiteX12423" y="connsiteY12423"/>
              </a:cxn>
              <a:cxn ang="0">
                <a:pos x="connsiteX12424" y="connsiteY12424"/>
              </a:cxn>
              <a:cxn ang="0">
                <a:pos x="connsiteX12425" y="connsiteY12425"/>
              </a:cxn>
              <a:cxn ang="0">
                <a:pos x="connsiteX12426" y="connsiteY12426"/>
              </a:cxn>
              <a:cxn ang="0">
                <a:pos x="connsiteX12427" y="connsiteY12427"/>
              </a:cxn>
              <a:cxn ang="0">
                <a:pos x="connsiteX12428" y="connsiteY12428"/>
              </a:cxn>
              <a:cxn ang="0">
                <a:pos x="connsiteX12429" y="connsiteY12429"/>
              </a:cxn>
              <a:cxn ang="0">
                <a:pos x="connsiteX12430" y="connsiteY12430"/>
              </a:cxn>
              <a:cxn ang="0">
                <a:pos x="connsiteX12431" y="connsiteY12431"/>
              </a:cxn>
              <a:cxn ang="0">
                <a:pos x="connsiteX12432" y="connsiteY12432"/>
              </a:cxn>
              <a:cxn ang="0">
                <a:pos x="connsiteX12433" y="connsiteY12433"/>
              </a:cxn>
              <a:cxn ang="0">
                <a:pos x="connsiteX12434" y="connsiteY12434"/>
              </a:cxn>
              <a:cxn ang="0">
                <a:pos x="connsiteX12435" y="connsiteY12435"/>
              </a:cxn>
              <a:cxn ang="0">
                <a:pos x="connsiteX12436" y="connsiteY12436"/>
              </a:cxn>
              <a:cxn ang="0">
                <a:pos x="connsiteX12437" y="connsiteY12437"/>
              </a:cxn>
              <a:cxn ang="0">
                <a:pos x="connsiteX12438" y="connsiteY12438"/>
              </a:cxn>
              <a:cxn ang="0">
                <a:pos x="connsiteX12439" y="connsiteY12439"/>
              </a:cxn>
              <a:cxn ang="0">
                <a:pos x="connsiteX12440" y="connsiteY12440"/>
              </a:cxn>
              <a:cxn ang="0">
                <a:pos x="connsiteX12441" y="connsiteY12441"/>
              </a:cxn>
              <a:cxn ang="0">
                <a:pos x="connsiteX12442" y="connsiteY12442"/>
              </a:cxn>
              <a:cxn ang="0">
                <a:pos x="connsiteX12443" y="connsiteY12443"/>
              </a:cxn>
              <a:cxn ang="0">
                <a:pos x="connsiteX12444" y="connsiteY12444"/>
              </a:cxn>
              <a:cxn ang="0">
                <a:pos x="connsiteX12445" y="connsiteY12445"/>
              </a:cxn>
              <a:cxn ang="0">
                <a:pos x="connsiteX12446" y="connsiteY12446"/>
              </a:cxn>
              <a:cxn ang="0">
                <a:pos x="connsiteX12447" y="connsiteY12447"/>
              </a:cxn>
              <a:cxn ang="0">
                <a:pos x="connsiteX12448" y="connsiteY12448"/>
              </a:cxn>
              <a:cxn ang="0">
                <a:pos x="connsiteX12449" y="connsiteY12449"/>
              </a:cxn>
              <a:cxn ang="0">
                <a:pos x="connsiteX12450" y="connsiteY12450"/>
              </a:cxn>
              <a:cxn ang="0">
                <a:pos x="connsiteX12451" y="connsiteY12451"/>
              </a:cxn>
              <a:cxn ang="0">
                <a:pos x="connsiteX12452" y="connsiteY12452"/>
              </a:cxn>
              <a:cxn ang="0">
                <a:pos x="connsiteX12453" y="connsiteY12453"/>
              </a:cxn>
              <a:cxn ang="0">
                <a:pos x="connsiteX12454" y="connsiteY12454"/>
              </a:cxn>
              <a:cxn ang="0">
                <a:pos x="connsiteX12455" y="connsiteY12455"/>
              </a:cxn>
              <a:cxn ang="0">
                <a:pos x="connsiteX12456" y="connsiteY12456"/>
              </a:cxn>
              <a:cxn ang="0">
                <a:pos x="connsiteX12457" y="connsiteY12457"/>
              </a:cxn>
              <a:cxn ang="0">
                <a:pos x="connsiteX12458" y="connsiteY12458"/>
              </a:cxn>
              <a:cxn ang="0">
                <a:pos x="connsiteX12459" y="connsiteY12459"/>
              </a:cxn>
              <a:cxn ang="0">
                <a:pos x="connsiteX12460" y="connsiteY12460"/>
              </a:cxn>
              <a:cxn ang="0">
                <a:pos x="connsiteX12461" y="connsiteY12461"/>
              </a:cxn>
              <a:cxn ang="0">
                <a:pos x="connsiteX12462" y="connsiteY12462"/>
              </a:cxn>
              <a:cxn ang="0">
                <a:pos x="connsiteX12463" y="connsiteY12463"/>
              </a:cxn>
              <a:cxn ang="0">
                <a:pos x="connsiteX12464" y="connsiteY12464"/>
              </a:cxn>
              <a:cxn ang="0">
                <a:pos x="connsiteX12465" y="connsiteY12465"/>
              </a:cxn>
              <a:cxn ang="0">
                <a:pos x="connsiteX12466" y="connsiteY12466"/>
              </a:cxn>
              <a:cxn ang="0">
                <a:pos x="connsiteX12467" y="connsiteY12467"/>
              </a:cxn>
              <a:cxn ang="0">
                <a:pos x="connsiteX12468" y="connsiteY12468"/>
              </a:cxn>
              <a:cxn ang="0">
                <a:pos x="connsiteX12469" y="connsiteY12469"/>
              </a:cxn>
              <a:cxn ang="0">
                <a:pos x="connsiteX12470" y="connsiteY12470"/>
              </a:cxn>
              <a:cxn ang="0">
                <a:pos x="connsiteX12471" y="connsiteY12471"/>
              </a:cxn>
              <a:cxn ang="0">
                <a:pos x="connsiteX12472" y="connsiteY12472"/>
              </a:cxn>
              <a:cxn ang="0">
                <a:pos x="connsiteX12473" y="connsiteY12473"/>
              </a:cxn>
              <a:cxn ang="0">
                <a:pos x="connsiteX12474" y="connsiteY12474"/>
              </a:cxn>
              <a:cxn ang="0">
                <a:pos x="connsiteX12475" y="connsiteY12475"/>
              </a:cxn>
              <a:cxn ang="0">
                <a:pos x="connsiteX12476" y="connsiteY12476"/>
              </a:cxn>
              <a:cxn ang="0">
                <a:pos x="connsiteX12477" y="connsiteY12477"/>
              </a:cxn>
              <a:cxn ang="0">
                <a:pos x="connsiteX12478" y="connsiteY12478"/>
              </a:cxn>
              <a:cxn ang="0">
                <a:pos x="connsiteX12479" y="connsiteY12479"/>
              </a:cxn>
              <a:cxn ang="0">
                <a:pos x="connsiteX12480" y="connsiteY12480"/>
              </a:cxn>
              <a:cxn ang="0">
                <a:pos x="connsiteX12481" y="connsiteY12481"/>
              </a:cxn>
              <a:cxn ang="0">
                <a:pos x="connsiteX12482" y="connsiteY12482"/>
              </a:cxn>
              <a:cxn ang="0">
                <a:pos x="connsiteX12483" y="connsiteY12483"/>
              </a:cxn>
              <a:cxn ang="0">
                <a:pos x="connsiteX12484" y="connsiteY12484"/>
              </a:cxn>
              <a:cxn ang="0">
                <a:pos x="connsiteX12485" y="connsiteY12485"/>
              </a:cxn>
              <a:cxn ang="0">
                <a:pos x="connsiteX12486" y="connsiteY12486"/>
              </a:cxn>
              <a:cxn ang="0">
                <a:pos x="connsiteX12487" y="connsiteY12487"/>
              </a:cxn>
              <a:cxn ang="0">
                <a:pos x="connsiteX12488" y="connsiteY12488"/>
              </a:cxn>
              <a:cxn ang="0">
                <a:pos x="connsiteX12489" y="connsiteY12489"/>
              </a:cxn>
              <a:cxn ang="0">
                <a:pos x="connsiteX12490" y="connsiteY12490"/>
              </a:cxn>
              <a:cxn ang="0">
                <a:pos x="connsiteX12491" y="connsiteY12491"/>
              </a:cxn>
              <a:cxn ang="0">
                <a:pos x="connsiteX12492" y="connsiteY12492"/>
              </a:cxn>
              <a:cxn ang="0">
                <a:pos x="connsiteX12493" y="connsiteY12493"/>
              </a:cxn>
              <a:cxn ang="0">
                <a:pos x="connsiteX12494" y="connsiteY12494"/>
              </a:cxn>
              <a:cxn ang="0">
                <a:pos x="connsiteX12495" y="connsiteY12495"/>
              </a:cxn>
              <a:cxn ang="0">
                <a:pos x="connsiteX12496" y="connsiteY12496"/>
              </a:cxn>
              <a:cxn ang="0">
                <a:pos x="connsiteX12497" y="connsiteY12497"/>
              </a:cxn>
              <a:cxn ang="0">
                <a:pos x="connsiteX12498" y="connsiteY12498"/>
              </a:cxn>
              <a:cxn ang="0">
                <a:pos x="connsiteX12499" y="connsiteY12499"/>
              </a:cxn>
              <a:cxn ang="0">
                <a:pos x="connsiteX12500" y="connsiteY12500"/>
              </a:cxn>
              <a:cxn ang="0">
                <a:pos x="connsiteX12501" y="connsiteY12501"/>
              </a:cxn>
              <a:cxn ang="0">
                <a:pos x="connsiteX12502" y="connsiteY12502"/>
              </a:cxn>
              <a:cxn ang="0">
                <a:pos x="connsiteX12503" y="connsiteY12503"/>
              </a:cxn>
              <a:cxn ang="0">
                <a:pos x="connsiteX12504" y="connsiteY12504"/>
              </a:cxn>
              <a:cxn ang="0">
                <a:pos x="connsiteX12505" y="connsiteY12505"/>
              </a:cxn>
              <a:cxn ang="0">
                <a:pos x="connsiteX12506" y="connsiteY12506"/>
              </a:cxn>
              <a:cxn ang="0">
                <a:pos x="connsiteX12507" y="connsiteY12507"/>
              </a:cxn>
              <a:cxn ang="0">
                <a:pos x="connsiteX12508" y="connsiteY12508"/>
              </a:cxn>
              <a:cxn ang="0">
                <a:pos x="connsiteX12509" y="connsiteY12509"/>
              </a:cxn>
              <a:cxn ang="0">
                <a:pos x="connsiteX12510" y="connsiteY12510"/>
              </a:cxn>
              <a:cxn ang="0">
                <a:pos x="connsiteX12511" y="connsiteY12511"/>
              </a:cxn>
              <a:cxn ang="0">
                <a:pos x="connsiteX12512" y="connsiteY12512"/>
              </a:cxn>
              <a:cxn ang="0">
                <a:pos x="connsiteX12513" y="connsiteY12513"/>
              </a:cxn>
              <a:cxn ang="0">
                <a:pos x="connsiteX12514" y="connsiteY12514"/>
              </a:cxn>
              <a:cxn ang="0">
                <a:pos x="connsiteX12515" y="connsiteY12515"/>
              </a:cxn>
              <a:cxn ang="0">
                <a:pos x="connsiteX12516" y="connsiteY12516"/>
              </a:cxn>
              <a:cxn ang="0">
                <a:pos x="connsiteX12517" y="connsiteY12517"/>
              </a:cxn>
              <a:cxn ang="0">
                <a:pos x="connsiteX12518" y="connsiteY12518"/>
              </a:cxn>
              <a:cxn ang="0">
                <a:pos x="connsiteX12519" y="connsiteY12519"/>
              </a:cxn>
              <a:cxn ang="0">
                <a:pos x="connsiteX12520" y="connsiteY12520"/>
              </a:cxn>
              <a:cxn ang="0">
                <a:pos x="connsiteX12521" y="connsiteY12521"/>
              </a:cxn>
              <a:cxn ang="0">
                <a:pos x="connsiteX12522" y="connsiteY12522"/>
              </a:cxn>
              <a:cxn ang="0">
                <a:pos x="connsiteX12523" y="connsiteY12523"/>
              </a:cxn>
              <a:cxn ang="0">
                <a:pos x="connsiteX12524" y="connsiteY12524"/>
              </a:cxn>
              <a:cxn ang="0">
                <a:pos x="connsiteX12525" y="connsiteY12525"/>
              </a:cxn>
              <a:cxn ang="0">
                <a:pos x="connsiteX12526" y="connsiteY12526"/>
              </a:cxn>
              <a:cxn ang="0">
                <a:pos x="connsiteX12527" y="connsiteY12527"/>
              </a:cxn>
              <a:cxn ang="0">
                <a:pos x="connsiteX12528" y="connsiteY12528"/>
              </a:cxn>
              <a:cxn ang="0">
                <a:pos x="connsiteX12529" y="connsiteY12529"/>
              </a:cxn>
              <a:cxn ang="0">
                <a:pos x="connsiteX12530" y="connsiteY12530"/>
              </a:cxn>
              <a:cxn ang="0">
                <a:pos x="connsiteX12531" y="connsiteY12531"/>
              </a:cxn>
              <a:cxn ang="0">
                <a:pos x="connsiteX12532" y="connsiteY12532"/>
              </a:cxn>
              <a:cxn ang="0">
                <a:pos x="connsiteX12533" y="connsiteY12533"/>
              </a:cxn>
              <a:cxn ang="0">
                <a:pos x="connsiteX12534" y="connsiteY12534"/>
              </a:cxn>
              <a:cxn ang="0">
                <a:pos x="connsiteX12535" y="connsiteY12535"/>
              </a:cxn>
              <a:cxn ang="0">
                <a:pos x="connsiteX12536" y="connsiteY12536"/>
              </a:cxn>
              <a:cxn ang="0">
                <a:pos x="connsiteX12537" y="connsiteY12537"/>
              </a:cxn>
              <a:cxn ang="0">
                <a:pos x="connsiteX12538" y="connsiteY12538"/>
              </a:cxn>
              <a:cxn ang="0">
                <a:pos x="connsiteX12539" y="connsiteY12539"/>
              </a:cxn>
              <a:cxn ang="0">
                <a:pos x="connsiteX12540" y="connsiteY12540"/>
              </a:cxn>
              <a:cxn ang="0">
                <a:pos x="connsiteX12541" y="connsiteY12541"/>
              </a:cxn>
              <a:cxn ang="0">
                <a:pos x="connsiteX12542" y="connsiteY12542"/>
              </a:cxn>
              <a:cxn ang="0">
                <a:pos x="connsiteX12543" y="connsiteY12543"/>
              </a:cxn>
              <a:cxn ang="0">
                <a:pos x="connsiteX12544" y="connsiteY12544"/>
              </a:cxn>
              <a:cxn ang="0">
                <a:pos x="connsiteX12545" y="connsiteY12545"/>
              </a:cxn>
              <a:cxn ang="0">
                <a:pos x="connsiteX12546" y="connsiteY12546"/>
              </a:cxn>
              <a:cxn ang="0">
                <a:pos x="connsiteX12547" y="connsiteY12547"/>
              </a:cxn>
              <a:cxn ang="0">
                <a:pos x="connsiteX12548" y="connsiteY12548"/>
              </a:cxn>
              <a:cxn ang="0">
                <a:pos x="connsiteX12549" y="connsiteY12549"/>
              </a:cxn>
              <a:cxn ang="0">
                <a:pos x="connsiteX12550" y="connsiteY12550"/>
              </a:cxn>
              <a:cxn ang="0">
                <a:pos x="connsiteX12551" y="connsiteY12551"/>
              </a:cxn>
              <a:cxn ang="0">
                <a:pos x="connsiteX12552" y="connsiteY12552"/>
              </a:cxn>
              <a:cxn ang="0">
                <a:pos x="connsiteX12553" y="connsiteY12553"/>
              </a:cxn>
              <a:cxn ang="0">
                <a:pos x="connsiteX12554" y="connsiteY12554"/>
              </a:cxn>
              <a:cxn ang="0">
                <a:pos x="connsiteX12555" y="connsiteY12555"/>
              </a:cxn>
              <a:cxn ang="0">
                <a:pos x="connsiteX12556" y="connsiteY12556"/>
              </a:cxn>
              <a:cxn ang="0">
                <a:pos x="connsiteX12557" y="connsiteY12557"/>
              </a:cxn>
              <a:cxn ang="0">
                <a:pos x="connsiteX12558" y="connsiteY12558"/>
              </a:cxn>
              <a:cxn ang="0">
                <a:pos x="connsiteX12559" y="connsiteY12559"/>
              </a:cxn>
              <a:cxn ang="0">
                <a:pos x="connsiteX12560" y="connsiteY12560"/>
              </a:cxn>
              <a:cxn ang="0">
                <a:pos x="connsiteX12561" y="connsiteY12561"/>
              </a:cxn>
              <a:cxn ang="0">
                <a:pos x="connsiteX12562" y="connsiteY12562"/>
              </a:cxn>
              <a:cxn ang="0">
                <a:pos x="connsiteX12563" y="connsiteY12563"/>
              </a:cxn>
              <a:cxn ang="0">
                <a:pos x="connsiteX12564" y="connsiteY12564"/>
              </a:cxn>
              <a:cxn ang="0">
                <a:pos x="connsiteX12565" y="connsiteY12565"/>
              </a:cxn>
              <a:cxn ang="0">
                <a:pos x="connsiteX12566" y="connsiteY12566"/>
              </a:cxn>
              <a:cxn ang="0">
                <a:pos x="connsiteX12567" y="connsiteY12567"/>
              </a:cxn>
              <a:cxn ang="0">
                <a:pos x="connsiteX12568" y="connsiteY12568"/>
              </a:cxn>
              <a:cxn ang="0">
                <a:pos x="connsiteX12569" y="connsiteY12569"/>
              </a:cxn>
              <a:cxn ang="0">
                <a:pos x="connsiteX12570" y="connsiteY12570"/>
              </a:cxn>
              <a:cxn ang="0">
                <a:pos x="connsiteX12571" y="connsiteY12571"/>
              </a:cxn>
              <a:cxn ang="0">
                <a:pos x="connsiteX12572" y="connsiteY12572"/>
              </a:cxn>
              <a:cxn ang="0">
                <a:pos x="connsiteX12573" y="connsiteY12573"/>
              </a:cxn>
              <a:cxn ang="0">
                <a:pos x="connsiteX12574" y="connsiteY12574"/>
              </a:cxn>
              <a:cxn ang="0">
                <a:pos x="connsiteX12575" y="connsiteY12575"/>
              </a:cxn>
              <a:cxn ang="0">
                <a:pos x="connsiteX12576" y="connsiteY12576"/>
              </a:cxn>
              <a:cxn ang="0">
                <a:pos x="connsiteX12577" y="connsiteY12577"/>
              </a:cxn>
              <a:cxn ang="0">
                <a:pos x="connsiteX12578" y="connsiteY12578"/>
              </a:cxn>
              <a:cxn ang="0">
                <a:pos x="connsiteX12579" y="connsiteY12579"/>
              </a:cxn>
              <a:cxn ang="0">
                <a:pos x="connsiteX12580" y="connsiteY12580"/>
              </a:cxn>
              <a:cxn ang="0">
                <a:pos x="connsiteX12581" y="connsiteY12581"/>
              </a:cxn>
              <a:cxn ang="0">
                <a:pos x="connsiteX12582" y="connsiteY12582"/>
              </a:cxn>
              <a:cxn ang="0">
                <a:pos x="connsiteX12583" y="connsiteY12583"/>
              </a:cxn>
              <a:cxn ang="0">
                <a:pos x="connsiteX12584" y="connsiteY12584"/>
              </a:cxn>
              <a:cxn ang="0">
                <a:pos x="connsiteX12585" y="connsiteY12585"/>
              </a:cxn>
              <a:cxn ang="0">
                <a:pos x="connsiteX12586" y="connsiteY12586"/>
              </a:cxn>
              <a:cxn ang="0">
                <a:pos x="connsiteX12587" y="connsiteY12587"/>
              </a:cxn>
              <a:cxn ang="0">
                <a:pos x="connsiteX12588" y="connsiteY12588"/>
              </a:cxn>
              <a:cxn ang="0">
                <a:pos x="connsiteX12589" y="connsiteY12589"/>
              </a:cxn>
              <a:cxn ang="0">
                <a:pos x="connsiteX12590" y="connsiteY12590"/>
              </a:cxn>
              <a:cxn ang="0">
                <a:pos x="connsiteX12591" y="connsiteY12591"/>
              </a:cxn>
              <a:cxn ang="0">
                <a:pos x="connsiteX12592" y="connsiteY12592"/>
              </a:cxn>
              <a:cxn ang="0">
                <a:pos x="connsiteX12593" y="connsiteY12593"/>
              </a:cxn>
              <a:cxn ang="0">
                <a:pos x="connsiteX12594" y="connsiteY12594"/>
              </a:cxn>
              <a:cxn ang="0">
                <a:pos x="connsiteX12595" y="connsiteY12595"/>
              </a:cxn>
              <a:cxn ang="0">
                <a:pos x="connsiteX12596" y="connsiteY12596"/>
              </a:cxn>
              <a:cxn ang="0">
                <a:pos x="connsiteX12597" y="connsiteY12597"/>
              </a:cxn>
              <a:cxn ang="0">
                <a:pos x="connsiteX12598" y="connsiteY12598"/>
              </a:cxn>
              <a:cxn ang="0">
                <a:pos x="connsiteX12599" y="connsiteY12599"/>
              </a:cxn>
              <a:cxn ang="0">
                <a:pos x="connsiteX12600" y="connsiteY12600"/>
              </a:cxn>
              <a:cxn ang="0">
                <a:pos x="connsiteX12601" y="connsiteY12601"/>
              </a:cxn>
              <a:cxn ang="0">
                <a:pos x="connsiteX12602" y="connsiteY12602"/>
              </a:cxn>
              <a:cxn ang="0">
                <a:pos x="connsiteX12603" y="connsiteY12603"/>
              </a:cxn>
              <a:cxn ang="0">
                <a:pos x="connsiteX12604" y="connsiteY12604"/>
              </a:cxn>
              <a:cxn ang="0">
                <a:pos x="connsiteX12605" y="connsiteY12605"/>
              </a:cxn>
              <a:cxn ang="0">
                <a:pos x="connsiteX12606" y="connsiteY12606"/>
              </a:cxn>
              <a:cxn ang="0">
                <a:pos x="connsiteX12607" y="connsiteY12607"/>
              </a:cxn>
              <a:cxn ang="0">
                <a:pos x="connsiteX12608" y="connsiteY12608"/>
              </a:cxn>
              <a:cxn ang="0">
                <a:pos x="connsiteX12609" y="connsiteY12609"/>
              </a:cxn>
              <a:cxn ang="0">
                <a:pos x="connsiteX12610" y="connsiteY12610"/>
              </a:cxn>
              <a:cxn ang="0">
                <a:pos x="connsiteX12611" y="connsiteY12611"/>
              </a:cxn>
              <a:cxn ang="0">
                <a:pos x="connsiteX12612" y="connsiteY12612"/>
              </a:cxn>
              <a:cxn ang="0">
                <a:pos x="connsiteX12613" y="connsiteY12613"/>
              </a:cxn>
            </a:cxnLst>
            <a:rect l="l" t="t" r="r" b="b"/>
            <a:pathLst>
              <a:path w="9272710" h="6864349">
                <a:moveTo>
                  <a:pt x="8012548" y="6855903"/>
                </a:moveTo>
                <a:lnTo>
                  <a:pt x="8012486" y="6855911"/>
                </a:lnTo>
                <a:lnTo>
                  <a:pt x="8027841" y="6858582"/>
                </a:lnTo>
                <a:close/>
                <a:moveTo>
                  <a:pt x="7793177" y="6853918"/>
                </a:moveTo>
                <a:lnTo>
                  <a:pt x="7791197" y="6859656"/>
                </a:lnTo>
                <a:lnTo>
                  <a:pt x="7793591" y="6856064"/>
                </a:lnTo>
                <a:close/>
                <a:moveTo>
                  <a:pt x="7742342" y="6845983"/>
                </a:moveTo>
                <a:lnTo>
                  <a:pt x="7738377" y="6852189"/>
                </a:lnTo>
                <a:lnTo>
                  <a:pt x="7741031" y="6849700"/>
                </a:lnTo>
                <a:close/>
                <a:moveTo>
                  <a:pt x="8703880" y="6844208"/>
                </a:moveTo>
                <a:lnTo>
                  <a:pt x="8712302" y="6848663"/>
                </a:lnTo>
                <a:lnTo>
                  <a:pt x="8709339" y="6845150"/>
                </a:lnTo>
                <a:close/>
                <a:moveTo>
                  <a:pt x="8667170" y="6837876"/>
                </a:moveTo>
                <a:lnTo>
                  <a:pt x="8667081" y="6837906"/>
                </a:lnTo>
                <a:lnTo>
                  <a:pt x="8667586" y="6837948"/>
                </a:lnTo>
                <a:close/>
                <a:moveTo>
                  <a:pt x="7789135" y="6832960"/>
                </a:moveTo>
                <a:lnTo>
                  <a:pt x="7789156" y="6833073"/>
                </a:lnTo>
                <a:lnTo>
                  <a:pt x="7789135" y="6833069"/>
                </a:lnTo>
                <a:close/>
                <a:moveTo>
                  <a:pt x="7433746" y="6822254"/>
                </a:moveTo>
                <a:cubicBezTo>
                  <a:pt x="7448167" y="6822582"/>
                  <a:pt x="7455596" y="6830011"/>
                  <a:pt x="7455924" y="6844432"/>
                </a:cubicBezTo>
                <a:lnTo>
                  <a:pt x="7454471" y="6846841"/>
                </a:lnTo>
                <a:lnTo>
                  <a:pt x="7441322" y="6864349"/>
                </a:lnTo>
                <a:lnTo>
                  <a:pt x="7411808" y="6864349"/>
                </a:lnTo>
                <a:lnTo>
                  <a:pt x="7423479" y="6857193"/>
                </a:lnTo>
                <a:cubicBezTo>
                  <a:pt x="7428980" y="6849703"/>
                  <a:pt x="7432654" y="6838560"/>
                  <a:pt x="7433746" y="6822254"/>
                </a:cubicBezTo>
                <a:close/>
                <a:moveTo>
                  <a:pt x="8955562" y="6806253"/>
                </a:moveTo>
                <a:lnTo>
                  <a:pt x="8969243" y="6828263"/>
                </a:lnTo>
                <a:lnTo>
                  <a:pt x="8969959" y="6831502"/>
                </a:lnTo>
                <a:lnTo>
                  <a:pt x="8969461" y="6828590"/>
                </a:lnTo>
                <a:cubicBezTo>
                  <a:pt x="8964435" y="6818321"/>
                  <a:pt x="8959949" y="6811029"/>
                  <a:pt x="8955692" y="6806324"/>
                </a:cubicBezTo>
                <a:close/>
                <a:moveTo>
                  <a:pt x="7752846" y="6800361"/>
                </a:moveTo>
                <a:lnTo>
                  <a:pt x="7748282" y="6829129"/>
                </a:lnTo>
                <a:lnTo>
                  <a:pt x="7752500" y="6817164"/>
                </a:lnTo>
                <a:close/>
                <a:moveTo>
                  <a:pt x="7752714" y="6774402"/>
                </a:moveTo>
                <a:lnTo>
                  <a:pt x="7753210" y="6782617"/>
                </a:lnTo>
                <a:lnTo>
                  <a:pt x="7753224" y="6781940"/>
                </a:lnTo>
                <a:close/>
                <a:moveTo>
                  <a:pt x="8737212" y="6769692"/>
                </a:moveTo>
                <a:cubicBezTo>
                  <a:pt x="8729018" y="6767861"/>
                  <a:pt x="8722558" y="6767602"/>
                  <a:pt x="8719827" y="6769814"/>
                </a:cubicBezTo>
                <a:cubicBezTo>
                  <a:pt x="8707947" y="6779428"/>
                  <a:pt x="8695943" y="6785322"/>
                  <a:pt x="8683857" y="6788580"/>
                </a:cubicBezTo>
                <a:lnTo>
                  <a:pt x="8647604" y="6791524"/>
                </a:lnTo>
                <a:lnTo>
                  <a:pt x="8647682" y="6791540"/>
                </a:lnTo>
                <a:cubicBezTo>
                  <a:pt x="8672113" y="6793384"/>
                  <a:pt x="8696393" y="6789041"/>
                  <a:pt x="8720155" y="6769813"/>
                </a:cubicBezTo>
                <a:lnTo>
                  <a:pt x="8737260" y="6769708"/>
                </a:lnTo>
                <a:close/>
                <a:moveTo>
                  <a:pt x="9233459" y="6761305"/>
                </a:moveTo>
                <a:cubicBezTo>
                  <a:pt x="9228362" y="6762351"/>
                  <a:pt x="9222482" y="6764871"/>
                  <a:pt x="9215709" y="6768940"/>
                </a:cubicBezTo>
                <a:cubicBezTo>
                  <a:pt x="9206778" y="6774321"/>
                  <a:pt x="9198079" y="6776915"/>
                  <a:pt x="9189644" y="6777513"/>
                </a:cubicBezTo>
                <a:lnTo>
                  <a:pt x="9165193" y="6774105"/>
                </a:lnTo>
                <a:lnTo>
                  <a:pt x="9165386" y="6774212"/>
                </a:lnTo>
                <a:cubicBezTo>
                  <a:pt x="9181131" y="6779428"/>
                  <a:pt x="9198064" y="6779810"/>
                  <a:pt x="9215927" y="6769049"/>
                </a:cubicBezTo>
                <a:lnTo>
                  <a:pt x="9246593" y="6762647"/>
                </a:lnTo>
                <a:lnTo>
                  <a:pt x="9246517" y="6762508"/>
                </a:lnTo>
                <a:cubicBezTo>
                  <a:pt x="9242871" y="6760686"/>
                  <a:pt x="9238556" y="6760259"/>
                  <a:pt x="9233459" y="6761305"/>
                </a:cubicBezTo>
                <a:close/>
                <a:moveTo>
                  <a:pt x="7777989" y="6755394"/>
                </a:moveTo>
                <a:cubicBezTo>
                  <a:pt x="7774057" y="6778882"/>
                  <a:pt x="7785418" y="6799858"/>
                  <a:pt x="7789133" y="6822035"/>
                </a:cubicBezTo>
                <a:cubicBezTo>
                  <a:pt x="7750241" y="6805648"/>
                  <a:pt x="7765973" y="6780193"/>
                  <a:pt x="7777989" y="6755394"/>
                </a:cubicBezTo>
                <a:close/>
                <a:moveTo>
                  <a:pt x="7635428" y="6750514"/>
                </a:moveTo>
                <a:lnTo>
                  <a:pt x="7635447" y="6750545"/>
                </a:lnTo>
                <a:lnTo>
                  <a:pt x="7647970" y="6758865"/>
                </a:lnTo>
                <a:close/>
                <a:moveTo>
                  <a:pt x="9121732" y="6750252"/>
                </a:moveTo>
                <a:lnTo>
                  <a:pt x="9121812" y="6750291"/>
                </a:lnTo>
                <a:lnTo>
                  <a:pt x="9121755" y="6750259"/>
                </a:lnTo>
                <a:close/>
                <a:moveTo>
                  <a:pt x="8801175" y="6719103"/>
                </a:moveTo>
                <a:cubicBezTo>
                  <a:pt x="8787466" y="6720748"/>
                  <a:pt x="8766859" y="6739798"/>
                  <a:pt x="8748342" y="6734636"/>
                </a:cubicBezTo>
                <a:lnTo>
                  <a:pt x="8731482" y="6738785"/>
                </a:lnTo>
                <a:lnTo>
                  <a:pt x="8717971" y="6737040"/>
                </a:lnTo>
                <a:lnTo>
                  <a:pt x="8717585" y="6736877"/>
                </a:lnTo>
                <a:lnTo>
                  <a:pt x="8717588" y="6736989"/>
                </a:lnTo>
                <a:lnTo>
                  <a:pt x="8717971" y="6737040"/>
                </a:lnTo>
                <a:lnTo>
                  <a:pt x="8725590" y="6740235"/>
                </a:lnTo>
                <a:lnTo>
                  <a:pt x="8731482" y="6738785"/>
                </a:lnTo>
                <a:lnTo>
                  <a:pt x="8731484" y="6738785"/>
                </a:lnTo>
                <a:cubicBezTo>
                  <a:pt x="8737422" y="6736642"/>
                  <a:pt x="8743890" y="6733544"/>
                  <a:pt x="8748560" y="6734855"/>
                </a:cubicBezTo>
                <a:cubicBezTo>
                  <a:pt x="8767078" y="6740016"/>
                  <a:pt x="8787686" y="6720966"/>
                  <a:pt x="8801394" y="6719321"/>
                </a:cubicBezTo>
                <a:lnTo>
                  <a:pt x="8812380" y="6724975"/>
                </a:lnTo>
                <a:lnTo>
                  <a:pt x="8812253" y="6724803"/>
                </a:lnTo>
                <a:cubicBezTo>
                  <a:pt x="8809548" y="6719942"/>
                  <a:pt x="8805745" y="6718555"/>
                  <a:pt x="8801175" y="6719103"/>
                </a:cubicBezTo>
                <a:close/>
                <a:moveTo>
                  <a:pt x="8148126" y="6714316"/>
                </a:moveTo>
                <a:cubicBezTo>
                  <a:pt x="8112074" y="6711148"/>
                  <a:pt x="8070778" y="6713442"/>
                  <a:pt x="8040297" y="6742939"/>
                </a:cubicBezTo>
                <a:cubicBezTo>
                  <a:pt x="8023036" y="6759655"/>
                  <a:pt x="8007851" y="6779428"/>
                  <a:pt x="7988076" y="6792101"/>
                </a:cubicBezTo>
                <a:cubicBezTo>
                  <a:pt x="7970159" y="6803463"/>
                  <a:pt x="7953225" y="6807177"/>
                  <a:pt x="7965024" y="6835692"/>
                </a:cubicBezTo>
                <a:cubicBezTo>
                  <a:pt x="7970050" y="6847764"/>
                  <a:pt x="7975239" y="6856148"/>
                  <a:pt x="7982504" y="6859849"/>
                </a:cubicBezTo>
                <a:lnTo>
                  <a:pt x="8002026" y="6857276"/>
                </a:lnTo>
                <a:lnTo>
                  <a:pt x="7982614" y="6859808"/>
                </a:lnTo>
                <a:cubicBezTo>
                  <a:pt x="7975349" y="6856122"/>
                  <a:pt x="7970159" y="6847764"/>
                  <a:pt x="7965134" y="6835692"/>
                </a:cubicBezTo>
                <a:cubicBezTo>
                  <a:pt x="7953335" y="6807178"/>
                  <a:pt x="7970268" y="6803572"/>
                  <a:pt x="7988185" y="6792101"/>
                </a:cubicBezTo>
                <a:cubicBezTo>
                  <a:pt x="8007960" y="6779428"/>
                  <a:pt x="8023255" y="6759655"/>
                  <a:pt x="8040406" y="6742940"/>
                </a:cubicBezTo>
                <a:cubicBezTo>
                  <a:pt x="8055646" y="6728191"/>
                  <a:pt x="8073563" y="6720243"/>
                  <a:pt x="8092190" y="6716378"/>
                </a:cubicBezTo>
                <a:lnTo>
                  <a:pt x="8148132" y="6714319"/>
                </a:lnTo>
                <a:close/>
                <a:moveTo>
                  <a:pt x="8207960" y="6711735"/>
                </a:moveTo>
                <a:lnTo>
                  <a:pt x="8210329" y="6715149"/>
                </a:lnTo>
                <a:cubicBezTo>
                  <a:pt x="8211982" y="6720242"/>
                  <a:pt x="8211818" y="6725459"/>
                  <a:pt x="8209415" y="6730266"/>
                </a:cubicBezTo>
                <a:cubicBezTo>
                  <a:pt x="8201166" y="6746818"/>
                  <a:pt x="8202204" y="6759271"/>
                  <a:pt x="8207899" y="6770074"/>
                </a:cubicBezTo>
                <a:lnTo>
                  <a:pt x="8207988" y="6770176"/>
                </a:lnTo>
                <a:lnTo>
                  <a:pt x="8203537" y="6752499"/>
                </a:lnTo>
                <a:cubicBezTo>
                  <a:pt x="8203597" y="6745971"/>
                  <a:pt x="8205400" y="6738733"/>
                  <a:pt x="8209524" y="6730485"/>
                </a:cubicBezTo>
                <a:cubicBezTo>
                  <a:pt x="8211927" y="6725624"/>
                  <a:pt x="8212091" y="6720380"/>
                  <a:pt x="8210438" y="6715286"/>
                </a:cubicBezTo>
                <a:close/>
                <a:moveTo>
                  <a:pt x="7377593" y="6706996"/>
                </a:moveTo>
                <a:cubicBezTo>
                  <a:pt x="7371037" y="6713333"/>
                  <a:pt x="7369808" y="6718194"/>
                  <a:pt x="7371993" y="6722550"/>
                </a:cubicBezTo>
                <a:lnTo>
                  <a:pt x="7372036" y="6722587"/>
                </a:lnTo>
                <a:close/>
                <a:moveTo>
                  <a:pt x="8306875" y="6704273"/>
                </a:moveTo>
                <a:lnTo>
                  <a:pt x="8307632" y="6705846"/>
                </a:lnTo>
                <a:lnTo>
                  <a:pt x="8307630" y="6705835"/>
                </a:lnTo>
                <a:close/>
                <a:moveTo>
                  <a:pt x="7755697" y="6700053"/>
                </a:moveTo>
                <a:lnTo>
                  <a:pt x="7737514" y="6726498"/>
                </a:lnTo>
                <a:lnTo>
                  <a:pt x="7737490" y="6726699"/>
                </a:lnTo>
                <a:lnTo>
                  <a:pt x="7755676" y="6700252"/>
                </a:lnTo>
                <a:close/>
                <a:moveTo>
                  <a:pt x="8632114" y="6697895"/>
                </a:moveTo>
                <a:lnTo>
                  <a:pt x="8632210" y="6698037"/>
                </a:lnTo>
                <a:cubicBezTo>
                  <a:pt x="8650673" y="6714425"/>
                  <a:pt x="8671758" y="6724913"/>
                  <a:pt x="8696776" y="6714097"/>
                </a:cubicBezTo>
                <a:lnTo>
                  <a:pt x="8711268" y="6706273"/>
                </a:lnTo>
                <a:lnTo>
                  <a:pt x="8711129" y="6706012"/>
                </a:lnTo>
                <a:cubicBezTo>
                  <a:pt x="8706827" y="6707432"/>
                  <a:pt x="8701036" y="6711912"/>
                  <a:pt x="8696557" y="6713878"/>
                </a:cubicBezTo>
                <a:cubicBezTo>
                  <a:pt x="8684102" y="6719341"/>
                  <a:pt x="8672578" y="6719422"/>
                  <a:pt x="8661857" y="6716090"/>
                </a:cubicBezTo>
                <a:close/>
                <a:moveTo>
                  <a:pt x="8383254" y="6695852"/>
                </a:moveTo>
                <a:lnTo>
                  <a:pt x="8390903" y="6731709"/>
                </a:lnTo>
                <a:lnTo>
                  <a:pt x="8390944" y="6731737"/>
                </a:lnTo>
                <a:lnTo>
                  <a:pt x="8383340" y="6695852"/>
                </a:lnTo>
                <a:close/>
                <a:moveTo>
                  <a:pt x="7766617" y="6688982"/>
                </a:moveTo>
                <a:lnTo>
                  <a:pt x="7756032" y="6699567"/>
                </a:lnTo>
                <a:lnTo>
                  <a:pt x="7755797" y="6699909"/>
                </a:lnTo>
                <a:close/>
                <a:moveTo>
                  <a:pt x="7811467" y="6688628"/>
                </a:moveTo>
                <a:lnTo>
                  <a:pt x="7811420" y="6688751"/>
                </a:lnTo>
                <a:lnTo>
                  <a:pt x="7811420" y="6688642"/>
                </a:lnTo>
                <a:close/>
                <a:moveTo>
                  <a:pt x="7767029" y="6688570"/>
                </a:moveTo>
                <a:lnTo>
                  <a:pt x="7766751" y="6688847"/>
                </a:lnTo>
                <a:lnTo>
                  <a:pt x="7767026" y="6688597"/>
                </a:lnTo>
                <a:close/>
                <a:moveTo>
                  <a:pt x="7770554" y="6658822"/>
                </a:moveTo>
                <a:lnTo>
                  <a:pt x="7768888" y="6673011"/>
                </a:lnTo>
                <a:lnTo>
                  <a:pt x="7770559" y="6659018"/>
                </a:lnTo>
                <a:close/>
                <a:moveTo>
                  <a:pt x="7877844" y="6655341"/>
                </a:moveTo>
                <a:lnTo>
                  <a:pt x="7858140" y="6657101"/>
                </a:lnTo>
                <a:cubicBezTo>
                  <a:pt x="7852672" y="6660043"/>
                  <a:pt x="7848109" y="6664792"/>
                  <a:pt x="7843635" y="6669728"/>
                </a:cubicBezTo>
                <a:lnTo>
                  <a:pt x="7835283" y="6677963"/>
                </a:lnTo>
                <a:lnTo>
                  <a:pt x="7836818" y="6677262"/>
                </a:lnTo>
                <a:cubicBezTo>
                  <a:pt x="7843682" y="6670169"/>
                  <a:pt x="7849858" y="6661678"/>
                  <a:pt x="7858079" y="6657274"/>
                </a:cubicBezTo>
                <a:lnTo>
                  <a:pt x="7877844" y="6655559"/>
                </a:lnTo>
                <a:close/>
                <a:moveTo>
                  <a:pt x="8198211" y="6651297"/>
                </a:moveTo>
                <a:lnTo>
                  <a:pt x="8212161" y="6665128"/>
                </a:lnTo>
                <a:lnTo>
                  <a:pt x="8212160" y="6665127"/>
                </a:lnTo>
                <a:close/>
                <a:moveTo>
                  <a:pt x="7989448" y="6650563"/>
                </a:moveTo>
                <a:lnTo>
                  <a:pt x="7987204" y="6652530"/>
                </a:lnTo>
                <a:lnTo>
                  <a:pt x="7986318" y="6654840"/>
                </a:lnTo>
                <a:close/>
                <a:moveTo>
                  <a:pt x="8301246" y="6641437"/>
                </a:moveTo>
                <a:lnTo>
                  <a:pt x="8301235" y="6641440"/>
                </a:lnTo>
                <a:lnTo>
                  <a:pt x="8301290" y="6641493"/>
                </a:lnTo>
                <a:lnTo>
                  <a:pt x="8311161" y="6654258"/>
                </a:lnTo>
                <a:lnTo>
                  <a:pt x="8318773" y="6671271"/>
                </a:lnTo>
                <a:cubicBezTo>
                  <a:pt x="8325219" y="6679356"/>
                  <a:pt x="8328660" y="6692739"/>
                  <a:pt x="8334928" y="6700455"/>
                </a:cubicBezTo>
                <a:lnTo>
                  <a:pt x="8334934" y="6700457"/>
                </a:lnTo>
                <a:lnTo>
                  <a:pt x="8318883" y="6671380"/>
                </a:lnTo>
                <a:cubicBezTo>
                  <a:pt x="8315605" y="6667243"/>
                  <a:pt x="8313681" y="6660539"/>
                  <a:pt x="8311332" y="6654479"/>
                </a:cubicBezTo>
                <a:lnTo>
                  <a:pt x="8311161" y="6654258"/>
                </a:lnTo>
                <a:lnTo>
                  <a:pt x="8308667" y="6648684"/>
                </a:lnTo>
                <a:lnTo>
                  <a:pt x="8301290" y="6641493"/>
                </a:lnTo>
                <a:close/>
                <a:moveTo>
                  <a:pt x="8026088" y="6625088"/>
                </a:moveTo>
                <a:lnTo>
                  <a:pt x="8012440" y="6630405"/>
                </a:lnTo>
                <a:lnTo>
                  <a:pt x="8002583" y="6639046"/>
                </a:lnTo>
                <a:close/>
                <a:moveTo>
                  <a:pt x="7653405" y="6623329"/>
                </a:moveTo>
                <a:lnTo>
                  <a:pt x="7653241" y="6623516"/>
                </a:lnTo>
                <a:cubicBezTo>
                  <a:pt x="7650278" y="6635575"/>
                  <a:pt x="7663988" y="6646745"/>
                  <a:pt x="7691792" y="6664717"/>
                </a:cubicBezTo>
                <a:cubicBezTo>
                  <a:pt x="7711567" y="6677499"/>
                  <a:pt x="7728828" y="6692575"/>
                  <a:pt x="7724458" y="6720325"/>
                </a:cubicBezTo>
                <a:cubicBezTo>
                  <a:pt x="7719870" y="6749713"/>
                  <a:pt x="7715937" y="6779210"/>
                  <a:pt x="7711785" y="6808707"/>
                </a:cubicBezTo>
                <a:lnTo>
                  <a:pt x="7711489" y="6810983"/>
                </a:lnTo>
                <a:lnTo>
                  <a:pt x="7713205" y="6810018"/>
                </a:lnTo>
                <a:cubicBezTo>
                  <a:pt x="7734727" y="6799421"/>
                  <a:pt x="7734291" y="6779428"/>
                  <a:pt x="7733635" y="6759327"/>
                </a:cubicBezTo>
                <a:cubicBezTo>
                  <a:pt x="7734291" y="6779319"/>
                  <a:pt x="7734619" y="6799421"/>
                  <a:pt x="7713205" y="6810018"/>
                </a:cubicBezTo>
                <a:cubicBezTo>
                  <a:pt x="7712769" y="6809472"/>
                  <a:pt x="7712332" y="6808925"/>
                  <a:pt x="7711895" y="6808489"/>
                </a:cubicBezTo>
                <a:cubicBezTo>
                  <a:pt x="7716046" y="6778991"/>
                  <a:pt x="7719979" y="6749604"/>
                  <a:pt x="7724568" y="6720106"/>
                </a:cubicBezTo>
                <a:cubicBezTo>
                  <a:pt x="7728828" y="6692357"/>
                  <a:pt x="7711676" y="6677280"/>
                  <a:pt x="7691902" y="6664498"/>
                </a:cubicBezTo>
                <a:cubicBezTo>
                  <a:pt x="7678000" y="6655513"/>
                  <a:pt x="7667629" y="6648227"/>
                  <a:pt x="7661104" y="6641680"/>
                </a:cubicBezTo>
                <a:close/>
                <a:moveTo>
                  <a:pt x="8076107" y="6615330"/>
                </a:moveTo>
                <a:lnTo>
                  <a:pt x="8045772" y="6617421"/>
                </a:lnTo>
                <a:lnTo>
                  <a:pt x="8040004" y="6619668"/>
                </a:lnTo>
                <a:close/>
                <a:moveTo>
                  <a:pt x="7359457" y="6614353"/>
                </a:moveTo>
                <a:cubicBezTo>
                  <a:pt x="7361505" y="6621645"/>
                  <a:pt x="7366223" y="6628610"/>
                  <a:pt x="7371508" y="6635573"/>
                </a:cubicBezTo>
                <a:lnTo>
                  <a:pt x="7380772" y="6648288"/>
                </a:lnTo>
                <a:lnTo>
                  <a:pt x="7371493" y="6635527"/>
                </a:lnTo>
                <a:cubicBezTo>
                  <a:pt x="7366217" y="6628569"/>
                  <a:pt x="7361505" y="6621618"/>
                  <a:pt x="7359457" y="6614353"/>
                </a:cubicBezTo>
                <a:close/>
                <a:moveTo>
                  <a:pt x="7460461" y="6613870"/>
                </a:moveTo>
                <a:lnTo>
                  <a:pt x="7466008" y="6654190"/>
                </a:lnTo>
                <a:cubicBezTo>
                  <a:pt x="7481489" y="6694017"/>
                  <a:pt x="7518770" y="6726360"/>
                  <a:pt x="7516230" y="6772656"/>
                </a:cubicBezTo>
                <a:cubicBezTo>
                  <a:pt x="7516012" y="6775604"/>
                  <a:pt x="7523987" y="6781504"/>
                  <a:pt x="7528466" y="6781831"/>
                </a:cubicBezTo>
                <a:cubicBezTo>
                  <a:pt x="7523987" y="6781503"/>
                  <a:pt x="7516121" y="6775604"/>
                  <a:pt x="7516230" y="6772654"/>
                </a:cubicBezTo>
                <a:cubicBezTo>
                  <a:pt x="7518852" y="6726360"/>
                  <a:pt x="7481529" y="6694016"/>
                  <a:pt x="7466022" y="6654189"/>
                </a:cubicBezTo>
                <a:close/>
                <a:moveTo>
                  <a:pt x="7879381" y="6611403"/>
                </a:moveTo>
                <a:lnTo>
                  <a:pt x="7843648" y="6635109"/>
                </a:lnTo>
                <a:cubicBezTo>
                  <a:pt x="7830975" y="6639807"/>
                  <a:pt x="7825978" y="6649038"/>
                  <a:pt x="7822577" y="6659213"/>
                </a:cubicBezTo>
                <a:lnTo>
                  <a:pt x="7811143" y="6688837"/>
                </a:lnTo>
                <a:lnTo>
                  <a:pt x="7811420" y="6688751"/>
                </a:lnTo>
                <a:cubicBezTo>
                  <a:pt x="7800276" y="6707214"/>
                  <a:pt x="7789242" y="6725787"/>
                  <a:pt x="7778100" y="6744250"/>
                </a:cubicBezTo>
                <a:lnTo>
                  <a:pt x="7780597" y="6713177"/>
                </a:lnTo>
                <a:lnTo>
                  <a:pt x="7789864" y="6696234"/>
                </a:lnTo>
                <a:lnTo>
                  <a:pt x="7790555" y="6695300"/>
                </a:lnTo>
                <a:lnTo>
                  <a:pt x="7790338" y="6695367"/>
                </a:lnTo>
                <a:lnTo>
                  <a:pt x="7789864" y="6696234"/>
                </a:lnTo>
                <a:lnTo>
                  <a:pt x="7780993" y="6708225"/>
                </a:lnTo>
                <a:lnTo>
                  <a:pt x="7780597" y="6713177"/>
                </a:lnTo>
                <a:lnTo>
                  <a:pt x="7778673" y="6716691"/>
                </a:lnTo>
                <a:cubicBezTo>
                  <a:pt x="7777367" y="6725351"/>
                  <a:pt x="7777853" y="6735086"/>
                  <a:pt x="7777772" y="6744468"/>
                </a:cubicBezTo>
                <a:cubicBezTo>
                  <a:pt x="7777772" y="6748183"/>
                  <a:pt x="7777772" y="6751896"/>
                  <a:pt x="7777772" y="6755611"/>
                </a:cubicBezTo>
                <a:cubicBezTo>
                  <a:pt x="7765645" y="6780411"/>
                  <a:pt x="7749913" y="6805866"/>
                  <a:pt x="7788914" y="6822253"/>
                </a:cubicBezTo>
                <a:cubicBezTo>
                  <a:pt x="7788914" y="6825968"/>
                  <a:pt x="7788914" y="6829682"/>
                  <a:pt x="7788914" y="6833287"/>
                </a:cubicBezTo>
                <a:lnTo>
                  <a:pt x="7789816" y="6836495"/>
                </a:lnTo>
                <a:lnTo>
                  <a:pt x="7789156" y="6833073"/>
                </a:lnTo>
                <a:lnTo>
                  <a:pt x="7789244" y="6833088"/>
                </a:lnTo>
                <a:lnTo>
                  <a:pt x="7789244" y="6822144"/>
                </a:lnTo>
                <a:cubicBezTo>
                  <a:pt x="7785529" y="6799967"/>
                  <a:pt x="7774276" y="6778991"/>
                  <a:pt x="7778100" y="6755503"/>
                </a:cubicBezTo>
                <a:cubicBezTo>
                  <a:pt x="7778100" y="6751787"/>
                  <a:pt x="7778100" y="6748074"/>
                  <a:pt x="7778100" y="6744359"/>
                </a:cubicBezTo>
                <a:cubicBezTo>
                  <a:pt x="7789244" y="6725896"/>
                  <a:pt x="7800277" y="6707324"/>
                  <a:pt x="7811420" y="6688860"/>
                </a:cubicBezTo>
                <a:lnTo>
                  <a:pt x="7812672" y="6688289"/>
                </a:lnTo>
                <a:lnTo>
                  <a:pt x="7811467" y="6688628"/>
                </a:lnTo>
                <a:lnTo>
                  <a:pt x="7822905" y="6658994"/>
                </a:lnTo>
                <a:cubicBezTo>
                  <a:pt x="7826306" y="6648820"/>
                  <a:pt x="7831304" y="6639589"/>
                  <a:pt x="7843977" y="6634891"/>
                </a:cubicBezTo>
                <a:close/>
                <a:moveTo>
                  <a:pt x="8521090" y="6600136"/>
                </a:moveTo>
                <a:cubicBezTo>
                  <a:pt x="8514739" y="6603236"/>
                  <a:pt x="8508758" y="6607852"/>
                  <a:pt x="8502094" y="6608999"/>
                </a:cubicBezTo>
                <a:lnTo>
                  <a:pt x="8483551" y="6610061"/>
                </a:lnTo>
                <a:lnTo>
                  <a:pt x="8483576" y="6610078"/>
                </a:lnTo>
                <a:cubicBezTo>
                  <a:pt x="8489476" y="6611102"/>
                  <a:pt x="8495921" y="6610147"/>
                  <a:pt x="8502422" y="6608999"/>
                </a:cubicBezTo>
                <a:lnTo>
                  <a:pt x="8521410" y="6600139"/>
                </a:lnTo>
                <a:close/>
                <a:moveTo>
                  <a:pt x="8111115" y="6581330"/>
                </a:moveTo>
                <a:lnTo>
                  <a:pt x="8156430" y="6609874"/>
                </a:lnTo>
                <a:lnTo>
                  <a:pt x="8156319" y="6609764"/>
                </a:lnTo>
                <a:close/>
                <a:moveTo>
                  <a:pt x="8054130" y="6570024"/>
                </a:moveTo>
                <a:cubicBezTo>
                  <a:pt x="8020823" y="6573740"/>
                  <a:pt x="7988130" y="6594579"/>
                  <a:pt x="7955629" y="6633035"/>
                </a:cubicBezTo>
                <a:cubicBezTo>
                  <a:pt x="7942300" y="6639809"/>
                  <a:pt x="7930720" y="6649640"/>
                  <a:pt x="7918538" y="6658422"/>
                </a:cubicBezTo>
                <a:lnTo>
                  <a:pt x="7878063" y="6677396"/>
                </a:lnTo>
                <a:lnTo>
                  <a:pt x="7878063" y="6677667"/>
                </a:lnTo>
                <a:lnTo>
                  <a:pt x="7918650" y="6658680"/>
                </a:lnTo>
                <a:lnTo>
                  <a:pt x="7955699" y="6633280"/>
                </a:lnTo>
                <a:lnTo>
                  <a:pt x="7955738" y="6633144"/>
                </a:lnTo>
                <a:cubicBezTo>
                  <a:pt x="7988240" y="6594688"/>
                  <a:pt x="8020933" y="6573821"/>
                  <a:pt x="8054240" y="6570093"/>
                </a:cubicBezTo>
                <a:lnTo>
                  <a:pt x="8104703" y="6577297"/>
                </a:lnTo>
                <a:lnTo>
                  <a:pt x="8104605" y="6577235"/>
                </a:lnTo>
                <a:cubicBezTo>
                  <a:pt x="8087592" y="6570591"/>
                  <a:pt x="8070784" y="6568168"/>
                  <a:pt x="8054130" y="6570024"/>
                </a:cubicBezTo>
                <a:close/>
                <a:moveTo>
                  <a:pt x="7801041" y="6568795"/>
                </a:moveTo>
                <a:lnTo>
                  <a:pt x="7801042" y="6568796"/>
                </a:lnTo>
                <a:cubicBezTo>
                  <a:pt x="7775423" y="6585730"/>
                  <a:pt x="7770151" y="6606050"/>
                  <a:pt x="7769674" y="6626944"/>
                </a:cubicBezTo>
                <a:lnTo>
                  <a:pt x="7769687" y="6627397"/>
                </a:lnTo>
                <a:lnTo>
                  <a:pt x="7775881" y="6597040"/>
                </a:lnTo>
                <a:cubicBezTo>
                  <a:pt x="7780447" y="6587231"/>
                  <a:pt x="7788151" y="6577918"/>
                  <a:pt x="7800932" y="6569451"/>
                </a:cubicBezTo>
                <a:lnTo>
                  <a:pt x="7800932" y="6569014"/>
                </a:lnTo>
                <a:cubicBezTo>
                  <a:pt x="7800932" y="6569014"/>
                  <a:pt x="7801150" y="6568795"/>
                  <a:pt x="7801260" y="6568795"/>
                </a:cubicBezTo>
                <a:close/>
                <a:moveTo>
                  <a:pt x="9028086" y="6563786"/>
                </a:moveTo>
                <a:lnTo>
                  <a:pt x="9021043" y="6583163"/>
                </a:lnTo>
                <a:cubicBezTo>
                  <a:pt x="9015511" y="6590235"/>
                  <a:pt x="9006797" y="6598020"/>
                  <a:pt x="8994917" y="6606814"/>
                </a:cubicBezTo>
                <a:cubicBezTo>
                  <a:pt x="8968151" y="6626589"/>
                  <a:pt x="8956570" y="6655320"/>
                  <a:pt x="8937125" y="6679246"/>
                </a:cubicBezTo>
                <a:lnTo>
                  <a:pt x="8937266" y="6679200"/>
                </a:lnTo>
                <a:lnTo>
                  <a:pt x="8963384" y="6641474"/>
                </a:lnTo>
                <a:cubicBezTo>
                  <a:pt x="8972057" y="6628829"/>
                  <a:pt x="8981643" y="6616702"/>
                  <a:pt x="8995026" y="6606815"/>
                </a:cubicBezTo>
                <a:cubicBezTo>
                  <a:pt x="9018733" y="6589280"/>
                  <a:pt x="9029794" y="6575733"/>
                  <a:pt x="9028114" y="6563825"/>
                </a:cubicBezTo>
                <a:close/>
                <a:moveTo>
                  <a:pt x="7268351" y="6554439"/>
                </a:moveTo>
                <a:cubicBezTo>
                  <a:pt x="7258222" y="6554282"/>
                  <a:pt x="7254408" y="6567440"/>
                  <a:pt x="7249496" y="6578318"/>
                </a:cubicBezTo>
                <a:lnTo>
                  <a:pt x="7240433" y="6590894"/>
                </a:lnTo>
                <a:lnTo>
                  <a:pt x="7240485" y="6590973"/>
                </a:lnTo>
                <a:cubicBezTo>
                  <a:pt x="7248351" y="6586276"/>
                  <a:pt x="7251437" y="6571499"/>
                  <a:pt x="7257117" y="6562241"/>
                </a:cubicBezTo>
                <a:lnTo>
                  <a:pt x="7268436" y="6554489"/>
                </a:lnTo>
                <a:close/>
                <a:moveTo>
                  <a:pt x="8302724" y="6537041"/>
                </a:moveTo>
                <a:lnTo>
                  <a:pt x="8277334" y="6546260"/>
                </a:lnTo>
                <a:lnTo>
                  <a:pt x="8255581" y="6562149"/>
                </a:lnTo>
                <a:lnTo>
                  <a:pt x="8244678" y="6569126"/>
                </a:lnTo>
                <a:lnTo>
                  <a:pt x="8211272" y="6577754"/>
                </a:lnTo>
                <a:lnTo>
                  <a:pt x="8211069" y="6577671"/>
                </a:lnTo>
                <a:lnTo>
                  <a:pt x="8311016" y="6733107"/>
                </a:lnTo>
                <a:cubicBezTo>
                  <a:pt x="8309487" y="6787840"/>
                  <a:pt x="8368591" y="6805975"/>
                  <a:pt x="8382793" y="6853062"/>
                </a:cubicBezTo>
                <a:lnTo>
                  <a:pt x="8384994" y="6857876"/>
                </a:lnTo>
                <a:lnTo>
                  <a:pt x="8382794" y="6853062"/>
                </a:lnTo>
                <a:lnTo>
                  <a:pt x="8382903" y="6853171"/>
                </a:lnTo>
                <a:cubicBezTo>
                  <a:pt x="8368700" y="6805975"/>
                  <a:pt x="8309596" y="6787949"/>
                  <a:pt x="8311126" y="6733216"/>
                </a:cubicBezTo>
                <a:lnTo>
                  <a:pt x="8311116" y="6733140"/>
                </a:lnTo>
                <a:lnTo>
                  <a:pt x="8211272" y="6577863"/>
                </a:lnTo>
                <a:cubicBezTo>
                  <a:pt x="8220886" y="6579229"/>
                  <a:pt x="8228956" y="6577679"/>
                  <a:pt x="8236269" y="6574507"/>
                </a:cubicBezTo>
                <a:lnTo>
                  <a:pt x="8244678" y="6569126"/>
                </a:lnTo>
                <a:lnTo>
                  <a:pt x="8246770" y="6568586"/>
                </a:lnTo>
                <a:lnTo>
                  <a:pt x="8255581" y="6562149"/>
                </a:lnTo>
                <a:lnTo>
                  <a:pt x="8256720" y="6561421"/>
                </a:lnTo>
                <a:cubicBezTo>
                  <a:pt x="8269885" y="6551179"/>
                  <a:pt x="8283159" y="6539626"/>
                  <a:pt x="8302823" y="6537113"/>
                </a:cubicBezTo>
                <a:close/>
                <a:moveTo>
                  <a:pt x="8470739" y="6509691"/>
                </a:moveTo>
                <a:lnTo>
                  <a:pt x="8470746" y="6509711"/>
                </a:lnTo>
                <a:lnTo>
                  <a:pt x="8481712" y="6510340"/>
                </a:lnTo>
                <a:close/>
                <a:moveTo>
                  <a:pt x="7153698" y="6494980"/>
                </a:moveTo>
                <a:lnTo>
                  <a:pt x="7157472" y="6498506"/>
                </a:lnTo>
                <a:cubicBezTo>
                  <a:pt x="7160910" y="6500570"/>
                  <a:pt x="7164037" y="6501390"/>
                  <a:pt x="7165868" y="6500625"/>
                </a:cubicBezTo>
                <a:lnTo>
                  <a:pt x="7165977" y="6500625"/>
                </a:lnTo>
                <a:cubicBezTo>
                  <a:pt x="7206617" y="6483473"/>
                  <a:pt x="7230434" y="6557434"/>
                  <a:pt x="7271512" y="6517559"/>
                </a:cubicBezTo>
                <a:cubicBezTo>
                  <a:pt x="7277411" y="6526516"/>
                  <a:pt x="7283311" y="6535475"/>
                  <a:pt x="7289209" y="6544433"/>
                </a:cubicBezTo>
                <a:lnTo>
                  <a:pt x="7289209" y="6566548"/>
                </a:lnTo>
                <a:lnTo>
                  <a:pt x="7289318" y="6566611"/>
                </a:lnTo>
                <a:cubicBezTo>
                  <a:pt x="7298932" y="6582561"/>
                  <a:pt x="7339464" y="6586713"/>
                  <a:pt x="7307126" y="6614025"/>
                </a:cubicBezTo>
                <a:cubicBezTo>
                  <a:pt x="7312507" y="6620853"/>
                  <a:pt x="7317880" y="6622205"/>
                  <a:pt x="7323061" y="6620912"/>
                </a:cubicBezTo>
                <a:lnTo>
                  <a:pt x="7307128" y="6614025"/>
                </a:lnTo>
                <a:cubicBezTo>
                  <a:pt x="7339574" y="6586604"/>
                  <a:pt x="7298934" y="6582561"/>
                  <a:pt x="7289320" y="6566611"/>
                </a:cubicBezTo>
                <a:cubicBezTo>
                  <a:pt x="7289320" y="6559182"/>
                  <a:pt x="7289320" y="6551753"/>
                  <a:pt x="7289320" y="6544433"/>
                </a:cubicBezTo>
                <a:cubicBezTo>
                  <a:pt x="7327884" y="6562896"/>
                  <a:pt x="7345473" y="6532307"/>
                  <a:pt x="7367105" y="6511113"/>
                </a:cubicBezTo>
                <a:cubicBezTo>
                  <a:pt x="7382618" y="6542904"/>
                  <a:pt x="7413973" y="6558854"/>
                  <a:pt x="7437789" y="6582452"/>
                </a:cubicBezTo>
                <a:cubicBezTo>
                  <a:pt x="7414082" y="6558854"/>
                  <a:pt x="7382618" y="6542903"/>
                  <a:pt x="7367105" y="6511111"/>
                </a:cubicBezTo>
                <a:lnTo>
                  <a:pt x="7366951" y="6510933"/>
                </a:lnTo>
                <a:lnTo>
                  <a:pt x="7334561" y="6542317"/>
                </a:lnTo>
                <a:cubicBezTo>
                  <a:pt x="7322639" y="6550306"/>
                  <a:pt x="7308600" y="6553338"/>
                  <a:pt x="7289318" y="6544106"/>
                </a:cubicBezTo>
                <a:lnTo>
                  <a:pt x="7289318" y="6544324"/>
                </a:lnTo>
                <a:cubicBezTo>
                  <a:pt x="7283418" y="6535366"/>
                  <a:pt x="7277520" y="6526407"/>
                  <a:pt x="7271620" y="6517450"/>
                </a:cubicBezTo>
                <a:cubicBezTo>
                  <a:pt x="7230542" y="6557325"/>
                  <a:pt x="7206617" y="6483364"/>
                  <a:pt x="7166086" y="6500516"/>
                </a:cubicBezTo>
                <a:close/>
                <a:moveTo>
                  <a:pt x="7876387" y="6493293"/>
                </a:moveTo>
                <a:lnTo>
                  <a:pt x="7876314" y="6493605"/>
                </a:lnTo>
                <a:cubicBezTo>
                  <a:pt x="7877106" y="6499259"/>
                  <a:pt x="7880138" y="6504482"/>
                  <a:pt x="7885484" y="6509289"/>
                </a:cubicBezTo>
                <a:lnTo>
                  <a:pt x="7908495" y="6522447"/>
                </a:lnTo>
                <a:lnTo>
                  <a:pt x="7908105" y="6522146"/>
                </a:lnTo>
                <a:lnTo>
                  <a:pt x="7908542" y="6522038"/>
                </a:lnTo>
                <a:cubicBezTo>
                  <a:pt x="7898492" y="6518049"/>
                  <a:pt x="7890830" y="6513659"/>
                  <a:pt x="7885484" y="6508852"/>
                </a:cubicBezTo>
                <a:close/>
                <a:moveTo>
                  <a:pt x="7119078" y="6483904"/>
                </a:moveTo>
                <a:lnTo>
                  <a:pt x="7117596" y="6487055"/>
                </a:lnTo>
                <a:lnTo>
                  <a:pt x="7119078" y="6483906"/>
                </a:lnTo>
                <a:close/>
                <a:moveTo>
                  <a:pt x="8262286" y="6463286"/>
                </a:moveTo>
                <a:lnTo>
                  <a:pt x="8259750" y="6475337"/>
                </a:lnTo>
                <a:lnTo>
                  <a:pt x="8262292" y="6463370"/>
                </a:lnTo>
                <a:close/>
                <a:moveTo>
                  <a:pt x="7748989" y="6459712"/>
                </a:moveTo>
                <a:lnTo>
                  <a:pt x="7731013" y="6460735"/>
                </a:lnTo>
                <a:cubicBezTo>
                  <a:pt x="7724705" y="6460483"/>
                  <a:pt x="7718818" y="6460459"/>
                  <a:pt x="7715528" y="6463134"/>
                </a:cubicBezTo>
                <a:lnTo>
                  <a:pt x="7715529" y="6463426"/>
                </a:lnTo>
                <a:lnTo>
                  <a:pt x="7730794" y="6461062"/>
                </a:lnTo>
                <a:cubicBezTo>
                  <a:pt x="7737103" y="6461314"/>
                  <a:pt x="7743836" y="6461796"/>
                  <a:pt x="7748821" y="6460036"/>
                </a:cubicBezTo>
                <a:close/>
                <a:moveTo>
                  <a:pt x="7144758" y="6455620"/>
                </a:moveTo>
                <a:lnTo>
                  <a:pt x="7141009" y="6473908"/>
                </a:lnTo>
                <a:cubicBezTo>
                  <a:pt x="7141743" y="6479590"/>
                  <a:pt x="7144140" y="6484708"/>
                  <a:pt x="7147213" y="6488921"/>
                </a:cubicBezTo>
                <a:lnTo>
                  <a:pt x="7151738" y="6493150"/>
                </a:lnTo>
                <a:lnTo>
                  <a:pt x="7141228" y="6473799"/>
                </a:lnTo>
                <a:lnTo>
                  <a:pt x="7144939" y="6455697"/>
                </a:lnTo>
                <a:close/>
                <a:moveTo>
                  <a:pt x="8664764" y="6442612"/>
                </a:moveTo>
                <a:lnTo>
                  <a:pt x="8664985" y="6442834"/>
                </a:lnTo>
                <a:lnTo>
                  <a:pt x="8675657" y="6453588"/>
                </a:lnTo>
                <a:lnTo>
                  <a:pt x="8675616" y="6453501"/>
                </a:lnTo>
                <a:lnTo>
                  <a:pt x="8664985" y="6442834"/>
                </a:lnTo>
                <a:lnTo>
                  <a:pt x="8664766" y="6442613"/>
                </a:lnTo>
                <a:close/>
                <a:moveTo>
                  <a:pt x="7529340" y="6438680"/>
                </a:moveTo>
                <a:lnTo>
                  <a:pt x="7508696" y="6455786"/>
                </a:lnTo>
                <a:lnTo>
                  <a:pt x="7491123" y="6460153"/>
                </a:lnTo>
                <a:lnTo>
                  <a:pt x="7481677" y="6461045"/>
                </a:lnTo>
                <a:lnTo>
                  <a:pt x="7457625" y="6454777"/>
                </a:lnTo>
                <a:lnTo>
                  <a:pt x="7454954" y="6454016"/>
                </a:lnTo>
                <a:cubicBezTo>
                  <a:pt x="7446501" y="6450962"/>
                  <a:pt x="7438006" y="6447703"/>
                  <a:pt x="7429493" y="6445625"/>
                </a:cubicBezTo>
                <a:lnTo>
                  <a:pt x="7428195" y="6445672"/>
                </a:lnTo>
                <a:lnTo>
                  <a:pt x="7425411" y="6444798"/>
                </a:lnTo>
                <a:lnTo>
                  <a:pt x="7398808" y="6446749"/>
                </a:lnTo>
                <a:lnTo>
                  <a:pt x="7395603" y="6446867"/>
                </a:lnTo>
                <a:lnTo>
                  <a:pt x="7395619" y="6446983"/>
                </a:lnTo>
                <a:lnTo>
                  <a:pt x="7398808" y="6446749"/>
                </a:lnTo>
                <a:lnTo>
                  <a:pt x="7428195" y="6445672"/>
                </a:lnTo>
                <a:lnTo>
                  <a:pt x="7455128" y="6454125"/>
                </a:lnTo>
                <a:lnTo>
                  <a:pt x="7457625" y="6454777"/>
                </a:lnTo>
                <a:lnTo>
                  <a:pt x="7480171" y="6461187"/>
                </a:lnTo>
                <a:lnTo>
                  <a:pt x="7481677" y="6461045"/>
                </a:lnTo>
                <a:lnTo>
                  <a:pt x="7484534" y="6461790"/>
                </a:lnTo>
                <a:lnTo>
                  <a:pt x="7491123" y="6460153"/>
                </a:lnTo>
                <a:lnTo>
                  <a:pt x="7505011" y="6458840"/>
                </a:lnTo>
                <a:lnTo>
                  <a:pt x="7508696" y="6455786"/>
                </a:lnTo>
                <a:lnTo>
                  <a:pt x="7513398" y="6454618"/>
                </a:lnTo>
                <a:lnTo>
                  <a:pt x="7529313" y="6439029"/>
                </a:lnTo>
                <a:close/>
                <a:moveTo>
                  <a:pt x="8056557" y="6409417"/>
                </a:moveTo>
                <a:lnTo>
                  <a:pt x="8065285" y="6421762"/>
                </a:lnTo>
                <a:cubicBezTo>
                  <a:pt x="8078159" y="6452166"/>
                  <a:pt x="8066790" y="6483445"/>
                  <a:pt x="8030903" y="6502373"/>
                </a:cubicBezTo>
                <a:cubicBezTo>
                  <a:pt x="8017902" y="6509254"/>
                  <a:pt x="8012112" y="6519196"/>
                  <a:pt x="8011238" y="6533071"/>
                </a:cubicBezTo>
                <a:cubicBezTo>
                  <a:pt x="7992775" y="6536785"/>
                  <a:pt x="7974202" y="6540500"/>
                  <a:pt x="7955739" y="6544214"/>
                </a:cubicBezTo>
                <a:cubicBezTo>
                  <a:pt x="7965025" y="6519524"/>
                  <a:pt x="7936620" y="6502482"/>
                  <a:pt x="7942410" y="6477573"/>
                </a:cubicBezTo>
                <a:cubicBezTo>
                  <a:pt x="7944049" y="6470772"/>
                  <a:pt x="7936593" y="6462066"/>
                  <a:pt x="7938293" y="6454773"/>
                </a:cubicBezTo>
                <a:lnTo>
                  <a:pt x="7943467" y="6448389"/>
                </a:lnTo>
                <a:lnTo>
                  <a:pt x="7943284" y="6448403"/>
                </a:lnTo>
                <a:cubicBezTo>
                  <a:pt x="7930174" y="6456379"/>
                  <a:pt x="7944158" y="6468724"/>
                  <a:pt x="7941973" y="6477901"/>
                </a:cubicBezTo>
                <a:cubicBezTo>
                  <a:pt x="7936182" y="6502810"/>
                  <a:pt x="7964588" y="6519744"/>
                  <a:pt x="7955301" y="6544542"/>
                </a:cubicBezTo>
                <a:lnTo>
                  <a:pt x="7944159" y="6555576"/>
                </a:lnTo>
                <a:lnTo>
                  <a:pt x="7944376" y="6555576"/>
                </a:lnTo>
                <a:lnTo>
                  <a:pt x="7897291" y="6599521"/>
                </a:lnTo>
                <a:lnTo>
                  <a:pt x="7897618" y="6599303"/>
                </a:lnTo>
                <a:cubicBezTo>
                  <a:pt x="7913349" y="6584718"/>
                  <a:pt x="7927989" y="6568741"/>
                  <a:pt x="7944704" y="6555358"/>
                </a:cubicBezTo>
                <a:cubicBezTo>
                  <a:pt x="7948419" y="6551643"/>
                  <a:pt x="7952134" y="6547929"/>
                  <a:pt x="7955848" y="6544324"/>
                </a:cubicBezTo>
                <a:lnTo>
                  <a:pt x="8011059" y="6533238"/>
                </a:lnTo>
                <a:lnTo>
                  <a:pt x="8011128" y="6533180"/>
                </a:lnTo>
                <a:lnTo>
                  <a:pt x="8011391" y="6533137"/>
                </a:lnTo>
                <a:lnTo>
                  <a:pt x="8016631" y="6515319"/>
                </a:lnTo>
                <a:cubicBezTo>
                  <a:pt x="8019814" y="6510239"/>
                  <a:pt x="8024511" y="6506033"/>
                  <a:pt x="8031012" y="6502591"/>
                </a:cubicBezTo>
                <a:cubicBezTo>
                  <a:pt x="8066900" y="6483663"/>
                  <a:pt x="8078330" y="6452322"/>
                  <a:pt x="8065440" y="6421934"/>
                </a:cubicBezTo>
                <a:close/>
                <a:moveTo>
                  <a:pt x="7808575" y="6407754"/>
                </a:moveTo>
                <a:lnTo>
                  <a:pt x="7801806" y="6417376"/>
                </a:lnTo>
                <a:cubicBezTo>
                  <a:pt x="7792588" y="6415328"/>
                  <a:pt x="7783571" y="6414263"/>
                  <a:pt x="7776030" y="6415408"/>
                </a:cubicBezTo>
                <a:lnTo>
                  <a:pt x="7772649" y="6417668"/>
                </a:lnTo>
                <a:lnTo>
                  <a:pt x="7768813" y="6417663"/>
                </a:lnTo>
                <a:lnTo>
                  <a:pt x="7759561" y="6426412"/>
                </a:lnTo>
                <a:lnTo>
                  <a:pt x="7759128" y="6426702"/>
                </a:lnTo>
                <a:lnTo>
                  <a:pt x="7759109" y="6426840"/>
                </a:lnTo>
                <a:lnTo>
                  <a:pt x="7759561" y="6426412"/>
                </a:lnTo>
                <a:lnTo>
                  <a:pt x="7772649" y="6417668"/>
                </a:lnTo>
                <a:lnTo>
                  <a:pt x="7801588" y="6417704"/>
                </a:lnTo>
                <a:cubicBezTo>
                  <a:pt x="7802789" y="6418031"/>
                  <a:pt x="7805411" y="6412460"/>
                  <a:pt x="7808580" y="6407762"/>
                </a:cubicBezTo>
                <a:close/>
                <a:moveTo>
                  <a:pt x="7565945" y="6407231"/>
                </a:moveTo>
                <a:lnTo>
                  <a:pt x="7565910" y="6407422"/>
                </a:lnTo>
                <a:cubicBezTo>
                  <a:pt x="7567549" y="6413034"/>
                  <a:pt x="7574022" y="6415465"/>
                  <a:pt x="7590956" y="6409729"/>
                </a:cubicBezTo>
                <a:cubicBezTo>
                  <a:pt x="7594124" y="6408664"/>
                  <a:pt x="7596992" y="6409211"/>
                  <a:pt x="7599413" y="6410866"/>
                </a:cubicBezTo>
                <a:lnTo>
                  <a:pt x="7605185" y="6418660"/>
                </a:lnTo>
                <a:lnTo>
                  <a:pt x="7605185" y="6418442"/>
                </a:lnTo>
                <a:cubicBezTo>
                  <a:pt x="7602427" y="6411696"/>
                  <a:pt x="7597292" y="6407380"/>
                  <a:pt x="7590956" y="6409510"/>
                </a:cubicBezTo>
                <a:cubicBezTo>
                  <a:pt x="7582489" y="6412379"/>
                  <a:pt x="7576637" y="6413205"/>
                  <a:pt x="7572697" y="6412613"/>
                </a:cubicBezTo>
                <a:close/>
                <a:moveTo>
                  <a:pt x="8404967" y="6392747"/>
                </a:moveTo>
                <a:lnTo>
                  <a:pt x="8403948" y="6406508"/>
                </a:lnTo>
                <a:lnTo>
                  <a:pt x="8393190" y="6409697"/>
                </a:lnTo>
                <a:lnTo>
                  <a:pt x="8377295" y="6404702"/>
                </a:lnTo>
                <a:lnTo>
                  <a:pt x="8375911" y="6404157"/>
                </a:lnTo>
                <a:cubicBezTo>
                  <a:pt x="8352969" y="6391922"/>
                  <a:pt x="8335707" y="6420435"/>
                  <a:pt x="8321833" y="6414864"/>
                </a:cubicBezTo>
                <a:lnTo>
                  <a:pt x="8315086" y="6400846"/>
                </a:lnTo>
                <a:lnTo>
                  <a:pt x="8315072" y="6400929"/>
                </a:lnTo>
                <a:cubicBezTo>
                  <a:pt x="8315243" y="6405885"/>
                  <a:pt x="8316916" y="6410766"/>
                  <a:pt x="8321832" y="6414972"/>
                </a:cubicBezTo>
                <a:cubicBezTo>
                  <a:pt x="8335707" y="6420544"/>
                  <a:pt x="8352969" y="6392030"/>
                  <a:pt x="8375911" y="6404266"/>
                </a:cubicBezTo>
                <a:lnTo>
                  <a:pt x="8377295" y="6404702"/>
                </a:lnTo>
                <a:lnTo>
                  <a:pt x="8391375" y="6410235"/>
                </a:lnTo>
                <a:lnTo>
                  <a:pt x="8393190" y="6409697"/>
                </a:lnTo>
                <a:lnTo>
                  <a:pt x="8396505" y="6410740"/>
                </a:lnTo>
                <a:cubicBezTo>
                  <a:pt x="8402896" y="6410412"/>
                  <a:pt x="8407266" y="6406014"/>
                  <a:pt x="8404972" y="6392796"/>
                </a:cubicBezTo>
                <a:close/>
                <a:moveTo>
                  <a:pt x="8963911" y="6378090"/>
                </a:moveTo>
                <a:lnTo>
                  <a:pt x="8961929" y="6382113"/>
                </a:lnTo>
                <a:lnTo>
                  <a:pt x="8963808" y="6378306"/>
                </a:lnTo>
                <a:close/>
                <a:moveTo>
                  <a:pt x="7327460" y="6374243"/>
                </a:moveTo>
                <a:lnTo>
                  <a:pt x="7326563" y="6374422"/>
                </a:lnTo>
                <a:lnTo>
                  <a:pt x="7326682" y="6374660"/>
                </a:lnTo>
                <a:lnTo>
                  <a:pt x="7331387" y="6380134"/>
                </a:lnTo>
                <a:close/>
                <a:moveTo>
                  <a:pt x="8307084" y="6370509"/>
                </a:moveTo>
                <a:cubicBezTo>
                  <a:pt x="8272780" y="6370618"/>
                  <a:pt x="8252023" y="6408308"/>
                  <a:pt x="8235745" y="6431142"/>
                </a:cubicBezTo>
                <a:cubicBezTo>
                  <a:pt x="8229928" y="6439309"/>
                  <a:pt x="8228206" y="6443296"/>
                  <a:pt x="8228950" y="6444897"/>
                </a:cubicBezTo>
                <a:lnTo>
                  <a:pt x="8229015" y="6444892"/>
                </a:lnTo>
                <a:lnTo>
                  <a:pt x="8235745" y="6431251"/>
                </a:lnTo>
                <a:cubicBezTo>
                  <a:pt x="8252023" y="6408417"/>
                  <a:pt x="8272671" y="6370836"/>
                  <a:pt x="8307084" y="6370618"/>
                </a:cubicBezTo>
                <a:lnTo>
                  <a:pt x="8318138" y="6375133"/>
                </a:lnTo>
                <a:lnTo>
                  <a:pt x="8318146" y="6375028"/>
                </a:lnTo>
                <a:cubicBezTo>
                  <a:pt x="8317018" y="6372189"/>
                  <a:pt x="8313912" y="6370481"/>
                  <a:pt x="8307084" y="6370509"/>
                </a:cubicBezTo>
                <a:close/>
                <a:moveTo>
                  <a:pt x="7817516" y="6368183"/>
                </a:moveTo>
                <a:lnTo>
                  <a:pt x="7806737" y="6369308"/>
                </a:lnTo>
                <a:cubicBezTo>
                  <a:pt x="7798502" y="6368215"/>
                  <a:pt x="7789406" y="6365648"/>
                  <a:pt x="7785638" y="6374988"/>
                </a:cubicBezTo>
                <a:lnTo>
                  <a:pt x="7785711" y="6375091"/>
                </a:lnTo>
                <a:lnTo>
                  <a:pt x="7794279" y="6368516"/>
                </a:lnTo>
                <a:cubicBezTo>
                  <a:pt x="7801810" y="6367728"/>
                  <a:pt x="7811567" y="6372190"/>
                  <a:pt x="7817405" y="6368479"/>
                </a:cubicBezTo>
                <a:close/>
                <a:moveTo>
                  <a:pt x="7031501" y="6367431"/>
                </a:moveTo>
                <a:lnTo>
                  <a:pt x="7031492" y="6367450"/>
                </a:lnTo>
                <a:cubicBezTo>
                  <a:pt x="7035425" y="6369088"/>
                  <a:pt x="7038593" y="6370946"/>
                  <a:pt x="7041980" y="6371601"/>
                </a:cubicBezTo>
                <a:cubicBezTo>
                  <a:pt x="7061645" y="6375862"/>
                  <a:pt x="7082814" y="6372870"/>
                  <a:pt x="7103837" y="6370832"/>
                </a:cubicBezTo>
                <a:lnTo>
                  <a:pt x="7122230" y="6370057"/>
                </a:lnTo>
                <a:lnTo>
                  <a:pt x="7141100" y="6370789"/>
                </a:lnTo>
                <a:lnTo>
                  <a:pt x="7155578" y="6373836"/>
                </a:lnTo>
                <a:lnTo>
                  <a:pt x="7182940" y="6387033"/>
                </a:lnTo>
                <a:lnTo>
                  <a:pt x="7183016" y="6387080"/>
                </a:lnTo>
                <a:lnTo>
                  <a:pt x="7183000" y="6387062"/>
                </a:lnTo>
                <a:lnTo>
                  <a:pt x="7182940" y="6387033"/>
                </a:lnTo>
                <a:lnTo>
                  <a:pt x="7164808" y="6375779"/>
                </a:lnTo>
                <a:lnTo>
                  <a:pt x="7155578" y="6373836"/>
                </a:lnTo>
                <a:lnTo>
                  <a:pt x="7149972" y="6371133"/>
                </a:lnTo>
                <a:lnTo>
                  <a:pt x="7141100" y="6370789"/>
                </a:lnTo>
                <a:lnTo>
                  <a:pt x="7135053" y="6369515"/>
                </a:lnTo>
                <a:lnTo>
                  <a:pt x="7122230" y="6370057"/>
                </a:lnTo>
                <a:lnTo>
                  <a:pt x="7114109" y="6369741"/>
                </a:lnTo>
                <a:cubicBezTo>
                  <a:pt x="7089694" y="6371489"/>
                  <a:pt x="7064702" y="6376416"/>
                  <a:pt x="7041761" y="6371492"/>
                </a:cubicBezTo>
                <a:close/>
                <a:moveTo>
                  <a:pt x="7255889" y="6366685"/>
                </a:moveTo>
                <a:cubicBezTo>
                  <a:pt x="7239720" y="6367668"/>
                  <a:pt x="7235240" y="6378156"/>
                  <a:pt x="7232618" y="6392250"/>
                </a:cubicBezTo>
                <a:cubicBezTo>
                  <a:pt x="7230761" y="6402356"/>
                  <a:pt x="7224343" y="6408555"/>
                  <a:pt x="7217501" y="6410904"/>
                </a:cubicBezTo>
                <a:lnTo>
                  <a:pt x="7200004" y="6406491"/>
                </a:lnTo>
                <a:lnTo>
                  <a:pt x="7200063" y="6406560"/>
                </a:lnTo>
                <a:cubicBezTo>
                  <a:pt x="7207164" y="6417157"/>
                  <a:pt x="7229014" y="6412569"/>
                  <a:pt x="7232838" y="6392359"/>
                </a:cubicBezTo>
                <a:cubicBezTo>
                  <a:pt x="7235459" y="6378265"/>
                  <a:pt x="7240048" y="6367668"/>
                  <a:pt x="7256108" y="6366794"/>
                </a:cubicBezTo>
                <a:cubicBezTo>
                  <a:pt x="7274571" y="6382526"/>
                  <a:pt x="7292925" y="6408090"/>
                  <a:pt x="7311387" y="6386458"/>
                </a:cubicBezTo>
                <a:cubicBezTo>
                  <a:pt x="7313791" y="6385476"/>
                  <a:pt x="7315211" y="6382745"/>
                  <a:pt x="7316194" y="6379575"/>
                </a:cubicBezTo>
                <a:lnTo>
                  <a:pt x="7322684" y="6366922"/>
                </a:lnTo>
                <a:lnTo>
                  <a:pt x="7322560" y="6366732"/>
                </a:lnTo>
                <a:lnTo>
                  <a:pt x="7316085" y="6379358"/>
                </a:lnTo>
                <a:cubicBezTo>
                  <a:pt x="7314446" y="6381980"/>
                  <a:pt x="7312808" y="6384384"/>
                  <a:pt x="7311278" y="6386241"/>
                </a:cubicBezTo>
                <a:cubicBezTo>
                  <a:pt x="7302046" y="6397057"/>
                  <a:pt x="7292843" y="6396072"/>
                  <a:pt x="7283639" y="6390419"/>
                </a:cubicBezTo>
                <a:lnTo>
                  <a:pt x="7256125" y="6366685"/>
                </a:lnTo>
                <a:close/>
                <a:moveTo>
                  <a:pt x="7323709" y="6365928"/>
                </a:moveTo>
                <a:lnTo>
                  <a:pt x="7322610" y="6366633"/>
                </a:lnTo>
                <a:lnTo>
                  <a:pt x="7322610" y="6366634"/>
                </a:lnTo>
                <a:close/>
                <a:moveTo>
                  <a:pt x="7384756" y="6358237"/>
                </a:moveTo>
                <a:lnTo>
                  <a:pt x="7378782" y="6359000"/>
                </a:lnTo>
                <a:lnTo>
                  <a:pt x="7383522" y="6359327"/>
                </a:lnTo>
                <a:close/>
                <a:moveTo>
                  <a:pt x="9215866" y="6356275"/>
                </a:moveTo>
                <a:lnTo>
                  <a:pt x="9230160" y="6384342"/>
                </a:lnTo>
                <a:lnTo>
                  <a:pt x="9220694" y="6363147"/>
                </a:lnTo>
                <a:close/>
                <a:moveTo>
                  <a:pt x="6867290" y="6333364"/>
                </a:moveTo>
                <a:cubicBezTo>
                  <a:pt x="6862483" y="6342322"/>
                  <a:pt x="6854180" y="6344289"/>
                  <a:pt x="6845112" y="6344508"/>
                </a:cubicBezTo>
                <a:lnTo>
                  <a:pt x="6845024" y="6344463"/>
                </a:lnTo>
                <a:lnTo>
                  <a:pt x="6845071" y="6344605"/>
                </a:lnTo>
                <a:lnTo>
                  <a:pt x="6857771" y="6342323"/>
                </a:lnTo>
                <a:cubicBezTo>
                  <a:pt x="6861582" y="6340684"/>
                  <a:pt x="6864832" y="6337953"/>
                  <a:pt x="6867181" y="6333473"/>
                </a:cubicBezTo>
                <a:cubicBezTo>
                  <a:pt x="6879417" y="6333910"/>
                  <a:pt x="6892527" y="6331507"/>
                  <a:pt x="6900502" y="6344617"/>
                </a:cubicBezTo>
                <a:cubicBezTo>
                  <a:pt x="6900119" y="6370564"/>
                  <a:pt x="6909487" y="6388726"/>
                  <a:pt x="6923854" y="6402014"/>
                </a:cubicBezTo>
                <a:lnTo>
                  <a:pt x="6931495" y="6406045"/>
                </a:lnTo>
                <a:lnTo>
                  <a:pt x="6935600" y="6410750"/>
                </a:lnTo>
                <a:lnTo>
                  <a:pt x="6970520" y="6426636"/>
                </a:lnTo>
                <a:lnTo>
                  <a:pt x="6977195" y="6430158"/>
                </a:lnTo>
                <a:lnTo>
                  <a:pt x="6977304" y="6429940"/>
                </a:lnTo>
                <a:cubicBezTo>
                  <a:pt x="7004289" y="6438789"/>
                  <a:pt x="7031055" y="6443705"/>
                  <a:pt x="7043728" y="6471018"/>
                </a:cubicBezTo>
                <a:cubicBezTo>
                  <a:pt x="7055418" y="6496145"/>
                  <a:pt x="7079452" y="6475497"/>
                  <a:pt x="7094747" y="6483800"/>
                </a:cubicBezTo>
                <a:cubicBezTo>
                  <a:pt x="7095074" y="6484128"/>
                  <a:pt x="7095402" y="6484346"/>
                  <a:pt x="7095730" y="6484674"/>
                </a:cubicBezTo>
                <a:lnTo>
                  <a:pt x="7100371" y="6488788"/>
                </a:lnTo>
                <a:lnTo>
                  <a:pt x="7100453" y="6488752"/>
                </a:lnTo>
                <a:lnTo>
                  <a:pt x="7095730" y="6484565"/>
                </a:lnTo>
                <a:cubicBezTo>
                  <a:pt x="7095730" y="6484565"/>
                  <a:pt x="7095839" y="6484565"/>
                  <a:pt x="7095948" y="6484565"/>
                </a:cubicBezTo>
                <a:lnTo>
                  <a:pt x="7095948" y="6484456"/>
                </a:lnTo>
                <a:lnTo>
                  <a:pt x="7100457" y="6488750"/>
                </a:lnTo>
                <a:lnTo>
                  <a:pt x="7100459" y="6488749"/>
                </a:lnTo>
                <a:lnTo>
                  <a:pt x="7100427" y="6488717"/>
                </a:lnTo>
                <a:cubicBezTo>
                  <a:pt x="7099007" y="6486750"/>
                  <a:pt x="7097478" y="6485439"/>
                  <a:pt x="7095839" y="6484347"/>
                </a:cubicBezTo>
                <a:cubicBezTo>
                  <a:pt x="7095511" y="6484128"/>
                  <a:pt x="7095074" y="6483800"/>
                  <a:pt x="7094746" y="6483582"/>
                </a:cubicBezTo>
                <a:cubicBezTo>
                  <a:pt x="7079342" y="6475388"/>
                  <a:pt x="7055416" y="6496036"/>
                  <a:pt x="7043728" y="6470800"/>
                </a:cubicBezTo>
                <a:cubicBezTo>
                  <a:pt x="7031055" y="6443487"/>
                  <a:pt x="7004288" y="6438571"/>
                  <a:pt x="6977304" y="6429722"/>
                </a:cubicBezTo>
                <a:lnTo>
                  <a:pt x="6970520" y="6426636"/>
                </a:lnTo>
                <a:lnTo>
                  <a:pt x="6931495" y="6406045"/>
                </a:lnTo>
                <a:lnTo>
                  <a:pt x="6906755" y="6377688"/>
                </a:lnTo>
                <a:lnTo>
                  <a:pt x="6900686" y="6344593"/>
                </a:lnTo>
                <a:lnTo>
                  <a:pt x="6885657" y="6334292"/>
                </a:lnTo>
                <a:cubicBezTo>
                  <a:pt x="6879853" y="6333200"/>
                  <a:pt x="6873517" y="6333692"/>
                  <a:pt x="6867399" y="6333473"/>
                </a:cubicBezTo>
                <a:lnTo>
                  <a:pt x="6867291" y="6333364"/>
                </a:lnTo>
                <a:close/>
                <a:moveTo>
                  <a:pt x="7810346" y="6328121"/>
                </a:moveTo>
                <a:lnTo>
                  <a:pt x="7822454" y="6354303"/>
                </a:lnTo>
                <a:lnTo>
                  <a:pt x="7822454" y="6354230"/>
                </a:lnTo>
                <a:cubicBezTo>
                  <a:pt x="7822454" y="6346801"/>
                  <a:pt x="7821990" y="6340819"/>
                  <a:pt x="7820146" y="6336340"/>
                </a:cubicBezTo>
                <a:close/>
                <a:moveTo>
                  <a:pt x="6693256" y="6327792"/>
                </a:moveTo>
                <a:cubicBezTo>
                  <a:pt x="6697298" y="6327136"/>
                  <a:pt x="6704836" y="6329103"/>
                  <a:pt x="6705710" y="6331616"/>
                </a:cubicBezTo>
                <a:lnTo>
                  <a:pt x="6705819" y="6331725"/>
                </a:lnTo>
                <a:cubicBezTo>
                  <a:pt x="6708660" y="6340574"/>
                  <a:pt x="6700685" y="6343742"/>
                  <a:pt x="6694348" y="6346255"/>
                </a:cubicBezTo>
                <a:cubicBezTo>
                  <a:pt x="6690743" y="6347675"/>
                  <a:pt x="6685936" y="6346255"/>
                  <a:pt x="6681675" y="6345927"/>
                </a:cubicBezTo>
                <a:cubicBezTo>
                  <a:pt x="6678617" y="6342104"/>
                  <a:pt x="6675667" y="6338280"/>
                  <a:pt x="6672608" y="6334456"/>
                </a:cubicBezTo>
                <a:cubicBezTo>
                  <a:pt x="6679491" y="6332162"/>
                  <a:pt x="6686265" y="6328884"/>
                  <a:pt x="6693256" y="6327792"/>
                </a:cubicBezTo>
                <a:close/>
                <a:moveTo>
                  <a:pt x="7047290" y="6324709"/>
                </a:moveTo>
                <a:lnTo>
                  <a:pt x="7046065" y="6325006"/>
                </a:lnTo>
                <a:lnTo>
                  <a:pt x="7037623" y="6326072"/>
                </a:lnTo>
                <a:lnTo>
                  <a:pt x="7033744" y="6327994"/>
                </a:lnTo>
                <a:lnTo>
                  <a:pt x="7032258" y="6328354"/>
                </a:lnTo>
                <a:cubicBezTo>
                  <a:pt x="7027139" y="6331060"/>
                  <a:pt x="7022013" y="6334430"/>
                  <a:pt x="7017179" y="6335986"/>
                </a:cubicBezTo>
                <a:lnTo>
                  <a:pt x="6978611" y="6340049"/>
                </a:lnTo>
                <a:lnTo>
                  <a:pt x="6978765" y="6340123"/>
                </a:lnTo>
                <a:cubicBezTo>
                  <a:pt x="6991015" y="6342104"/>
                  <a:pt x="7003688" y="6340520"/>
                  <a:pt x="7017399" y="6336095"/>
                </a:cubicBezTo>
                <a:lnTo>
                  <a:pt x="7033744" y="6327994"/>
                </a:lnTo>
                <a:lnTo>
                  <a:pt x="7046065" y="6325006"/>
                </a:lnTo>
                <a:lnTo>
                  <a:pt x="7047447" y="6324832"/>
                </a:lnTo>
                <a:close/>
                <a:moveTo>
                  <a:pt x="6942660" y="6322757"/>
                </a:moveTo>
                <a:lnTo>
                  <a:pt x="6942671" y="6322766"/>
                </a:lnTo>
                <a:lnTo>
                  <a:pt x="6945596" y="6324172"/>
                </a:lnTo>
                <a:close/>
                <a:moveTo>
                  <a:pt x="6643438" y="6314682"/>
                </a:moveTo>
                <a:cubicBezTo>
                  <a:pt x="6658624" y="6320145"/>
                  <a:pt x="6661902" y="6330305"/>
                  <a:pt x="6658843" y="6352810"/>
                </a:cubicBezTo>
                <a:cubicBezTo>
                  <a:pt x="6642127" y="6340356"/>
                  <a:pt x="6641472" y="6328775"/>
                  <a:pt x="6643438" y="6314682"/>
                </a:cubicBezTo>
                <a:close/>
                <a:moveTo>
                  <a:pt x="7085350" y="6314005"/>
                </a:moveTo>
                <a:lnTo>
                  <a:pt x="7099403" y="6316267"/>
                </a:lnTo>
                <a:lnTo>
                  <a:pt x="7099432" y="6316252"/>
                </a:lnTo>
                <a:close/>
                <a:moveTo>
                  <a:pt x="9235656" y="6309195"/>
                </a:moveTo>
                <a:lnTo>
                  <a:pt x="9235645" y="6309278"/>
                </a:lnTo>
                <a:cubicBezTo>
                  <a:pt x="9236713" y="6314661"/>
                  <a:pt x="9239497" y="6321019"/>
                  <a:pt x="9244223" y="6328229"/>
                </a:cubicBezTo>
                <a:cubicBezTo>
                  <a:pt x="9249221" y="6335849"/>
                  <a:pt x="9252553" y="6343292"/>
                  <a:pt x="9254358" y="6350557"/>
                </a:cubicBezTo>
                <a:lnTo>
                  <a:pt x="9255321" y="6371716"/>
                </a:lnTo>
                <a:lnTo>
                  <a:pt x="9255325" y="6371711"/>
                </a:lnTo>
                <a:cubicBezTo>
                  <a:pt x="9257551" y="6357890"/>
                  <a:pt x="9254218" y="6343360"/>
                  <a:pt x="9244222" y="6328120"/>
                </a:cubicBezTo>
                <a:close/>
                <a:moveTo>
                  <a:pt x="6882367" y="6285540"/>
                </a:moveTo>
                <a:lnTo>
                  <a:pt x="6856216" y="6288876"/>
                </a:lnTo>
                <a:lnTo>
                  <a:pt x="6856256" y="6288899"/>
                </a:lnTo>
                <a:cubicBezTo>
                  <a:pt x="6850629" y="6298186"/>
                  <a:pt x="6847461" y="6306844"/>
                  <a:pt x="6848677" y="6314410"/>
                </a:cubicBezTo>
                <a:lnTo>
                  <a:pt x="6848733" y="6314466"/>
                </a:lnTo>
                <a:lnTo>
                  <a:pt x="6856256" y="6289008"/>
                </a:lnTo>
                <a:cubicBezTo>
                  <a:pt x="6865870" y="6285540"/>
                  <a:pt x="6874569" y="6284680"/>
                  <a:pt x="6882586" y="6285649"/>
                </a:cubicBezTo>
                <a:lnTo>
                  <a:pt x="6904689" y="6293221"/>
                </a:lnTo>
                <a:lnTo>
                  <a:pt x="6904611" y="6293160"/>
                </a:lnTo>
                <a:cubicBezTo>
                  <a:pt x="6897722" y="6289309"/>
                  <a:pt x="6890385" y="6286509"/>
                  <a:pt x="6882367" y="6285540"/>
                </a:cubicBezTo>
                <a:close/>
                <a:moveTo>
                  <a:pt x="7610943" y="6283433"/>
                </a:moveTo>
                <a:lnTo>
                  <a:pt x="7640076" y="6297654"/>
                </a:lnTo>
                <a:cubicBezTo>
                  <a:pt x="7647356" y="6306980"/>
                  <a:pt x="7649241" y="6320637"/>
                  <a:pt x="7637060" y="6337953"/>
                </a:cubicBezTo>
                <a:cubicBezTo>
                  <a:pt x="7625697" y="6354012"/>
                  <a:pt x="7625151" y="6370400"/>
                  <a:pt x="7631269" y="6390065"/>
                </a:cubicBezTo>
                <a:cubicBezTo>
                  <a:pt x="7638480" y="6413443"/>
                  <a:pt x="7646455" y="6453210"/>
                  <a:pt x="7640774" y="6461186"/>
                </a:cubicBezTo>
                <a:cubicBezTo>
                  <a:pt x="7607562" y="6507398"/>
                  <a:pt x="7607562" y="6559619"/>
                  <a:pt x="7600133" y="6610857"/>
                </a:cubicBezTo>
                <a:cubicBezTo>
                  <a:pt x="7598002" y="6614463"/>
                  <a:pt x="7594834" y="6617576"/>
                  <a:pt x="7591557" y="6619009"/>
                </a:cubicBezTo>
                <a:lnTo>
                  <a:pt x="7582512" y="6617123"/>
                </a:lnTo>
                <a:lnTo>
                  <a:pt x="7567970" y="6585228"/>
                </a:lnTo>
                <a:lnTo>
                  <a:pt x="7564284" y="6543668"/>
                </a:lnTo>
                <a:lnTo>
                  <a:pt x="7564271" y="6543751"/>
                </a:lnTo>
                <a:cubicBezTo>
                  <a:pt x="7563738" y="6558377"/>
                  <a:pt x="7564947" y="6572722"/>
                  <a:pt x="7567969" y="6585447"/>
                </a:cubicBezTo>
                <a:lnTo>
                  <a:pt x="7582401" y="6617100"/>
                </a:lnTo>
                <a:lnTo>
                  <a:pt x="7582512" y="6617123"/>
                </a:lnTo>
                <a:lnTo>
                  <a:pt x="7582544" y="6617194"/>
                </a:lnTo>
                <a:lnTo>
                  <a:pt x="7582413" y="6617128"/>
                </a:lnTo>
                <a:lnTo>
                  <a:pt x="7582543" y="6617412"/>
                </a:lnTo>
                <a:cubicBezTo>
                  <a:pt x="7587678" y="6623639"/>
                  <a:pt x="7596091" y="6618396"/>
                  <a:pt x="7600351" y="6611185"/>
                </a:cubicBezTo>
                <a:cubicBezTo>
                  <a:pt x="7613461" y="6594033"/>
                  <a:pt x="7642522" y="6611622"/>
                  <a:pt x="7653337" y="6582125"/>
                </a:cubicBezTo>
                <a:lnTo>
                  <a:pt x="7653577" y="6581727"/>
                </a:lnTo>
                <a:lnTo>
                  <a:pt x="7663300" y="6568482"/>
                </a:lnTo>
                <a:lnTo>
                  <a:pt x="7667651" y="6567476"/>
                </a:lnTo>
                <a:lnTo>
                  <a:pt x="7674800" y="6568482"/>
                </a:lnTo>
                <a:lnTo>
                  <a:pt x="7694156" y="6576210"/>
                </a:lnTo>
                <a:lnTo>
                  <a:pt x="7714498" y="6576981"/>
                </a:lnTo>
                <a:lnTo>
                  <a:pt x="7714844" y="6576771"/>
                </a:lnTo>
                <a:cubicBezTo>
                  <a:pt x="7699603" y="6580923"/>
                  <a:pt x="7687586" y="6573166"/>
                  <a:pt x="7677713" y="6568891"/>
                </a:cubicBezTo>
                <a:lnTo>
                  <a:pt x="7674800" y="6568482"/>
                </a:lnTo>
                <a:lnTo>
                  <a:pt x="7670584" y="6566798"/>
                </a:lnTo>
                <a:lnTo>
                  <a:pt x="7667651" y="6567476"/>
                </a:lnTo>
                <a:lnTo>
                  <a:pt x="7664376" y="6567016"/>
                </a:lnTo>
                <a:lnTo>
                  <a:pt x="7663300" y="6568482"/>
                </a:lnTo>
                <a:lnTo>
                  <a:pt x="7661340" y="6568935"/>
                </a:lnTo>
                <a:lnTo>
                  <a:pt x="7653577" y="6581727"/>
                </a:lnTo>
                <a:lnTo>
                  <a:pt x="7653447" y="6581906"/>
                </a:lnTo>
                <a:cubicBezTo>
                  <a:pt x="7642631" y="6611403"/>
                  <a:pt x="7613570" y="6593814"/>
                  <a:pt x="7600461" y="6610967"/>
                </a:cubicBezTo>
                <a:cubicBezTo>
                  <a:pt x="7607889" y="6559728"/>
                  <a:pt x="7607999" y="6507508"/>
                  <a:pt x="7641102" y="6461295"/>
                </a:cubicBezTo>
                <a:cubicBezTo>
                  <a:pt x="7646783" y="6453320"/>
                  <a:pt x="7638917" y="6413553"/>
                  <a:pt x="7631597" y="6390174"/>
                </a:cubicBezTo>
                <a:cubicBezTo>
                  <a:pt x="7625479" y="6370509"/>
                  <a:pt x="7626025" y="6354122"/>
                  <a:pt x="7637387" y="6338062"/>
                </a:cubicBezTo>
                <a:cubicBezTo>
                  <a:pt x="7661750" y="6303430"/>
                  <a:pt x="7629849" y="6283328"/>
                  <a:pt x="7611058" y="6283437"/>
                </a:cubicBezTo>
                <a:close/>
                <a:moveTo>
                  <a:pt x="7447721" y="6282729"/>
                </a:moveTo>
                <a:lnTo>
                  <a:pt x="7447466" y="6282747"/>
                </a:lnTo>
                <a:lnTo>
                  <a:pt x="7457051" y="6293030"/>
                </a:lnTo>
                <a:cubicBezTo>
                  <a:pt x="7460014" y="6298204"/>
                  <a:pt x="7462684" y="6305232"/>
                  <a:pt x="7464992" y="6314573"/>
                </a:cubicBezTo>
                <a:lnTo>
                  <a:pt x="7465219" y="6314410"/>
                </a:lnTo>
                <a:lnTo>
                  <a:pt x="7457410" y="6293139"/>
                </a:lnTo>
                <a:cubicBezTo>
                  <a:pt x="7454454" y="6287965"/>
                  <a:pt x="7451201" y="6284646"/>
                  <a:pt x="7447721" y="6282729"/>
                </a:cubicBezTo>
                <a:close/>
                <a:moveTo>
                  <a:pt x="9157210" y="6278336"/>
                </a:moveTo>
                <a:cubicBezTo>
                  <a:pt x="9151546" y="6276636"/>
                  <a:pt x="9144916" y="6277099"/>
                  <a:pt x="9136941" y="6280814"/>
                </a:cubicBezTo>
                <a:cubicBezTo>
                  <a:pt x="9104166" y="6296000"/>
                  <a:pt x="9052819" y="6297093"/>
                  <a:pt x="9047466" y="6343742"/>
                </a:cubicBezTo>
                <a:cubicBezTo>
                  <a:pt x="9041894" y="6392248"/>
                  <a:pt x="9013817" y="6414972"/>
                  <a:pt x="8976126" y="6434419"/>
                </a:cubicBezTo>
                <a:cubicBezTo>
                  <a:pt x="8957335" y="6444142"/>
                  <a:pt x="8942258" y="6458235"/>
                  <a:pt x="8945099" y="6482161"/>
                </a:cubicBezTo>
                <a:cubicBezTo>
                  <a:pt x="8947939" y="6506304"/>
                  <a:pt x="8962033" y="6521599"/>
                  <a:pt x="8984647" y="6530667"/>
                </a:cubicBezTo>
                <a:cubicBezTo>
                  <a:pt x="8998303" y="6536157"/>
                  <a:pt x="9008743" y="6541463"/>
                  <a:pt x="9015979" y="6546882"/>
                </a:cubicBezTo>
                <a:lnTo>
                  <a:pt x="9027180" y="6562518"/>
                </a:lnTo>
                <a:lnTo>
                  <a:pt x="9016027" y="6546899"/>
                </a:lnTo>
                <a:cubicBezTo>
                  <a:pt x="9008805" y="6541471"/>
                  <a:pt x="8998384" y="6536158"/>
                  <a:pt x="8984756" y="6530668"/>
                </a:cubicBezTo>
                <a:cubicBezTo>
                  <a:pt x="8962033" y="6521492"/>
                  <a:pt x="8947939" y="6506196"/>
                  <a:pt x="8945208" y="6482162"/>
                </a:cubicBezTo>
                <a:cubicBezTo>
                  <a:pt x="8942478" y="6458345"/>
                  <a:pt x="8957444" y="6444252"/>
                  <a:pt x="8976235" y="6434419"/>
                </a:cubicBezTo>
                <a:cubicBezTo>
                  <a:pt x="9013926" y="6414864"/>
                  <a:pt x="9042003" y="6392250"/>
                  <a:pt x="9047575" y="6343743"/>
                </a:cubicBezTo>
                <a:cubicBezTo>
                  <a:pt x="9052928" y="6297093"/>
                  <a:pt x="9104275" y="6296001"/>
                  <a:pt x="9137050" y="6280815"/>
                </a:cubicBezTo>
                <a:cubicBezTo>
                  <a:pt x="9144997" y="6277128"/>
                  <a:pt x="9151614" y="6276677"/>
                  <a:pt x="9157273" y="6278383"/>
                </a:cubicBezTo>
                <a:lnTo>
                  <a:pt x="9175472" y="6295072"/>
                </a:lnTo>
                <a:lnTo>
                  <a:pt x="9171682" y="6288844"/>
                </a:lnTo>
                <a:cubicBezTo>
                  <a:pt x="9167572" y="6283901"/>
                  <a:pt x="9162874" y="6280037"/>
                  <a:pt x="9157210" y="6278336"/>
                </a:cubicBezTo>
                <a:close/>
                <a:moveTo>
                  <a:pt x="7227977" y="6272392"/>
                </a:moveTo>
                <a:lnTo>
                  <a:pt x="7245620" y="6294362"/>
                </a:lnTo>
                <a:cubicBezTo>
                  <a:pt x="7247040" y="6296875"/>
                  <a:pt x="7250672" y="6299606"/>
                  <a:pt x="7254359" y="6301477"/>
                </a:cubicBezTo>
                <a:lnTo>
                  <a:pt x="7254488" y="6301505"/>
                </a:lnTo>
                <a:lnTo>
                  <a:pt x="7245947" y="6294471"/>
                </a:lnTo>
                <a:cubicBezTo>
                  <a:pt x="7240347" y="6284503"/>
                  <a:pt x="7234421" y="6277278"/>
                  <a:pt x="7228235" y="6272490"/>
                </a:cubicBezTo>
                <a:close/>
                <a:moveTo>
                  <a:pt x="6700575" y="6266612"/>
                </a:moveTo>
                <a:cubicBezTo>
                  <a:pt x="6715324" y="6272839"/>
                  <a:pt x="6722753" y="6283874"/>
                  <a:pt x="6722862" y="6299933"/>
                </a:cubicBezTo>
                <a:cubicBezTo>
                  <a:pt x="6704508" y="6296109"/>
                  <a:pt x="6690087" y="6289664"/>
                  <a:pt x="6700575" y="6266612"/>
                </a:cubicBezTo>
                <a:close/>
                <a:moveTo>
                  <a:pt x="7166196" y="6242906"/>
                </a:moveTo>
                <a:lnTo>
                  <a:pt x="7166016" y="6242922"/>
                </a:lnTo>
                <a:lnTo>
                  <a:pt x="7174457" y="6250070"/>
                </a:lnTo>
                <a:lnTo>
                  <a:pt x="7174368" y="6251440"/>
                </a:lnTo>
                <a:lnTo>
                  <a:pt x="7167304" y="6266943"/>
                </a:lnTo>
                <a:lnTo>
                  <a:pt x="7165349" y="6272654"/>
                </a:lnTo>
                <a:lnTo>
                  <a:pt x="7164936" y="6273463"/>
                </a:lnTo>
                <a:lnTo>
                  <a:pt x="7164983" y="6273723"/>
                </a:lnTo>
                <a:lnTo>
                  <a:pt x="7163988" y="6276632"/>
                </a:lnTo>
                <a:cubicBezTo>
                  <a:pt x="7163694" y="6279951"/>
                  <a:pt x="7164468" y="6283334"/>
                  <a:pt x="7167070" y="6286714"/>
                </a:cubicBezTo>
                <a:lnTo>
                  <a:pt x="7167339" y="6286508"/>
                </a:lnTo>
                <a:lnTo>
                  <a:pt x="7164983" y="6273723"/>
                </a:lnTo>
                <a:lnTo>
                  <a:pt x="7165349" y="6272654"/>
                </a:lnTo>
                <a:lnTo>
                  <a:pt x="7174104" y="6255505"/>
                </a:lnTo>
                <a:lnTo>
                  <a:pt x="7174368" y="6251440"/>
                </a:lnTo>
                <a:lnTo>
                  <a:pt x="7174844" y="6250397"/>
                </a:lnTo>
                <a:lnTo>
                  <a:pt x="7174457" y="6250070"/>
                </a:lnTo>
                <a:lnTo>
                  <a:pt x="7174570" y="6248334"/>
                </a:lnTo>
                <a:cubicBezTo>
                  <a:pt x="7173505" y="6246212"/>
                  <a:pt x="7170968" y="6244381"/>
                  <a:pt x="7166196" y="6242906"/>
                </a:cubicBezTo>
                <a:close/>
                <a:moveTo>
                  <a:pt x="8544438" y="6233418"/>
                </a:moveTo>
                <a:lnTo>
                  <a:pt x="8517648" y="6244053"/>
                </a:lnTo>
                <a:lnTo>
                  <a:pt x="8504619" y="6243172"/>
                </a:lnTo>
                <a:lnTo>
                  <a:pt x="8504740" y="6243281"/>
                </a:lnTo>
                <a:cubicBezTo>
                  <a:pt x="8508984" y="6245022"/>
                  <a:pt x="8513360" y="6245063"/>
                  <a:pt x="8517798" y="6244162"/>
                </a:cubicBezTo>
                <a:lnTo>
                  <a:pt x="8544329" y="6233614"/>
                </a:lnTo>
                <a:lnTo>
                  <a:pt x="8544265" y="6233510"/>
                </a:lnTo>
                <a:close/>
                <a:moveTo>
                  <a:pt x="8492478" y="6232186"/>
                </a:moveTo>
                <a:lnTo>
                  <a:pt x="8492480" y="6232199"/>
                </a:lnTo>
                <a:lnTo>
                  <a:pt x="8501649" y="6240487"/>
                </a:lnTo>
                <a:close/>
                <a:moveTo>
                  <a:pt x="9121419" y="6223924"/>
                </a:moveTo>
                <a:lnTo>
                  <a:pt x="9096737" y="6245637"/>
                </a:lnTo>
                <a:cubicBezTo>
                  <a:pt x="9066256" y="6266612"/>
                  <a:pt x="9037524" y="6290101"/>
                  <a:pt x="9007590" y="6311732"/>
                </a:cubicBezTo>
                <a:cubicBezTo>
                  <a:pt x="8996119" y="6320007"/>
                  <a:pt x="8987863" y="6330339"/>
                  <a:pt x="8981153" y="6341712"/>
                </a:cubicBezTo>
                <a:lnTo>
                  <a:pt x="8970446" y="6364305"/>
                </a:lnTo>
                <a:lnTo>
                  <a:pt x="8980980" y="6342086"/>
                </a:lnTo>
                <a:cubicBezTo>
                  <a:pt x="8987685" y="6330708"/>
                  <a:pt x="8995928" y="6320363"/>
                  <a:pt x="9007371" y="6312060"/>
                </a:cubicBezTo>
                <a:cubicBezTo>
                  <a:pt x="9037415" y="6290428"/>
                  <a:pt x="9066148" y="6266941"/>
                  <a:pt x="9096518" y="6245965"/>
                </a:cubicBezTo>
                <a:cubicBezTo>
                  <a:pt x="9107061" y="6238672"/>
                  <a:pt x="9115295" y="6231516"/>
                  <a:pt x="9121300" y="6224165"/>
                </a:cubicBezTo>
                <a:close/>
                <a:moveTo>
                  <a:pt x="7991979" y="6218428"/>
                </a:moveTo>
                <a:lnTo>
                  <a:pt x="7991775" y="6227513"/>
                </a:lnTo>
                <a:cubicBezTo>
                  <a:pt x="7990153" y="6230881"/>
                  <a:pt x="7986766" y="6234493"/>
                  <a:pt x="7980976" y="6238208"/>
                </a:cubicBezTo>
                <a:cubicBezTo>
                  <a:pt x="7971252" y="6244435"/>
                  <a:pt x="7961857" y="6258856"/>
                  <a:pt x="7970269" y="6265847"/>
                </a:cubicBezTo>
                <a:lnTo>
                  <a:pt x="7970368" y="6265969"/>
                </a:lnTo>
                <a:lnTo>
                  <a:pt x="7968931" y="6251960"/>
                </a:lnTo>
                <a:cubicBezTo>
                  <a:pt x="7971444" y="6246702"/>
                  <a:pt x="7976223" y="6241540"/>
                  <a:pt x="7981085" y="6238427"/>
                </a:cubicBezTo>
                <a:cubicBezTo>
                  <a:pt x="7992665" y="6230998"/>
                  <a:pt x="7994632" y="6223978"/>
                  <a:pt x="7992091" y="6218503"/>
                </a:cubicBezTo>
                <a:close/>
                <a:moveTo>
                  <a:pt x="8530597" y="6205184"/>
                </a:moveTo>
                <a:lnTo>
                  <a:pt x="8544480" y="6233396"/>
                </a:lnTo>
                <a:lnTo>
                  <a:pt x="8544569" y="6233349"/>
                </a:lnTo>
                <a:lnTo>
                  <a:pt x="8530730" y="6205186"/>
                </a:lnTo>
                <a:close/>
                <a:moveTo>
                  <a:pt x="8554025" y="6194322"/>
                </a:moveTo>
                <a:lnTo>
                  <a:pt x="8553988" y="6194508"/>
                </a:lnTo>
                <a:cubicBezTo>
                  <a:pt x="8552840" y="6197020"/>
                  <a:pt x="8556664" y="6198194"/>
                  <a:pt x="8561866" y="6198878"/>
                </a:cubicBezTo>
                <a:lnTo>
                  <a:pt x="8577550" y="6200257"/>
                </a:lnTo>
                <a:lnTo>
                  <a:pt x="8577585" y="6200189"/>
                </a:lnTo>
                <a:lnTo>
                  <a:pt x="8578331" y="6200360"/>
                </a:lnTo>
                <a:lnTo>
                  <a:pt x="8608977" y="6212751"/>
                </a:lnTo>
                <a:lnTo>
                  <a:pt x="8609315" y="6212983"/>
                </a:lnTo>
                <a:lnTo>
                  <a:pt x="8609275" y="6212871"/>
                </a:lnTo>
                <a:lnTo>
                  <a:pt x="8608977" y="6212751"/>
                </a:lnTo>
                <a:lnTo>
                  <a:pt x="8597249" y="6204700"/>
                </a:lnTo>
                <a:lnTo>
                  <a:pt x="8578331" y="6200360"/>
                </a:lnTo>
                <a:lnTo>
                  <a:pt x="8577366" y="6199970"/>
                </a:lnTo>
                <a:lnTo>
                  <a:pt x="8577389" y="6199934"/>
                </a:lnTo>
                <a:lnTo>
                  <a:pt x="8561730" y="6198551"/>
                </a:lnTo>
                <a:close/>
                <a:moveTo>
                  <a:pt x="7059568" y="6189373"/>
                </a:moveTo>
                <a:cubicBezTo>
                  <a:pt x="7059568" y="6191121"/>
                  <a:pt x="7059568" y="6192760"/>
                  <a:pt x="7059568" y="6194508"/>
                </a:cubicBezTo>
                <a:lnTo>
                  <a:pt x="7060573" y="6218341"/>
                </a:lnTo>
                <a:lnTo>
                  <a:pt x="7058116" y="6228298"/>
                </a:lnTo>
                <a:lnTo>
                  <a:pt x="7057104" y="6231010"/>
                </a:lnTo>
                <a:lnTo>
                  <a:pt x="7057500" y="6230791"/>
                </a:lnTo>
                <a:lnTo>
                  <a:pt x="7058116" y="6228298"/>
                </a:lnTo>
                <a:lnTo>
                  <a:pt x="7060702" y="6221369"/>
                </a:lnTo>
                <a:lnTo>
                  <a:pt x="7060573" y="6218341"/>
                </a:lnTo>
                <a:lnTo>
                  <a:pt x="7061398" y="6215003"/>
                </a:lnTo>
                <a:cubicBezTo>
                  <a:pt x="7061306" y="6208658"/>
                  <a:pt x="7060334" y="6201474"/>
                  <a:pt x="7060005" y="6194181"/>
                </a:cubicBezTo>
                <a:lnTo>
                  <a:pt x="7064059" y="6192925"/>
                </a:lnTo>
                <a:close/>
                <a:moveTo>
                  <a:pt x="8305700" y="6176291"/>
                </a:moveTo>
                <a:lnTo>
                  <a:pt x="8303088" y="6177619"/>
                </a:lnTo>
                <a:lnTo>
                  <a:pt x="8295193" y="6178220"/>
                </a:lnTo>
                <a:cubicBezTo>
                  <a:pt x="8288689" y="6180476"/>
                  <a:pt x="8283131" y="6184321"/>
                  <a:pt x="8279445" y="6189373"/>
                </a:cubicBezTo>
                <a:cubicBezTo>
                  <a:pt x="8257595" y="6219199"/>
                  <a:pt x="8199801" y="6239301"/>
                  <a:pt x="8229299" y="6296437"/>
                </a:cubicBezTo>
                <a:cubicBezTo>
                  <a:pt x="8233887" y="6305287"/>
                  <a:pt x="8225038" y="6320909"/>
                  <a:pt x="8222416" y="6333364"/>
                </a:cubicBezTo>
                <a:cubicBezTo>
                  <a:pt x="8222307" y="6333582"/>
                  <a:pt x="8222197" y="6333692"/>
                  <a:pt x="8221979" y="6333910"/>
                </a:cubicBezTo>
                <a:cubicBezTo>
                  <a:pt x="8221870" y="6334129"/>
                  <a:pt x="8221761" y="6334238"/>
                  <a:pt x="8221651" y="6334457"/>
                </a:cubicBezTo>
                <a:cubicBezTo>
                  <a:pt x="8221651" y="6334347"/>
                  <a:pt x="8221542" y="6334129"/>
                  <a:pt x="8221433" y="6334019"/>
                </a:cubicBezTo>
                <a:lnTo>
                  <a:pt x="8221432" y="6334019"/>
                </a:lnTo>
                <a:lnTo>
                  <a:pt x="8221541" y="6334238"/>
                </a:lnTo>
                <a:cubicBezTo>
                  <a:pt x="8232794" y="6354886"/>
                  <a:pt x="8222743" y="6374551"/>
                  <a:pt x="8211272" y="6406560"/>
                </a:cubicBezTo>
                <a:lnTo>
                  <a:pt x="8211272" y="6406669"/>
                </a:lnTo>
                <a:cubicBezTo>
                  <a:pt x="8203624" y="6392030"/>
                  <a:pt x="8195568" y="6380586"/>
                  <a:pt x="8191675" y="6370058"/>
                </a:cubicBezTo>
                <a:lnTo>
                  <a:pt x="8191494" y="6368750"/>
                </a:lnTo>
                <a:lnTo>
                  <a:pt x="8191704" y="6370276"/>
                </a:lnTo>
                <a:cubicBezTo>
                  <a:pt x="8195595" y="6380805"/>
                  <a:pt x="8203680" y="6392250"/>
                  <a:pt x="8211382" y="6406888"/>
                </a:cubicBezTo>
                <a:cubicBezTo>
                  <a:pt x="8222962" y="6374879"/>
                  <a:pt x="8233013" y="6355323"/>
                  <a:pt x="8221651" y="6334566"/>
                </a:cubicBezTo>
                <a:cubicBezTo>
                  <a:pt x="8221761" y="6334347"/>
                  <a:pt x="8221870" y="6334238"/>
                  <a:pt x="8222088" y="6334019"/>
                </a:cubicBezTo>
                <a:cubicBezTo>
                  <a:pt x="8222197" y="6333801"/>
                  <a:pt x="8222307" y="6333692"/>
                  <a:pt x="8222416" y="6333473"/>
                </a:cubicBezTo>
                <a:lnTo>
                  <a:pt x="8222587" y="6333380"/>
                </a:lnTo>
                <a:lnTo>
                  <a:pt x="8228629" y="6313727"/>
                </a:lnTo>
                <a:cubicBezTo>
                  <a:pt x="8230583" y="6307144"/>
                  <a:pt x="8231647" y="6301026"/>
                  <a:pt x="8229408" y="6296656"/>
                </a:cubicBezTo>
                <a:cubicBezTo>
                  <a:pt x="8199911" y="6239519"/>
                  <a:pt x="8257704" y="6219417"/>
                  <a:pt x="8279554" y="6189592"/>
                </a:cubicBezTo>
                <a:lnTo>
                  <a:pt x="8303088" y="6177619"/>
                </a:lnTo>
                <a:lnTo>
                  <a:pt x="8308496" y="6177208"/>
                </a:lnTo>
                <a:lnTo>
                  <a:pt x="8338287" y="6186979"/>
                </a:lnTo>
                <a:lnTo>
                  <a:pt x="8354317" y="6211114"/>
                </a:lnTo>
                <a:lnTo>
                  <a:pt x="8354280" y="6211005"/>
                </a:lnTo>
                <a:cubicBezTo>
                  <a:pt x="8346577" y="6189646"/>
                  <a:pt x="8331555" y="6179186"/>
                  <a:pt x="8316616" y="6176591"/>
                </a:cubicBezTo>
                <a:lnTo>
                  <a:pt x="8308496" y="6177208"/>
                </a:lnTo>
                <a:close/>
                <a:moveTo>
                  <a:pt x="8526529" y="6174193"/>
                </a:moveTo>
                <a:lnTo>
                  <a:pt x="8508136" y="6176750"/>
                </a:lnTo>
                <a:lnTo>
                  <a:pt x="8505602" y="6177071"/>
                </a:lnTo>
                <a:lnTo>
                  <a:pt x="8503136" y="6177445"/>
                </a:lnTo>
                <a:lnTo>
                  <a:pt x="8484614" y="6180020"/>
                </a:lnTo>
                <a:cubicBezTo>
                  <a:pt x="8471858" y="6183856"/>
                  <a:pt x="8462491" y="6192705"/>
                  <a:pt x="8462983" y="6215921"/>
                </a:cubicBezTo>
                <a:cubicBezTo>
                  <a:pt x="8462983" y="6218871"/>
                  <a:pt x="8455335" y="6222039"/>
                  <a:pt x="8451293" y="6225098"/>
                </a:cubicBezTo>
                <a:cubicBezTo>
                  <a:pt x="8424527" y="6181180"/>
                  <a:pt x="8405081" y="6225644"/>
                  <a:pt x="8385962" y="6233401"/>
                </a:cubicBezTo>
                <a:cubicBezTo>
                  <a:pt x="8371595" y="6239191"/>
                  <a:pt x="8364986" y="6237197"/>
                  <a:pt x="8361312" y="6231953"/>
                </a:cubicBezTo>
                <a:lnTo>
                  <a:pt x="8360580" y="6229772"/>
                </a:lnTo>
                <a:lnTo>
                  <a:pt x="8361381" y="6232171"/>
                </a:lnTo>
                <a:cubicBezTo>
                  <a:pt x="8365068" y="6237415"/>
                  <a:pt x="8371705" y="6239409"/>
                  <a:pt x="8386071" y="6233619"/>
                </a:cubicBezTo>
                <a:cubicBezTo>
                  <a:pt x="8405298" y="6225863"/>
                  <a:pt x="8424636" y="6181398"/>
                  <a:pt x="8451402" y="6225316"/>
                </a:cubicBezTo>
                <a:cubicBezTo>
                  <a:pt x="8455444" y="6222257"/>
                  <a:pt x="8463201" y="6219089"/>
                  <a:pt x="8463092" y="6216139"/>
                </a:cubicBezTo>
                <a:cubicBezTo>
                  <a:pt x="8462655" y="6192924"/>
                  <a:pt x="8472023" y="6184075"/>
                  <a:pt x="8484764" y="6180237"/>
                </a:cubicBezTo>
                <a:lnTo>
                  <a:pt x="8503136" y="6177445"/>
                </a:lnTo>
                <a:lnTo>
                  <a:pt x="8508136" y="6176750"/>
                </a:lnTo>
                <a:lnTo>
                  <a:pt x="8526675" y="6174406"/>
                </a:lnTo>
                <a:close/>
                <a:moveTo>
                  <a:pt x="9166776" y="6173520"/>
                </a:moveTo>
                <a:lnTo>
                  <a:pt x="9166766" y="6173532"/>
                </a:lnTo>
                <a:cubicBezTo>
                  <a:pt x="9163051" y="6175116"/>
                  <a:pt x="9168377" y="6178312"/>
                  <a:pt x="9176380" y="6181438"/>
                </a:cubicBezTo>
                <a:lnTo>
                  <a:pt x="9180542" y="6182654"/>
                </a:lnTo>
                <a:lnTo>
                  <a:pt x="9182783" y="6183636"/>
                </a:lnTo>
                <a:lnTo>
                  <a:pt x="9197252" y="6187534"/>
                </a:lnTo>
                <a:lnTo>
                  <a:pt x="9202053" y="6188936"/>
                </a:lnTo>
                <a:lnTo>
                  <a:pt x="9219388" y="6191532"/>
                </a:lnTo>
                <a:lnTo>
                  <a:pt x="9227783" y="6197978"/>
                </a:lnTo>
                <a:lnTo>
                  <a:pt x="9228011" y="6198251"/>
                </a:lnTo>
                <a:lnTo>
                  <a:pt x="9228031" y="6198168"/>
                </a:lnTo>
                <a:lnTo>
                  <a:pt x="9227783" y="6197978"/>
                </a:lnTo>
                <a:lnTo>
                  <a:pt x="9222851" y="6192050"/>
                </a:lnTo>
                <a:lnTo>
                  <a:pt x="9219388" y="6191532"/>
                </a:lnTo>
                <a:lnTo>
                  <a:pt x="9218227" y="6190640"/>
                </a:lnTo>
                <a:cubicBezTo>
                  <a:pt x="9213170" y="6189729"/>
                  <a:pt x="9207050" y="6189770"/>
                  <a:pt x="9202052" y="6188827"/>
                </a:cubicBezTo>
                <a:lnTo>
                  <a:pt x="9197252" y="6187534"/>
                </a:lnTo>
                <a:lnTo>
                  <a:pt x="9180542" y="6182654"/>
                </a:lnTo>
                <a:lnTo>
                  <a:pt x="9167177" y="6176798"/>
                </a:lnTo>
                <a:close/>
                <a:moveTo>
                  <a:pt x="6650871" y="6170948"/>
                </a:moveTo>
                <a:lnTo>
                  <a:pt x="6667154" y="6188718"/>
                </a:lnTo>
                <a:lnTo>
                  <a:pt x="6667164" y="6188718"/>
                </a:lnTo>
                <a:close/>
                <a:moveTo>
                  <a:pt x="7588598" y="6165727"/>
                </a:moveTo>
                <a:lnTo>
                  <a:pt x="7588514" y="6165774"/>
                </a:lnTo>
                <a:lnTo>
                  <a:pt x="7571166" y="6183481"/>
                </a:lnTo>
                <a:lnTo>
                  <a:pt x="7571181" y="6183474"/>
                </a:lnTo>
                <a:close/>
                <a:moveTo>
                  <a:pt x="9032641" y="6164245"/>
                </a:moveTo>
                <a:lnTo>
                  <a:pt x="9032928" y="6164394"/>
                </a:lnTo>
                <a:cubicBezTo>
                  <a:pt x="9040787" y="6167414"/>
                  <a:pt x="9049240" y="6169162"/>
                  <a:pt x="9058717" y="6168288"/>
                </a:cubicBezTo>
                <a:lnTo>
                  <a:pt x="9069369" y="6170102"/>
                </a:lnTo>
                <a:lnTo>
                  <a:pt x="9069334" y="6170040"/>
                </a:lnTo>
                <a:cubicBezTo>
                  <a:pt x="9066960" y="6168466"/>
                  <a:pt x="9063415" y="6167715"/>
                  <a:pt x="9058391" y="6168179"/>
                </a:cubicBezTo>
                <a:close/>
                <a:moveTo>
                  <a:pt x="8716493" y="6151392"/>
                </a:moveTo>
                <a:lnTo>
                  <a:pt x="8757368" y="6180797"/>
                </a:lnTo>
                <a:cubicBezTo>
                  <a:pt x="8765821" y="6196501"/>
                  <a:pt x="8768662" y="6216303"/>
                  <a:pt x="8764620" y="6234821"/>
                </a:cubicBezTo>
                <a:cubicBezTo>
                  <a:pt x="8753586" y="6285512"/>
                  <a:pt x="8794882" y="6316758"/>
                  <a:pt x="8801328" y="6360239"/>
                </a:cubicBezTo>
                <a:lnTo>
                  <a:pt x="8801960" y="6360884"/>
                </a:lnTo>
                <a:lnTo>
                  <a:pt x="8806811" y="6369393"/>
                </a:lnTo>
                <a:lnTo>
                  <a:pt x="8816519" y="6375755"/>
                </a:lnTo>
                <a:lnTo>
                  <a:pt x="8816731" y="6375971"/>
                </a:lnTo>
                <a:lnTo>
                  <a:pt x="8816827" y="6375956"/>
                </a:lnTo>
                <a:lnTo>
                  <a:pt x="8816519" y="6375755"/>
                </a:lnTo>
                <a:lnTo>
                  <a:pt x="8801960" y="6360884"/>
                </a:lnTo>
                <a:lnTo>
                  <a:pt x="8801654" y="6360349"/>
                </a:lnTo>
                <a:cubicBezTo>
                  <a:pt x="8795100" y="6316867"/>
                  <a:pt x="8753912" y="6285622"/>
                  <a:pt x="8764947" y="6234931"/>
                </a:cubicBezTo>
                <a:cubicBezTo>
                  <a:pt x="8773031" y="6197895"/>
                  <a:pt x="8753585" y="6155725"/>
                  <a:pt x="8716767" y="6151464"/>
                </a:cubicBezTo>
                <a:close/>
                <a:moveTo>
                  <a:pt x="8966613" y="6139262"/>
                </a:moveTo>
                <a:lnTo>
                  <a:pt x="8966620" y="6139338"/>
                </a:lnTo>
                <a:lnTo>
                  <a:pt x="8989351" y="6141806"/>
                </a:lnTo>
                <a:lnTo>
                  <a:pt x="8989134" y="6141692"/>
                </a:lnTo>
                <a:close/>
                <a:moveTo>
                  <a:pt x="6545114" y="6122295"/>
                </a:moveTo>
                <a:lnTo>
                  <a:pt x="6536775" y="6130174"/>
                </a:lnTo>
                <a:lnTo>
                  <a:pt x="6536883" y="6130177"/>
                </a:lnTo>
                <a:lnTo>
                  <a:pt x="6545114" y="6122399"/>
                </a:lnTo>
                <a:close/>
                <a:moveTo>
                  <a:pt x="8933684" y="6122139"/>
                </a:moveTo>
                <a:lnTo>
                  <a:pt x="8933395" y="6127402"/>
                </a:lnTo>
                <a:cubicBezTo>
                  <a:pt x="8934239" y="6137547"/>
                  <a:pt x="8935908" y="6147600"/>
                  <a:pt x="8936686" y="6157145"/>
                </a:cubicBezTo>
                <a:lnTo>
                  <a:pt x="8927489" y="6196741"/>
                </a:lnTo>
                <a:lnTo>
                  <a:pt x="8910142" y="6207633"/>
                </a:lnTo>
                <a:lnTo>
                  <a:pt x="8909444" y="6207906"/>
                </a:lnTo>
                <a:lnTo>
                  <a:pt x="8909636" y="6207951"/>
                </a:lnTo>
                <a:lnTo>
                  <a:pt x="8910142" y="6207633"/>
                </a:lnTo>
                <a:lnTo>
                  <a:pt x="8926430" y="6201296"/>
                </a:lnTo>
                <a:lnTo>
                  <a:pt x="8927489" y="6196741"/>
                </a:lnTo>
                <a:lnTo>
                  <a:pt x="8932209" y="6193776"/>
                </a:lnTo>
                <a:cubicBezTo>
                  <a:pt x="8936707" y="6184973"/>
                  <a:pt x="8938243" y="6172427"/>
                  <a:pt x="8937014" y="6157145"/>
                </a:cubicBezTo>
                <a:close/>
                <a:moveTo>
                  <a:pt x="7989087" y="6107139"/>
                </a:moveTo>
                <a:lnTo>
                  <a:pt x="7991572" y="6116286"/>
                </a:lnTo>
                <a:lnTo>
                  <a:pt x="7973993" y="6134298"/>
                </a:lnTo>
                <a:lnTo>
                  <a:pt x="7974044" y="6134361"/>
                </a:lnTo>
                <a:lnTo>
                  <a:pt x="7973984" y="6134422"/>
                </a:lnTo>
                <a:lnTo>
                  <a:pt x="7974093" y="6134422"/>
                </a:lnTo>
                <a:lnTo>
                  <a:pt x="7974044" y="6134361"/>
                </a:lnTo>
                <a:lnTo>
                  <a:pt x="7991682" y="6116286"/>
                </a:lnTo>
                <a:cubicBezTo>
                  <a:pt x="7993102" y="6112790"/>
                  <a:pt x="7991764" y="6109512"/>
                  <a:pt x="7989196" y="6107176"/>
                </a:cubicBezTo>
                <a:close/>
                <a:moveTo>
                  <a:pt x="8720318" y="6105430"/>
                </a:moveTo>
                <a:lnTo>
                  <a:pt x="8677580" y="6111132"/>
                </a:lnTo>
                <a:lnTo>
                  <a:pt x="8686629" y="6137180"/>
                </a:lnTo>
                <a:cubicBezTo>
                  <a:pt x="8689013" y="6140730"/>
                  <a:pt x="8692260" y="6143782"/>
                  <a:pt x="8697014" y="6146192"/>
                </a:cubicBezTo>
                <a:lnTo>
                  <a:pt x="8697301" y="6146269"/>
                </a:lnTo>
                <a:lnTo>
                  <a:pt x="8686956" y="6137289"/>
                </a:lnTo>
                <a:cubicBezTo>
                  <a:pt x="8682189" y="6130188"/>
                  <a:pt x="8680878" y="6121093"/>
                  <a:pt x="8677874" y="6111152"/>
                </a:cubicBezTo>
                <a:lnTo>
                  <a:pt x="8720580" y="6105494"/>
                </a:lnTo>
                <a:close/>
                <a:moveTo>
                  <a:pt x="7979337" y="6103722"/>
                </a:moveTo>
                <a:lnTo>
                  <a:pt x="7979301" y="6103747"/>
                </a:lnTo>
                <a:lnTo>
                  <a:pt x="7988544" y="6106948"/>
                </a:lnTo>
                <a:close/>
                <a:moveTo>
                  <a:pt x="6612605" y="6099917"/>
                </a:moveTo>
                <a:lnTo>
                  <a:pt x="6612655" y="6099931"/>
                </a:lnTo>
                <a:lnTo>
                  <a:pt x="6646782" y="6100429"/>
                </a:lnTo>
                <a:lnTo>
                  <a:pt x="6646701" y="6100390"/>
                </a:lnTo>
                <a:close/>
                <a:moveTo>
                  <a:pt x="6456361" y="6088995"/>
                </a:moveTo>
                <a:lnTo>
                  <a:pt x="6456380" y="6089034"/>
                </a:lnTo>
                <a:lnTo>
                  <a:pt x="6488112" y="6098711"/>
                </a:lnTo>
                <a:cubicBezTo>
                  <a:pt x="6497672" y="6103749"/>
                  <a:pt x="6505839" y="6111097"/>
                  <a:pt x="6511684" y="6122295"/>
                </a:cubicBezTo>
                <a:lnTo>
                  <a:pt x="6511793" y="6122295"/>
                </a:lnTo>
                <a:cubicBezTo>
                  <a:pt x="6505948" y="6111097"/>
                  <a:pt x="6497781" y="6103723"/>
                  <a:pt x="6488221" y="6098669"/>
                </a:cubicBezTo>
                <a:close/>
                <a:moveTo>
                  <a:pt x="7016814" y="6088981"/>
                </a:moveTo>
                <a:lnTo>
                  <a:pt x="6991301" y="6100486"/>
                </a:lnTo>
                <a:cubicBezTo>
                  <a:pt x="6986720" y="6101872"/>
                  <a:pt x="6982414" y="6103473"/>
                  <a:pt x="6979015" y="6106025"/>
                </a:cubicBezTo>
                <a:lnTo>
                  <a:pt x="6978884" y="6106243"/>
                </a:lnTo>
                <a:lnTo>
                  <a:pt x="6990945" y="6100813"/>
                </a:lnTo>
                <a:cubicBezTo>
                  <a:pt x="7000108" y="6098041"/>
                  <a:pt x="7010351" y="6096129"/>
                  <a:pt x="7016633" y="6089192"/>
                </a:cubicBezTo>
                <a:close/>
                <a:moveTo>
                  <a:pt x="8503802" y="6082573"/>
                </a:moveTo>
                <a:lnTo>
                  <a:pt x="8503842" y="6082746"/>
                </a:lnTo>
                <a:cubicBezTo>
                  <a:pt x="8512200" y="6090175"/>
                  <a:pt x="8521116" y="6097296"/>
                  <a:pt x="8529391" y="6104694"/>
                </a:cubicBezTo>
                <a:lnTo>
                  <a:pt x="8550939" y="6128151"/>
                </a:lnTo>
                <a:lnTo>
                  <a:pt x="8550859" y="6127934"/>
                </a:lnTo>
                <a:cubicBezTo>
                  <a:pt x="8545076" y="6119407"/>
                  <a:pt x="8537445" y="6111743"/>
                  <a:pt x="8529172" y="6104353"/>
                </a:cubicBezTo>
                <a:close/>
                <a:moveTo>
                  <a:pt x="6743557" y="6081839"/>
                </a:moveTo>
                <a:lnTo>
                  <a:pt x="6743347" y="6082022"/>
                </a:lnTo>
                <a:cubicBezTo>
                  <a:pt x="6741577" y="6083641"/>
                  <a:pt x="6740860" y="6084794"/>
                  <a:pt x="6742308" y="6085696"/>
                </a:cubicBezTo>
                <a:cubicBezTo>
                  <a:pt x="6781529" y="6109840"/>
                  <a:pt x="6782403" y="6173641"/>
                  <a:pt x="6822824" y="6182053"/>
                </a:cubicBezTo>
                <a:cubicBezTo>
                  <a:pt x="6858986" y="6189592"/>
                  <a:pt x="6887064" y="6208055"/>
                  <a:pt x="6907165" y="6227939"/>
                </a:cubicBezTo>
                <a:cubicBezTo>
                  <a:pt x="6936116" y="6256562"/>
                  <a:pt x="6986589" y="6237334"/>
                  <a:pt x="7002540" y="6276991"/>
                </a:cubicBezTo>
                <a:cubicBezTo>
                  <a:pt x="7015759" y="6309984"/>
                  <a:pt x="7037718" y="6314791"/>
                  <a:pt x="7067215" y="6311295"/>
                </a:cubicBezTo>
                <a:cubicBezTo>
                  <a:pt x="7074398" y="6321183"/>
                  <a:pt x="7082367" y="6327649"/>
                  <a:pt x="7090885" y="6331852"/>
                </a:cubicBezTo>
                <a:lnTo>
                  <a:pt x="7098158" y="6333733"/>
                </a:lnTo>
                <a:lnTo>
                  <a:pt x="7110805" y="6337603"/>
                </a:lnTo>
                <a:lnTo>
                  <a:pt x="7113938" y="6337814"/>
                </a:lnTo>
                <a:lnTo>
                  <a:pt x="7117852" y="6338827"/>
                </a:lnTo>
                <a:cubicBezTo>
                  <a:pt x="7136616" y="6340493"/>
                  <a:pt x="7156636" y="6337734"/>
                  <a:pt x="7176027" y="6339809"/>
                </a:cubicBezTo>
                <a:lnTo>
                  <a:pt x="7175919" y="6339700"/>
                </a:lnTo>
                <a:cubicBezTo>
                  <a:pt x="7250972" y="6347785"/>
                  <a:pt x="7325589" y="6341994"/>
                  <a:pt x="7400316" y="6344507"/>
                </a:cubicBezTo>
                <a:lnTo>
                  <a:pt x="7400311" y="6344513"/>
                </a:lnTo>
                <a:lnTo>
                  <a:pt x="7400316" y="6344508"/>
                </a:lnTo>
                <a:cubicBezTo>
                  <a:pt x="7442704" y="6358710"/>
                  <a:pt x="7484656" y="6347348"/>
                  <a:pt x="7526171" y="6340793"/>
                </a:cubicBezTo>
                <a:lnTo>
                  <a:pt x="7529583" y="6340527"/>
                </a:lnTo>
                <a:lnTo>
                  <a:pt x="7556253" y="6340152"/>
                </a:lnTo>
                <a:lnTo>
                  <a:pt x="7562936" y="6342180"/>
                </a:lnTo>
                <a:lnTo>
                  <a:pt x="7574994" y="6358383"/>
                </a:lnTo>
                <a:lnTo>
                  <a:pt x="7575103" y="6358629"/>
                </a:lnTo>
                <a:lnTo>
                  <a:pt x="7575119" y="6358549"/>
                </a:lnTo>
                <a:lnTo>
                  <a:pt x="7574994" y="6358383"/>
                </a:lnTo>
                <a:lnTo>
                  <a:pt x="7568628" y="6343907"/>
                </a:lnTo>
                <a:lnTo>
                  <a:pt x="7562936" y="6342180"/>
                </a:lnTo>
                <a:lnTo>
                  <a:pt x="7561372" y="6340080"/>
                </a:lnTo>
                <a:lnTo>
                  <a:pt x="7556253" y="6340152"/>
                </a:lnTo>
                <a:lnTo>
                  <a:pt x="7551788" y="6338796"/>
                </a:lnTo>
                <a:lnTo>
                  <a:pt x="7529583" y="6340527"/>
                </a:lnTo>
                <a:lnTo>
                  <a:pt x="7526172" y="6340575"/>
                </a:lnTo>
                <a:cubicBezTo>
                  <a:pt x="7484657" y="6347129"/>
                  <a:pt x="7442705" y="6358601"/>
                  <a:pt x="7400317" y="6344289"/>
                </a:cubicBezTo>
                <a:cubicBezTo>
                  <a:pt x="7325590" y="6341776"/>
                  <a:pt x="7250864" y="6347676"/>
                  <a:pt x="7175919" y="6339482"/>
                </a:cubicBezTo>
                <a:cubicBezTo>
                  <a:pt x="7161416" y="6337925"/>
                  <a:pt x="7146529" y="6339072"/>
                  <a:pt x="7132070" y="6339035"/>
                </a:cubicBezTo>
                <a:lnTo>
                  <a:pt x="7113938" y="6337814"/>
                </a:lnTo>
                <a:lnTo>
                  <a:pt x="7098158" y="6333733"/>
                </a:lnTo>
                <a:lnTo>
                  <a:pt x="7090791" y="6331478"/>
                </a:lnTo>
                <a:lnTo>
                  <a:pt x="7067208" y="6311057"/>
                </a:lnTo>
                <a:lnTo>
                  <a:pt x="7029034" y="6307609"/>
                </a:lnTo>
                <a:cubicBezTo>
                  <a:pt x="7018190" y="6302720"/>
                  <a:pt x="7009368" y="6293270"/>
                  <a:pt x="7002759" y="6276774"/>
                </a:cubicBezTo>
                <a:cubicBezTo>
                  <a:pt x="6986808" y="6237116"/>
                  <a:pt x="6936335" y="6256235"/>
                  <a:pt x="6907384" y="6227720"/>
                </a:cubicBezTo>
                <a:cubicBezTo>
                  <a:pt x="6887283" y="6207837"/>
                  <a:pt x="6859205" y="6189374"/>
                  <a:pt x="6823043" y="6181835"/>
                </a:cubicBezTo>
                <a:cubicBezTo>
                  <a:pt x="6782622" y="6173423"/>
                  <a:pt x="6781748" y="6109622"/>
                  <a:pt x="6742527" y="6085478"/>
                </a:cubicBezTo>
                <a:close/>
                <a:moveTo>
                  <a:pt x="7147220" y="6059001"/>
                </a:moveTo>
                <a:lnTo>
                  <a:pt x="7147164" y="6059394"/>
                </a:lnTo>
                <a:cubicBezTo>
                  <a:pt x="7148371" y="6066451"/>
                  <a:pt x="7151217" y="6072386"/>
                  <a:pt x="7155224" y="6077528"/>
                </a:cubicBezTo>
                <a:lnTo>
                  <a:pt x="7159103" y="6080982"/>
                </a:lnTo>
                <a:lnTo>
                  <a:pt x="7159598" y="6081901"/>
                </a:lnTo>
                <a:lnTo>
                  <a:pt x="7161878" y="6083455"/>
                </a:lnTo>
                <a:lnTo>
                  <a:pt x="7170244" y="6090904"/>
                </a:lnTo>
                <a:lnTo>
                  <a:pt x="7180802" y="6096354"/>
                </a:lnTo>
                <a:lnTo>
                  <a:pt x="7182707" y="6097652"/>
                </a:lnTo>
                <a:lnTo>
                  <a:pt x="7194025" y="6103179"/>
                </a:lnTo>
                <a:lnTo>
                  <a:pt x="7209676" y="6111260"/>
                </a:lnTo>
                <a:cubicBezTo>
                  <a:pt x="7219290" y="6116067"/>
                  <a:pt x="7229669" y="6119345"/>
                  <a:pt x="7239611" y="6123715"/>
                </a:cubicBezTo>
                <a:cubicBezTo>
                  <a:pt x="7253485" y="6129833"/>
                  <a:pt x="7255343" y="6161733"/>
                  <a:pt x="7275663" y="6147749"/>
                </a:cubicBezTo>
                <a:lnTo>
                  <a:pt x="7280346" y="6143252"/>
                </a:lnTo>
                <a:lnTo>
                  <a:pt x="7293881" y="6131520"/>
                </a:lnTo>
                <a:lnTo>
                  <a:pt x="7295433" y="6128767"/>
                </a:lnTo>
                <a:lnTo>
                  <a:pt x="7298960" y="6125380"/>
                </a:lnTo>
                <a:lnTo>
                  <a:pt x="7300171" y="6120361"/>
                </a:lnTo>
                <a:lnTo>
                  <a:pt x="7306005" y="6110011"/>
                </a:lnTo>
                <a:lnTo>
                  <a:pt x="7306668" y="6093430"/>
                </a:lnTo>
                <a:lnTo>
                  <a:pt x="7306689" y="6093343"/>
                </a:lnTo>
                <a:lnTo>
                  <a:pt x="7306680" y="6093126"/>
                </a:lnTo>
                <a:lnTo>
                  <a:pt x="7306668" y="6093430"/>
                </a:lnTo>
                <a:lnTo>
                  <a:pt x="7300171" y="6120361"/>
                </a:lnTo>
                <a:lnTo>
                  <a:pt x="7295433" y="6128767"/>
                </a:lnTo>
                <a:lnTo>
                  <a:pt x="7280346" y="6143252"/>
                </a:lnTo>
                <a:lnTo>
                  <a:pt x="7275663" y="6147312"/>
                </a:lnTo>
                <a:cubicBezTo>
                  <a:pt x="7255343" y="6161296"/>
                  <a:pt x="7253485" y="6129287"/>
                  <a:pt x="7239610" y="6123278"/>
                </a:cubicBezTo>
                <a:cubicBezTo>
                  <a:pt x="7229669" y="6118908"/>
                  <a:pt x="7219290" y="6115740"/>
                  <a:pt x="7209676" y="6110824"/>
                </a:cubicBezTo>
                <a:lnTo>
                  <a:pt x="7194025" y="6103179"/>
                </a:lnTo>
                <a:lnTo>
                  <a:pt x="7180802" y="6096354"/>
                </a:lnTo>
                <a:lnTo>
                  <a:pt x="7161878" y="6083455"/>
                </a:lnTo>
                <a:lnTo>
                  <a:pt x="7159103" y="6080982"/>
                </a:lnTo>
                <a:close/>
                <a:moveTo>
                  <a:pt x="7942847" y="6054232"/>
                </a:moveTo>
                <a:lnTo>
                  <a:pt x="7942739" y="6054331"/>
                </a:lnTo>
                <a:lnTo>
                  <a:pt x="7942930" y="6088919"/>
                </a:lnTo>
                <a:cubicBezTo>
                  <a:pt x="7941619" y="6099461"/>
                  <a:pt x="7939242" y="6109239"/>
                  <a:pt x="7936729" y="6119236"/>
                </a:cubicBezTo>
                <a:cubicBezTo>
                  <a:pt x="7931977" y="6138189"/>
                  <a:pt x="7927526" y="6157472"/>
                  <a:pt x="7931390" y="6173422"/>
                </a:cubicBezTo>
                <a:lnTo>
                  <a:pt x="7931498" y="6173596"/>
                </a:lnTo>
                <a:lnTo>
                  <a:pt x="7930937" y="6147674"/>
                </a:lnTo>
                <a:cubicBezTo>
                  <a:pt x="7932161" y="6138490"/>
                  <a:pt x="7934462" y="6128931"/>
                  <a:pt x="7936838" y="6119454"/>
                </a:cubicBezTo>
                <a:cubicBezTo>
                  <a:pt x="7941864" y="6099462"/>
                  <a:pt x="7946234" y="6080343"/>
                  <a:pt x="7942847" y="6054232"/>
                </a:cubicBezTo>
                <a:close/>
                <a:moveTo>
                  <a:pt x="9107933" y="6052049"/>
                </a:moveTo>
                <a:lnTo>
                  <a:pt x="9102619" y="6059121"/>
                </a:lnTo>
                <a:lnTo>
                  <a:pt x="9107880" y="6052156"/>
                </a:lnTo>
                <a:close/>
                <a:moveTo>
                  <a:pt x="7781054" y="6051507"/>
                </a:moveTo>
                <a:lnTo>
                  <a:pt x="7780722" y="6051720"/>
                </a:lnTo>
                <a:cubicBezTo>
                  <a:pt x="7772446" y="6054970"/>
                  <a:pt x="7767127" y="6061497"/>
                  <a:pt x="7764447" y="6069597"/>
                </a:cubicBezTo>
                <a:lnTo>
                  <a:pt x="7764350" y="6075583"/>
                </a:lnTo>
                <a:lnTo>
                  <a:pt x="7763174" y="6089463"/>
                </a:lnTo>
                <a:lnTo>
                  <a:pt x="7764078" y="6092457"/>
                </a:lnTo>
                <a:lnTo>
                  <a:pt x="7764007" y="6096908"/>
                </a:lnTo>
                <a:lnTo>
                  <a:pt x="7767492" y="6103761"/>
                </a:lnTo>
                <a:lnTo>
                  <a:pt x="7769566" y="6110623"/>
                </a:lnTo>
                <a:lnTo>
                  <a:pt x="7773762" y="6116082"/>
                </a:lnTo>
                <a:lnTo>
                  <a:pt x="7777495" y="6123420"/>
                </a:lnTo>
                <a:lnTo>
                  <a:pt x="7781068" y="6125588"/>
                </a:lnTo>
                <a:lnTo>
                  <a:pt x="7783258" y="6128436"/>
                </a:lnTo>
                <a:lnTo>
                  <a:pt x="7797778" y="6135727"/>
                </a:lnTo>
                <a:lnTo>
                  <a:pt x="7803008" y="6138901"/>
                </a:lnTo>
                <a:cubicBezTo>
                  <a:pt x="7834253" y="6145455"/>
                  <a:pt x="7831959" y="6155069"/>
                  <a:pt x="7829446" y="6178558"/>
                </a:cubicBezTo>
                <a:cubicBezTo>
                  <a:pt x="7828463" y="6187844"/>
                  <a:pt x="7807815" y="6229031"/>
                  <a:pt x="7853481" y="6209366"/>
                </a:cubicBezTo>
                <a:cubicBezTo>
                  <a:pt x="7865280" y="6204231"/>
                  <a:pt x="7864188" y="6213846"/>
                  <a:pt x="7861784" y="6220728"/>
                </a:cubicBezTo>
                <a:cubicBezTo>
                  <a:pt x="7852826" y="6246839"/>
                  <a:pt x="7876642" y="6262243"/>
                  <a:pt x="7888878" y="6269345"/>
                </a:cubicBezTo>
                <a:lnTo>
                  <a:pt x="7897076" y="6276011"/>
                </a:lnTo>
                <a:lnTo>
                  <a:pt x="7929211" y="6304978"/>
                </a:lnTo>
                <a:lnTo>
                  <a:pt x="7942070" y="6324519"/>
                </a:lnTo>
                <a:lnTo>
                  <a:pt x="7952312" y="6344764"/>
                </a:lnTo>
                <a:lnTo>
                  <a:pt x="7977262" y="6415311"/>
                </a:lnTo>
                <a:lnTo>
                  <a:pt x="7998321" y="6467843"/>
                </a:lnTo>
                <a:lnTo>
                  <a:pt x="7998893" y="6467849"/>
                </a:lnTo>
                <a:cubicBezTo>
                  <a:pt x="7980976" y="6434419"/>
                  <a:pt x="7973301" y="6396100"/>
                  <a:pt x="7960246" y="6360444"/>
                </a:cubicBezTo>
                <a:lnTo>
                  <a:pt x="7952312" y="6344764"/>
                </a:lnTo>
                <a:lnTo>
                  <a:pt x="7948735" y="6334647"/>
                </a:lnTo>
                <a:lnTo>
                  <a:pt x="7942070" y="6324519"/>
                </a:lnTo>
                <a:lnTo>
                  <a:pt x="7934674" y="6309902"/>
                </a:lnTo>
                <a:lnTo>
                  <a:pt x="7929211" y="6304978"/>
                </a:lnTo>
                <a:lnTo>
                  <a:pt x="7925200" y="6298881"/>
                </a:lnTo>
                <a:lnTo>
                  <a:pt x="7897076" y="6276011"/>
                </a:lnTo>
                <a:lnTo>
                  <a:pt x="7889316" y="6269017"/>
                </a:lnTo>
                <a:cubicBezTo>
                  <a:pt x="7877080" y="6261914"/>
                  <a:pt x="7853263" y="6246620"/>
                  <a:pt x="7862222" y="6220400"/>
                </a:cubicBezTo>
                <a:cubicBezTo>
                  <a:pt x="7864625" y="6213517"/>
                  <a:pt x="7865718" y="6203903"/>
                  <a:pt x="7853919" y="6209038"/>
                </a:cubicBezTo>
                <a:cubicBezTo>
                  <a:pt x="7808252" y="6228812"/>
                  <a:pt x="7828901" y="6187625"/>
                  <a:pt x="7829884" y="6178230"/>
                </a:cubicBezTo>
                <a:cubicBezTo>
                  <a:pt x="7832397" y="6154741"/>
                  <a:pt x="7834691" y="6145127"/>
                  <a:pt x="7803445" y="6138573"/>
                </a:cubicBezTo>
                <a:lnTo>
                  <a:pt x="7797778" y="6135727"/>
                </a:lnTo>
                <a:lnTo>
                  <a:pt x="7781068" y="6125588"/>
                </a:lnTo>
                <a:lnTo>
                  <a:pt x="7773762" y="6116082"/>
                </a:lnTo>
                <a:lnTo>
                  <a:pt x="7767492" y="6103761"/>
                </a:lnTo>
                <a:lnTo>
                  <a:pt x="7764078" y="6092457"/>
                </a:lnTo>
                <a:lnTo>
                  <a:pt x="7764350" y="6075583"/>
                </a:lnTo>
                <a:lnTo>
                  <a:pt x="7764884" y="6069285"/>
                </a:lnTo>
                <a:close/>
                <a:moveTo>
                  <a:pt x="9081996" y="6051429"/>
                </a:moveTo>
                <a:cubicBezTo>
                  <a:pt x="9078553" y="6050258"/>
                  <a:pt x="9075160" y="6050408"/>
                  <a:pt x="9072046" y="6053576"/>
                </a:cubicBezTo>
                <a:lnTo>
                  <a:pt x="9072077" y="6053850"/>
                </a:lnTo>
                <a:lnTo>
                  <a:pt x="9081778" y="6051741"/>
                </a:lnTo>
                <a:lnTo>
                  <a:pt x="9086838" y="6054159"/>
                </a:lnTo>
                <a:lnTo>
                  <a:pt x="9092245" y="6057209"/>
                </a:lnTo>
                <a:lnTo>
                  <a:pt x="9097252" y="6059137"/>
                </a:lnTo>
                <a:lnTo>
                  <a:pt x="9101186" y="6061017"/>
                </a:lnTo>
                <a:lnTo>
                  <a:pt x="9101401" y="6060733"/>
                </a:lnTo>
                <a:lnTo>
                  <a:pt x="9097252" y="6059137"/>
                </a:lnTo>
                <a:lnTo>
                  <a:pt x="9086838" y="6054159"/>
                </a:lnTo>
                <a:close/>
                <a:moveTo>
                  <a:pt x="8591051" y="6044536"/>
                </a:moveTo>
                <a:lnTo>
                  <a:pt x="8625556" y="6044944"/>
                </a:lnTo>
                <a:lnTo>
                  <a:pt x="8625504" y="6044905"/>
                </a:lnTo>
                <a:close/>
                <a:moveTo>
                  <a:pt x="6468636" y="6035710"/>
                </a:moveTo>
                <a:lnTo>
                  <a:pt x="6488846" y="6056636"/>
                </a:lnTo>
                <a:cubicBezTo>
                  <a:pt x="6512107" y="6074581"/>
                  <a:pt x="6539514" y="6080479"/>
                  <a:pt x="6567291" y="6089083"/>
                </a:cubicBezTo>
                <a:lnTo>
                  <a:pt x="6545124" y="6122389"/>
                </a:lnTo>
                <a:lnTo>
                  <a:pt x="6545224" y="6122295"/>
                </a:lnTo>
                <a:lnTo>
                  <a:pt x="6545375" y="6122339"/>
                </a:lnTo>
                <a:lnTo>
                  <a:pt x="6567484" y="6089121"/>
                </a:lnTo>
                <a:lnTo>
                  <a:pt x="6567291" y="6089083"/>
                </a:lnTo>
                <a:cubicBezTo>
                  <a:pt x="6539597" y="6080478"/>
                  <a:pt x="6512147" y="6074579"/>
                  <a:pt x="6488861" y="6056635"/>
                </a:cubicBezTo>
                <a:close/>
                <a:moveTo>
                  <a:pt x="6378281" y="6029610"/>
                </a:moveTo>
                <a:lnTo>
                  <a:pt x="6379340" y="6032481"/>
                </a:lnTo>
                <a:lnTo>
                  <a:pt x="6379347" y="6032488"/>
                </a:lnTo>
                <a:close/>
                <a:moveTo>
                  <a:pt x="6405603" y="6029433"/>
                </a:moveTo>
                <a:cubicBezTo>
                  <a:pt x="6427342" y="6028559"/>
                  <a:pt x="6439032" y="6035743"/>
                  <a:pt x="6445779" y="6046995"/>
                </a:cubicBezTo>
                <a:cubicBezTo>
                  <a:pt x="6439032" y="6035742"/>
                  <a:pt x="6427342" y="6028559"/>
                  <a:pt x="6405603" y="6029433"/>
                </a:cubicBezTo>
                <a:close/>
                <a:moveTo>
                  <a:pt x="7421032" y="6026142"/>
                </a:moveTo>
                <a:cubicBezTo>
                  <a:pt x="7412032" y="6023834"/>
                  <a:pt x="7403592" y="6028777"/>
                  <a:pt x="7397148" y="6052047"/>
                </a:cubicBezTo>
                <a:cubicBezTo>
                  <a:pt x="7390156" y="6077393"/>
                  <a:pt x="7362079" y="6067998"/>
                  <a:pt x="7343943" y="6063956"/>
                </a:cubicBezTo>
                <a:cubicBezTo>
                  <a:pt x="7333865" y="6061744"/>
                  <a:pt x="7325138" y="6059961"/>
                  <a:pt x="7318531" y="6060585"/>
                </a:cubicBezTo>
                <a:lnTo>
                  <a:pt x="7316074" y="6062726"/>
                </a:lnTo>
                <a:lnTo>
                  <a:pt x="7312657" y="6062521"/>
                </a:lnTo>
                <a:lnTo>
                  <a:pt x="7306652" y="6070934"/>
                </a:lnTo>
                <a:lnTo>
                  <a:pt x="7305827" y="6071652"/>
                </a:lnTo>
                <a:lnTo>
                  <a:pt x="7305844" y="6072065"/>
                </a:lnTo>
                <a:lnTo>
                  <a:pt x="7306652" y="6070934"/>
                </a:lnTo>
                <a:lnTo>
                  <a:pt x="7316074" y="6062726"/>
                </a:lnTo>
                <a:lnTo>
                  <a:pt x="7343943" y="6064392"/>
                </a:lnTo>
                <a:cubicBezTo>
                  <a:pt x="7362188" y="6068434"/>
                  <a:pt x="7390156" y="6077830"/>
                  <a:pt x="7397148" y="6052484"/>
                </a:cubicBezTo>
                <a:cubicBezTo>
                  <a:pt x="7410038" y="6005943"/>
                  <a:pt x="7430905" y="6032710"/>
                  <a:pt x="7448276" y="6044181"/>
                </a:cubicBezTo>
                <a:cubicBezTo>
                  <a:pt x="7474605" y="6061552"/>
                  <a:pt x="7510002" y="6104378"/>
                  <a:pt x="7519179" y="6101209"/>
                </a:cubicBezTo>
                <a:cubicBezTo>
                  <a:pt x="7590518" y="6076956"/>
                  <a:pt x="7631378" y="6146875"/>
                  <a:pt x="7692994" y="6151026"/>
                </a:cubicBezTo>
                <a:cubicBezTo>
                  <a:pt x="7712550" y="6152337"/>
                  <a:pt x="7724458" y="6203357"/>
                  <a:pt x="7762477" y="6175935"/>
                </a:cubicBezTo>
                <a:cubicBezTo>
                  <a:pt x="7765645" y="6180305"/>
                  <a:pt x="7770561" y="6184348"/>
                  <a:pt x="7771763" y="6189264"/>
                </a:cubicBezTo>
                <a:cubicBezTo>
                  <a:pt x="7790225" y="6259184"/>
                  <a:pt x="7845724" y="6300261"/>
                  <a:pt x="7893795" y="6347238"/>
                </a:cubicBezTo>
                <a:cubicBezTo>
                  <a:pt x="7902725" y="6356005"/>
                  <a:pt x="7909567" y="6365087"/>
                  <a:pt x="7914275" y="6374278"/>
                </a:cubicBezTo>
                <a:lnTo>
                  <a:pt x="7921902" y="6401790"/>
                </a:lnTo>
                <a:lnTo>
                  <a:pt x="7921953" y="6401535"/>
                </a:lnTo>
                <a:cubicBezTo>
                  <a:pt x="7921161" y="6383128"/>
                  <a:pt x="7911657" y="6364337"/>
                  <a:pt x="7893795" y="6346802"/>
                </a:cubicBezTo>
                <a:cubicBezTo>
                  <a:pt x="7845834" y="6299715"/>
                  <a:pt x="7790225" y="6258747"/>
                  <a:pt x="7771763" y="6188827"/>
                </a:cubicBezTo>
                <a:cubicBezTo>
                  <a:pt x="7770452" y="6183911"/>
                  <a:pt x="7765645" y="6179869"/>
                  <a:pt x="7762477" y="6175499"/>
                </a:cubicBezTo>
                <a:cubicBezTo>
                  <a:pt x="7724458" y="6203030"/>
                  <a:pt x="7712550" y="6151901"/>
                  <a:pt x="7692994" y="6150590"/>
                </a:cubicBezTo>
                <a:cubicBezTo>
                  <a:pt x="7631378" y="6146438"/>
                  <a:pt x="7590518" y="6076519"/>
                  <a:pt x="7519179" y="6100773"/>
                </a:cubicBezTo>
                <a:cubicBezTo>
                  <a:pt x="7510002" y="6103832"/>
                  <a:pt x="7474605" y="6061115"/>
                  <a:pt x="7448276" y="6043744"/>
                </a:cubicBezTo>
                <a:cubicBezTo>
                  <a:pt x="7439590" y="6038008"/>
                  <a:pt x="7430031" y="6028449"/>
                  <a:pt x="7421032" y="6026142"/>
                </a:cubicBezTo>
                <a:close/>
                <a:moveTo>
                  <a:pt x="6276580" y="6025827"/>
                </a:moveTo>
                <a:lnTo>
                  <a:pt x="6276471" y="6025936"/>
                </a:lnTo>
                <a:cubicBezTo>
                  <a:pt x="6292094" y="6026482"/>
                  <a:pt x="6297229" y="6037080"/>
                  <a:pt x="6300397" y="6050408"/>
                </a:cubicBezTo>
                <a:cubicBezTo>
                  <a:pt x="6301817" y="6056635"/>
                  <a:pt x="6301380" y="6061333"/>
                  <a:pt x="6299304" y="6065048"/>
                </a:cubicBezTo>
                <a:cubicBezTo>
                  <a:pt x="6296901" y="6068981"/>
                  <a:pt x="6292422" y="6071712"/>
                  <a:pt x="6285976" y="6073351"/>
                </a:cubicBezTo>
                <a:cubicBezTo>
                  <a:pt x="6269697" y="6077502"/>
                  <a:pt x="6261613" y="6068544"/>
                  <a:pt x="6258554" y="6054997"/>
                </a:cubicBezTo>
                <a:cubicBezTo>
                  <a:pt x="6255277" y="6040794"/>
                  <a:pt x="6262269" y="6030743"/>
                  <a:pt x="6276580" y="6025827"/>
                </a:cubicBezTo>
                <a:close/>
                <a:moveTo>
                  <a:pt x="6394056" y="6019314"/>
                </a:moveTo>
                <a:lnTo>
                  <a:pt x="6395756" y="6023491"/>
                </a:lnTo>
                <a:lnTo>
                  <a:pt x="6396490" y="6023934"/>
                </a:lnTo>
                <a:close/>
                <a:moveTo>
                  <a:pt x="6974572" y="6017416"/>
                </a:moveTo>
                <a:lnTo>
                  <a:pt x="6949115" y="6044700"/>
                </a:lnTo>
                <a:lnTo>
                  <a:pt x="6949409" y="6044541"/>
                </a:lnTo>
                <a:lnTo>
                  <a:pt x="6974629" y="6017494"/>
                </a:lnTo>
                <a:close/>
                <a:moveTo>
                  <a:pt x="6912410" y="6014466"/>
                </a:moveTo>
                <a:cubicBezTo>
                  <a:pt x="6905090" y="6012498"/>
                  <a:pt x="6898754" y="6017524"/>
                  <a:pt x="6895695" y="6028230"/>
                </a:cubicBezTo>
                <a:lnTo>
                  <a:pt x="6895873" y="6028330"/>
                </a:lnTo>
                <a:lnTo>
                  <a:pt x="6902563" y="6016815"/>
                </a:lnTo>
                <a:cubicBezTo>
                  <a:pt x="6905445" y="6014466"/>
                  <a:pt x="6908859" y="6013700"/>
                  <a:pt x="6912519" y="6014685"/>
                </a:cubicBezTo>
                <a:lnTo>
                  <a:pt x="6912519" y="6014576"/>
                </a:lnTo>
                <a:cubicBezTo>
                  <a:pt x="6915414" y="6015395"/>
                  <a:pt x="6918828" y="6017307"/>
                  <a:pt x="6921642" y="6019656"/>
                </a:cubicBezTo>
                <a:lnTo>
                  <a:pt x="6924964" y="6024294"/>
                </a:lnTo>
                <a:lnTo>
                  <a:pt x="6921613" y="6019545"/>
                </a:lnTo>
                <a:cubicBezTo>
                  <a:pt x="6918801" y="6017196"/>
                  <a:pt x="6915358" y="6015284"/>
                  <a:pt x="6912410" y="6014466"/>
                </a:cubicBezTo>
                <a:close/>
                <a:moveTo>
                  <a:pt x="9188615" y="6000045"/>
                </a:moveTo>
                <a:lnTo>
                  <a:pt x="9224738" y="6006982"/>
                </a:lnTo>
                <a:lnTo>
                  <a:pt x="9188724" y="6000045"/>
                </a:lnTo>
                <a:close/>
                <a:moveTo>
                  <a:pt x="6383233" y="5999767"/>
                </a:moveTo>
                <a:lnTo>
                  <a:pt x="6383323" y="5999900"/>
                </a:lnTo>
                <a:lnTo>
                  <a:pt x="6383249" y="5999767"/>
                </a:lnTo>
                <a:close/>
                <a:moveTo>
                  <a:pt x="7486482" y="5998291"/>
                </a:moveTo>
                <a:lnTo>
                  <a:pt x="7477787" y="6005658"/>
                </a:lnTo>
                <a:cubicBezTo>
                  <a:pt x="7476681" y="6009686"/>
                  <a:pt x="7476681" y="6014574"/>
                  <a:pt x="7475479" y="6018398"/>
                </a:cubicBezTo>
                <a:cubicBezTo>
                  <a:pt x="7472966" y="6026155"/>
                  <a:pt x="7475151" y="6032273"/>
                  <a:pt x="7485202" y="6031727"/>
                </a:cubicBezTo>
                <a:cubicBezTo>
                  <a:pt x="7495691" y="6029760"/>
                  <a:pt x="7500934" y="6022879"/>
                  <a:pt x="7498312" y="6013046"/>
                </a:cubicBezTo>
                <a:cubicBezTo>
                  <a:pt x="7500934" y="6022877"/>
                  <a:pt x="7495691" y="6029760"/>
                  <a:pt x="7485202" y="6031726"/>
                </a:cubicBezTo>
                <a:cubicBezTo>
                  <a:pt x="7475151" y="6032273"/>
                  <a:pt x="7473076" y="6026155"/>
                  <a:pt x="7475479" y="6018398"/>
                </a:cubicBezTo>
                <a:cubicBezTo>
                  <a:pt x="7476681" y="6014630"/>
                  <a:pt x="7476681" y="6009740"/>
                  <a:pt x="7477787" y="6005698"/>
                </a:cubicBezTo>
                <a:close/>
                <a:moveTo>
                  <a:pt x="9000121" y="5997169"/>
                </a:moveTo>
                <a:lnTo>
                  <a:pt x="9000070" y="5997206"/>
                </a:lnTo>
                <a:lnTo>
                  <a:pt x="8999792" y="5997582"/>
                </a:lnTo>
                <a:lnTo>
                  <a:pt x="8980181" y="6022154"/>
                </a:lnTo>
                <a:lnTo>
                  <a:pt x="8956061" y="6059615"/>
                </a:lnTo>
                <a:lnTo>
                  <a:pt x="8944225" y="6077939"/>
                </a:lnTo>
                <a:lnTo>
                  <a:pt x="8943956" y="6077939"/>
                </a:lnTo>
                <a:lnTo>
                  <a:pt x="8935058" y="6097106"/>
                </a:lnTo>
                <a:lnTo>
                  <a:pt x="8934717" y="6103315"/>
                </a:lnTo>
                <a:lnTo>
                  <a:pt x="8935386" y="6097106"/>
                </a:lnTo>
                <a:cubicBezTo>
                  <a:pt x="8937068" y="6090496"/>
                  <a:pt x="8939882" y="6084029"/>
                  <a:pt x="8944333" y="6077830"/>
                </a:cubicBezTo>
                <a:lnTo>
                  <a:pt x="8956061" y="6059615"/>
                </a:lnTo>
                <a:lnTo>
                  <a:pt x="8971255" y="6036092"/>
                </a:lnTo>
                <a:lnTo>
                  <a:pt x="8999792" y="5997582"/>
                </a:lnTo>
                <a:close/>
                <a:moveTo>
                  <a:pt x="6763342" y="5975372"/>
                </a:moveTo>
                <a:lnTo>
                  <a:pt x="6763052" y="5975381"/>
                </a:lnTo>
                <a:cubicBezTo>
                  <a:pt x="6756292" y="5978359"/>
                  <a:pt x="6752250" y="5986334"/>
                  <a:pt x="6751923" y="5996658"/>
                </a:cubicBezTo>
                <a:lnTo>
                  <a:pt x="6747117" y="6019521"/>
                </a:lnTo>
                <a:lnTo>
                  <a:pt x="6747515" y="6019309"/>
                </a:lnTo>
                <a:cubicBezTo>
                  <a:pt x="6750147" y="6014964"/>
                  <a:pt x="6751950" y="6007665"/>
                  <a:pt x="6752360" y="5996331"/>
                </a:cubicBezTo>
                <a:close/>
                <a:moveTo>
                  <a:pt x="8423853" y="5971087"/>
                </a:moveTo>
                <a:lnTo>
                  <a:pt x="8423967" y="5971271"/>
                </a:lnTo>
                <a:lnTo>
                  <a:pt x="8500034" y="6066759"/>
                </a:lnTo>
                <a:lnTo>
                  <a:pt x="8500018" y="6066687"/>
                </a:lnTo>
                <a:cubicBezTo>
                  <a:pt x="8524816" y="6067233"/>
                  <a:pt x="8545029" y="6072150"/>
                  <a:pt x="8558248" y="6098588"/>
                </a:cubicBezTo>
                <a:cubicBezTo>
                  <a:pt x="8545138" y="6072150"/>
                  <a:pt x="8524927" y="6067233"/>
                  <a:pt x="8500018" y="6066687"/>
                </a:cubicBezTo>
                <a:close/>
                <a:moveTo>
                  <a:pt x="8477294" y="5967052"/>
                </a:moveTo>
                <a:lnTo>
                  <a:pt x="8477344" y="5967202"/>
                </a:lnTo>
                <a:lnTo>
                  <a:pt x="8477403" y="5967271"/>
                </a:lnTo>
                <a:cubicBezTo>
                  <a:pt x="8529516" y="6016105"/>
                  <a:pt x="8580097" y="6067015"/>
                  <a:pt x="8611015" y="6133220"/>
                </a:cubicBezTo>
                <a:lnTo>
                  <a:pt x="8579348" y="6122000"/>
                </a:lnTo>
                <a:lnTo>
                  <a:pt x="8579441" y="6122104"/>
                </a:lnTo>
                <a:cubicBezTo>
                  <a:pt x="8588537" y="6128058"/>
                  <a:pt x="8599379" y="6131964"/>
                  <a:pt x="8611124" y="6133330"/>
                </a:cubicBezTo>
                <a:lnTo>
                  <a:pt x="8611056" y="6133521"/>
                </a:lnTo>
                <a:lnTo>
                  <a:pt x="8638430" y="6147881"/>
                </a:lnTo>
                <a:lnTo>
                  <a:pt x="8660087" y="6175757"/>
                </a:lnTo>
                <a:lnTo>
                  <a:pt x="8662274" y="6182846"/>
                </a:lnTo>
                <a:lnTo>
                  <a:pt x="8660615" y="6226955"/>
                </a:lnTo>
                <a:cubicBezTo>
                  <a:pt x="8647942" y="6272621"/>
                  <a:pt x="8674817" y="6309438"/>
                  <a:pt x="8715020" y="6333145"/>
                </a:cubicBezTo>
                <a:cubicBezTo>
                  <a:pt x="8725618" y="6339372"/>
                  <a:pt x="8741022" y="6337843"/>
                  <a:pt x="8734576" y="6358054"/>
                </a:cubicBezTo>
                <a:cubicBezTo>
                  <a:pt x="8718407" y="6408417"/>
                  <a:pt x="8738946" y="6436932"/>
                  <a:pt x="8795319" y="6445781"/>
                </a:cubicBezTo>
                <a:cubicBezTo>
                  <a:pt x="8805916" y="6447420"/>
                  <a:pt x="8819025" y="6450806"/>
                  <a:pt x="8825471" y="6458235"/>
                </a:cubicBezTo>
                <a:cubicBezTo>
                  <a:pt x="8864801" y="6503793"/>
                  <a:pt x="8884685" y="6467194"/>
                  <a:pt x="8917132" y="6445125"/>
                </a:cubicBezTo>
                <a:cubicBezTo>
                  <a:pt x="8929613" y="6436632"/>
                  <a:pt x="8938633" y="6426144"/>
                  <a:pt x="8945858" y="6414671"/>
                </a:cubicBezTo>
                <a:lnTo>
                  <a:pt x="8945990" y="6414403"/>
                </a:lnTo>
                <a:lnTo>
                  <a:pt x="8917350" y="6444798"/>
                </a:lnTo>
                <a:cubicBezTo>
                  <a:pt x="8884903" y="6466866"/>
                  <a:pt x="8865020" y="6503465"/>
                  <a:pt x="8825690" y="6457908"/>
                </a:cubicBezTo>
                <a:cubicBezTo>
                  <a:pt x="8819353" y="6450479"/>
                  <a:pt x="8806135" y="6447201"/>
                  <a:pt x="8795538" y="6445453"/>
                </a:cubicBezTo>
                <a:cubicBezTo>
                  <a:pt x="8739165" y="6436495"/>
                  <a:pt x="8718626" y="6408090"/>
                  <a:pt x="8734795" y="6357726"/>
                </a:cubicBezTo>
                <a:cubicBezTo>
                  <a:pt x="8741240" y="6337515"/>
                  <a:pt x="8725945" y="6339154"/>
                  <a:pt x="8715239" y="6332817"/>
                </a:cubicBezTo>
                <a:cubicBezTo>
                  <a:pt x="8675036" y="6309110"/>
                  <a:pt x="8648051" y="6272184"/>
                  <a:pt x="8660833" y="6226627"/>
                </a:cubicBezTo>
                <a:cubicBezTo>
                  <a:pt x="8664493" y="6213462"/>
                  <a:pt x="8665852" y="6202114"/>
                  <a:pt x="8665168" y="6192226"/>
                </a:cubicBezTo>
                <a:lnTo>
                  <a:pt x="8662274" y="6182846"/>
                </a:lnTo>
                <a:lnTo>
                  <a:pt x="8662427" y="6178770"/>
                </a:lnTo>
                <a:lnTo>
                  <a:pt x="8660087" y="6175757"/>
                </a:lnTo>
                <a:lnTo>
                  <a:pt x="8657255" y="6166582"/>
                </a:lnTo>
                <a:cubicBezTo>
                  <a:pt x="8648242" y="6151928"/>
                  <a:pt x="8632100" y="6141685"/>
                  <a:pt x="8610906" y="6133001"/>
                </a:cubicBezTo>
                <a:cubicBezTo>
                  <a:pt x="8579988" y="6066686"/>
                  <a:pt x="8529407" y="6015885"/>
                  <a:pt x="8477294" y="5967052"/>
                </a:cubicBezTo>
                <a:close/>
                <a:moveTo>
                  <a:pt x="9213613" y="5965306"/>
                </a:moveTo>
                <a:lnTo>
                  <a:pt x="9194337" y="5967994"/>
                </a:lnTo>
                <a:lnTo>
                  <a:pt x="9184530" y="5971849"/>
                </a:lnTo>
                <a:lnTo>
                  <a:pt x="9184538" y="5971846"/>
                </a:lnTo>
                <a:close/>
                <a:moveTo>
                  <a:pt x="9213769" y="5965284"/>
                </a:moveTo>
                <a:lnTo>
                  <a:pt x="9213717" y="5965291"/>
                </a:lnTo>
                <a:lnTo>
                  <a:pt x="9233049" y="5977777"/>
                </a:lnTo>
                <a:lnTo>
                  <a:pt x="9233049" y="5977776"/>
                </a:lnTo>
                <a:close/>
                <a:moveTo>
                  <a:pt x="6279029" y="5937458"/>
                </a:moveTo>
                <a:lnTo>
                  <a:pt x="6290659" y="5953340"/>
                </a:lnTo>
                <a:lnTo>
                  <a:pt x="6311314" y="5955521"/>
                </a:lnTo>
                <a:lnTo>
                  <a:pt x="6290659" y="5953300"/>
                </a:lnTo>
                <a:close/>
                <a:moveTo>
                  <a:pt x="7477307" y="5928061"/>
                </a:moveTo>
                <a:lnTo>
                  <a:pt x="7448495" y="5948042"/>
                </a:lnTo>
                <a:cubicBezTo>
                  <a:pt x="7438335" y="5958093"/>
                  <a:pt x="7429813" y="5954269"/>
                  <a:pt x="7415830" y="5950227"/>
                </a:cubicBezTo>
                <a:cubicBezTo>
                  <a:pt x="7403922" y="5946759"/>
                  <a:pt x="7391829" y="5946171"/>
                  <a:pt x="7379632" y="5946869"/>
                </a:cubicBezTo>
                <a:lnTo>
                  <a:pt x="7361736" y="5948986"/>
                </a:lnTo>
                <a:lnTo>
                  <a:pt x="7360909" y="5948961"/>
                </a:lnTo>
                <a:lnTo>
                  <a:pt x="7317462" y="5952932"/>
                </a:lnTo>
                <a:lnTo>
                  <a:pt x="7305845" y="5953714"/>
                </a:lnTo>
                <a:cubicBezTo>
                  <a:pt x="7293553" y="5953169"/>
                  <a:pt x="7281317" y="5950718"/>
                  <a:pt x="7269218" y="5944764"/>
                </a:cubicBezTo>
                <a:lnTo>
                  <a:pt x="7268956" y="5945137"/>
                </a:lnTo>
                <a:lnTo>
                  <a:pt x="7305469" y="5954027"/>
                </a:lnTo>
                <a:lnTo>
                  <a:pt x="7317462" y="5952932"/>
                </a:lnTo>
                <a:lnTo>
                  <a:pt x="7342811" y="5951224"/>
                </a:lnTo>
                <a:lnTo>
                  <a:pt x="7361736" y="5948986"/>
                </a:lnTo>
                <a:lnTo>
                  <a:pt x="7415393" y="5950555"/>
                </a:lnTo>
                <a:cubicBezTo>
                  <a:pt x="7429485" y="5954706"/>
                  <a:pt x="7437897" y="5958421"/>
                  <a:pt x="7448058" y="5948370"/>
                </a:cubicBezTo>
                <a:close/>
                <a:moveTo>
                  <a:pt x="7146968" y="5923461"/>
                </a:moveTo>
                <a:cubicBezTo>
                  <a:pt x="7141669" y="5923762"/>
                  <a:pt x="7137818" y="5925462"/>
                  <a:pt x="7134848" y="5928011"/>
                </a:cubicBezTo>
                <a:lnTo>
                  <a:pt x="7134691" y="5928235"/>
                </a:lnTo>
                <a:lnTo>
                  <a:pt x="7146530" y="5923789"/>
                </a:lnTo>
                <a:cubicBezTo>
                  <a:pt x="7178869" y="5921931"/>
                  <a:pt x="7138664" y="5963993"/>
                  <a:pt x="7159859" y="5954925"/>
                </a:cubicBezTo>
                <a:cubicBezTo>
                  <a:pt x="7176062" y="5948042"/>
                  <a:pt x="7193206" y="5956634"/>
                  <a:pt x="7209872" y="5963518"/>
                </a:cubicBezTo>
                <a:lnTo>
                  <a:pt x="7217440" y="5965653"/>
                </a:lnTo>
                <a:lnTo>
                  <a:pt x="7224446" y="5968308"/>
                </a:lnTo>
                <a:lnTo>
                  <a:pt x="7227234" y="5968415"/>
                </a:lnTo>
                <a:lnTo>
                  <a:pt x="7234338" y="5970417"/>
                </a:lnTo>
                <a:lnTo>
                  <a:pt x="7238512" y="5968845"/>
                </a:lnTo>
                <a:lnTo>
                  <a:pt x="7244778" y="5969084"/>
                </a:lnTo>
                <a:lnTo>
                  <a:pt x="7256730" y="5961981"/>
                </a:lnTo>
                <a:lnTo>
                  <a:pt x="7257024" y="5961871"/>
                </a:lnTo>
                <a:lnTo>
                  <a:pt x="7257101" y="5961761"/>
                </a:lnTo>
                <a:lnTo>
                  <a:pt x="7256730" y="5961981"/>
                </a:lnTo>
                <a:lnTo>
                  <a:pt x="7238512" y="5968845"/>
                </a:lnTo>
                <a:lnTo>
                  <a:pt x="7227234" y="5968415"/>
                </a:lnTo>
                <a:lnTo>
                  <a:pt x="7217440" y="5965653"/>
                </a:lnTo>
                <a:lnTo>
                  <a:pt x="7203142" y="5960233"/>
                </a:lnTo>
                <a:cubicBezTo>
                  <a:pt x="7188763" y="5954217"/>
                  <a:pt x="7174184" y="5948738"/>
                  <a:pt x="7160297" y="5954597"/>
                </a:cubicBezTo>
                <a:cubicBezTo>
                  <a:pt x="7139102" y="5963555"/>
                  <a:pt x="7179306" y="5921603"/>
                  <a:pt x="7146968" y="5923461"/>
                </a:cubicBezTo>
                <a:close/>
                <a:moveTo>
                  <a:pt x="8990857" y="5921329"/>
                </a:moveTo>
                <a:lnTo>
                  <a:pt x="8990765" y="5921385"/>
                </a:lnTo>
                <a:cubicBezTo>
                  <a:pt x="8986012" y="5927163"/>
                  <a:pt x="8984091" y="5931809"/>
                  <a:pt x="8984142" y="5935729"/>
                </a:cubicBezTo>
                <a:lnTo>
                  <a:pt x="8985374" y="5938086"/>
                </a:lnTo>
                <a:lnTo>
                  <a:pt x="8984974" y="5939311"/>
                </a:lnTo>
                <a:lnTo>
                  <a:pt x="8987516" y="5942182"/>
                </a:lnTo>
                <a:lnTo>
                  <a:pt x="8989358" y="5945703"/>
                </a:lnTo>
                <a:lnTo>
                  <a:pt x="8992364" y="5947657"/>
                </a:lnTo>
                <a:lnTo>
                  <a:pt x="8992991" y="5948364"/>
                </a:lnTo>
                <a:lnTo>
                  <a:pt x="9000285" y="5952801"/>
                </a:lnTo>
                <a:lnTo>
                  <a:pt x="9009606" y="5958856"/>
                </a:lnTo>
                <a:lnTo>
                  <a:pt x="9015190" y="5962841"/>
                </a:lnTo>
                <a:lnTo>
                  <a:pt x="9026148" y="5978284"/>
                </a:lnTo>
                <a:lnTo>
                  <a:pt x="9026271" y="5978195"/>
                </a:lnTo>
                <a:cubicBezTo>
                  <a:pt x="9025226" y="5973053"/>
                  <a:pt x="9022441" y="5968922"/>
                  <a:pt x="9018772" y="5965399"/>
                </a:cubicBezTo>
                <a:lnTo>
                  <a:pt x="9015190" y="5962841"/>
                </a:lnTo>
                <a:lnTo>
                  <a:pt x="9014716" y="5962175"/>
                </a:lnTo>
                <a:lnTo>
                  <a:pt x="9009606" y="5958856"/>
                </a:lnTo>
                <a:lnTo>
                  <a:pt x="9005968" y="5956258"/>
                </a:lnTo>
                <a:lnTo>
                  <a:pt x="9000285" y="5952801"/>
                </a:lnTo>
                <a:lnTo>
                  <a:pt x="8992364" y="5947657"/>
                </a:lnTo>
                <a:lnTo>
                  <a:pt x="8987516" y="5942182"/>
                </a:lnTo>
                <a:lnTo>
                  <a:pt x="8985374" y="5938086"/>
                </a:lnTo>
                <a:close/>
                <a:moveTo>
                  <a:pt x="9028896" y="5917295"/>
                </a:moveTo>
                <a:lnTo>
                  <a:pt x="9055707" y="5941876"/>
                </a:lnTo>
                <a:lnTo>
                  <a:pt x="9033937" y="5918605"/>
                </a:lnTo>
                <a:close/>
                <a:moveTo>
                  <a:pt x="6518608" y="5914885"/>
                </a:moveTo>
                <a:cubicBezTo>
                  <a:pt x="6508134" y="5914421"/>
                  <a:pt x="6498246" y="5916907"/>
                  <a:pt x="6493330" y="5919638"/>
                </a:cubicBezTo>
                <a:lnTo>
                  <a:pt x="6471002" y="5926711"/>
                </a:lnTo>
                <a:lnTo>
                  <a:pt x="6471137" y="5926726"/>
                </a:lnTo>
                <a:cubicBezTo>
                  <a:pt x="6478212" y="5926165"/>
                  <a:pt x="6485654" y="5924062"/>
                  <a:pt x="6493658" y="5919637"/>
                </a:cubicBezTo>
                <a:lnTo>
                  <a:pt x="6518704" y="5914929"/>
                </a:lnTo>
                <a:close/>
                <a:moveTo>
                  <a:pt x="7846058" y="5907967"/>
                </a:moveTo>
                <a:lnTo>
                  <a:pt x="7873584" y="6033802"/>
                </a:lnTo>
                <a:cubicBezTo>
                  <a:pt x="7875099" y="6039580"/>
                  <a:pt x="7873266" y="6046432"/>
                  <a:pt x="7871633" y="6053258"/>
                </a:cubicBezTo>
                <a:lnTo>
                  <a:pt x="7871592" y="6054312"/>
                </a:lnTo>
                <a:lnTo>
                  <a:pt x="7870265" y="6060255"/>
                </a:lnTo>
                <a:lnTo>
                  <a:pt x="7870901" y="6072016"/>
                </a:lnTo>
                <a:lnTo>
                  <a:pt x="7870879" y="6072564"/>
                </a:lnTo>
                <a:lnTo>
                  <a:pt x="7870933" y="6072611"/>
                </a:lnTo>
                <a:lnTo>
                  <a:pt x="7870901" y="6072016"/>
                </a:lnTo>
                <a:lnTo>
                  <a:pt x="7871592" y="6054312"/>
                </a:lnTo>
                <a:lnTo>
                  <a:pt x="7873295" y="6046682"/>
                </a:lnTo>
                <a:cubicBezTo>
                  <a:pt x="7874218" y="6042202"/>
                  <a:pt x="7874703" y="6037872"/>
                  <a:pt x="7873693" y="6034021"/>
                </a:cubicBezTo>
                <a:cubicBezTo>
                  <a:pt x="7862659" y="5992288"/>
                  <a:pt x="7854246" y="5950336"/>
                  <a:pt x="7846162" y="5908166"/>
                </a:cubicBezTo>
                <a:close/>
                <a:moveTo>
                  <a:pt x="7271935" y="5901948"/>
                </a:moveTo>
                <a:lnTo>
                  <a:pt x="7271184" y="5902159"/>
                </a:lnTo>
                <a:lnTo>
                  <a:pt x="7249834" y="5916296"/>
                </a:lnTo>
                <a:lnTo>
                  <a:pt x="7250237" y="5916305"/>
                </a:lnTo>
                <a:close/>
                <a:moveTo>
                  <a:pt x="9123035" y="5900423"/>
                </a:moveTo>
                <a:lnTo>
                  <a:pt x="9179874" y="5914337"/>
                </a:lnTo>
                <a:lnTo>
                  <a:pt x="9175793" y="5911940"/>
                </a:lnTo>
                <a:close/>
                <a:moveTo>
                  <a:pt x="8700856" y="5897438"/>
                </a:moveTo>
                <a:lnTo>
                  <a:pt x="8700818" y="5897461"/>
                </a:lnTo>
                <a:cubicBezTo>
                  <a:pt x="8685522" y="5913301"/>
                  <a:pt x="8670664" y="5931109"/>
                  <a:pt x="8673615" y="5947606"/>
                </a:cubicBezTo>
                <a:cubicBezTo>
                  <a:pt x="8675691" y="5959514"/>
                  <a:pt x="8700708" y="5972296"/>
                  <a:pt x="8717314" y="5975683"/>
                </a:cubicBezTo>
                <a:cubicBezTo>
                  <a:pt x="8740038" y="5980271"/>
                  <a:pt x="8760359" y="5982019"/>
                  <a:pt x="8770191" y="6007365"/>
                </a:cubicBezTo>
                <a:cubicBezTo>
                  <a:pt x="8785705" y="6047568"/>
                  <a:pt x="8819462" y="6069528"/>
                  <a:pt x="8855296" y="6088974"/>
                </a:cubicBezTo>
                <a:lnTo>
                  <a:pt x="8855166" y="6089024"/>
                </a:lnTo>
                <a:lnTo>
                  <a:pt x="8876649" y="6101213"/>
                </a:lnTo>
                <a:lnTo>
                  <a:pt x="8876931" y="6101153"/>
                </a:lnTo>
                <a:lnTo>
                  <a:pt x="8855405" y="6088974"/>
                </a:lnTo>
                <a:cubicBezTo>
                  <a:pt x="8890037" y="6089410"/>
                  <a:pt x="8898449" y="6044072"/>
                  <a:pt x="8933190" y="6044509"/>
                </a:cubicBezTo>
                <a:lnTo>
                  <a:pt x="8933190" y="6044539"/>
                </a:lnTo>
                <a:lnTo>
                  <a:pt x="8943269" y="6037185"/>
                </a:lnTo>
                <a:lnTo>
                  <a:pt x="8933190" y="6044509"/>
                </a:lnTo>
                <a:cubicBezTo>
                  <a:pt x="8898559" y="6043962"/>
                  <a:pt x="8890038" y="6089410"/>
                  <a:pt x="8855405" y="6088864"/>
                </a:cubicBezTo>
                <a:cubicBezTo>
                  <a:pt x="8819571" y="6069418"/>
                  <a:pt x="8785814" y="6047349"/>
                  <a:pt x="8770301" y="6007254"/>
                </a:cubicBezTo>
                <a:cubicBezTo>
                  <a:pt x="8760468" y="5981909"/>
                  <a:pt x="8740148" y="5980161"/>
                  <a:pt x="8717424" y="5975573"/>
                </a:cubicBezTo>
                <a:cubicBezTo>
                  <a:pt x="8700818" y="5972186"/>
                  <a:pt x="8675800" y="5959513"/>
                  <a:pt x="8673725" y="5947495"/>
                </a:cubicBezTo>
                <a:cubicBezTo>
                  <a:pt x="8672250" y="5939247"/>
                  <a:pt x="8675254" y="5930699"/>
                  <a:pt x="8680525" y="5922218"/>
                </a:cubicBezTo>
                <a:close/>
                <a:moveTo>
                  <a:pt x="6394697" y="5895775"/>
                </a:moveTo>
                <a:lnTo>
                  <a:pt x="6400687" y="5911225"/>
                </a:lnTo>
                <a:lnTo>
                  <a:pt x="6411721" y="5911225"/>
                </a:lnTo>
                <a:cubicBezTo>
                  <a:pt x="6410355" y="5931873"/>
                  <a:pt x="6418248" y="5940995"/>
                  <a:pt x="6429473" y="5945952"/>
                </a:cubicBezTo>
                <a:lnTo>
                  <a:pt x="6437358" y="5947986"/>
                </a:lnTo>
                <a:lnTo>
                  <a:pt x="6438813" y="5948924"/>
                </a:lnTo>
                <a:lnTo>
                  <a:pt x="6459537" y="5953707"/>
                </a:lnTo>
                <a:lnTo>
                  <a:pt x="6467219" y="5955689"/>
                </a:lnTo>
                <a:lnTo>
                  <a:pt x="6435817" y="5965652"/>
                </a:lnTo>
                <a:lnTo>
                  <a:pt x="6427182" y="5966091"/>
                </a:lnTo>
                <a:lnTo>
                  <a:pt x="6407188" y="5964532"/>
                </a:lnTo>
                <a:lnTo>
                  <a:pt x="6359759" y="5948906"/>
                </a:lnTo>
                <a:lnTo>
                  <a:pt x="6359205" y="5948672"/>
                </a:lnTo>
                <a:lnTo>
                  <a:pt x="6359281" y="5948747"/>
                </a:lnTo>
                <a:lnTo>
                  <a:pt x="6359759" y="5948906"/>
                </a:lnTo>
                <a:lnTo>
                  <a:pt x="6394486" y="5963541"/>
                </a:lnTo>
                <a:lnTo>
                  <a:pt x="6407188" y="5964532"/>
                </a:lnTo>
                <a:lnTo>
                  <a:pt x="6413958" y="5966763"/>
                </a:lnTo>
                <a:lnTo>
                  <a:pt x="6427182" y="5966091"/>
                </a:lnTo>
                <a:lnTo>
                  <a:pt x="6433004" y="5966544"/>
                </a:lnTo>
                <a:lnTo>
                  <a:pt x="6435817" y="5965652"/>
                </a:lnTo>
                <a:lnTo>
                  <a:pt x="6442420" y="5965315"/>
                </a:lnTo>
                <a:cubicBezTo>
                  <a:pt x="6451508" y="5963534"/>
                  <a:pt x="6460022" y="5960408"/>
                  <a:pt x="6467437" y="5955799"/>
                </a:cubicBezTo>
                <a:cubicBezTo>
                  <a:pt x="6482077" y="5976119"/>
                  <a:pt x="6499557" y="5988028"/>
                  <a:pt x="6527088" y="5986389"/>
                </a:cubicBezTo>
                <a:cubicBezTo>
                  <a:pt x="6539870" y="5985624"/>
                  <a:pt x="6554727" y="5995020"/>
                  <a:pt x="6567837" y="5998953"/>
                </a:cubicBezTo>
                <a:cubicBezTo>
                  <a:pt x="6632076" y="6017961"/>
                  <a:pt x="6675121" y="6108420"/>
                  <a:pt x="6757713" y="6049207"/>
                </a:cubicBezTo>
                <a:cubicBezTo>
                  <a:pt x="6759624" y="6055516"/>
                  <a:pt x="6759256" y="6060726"/>
                  <a:pt x="6757717" y="6065048"/>
                </a:cubicBezTo>
                <a:lnTo>
                  <a:pt x="6750748" y="6075500"/>
                </a:lnTo>
                <a:lnTo>
                  <a:pt x="6750925" y="6075345"/>
                </a:lnTo>
                <a:cubicBezTo>
                  <a:pt x="6756456" y="6069828"/>
                  <a:pt x="6761755" y="6061606"/>
                  <a:pt x="6757932" y="6048988"/>
                </a:cubicBezTo>
                <a:cubicBezTo>
                  <a:pt x="6675338" y="6108202"/>
                  <a:pt x="6632295" y="6017744"/>
                  <a:pt x="6568056" y="5998734"/>
                </a:cubicBezTo>
                <a:cubicBezTo>
                  <a:pt x="6554838" y="5994801"/>
                  <a:pt x="6539980" y="5985406"/>
                  <a:pt x="6527307" y="5986171"/>
                </a:cubicBezTo>
                <a:cubicBezTo>
                  <a:pt x="6499667" y="5987919"/>
                  <a:pt x="6482296" y="5975901"/>
                  <a:pt x="6467656" y="5955581"/>
                </a:cubicBezTo>
                <a:lnTo>
                  <a:pt x="6459537" y="5953707"/>
                </a:lnTo>
                <a:lnTo>
                  <a:pt x="6437358" y="5947986"/>
                </a:lnTo>
                <a:lnTo>
                  <a:pt x="6416297" y="5934410"/>
                </a:lnTo>
                <a:lnTo>
                  <a:pt x="6412179" y="5911238"/>
                </a:lnTo>
                <a:lnTo>
                  <a:pt x="6411831" y="5911116"/>
                </a:lnTo>
                <a:cubicBezTo>
                  <a:pt x="6408116" y="5911116"/>
                  <a:pt x="6404402" y="5911116"/>
                  <a:pt x="6400687" y="5911116"/>
                </a:cubicBezTo>
                <a:close/>
                <a:moveTo>
                  <a:pt x="7686003" y="5876921"/>
                </a:moveTo>
                <a:cubicBezTo>
                  <a:pt x="7642741" y="5880308"/>
                  <a:pt x="7599587" y="5888065"/>
                  <a:pt x="7557635" y="5896148"/>
                </a:cubicBezTo>
                <a:cubicBezTo>
                  <a:pt x="7534693" y="5900628"/>
                  <a:pt x="7515083" y="5906063"/>
                  <a:pt x="7497370" y="5914148"/>
                </a:cubicBezTo>
                <a:lnTo>
                  <a:pt x="7496976" y="5914422"/>
                </a:lnTo>
                <a:lnTo>
                  <a:pt x="7557197" y="5896476"/>
                </a:lnTo>
                <a:cubicBezTo>
                  <a:pt x="7599149" y="5888282"/>
                  <a:pt x="7642303" y="5880636"/>
                  <a:pt x="7685565" y="5877249"/>
                </a:cubicBezTo>
                <a:cubicBezTo>
                  <a:pt x="7730576" y="5873753"/>
                  <a:pt x="7746745" y="5895274"/>
                  <a:pt x="7729374" y="5936243"/>
                </a:cubicBezTo>
                <a:cubicBezTo>
                  <a:pt x="7723038" y="5951320"/>
                  <a:pt x="7723147" y="5958530"/>
                  <a:pt x="7738442" y="5966724"/>
                </a:cubicBezTo>
                <a:cubicBezTo>
                  <a:pt x="7755485" y="5975901"/>
                  <a:pt x="7774713" y="5985843"/>
                  <a:pt x="7785309" y="6000919"/>
                </a:cubicBezTo>
                <a:cubicBezTo>
                  <a:pt x="7787631" y="6004196"/>
                  <a:pt x="7791360" y="6007890"/>
                  <a:pt x="7794933" y="6011868"/>
                </a:cubicBezTo>
                <a:lnTo>
                  <a:pt x="7803463" y="6024285"/>
                </a:lnTo>
                <a:lnTo>
                  <a:pt x="7803612" y="6024605"/>
                </a:lnTo>
                <a:lnTo>
                  <a:pt x="7802014" y="6038032"/>
                </a:lnTo>
                <a:lnTo>
                  <a:pt x="7802446" y="6037755"/>
                </a:lnTo>
                <a:cubicBezTo>
                  <a:pt x="7804919" y="6034328"/>
                  <a:pt x="7805547" y="6030911"/>
                  <a:pt x="7804989" y="6027559"/>
                </a:cubicBezTo>
                <a:lnTo>
                  <a:pt x="7803612" y="6024605"/>
                </a:lnTo>
                <a:lnTo>
                  <a:pt x="7803622" y="6024516"/>
                </a:lnTo>
                <a:lnTo>
                  <a:pt x="7803463" y="6024285"/>
                </a:lnTo>
                <a:lnTo>
                  <a:pt x="7800417" y="6017750"/>
                </a:lnTo>
                <a:cubicBezTo>
                  <a:pt x="7795877" y="6011412"/>
                  <a:pt x="7789230" y="6005548"/>
                  <a:pt x="7785748" y="6000591"/>
                </a:cubicBezTo>
                <a:cubicBezTo>
                  <a:pt x="7775151" y="5985515"/>
                  <a:pt x="7755923" y="5975573"/>
                  <a:pt x="7738880" y="5966396"/>
                </a:cubicBezTo>
                <a:cubicBezTo>
                  <a:pt x="7723585" y="5958202"/>
                  <a:pt x="7723366" y="5950992"/>
                  <a:pt x="7729812" y="5935915"/>
                </a:cubicBezTo>
                <a:cubicBezTo>
                  <a:pt x="7747073" y="5894946"/>
                  <a:pt x="7731014" y="5873425"/>
                  <a:pt x="7686003" y="5876921"/>
                </a:cubicBezTo>
                <a:close/>
                <a:moveTo>
                  <a:pt x="6497972" y="5868306"/>
                </a:moveTo>
                <a:lnTo>
                  <a:pt x="6444713" y="5869820"/>
                </a:lnTo>
                <a:lnTo>
                  <a:pt x="6444714" y="5869820"/>
                </a:lnTo>
                <a:lnTo>
                  <a:pt x="6444823" y="5869930"/>
                </a:lnTo>
                <a:cubicBezTo>
                  <a:pt x="6464243" y="5865477"/>
                  <a:pt x="6481777" y="5865491"/>
                  <a:pt x="6498082" y="5868416"/>
                </a:cubicBezTo>
                <a:lnTo>
                  <a:pt x="6540957" y="5883318"/>
                </a:lnTo>
                <a:lnTo>
                  <a:pt x="6553850" y="5889972"/>
                </a:lnTo>
                <a:lnTo>
                  <a:pt x="6586409" y="5908445"/>
                </a:lnTo>
                <a:cubicBezTo>
                  <a:pt x="6600421" y="5916790"/>
                  <a:pt x="6614513" y="5924936"/>
                  <a:pt x="6629345" y="5931327"/>
                </a:cubicBezTo>
                <a:cubicBezTo>
                  <a:pt x="6630875" y="5931983"/>
                  <a:pt x="6632514" y="5932748"/>
                  <a:pt x="6634043" y="5933403"/>
                </a:cubicBezTo>
                <a:cubicBezTo>
                  <a:pt x="6626505" y="5938046"/>
                  <a:pt x="6619042" y="5942171"/>
                  <a:pt x="6611656" y="5945207"/>
                </a:cubicBezTo>
                <a:lnTo>
                  <a:pt x="6589898" y="5950450"/>
                </a:lnTo>
                <a:lnTo>
                  <a:pt x="6590070" y="5950486"/>
                </a:lnTo>
                <a:cubicBezTo>
                  <a:pt x="6604519" y="5949899"/>
                  <a:pt x="6619294" y="5942689"/>
                  <a:pt x="6634371" y="5933403"/>
                </a:cubicBezTo>
                <a:lnTo>
                  <a:pt x="6634424" y="5933453"/>
                </a:lnTo>
                <a:lnTo>
                  <a:pt x="6663581" y="5917002"/>
                </a:lnTo>
                <a:cubicBezTo>
                  <a:pt x="6673563" y="5914912"/>
                  <a:pt x="6683750" y="5918162"/>
                  <a:pt x="6694457" y="5932310"/>
                </a:cubicBezTo>
                <a:cubicBezTo>
                  <a:pt x="6702869" y="5943344"/>
                  <a:pt x="6716416" y="5943563"/>
                  <a:pt x="6729745" y="5945092"/>
                </a:cubicBezTo>
                <a:cubicBezTo>
                  <a:pt x="6813429" y="5954706"/>
                  <a:pt x="6898426" y="5939630"/>
                  <a:pt x="6981892" y="5960933"/>
                </a:cubicBezTo>
                <a:cubicBezTo>
                  <a:pt x="7017726" y="5970110"/>
                  <a:pt x="7077375" y="5986716"/>
                  <a:pt x="7080980" y="5997314"/>
                </a:cubicBezTo>
                <a:cubicBezTo>
                  <a:pt x="7105343" y="6069855"/>
                  <a:pt x="7120420" y="6006928"/>
                  <a:pt x="7137353" y="5996658"/>
                </a:cubicBezTo>
                <a:cubicBezTo>
                  <a:pt x="7143143" y="5999990"/>
                  <a:pt x="7147759" y="6004605"/>
                  <a:pt x="7150476" y="6009548"/>
                </a:cubicBezTo>
                <a:lnTo>
                  <a:pt x="7152183" y="6024161"/>
                </a:lnTo>
                <a:lnTo>
                  <a:pt x="7152211" y="6023970"/>
                </a:lnTo>
                <a:cubicBezTo>
                  <a:pt x="7155707" y="6014685"/>
                  <a:pt x="7148934" y="6002886"/>
                  <a:pt x="7137353" y="5996222"/>
                </a:cubicBezTo>
                <a:cubicBezTo>
                  <a:pt x="7120420" y="6006491"/>
                  <a:pt x="7105234" y="6069418"/>
                  <a:pt x="7080980" y="5996877"/>
                </a:cubicBezTo>
                <a:cubicBezTo>
                  <a:pt x="7077375" y="5986280"/>
                  <a:pt x="7017726" y="5969674"/>
                  <a:pt x="6981892" y="5960497"/>
                </a:cubicBezTo>
                <a:cubicBezTo>
                  <a:pt x="6898426" y="5939193"/>
                  <a:pt x="6813429" y="5954270"/>
                  <a:pt x="6729745" y="5944656"/>
                </a:cubicBezTo>
                <a:cubicBezTo>
                  <a:pt x="6716525" y="5943126"/>
                  <a:pt x="6702869" y="5943017"/>
                  <a:pt x="6694457" y="5931873"/>
                </a:cubicBezTo>
                <a:cubicBezTo>
                  <a:pt x="6673045" y="5903579"/>
                  <a:pt x="6653708" y="5918982"/>
                  <a:pt x="6633933" y="5933294"/>
                </a:cubicBezTo>
                <a:cubicBezTo>
                  <a:pt x="6632404" y="5932420"/>
                  <a:pt x="6630874" y="5931764"/>
                  <a:pt x="6629236" y="5931218"/>
                </a:cubicBezTo>
                <a:cubicBezTo>
                  <a:pt x="6606989" y="5921632"/>
                  <a:pt x="6586403" y="5908096"/>
                  <a:pt x="6565264" y="5895862"/>
                </a:cubicBezTo>
                <a:lnTo>
                  <a:pt x="6553850" y="5889972"/>
                </a:lnTo>
                <a:lnTo>
                  <a:pt x="6543967" y="5884364"/>
                </a:lnTo>
                <a:lnTo>
                  <a:pt x="6540957" y="5883318"/>
                </a:lnTo>
                <a:lnTo>
                  <a:pt x="6532862" y="5879141"/>
                </a:lnTo>
                <a:cubicBezTo>
                  <a:pt x="6521739" y="5874330"/>
                  <a:pt x="6510201" y="5870499"/>
                  <a:pt x="6497972" y="5868306"/>
                </a:cubicBezTo>
                <a:close/>
                <a:moveTo>
                  <a:pt x="6268577" y="5867577"/>
                </a:moveTo>
                <a:lnTo>
                  <a:pt x="6279482" y="5889228"/>
                </a:lnTo>
                <a:lnTo>
                  <a:pt x="6287147" y="5897709"/>
                </a:lnTo>
                <a:close/>
                <a:moveTo>
                  <a:pt x="7544456" y="5866559"/>
                </a:moveTo>
                <a:lnTo>
                  <a:pt x="7512269" y="5873726"/>
                </a:lnTo>
                <a:cubicBezTo>
                  <a:pt x="7502246" y="5878314"/>
                  <a:pt x="7492577" y="5883695"/>
                  <a:pt x="7482144" y="5885662"/>
                </a:cubicBezTo>
                <a:lnTo>
                  <a:pt x="7482363" y="5885990"/>
                </a:lnTo>
                <a:cubicBezTo>
                  <a:pt x="7471193" y="5888093"/>
                  <a:pt x="7460568" y="5893507"/>
                  <a:pt x="7450016" y="5899678"/>
                </a:cubicBezTo>
                <a:lnTo>
                  <a:pt x="7418378" y="5917752"/>
                </a:lnTo>
                <a:lnTo>
                  <a:pt x="7418875" y="5917644"/>
                </a:lnTo>
                <a:cubicBezTo>
                  <a:pt x="7440629" y="5907401"/>
                  <a:pt x="7460785" y="5889975"/>
                  <a:pt x="7483127" y="5885769"/>
                </a:cubicBezTo>
                <a:cubicBezTo>
                  <a:pt x="7493560" y="5883802"/>
                  <a:pt x="7503256" y="5878422"/>
                  <a:pt x="7513293" y="5873834"/>
                </a:cubicBezTo>
                <a:lnTo>
                  <a:pt x="7545361" y="5866685"/>
                </a:lnTo>
                <a:lnTo>
                  <a:pt x="7544852" y="5866761"/>
                </a:lnTo>
                <a:close/>
                <a:moveTo>
                  <a:pt x="8997868" y="5864470"/>
                </a:moveTo>
                <a:cubicBezTo>
                  <a:pt x="8992264" y="5864802"/>
                  <a:pt x="8986702" y="5866774"/>
                  <a:pt x="8981410" y="5869847"/>
                </a:cubicBezTo>
                <a:lnTo>
                  <a:pt x="8981306" y="5869955"/>
                </a:lnTo>
                <a:lnTo>
                  <a:pt x="9014473" y="5869055"/>
                </a:lnTo>
                <a:cubicBezTo>
                  <a:pt x="9064291" y="5900846"/>
                  <a:pt x="9136395" y="5906090"/>
                  <a:pt x="9155295" y="5977977"/>
                </a:cubicBezTo>
                <a:lnTo>
                  <a:pt x="9155295" y="5999827"/>
                </a:lnTo>
                <a:lnTo>
                  <a:pt x="9155404" y="5999827"/>
                </a:lnTo>
                <a:lnTo>
                  <a:pt x="9155404" y="5977868"/>
                </a:lnTo>
                <a:lnTo>
                  <a:pt x="9155416" y="5977866"/>
                </a:lnTo>
                <a:lnTo>
                  <a:pt x="9155404" y="5977867"/>
                </a:lnTo>
                <a:cubicBezTo>
                  <a:pt x="9136504" y="5905981"/>
                  <a:pt x="9064508" y="5900736"/>
                  <a:pt x="9014582" y="5868946"/>
                </a:cubicBezTo>
                <a:cubicBezTo>
                  <a:pt x="9009119" y="5865450"/>
                  <a:pt x="9003472" y="5864139"/>
                  <a:pt x="8997868" y="5864470"/>
                </a:cubicBezTo>
                <a:close/>
                <a:moveTo>
                  <a:pt x="6808740" y="5856783"/>
                </a:moveTo>
                <a:cubicBezTo>
                  <a:pt x="6804138" y="5856614"/>
                  <a:pt x="6799256" y="5857365"/>
                  <a:pt x="6793984" y="5859441"/>
                </a:cubicBezTo>
                <a:lnTo>
                  <a:pt x="6793633" y="5859769"/>
                </a:lnTo>
                <a:lnTo>
                  <a:pt x="6819485" y="5859922"/>
                </a:lnTo>
                <a:lnTo>
                  <a:pt x="6823560" y="5861113"/>
                </a:lnTo>
                <a:lnTo>
                  <a:pt x="6845112" y="5872551"/>
                </a:lnTo>
                <a:cubicBezTo>
                  <a:pt x="6909132" y="5906090"/>
                  <a:pt x="6979597" y="5917452"/>
                  <a:pt x="7048861" y="5932420"/>
                </a:cubicBezTo>
                <a:cubicBezTo>
                  <a:pt x="7066013" y="5936134"/>
                  <a:pt x="7080325" y="5940613"/>
                  <a:pt x="7092670" y="5952740"/>
                </a:cubicBezTo>
                <a:cubicBezTo>
                  <a:pt x="7099007" y="5958967"/>
                  <a:pt x="7107528" y="5967707"/>
                  <a:pt x="7116159" y="5959404"/>
                </a:cubicBezTo>
                <a:lnTo>
                  <a:pt x="7116307" y="5959125"/>
                </a:lnTo>
                <a:lnTo>
                  <a:pt x="7103992" y="5961233"/>
                </a:lnTo>
                <a:cubicBezTo>
                  <a:pt x="7099990" y="5959323"/>
                  <a:pt x="7096276" y="5955580"/>
                  <a:pt x="7093108" y="5952412"/>
                </a:cubicBezTo>
                <a:cubicBezTo>
                  <a:pt x="7080763" y="5940176"/>
                  <a:pt x="7066451" y="5935806"/>
                  <a:pt x="7049300" y="5932092"/>
                </a:cubicBezTo>
                <a:cubicBezTo>
                  <a:pt x="6980035" y="5917124"/>
                  <a:pt x="6909570" y="5905762"/>
                  <a:pt x="6845549" y="5872223"/>
                </a:cubicBezTo>
                <a:cubicBezTo>
                  <a:pt x="6839691" y="5869151"/>
                  <a:pt x="6833940" y="5865418"/>
                  <a:pt x="6827929" y="5862389"/>
                </a:cubicBezTo>
                <a:lnTo>
                  <a:pt x="6823560" y="5861113"/>
                </a:lnTo>
                <a:lnTo>
                  <a:pt x="6821337" y="5859933"/>
                </a:lnTo>
                <a:lnTo>
                  <a:pt x="6819485" y="5859922"/>
                </a:lnTo>
                <a:close/>
                <a:moveTo>
                  <a:pt x="6663416" y="5836318"/>
                </a:moveTo>
                <a:lnTo>
                  <a:pt x="6663254" y="5836336"/>
                </a:lnTo>
                <a:lnTo>
                  <a:pt x="6647231" y="5842066"/>
                </a:lnTo>
                <a:lnTo>
                  <a:pt x="6647372" y="5842070"/>
                </a:lnTo>
                <a:close/>
                <a:moveTo>
                  <a:pt x="9085609" y="5831081"/>
                </a:moveTo>
                <a:lnTo>
                  <a:pt x="9090364" y="5836486"/>
                </a:lnTo>
                <a:lnTo>
                  <a:pt x="9088966" y="5832756"/>
                </a:lnTo>
                <a:close/>
                <a:moveTo>
                  <a:pt x="7387068" y="5828947"/>
                </a:moveTo>
                <a:lnTo>
                  <a:pt x="7387138" y="5828989"/>
                </a:lnTo>
                <a:lnTo>
                  <a:pt x="7397929" y="5832627"/>
                </a:lnTo>
                <a:close/>
                <a:moveTo>
                  <a:pt x="7544387" y="5828761"/>
                </a:moveTo>
                <a:lnTo>
                  <a:pt x="7554958" y="5830559"/>
                </a:lnTo>
                <a:lnTo>
                  <a:pt x="7560557" y="5829311"/>
                </a:lnTo>
                <a:close/>
                <a:moveTo>
                  <a:pt x="7111790" y="5820112"/>
                </a:moveTo>
                <a:lnTo>
                  <a:pt x="7111188" y="5821318"/>
                </a:lnTo>
                <a:lnTo>
                  <a:pt x="7105297" y="5827460"/>
                </a:lnTo>
                <a:lnTo>
                  <a:pt x="7105485" y="5832743"/>
                </a:lnTo>
                <a:lnTo>
                  <a:pt x="7103801" y="5836117"/>
                </a:lnTo>
                <a:cubicBezTo>
                  <a:pt x="7104852" y="5841934"/>
                  <a:pt x="7108348" y="5848080"/>
                  <a:pt x="7110479" y="5854089"/>
                </a:cubicBezTo>
                <a:cubicBezTo>
                  <a:pt x="7113183" y="5861873"/>
                  <a:pt x="7122708" y="5871255"/>
                  <a:pt x="7118821" y="5879008"/>
                </a:cubicBezTo>
                <a:lnTo>
                  <a:pt x="7110052" y="5885835"/>
                </a:lnTo>
                <a:lnTo>
                  <a:pt x="7110479" y="5885880"/>
                </a:lnTo>
                <a:cubicBezTo>
                  <a:pt x="7130581" y="5877468"/>
                  <a:pt x="7114849" y="5864248"/>
                  <a:pt x="7111243" y="5853870"/>
                </a:cubicBezTo>
                <a:cubicBezTo>
                  <a:pt x="7109645" y="5849322"/>
                  <a:pt x="7107279" y="5844728"/>
                  <a:pt x="7105752" y="5840268"/>
                </a:cubicBezTo>
                <a:lnTo>
                  <a:pt x="7105485" y="5832743"/>
                </a:lnTo>
                <a:lnTo>
                  <a:pt x="7111188" y="5821318"/>
                </a:lnTo>
                <a:lnTo>
                  <a:pt x="7112323" y="5820134"/>
                </a:lnTo>
                <a:close/>
                <a:moveTo>
                  <a:pt x="9008922" y="5819978"/>
                </a:moveTo>
                <a:lnTo>
                  <a:pt x="9099797" y="5888966"/>
                </a:lnTo>
                <a:lnTo>
                  <a:pt x="9100453" y="5863425"/>
                </a:lnTo>
                <a:lnTo>
                  <a:pt x="9100437" y="5863381"/>
                </a:lnTo>
                <a:lnTo>
                  <a:pt x="9099795" y="5888939"/>
                </a:lnTo>
                <a:close/>
                <a:moveTo>
                  <a:pt x="6345228" y="5811233"/>
                </a:moveTo>
                <a:lnTo>
                  <a:pt x="6361323" y="5842935"/>
                </a:lnTo>
                <a:cubicBezTo>
                  <a:pt x="6371595" y="5855835"/>
                  <a:pt x="6384802" y="5864318"/>
                  <a:pt x="6399262" y="5868694"/>
                </a:cubicBezTo>
                <a:lnTo>
                  <a:pt x="6444667" y="5869819"/>
                </a:lnTo>
                <a:lnTo>
                  <a:pt x="6399261" y="5868666"/>
                </a:lnTo>
                <a:cubicBezTo>
                  <a:pt x="6384802" y="5864275"/>
                  <a:pt x="6371595" y="5855781"/>
                  <a:pt x="6361323" y="5842889"/>
                </a:cubicBezTo>
                <a:close/>
                <a:moveTo>
                  <a:pt x="6789204" y="5805745"/>
                </a:moveTo>
                <a:cubicBezTo>
                  <a:pt x="6785354" y="5805527"/>
                  <a:pt x="6781584" y="5807603"/>
                  <a:pt x="6778143" y="5811918"/>
                </a:cubicBezTo>
                <a:cubicBezTo>
                  <a:pt x="6771260" y="5820577"/>
                  <a:pt x="6764015" y="5827213"/>
                  <a:pt x="6756409" y="5832076"/>
                </a:cubicBezTo>
                <a:lnTo>
                  <a:pt x="6732943" y="5841418"/>
                </a:lnTo>
                <a:lnTo>
                  <a:pt x="6733227" y="5841415"/>
                </a:lnTo>
                <a:cubicBezTo>
                  <a:pt x="6749902" y="5838301"/>
                  <a:pt x="6765142" y="5829069"/>
                  <a:pt x="6778908" y="5811699"/>
                </a:cubicBezTo>
                <a:lnTo>
                  <a:pt x="6789375" y="5805858"/>
                </a:lnTo>
                <a:close/>
                <a:moveTo>
                  <a:pt x="7249804" y="5802794"/>
                </a:moveTo>
                <a:lnTo>
                  <a:pt x="7255795" y="5831226"/>
                </a:lnTo>
                <a:cubicBezTo>
                  <a:pt x="7260057" y="5837711"/>
                  <a:pt x="7266247" y="5841627"/>
                  <a:pt x="7273382" y="5844406"/>
                </a:cubicBezTo>
                <a:lnTo>
                  <a:pt x="7273567" y="5844457"/>
                </a:lnTo>
                <a:lnTo>
                  <a:pt x="7256185" y="5831444"/>
                </a:lnTo>
                <a:cubicBezTo>
                  <a:pt x="7251908" y="5824959"/>
                  <a:pt x="7249553" y="5815905"/>
                  <a:pt x="7250099" y="5802850"/>
                </a:cubicBezTo>
                <a:close/>
                <a:moveTo>
                  <a:pt x="7460294" y="5799354"/>
                </a:moveTo>
                <a:lnTo>
                  <a:pt x="7460294" y="5799587"/>
                </a:lnTo>
                <a:lnTo>
                  <a:pt x="7460403" y="5799682"/>
                </a:lnTo>
                <a:cubicBezTo>
                  <a:pt x="7476572" y="5809488"/>
                  <a:pt x="7492529" y="5817306"/>
                  <a:pt x="7508285" y="5822623"/>
                </a:cubicBezTo>
                <a:lnTo>
                  <a:pt x="7524362" y="5825356"/>
                </a:lnTo>
                <a:close/>
                <a:moveTo>
                  <a:pt x="6960100" y="5796568"/>
                </a:moveTo>
                <a:lnTo>
                  <a:pt x="6982971" y="5813066"/>
                </a:lnTo>
                <a:lnTo>
                  <a:pt x="6983038" y="5813096"/>
                </a:lnTo>
                <a:lnTo>
                  <a:pt x="6960163" y="5796596"/>
                </a:lnTo>
                <a:close/>
                <a:moveTo>
                  <a:pt x="8529953" y="5789631"/>
                </a:moveTo>
                <a:cubicBezTo>
                  <a:pt x="8527112" y="5793564"/>
                  <a:pt x="8524162" y="5801649"/>
                  <a:pt x="8526020" y="5804270"/>
                </a:cubicBezTo>
                <a:cubicBezTo>
                  <a:pt x="8576164" y="5871787"/>
                  <a:pt x="8598451" y="5960388"/>
                  <a:pt x="8672195" y="6009223"/>
                </a:cubicBezTo>
                <a:cubicBezTo>
                  <a:pt x="8696557" y="6025281"/>
                  <a:pt x="8722012" y="6038828"/>
                  <a:pt x="8742988" y="6059804"/>
                </a:cubicBezTo>
                <a:cubicBezTo>
                  <a:pt x="8754746" y="6071562"/>
                  <a:pt x="8766704" y="6082982"/>
                  <a:pt x="8779587" y="6091022"/>
                </a:cubicBezTo>
                <a:lnTo>
                  <a:pt x="8786443" y="6092801"/>
                </a:lnTo>
                <a:lnTo>
                  <a:pt x="8793024" y="6097823"/>
                </a:lnTo>
                <a:lnTo>
                  <a:pt x="8821474" y="6101891"/>
                </a:lnTo>
                <a:lnTo>
                  <a:pt x="8821740" y="6101961"/>
                </a:lnTo>
                <a:lnTo>
                  <a:pt x="8821799" y="6101938"/>
                </a:lnTo>
                <a:lnTo>
                  <a:pt x="8821474" y="6101891"/>
                </a:lnTo>
                <a:lnTo>
                  <a:pt x="8786443" y="6092801"/>
                </a:lnTo>
                <a:lnTo>
                  <a:pt x="8743206" y="6059804"/>
                </a:lnTo>
                <a:cubicBezTo>
                  <a:pt x="8722231" y="6038828"/>
                  <a:pt x="8696666" y="6025390"/>
                  <a:pt x="8672412" y="6009223"/>
                </a:cubicBezTo>
                <a:cubicBezTo>
                  <a:pt x="8598670" y="5960388"/>
                  <a:pt x="8576383" y="5871787"/>
                  <a:pt x="8526238" y="5804270"/>
                </a:cubicBezTo>
                <a:lnTo>
                  <a:pt x="8530170" y="5789634"/>
                </a:lnTo>
                <a:close/>
                <a:moveTo>
                  <a:pt x="6245271" y="5789115"/>
                </a:moveTo>
                <a:lnTo>
                  <a:pt x="6245334" y="5789303"/>
                </a:lnTo>
                <a:lnTo>
                  <a:pt x="6245366" y="5789412"/>
                </a:lnTo>
                <a:lnTo>
                  <a:pt x="6245552" y="5789412"/>
                </a:lnTo>
                <a:cubicBezTo>
                  <a:pt x="6268331" y="5806564"/>
                  <a:pt x="6283844" y="5828523"/>
                  <a:pt x="6297036" y="5852026"/>
                </a:cubicBezTo>
                <a:lnTo>
                  <a:pt x="6334533" y="5923788"/>
                </a:lnTo>
                <a:lnTo>
                  <a:pt x="6334590" y="5923788"/>
                </a:lnTo>
                <a:cubicBezTo>
                  <a:pt x="6307607" y="5877249"/>
                  <a:pt x="6291110" y="5823607"/>
                  <a:pt x="6245553" y="5789303"/>
                </a:cubicBezTo>
                <a:close/>
                <a:moveTo>
                  <a:pt x="7644500" y="5788979"/>
                </a:moveTo>
                <a:lnTo>
                  <a:pt x="7600421" y="5820078"/>
                </a:lnTo>
                <a:lnTo>
                  <a:pt x="7594071" y="5821837"/>
                </a:lnTo>
                <a:lnTo>
                  <a:pt x="7600484" y="5820407"/>
                </a:lnTo>
                <a:cubicBezTo>
                  <a:pt x="7615475" y="5813666"/>
                  <a:pt x="7630285" y="5803397"/>
                  <a:pt x="7644925" y="5789085"/>
                </a:cubicBezTo>
                <a:lnTo>
                  <a:pt x="7644707" y="5789085"/>
                </a:lnTo>
                <a:close/>
                <a:moveTo>
                  <a:pt x="6658230" y="5788160"/>
                </a:moveTo>
                <a:lnTo>
                  <a:pt x="6656417" y="5788790"/>
                </a:lnTo>
                <a:lnTo>
                  <a:pt x="6645178" y="5795495"/>
                </a:lnTo>
                <a:close/>
                <a:moveTo>
                  <a:pt x="6418453" y="5786888"/>
                </a:moveTo>
                <a:lnTo>
                  <a:pt x="6462777" y="5802931"/>
                </a:lnTo>
                <a:lnTo>
                  <a:pt x="6511055" y="5811244"/>
                </a:lnTo>
                <a:lnTo>
                  <a:pt x="6511242" y="5811199"/>
                </a:lnTo>
                <a:close/>
                <a:moveTo>
                  <a:pt x="7434377" y="5781892"/>
                </a:moveTo>
                <a:cubicBezTo>
                  <a:pt x="7430893" y="5781921"/>
                  <a:pt x="7427110" y="5783431"/>
                  <a:pt x="7422932" y="5787227"/>
                </a:cubicBezTo>
                <a:cubicBezTo>
                  <a:pt x="7402611" y="5805690"/>
                  <a:pt x="7429595" y="5809732"/>
                  <a:pt x="7434948" y="5820548"/>
                </a:cubicBezTo>
                <a:cubicBezTo>
                  <a:pt x="7438608" y="5827923"/>
                  <a:pt x="7437515" y="5834067"/>
                  <a:pt x="7434306" y="5837782"/>
                </a:cubicBezTo>
                <a:lnTo>
                  <a:pt x="7421033" y="5840418"/>
                </a:lnTo>
                <a:lnTo>
                  <a:pt x="7421073" y="5840432"/>
                </a:lnTo>
                <a:cubicBezTo>
                  <a:pt x="7430796" y="5845239"/>
                  <a:pt x="7442486" y="5835297"/>
                  <a:pt x="7435057" y="5820549"/>
                </a:cubicBezTo>
                <a:cubicBezTo>
                  <a:pt x="7429595" y="5809733"/>
                  <a:pt x="7402720" y="5805691"/>
                  <a:pt x="7423041" y="5787227"/>
                </a:cubicBezTo>
                <a:lnTo>
                  <a:pt x="7434438" y="5781913"/>
                </a:lnTo>
                <a:close/>
                <a:moveTo>
                  <a:pt x="6702427" y="5781455"/>
                </a:moveTo>
                <a:lnTo>
                  <a:pt x="6737196" y="5798064"/>
                </a:lnTo>
                <a:lnTo>
                  <a:pt x="6708173" y="5781809"/>
                </a:lnTo>
                <a:close/>
                <a:moveTo>
                  <a:pt x="6681306" y="5780151"/>
                </a:moveTo>
                <a:lnTo>
                  <a:pt x="6670657" y="5783847"/>
                </a:lnTo>
                <a:lnTo>
                  <a:pt x="6691013" y="5780749"/>
                </a:lnTo>
                <a:close/>
                <a:moveTo>
                  <a:pt x="8447411" y="5769936"/>
                </a:moveTo>
                <a:lnTo>
                  <a:pt x="8475289" y="5811319"/>
                </a:lnTo>
                <a:lnTo>
                  <a:pt x="8454150" y="5778021"/>
                </a:lnTo>
                <a:close/>
                <a:moveTo>
                  <a:pt x="8122344" y="5755797"/>
                </a:moveTo>
                <a:lnTo>
                  <a:pt x="8064291" y="5772970"/>
                </a:lnTo>
                <a:cubicBezTo>
                  <a:pt x="8044421" y="5777615"/>
                  <a:pt x="8024456" y="5783130"/>
                  <a:pt x="8005556" y="5795421"/>
                </a:cubicBezTo>
                <a:lnTo>
                  <a:pt x="8005154" y="5795518"/>
                </a:lnTo>
                <a:lnTo>
                  <a:pt x="8005557" y="5795421"/>
                </a:lnTo>
                <a:cubicBezTo>
                  <a:pt x="8024511" y="5783130"/>
                  <a:pt x="8044476" y="5777615"/>
                  <a:pt x="8064332" y="5772970"/>
                </a:cubicBezTo>
                <a:close/>
                <a:moveTo>
                  <a:pt x="8122453" y="5755765"/>
                </a:moveTo>
                <a:lnTo>
                  <a:pt x="8122453" y="5755873"/>
                </a:lnTo>
                <a:lnTo>
                  <a:pt x="8144522" y="5777941"/>
                </a:lnTo>
                <a:cubicBezTo>
                  <a:pt x="8140807" y="5783622"/>
                  <a:pt x="8137093" y="5786462"/>
                  <a:pt x="8133378" y="5786462"/>
                </a:cubicBezTo>
                <a:lnTo>
                  <a:pt x="8122284" y="5777979"/>
                </a:lnTo>
                <a:lnTo>
                  <a:pt x="8108360" y="5786681"/>
                </a:lnTo>
                <a:cubicBezTo>
                  <a:pt x="8057777" y="5820112"/>
                  <a:pt x="7996926" y="5838575"/>
                  <a:pt x="7941864" y="5837592"/>
                </a:cubicBezTo>
                <a:cubicBezTo>
                  <a:pt x="7888988" y="5836718"/>
                  <a:pt x="7833489" y="5816944"/>
                  <a:pt x="7778100" y="5811263"/>
                </a:cubicBezTo>
                <a:cubicBezTo>
                  <a:pt x="7763242" y="5811263"/>
                  <a:pt x="7748493" y="5811263"/>
                  <a:pt x="7733635" y="5811263"/>
                </a:cubicBezTo>
                <a:lnTo>
                  <a:pt x="7733633" y="5811262"/>
                </a:lnTo>
                <a:lnTo>
                  <a:pt x="7699290" y="5810607"/>
                </a:lnTo>
                <a:cubicBezTo>
                  <a:pt x="7687833" y="5810416"/>
                  <a:pt x="7676716" y="5812300"/>
                  <a:pt x="7666994" y="5822406"/>
                </a:cubicBezTo>
                <a:lnTo>
                  <a:pt x="7610489" y="5856894"/>
                </a:lnTo>
                <a:lnTo>
                  <a:pt x="7611086" y="5856805"/>
                </a:lnTo>
                <a:lnTo>
                  <a:pt x="7667214" y="5822562"/>
                </a:lnTo>
                <a:lnTo>
                  <a:pt x="7667102" y="5822515"/>
                </a:lnTo>
                <a:cubicBezTo>
                  <a:pt x="7686549" y="5802304"/>
                  <a:pt x="7711567" y="5814977"/>
                  <a:pt x="7733745" y="5811371"/>
                </a:cubicBezTo>
                <a:cubicBezTo>
                  <a:pt x="7748603" y="5811371"/>
                  <a:pt x="7763352" y="5811371"/>
                  <a:pt x="7778210" y="5811371"/>
                </a:cubicBezTo>
                <a:lnTo>
                  <a:pt x="7778415" y="5811607"/>
                </a:lnTo>
                <a:lnTo>
                  <a:pt x="7861143" y="5826557"/>
                </a:lnTo>
                <a:cubicBezTo>
                  <a:pt x="7888551" y="5832321"/>
                  <a:pt x="7915645" y="5837482"/>
                  <a:pt x="7942083" y="5837919"/>
                </a:cubicBezTo>
                <a:cubicBezTo>
                  <a:pt x="7997144" y="5838793"/>
                  <a:pt x="8057996" y="5820330"/>
                  <a:pt x="8108578" y="5787008"/>
                </a:cubicBezTo>
                <a:cubicBezTo>
                  <a:pt x="8113167" y="5783949"/>
                  <a:pt x="8117865" y="5781218"/>
                  <a:pt x="8122562" y="5778268"/>
                </a:cubicBezTo>
                <a:cubicBezTo>
                  <a:pt x="8129991" y="5789630"/>
                  <a:pt x="8137420" y="5789630"/>
                  <a:pt x="8144849" y="5778268"/>
                </a:cubicBezTo>
                <a:cubicBezTo>
                  <a:pt x="8194229" y="5762099"/>
                  <a:pt x="8242299" y="5750629"/>
                  <a:pt x="8275949" y="5807220"/>
                </a:cubicBezTo>
                <a:cubicBezTo>
                  <a:pt x="8277915" y="5810497"/>
                  <a:pt x="8286109" y="5811371"/>
                  <a:pt x="8291353" y="5811153"/>
                </a:cubicBezTo>
                <a:lnTo>
                  <a:pt x="8335201" y="5828791"/>
                </a:lnTo>
                <a:lnTo>
                  <a:pt x="8334997" y="5828470"/>
                </a:lnTo>
                <a:cubicBezTo>
                  <a:pt x="8324400" y="5817654"/>
                  <a:pt x="8310525" y="5810225"/>
                  <a:pt x="8291133" y="5810826"/>
                </a:cubicBezTo>
                <a:cubicBezTo>
                  <a:pt x="8285890" y="5810935"/>
                  <a:pt x="8277696" y="5810170"/>
                  <a:pt x="8275730" y="5806893"/>
                </a:cubicBezTo>
                <a:cubicBezTo>
                  <a:pt x="8242081" y="5750302"/>
                  <a:pt x="8194011" y="5761773"/>
                  <a:pt x="8144631" y="5777941"/>
                </a:cubicBezTo>
                <a:cubicBezTo>
                  <a:pt x="8140370" y="5767345"/>
                  <a:pt x="8133050" y="5760025"/>
                  <a:pt x="8122453" y="5755765"/>
                </a:cubicBezTo>
                <a:close/>
                <a:moveTo>
                  <a:pt x="7160834" y="5751571"/>
                </a:moveTo>
                <a:lnTo>
                  <a:pt x="7200691" y="5784961"/>
                </a:lnTo>
                <a:lnTo>
                  <a:pt x="7200895" y="5785076"/>
                </a:lnTo>
                <a:lnTo>
                  <a:pt x="7160952" y="5751613"/>
                </a:lnTo>
                <a:close/>
                <a:moveTo>
                  <a:pt x="8388586" y="5748237"/>
                </a:moveTo>
                <a:lnTo>
                  <a:pt x="8421785" y="5791844"/>
                </a:lnTo>
                <a:lnTo>
                  <a:pt x="8413255" y="5776841"/>
                </a:lnTo>
                <a:close/>
                <a:moveTo>
                  <a:pt x="6449370" y="5747907"/>
                </a:moveTo>
                <a:lnTo>
                  <a:pt x="6449400" y="5747978"/>
                </a:lnTo>
                <a:cubicBezTo>
                  <a:pt x="6454635" y="5754399"/>
                  <a:pt x="6460816" y="5758974"/>
                  <a:pt x="6467684" y="5762149"/>
                </a:cubicBezTo>
                <a:lnTo>
                  <a:pt x="6472626" y="5763420"/>
                </a:lnTo>
                <a:lnTo>
                  <a:pt x="6474703" y="5764805"/>
                </a:lnTo>
                <a:lnTo>
                  <a:pt x="6480529" y="5765451"/>
                </a:lnTo>
                <a:lnTo>
                  <a:pt x="6490091" y="5767910"/>
                </a:lnTo>
                <a:lnTo>
                  <a:pt x="6498248" y="5767417"/>
                </a:lnTo>
                <a:lnTo>
                  <a:pt x="6506461" y="5768329"/>
                </a:lnTo>
                <a:lnTo>
                  <a:pt x="6538348" y="5764996"/>
                </a:lnTo>
                <a:lnTo>
                  <a:pt x="6541072" y="5764832"/>
                </a:lnTo>
                <a:cubicBezTo>
                  <a:pt x="6552870" y="5763137"/>
                  <a:pt x="6564505" y="5760488"/>
                  <a:pt x="6576222" y="5758467"/>
                </a:cubicBezTo>
                <a:lnTo>
                  <a:pt x="6611639" y="5755889"/>
                </a:lnTo>
                <a:lnTo>
                  <a:pt x="6611755" y="5755765"/>
                </a:lnTo>
                <a:lnTo>
                  <a:pt x="6576113" y="5758400"/>
                </a:lnTo>
                <a:cubicBezTo>
                  <a:pt x="6564396" y="5760408"/>
                  <a:pt x="6552762" y="5763030"/>
                  <a:pt x="6540963" y="5764723"/>
                </a:cubicBezTo>
                <a:lnTo>
                  <a:pt x="6538348" y="5764996"/>
                </a:lnTo>
                <a:lnTo>
                  <a:pt x="6498248" y="5767417"/>
                </a:lnTo>
                <a:lnTo>
                  <a:pt x="6480529" y="5765451"/>
                </a:lnTo>
                <a:lnTo>
                  <a:pt x="6472626" y="5763420"/>
                </a:lnTo>
                <a:close/>
                <a:moveTo>
                  <a:pt x="6247796" y="5747161"/>
                </a:moveTo>
                <a:lnTo>
                  <a:pt x="6249403" y="5755709"/>
                </a:lnTo>
                <a:cubicBezTo>
                  <a:pt x="6250714" y="5763111"/>
                  <a:pt x="6250632" y="5770512"/>
                  <a:pt x="6245225" y="5777941"/>
                </a:cubicBezTo>
                <a:lnTo>
                  <a:pt x="6245225" y="5778050"/>
                </a:lnTo>
                <a:cubicBezTo>
                  <a:pt x="6250633" y="5770675"/>
                  <a:pt x="6250742" y="5763274"/>
                  <a:pt x="6249445" y="5755859"/>
                </a:cubicBezTo>
                <a:close/>
                <a:moveTo>
                  <a:pt x="9173555" y="5747090"/>
                </a:moveTo>
                <a:lnTo>
                  <a:pt x="9182059" y="5759068"/>
                </a:lnTo>
                <a:cubicBezTo>
                  <a:pt x="9189488" y="5764913"/>
                  <a:pt x="9198720" y="5767727"/>
                  <a:pt x="9211666" y="5767343"/>
                </a:cubicBezTo>
                <a:lnTo>
                  <a:pt x="9234592" y="5770074"/>
                </a:lnTo>
                <a:lnTo>
                  <a:pt x="9234485" y="5769967"/>
                </a:lnTo>
                <a:cubicBezTo>
                  <a:pt x="9228108" y="5767236"/>
                  <a:pt x="9218276" y="5767070"/>
                  <a:pt x="9211557" y="5767234"/>
                </a:cubicBezTo>
                <a:cubicBezTo>
                  <a:pt x="9198610" y="5767562"/>
                  <a:pt x="9189379" y="5764723"/>
                  <a:pt x="9181950" y="5758878"/>
                </a:cubicBezTo>
                <a:close/>
                <a:moveTo>
                  <a:pt x="6542484" y="5739529"/>
                </a:moveTo>
                <a:lnTo>
                  <a:pt x="6522075" y="5740285"/>
                </a:lnTo>
                <a:lnTo>
                  <a:pt x="6539524" y="5740437"/>
                </a:lnTo>
                <a:close/>
                <a:moveTo>
                  <a:pt x="6317975" y="5736749"/>
                </a:moveTo>
                <a:lnTo>
                  <a:pt x="6311898" y="5755776"/>
                </a:lnTo>
                <a:lnTo>
                  <a:pt x="6327576" y="5761773"/>
                </a:lnTo>
                <a:cubicBezTo>
                  <a:pt x="6330887" y="5764742"/>
                  <a:pt x="6332536" y="5768545"/>
                  <a:pt x="6333320" y="5772779"/>
                </a:cubicBezTo>
                <a:lnTo>
                  <a:pt x="6334042" y="5800009"/>
                </a:lnTo>
                <a:lnTo>
                  <a:pt x="6334045" y="5800010"/>
                </a:lnTo>
                <a:cubicBezTo>
                  <a:pt x="6337759" y="5803724"/>
                  <a:pt x="6341474" y="5807439"/>
                  <a:pt x="6345188" y="5811153"/>
                </a:cubicBezTo>
                <a:lnTo>
                  <a:pt x="6351599" y="5812289"/>
                </a:lnTo>
                <a:lnTo>
                  <a:pt x="6360031" y="5814355"/>
                </a:lnTo>
                <a:lnTo>
                  <a:pt x="6369141" y="5815397"/>
                </a:lnTo>
                <a:lnTo>
                  <a:pt x="6375094" y="5816452"/>
                </a:lnTo>
                <a:cubicBezTo>
                  <a:pt x="6384954" y="5818473"/>
                  <a:pt x="6393148" y="5823608"/>
                  <a:pt x="6395006" y="5840432"/>
                </a:cubicBezTo>
                <a:cubicBezTo>
                  <a:pt x="6395989" y="5849391"/>
                  <a:pt x="6407570" y="5853979"/>
                  <a:pt x="6417511" y="5851575"/>
                </a:cubicBezTo>
                <a:cubicBezTo>
                  <a:pt x="6485355" y="5835407"/>
                  <a:pt x="6552214" y="5864686"/>
                  <a:pt x="6619949" y="5855727"/>
                </a:cubicBezTo>
                <a:cubicBezTo>
                  <a:pt x="6634807" y="5853761"/>
                  <a:pt x="6648245" y="5858131"/>
                  <a:pt x="6661901" y="5866324"/>
                </a:cubicBezTo>
                <a:cubicBezTo>
                  <a:pt x="6688120" y="5882384"/>
                  <a:pt x="6710735" y="5914940"/>
                  <a:pt x="6749300" y="5885443"/>
                </a:cubicBezTo>
                <a:cubicBezTo>
                  <a:pt x="6758805" y="5878123"/>
                  <a:pt x="6765360" y="5902594"/>
                  <a:pt x="6777924" y="5906964"/>
                </a:cubicBezTo>
                <a:lnTo>
                  <a:pt x="6778194" y="5906472"/>
                </a:lnTo>
                <a:lnTo>
                  <a:pt x="6762903" y="5891492"/>
                </a:lnTo>
                <a:cubicBezTo>
                  <a:pt x="6758505" y="5885743"/>
                  <a:pt x="6754490" y="5881455"/>
                  <a:pt x="6749738" y="5885115"/>
                </a:cubicBezTo>
                <a:cubicBezTo>
                  <a:pt x="6711173" y="5914502"/>
                  <a:pt x="6688558" y="5881947"/>
                  <a:pt x="6662339" y="5865996"/>
                </a:cubicBezTo>
                <a:cubicBezTo>
                  <a:pt x="6648792" y="5857693"/>
                  <a:pt x="6635245" y="5853432"/>
                  <a:pt x="6620387" y="5855399"/>
                </a:cubicBezTo>
                <a:cubicBezTo>
                  <a:pt x="6552653" y="5864357"/>
                  <a:pt x="6485792" y="5835078"/>
                  <a:pt x="6417949" y="5851247"/>
                </a:cubicBezTo>
                <a:cubicBezTo>
                  <a:pt x="6407898" y="5853651"/>
                  <a:pt x="6396427" y="5849062"/>
                  <a:pt x="6395443" y="5840104"/>
                </a:cubicBezTo>
                <a:cubicBezTo>
                  <a:pt x="6393586" y="5823280"/>
                  <a:pt x="6385365" y="5818145"/>
                  <a:pt x="6375492" y="5816124"/>
                </a:cubicBezTo>
                <a:lnTo>
                  <a:pt x="6369141" y="5815397"/>
                </a:lnTo>
                <a:lnTo>
                  <a:pt x="6351599" y="5812289"/>
                </a:lnTo>
                <a:lnTo>
                  <a:pt x="6345625" y="5810825"/>
                </a:lnTo>
                <a:cubicBezTo>
                  <a:pt x="6341911" y="5807111"/>
                  <a:pt x="6338196" y="5803396"/>
                  <a:pt x="6334482" y="5799682"/>
                </a:cubicBezTo>
                <a:cubicBezTo>
                  <a:pt x="6332406" y="5782202"/>
                  <a:pt x="6342020" y="5758932"/>
                  <a:pt x="6312305" y="5755327"/>
                </a:cubicBezTo>
                <a:cubicBezTo>
                  <a:pt x="6316176" y="5750471"/>
                  <a:pt x="6317973" y="5745617"/>
                  <a:pt x="6318455" y="5740762"/>
                </a:cubicBezTo>
                <a:close/>
                <a:moveTo>
                  <a:pt x="6469913" y="5731853"/>
                </a:moveTo>
                <a:lnTo>
                  <a:pt x="6503781" y="5740125"/>
                </a:lnTo>
                <a:lnTo>
                  <a:pt x="6506597" y="5740150"/>
                </a:lnTo>
                <a:close/>
                <a:moveTo>
                  <a:pt x="8079968" y="5727589"/>
                </a:moveTo>
                <a:lnTo>
                  <a:pt x="8032859" y="5732891"/>
                </a:lnTo>
                <a:lnTo>
                  <a:pt x="8043297" y="5735384"/>
                </a:lnTo>
                <a:close/>
                <a:moveTo>
                  <a:pt x="7921543" y="5726486"/>
                </a:moveTo>
                <a:cubicBezTo>
                  <a:pt x="7916954" y="5729968"/>
                  <a:pt x="7911936" y="5733880"/>
                  <a:pt x="7908314" y="5738085"/>
                </a:cubicBezTo>
                <a:lnTo>
                  <a:pt x="7907570" y="5740131"/>
                </a:lnTo>
                <a:lnTo>
                  <a:pt x="7905224" y="5742422"/>
                </a:lnTo>
                <a:lnTo>
                  <a:pt x="7903467" y="5751420"/>
                </a:lnTo>
                <a:lnTo>
                  <a:pt x="7903461" y="5751435"/>
                </a:lnTo>
                <a:lnTo>
                  <a:pt x="7903464" y="5751438"/>
                </a:lnTo>
                <a:lnTo>
                  <a:pt x="7903467" y="5751420"/>
                </a:lnTo>
                <a:lnTo>
                  <a:pt x="7907570" y="5740131"/>
                </a:lnTo>
                <a:close/>
                <a:moveTo>
                  <a:pt x="6346168" y="5723446"/>
                </a:moveTo>
                <a:lnTo>
                  <a:pt x="6346225" y="5723635"/>
                </a:lnTo>
                <a:lnTo>
                  <a:pt x="6378348" y="5760566"/>
                </a:lnTo>
                <a:lnTo>
                  <a:pt x="6399354" y="5774436"/>
                </a:lnTo>
                <a:lnTo>
                  <a:pt x="6378457" y="5760627"/>
                </a:lnTo>
                <a:close/>
                <a:moveTo>
                  <a:pt x="8408419" y="5722490"/>
                </a:moveTo>
                <a:lnTo>
                  <a:pt x="8410135" y="5725253"/>
                </a:lnTo>
                <a:lnTo>
                  <a:pt x="8423294" y="5740847"/>
                </a:lnTo>
                <a:close/>
                <a:moveTo>
                  <a:pt x="6610638" y="5716896"/>
                </a:moveTo>
                <a:lnTo>
                  <a:pt x="6603367" y="5720859"/>
                </a:lnTo>
                <a:lnTo>
                  <a:pt x="6607597" y="5719562"/>
                </a:lnTo>
                <a:close/>
                <a:moveTo>
                  <a:pt x="8753436" y="5715835"/>
                </a:moveTo>
                <a:lnTo>
                  <a:pt x="8753415" y="5715845"/>
                </a:lnTo>
                <a:cubicBezTo>
                  <a:pt x="8748207" y="5721211"/>
                  <a:pt x="8744869" y="5727429"/>
                  <a:pt x="8742638" y="5734117"/>
                </a:cubicBezTo>
                <a:lnTo>
                  <a:pt x="8741629" y="5739267"/>
                </a:lnTo>
                <a:lnTo>
                  <a:pt x="8740817" y="5740878"/>
                </a:lnTo>
                <a:lnTo>
                  <a:pt x="8739976" y="5747698"/>
                </a:lnTo>
                <a:lnTo>
                  <a:pt x="8738504" y="5755212"/>
                </a:lnTo>
                <a:cubicBezTo>
                  <a:pt x="8736945" y="5769708"/>
                  <a:pt x="8736760" y="5784565"/>
                  <a:pt x="8731844" y="5796732"/>
                </a:cubicBezTo>
                <a:cubicBezTo>
                  <a:pt x="8723214" y="5818036"/>
                  <a:pt x="8767897" y="5807657"/>
                  <a:pt x="8781881" y="5824372"/>
                </a:cubicBezTo>
                <a:cubicBezTo>
                  <a:pt x="8784940" y="5828032"/>
                  <a:pt x="8790675" y="5829343"/>
                  <a:pt x="8795181" y="5832034"/>
                </a:cubicBezTo>
                <a:lnTo>
                  <a:pt x="8801087" y="5847911"/>
                </a:lnTo>
                <a:lnTo>
                  <a:pt x="8801218" y="5847861"/>
                </a:lnTo>
                <a:cubicBezTo>
                  <a:pt x="8804933" y="5829397"/>
                  <a:pt x="8788108" y="5831582"/>
                  <a:pt x="8781990" y="5824263"/>
                </a:cubicBezTo>
                <a:cubicBezTo>
                  <a:pt x="8768006" y="5807438"/>
                  <a:pt x="8723323" y="5817926"/>
                  <a:pt x="8731954" y="5796622"/>
                </a:cubicBezTo>
                <a:cubicBezTo>
                  <a:pt x="8735231" y="5788538"/>
                  <a:pt x="8736399" y="5779246"/>
                  <a:pt x="8737272" y="5769651"/>
                </a:cubicBezTo>
                <a:lnTo>
                  <a:pt x="8739976" y="5747698"/>
                </a:lnTo>
                <a:lnTo>
                  <a:pt x="8741629" y="5739267"/>
                </a:lnTo>
                <a:close/>
                <a:moveTo>
                  <a:pt x="7363879" y="5708139"/>
                </a:moveTo>
                <a:lnTo>
                  <a:pt x="7366865" y="5709643"/>
                </a:lnTo>
                <a:lnTo>
                  <a:pt x="7366860" y="5709633"/>
                </a:lnTo>
                <a:close/>
                <a:moveTo>
                  <a:pt x="8568660" y="5707897"/>
                </a:moveTo>
                <a:lnTo>
                  <a:pt x="8574307" y="5708350"/>
                </a:lnTo>
                <a:cubicBezTo>
                  <a:pt x="8594955" y="5706711"/>
                  <a:pt x="8613637" y="5707367"/>
                  <a:pt x="8633193" y="5711300"/>
                </a:cubicBezTo>
                <a:lnTo>
                  <a:pt x="8624497" y="5727594"/>
                </a:lnTo>
                <a:lnTo>
                  <a:pt x="8623761" y="5728326"/>
                </a:lnTo>
                <a:lnTo>
                  <a:pt x="8609485" y="5741097"/>
                </a:lnTo>
                <a:cubicBezTo>
                  <a:pt x="8599626" y="5750055"/>
                  <a:pt x="8592114" y="5760189"/>
                  <a:pt x="8599871" y="5777941"/>
                </a:cubicBezTo>
                <a:lnTo>
                  <a:pt x="8582703" y="5804004"/>
                </a:lnTo>
                <a:lnTo>
                  <a:pt x="8566549" y="5808572"/>
                </a:lnTo>
                <a:lnTo>
                  <a:pt x="8566533" y="5808572"/>
                </a:lnTo>
                <a:lnTo>
                  <a:pt x="8566537" y="5808576"/>
                </a:lnTo>
                <a:lnTo>
                  <a:pt x="8566549" y="5808572"/>
                </a:lnTo>
                <a:lnTo>
                  <a:pt x="8579866" y="5808313"/>
                </a:lnTo>
                <a:lnTo>
                  <a:pt x="8582703" y="5804004"/>
                </a:lnTo>
                <a:lnTo>
                  <a:pt x="8585618" y="5803179"/>
                </a:lnTo>
                <a:cubicBezTo>
                  <a:pt x="8590903" y="5796802"/>
                  <a:pt x="8595420" y="5787118"/>
                  <a:pt x="8600090" y="5777941"/>
                </a:cubicBezTo>
                <a:lnTo>
                  <a:pt x="8600293" y="5777749"/>
                </a:lnTo>
                <a:lnTo>
                  <a:pt x="8598510" y="5756220"/>
                </a:lnTo>
                <a:cubicBezTo>
                  <a:pt x="8601720" y="5747412"/>
                  <a:pt x="8609885" y="5741078"/>
                  <a:pt x="8617556" y="5734498"/>
                </a:cubicBezTo>
                <a:lnTo>
                  <a:pt x="8623761" y="5728326"/>
                </a:lnTo>
                <a:lnTo>
                  <a:pt x="8624422" y="5727735"/>
                </a:lnTo>
                <a:lnTo>
                  <a:pt x="8624497" y="5727594"/>
                </a:lnTo>
                <a:lnTo>
                  <a:pt x="8628009" y="5724103"/>
                </a:lnTo>
                <a:cubicBezTo>
                  <a:pt x="8630914" y="5720350"/>
                  <a:pt x="8633015" y="5716194"/>
                  <a:pt x="8633630" y="5711299"/>
                </a:cubicBezTo>
                <a:lnTo>
                  <a:pt x="8633302" y="5711299"/>
                </a:lnTo>
                <a:lnTo>
                  <a:pt x="8633302" y="5711300"/>
                </a:lnTo>
                <a:cubicBezTo>
                  <a:pt x="8613856" y="5707367"/>
                  <a:pt x="8595065" y="5706602"/>
                  <a:pt x="8574418" y="5708350"/>
                </a:cubicBezTo>
                <a:close/>
                <a:moveTo>
                  <a:pt x="7986098" y="5705234"/>
                </a:moveTo>
                <a:lnTo>
                  <a:pt x="8011250" y="5727728"/>
                </a:lnTo>
                <a:lnTo>
                  <a:pt x="8021711" y="5730227"/>
                </a:lnTo>
                <a:close/>
                <a:moveTo>
                  <a:pt x="7563665" y="5702309"/>
                </a:moveTo>
                <a:lnTo>
                  <a:pt x="7574254" y="5709128"/>
                </a:lnTo>
                <a:lnTo>
                  <a:pt x="7578115" y="5722351"/>
                </a:lnTo>
                <a:lnTo>
                  <a:pt x="7578116" y="5722352"/>
                </a:lnTo>
                <a:lnTo>
                  <a:pt x="7574295" y="5709129"/>
                </a:lnTo>
                <a:close/>
                <a:moveTo>
                  <a:pt x="8725408" y="5698498"/>
                </a:moveTo>
                <a:lnTo>
                  <a:pt x="8694285" y="5701356"/>
                </a:lnTo>
                <a:lnTo>
                  <a:pt x="8694190" y="5701411"/>
                </a:lnTo>
                <a:close/>
                <a:moveTo>
                  <a:pt x="6222987" y="5689264"/>
                </a:moveTo>
                <a:lnTo>
                  <a:pt x="6231131" y="5712815"/>
                </a:lnTo>
                <a:cubicBezTo>
                  <a:pt x="6236102" y="5719575"/>
                  <a:pt x="6242056" y="5725829"/>
                  <a:pt x="6245225" y="5733477"/>
                </a:cubicBezTo>
                <a:lnTo>
                  <a:pt x="6245239" y="5733551"/>
                </a:lnTo>
                <a:lnTo>
                  <a:pt x="6252543" y="5716024"/>
                </a:lnTo>
                <a:lnTo>
                  <a:pt x="6252528" y="5715998"/>
                </a:lnTo>
                <a:lnTo>
                  <a:pt x="6245226" y="5733477"/>
                </a:lnTo>
                <a:cubicBezTo>
                  <a:pt x="6242112" y="5725775"/>
                  <a:pt x="6236158" y="5719493"/>
                  <a:pt x="6231173" y="5712734"/>
                </a:cubicBezTo>
                <a:lnTo>
                  <a:pt x="6222989" y="5689266"/>
                </a:lnTo>
                <a:close/>
                <a:moveTo>
                  <a:pt x="8958852" y="5671159"/>
                </a:moveTo>
                <a:lnTo>
                  <a:pt x="8957593" y="5677610"/>
                </a:lnTo>
                <a:cubicBezTo>
                  <a:pt x="8955777" y="5702695"/>
                  <a:pt x="8956787" y="5729653"/>
                  <a:pt x="8943459" y="5755218"/>
                </a:cubicBezTo>
                <a:lnTo>
                  <a:pt x="8943569" y="5755327"/>
                </a:lnTo>
                <a:cubicBezTo>
                  <a:pt x="8943569" y="5755327"/>
                  <a:pt x="8943132" y="5756311"/>
                  <a:pt x="8942913" y="5756748"/>
                </a:cubicBezTo>
                <a:lnTo>
                  <a:pt x="8943544" y="5756505"/>
                </a:lnTo>
                <a:lnTo>
                  <a:pt x="8942914" y="5756747"/>
                </a:lnTo>
                <a:cubicBezTo>
                  <a:pt x="8943132" y="5756310"/>
                  <a:pt x="8943351" y="5755764"/>
                  <a:pt x="8943569" y="5755327"/>
                </a:cubicBezTo>
                <a:lnTo>
                  <a:pt x="8943594" y="5755354"/>
                </a:lnTo>
                <a:lnTo>
                  <a:pt x="8954953" y="5716452"/>
                </a:lnTo>
                <a:close/>
                <a:moveTo>
                  <a:pt x="7210660" y="5668364"/>
                </a:moveTo>
                <a:cubicBezTo>
                  <a:pt x="7192306" y="5665523"/>
                  <a:pt x="7179851" y="5672297"/>
                  <a:pt x="7167616" y="5686281"/>
                </a:cubicBezTo>
                <a:cubicBezTo>
                  <a:pt x="7162153" y="5692508"/>
                  <a:pt x="7156642" y="5698292"/>
                  <a:pt x="7151231" y="5702667"/>
                </a:cubicBezTo>
                <a:lnTo>
                  <a:pt x="7149063" y="5703756"/>
                </a:lnTo>
                <a:lnTo>
                  <a:pt x="7151325" y="5702621"/>
                </a:lnTo>
                <a:cubicBezTo>
                  <a:pt x="7156745" y="5698251"/>
                  <a:pt x="7162262" y="5692481"/>
                  <a:pt x="7167725" y="5686281"/>
                </a:cubicBezTo>
                <a:cubicBezTo>
                  <a:pt x="7173898" y="5679289"/>
                  <a:pt x="7180071" y="5674100"/>
                  <a:pt x="7186994" y="5671014"/>
                </a:cubicBezTo>
                <a:lnTo>
                  <a:pt x="7210690" y="5668373"/>
                </a:lnTo>
                <a:close/>
                <a:moveTo>
                  <a:pt x="8142870" y="5666272"/>
                </a:moveTo>
                <a:lnTo>
                  <a:pt x="8164185" y="5668910"/>
                </a:lnTo>
                <a:cubicBezTo>
                  <a:pt x="8182648" y="5677978"/>
                  <a:pt x="8199774" y="5679289"/>
                  <a:pt x="8216516" y="5677418"/>
                </a:cubicBezTo>
                <a:lnTo>
                  <a:pt x="8216628" y="5677394"/>
                </a:lnTo>
                <a:lnTo>
                  <a:pt x="8164404" y="5668910"/>
                </a:lnTo>
                <a:close/>
                <a:moveTo>
                  <a:pt x="6663935" y="5664288"/>
                </a:moveTo>
                <a:lnTo>
                  <a:pt x="6657150" y="5676124"/>
                </a:lnTo>
                <a:lnTo>
                  <a:pt x="6658809" y="5674668"/>
                </a:lnTo>
                <a:close/>
                <a:moveTo>
                  <a:pt x="8689794" y="5662516"/>
                </a:moveTo>
                <a:lnTo>
                  <a:pt x="8683640" y="5674347"/>
                </a:lnTo>
                <a:lnTo>
                  <a:pt x="8688058" y="5670484"/>
                </a:lnTo>
                <a:close/>
                <a:moveTo>
                  <a:pt x="8298999" y="5662356"/>
                </a:moveTo>
                <a:lnTo>
                  <a:pt x="8298964" y="5662361"/>
                </a:lnTo>
                <a:lnTo>
                  <a:pt x="8348570" y="5666603"/>
                </a:lnTo>
                <a:cubicBezTo>
                  <a:pt x="8356696" y="5667525"/>
                  <a:pt x="8364118" y="5668784"/>
                  <a:pt x="8369898" y="5670728"/>
                </a:cubicBezTo>
                <a:lnTo>
                  <a:pt x="8381293" y="5678905"/>
                </a:lnTo>
                <a:lnTo>
                  <a:pt x="8381264" y="5678852"/>
                </a:lnTo>
                <a:lnTo>
                  <a:pt x="8381483" y="5678962"/>
                </a:lnTo>
                <a:cubicBezTo>
                  <a:pt x="8375365" y="5664322"/>
                  <a:pt x="8327732" y="5666179"/>
                  <a:pt x="8298999" y="5662356"/>
                </a:cubicBezTo>
                <a:close/>
                <a:moveTo>
                  <a:pt x="7523716" y="5662208"/>
                </a:moveTo>
                <a:lnTo>
                  <a:pt x="7523708" y="5662253"/>
                </a:lnTo>
                <a:lnTo>
                  <a:pt x="7523733" y="5662353"/>
                </a:lnTo>
                <a:lnTo>
                  <a:pt x="7526075" y="5681366"/>
                </a:lnTo>
                <a:lnTo>
                  <a:pt x="7529809" y="5685588"/>
                </a:lnTo>
                <a:lnTo>
                  <a:pt x="7530730" y="5689115"/>
                </a:lnTo>
                <a:lnTo>
                  <a:pt x="7536296" y="5692927"/>
                </a:lnTo>
                <a:lnTo>
                  <a:pt x="7538214" y="5695097"/>
                </a:lnTo>
                <a:lnTo>
                  <a:pt x="7540289" y="5695662"/>
                </a:lnTo>
                <a:lnTo>
                  <a:pt x="7543137" y="5697612"/>
                </a:lnTo>
                <a:cubicBezTo>
                  <a:pt x="7548477" y="5699796"/>
                  <a:pt x="7555095" y="5701296"/>
                  <a:pt x="7563206" y="5702013"/>
                </a:cubicBezTo>
                <a:lnTo>
                  <a:pt x="7563206" y="5701904"/>
                </a:lnTo>
                <a:lnTo>
                  <a:pt x="7540289" y="5695662"/>
                </a:lnTo>
                <a:lnTo>
                  <a:pt x="7536296" y="5692927"/>
                </a:lnTo>
                <a:lnTo>
                  <a:pt x="7529809" y="5685588"/>
                </a:lnTo>
                <a:lnTo>
                  <a:pt x="7523733" y="5662353"/>
                </a:lnTo>
                <a:close/>
                <a:moveTo>
                  <a:pt x="6364603" y="5657283"/>
                </a:moveTo>
                <a:lnTo>
                  <a:pt x="6364804" y="5657441"/>
                </a:lnTo>
                <a:lnTo>
                  <a:pt x="6377050" y="5670121"/>
                </a:lnTo>
                <a:lnTo>
                  <a:pt x="6383644" y="5696769"/>
                </a:lnTo>
                <a:cubicBezTo>
                  <a:pt x="6384409" y="5720203"/>
                  <a:pt x="6392247" y="5738612"/>
                  <a:pt x="6404756" y="5751763"/>
                </a:cubicBezTo>
                <a:lnTo>
                  <a:pt x="6404814" y="5751789"/>
                </a:lnTo>
                <a:lnTo>
                  <a:pt x="6389905" y="5728231"/>
                </a:lnTo>
                <a:cubicBezTo>
                  <a:pt x="6386287" y="5719056"/>
                  <a:pt x="6384135" y="5708595"/>
                  <a:pt x="6383753" y="5696878"/>
                </a:cubicBezTo>
                <a:cubicBezTo>
                  <a:pt x="6383466" y="5688397"/>
                  <a:pt x="6382472" y="5679902"/>
                  <a:pt x="6379660" y="5672825"/>
                </a:cubicBezTo>
                <a:lnTo>
                  <a:pt x="6377050" y="5670121"/>
                </a:lnTo>
                <a:lnTo>
                  <a:pt x="6376091" y="5666248"/>
                </a:lnTo>
                <a:lnTo>
                  <a:pt x="6364804" y="5657441"/>
                </a:lnTo>
                <a:lnTo>
                  <a:pt x="6364656" y="5657287"/>
                </a:lnTo>
                <a:close/>
                <a:moveTo>
                  <a:pt x="8966864" y="5638900"/>
                </a:moveTo>
                <a:lnTo>
                  <a:pt x="8964584" y="5641791"/>
                </a:lnTo>
                <a:lnTo>
                  <a:pt x="8962856" y="5650647"/>
                </a:lnTo>
                <a:close/>
                <a:moveTo>
                  <a:pt x="6204707" y="5636281"/>
                </a:moveTo>
                <a:lnTo>
                  <a:pt x="6204615" y="5636301"/>
                </a:lnTo>
                <a:lnTo>
                  <a:pt x="6204991" y="5636398"/>
                </a:lnTo>
                <a:lnTo>
                  <a:pt x="6239188" y="5650426"/>
                </a:lnTo>
                <a:lnTo>
                  <a:pt x="6246407" y="5657826"/>
                </a:lnTo>
                <a:lnTo>
                  <a:pt x="6265940" y="5696373"/>
                </a:lnTo>
                <a:lnTo>
                  <a:pt x="6266419" y="5697534"/>
                </a:lnTo>
                <a:cubicBezTo>
                  <a:pt x="6268823" y="5706274"/>
                  <a:pt x="6274395" y="5714140"/>
                  <a:pt x="6278437" y="5722443"/>
                </a:cubicBezTo>
                <a:cubicBezTo>
                  <a:pt x="6270625" y="5742764"/>
                  <a:pt x="6272428" y="5761172"/>
                  <a:pt x="6278969" y="5777791"/>
                </a:cubicBezTo>
                <a:lnTo>
                  <a:pt x="6283083" y="5784128"/>
                </a:lnTo>
                <a:lnTo>
                  <a:pt x="6284768" y="5789814"/>
                </a:lnTo>
                <a:lnTo>
                  <a:pt x="6306126" y="5819621"/>
                </a:lnTo>
                <a:lnTo>
                  <a:pt x="6307933" y="5822405"/>
                </a:lnTo>
                <a:cubicBezTo>
                  <a:pt x="6328363" y="5846550"/>
                  <a:pt x="6338851" y="5871240"/>
                  <a:pt x="6345079" y="5900081"/>
                </a:cubicBezTo>
                <a:lnTo>
                  <a:pt x="6345987" y="5900704"/>
                </a:lnTo>
                <a:lnTo>
                  <a:pt x="6356856" y="5909153"/>
                </a:lnTo>
                <a:lnTo>
                  <a:pt x="6363435" y="5916561"/>
                </a:lnTo>
                <a:lnTo>
                  <a:pt x="6366697" y="5919575"/>
                </a:lnTo>
                <a:lnTo>
                  <a:pt x="6369537" y="5922656"/>
                </a:lnTo>
                <a:lnTo>
                  <a:pt x="6370294" y="5922899"/>
                </a:lnTo>
                <a:lnTo>
                  <a:pt x="6372564" y="5924997"/>
                </a:lnTo>
                <a:cubicBezTo>
                  <a:pt x="6375766" y="5927012"/>
                  <a:pt x="6379183" y="5927957"/>
                  <a:pt x="6382979" y="5927013"/>
                </a:cubicBezTo>
                <a:lnTo>
                  <a:pt x="6383007" y="5926988"/>
                </a:lnTo>
                <a:lnTo>
                  <a:pt x="6370294" y="5922899"/>
                </a:lnTo>
                <a:lnTo>
                  <a:pt x="6366697" y="5919575"/>
                </a:lnTo>
                <a:lnTo>
                  <a:pt x="6357684" y="5909797"/>
                </a:lnTo>
                <a:lnTo>
                  <a:pt x="6356856" y="5909153"/>
                </a:lnTo>
                <a:lnTo>
                  <a:pt x="6354604" y="5906618"/>
                </a:lnTo>
                <a:lnTo>
                  <a:pt x="6345987" y="5900704"/>
                </a:lnTo>
                <a:lnTo>
                  <a:pt x="6345188" y="5900083"/>
                </a:lnTo>
                <a:lnTo>
                  <a:pt x="6347190" y="5898645"/>
                </a:lnTo>
                <a:lnTo>
                  <a:pt x="6365474" y="5886513"/>
                </a:lnTo>
                <a:lnTo>
                  <a:pt x="6375082" y="5882417"/>
                </a:lnTo>
                <a:lnTo>
                  <a:pt x="6378846" y="5881644"/>
                </a:lnTo>
                <a:lnTo>
                  <a:pt x="6391155" y="5886703"/>
                </a:lnTo>
                <a:lnTo>
                  <a:pt x="6391123" y="5886623"/>
                </a:lnTo>
                <a:cubicBezTo>
                  <a:pt x="6388202" y="5883165"/>
                  <a:pt x="6384925" y="5881491"/>
                  <a:pt x="6381389" y="5881122"/>
                </a:cubicBezTo>
                <a:lnTo>
                  <a:pt x="6378846" y="5881644"/>
                </a:lnTo>
                <a:lnTo>
                  <a:pt x="6377853" y="5881237"/>
                </a:lnTo>
                <a:lnTo>
                  <a:pt x="6375082" y="5882417"/>
                </a:lnTo>
                <a:lnTo>
                  <a:pt x="6370103" y="5883440"/>
                </a:lnTo>
                <a:lnTo>
                  <a:pt x="6365474" y="5886513"/>
                </a:lnTo>
                <a:lnTo>
                  <a:pt x="6362064" y="5887966"/>
                </a:lnTo>
                <a:lnTo>
                  <a:pt x="6347190" y="5898645"/>
                </a:lnTo>
                <a:lnTo>
                  <a:pt x="6345188" y="5899974"/>
                </a:lnTo>
                <a:cubicBezTo>
                  <a:pt x="6338961" y="5871132"/>
                  <a:pt x="6328473" y="5846441"/>
                  <a:pt x="6308043" y="5822297"/>
                </a:cubicBezTo>
                <a:lnTo>
                  <a:pt x="6306126" y="5819621"/>
                </a:lnTo>
                <a:lnTo>
                  <a:pt x="6283083" y="5784128"/>
                </a:lnTo>
                <a:lnTo>
                  <a:pt x="6273384" y="5751396"/>
                </a:lnTo>
                <a:lnTo>
                  <a:pt x="6278531" y="5722414"/>
                </a:lnTo>
                <a:lnTo>
                  <a:pt x="6266529" y="5697534"/>
                </a:lnTo>
                <a:lnTo>
                  <a:pt x="6265940" y="5696373"/>
                </a:lnTo>
                <a:lnTo>
                  <a:pt x="6252735" y="5664312"/>
                </a:lnTo>
                <a:lnTo>
                  <a:pt x="6246407" y="5657826"/>
                </a:lnTo>
                <a:lnTo>
                  <a:pt x="6243569" y="5652223"/>
                </a:lnTo>
                <a:lnTo>
                  <a:pt x="6239188" y="5650426"/>
                </a:lnTo>
                <a:lnTo>
                  <a:pt x="6232414" y="5643483"/>
                </a:lnTo>
                <a:lnTo>
                  <a:pt x="6204991" y="5636398"/>
                </a:lnTo>
                <a:close/>
                <a:moveTo>
                  <a:pt x="8652069" y="5634538"/>
                </a:moveTo>
                <a:lnTo>
                  <a:pt x="8647031" y="5677103"/>
                </a:lnTo>
                <a:lnTo>
                  <a:pt x="8653172" y="5644658"/>
                </a:lnTo>
                <a:close/>
                <a:moveTo>
                  <a:pt x="6675522" y="5630992"/>
                </a:moveTo>
                <a:lnTo>
                  <a:pt x="6672987" y="5645957"/>
                </a:lnTo>
                <a:lnTo>
                  <a:pt x="6673479" y="5644959"/>
                </a:lnTo>
                <a:close/>
                <a:moveTo>
                  <a:pt x="8853414" y="5628069"/>
                </a:moveTo>
                <a:lnTo>
                  <a:pt x="8853307" y="5628174"/>
                </a:lnTo>
                <a:cubicBezTo>
                  <a:pt x="8846355" y="5637652"/>
                  <a:pt x="8840322" y="5647989"/>
                  <a:pt x="8834116" y="5657822"/>
                </a:cubicBezTo>
                <a:lnTo>
                  <a:pt x="8813944" y="5684353"/>
                </a:lnTo>
                <a:lnTo>
                  <a:pt x="8813988" y="5684328"/>
                </a:lnTo>
                <a:cubicBezTo>
                  <a:pt x="8821637" y="5676873"/>
                  <a:pt x="8828018" y="5667545"/>
                  <a:pt x="8834225" y="5657712"/>
                </a:cubicBezTo>
                <a:close/>
                <a:moveTo>
                  <a:pt x="7093880" y="5623419"/>
                </a:moveTo>
                <a:lnTo>
                  <a:pt x="7074713" y="5626932"/>
                </a:lnTo>
                <a:lnTo>
                  <a:pt x="7074692" y="5627012"/>
                </a:lnTo>
                <a:close/>
                <a:moveTo>
                  <a:pt x="7098679" y="5621606"/>
                </a:moveTo>
                <a:lnTo>
                  <a:pt x="7098734" y="5621752"/>
                </a:lnTo>
                <a:lnTo>
                  <a:pt x="7100537" y="5622153"/>
                </a:lnTo>
                <a:cubicBezTo>
                  <a:pt x="7107856" y="5623573"/>
                  <a:pt x="7115532" y="5622070"/>
                  <a:pt x="7122413" y="5622329"/>
                </a:cubicBezTo>
                <a:lnTo>
                  <a:pt x="7139511" y="5633060"/>
                </a:lnTo>
                <a:lnTo>
                  <a:pt x="7139539" y="5632859"/>
                </a:lnTo>
                <a:cubicBezTo>
                  <a:pt x="7135387" y="5624392"/>
                  <a:pt x="7129296" y="5622371"/>
                  <a:pt x="7122413" y="5622111"/>
                </a:cubicBezTo>
                <a:lnTo>
                  <a:pt x="7100677" y="5621935"/>
                </a:lnTo>
                <a:lnTo>
                  <a:pt x="7100646" y="5622043"/>
                </a:lnTo>
                <a:cubicBezTo>
                  <a:pt x="7099990" y="5621934"/>
                  <a:pt x="7099335" y="5621825"/>
                  <a:pt x="7098679" y="5621606"/>
                </a:cubicBezTo>
                <a:close/>
                <a:moveTo>
                  <a:pt x="6739903" y="5616946"/>
                </a:moveTo>
                <a:lnTo>
                  <a:pt x="6731362" y="5622241"/>
                </a:lnTo>
                <a:lnTo>
                  <a:pt x="6734691" y="5621985"/>
                </a:lnTo>
                <a:close/>
                <a:moveTo>
                  <a:pt x="6503353" y="5613316"/>
                </a:moveTo>
                <a:cubicBezTo>
                  <a:pt x="6497755" y="5615187"/>
                  <a:pt x="6492729" y="5619312"/>
                  <a:pt x="6488196" y="5625321"/>
                </a:cubicBezTo>
                <a:lnTo>
                  <a:pt x="6477667" y="5637622"/>
                </a:lnTo>
                <a:lnTo>
                  <a:pt x="6477870" y="5637638"/>
                </a:lnTo>
                <a:cubicBezTo>
                  <a:pt x="6481994" y="5634689"/>
                  <a:pt x="6485300" y="5629473"/>
                  <a:pt x="6488414" y="5625321"/>
                </a:cubicBezTo>
                <a:lnTo>
                  <a:pt x="6503505" y="5613329"/>
                </a:lnTo>
                <a:close/>
                <a:moveTo>
                  <a:pt x="6678825" y="5611502"/>
                </a:moveTo>
                <a:lnTo>
                  <a:pt x="6678816" y="5611555"/>
                </a:lnTo>
                <a:lnTo>
                  <a:pt x="6703450" y="5624380"/>
                </a:lnTo>
                <a:lnTo>
                  <a:pt x="6703575" y="5624371"/>
                </a:lnTo>
                <a:close/>
                <a:moveTo>
                  <a:pt x="5912015" y="5611228"/>
                </a:moveTo>
                <a:lnTo>
                  <a:pt x="5912140" y="5611421"/>
                </a:lnTo>
                <a:lnTo>
                  <a:pt x="5912015" y="5611337"/>
                </a:lnTo>
                <a:close/>
                <a:moveTo>
                  <a:pt x="8648124" y="5608440"/>
                </a:moveTo>
                <a:lnTo>
                  <a:pt x="8650131" y="5616761"/>
                </a:lnTo>
                <a:lnTo>
                  <a:pt x="8649541" y="5611346"/>
                </a:lnTo>
                <a:close/>
                <a:moveTo>
                  <a:pt x="8336767" y="5604991"/>
                </a:moveTo>
                <a:lnTo>
                  <a:pt x="8377441" y="5629035"/>
                </a:lnTo>
                <a:cubicBezTo>
                  <a:pt x="8386727" y="5635918"/>
                  <a:pt x="8394757" y="5639250"/>
                  <a:pt x="8402512" y="5639496"/>
                </a:cubicBezTo>
                <a:lnTo>
                  <a:pt x="8402572" y="5639475"/>
                </a:lnTo>
                <a:lnTo>
                  <a:pt x="8377549" y="5629035"/>
                </a:lnTo>
                <a:cubicBezTo>
                  <a:pt x="8361898" y="5617454"/>
                  <a:pt x="8348502" y="5609404"/>
                  <a:pt x="8336872" y="5604999"/>
                </a:cubicBezTo>
                <a:close/>
                <a:moveTo>
                  <a:pt x="8564668" y="5603149"/>
                </a:moveTo>
                <a:lnTo>
                  <a:pt x="8563082" y="5603744"/>
                </a:lnTo>
                <a:cubicBezTo>
                  <a:pt x="8553660" y="5610135"/>
                  <a:pt x="8546285" y="5621770"/>
                  <a:pt x="8535306" y="5642581"/>
                </a:cubicBezTo>
                <a:lnTo>
                  <a:pt x="8535014" y="5643694"/>
                </a:lnTo>
                <a:lnTo>
                  <a:pt x="8524808" y="5672047"/>
                </a:lnTo>
                <a:lnTo>
                  <a:pt x="8525784" y="5678971"/>
                </a:lnTo>
                <a:lnTo>
                  <a:pt x="8524515" y="5683824"/>
                </a:lnTo>
                <a:lnTo>
                  <a:pt x="8526833" y="5686416"/>
                </a:lnTo>
                <a:lnTo>
                  <a:pt x="8527835" y="5693533"/>
                </a:lnTo>
                <a:lnTo>
                  <a:pt x="8544192" y="5705828"/>
                </a:lnTo>
                <a:lnTo>
                  <a:pt x="8544292" y="5705940"/>
                </a:lnTo>
                <a:lnTo>
                  <a:pt x="8544347" y="5705944"/>
                </a:lnTo>
                <a:lnTo>
                  <a:pt x="8544192" y="5705828"/>
                </a:lnTo>
                <a:lnTo>
                  <a:pt x="8526833" y="5686416"/>
                </a:lnTo>
                <a:lnTo>
                  <a:pt x="8525784" y="5678971"/>
                </a:lnTo>
                <a:lnTo>
                  <a:pt x="8535014" y="5643694"/>
                </a:lnTo>
                <a:lnTo>
                  <a:pt x="8535415" y="5642583"/>
                </a:lnTo>
                <a:cubicBezTo>
                  <a:pt x="8546395" y="5621771"/>
                  <a:pt x="8553769" y="5610107"/>
                  <a:pt x="8563192" y="5603703"/>
                </a:cubicBezTo>
                <a:close/>
                <a:moveTo>
                  <a:pt x="6336010" y="5599532"/>
                </a:moveTo>
                <a:lnTo>
                  <a:pt x="6336011" y="5599537"/>
                </a:lnTo>
                <a:lnTo>
                  <a:pt x="6386498" y="5647543"/>
                </a:lnTo>
                <a:lnTo>
                  <a:pt x="6386484" y="5647525"/>
                </a:lnTo>
                <a:close/>
                <a:moveTo>
                  <a:pt x="6237140" y="5599291"/>
                </a:moveTo>
                <a:cubicBezTo>
                  <a:pt x="6225970" y="5597789"/>
                  <a:pt x="6213815" y="5602159"/>
                  <a:pt x="6200869" y="5611336"/>
                </a:cubicBezTo>
                <a:lnTo>
                  <a:pt x="6199887" y="5610791"/>
                </a:lnTo>
                <a:lnTo>
                  <a:pt x="6200296" y="5611708"/>
                </a:lnTo>
                <a:lnTo>
                  <a:pt x="6200760" y="5611337"/>
                </a:lnTo>
                <a:lnTo>
                  <a:pt x="6223303" y="5617104"/>
                </a:lnTo>
                <a:lnTo>
                  <a:pt x="6200869" y="5611337"/>
                </a:lnTo>
                <a:cubicBezTo>
                  <a:pt x="6226762" y="5592983"/>
                  <a:pt x="6249486" y="5593857"/>
                  <a:pt x="6267512" y="5622480"/>
                </a:cubicBezTo>
                <a:lnTo>
                  <a:pt x="6260181" y="5621894"/>
                </a:lnTo>
                <a:lnTo>
                  <a:pt x="6267403" y="5622480"/>
                </a:lnTo>
                <a:cubicBezTo>
                  <a:pt x="6271117" y="5626195"/>
                  <a:pt x="6274832" y="5629909"/>
                  <a:pt x="6278546" y="5633624"/>
                </a:cubicBezTo>
                <a:cubicBezTo>
                  <a:pt x="6279420" y="5656128"/>
                  <a:pt x="6294060" y="5668255"/>
                  <a:pt x="6311868" y="5678088"/>
                </a:cubicBezTo>
                <a:cubicBezTo>
                  <a:pt x="6303017" y="5691034"/>
                  <a:pt x="6308180" y="5703980"/>
                  <a:pt x="6312973" y="5716940"/>
                </a:cubicBezTo>
                <a:lnTo>
                  <a:pt x="6317801" y="5735295"/>
                </a:lnTo>
                <a:lnTo>
                  <a:pt x="6316711" y="5726192"/>
                </a:lnTo>
                <a:cubicBezTo>
                  <a:pt x="6313929" y="5716477"/>
                  <a:pt x="6308916" y="5706756"/>
                  <a:pt x="6307741" y="5697024"/>
                </a:cubicBezTo>
                <a:lnTo>
                  <a:pt x="6312194" y="5678008"/>
                </a:lnTo>
                <a:lnTo>
                  <a:pt x="6311868" y="5677869"/>
                </a:lnTo>
                <a:lnTo>
                  <a:pt x="6311868" y="5677979"/>
                </a:lnTo>
                <a:cubicBezTo>
                  <a:pt x="6294060" y="5668146"/>
                  <a:pt x="6279421" y="5656019"/>
                  <a:pt x="6278547" y="5633515"/>
                </a:cubicBezTo>
                <a:lnTo>
                  <a:pt x="6267512" y="5622480"/>
                </a:lnTo>
                <a:cubicBezTo>
                  <a:pt x="6258499" y="5608168"/>
                  <a:pt x="6248311" y="5600793"/>
                  <a:pt x="6237140" y="5599291"/>
                </a:cubicBezTo>
                <a:close/>
                <a:moveTo>
                  <a:pt x="8840822" y="5598175"/>
                </a:moveTo>
                <a:lnTo>
                  <a:pt x="8837571" y="5599701"/>
                </a:lnTo>
                <a:lnTo>
                  <a:pt x="8813616" y="5600375"/>
                </a:lnTo>
                <a:lnTo>
                  <a:pt x="8837433" y="5599783"/>
                </a:lnTo>
                <a:close/>
                <a:moveTo>
                  <a:pt x="6410063" y="5596287"/>
                </a:moveTo>
                <a:lnTo>
                  <a:pt x="6411075" y="5596965"/>
                </a:lnTo>
                <a:lnTo>
                  <a:pt x="6431333" y="5615718"/>
                </a:lnTo>
                <a:lnTo>
                  <a:pt x="6434338" y="5624103"/>
                </a:lnTo>
                <a:lnTo>
                  <a:pt x="6432112" y="5654954"/>
                </a:lnTo>
                <a:lnTo>
                  <a:pt x="6431387" y="5658860"/>
                </a:lnTo>
                <a:cubicBezTo>
                  <a:pt x="6427344" y="5669020"/>
                  <a:pt x="6427998" y="5677788"/>
                  <a:pt x="6429665" y="5686186"/>
                </a:cubicBezTo>
                <a:lnTo>
                  <a:pt x="6434001" y="5711264"/>
                </a:lnTo>
                <a:lnTo>
                  <a:pt x="6434049" y="5711324"/>
                </a:lnTo>
                <a:lnTo>
                  <a:pt x="6434052" y="5711326"/>
                </a:lnTo>
                <a:lnTo>
                  <a:pt x="6469359" y="5731717"/>
                </a:lnTo>
                <a:lnTo>
                  <a:pt x="6469791" y="5731823"/>
                </a:lnTo>
                <a:lnTo>
                  <a:pt x="6434444" y="5711409"/>
                </a:lnTo>
                <a:cubicBezTo>
                  <a:pt x="6434444" y="5694038"/>
                  <a:pt x="6423630" y="5679289"/>
                  <a:pt x="6431822" y="5658969"/>
                </a:cubicBezTo>
                <a:lnTo>
                  <a:pt x="6432112" y="5654954"/>
                </a:lnTo>
                <a:lnTo>
                  <a:pt x="6436645" y="5630543"/>
                </a:lnTo>
                <a:lnTo>
                  <a:pt x="6434338" y="5624103"/>
                </a:lnTo>
                <a:lnTo>
                  <a:pt x="6434716" y="5618851"/>
                </a:lnTo>
                <a:lnTo>
                  <a:pt x="6431333" y="5615718"/>
                </a:lnTo>
                <a:lnTo>
                  <a:pt x="6428886" y="5608893"/>
                </a:lnTo>
                <a:lnTo>
                  <a:pt x="6411075" y="5596965"/>
                </a:lnTo>
                <a:lnTo>
                  <a:pt x="6410360" y="5596303"/>
                </a:lnTo>
                <a:close/>
                <a:moveTo>
                  <a:pt x="8231052" y="5591298"/>
                </a:moveTo>
                <a:lnTo>
                  <a:pt x="8220092" y="5592525"/>
                </a:lnTo>
                <a:lnTo>
                  <a:pt x="8220230" y="5592546"/>
                </a:lnTo>
                <a:close/>
                <a:moveTo>
                  <a:pt x="6757533" y="5590897"/>
                </a:moveTo>
                <a:lnTo>
                  <a:pt x="6745399" y="5611632"/>
                </a:lnTo>
                <a:lnTo>
                  <a:pt x="6747571" y="5609530"/>
                </a:lnTo>
                <a:close/>
                <a:moveTo>
                  <a:pt x="8708543" y="5586202"/>
                </a:moveTo>
                <a:lnTo>
                  <a:pt x="8689346" y="5602433"/>
                </a:lnTo>
                <a:cubicBezTo>
                  <a:pt x="8682764" y="5607103"/>
                  <a:pt x="8678641" y="5612812"/>
                  <a:pt x="8684650" y="5625102"/>
                </a:cubicBezTo>
                <a:lnTo>
                  <a:pt x="8691357" y="5655344"/>
                </a:lnTo>
                <a:lnTo>
                  <a:pt x="8692265" y="5651175"/>
                </a:lnTo>
                <a:cubicBezTo>
                  <a:pt x="8691890" y="5643720"/>
                  <a:pt x="8689545" y="5635139"/>
                  <a:pt x="8684650" y="5625102"/>
                </a:cubicBezTo>
                <a:cubicBezTo>
                  <a:pt x="8678641" y="5612812"/>
                  <a:pt x="8682791" y="5607131"/>
                  <a:pt x="8689388" y="5602473"/>
                </a:cubicBezTo>
                <a:close/>
                <a:moveTo>
                  <a:pt x="6064911" y="5582766"/>
                </a:moveTo>
                <a:lnTo>
                  <a:pt x="6076689" y="5593656"/>
                </a:lnTo>
                <a:cubicBezTo>
                  <a:pt x="6079467" y="5599217"/>
                  <a:pt x="6080887" y="5606939"/>
                  <a:pt x="6080368" y="5617564"/>
                </a:cubicBezTo>
                <a:cubicBezTo>
                  <a:pt x="6078838" y="5648808"/>
                  <a:pt x="6104512" y="5654599"/>
                  <a:pt x="6130841" y="5651430"/>
                </a:cubicBezTo>
                <a:lnTo>
                  <a:pt x="6130876" y="5651423"/>
                </a:lnTo>
                <a:lnTo>
                  <a:pt x="6095266" y="5647402"/>
                </a:lnTo>
                <a:cubicBezTo>
                  <a:pt x="6085749" y="5642445"/>
                  <a:pt x="6079712" y="5633187"/>
                  <a:pt x="6080477" y="5617564"/>
                </a:cubicBezTo>
                <a:cubicBezTo>
                  <a:pt x="6081515" y="5596315"/>
                  <a:pt x="6074824" y="5586701"/>
                  <a:pt x="6065018" y="5582768"/>
                </a:cubicBezTo>
                <a:close/>
                <a:moveTo>
                  <a:pt x="7921424" y="5580447"/>
                </a:moveTo>
                <a:lnTo>
                  <a:pt x="7921409" y="5586326"/>
                </a:lnTo>
                <a:lnTo>
                  <a:pt x="7922945" y="5590073"/>
                </a:lnTo>
                <a:close/>
                <a:moveTo>
                  <a:pt x="9077372" y="5577374"/>
                </a:moveTo>
                <a:cubicBezTo>
                  <a:pt x="9065464" y="5573646"/>
                  <a:pt x="9050468" y="5581676"/>
                  <a:pt x="9019606" y="5600412"/>
                </a:cubicBezTo>
                <a:cubicBezTo>
                  <a:pt x="9011085" y="5605656"/>
                  <a:pt x="9000488" y="5607622"/>
                  <a:pt x="8990655" y="5610790"/>
                </a:cubicBezTo>
                <a:lnTo>
                  <a:pt x="8989738" y="5609874"/>
                </a:lnTo>
                <a:lnTo>
                  <a:pt x="8988799" y="5611336"/>
                </a:lnTo>
                <a:lnTo>
                  <a:pt x="8988598" y="5611344"/>
                </a:lnTo>
                <a:lnTo>
                  <a:pt x="8986592" y="5613885"/>
                </a:lnTo>
                <a:lnTo>
                  <a:pt x="8988798" y="5611446"/>
                </a:lnTo>
                <a:cubicBezTo>
                  <a:pt x="8989454" y="5611227"/>
                  <a:pt x="8990109" y="5611009"/>
                  <a:pt x="8990765" y="5610899"/>
                </a:cubicBezTo>
                <a:cubicBezTo>
                  <a:pt x="9000597" y="5607731"/>
                  <a:pt x="9011085" y="5605765"/>
                  <a:pt x="9019716" y="5600521"/>
                </a:cubicBezTo>
                <a:cubicBezTo>
                  <a:pt x="9050578" y="5581785"/>
                  <a:pt x="9065573" y="5573755"/>
                  <a:pt x="9077481" y="5577483"/>
                </a:cubicBezTo>
                <a:lnTo>
                  <a:pt x="9094541" y="5591952"/>
                </a:lnTo>
                <a:lnTo>
                  <a:pt x="9094517" y="5591916"/>
                </a:lnTo>
                <a:cubicBezTo>
                  <a:pt x="9088508" y="5584041"/>
                  <a:pt x="9083326" y="5579238"/>
                  <a:pt x="9077372" y="5577374"/>
                </a:cubicBezTo>
                <a:close/>
                <a:moveTo>
                  <a:pt x="8488867" y="5566991"/>
                </a:moveTo>
                <a:lnTo>
                  <a:pt x="8447933" y="5570655"/>
                </a:lnTo>
                <a:lnTo>
                  <a:pt x="8447892" y="5570670"/>
                </a:lnTo>
                <a:lnTo>
                  <a:pt x="8488765" y="5567090"/>
                </a:lnTo>
                <a:lnTo>
                  <a:pt x="8480267" y="5579929"/>
                </a:lnTo>
                <a:close/>
                <a:moveTo>
                  <a:pt x="8688841" y="5562853"/>
                </a:moveTo>
                <a:lnTo>
                  <a:pt x="8704204" y="5564660"/>
                </a:lnTo>
                <a:lnTo>
                  <a:pt x="8707912" y="5564174"/>
                </a:lnTo>
                <a:close/>
                <a:moveTo>
                  <a:pt x="6202446" y="5561890"/>
                </a:moveTo>
                <a:lnTo>
                  <a:pt x="6265953" y="5591519"/>
                </a:lnTo>
                <a:lnTo>
                  <a:pt x="6259422" y="5587430"/>
                </a:lnTo>
                <a:close/>
                <a:moveTo>
                  <a:pt x="7426128" y="5561830"/>
                </a:moveTo>
                <a:lnTo>
                  <a:pt x="7413645" y="5576376"/>
                </a:lnTo>
                <a:cubicBezTo>
                  <a:pt x="7394581" y="5583477"/>
                  <a:pt x="7387069" y="5591234"/>
                  <a:pt x="7385663" y="5601190"/>
                </a:cubicBezTo>
                <a:lnTo>
                  <a:pt x="7385668" y="5601235"/>
                </a:lnTo>
                <a:lnTo>
                  <a:pt x="7392907" y="5588041"/>
                </a:lnTo>
                <a:cubicBezTo>
                  <a:pt x="7397353" y="5583970"/>
                  <a:pt x="7404003" y="5580256"/>
                  <a:pt x="7413536" y="5576705"/>
                </a:cubicBezTo>
                <a:cubicBezTo>
                  <a:pt x="7419490" y="5574465"/>
                  <a:pt x="7423634" y="5569071"/>
                  <a:pt x="7426102" y="5562079"/>
                </a:cubicBezTo>
                <a:close/>
                <a:moveTo>
                  <a:pt x="8577694" y="5555838"/>
                </a:moveTo>
                <a:cubicBezTo>
                  <a:pt x="8578677" y="5577032"/>
                  <a:pt x="8589820" y="5588176"/>
                  <a:pt x="8611015" y="5589159"/>
                </a:cubicBezTo>
                <a:cubicBezTo>
                  <a:pt x="8608393" y="5591672"/>
                  <a:pt x="8605771" y="5596370"/>
                  <a:pt x="8603149" y="5596370"/>
                </a:cubicBezTo>
                <a:lnTo>
                  <a:pt x="8600318" y="5596517"/>
                </a:lnTo>
                <a:lnTo>
                  <a:pt x="8603259" y="5596370"/>
                </a:lnTo>
                <a:cubicBezTo>
                  <a:pt x="8605881" y="5596370"/>
                  <a:pt x="8608503" y="5591672"/>
                  <a:pt x="8611125" y="5589159"/>
                </a:cubicBezTo>
                <a:cubicBezTo>
                  <a:pt x="8618554" y="5585445"/>
                  <a:pt x="8625873" y="5581730"/>
                  <a:pt x="8633302" y="5578016"/>
                </a:cubicBezTo>
                <a:lnTo>
                  <a:pt x="8633308" y="5578028"/>
                </a:lnTo>
                <a:lnTo>
                  <a:pt x="8633302" y="5578015"/>
                </a:lnTo>
                <a:cubicBezTo>
                  <a:pt x="8645319" y="5579381"/>
                  <a:pt x="8657801" y="5577825"/>
                  <a:pt x="8670474" y="5577702"/>
                </a:cubicBezTo>
                <a:lnTo>
                  <a:pt x="8708792" y="5585991"/>
                </a:lnTo>
                <a:lnTo>
                  <a:pt x="8708793" y="5585990"/>
                </a:lnTo>
                <a:cubicBezTo>
                  <a:pt x="8683228" y="5571788"/>
                  <a:pt x="8657337" y="5580746"/>
                  <a:pt x="8633302" y="5578015"/>
                </a:cubicBezTo>
                <a:cubicBezTo>
                  <a:pt x="8625873" y="5581729"/>
                  <a:pt x="8618554" y="5585444"/>
                  <a:pt x="8611125" y="5589158"/>
                </a:cubicBezTo>
                <a:cubicBezTo>
                  <a:pt x="8600527" y="5588666"/>
                  <a:pt x="8592443" y="5585634"/>
                  <a:pt x="8586885" y="5580077"/>
                </a:cubicBezTo>
                <a:lnTo>
                  <a:pt x="8577803" y="5555838"/>
                </a:lnTo>
                <a:close/>
                <a:moveTo>
                  <a:pt x="6747973" y="5551078"/>
                </a:moveTo>
                <a:lnTo>
                  <a:pt x="6731397" y="5565026"/>
                </a:lnTo>
                <a:lnTo>
                  <a:pt x="6745854" y="5553154"/>
                </a:lnTo>
                <a:close/>
                <a:moveTo>
                  <a:pt x="8931085" y="5540800"/>
                </a:moveTo>
                <a:lnTo>
                  <a:pt x="8931025" y="5540813"/>
                </a:lnTo>
                <a:lnTo>
                  <a:pt x="8965200" y="5553325"/>
                </a:lnTo>
                <a:lnTo>
                  <a:pt x="8965316" y="5553287"/>
                </a:lnTo>
                <a:close/>
                <a:moveTo>
                  <a:pt x="6422839" y="5536860"/>
                </a:moveTo>
                <a:lnTo>
                  <a:pt x="6422449" y="5536998"/>
                </a:lnTo>
                <a:lnTo>
                  <a:pt x="6411161" y="5539547"/>
                </a:lnTo>
                <a:lnTo>
                  <a:pt x="6407341" y="5542317"/>
                </a:lnTo>
                <a:lnTo>
                  <a:pt x="6405342" y="5543020"/>
                </a:lnTo>
                <a:cubicBezTo>
                  <a:pt x="6399809" y="5546939"/>
                  <a:pt x="6394432" y="5551933"/>
                  <a:pt x="6388779" y="5555619"/>
                </a:cubicBezTo>
                <a:lnTo>
                  <a:pt x="6369161" y="5562300"/>
                </a:lnTo>
                <a:lnTo>
                  <a:pt x="6369362" y="5562344"/>
                </a:lnTo>
                <a:cubicBezTo>
                  <a:pt x="6375668" y="5562065"/>
                  <a:pt x="6382332" y="5560044"/>
                  <a:pt x="6389106" y="5555619"/>
                </a:cubicBezTo>
                <a:lnTo>
                  <a:pt x="6388997" y="5555619"/>
                </a:lnTo>
                <a:lnTo>
                  <a:pt x="6407341" y="5542317"/>
                </a:lnTo>
                <a:lnTo>
                  <a:pt x="6422449" y="5536998"/>
                </a:lnTo>
                <a:lnTo>
                  <a:pt x="6422908" y="5536895"/>
                </a:lnTo>
                <a:close/>
                <a:moveTo>
                  <a:pt x="8555570" y="5527693"/>
                </a:moveTo>
                <a:cubicBezTo>
                  <a:pt x="8540768" y="5527024"/>
                  <a:pt x="8525963" y="5535736"/>
                  <a:pt x="8511161" y="5555838"/>
                </a:cubicBezTo>
                <a:lnTo>
                  <a:pt x="8511162" y="5555838"/>
                </a:lnTo>
                <a:cubicBezTo>
                  <a:pt x="8518563" y="5545787"/>
                  <a:pt x="8525965" y="5538583"/>
                  <a:pt x="8533366" y="5533977"/>
                </a:cubicBezTo>
                <a:close/>
                <a:moveTo>
                  <a:pt x="8950448" y="5527113"/>
                </a:moveTo>
                <a:lnTo>
                  <a:pt x="8950454" y="5527130"/>
                </a:lnTo>
                <a:cubicBezTo>
                  <a:pt x="8953425" y="5530444"/>
                  <a:pt x="8957232" y="5532090"/>
                  <a:pt x="8961472" y="5532868"/>
                </a:cubicBezTo>
                <a:lnTo>
                  <a:pt x="8986322" y="5533486"/>
                </a:lnTo>
                <a:lnTo>
                  <a:pt x="8961404" y="5532828"/>
                </a:lnTo>
                <a:close/>
                <a:moveTo>
                  <a:pt x="7478813" y="5526850"/>
                </a:moveTo>
                <a:lnTo>
                  <a:pt x="7479109" y="5528209"/>
                </a:lnTo>
                <a:lnTo>
                  <a:pt x="7488636" y="5584194"/>
                </a:lnTo>
                <a:lnTo>
                  <a:pt x="7489497" y="5607301"/>
                </a:lnTo>
                <a:lnTo>
                  <a:pt x="7489158" y="5615811"/>
                </a:lnTo>
                <a:lnTo>
                  <a:pt x="7482035" y="5642255"/>
                </a:lnTo>
                <a:cubicBezTo>
                  <a:pt x="7469143" y="5657112"/>
                  <a:pt x="7466549" y="5668692"/>
                  <a:pt x="7470591" y="5677897"/>
                </a:cubicBezTo>
                <a:lnTo>
                  <a:pt x="7470654" y="5677969"/>
                </a:lnTo>
                <a:lnTo>
                  <a:pt x="7470056" y="5662414"/>
                </a:lnTo>
                <a:cubicBezTo>
                  <a:pt x="7471820" y="5656511"/>
                  <a:pt x="7475698" y="5649901"/>
                  <a:pt x="7482144" y="5642473"/>
                </a:cubicBezTo>
                <a:cubicBezTo>
                  <a:pt x="7485381" y="5638745"/>
                  <a:pt x="7487580" y="5631920"/>
                  <a:pt x="7488862" y="5623217"/>
                </a:cubicBezTo>
                <a:lnTo>
                  <a:pt x="7489158" y="5615811"/>
                </a:lnTo>
                <a:lnTo>
                  <a:pt x="7489735" y="5613669"/>
                </a:lnTo>
                <a:lnTo>
                  <a:pt x="7489497" y="5607301"/>
                </a:lnTo>
                <a:lnTo>
                  <a:pt x="7490080" y="5592686"/>
                </a:lnTo>
                <a:lnTo>
                  <a:pt x="7488636" y="5584194"/>
                </a:lnTo>
                <a:lnTo>
                  <a:pt x="7488084" y="5569413"/>
                </a:lnTo>
                <a:lnTo>
                  <a:pt x="7479109" y="5528209"/>
                </a:lnTo>
                <a:lnTo>
                  <a:pt x="7478902" y="5526987"/>
                </a:lnTo>
                <a:close/>
                <a:moveTo>
                  <a:pt x="6772166" y="5526393"/>
                </a:moveTo>
                <a:lnTo>
                  <a:pt x="6767545" y="5531902"/>
                </a:lnTo>
                <a:lnTo>
                  <a:pt x="6771382" y="5528143"/>
                </a:lnTo>
                <a:close/>
                <a:moveTo>
                  <a:pt x="8799256" y="5523025"/>
                </a:moveTo>
                <a:lnTo>
                  <a:pt x="8754473" y="5558066"/>
                </a:lnTo>
                <a:lnTo>
                  <a:pt x="8754172" y="5558120"/>
                </a:lnTo>
                <a:lnTo>
                  <a:pt x="8754473" y="5558081"/>
                </a:lnTo>
                <a:close/>
                <a:moveTo>
                  <a:pt x="6092348" y="5521006"/>
                </a:moveTo>
                <a:lnTo>
                  <a:pt x="6092356" y="5521013"/>
                </a:lnTo>
                <a:lnTo>
                  <a:pt x="6092394" y="5521023"/>
                </a:lnTo>
                <a:lnTo>
                  <a:pt x="6109072" y="5527256"/>
                </a:lnTo>
                <a:lnTo>
                  <a:pt x="6112966" y="5526745"/>
                </a:lnTo>
                <a:lnTo>
                  <a:pt x="6117896" y="5528117"/>
                </a:lnTo>
                <a:lnTo>
                  <a:pt x="6145413" y="5522662"/>
                </a:lnTo>
                <a:lnTo>
                  <a:pt x="6145382" y="5522554"/>
                </a:lnTo>
                <a:lnTo>
                  <a:pt x="6145262" y="5522516"/>
                </a:lnTo>
                <a:lnTo>
                  <a:pt x="6112966" y="5526745"/>
                </a:lnTo>
                <a:lnTo>
                  <a:pt x="6092394" y="5521023"/>
                </a:lnTo>
                <a:close/>
                <a:moveTo>
                  <a:pt x="9136347" y="5518150"/>
                </a:moveTo>
                <a:cubicBezTo>
                  <a:pt x="9116190" y="5519117"/>
                  <a:pt x="9097119" y="5522667"/>
                  <a:pt x="9079339" y="5529290"/>
                </a:cubicBezTo>
                <a:lnTo>
                  <a:pt x="9079275" y="5529328"/>
                </a:lnTo>
                <a:lnTo>
                  <a:pt x="9199652" y="5522522"/>
                </a:lnTo>
                <a:lnTo>
                  <a:pt x="9199652" y="5522502"/>
                </a:lnTo>
                <a:close/>
                <a:moveTo>
                  <a:pt x="7529906" y="5508690"/>
                </a:moveTo>
                <a:lnTo>
                  <a:pt x="7529902" y="5508742"/>
                </a:lnTo>
                <a:cubicBezTo>
                  <a:pt x="7530022" y="5523244"/>
                  <a:pt x="7531128" y="5537777"/>
                  <a:pt x="7532124" y="5552301"/>
                </a:cubicBezTo>
                <a:lnTo>
                  <a:pt x="7533688" y="5595677"/>
                </a:lnTo>
                <a:lnTo>
                  <a:pt x="7533692" y="5595643"/>
                </a:lnTo>
                <a:cubicBezTo>
                  <a:pt x="7534010" y="5581177"/>
                  <a:pt x="7533122" y="5566668"/>
                  <a:pt x="7532126" y="5552152"/>
                </a:cubicBezTo>
                <a:close/>
                <a:moveTo>
                  <a:pt x="6808845" y="5494612"/>
                </a:moveTo>
                <a:lnTo>
                  <a:pt x="6808924" y="5500843"/>
                </a:lnTo>
                <a:lnTo>
                  <a:pt x="6810105" y="5497493"/>
                </a:lnTo>
                <a:close/>
                <a:moveTo>
                  <a:pt x="8900805" y="5469642"/>
                </a:moveTo>
                <a:cubicBezTo>
                  <a:pt x="8895609" y="5469040"/>
                  <a:pt x="8889491" y="5469997"/>
                  <a:pt x="8882062" y="5473137"/>
                </a:cubicBezTo>
                <a:lnTo>
                  <a:pt x="8882030" y="5473143"/>
                </a:lnTo>
                <a:lnTo>
                  <a:pt x="8910061" y="5475212"/>
                </a:lnTo>
                <a:lnTo>
                  <a:pt x="8916921" y="5479340"/>
                </a:lnTo>
                <a:lnTo>
                  <a:pt x="8933082" y="5500231"/>
                </a:lnTo>
                <a:cubicBezTo>
                  <a:pt x="8905223" y="5516618"/>
                  <a:pt x="8865456" y="5516400"/>
                  <a:pt x="8857372" y="5560645"/>
                </a:cubicBezTo>
                <a:cubicBezTo>
                  <a:pt x="8856170" y="5567146"/>
                  <a:pt x="8850626" y="5572144"/>
                  <a:pt x="8843442" y="5574793"/>
                </a:cubicBezTo>
                <a:lnTo>
                  <a:pt x="8820281" y="5574847"/>
                </a:lnTo>
                <a:lnTo>
                  <a:pt x="8843661" y="5574833"/>
                </a:lnTo>
                <a:cubicBezTo>
                  <a:pt x="8850845" y="5572198"/>
                  <a:pt x="8856388" y="5567199"/>
                  <a:pt x="8857590" y="5560644"/>
                </a:cubicBezTo>
                <a:cubicBezTo>
                  <a:pt x="8861632" y="5538521"/>
                  <a:pt x="8873595" y="5527541"/>
                  <a:pt x="8888030" y="5520031"/>
                </a:cubicBezTo>
                <a:lnTo>
                  <a:pt x="8933224" y="5500263"/>
                </a:lnTo>
                <a:lnTo>
                  <a:pt x="8933190" y="5500230"/>
                </a:lnTo>
                <a:cubicBezTo>
                  <a:pt x="8928437" y="5493757"/>
                  <a:pt x="8924238" y="5486562"/>
                  <a:pt x="8919279" y="5480760"/>
                </a:cubicBezTo>
                <a:lnTo>
                  <a:pt x="8916921" y="5479340"/>
                </a:lnTo>
                <a:lnTo>
                  <a:pt x="8913949" y="5475499"/>
                </a:lnTo>
                <a:lnTo>
                  <a:pt x="8910061" y="5475212"/>
                </a:lnTo>
                <a:close/>
                <a:moveTo>
                  <a:pt x="9130954" y="5468135"/>
                </a:moveTo>
                <a:lnTo>
                  <a:pt x="9127653" y="5468726"/>
                </a:lnTo>
                <a:lnTo>
                  <a:pt x="9126614" y="5470859"/>
                </a:lnTo>
                <a:close/>
                <a:moveTo>
                  <a:pt x="8753130" y="5466610"/>
                </a:moveTo>
                <a:lnTo>
                  <a:pt x="8737093" y="5491608"/>
                </a:lnTo>
                <a:cubicBezTo>
                  <a:pt x="8716665" y="5510520"/>
                  <a:pt x="8685222" y="5514023"/>
                  <a:pt x="8661707" y="5528525"/>
                </a:cubicBezTo>
                <a:cubicBezTo>
                  <a:pt x="8644882" y="5538904"/>
                  <a:pt x="8622049" y="5539341"/>
                  <a:pt x="8608393" y="5516946"/>
                </a:cubicBezTo>
                <a:cubicBezTo>
                  <a:pt x="8592114" y="5490179"/>
                  <a:pt x="8571248" y="5490944"/>
                  <a:pt x="8542188" y="5496844"/>
                </a:cubicBezTo>
                <a:cubicBezTo>
                  <a:pt x="8519683" y="5501432"/>
                  <a:pt x="8493681" y="5519785"/>
                  <a:pt x="8468991" y="5498373"/>
                </a:cubicBezTo>
                <a:cubicBezTo>
                  <a:pt x="8462763" y="5493020"/>
                  <a:pt x="8452603" y="5494986"/>
                  <a:pt x="8449763" y="5501760"/>
                </a:cubicBezTo>
                <a:cubicBezTo>
                  <a:pt x="8428022" y="5552997"/>
                  <a:pt x="8382138" y="5556384"/>
                  <a:pt x="8336471" y="5561956"/>
                </a:cubicBezTo>
                <a:cubicBezTo>
                  <a:pt x="8331227" y="5562611"/>
                  <a:pt x="8326967" y="5572334"/>
                  <a:pt x="8322378" y="5577906"/>
                </a:cubicBezTo>
                <a:cubicBezTo>
                  <a:pt x="8302167" y="5564851"/>
                  <a:pt x="8288893" y="5566900"/>
                  <a:pt x="8279307" y="5575353"/>
                </a:cubicBezTo>
                <a:lnTo>
                  <a:pt x="8279237" y="5575473"/>
                </a:lnTo>
                <a:lnTo>
                  <a:pt x="8296640" y="5568767"/>
                </a:lnTo>
                <a:cubicBezTo>
                  <a:pt x="8303682" y="5568839"/>
                  <a:pt x="8312054" y="5571598"/>
                  <a:pt x="8322160" y="5578125"/>
                </a:cubicBezTo>
                <a:cubicBezTo>
                  <a:pt x="8349909" y="5597899"/>
                  <a:pt x="8378096" y="5598991"/>
                  <a:pt x="8409451" y="5585007"/>
                </a:cubicBezTo>
                <a:lnTo>
                  <a:pt x="8425387" y="5579047"/>
                </a:lnTo>
                <a:lnTo>
                  <a:pt x="8409668" y="5584898"/>
                </a:lnTo>
                <a:cubicBezTo>
                  <a:pt x="8378423" y="5598882"/>
                  <a:pt x="8350128" y="5597790"/>
                  <a:pt x="8322378" y="5578015"/>
                </a:cubicBezTo>
                <a:cubicBezTo>
                  <a:pt x="8327076" y="5572444"/>
                  <a:pt x="8331227" y="5562720"/>
                  <a:pt x="8336472" y="5562065"/>
                </a:cubicBezTo>
                <a:cubicBezTo>
                  <a:pt x="8382138" y="5556493"/>
                  <a:pt x="8428131" y="5553106"/>
                  <a:pt x="8449763" y="5501869"/>
                </a:cubicBezTo>
                <a:cubicBezTo>
                  <a:pt x="8452603" y="5495096"/>
                  <a:pt x="8462873" y="5493129"/>
                  <a:pt x="8468991" y="5498482"/>
                </a:cubicBezTo>
                <a:cubicBezTo>
                  <a:pt x="8493790" y="5519894"/>
                  <a:pt x="8519792" y="5501541"/>
                  <a:pt x="8542188" y="5496953"/>
                </a:cubicBezTo>
                <a:cubicBezTo>
                  <a:pt x="8571248" y="5491053"/>
                  <a:pt x="8592114" y="5490289"/>
                  <a:pt x="8608393" y="5517055"/>
                </a:cubicBezTo>
                <a:cubicBezTo>
                  <a:pt x="8622049" y="5539450"/>
                  <a:pt x="8644882" y="5539013"/>
                  <a:pt x="8661707" y="5528634"/>
                </a:cubicBezTo>
                <a:cubicBezTo>
                  <a:pt x="8693060" y="5509298"/>
                  <a:pt x="8738508" y="5509515"/>
                  <a:pt x="8753148" y="5466691"/>
                </a:cubicBezTo>
                <a:close/>
                <a:moveTo>
                  <a:pt x="9143154" y="5465953"/>
                </a:moveTo>
                <a:lnTo>
                  <a:pt x="9138987" y="5466699"/>
                </a:lnTo>
                <a:lnTo>
                  <a:pt x="9160602" y="5472753"/>
                </a:lnTo>
                <a:lnTo>
                  <a:pt x="9177562" y="5478012"/>
                </a:lnTo>
                <a:lnTo>
                  <a:pt x="9177500" y="5477877"/>
                </a:lnTo>
                <a:close/>
                <a:moveTo>
                  <a:pt x="6179071" y="5459043"/>
                </a:moveTo>
                <a:lnTo>
                  <a:pt x="6178990" y="5459045"/>
                </a:lnTo>
                <a:lnTo>
                  <a:pt x="6179335" y="5459154"/>
                </a:lnTo>
                <a:lnTo>
                  <a:pt x="6206409" y="5470516"/>
                </a:lnTo>
                <a:lnTo>
                  <a:pt x="6235939" y="5507113"/>
                </a:lnTo>
                <a:cubicBezTo>
                  <a:pt x="6250141" y="5550156"/>
                  <a:pt x="6280513" y="5562939"/>
                  <a:pt x="6319296" y="5568620"/>
                </a:cubicBezTo>
                <a:cubicBezTo>
                  <a:pt x="6324813" y="5569439"/>
                  <a:pt x="6328145" y="5572253"/>
                  <a:pt x="6330289" y="5576022"/>
                </a:cubicBezTo>
                <a:lnTo>
                  <a:pt x="6334126" y="5589061"/>
                </a:lnTo>
                <a:lnTo>
                  <a:pt x="6334549" y="5589126"/>
                </a:lnTo>
                <a:lnTo>
                  <a:pt x="6330726" y="5576090"/>
                </a:lnTo>
                <a:cubicBezTo>
                  <a:pt x="6328582" y="5572335"/>
                  <a:pt x="6325250" y="5569549"/>
                  <a:pt x="6319733" y="5568729"/>
                </a:cubicBezTo>
                <a:cubicBezTo>
                  <a:pt x="6280950" y="5562939"/>
                  <a:pt x="6250688" y="5550266"/>
                  <a:pt x="6236376" y="5507222"/>
                </a:cubicBezTo>
                <a:cubicBezTo>
                  <a:pt x="6231664" y="5493046"/>
                  <a:pt x="6224034" y="5481868"/>
                  <a:pt x="6214234" y="5473800"/>
                </a:cubicBezTo>
                <a:lnTo>
                  <a:pt x="6206409" y="5470516"/>
                </a:lnTo>
                <a:lnTo>
                  <a:pt x="6203301" y="5466663"/>
                </a:lnTo>
                <a:lnTo>
                  <a:pt x="6179335" y="5459154"/>
                </a:lnTo>
                <a:close/>
                <a:moveTo>
                  <a:pt x="9155292" y="5448206"/>
                </a:moveTo>
                <a:lnTo>
                  <a:pt x="9177281" y="5477400"/>
                </a:lnTo>
                <a:lnTo>
                  <a:pt x="9166216" y="5453297"/>
                </a:lnTo>
                <a:close/>
                <a:moveTo>
                  <a:pt x="6672402" y="5445816"/>
                </a:moveTo>
                <a:lnTo>
                  <a:pt x="6672343" y="5445872"/>
                </a:lnTo>
                <a:cubicBezTo>
                  <a:pt x="6668910" y="5451307"/>
                  <a:pt x="6666251" y="5457514"/>
                  <a:pt x="6663389" y="5463112"/>
                </a:cubicBezTo>
                <a:lnTo>
                  <a:pt x="6653296" y="5476616"/>
                </a:lnTo>
                <a:lnTo>
                  <a:pt x="6653322" y="5476613"/>
                </a:lnTo>
                <a:cubicBezTo>
                  <a:pt x="6657552" y="5473618"/>
                  <a:pt x="6660604" y="5468636"/>
                  <a:pt x="6663458" y="5463045"/>
                </a:cubicBezTo>
                <a:close/>
                <a:moveTo>
                  <a:pt x="9142209" y="5442109"/>
                </a:moveTo>
                <a:cubicBezTo>
                  <a:pt x="9133554" y="5443664"/>
                  <a:pt x="9124690" y="5450562"/>
                  <a:pt x="9116947" y="5462976"/>
                </a:cubicBezTo>
                <a:cubicBezTo>
                  <a:pt x="9099795" y="5490507"/>
                  <a:pt x="9081004" y="5489633"/>
                  <a:pt x="9057952" y="5488868"/>
                </a:cubicBezTo>
                <a:cubicBezTo>
                  <a:pt x="9042001" y="5488322"/>
                  <a:pt x="9029657" y="5491026"/>
                  <a:pt x="9021585" y="5498100"/>
                </a:cubicBezTo>
                <a:lnTo>
                  <a:pt x="9021482" y="5498442"/>
                </a:lnTo>
                <a:lnTo>
                  <a:pt x="9012880" y="5512128"/>
                </a:lnTo>
                <a:lnTo>
                  <a:pt x="9011023" y="5533031"/>
                </a:lnTo>
                <a:lnTo>
                  <a:pt x="9010866" y="5533551"/>
                </a:lnTo>
                <a:lnTo>
                  <a:pt x="9010867" y="5533551"/>
                </a:lnTo>
                <a:lnTo>
                  <a:pt x="9009109" y="5536682"/>
                </a:lnTo>
                <a:lnTo>
                  <a:pt x="9001481" y="5548757"/>
                </a:lnTo>
                <a:lnTo>
                  <a:pt x="8999924" y="5553029"/>
                </a:lnTo>
                <a:lnTo>
                  <a:pt x="8998843" y="5554954"/>
                </a:lnTo>
                <a:lnTo>
                  <a:pt x="8993466" y="5569235"/>
                </a:lnTo>
                <a:lnTo>
                  <a:pt x="8975009" y="5594966"/>
                </a:lnTo>
                <a:lnTo>
                  <a:pt x="8974223" y="5595788"/>
                </a:lnTo>
                <a:lnTo>
                  <a:pt x="8974398" y="5595818"/>
                </a:lnTo>
                <a:lnTo>
                  <a:pt x="8975009" y="5594966"/>
                </a:lnTo>
                <a:lnTo>
                  <a:pt x="8989482" y="5579818"/>
                </a:lnTo>
                <a:lnTo>
                  <a:pt x="8993466" y="5569235"/>
                </a:lnTo>
                <a:lnTo>
                  <a:pt x="8994586" y="5567675"/>
                </a:lnTo>
                <a:lnTo>
                  <a:pt x="8999924" y="5553029"/>
                </a:lnTo>
                <a:lnTo>
                  <a:pt x="9009109" y="5536682"/>
                </a:lnTo>
                <a:lnTo>
                  <a:pt x="9011086" y="5533550"/>
                </a:lnTo>
                <a:lnTo>
                  <a:pt x="9042338" y="5511322"/>
                </a:lnTo>
                <a:lnTo>
                  <a:pt x="9067606" y="5499939"/>
                </a:lnTo>
                <a:lnTo>
                  <a:pt x="9068634" y="5499553"/>
                </a:lnTo>
                <a:lnTo>
                  <a:pt x="9086659" y="5499569"/>
                </a:lnTo>
                <a:lnTo>
                  <a:pt x="9092695" y="5499575"/>
                </a:lnTo>
                <a:lnTo>
                  <a:pt x="9092696" y="5499575"/>
                </a:lnTo>
                <a:lnTo>
                  <a:pt x="9092804" y="5499575"/>
                </a:lnTo>
                <a:cubicBezTo>
                  <a:pt x="9100233" y="5500995"/>
                  <a:pt x="9115418" y="5496188"/>
                  <a:pt x="9116402" y="5491927"/>
                </a:cubicBezTo>
                <a:lnTo>
                  <a:pt x="9116662" y="5491283"/>
                </a:lnTo>
                <a:lnTo>
                  <a:pt x="9116402" y="5491818"/>
                </a:lnTo>
                <a:lnTo>
                  <a:pt x="9116293" y="5491928"/>
                </a:lnTo>
                <a:cubicBezTo>
                  <a:pt x="9115801" y="5494058"/>
                  <a:pt x="9111759" y="5496325"/>
                  <a:pt x="9106910" y="5497881"/>
                </a:cubicBezTo>
                <a:lnTo>
                  <a:pt x="9092696" y="5499575"/>
                </a:lnTo>
                <a:lnTo>
                  <a:pt x="9086659" y="5499569"/>
                </a:lnTo>
                <a:lnTo>
                  <a:pt x="9068636" y="5499552"/>
                </a:lnTo>
                <a:lnTo>
                  <a:pt x="9068634" y="5499553"/>
                </a:lnTo>
                <a:lnTo>
                  <a:pt x="9068466" y="5499553"/>
                </a:lnTo>
                <a:lnTo>
                  <a:pt x="9067606" y="5499939"/>
                </a:lnTo>
                <a:lnTo>
                  <a:pt x="9047930" y="5507344"/>
                </a:lnTo>
                <a:lnTo>
                  <a:pt x="9042338" y="5511322"/>
                </a:lnTo>
                <a:lnTo>
                  <a:pt x="9038235" y="5513170"/>
                </a:lnTo>
                <a:cubicBezTo>
                  <a:pt x="9028926" y="5519438"/>
                  <a:pt x="9020113" y="5526832"/>
                  <a:pt x="9010977" y="5533551"/>
                </a:cubicBezTo>
                <a:lnTo>
                  <a:pt x="9011023" y="5533031"/>
                </a:lnTo>
                <a:lnTo>
                  <a:pt x="9021482" y="5498442"/>
                </a:lnTo>
                <a:lnTo>
                  <a:pt x="9021696" y="5498100"/>
                </a:lnTo>
                <a:cubicBezTo>
                  <a:pt x="9029767" y="5491027"/>
                  <a:pt x="9042112" y="5488323"/>
                  <a:pt x="9058062" y="5488869"/>
                </a:cubicBezTo>
                <a:cubicBezTo>
                  <a:pt x="9081005" y="5489633"/>
                  <a:pt x="9099796" y="5490617"/>
                  <a:pt x="9117057" y="5462976"/>
                </a:cubicBezTo>
                <a:lnTo>
                  <a:pt x="9147307" y="5444484"/>
                </a:lnTo>
                <a:close/>
                <a:moveTo>
                  <a:pt x="7504098" y="5434530"/>
                </a:moveTo>
                <a:lnTo>
                  <a:pt x="7504011" y="5434665"/>
                </a:lnTo>
                <a:cubicBezTo>
                  <a:pt x="7504940" y="5436497"/>
                  <a:pt x="7507608" y="5437614"/>
                  <a:pt x="7510997" y="5438516"/>
                </a:cubicBezTo>
                <a:lnTo>
                  <a:pt x="7516630" y="5439790"/>
                </a:lnTo>
                <a:lnTo>
                  <a:pt x="7524506" y="5442054"/>
                </a:lnTo>
                <a:lnTo>
                  <a:pt x="7529654" y="5444356"/>
                </a:lnTo>
                <a:lnTo>
                  <a:pt x="7533559" y="5454133"/>
                </a:lnTo>
                <a:lnTo>
                  <a:pt x="7533599" y="5454345"/>
                </a:lnTo>
                <a:lnTo>
                  <a:pt x="7533599" y="5465285"/>
                </a:lnTo>
                <a:lnTo>
                  <a:pt x="7533601" y="5465271"/>
                </a:lnTo>
                <a:cubicBezTo>
                  <a:pt x="7534365" y="5461775"/>
                  <a:pt x="7532399" y="5457514"/>
                  <a:pt x="7533601" y="5454237"/>
                </a:cubicBezTo>
                <a:lnTo>
                  <a:pt x="7533559" y="5454133"/>
                </a:lnTo>
                <a:lnTo>
                  <a:pt x="7531885" y="5445353"/>
                </a:lnTo>
                <a:lnTo>
                  <a:pt x="7529654" y="5444356"/>
                </a:lnTo>
                <a:lnTo>
                  <a:pt x="7529283" y="5443428"/>
                </a:lnTo>
                <a:lnTo>
                  <a:pt x="7524506" y="5442054"/>
                </a:lnTo>
                <a:lnTo>
                  <a:pt x="7522319" y="5441077"/>
                </a:lnTo>
                <a:lnTo>
                  <a:pt x="7516630" y="5439790"/>
                </a:lnTo>
                <a:lnTo>
                  <a:pt x="7514632" y="5439215"/>
                </a:lnTo>
                <a:close/>
                <a:moveTo>
                  <a:pt x="7998147" y="5416884"/>
                </a:moveTo>
                <a:lnTo>
                  <a:pt x="7997977" y="5417079"/>
                </a:lnTo>
                <a:cubicBezTo>
                  <a:pt x="7986191" y="5435391"/>
                  <a:pt x="7983215" y="5457186"/>
                  <a:pt x="8007414" y="5484389"/>
                </a:cubicBezTo>
                <a:cubicBezTo>
                  <a:pt x="8010582" y="5487885"/>
                  <a:pt x="8012330" y="5496407"/>
                  <a:pt x="8010254" y="5500121"/>
                </a:cubicBezTo>
                <a:cubicBezTo>
                  <a:pt x="7980101" y="5553980"/>
                  <a:pt x="8021725" y="5564578"/>
                  <a:pt x="8055920" y="5587848"/>
                </a:cubicBezTo>
                <a:cubicBezTo>
                  <a:pt x="8088476" y="5610026"/>
                  <a:pt x="8115461" y="5626959"/>
                  <a:pt x="8155991" y="5612538"/>
                </a:cubicBezTo>
                <a:cubicBezTo>
                  <a:pt x="8175001" y="5605874"/>
                  <a:pt x="8197944" y="5610353"/>
                  <a:pt x="8213238" y="5625430"/>
                </a:cubicBezTo>
                <a:cubicBezTo>
                  <a:pt x="8217608" y="5629691"/>
                  <a:pt x="8221432" y="5632750"/>
                  <a:pt x="8224819" y="5635044"/>
                </a:cubicBezTo>
                <a:cubicBezTo>
                  <a:pt x="8235198" y="5641816"/>
                  <a:pt x="8241753" y="5639631"/>
                  <a:pt x="8247434" y="5632094"/>
                </a:cubicBezTo>
                <a:lnTo>
                  <a:pt x="8247539" y="5631891"/>
                </a:lnTo>
                <a:lnTo>
                  <a:pt x="8225037" y="5634825"/>
                </a:lnTo>
                <a:cubicBezTo>
                  <a:pt x="8221651" y="5632640"/>
                  <a:pt x="8217827" y="5629472"/>
                  <a:pt x="8213457" y="5625211"/>
                </a:cubicBezTo>
                <a:cubicBezTo>
                  <a:pt x="8198053" y="5610135"/>
                  <a:pt x="8175110" y="5605656"/>
                  <a:pt x="8156211" y="5612320"/>
                </a:cubicBezTo>
                <a:cubicBezTo>
                  <a:pt x="8115679" y="5626632"/>
                  <a:pt x="8088804" y="5609807"/>
                  <a:pt x="8056138" y="5587629"/>
                </a:cubicBezTo>
                <a:cubicBezTo>
                  <a:pt x="8022053" y="5564359"/>
                  <a:pt x="7980319" y="5553762"/>
                  <a:pt x="8010472" y="5499903"/>
                </a:cubicBezTo>
                <a:cubicBezTo>
                  <a:pt x="8012548" y="5496188"/>
                  <a:pt x="8010691" y="5487667"/>
                  <a:pt x="8007632" y="5484171"/>
                </a:cubicBezTo>
                <a:cubicBezTo>
                  <a:pt x="7995505" y="5470569"/>
                  <a:pt x="7990186" y="5458319"/>
                  <a:pt x="7989373" y="5447181"/>
                </a:cubicBezTo>
                <a:close/>
                <a:moveTo>
                  <a:pt x="8188059" y="5414543"/>
                </a:moveTo>
                <a:cubicBezTo>
                  <a:pt x="8184574" y="5415179"/>
                  <a:pt x="8180928" y="5417174"/>
                  <a:pt x="8177186" y="5421024"/>
                </a:cubicBezTo>
                <a:cubicBezTo>
                  <a:pt x="8162874" y="5435664"/>
                  <a:pt x="8160909" y="5452161"/>
                  <a:pt x="8182212" y="5466910"/>
                </a:cubicBezTo>
                <a:cubicBezTo>
                  <a:pt x="8215205" y="5489961"/>
                  <a:pt x="8230172" y="5523829"/>
                  <a:pt x="8242736" y="5562284"/>
                </a:cubicBezTo>
                <a:cubicBezTo>
                  <a:pt x="8245330" y="5570205"/>
                  <a:pt x="8246451" y="5576172"/>
                  <a:pt x="8246358" y="5580639"/>
                </a:cubicBezTo>
                <a:lnTo>
                  <a:pt x="8242724" y="5589950"/>
                </a:lnTo>
                <a:lnTo>
                  <a:pt x="8243076" y="5589910"/>
                </a:lnTo>
                <a:cubicBezTo>
                  <a:pt x="8247569" y="5586072"/>
                  <a:pt x="8248253" y="5578070"/>
                  <a:pt x="8243064" y="5562283"/>
                </a:cubicBezTo>
                <a:cubicBezTo>
                  <a:pt x="8230500" y="5523827"/>
                  <a:pt x="8215533" y="5489961"/>
                  <a:pt x="8182539" y="5466909"/>
                </a:cubicBezTo>
                <a:cubicBezTo>
                  <a:pt x="8161235" y="5452051"/>
                  <a:pt x="8163202" y="5435664"/>
                  <a:pt x="8177514" y="5421024"/>
                </a:cubicBezTo>
                <a:lnTo>
                  <a:pt x="8198042" y="5416292"/>
                </a:lnTo>
                <a:lnTo>
                  <a:pt x="8197957" y="5416205"/>
                </a:lnTo>
                <a:cubicBezTo>
                  <a:pt x="8194863" y="5414626"/>
                  <a:pt x="8191542" y="5413906"/>
                  <a:pt x="8188059" y="5414543"/>
                </a:cubicBezTo>
                <a:close/>
                <a:moveTo>
                  <a:pt x="8020052" y="5391892"/>
                </a:moveTo>
                <a:lnTo>
                  <a:pt x="8019965" y="5391980"/>
                </a:lnTo>
                <a:lnTo>
                  <a:pt x="8010484" y="5402802"/>
                </a:lnTo>
                <a:close/>
                <a:moveTo>
                  <a:pt x="6924927" y="5357196"/>
                </a:moveTo>
                <a:lnTo>
                  <a:pt x="6924949" y="5357697"/>
                </a:lnTo>
                <a:lnTo>
                  <a:pt x="6922951" y="5379463"/>
                </a:lnTo>
                <a:lnTo>
                  <a:pt x="6919773" y="5384774"/>
                </a:lnTo>
                <a:lnTo>
                  <a:pt x="6901924" y="5397690"/>
                </a:lnTo>
                <a:lnTo>
                  <a:pt x="6900065" y="5398739"/>
                </a:lnTo>
                <a:cubicBezTo>
                  <a:pt x="6836044" y="5420042"/>
                  <a:pt x="6855382" y="5457187"/>
                  <a:pt x="6875047" y="5496954"/>
                </a:cubicBezTo>
                <a:lnTo>
                  <a:pt x="6880110" y="5526469"/>
                </a:lnTo>
                <a:lnTo>
                  <a:pt x="6878592" y="5531926"/>
                </a:lnTo>
                <a:lnTo>
                  <a:pt x="6860604" y="5550063"/>
                </a:lnTo>
                <a:lnTo>
                  <a:pt x="6833847" y="5555492"/>
                </a:lnTo>
                <a:lnTo>
                  <a:pt x="6833859" y="5555729"/>
                </a:lnTo>
                <a:cubicBezTo>
                  <a:pt x="6827304" y="5558460"/>
                  <a:pt x="6815396" y="5560864"/>
                  <a:pt x="6815177" y="5564032"/>
                </a:cubicBezTo>
                <a:cubicBezTo>
                  <a:pt x="6810698" y="5633515"/>
                  <a:pt x="6745258" y="5661263"/>
                  <a:pt x="6711391" y="5710098"/>
                </a:cubicBezTo>
                <a:cubicBezTo>
                  <a:pt x="6745259" y="5661263"/>
                  <a:pt x="6810698" y="5633624"/>
                  <a:pt x="6815178" y="5564032"/>
                </a:cubicBezTo>
                <a:cubicBezTo>
                  <a:pt x="6815396" y="5560863"/>
                  <a:pt x="6827414" y="5558460"/>
                  <a:pt x="6833859" y="5555729"/>
                </a:cubicBezTo>
                <a:cubicBezTo>
                  <a:pt x="6855217" y="5554363"/>
                  <a:pt x="6869747" y="5548273"/>
                  <a:pt x="6876835" y="5538249"/>
                </a:cubicBezTo>
                <a:lnTo>
                  <a:pt x="6878592" y="5531926"/>
                </a:lnTo>
                <a:lnTo>
                  <a:pt x="6880684" y="5529817"/>
                </a:lnTo>
                <a:lnTo>
                  <a:pt x="6880110" y="5526469"/>
                </a:lnTo>
                <a:lnTo>
                  <a:pt x="6881807" y="5520364"/>
                </a:lnTo>
                <a:cubicBezTo>
                  <a:pt x="6881554" y="5513484"/>
                  <a:pt x="6879362" y="5505720"/>
                  <a:pt x="6875156" y="5497172"/>
                </a:cubicBezTo>
                <a:cubicBezTo>
                  <a:pt x="6855491" y="5457295"/>
                  <a:pt x="6836154" y="5420150"/>
                  <a:pt x="6900174" y="5398957"/>
                </a:cubicBezTo>
                <a:lnTo>
                  <a:pt x="6901924" y="5397690"/>
                </a:lnTo>
                <a:lnTo>
                  <a:pt x="6917199" y="5389075"/>
                </a:lnTo>
                <a:lnTo>
                  <a:pt x="6919773" y="5384774"/>
                </a:lnTo>
                <a:lnTo>
                  <a:pt x="6922656" y="5382689"/>
                </a:lnTo>
                <a:lnTo>
                  <a:pt x="6922951" y="5379463"/>
                </a:lnTo>
                <a:lnTo>
                  <a:pt x="6925710" y="5374854"/>
                </a:lnTo>
                <a:lnTo>
                  <a:pt x="6924949" y="5357697"/>
                </a:lnTo>
                <a:lnTo>
                  <a:pt x="6924985" y="5357307"/>
                </a:lnTo>
                <a:close/>
                <a:moveTo>
                  <a:pt x="5831222" y="5336436"/>
                </a:moveTo>
                <a:lnTo>
                  <a:pt x="5831225" y="5336439"/>
                </a:lnTo>
                <a:cubicBezTo>
                  <a:pt x="5840457" y="5340508"/>
                  <a:pt x="5851546" y="5342092"/>
                  <a:pt x="5861324" y="5346407"/>
                </a:cubicBezTo>
                <a:cubicBezTo>
                  <a:pt x="5867905" y="5349302"/>
                  <a:pt x="5875205" y="5350566"/>
                  <a:pt x="5882700" y="5351298"/>
                </a:cubicBezTo>
                <a:lnTo>
                  <a:pt x="5894615" y="5352199"/>
                </a:lnTo>
                <a:lnTo>
                  <a:pt x="5925067" y="5357932"/>
                </a:lnTo>
                <a:lnTo>
                  <a:pt x="5925575" y="5358058"/>
                </a:lnTo>
                <a:lnTo>
                  <a:pt x="5925536" y="5358020"/>
                </a:lnTo>
                <a:lnTo>
                  <a:pt x="5925067" y="5357932"/>
                </a:lnTo>
                <a:lnTo>
                  <a:pt x="5905255" y="5353003"/>
                </a:lnTo>
                <a:lnTo>
                  <a:pt x="5894615" y="5352199"/>
                </a:lnTo>
                <a:lnTo>
                  <a:pt x="5893697" y="5352026"/>
                </a:lnTo>
                <a:cubicBezTo>
                  <a:pt x="5882355" y="5351311"/>
                  <a:pt x="5870869" y="5350640"/>
                  <a:pt x="5860996" y="5346298"/>
                </a:cubicBezTo>
                <a:close/>
                <a:moveTo>
                  <a:pt x="8717205" y="5326241"/>
                </a:moveTo>
                <a:lnTo>
                  <a:pt x="8719609" y="5335683"/>
                </a:lnTo>
                <a:lnTo>
                  <a:pt x="8718107" y="5327821"/>
                </a:lnTo>
                <a:close/>
                <a:moveTo>
                  <a:pt x="7747233" y="5316688"/>
                </a:moveTo>
                <a:lnTo>
                  <a:pt x="7747224" y="5316750"/>
                </a:lnTo>
                <a:cubicBezTo>
                  <a:pt x="7748240" y="5329521"/>
                  <a:pt x="7751907" y="5343239"/>
                  <a:pt x="7758326" y="5357988"/>
                </a:cubicBezTo>
                <a:cubicBezTo>
                  <a:pt x="7761548" y="5365362"/>
                  <a:pt x="7762121" y="5372573"/>
                  <a:pt x="7762135" y="5379714"/>
                </a:cubicBezTo>
                <a:lnTo>
                  <a:pt x="7762583" y="5400940"/>
                </a:lnTo>
                <a:lnTo>
                  <a:pt x="7762587" y="5400924"/>
                </a:lnTo>
                <a:cubicBezTo>
                  <a:pt x="7760620" y="5386721"/>
                  <a:pt x="7764771" y="5372628"/>
                  <a:pt x="7758326" y="5357879"/>
                </a:cubicBezTo>
                <a:close/>
                <a:moveTo>
                  <a:pt x="7858835" y="5280859"/>
                </a:moveTo>
                <a:lnTo>
                  <a:pt x="7858760" y="5280869"/>
                </a:lnTo>
                <a:lnTo>
                  <a:pt x="7879483" y="5287494"/>
                </a:lnTo>
                <a:lnTo>
                  <a:pt x="7879519" y="5287472"/>
                </a:lnTo>
                <a:close/>
                <a:moveTo>
                  <a:pt x="6378182" y="5236284"/>
                </a:moveTo>
                <a:cubicBezTo>
                  <a:pt x="6375013" y="5233662"/>
                  <a:pt x="6370588" y="5234071"/>
                  <a:pt x="6366642" y="5236515"/>
                </a:cubicBezTo>
                <a:lnTo>
                  <a:pt x="6366565" y="5236626"/>
                </a:lnTo>
                <a:lnTo>
                  <a:pt x="6378072" y="5236394"/>
                </a:lnTo>
                <a:cubicBezTo>
                  <a:pt x="6397846" y="5252727"/>
                  <a:pt x="6411503" y="5251798"/>
                  <a:pt x="6422290" y="5244001"/>
                </a:cubicBezTo>
                <a:lnTo>
                  <a:pt x="6422390" y="5243894"/>
                </a:lnTo>
                <a:lnTo>
                  <a:pt x="6403661" y="5249136"/>
                </a:lnTo>
                <a:cubicBezTo>
                  <a:pt x="6396426" y="5248302"/>
                  <a:pt x="6388069" y="5244450"/>
                  <a:pt x="6378182" y="5236284"/>
                </a:cubicBezTo>
                <a:close/>
                <a:moveTo>
                  <a:pt x="7728765" y="5236252"/>
                </a:moveTo>
                <a:lnTo>
                  <a:pt x="7717909" y="5258424"/>
                </a:lnTo>
                <a:cubicBezTo>
                  <a:pt x="7711417" y="5265398"/>
                  <a:pt x="7701981" y="5271872"/>
                  <a:pt x="7689280" y="5277798"/>
                </a:cubicBezTo>
                <a:cubicBezTo>
                  <a:pt x="7679012" y="5258025"/>
                  <a:pt x="7665355" y="5254310"/>
                  <a:pt x="7641320" y="5252672"/>
                </a:cubicBezTo>
                <a:cubicBezTo>
                  <a:pt x="7597948" y="5249722"/>
                  <a:pt x="7563753" y="5272663"/>
                  <a:pt x="7524861" y="5280748"/>
                </a:cubicBezTo>
                <a:cubicBezTo>
                  <a:pt x="7505032" y="5284899"/>
                  <a:pt x="7486985" y="5291072"/>
                  <a:pt x="7470769" y="5299295"/>
                </a:cubicBezTo>
                <a:lnTo>
                  <a:pt x="7455441" y="5310266"/>
                </a:lnTo>
                <a:lnTo>
                  <a:pt x="7447766" y="5313499"/>
                </a:lnTo>
                <a:lnTo>
                  <a:pt x="7442671" y="5319406"/>
                </a:lnTo>
                <a:lnTo>
                  <a:pt x="7427670" y="5330143"/>
                </a:lnTo>
                <a:cubicBezTo>
                  <a:pt x="7402665" y="5354846"/>
                  <a:pt x="7385185" y="5387868"/>
                  <a:pt x="7375626" y="5429436"/>
                </a:cubicBezTo>
                <a:lnTo>
                  <a:pt x="7375626" y="5429465"/>
                </a:lnTo>
                <a:lnTo>
                  <a:pt x="7395762" y="5373793"/>
                </a:lnTo>
                <a:lnTo>
                  <a:pt x="7442671" y="5319406"/>
                </a:lnTo>
                <a:lnTo>
                  <a:pt x="7455441" y="5310266"/>
                </a:lnTo>
                <a:lnTo>
                  <a:pt x="7524751" y="5281076"/>
                </a:lnTo>
                <a:cubicBezTo>
                  <a:pt x="7563643" y="5272993"/>
                  <a:pt x="7597838" y="5249941"/>
                  <a:pt x="7641211" y="5253000"/>
                </a:cubicBezTo>
                <a:cubicBezTo>
                  <a:pt x="7665135" y="5254639"/>
                  <a:pt x="7678901" y="5258353"/>
                  <a:pt x="7689170" y="5278128"/>
                </a:cubicBezTo>
                <a:cubicBezTo>
                  <a:pt x="7598494" y="5304019"/>
                  <a:pt x="7511969" y="5339197"/>
                  <a:pt x="7453083" y="5416655"/>
                </a:cubicBezTo>
                <a:lnTo>
                  <a:pt x="7451138" y="5419956"/>
                </a:lnTo>
                <a:lnTo>
                  <a:pt x="7439636" y="5437225"/>
                </a:lnTo>
                <a:lnTo>
                  <a:pt x="7437861" y="5442488"/>
                </a:lnTo>
                <a:lnTo>
                  <a:pt x="7434518" y="5448159"/>
                </a:lnTo>
                <a:lnTo>
                  <a:pt x="7433238" y="5456185"/>
                </a:lnTo>
                <a:lnTo>
                  <a:pt x="7432011" y="5459821"/>
                </a:lnTo>
                <a:lnTo>
                  <a:pt x="7432404" y="5461416"/>
                </a:lnTo>
                <a:lnTo>
                  <a:pt x="7431776" y="5465352"/>
                </a:lnTo>
                <a:cubicBezTo>
                  <a:pt x="7432100" y="5471093"/>
                  <a:pt x="7433835" y="5476792"/>
                  <a:pt x="7437490" y="5482301"/>
                </a:cubicBezTo>
                <a:lnTo>
                  <a:pt x="7437558" y="5482356"/>
                </a:lnTo>
                <a:lnTo>
                  <a:pt x="7432404" y="5461416"/>
                </a:lnTo>
                <a:lnTo>
                  <a:pt x="7433238" y="5456185"/>
                </a:lnTo>
                <a:lnTo>
                  <a:pt x="7437861" y="5442488"/>
                </a:lnTo>
                <a:lnTo>
                  <a:pt x="7451138" y="5419956"/>
                </a:lnTo>
                <a:lnTo>
                  <a:pt x="7453192" y="5416872"/>
                </a:lnTo>
                <a:cubicBezTo>
                  <a:pt x="7512078" y="5339415"/>
                  <a:pt x="7598603" y="5304237"/>
                  <a:pt x="7689280" y="5278344"/>
                </a:cubicBezTo>
                <a:cubicBezTo>
                  <a:pt x="7714680" y="5266490"/>
                  <a:pt x="7726999" y="5252453"/>
                  <a:pt x="7728828" y="5236584"/>
                </a:cubicBezTo>
                <a:close/>
                <a:moveTo>
                  <a:pt x="6624975" y="5220225"/>
                </a:moveTo>
                <a:lnTo>
                  <a:pt x="6624766" y="5220227"/>
                </a:lnTo>
                <a:lnTo>
                  <a:pt x="6679333" y="5232939"/>
                </a:lnTo>
                <a:lnTo>
                  <a:pt x="6681300" y="5234248"/>
                </a:lnTo>
                <a:lnTo>
                  <a:pt x="6715166" y="5259594"/>
                </a:lnTo>
                <a:lnTo>
                  <a:pt x="6723727" y="5271140"/>
                </a:lnTo>
                <a:lnTo>
                  <a:pt x="6737169" y="5298557"/>
                </a:lnTo>
                <a:lnTo>
                  <a:pt x="6741320" y="5313279"/>
                </a:lnTo>
                <a:lnTo>
                  <a:pt x="6740522" y="5358303"/>
                </a:lnTo>
                <a:lnTo>
                  <a:pt x="6740233" y="5362358"/>
                </a:lnTo>
                <a:cubicBezTo>
                  <a:pt x="6735863" y="5381149"/>
                  <a:pt x="6733678" y="5398300"/>
                  <a:pt x="6735426" y="5404092"/>
                </a:cubicBezTo>
                <a:cubicBezTo>
                  <a:pt x="6742528" y="5492474"/>
                  <a:pt x="6706038" y="5548409"/>
                  <a:pt x="6644750" y="5586209"/>
                </a:cubicBezTo>
                <a:cubicBezTo>
                  <a:pt x="6615471" y="5604345"/>
                  <a:pt x="6587284" y="5614286"/>
                  <a:pt x="6587831" y="5656784"/>
                </a:cubicBezTo>
                <a:cubicBezTo>
                  <a:pt x="6587994" y="5668965"/>
                  <a:pt x="6581576" y="5679235"/>
                  <a:pt x="6572563" y="5686049"/>
                </a:cubicBezTo>
                <a:lnTo>
                  <a:pt x="6541869" y="5694545"/>
                </a:lnTo>
                <a:lnTo>
                  <a:pt x="6541946" y="5694584"/>
                </a:lnTo>
                <a:cubicBezTo>
                  <a:pt x="6562266" y="5697862"/>
                  <a:pt x="6588267" y="5681147"/>
                  <a:pt x="6588049" y="5656784"/>
                </a:cubicBezTo>
                <a:cubicBezTo>
                  <a:pt x="6587612" y="5614287"/>
                  <a:pt x="6615689" y="5604345"/>
                  <a:pt x="6644968" y="5586209"/>
                </a:cubicBezTo>
                <a:cubicBezTo>
                  <a:pt x="6706256" y="5548409"/>
                  <a:pt x="6742746" y="5492474"/>
                  <a:pt x="6735644" y="5404092"/>
                </a:cubicBezTo>
                <a:cubicBezTo>
                  <a:pt x="6733896" y="5398300"/>
                  <a:pt x="6736191" y="5381149"/>
                  <a:pt x="6740451" y="5362358"/>
                </a:cubicBezTo>
                <a:lnTo>
                  <a:pt x="6740522" y="5358303"/>
                </a:lnTo>
                <a:lnTo>
                  <a:pt x="6743251" y="5320125"/>
                </a:lnTo>
                <a:lnTo>
                  <a:pt x="6741320" y="5313279"/>
                </a:lnTo>
                <a:lnTo>
                  <a:pt x="6741427" y="5307242"/>
                </a:lnTo>
                <a:lnTo>
                  <a:pt x="6737169" y="5298557"/>
                </a:lnTo>
                <a:lnTo>
                  <a:pt x="6732943" y="5283568"/>
                </a:lnTo>
                <a:lnTo>
                  <a:pt x="6723727" y="5271140"/>
                </a:lnTo>
                <a:lnTo>
                  <a:pt x="6719748" y="5263023"/>
                </a:lnTo>
                <a:lnTo>
                  <a:pt x="6715166" y="5259594"/>
                </a:lnTo>
                <a:lnTo>
                  <a:pt x="6711055" y="5254050"/>
                </a:lnTo>
                <a:lnTo>
                  <a:pt x="6681300" y="5234248"/>
                </a:lnTo>
                <a:lnTo>
                  <a:pt x="6679551" y="5232939"/>
                </a:lnTo>
                <a:cubicBezTo>
                  <a:pt x="6663526" y="5225626"/>
                  <a:pt x="6645103" y="5221208"/>
                  <a:pt x="6624975" y="5220225"/>
                </a:cubicBezTo>
                <a:close/>
                <a:moveTo>
                  <a:pt x="8110668" y="5216493"/>
                </a:moveTo>
                <a:lnTo>
                  <a:pt x="8110575" y="5216565"/>
                </a:lnTo>
                <a:lnTo>
                  <a:pt x="8110325" y="5217122"/>
                </a:lnTo>
                <a:lnTo>
                  <a:pt x="8100016" y="5236038"/>
                </a:lnTo>
                <a:lnTo>
                  <a:pt x="8098689" y="5242984"/>
                </a:lnTo>
                <a:lnTo>
                  <a:pt x="8096774" y="5247237"/>
                </a:lnTo>
                <a:cubicBezTo>
                  <a:pt x="8094234" y="5258521"/>
                  <a:pt x="8093010" y="5270642"/>
                  <a:pt x="8090880" y="5282933"/>
                </a:cubicBezTo>
                <a:cubicBezTo>
                  <a:pt x="8088039" y="5299321"/>
                  <a:pt x="8081457" y="5314288"/>
                  <a:pt x="8072689" y="5328640"/>
                </a:cubicBezTo>
                <a:lnTo>
                  <a:pt x="8041392" y="5370657"/>
                </a:lnTo>
                <a:lnTo>
                  <a:pt x="8041608" y="5370442"/>
                </a:lnTo>
                <a:cubicBezTo>
                  <a:pt x="8064769" y="5342584"/>
                  <a:pt x="8085417" y="5315490"/>
                  <a:pt x="8091098" y="5282715"/>
                </a:cubicBezTo>
                <a:lnTo>
                  <a:pt x="8098689" y="5242984"/>
                </a:lnTo>
                <a:lnTo>
                  <a:pt x="8110325" y="5217122"/>
                </a:lnTo>
                <a:close/>
                <a:moveTo>
                  <a:pt x="5710899" y="5196377"/>
                </a:moveTo>
                <a:cubicBezTo>
                  <a:pt x="5691386" y="5195329"/>
                  <a:pt x="5669946" y="5198757"/>
                  <a:pt x="5647414" y="5207224"/>
                </a:cubicBezTo>
                <a:cubicBezTo>
                  <a:pt x="5641132" y="5209573"/>
                  <a:pt x="5635532" y="5212467"/>
                  <a:pt x="5629893" y="5213860"/>
                </a:cubicBezTo>
                <a:lnTo>
                  <a:pt x="5612354" y="5211515"/>
                </a:lnTo>
                <a:lnTo>
                  <a:pt x="5618314" y="5231059"/>
                </a:lnTo>
                <a:cubicBezTo>
                  <a:pt x="5626227" y="5246274"/>
                  <a:pt x="5640176" y="5248138"/>
                  <a:pt x="5662054" y="5234209"/>
                </a:cubicBezTo>
                <a:cubicBezTo>
                  <a:pt x="5708921" y="5204274"/>
                  <a:pt x="5741150" y="5214544"/>
                  <a:pt x="5752403" y="5271026"/>
                </a:cubicBezTo>
                <a:cubicBezTo>
                  <a:pt x="5755844" y="5288395"/>
                  <a:pt x="5762917" y="5299457"/>
                  <a:pt x="5773078" y="5305712"/>
                </a:cubicBezTo>
                <a:lnTo>
                  <a:pt x="5811970" y="5311513"/>
                </a:lnTo>
                <a:lnTo>
                  <a:pt x="5811942" y="5311447"/>
                </a:lnTo>
                <a:cubicBezTo>
                  <a:pt x="5810631" y="5242948"/>
                  <a:pt x="5769438" y="5199521"/>
                  <a:pt x="5710899" y="5196377"/>
                </a:cubicBezTo>
                <a:close/>
                <a:moveTo>
                  <a:pt x="6477721" y="5190195"/>
                </a:moveTo>
                <a:cubicBezTo>
                  <a:pt x="6472907" y="5190625"/>
                  <a:pt x="6468233" y="5192425"/>
                  <a:pt x="6463561" y="5195727"/>
                </a:cubicBezTo>
                <a:lnTo>
                  <a:pt x="6463482" y="5195809"/>
                </a:lnTo>
                <a:lnTo>
                  <a:pt x="6477612" y="5190263"/>
                </a:lnTo>
                <a:cubicBezTo>
                  <a:pt x="6487240" y="5189389"/>
                  <a:pt x="6497427" y="5194005"/>
                  <a:pt x="6509281" y="5203073"/>
                </a:cubicBezTo>
                <a:cubicBezTo>
                  <a:pt x="6533862" y="5221754"/>
                  <a:pt x="6554838" y="5248520"/>
                  <a:pt x="6586191" y="5254639"/>
                </a:cubicBezTo>
                <a:cubicBezTo>
                  <a:pt x="6630765" y="5263379"/>
                  <a:pt x="6646388" y="5293203"/>
                  <a:pt x="6656985" y="5332096"/>
                </a:cubicBezTo>
                <a:cubicBezTo>
                  <a:pt x="6664087" y="5358097"/>
                  <a:pt x="6660591" y="5387267"/>
                  <a:pt x="6678397" y="5410099"/>
                </a:cubicBezTo>
                <a:lnTo>
                  <a:pt x="6688414" y="5419352"/>
                </a:lnTo>
                <a:lnTo>
                  <a:pt x="6692819" y="5427056"/>
                </a:lnTo>
                <a:lnTo>
                  <a:pt x="6692974" y="5427498"/>
                </a:lnTo>
                <a:lnTo>
                  <a:pt x="6693041" y="5427443"/>
                </a:lnTo>
                <a:lnTo>
                  <a:pt x="6692819" y="5427056"/>
                </a:lnTo>
                <a:lnTo>
                  <a:pt x="6690934" y="5421680"/>
                </a:lnTo>
                <a:lnTo>
                  <a:pt x="6688414" y="5419352"/>
                </a:lnTo>
                <a:lnTo>
                  <a:pt x="6687998" y="5418625"/>
                </a:lnTo>
                <a:cubicBezTo>
                  <a:pt x="6684689" y="5415685"/>
                  <a:pt x="6680637" y="5412776"/>
                  <a:pt x="6678508" y="5409990"/>
                </a:cubicBezTo>
                <a:cubicBezTo>
                  <a:pt x="6660700" y="5387158"/>
                  <a:pt x="6664196" y="5357988"/>
                  <a:pt x="6657095" y="5331986"/>
                </a:cubicBezTo>
                <a:cubicBezTo>
                  <a:pt x="6646498" y="5293093"/>
                  <a:pt x="6630875" y="5263269"/>
                  <a:pt x="6586301" y="5254529"/>
                </a:cubicBezTo>
                <a:cubicBezTo>
                  <a:pt x="6554947" y="5248411"/>
                  <a:pt x="6533971" y="5221645"/>
                  <a:pt x="6509390" y="5202963"/>
                </a:cubicBezTo>
                <a:cubicBezTo>
                  <a:pt x="6497536" y="5193950"/>
                  <a:pt x="6487349" y="5189335"/>
                  <a:pt x="6477721" y="5190195"/>
                </a:cubicBezTo>
                <a:close/>
                <a:moveTo>
                  <a:pt x="5749490" y="5175828"/>
                </a:moveTo>
                <a:lnTo>
                  <a:pt x="5754553" y="5178445"/>
                </a:lnTo>
                <a:lnTo>
                  <a:pt x="5805922" y="5206283"/>
                </a:lnTo>
                <a:lnTo>
                  <a:pt x="5810850" y="5209081"/>
                </a:lnTo>
                <a:cubicBezTo>
                  <a:pt x="5834339" y="5220771"/>
                  <a:pt x="5871374" y="5232351"/>
                  <a:pt x="5864929" y="5277252"/>
                </a:cubicBezTo>
                <a:cubicBezTo>
                  <a:pt x="5863181" y="5289379"/>
                  <a:pt x="5887107" y="5303253"/>
                  <a:pt x="5904587" y="5311775"/>
                </a:cubicBezTo>
                <a:cubicBezTo>
                  <a:pt x="5964018" y="5340835"/>
                  <a:pt x="6015693" y="5380712"/>
                  <a:pt x="6066493" y="5423427"/>
                </a:cubicBezTo>
                <a:cubicBezTo>
                  <a:pt x="6074318" y="5430023"/>
                  <a:pt x="6082880" y="5437696"/>
                  <a:pt x="6092463" y="5444367"/>
                </a:cubicBezTo>
                <a:lnTo>
                  <a:pt x="6097369" y="5446653"/>
                </a:lnTo>
                <a:lnTo>
                  <a:pt x="6102750" y="5450740"/>
                </a:lnTo>
                <a:lnTo>
                  <a:pt x="6124043" y="5459080"/>
                </a:lnTo>
                <a:lnTo>
                  <a:pt x="6124551" y="5459316"/>
                </a:lnTo>
                <a:lnTo>
                  <a:pt x="6124652" y="5459318"/>
                </a:lnTo>
                <a:lnTo>
                  <a:pt x="6124043" y="5459080"/>
                </a:lnTo>
                <a:lnTo>
                  <a:pt x="6097369" y="5446653"/>
                </a:lnTo>
                <a:lnTo>
                  <a:pt x="6066930" y="5423537"/>
                </a:lnTo>
                <a:cubicBezTo>
                  <a:pt x="6016130" y="5380821"/>
                  <a:pt x="5964454" y="5340945"/>
                  <a:pt x="5905024" y="5311885"/>
                </a:cubicBezTo>
                <a:cubicBezTo>
                  <a:pt x="5887653" y="5303363"/>
                  <a:pt x="5863618" y="5289488"/>
                  <a:pt x="5865366" y="5277361"/>
                </a:cubicBezTo>
                <a:cubicBezTo>
                  <a:pt x="5871812" y="5232461"/>
                  <a:pt x="5834776" y="5220880"/>
                  <a:pt x="5811287" y="5209190"/>
                </a:cubicBezTo>
                <a:lnTo>
                  <a:pt x="5805922" y="5206283"/>
                </a:lnTo>
                <a:lnTo>
                  <a:pt x="5780671" y="5191944"/>
                </a:lnTo>
                <a:lnTo>
                  <a:pt x="5754553" y="5178445"/>
                </a:lnTo>
                <a:lnTo>
                  <a:pt x="5749876" y="5175911"/>
                </a:lnTo>
                <a:close/>
                <a:moveTo>
                  <a:pt x="8248924" y="5172363"/>
                </a:moveTo>
                <a:lnTo>
                  <a:pt x="8223186" y="5175529"/>
                </a:lnTo>
                <a:lnTo>
                  <a:pt x="8223399" y="5175541"/>
                </a:lnTo>
                <a:close/>
                <a:moveTo>
                  <a:pt x="7758724" y="5164463"/>
                </a:moveTo>
                <a:lnTo>
                  <a:pt x="7758722" y="5164466"/>
                </a:lnTo>
                <a:cubicBezTo>
                  <a:pt x="7756905" y="5169369"/>
                  <a:pt x="7756796" y="5174503"/>
                  <a:pt x="7760401" y="5180130"/>
                </a:cubicBezTo>
                <a:cubicBezTo>
                  <a:pt x="7768923" y="5193349"/>
                  <a:pt x="7783344" y="5189197"/>
                  <a:pt x="7795797" y="5188214"/>
                </a:cubicBezTo>
                <a:lnTo>
                  <a:pt x="7810772" y="5184210"/>
                </a:lnTo>
                <a:lnTo>
                  <a:pt x="7813976" y="5183376"/>
                </a:lnTo>
                <a:lnTo>
                  <a:pt x="7830641" y="5183252"/>
                </a:lnTo>
                <a:lnTo>
                  <a:pt x="7838402" y="5194436"/>
                </a:lnTo>
                <a:lnTo>
                  <a:pt x="7838405" y="5194333"/>
                </a:lnTo>
                <a:cubicBezTo>
                  <a:pt x="7834581" y="5182425"/>
                  <a:pt x="7827699" y="5180567"/>
                  <a:pt x="7819887" y="5181838"/>
                </a:cubicBezTo>
                <a:lnTo>
                  <a:pt x="7813976" y="5183376"/>
                </a:lnTo>
                <a:lnTo>
                  <a:pt x="7813887" y="5183377"/>
                </a:lnTo>
                <a:lnTo>
                  <a:pt x="7810772" y="5184210"/>
                </a:lnTo>
                <a:lnTo>
                  <a:pt x="7795799" y="5188106"/>
                </a:lnTo>
                <a:cubicBezTo>
                  <a:pt x="7783344" y="5189089"/>
                  <a:pt x="7768923" y="5193241"/>
                  <a:pt x="7760402" y="5180021"/>
                </a:cubicBezTo>
                <a:close/>
                <a:moveTo>
                  <a:pt x="7922290" y="5164420"/>
                </a:moveTo>
                <a:lnTo>
                  <a:pt x="7917847" y="5167860"/>
                </a:lnTo>
                <a:lnTo>
                  <a:pt x="7922267" y="5164466"/>
                </a:lnTo>
                <a:close/>
                <a:moveTo>
                  <a:pt x="6477458" y="5140570"/>
                </a:moveTo>
                <a:lnTo>
                  <a:pt x="6477436" y="5140583"/>
                </a:lnTo>
                <a:lnTo>
                  <a:pt x="6477607" y="5140593"/>
                </a:lnTo>
                <a:lnTo>
                  <a:pt x="6506653" y="5145094"/>
                </a:lnTo>
                <a:lnTo>
                  <a:pt x="6517387" y="5149880"/>
                </a:lnTo>
                <a:lnTo>
                  <a:pt x="6521235" y="5152396"/>
                </a:lnTo>
                <a:lnTo>
                  <a:pt x="6530366" y="5166364"/>
                </a:lnTo>
                <a:cubicBezTo>
                  <a:pt x="6531390" y="5178963"/>
                  <a:pt x="6534127" y="5188668"/>
                  <a:pt x="6538128" y="5196135"/>
                </a:cubicBezTo>
                <a:lnTo>
                  <a:pt x="6541810" y="5200054"/>
                </a:lnTo>
                <a:lnTo>
                  <a:pt x="6542752" y="5202880"/>
                </a:lnTo>
                <a:lnTo>
                  <a:pt x="6546867" y="5205439"/>
                </a:lnTo>
                <a:lnTo>
                  <a:pt x="6553473" y="5212471"/>
                </a:lnTo>
                <a:lnTo>
                  <a:pt x="6563746" y="5215936"/>
                </a:lnTo>
                <a:lnTo>
                  <a:pt x="6566799" y="5217835"/>
                </a:lnTo>
                <a:lnTo>
                  <a:pt x="6570327" y="5218156"/>
                </a:lnTo>
                <a:lnTo>
                  <a:pt x="6573702" y="5219294"/>
                </a:lnTo>
                <a:cubicBezTo>
                  <a:pt x="6580960" y="5220418"/>
                  <a:pt x="6588583" y="5220608"/>
                  <a:pt x="6596121" y="5220521"/>
                </a:cubicBezTo>
                <a:lnTo>
                  <a:pt x="6596314" y="5220519"/>
                </a:lnTo>
                <a:lnTo>
                  <a:pt x="6570327" y="5218156"/>
                </a:lnTo>
                <a:lnTo>
                  <a:pt x="6563746" y="5215936"/>
                </a:lnTo>
                <a:lnTo>
                  <a:pt x="6546867" y="5205439"/>
                </a:lnTo>
                <a:lnTo>
                  <a:pt x="6541810" y="5200054"/>
                </a:lnTo>
                <a:lnTo>
                  <a:pt x="6530584" y="5166365"/>
                </a:lnTo>
                <a:cubicBezTo>
                  <a:pt x="6530235" y="5162023"/>
                  <a:pt x="6528013" y="5158044"/>
                  <a:pt x="6524557" y="5154569"/>
                </a:cubicBezTo>
                <a:lnTo>
                  <a:pt x="6521235" y="5152396"/>
                </a:lnTo>
                <a:lnTo>
                  <a:pt x="6520496" y="5151266"/>
                </a:lnTo>
                <a:lnTo>
                  <a:pt x="6517387" y="5149880"/>
                </a:lnTo>
                <a:lnTo>
                  <a:pt x="6511130" y="5145788"/>
                </a:lnTo>
                <a:lnTo>
                  <a:pt x="6506653" y="5145094"/>
                </a:lnTo>
                <a:lnTo>
                  <a:pt x="6499748" y="5142015"/>
                </a:lnTo>
                <a:lnTo>
                  <a:pt x="6477607" y="5140593"/>
                </a:lnTo>
                <a:close/>
                <a:moveTo>
                  <a:pt x="6307303" y="5135614"/>
                </a:moveTo>
                <a:lnTo>
                  <a:pt x="6321590" y="5152271"/>
                </a:lnTo>
                <a:cubicBezTo>
                  <a:pt x="6348357" y="5177836"/>
                  <a:pt x="6383535" y="5182752"/>
                  <a:pt x="6417621" y="5188542"/>
                </a:cubicBezTo>
                <a:lnTo>
                  <a:pt x="6417778" y="5188530"/>
                </a:lnTo>
                <a:lnTo>
                  <a:pt x="6367119" y="5177823"/>
                </a:lnTo>
                <a:cubicBezTo>
                  <a:pt x="6350705" y="5172674"/>
                  <a:pt x="6335191" y="5165054"/>
                  <a:pt x="6321808" y="5152271"/>
                </a:cubicBezTo>
                <a:cubicBezTo>
                  <a:pt x="6317138" y="5147806"/>
                  <a:pt x="6313221" y="5141758"/>
                  <a:pt x="6308881" y="5136639"/>
                </a:cubicBezTo>
                <a:close/>
                <a:moveTo>
                  <a:pt x="6293417" y="5126584"/>
                </a:moveTo>
                <a:lnTo>
                  <a:pt x="6293274" y="5126621"/>
                </a:lnTo>
                <a:lnTo>
                  <a:pt x="6294073" y="5127011"/>
                </a:lnTo>
                <a:close/>
                <a:moveTo>
                  <a:pt x="7887215" y="5122284"/>
                </a:moveTo>
                <a:lnTo>
                  <a:pt x="7902173" y="5124694"/>
                </a:lnTo>
                <a:lnTo>
                  <a:pt x="7902152" y="5124673"/>
                </a:lnTo>
                <a:close/>
                <a:moveTo>
                  <a:pt x="7833604" y="5119552"/>
                </a:moveTo>
                <a:lnTo>
                  <a:pt x="7833653" y="5119593"/>
                </a:lnTo>
                <a:lnTo>
                  <a:pt x="7871223" y="5119820"/>
                </a:lnTo>
                <a:close/>
                <a:moveTo>
                  <a:pt x="8214659" y="5105076"/>
                </a:moveTo>
                <a:lnTo>
                  <a:pt x="8193358" y="5109076"/>
                </a:lnTo>
                <a:lnTo>
                  <a:pt x="8193466" y="5109120"/>
                </a:lnTo>
                <a:lnTo>
                  <a:pt x="8214856" y="5105100"/>
                </a:lnTo>
                <a:close/>
                <a:moveTo>
                  <a:pt x="7458708" y="5079681"/>
                </a:moveTo>
                <a:lnTo>
                  <a:pt x="7458714" y="5079691"/>
                </a:lnTo>
                <a:cubicBezTo>
                  <a:pt x="7464343" y="5087125"/>
                  <a:pt x="7471274" y="5093932"/>
                  <a:pt x="7479850" y="5099941"/>
                </a:cubicBezTo>
                <a:lnTo>
                  <a:pt x="7487629" y="5103713"/>
                </a:lnTo>
                <a:lnTo>
                  <a:pt x="7490480" y="5107164"/>
                </a:lnTo>
                <a:lnTo>
                  <a:pt x="7490522" y="5107256"/>
                </a:lnTo>
                <a:lnTo>
                  <a:pt x="7490541" y="5107237"/>
                </a:lnTo>
                <a:lnTo>
                  <a:pt x="7490480" y="5107164"/>
                </a:lnTo>
                <a:lnTo>
                  <a:pt x="7489313" y="5104530"/>
                </a:lnTo>
                <a:lnTo>
                  <a:pt x="7487629" y="5103713"/>
                </a:lnTo>
                <a:lnTo>
                  <a:pt x="7487243" y="5103246"/>
                </a:lnTo>
                <a:cubicBezTo>
                  <a:pt x="7484908" y="5102208"/>
                  <a:pt x="7481871" y="5101266"/>
                  <a:pt x="7479741" y="5099832"/>
                </a:cubicBezTo>
                <a:close/>
                <a:moveTo>
                  <a:pt x="7604379" y="5078147"/>
                </a:moveTo>
                <a:lnTo>
                  <a:pt x="7578213" y="5089172"/>
                </a:lnTo>
                <a:lnTo>
                  <a:pt x="7578239" y="5089271"/>
                </a:lnTo>
                <a:lnTo>
                  <a:pt x="7604338" y="5078255"/>
                </a:lnTo>
                <a:cubicBezTo>
                  <a:pt x="7613352" y="5076153"/>
                  <a:pt x="7622419" y="5076234"/>
                  <a:pt x="7630941" y="5080276"/>
                </a:cubicBezTo>
                <a:cubicBezTo>
                  <a:pt x="7661422" y="5094806"/>
                  <a:pt x="7686985" y="5103219"/>
                  <a:pt x="7721727" y="5084755"/>
                </a:cubicBezTo>
                <a:cubicBezTo>
                  <a:pt x="7740736" y="5074704"/>
                  <a:pt x="7754283" y="5109446"/>
                  <a:pt x="7772856" y="5120699"/>
                </a:cubicBezTo>
                <a:lnTo>
                  <a:pt x="7781505" y="5129373"/>
                </a:lnTo>
                <a:lnTo>
                  <a:pt x="7781526" y="5129270"/>
                </a:lnTo>
                <a:cubicBezTo>
                  <a:pt x="7780619" y="5126599"/>
                  <a:pt x="7778017" y="5123731"/>
                  <a:pt x="7772856" y="5120590"/>
                </a:cubicBezTo>
                <a:cubicBezTo>
                  <a:pt x="7754284" y="5109228"/>
                  <a:pt x="7740737" y="5074596"/>
                  <a:pt x="7721727" y="5084647"/>
                </a:cubicBezTo>
                <a:cubicBezTo>
                  <a:pt x="7687095" y="5103001"/>
                  <a:pt x="7661422" y="5094698"/>
                  <a:pt x="7630941" y="5080168"/>
                </a:cubicBezTo>
                <a:cubicBezTo>
                  <a:pt x="7622474" y="5076125"/>
                  <a:pt x="7613407" y="5076044"/>
                  <a:pt x="7604379" y="5078147"/>
                </a:cubicBezTo>
                <a:close/>
                <a:moveTo>
                  <a:pt x="7734864" y="5059993"/>
                </a:moveTo>
                <a:lnTo>
                  <a:pt x="7715172" y="5062906"/>
                </a:lnTo>
                <a:lnTo>
                  <a:pt x="7688447" y="5064525"/>
                </a:lnTo>
                <a:lnTo>
                  <a:pt x="7688447" y="5064532"/>
                </a:lnTo>
                <a:cubicBezTo>
                  <a:pt x="7693514" y="5069243"/>
                  <a:pt x="7702717" y="5068532"/>
                  <a:pt x="7715281" y="5062906"/>
                </a:cubicBezTo>
                <a:close/>
                <a:moveTo>
                  <a:pt x="7678354" y="4433849"/>
                </a:moveTo>
                <a:cubicBezTo>
                  <a:pt x="7682069" y="4433849"/>
                  <a:pt x="7685783" y="4433849"/>
                  <a:pt x="7689498" y="4433849"/>
                </a:cubicBezTo>
                <a:cubicBezTo>
                  <a:pt x="7716373" y="4452969"/>
                  <a:pt x="7706759" y="4487819"/>
                  <a:pt x="7722819" y="4511635"/>
                </a:cubicBezTo>
                <a:cubicBezTo>
                  <a:pt x="7719651" y="4553586"/>
                  <a:pt x="7746308" y="4558175"/>
                  <a:pt x="7778318" y="4556099"/>
                </a:cubicBezTo>
                <a:cubicBezTo>
                  <a:pt x="7782033" y="4559813"/>
                  <a:pt x="7785746" y="4563529"/>
                  <a:pt x="7789462" y="4567243"/>
                </a:cubicBezTo>
                <a:cubicBezTo>
                  <a:pt x="7790662" y="4572595"/>
                  <a:pt x="7791099" y="4582429"/>
                  <a:pt x="7793175" y="4582756"/>
                </a:cubicBezTo>
                <a:cubicBezTo>
                  <a:pt x="7860473" y="4594337"/>
                  <a:pt x="7860473" y="4673323"/>
                  <a:pt x="7911710" y="4700526"/>
                </a:cubicBezTo>
                <a:cubicBezTo>
                  <a:pt x="7914769" y="4725435"/>
                  <a:pt x="7926022" y="4746521"/>
                  <a:pt x="7946124" y="4760942"/>
                </a:cubicBezTo>
                <a:cubicBezTo>
                  <a:pt x="7988732" y="4791312"/>
                  <a:pt x="8017027" y="4834903"/>
                  <a:pt x="8048272" y="4874779"/>
                </a:cubicBezTo>
                <a:cubicBezTo>
                  <a:pt x="8062802" y="4893242"/>
                  <a:pt x="8070777" y="4923941"/>
                  <a:pt x="8046852" y="4949505"/>
                </a:cubicBezTo>
                <a:cubicBezTo>
                  <a:pt x="8029373" y="4968187"/>
                  <a:pt x="8032649" y="4983700"/>
                  <a:pt x="8061819" y="4980532"/>
                </a:cubicBezTo>
                <a:cubicBezTo>
                  <a:pt x="8100603" y="4976271"/>
                  <a:pt x="8128680" y="4982499"/>
                  <a:pt x="8128243" y="5030240"/>
                </a:cubicBezTo>
                <a:cubicBezTo>
                  <a:pt x="8128243" y="5033519"/>
                  <a:pt x="8130564" y="5036194"/>
                  <a:pt x="8133814" y="5037137"/>
                </a:cubicBezTo>
                <a:lnTo>
                  <a:pt x="8144734" y="5033699"/>
                </a:lnTo>
                <a:lnTo>
                  <a:pt x="8144630" y="5033627"/>
                </a:lnTo>
                <a:cubicBezTo>
                  <a:pt x="8154134" y="5017459"/>
                  <a:pt x="8164296" y="5000525"/>
                  <a:pt x="8186035" y="5001946"/>
                </a:cubicBezTo>
                <a:cubicBezTo>
                  <a:pt x="8212692" y="5003694"/>
                  <a:pt x="8201549" y="5025544"/>
                  <a:pt x="8204171" y="5040073"/>
                </a:cubicBezTo>
                <a:cubicBezTo>
                  <a:pt x="8204826" y="5043569"/>
                  <a:pt x="8206574" y="5047283"/>
                  <a:pt x="8208869" y="5050014"/>
                </a:cubicBezTo>
                <a:cubicBezTo>
                  <a:pt x="8243173" y="5090546"/>
                  <a:pt x="8303260" y="5110430"/>
                  <a:pt x="8303041" y="5180130"/>
                </a:cubicBezTo>
                <a:cubicBezTo>
                  <a:pt x="8303041" y="5193459"/>
                  <a:pt x="8347724" y="5196409"/>
                  <a:pt x="8362910" y="5171609"/>
                </a:cubicBezTo>
                <a:cubicBezTo>
                  <a:pt x="8381701" y="5141020"/>
                  <a:pt x="8404753" y="5146264"/>
                  <a:pt x="8434249" y="5149323"/>
                </a:cubicBezTo>
                <a:cubicBezTo>
                  <a:pt x="8543281" y="5161013"/>
                  <a:pt x="8648269" y="5156860"/>
                  <a:pt x="8711196" y="5044552"/>
                </a:cubicBezTo>
                <a:cubicBezTo>
                  <a:pt x="8746702" y="5041930"/>
                  <a:pt x="8756207" y="5008282"/>
                  <a:pt x="8777839" y="4989054"/>
                </a:cubicBezTo>
                <a:cubicBezTo>
                  <a:pt x="8781990" y="4999323"/>
                  <a:pt x="8786360" y="5008719"/>
                  <a:pt x="8775872" y="5018879"/>
                </a:cubicBezTo>
                <a:cubicBezTo>
                  <a:pt x="8714911" y="5078420"/>
                  <a:pt x="8660068" y="5144734"/>
                  <a:pt x="8584686" y="5188324"/>
                </a:cubicBezTo>
                <a:cubicBezTo>
                  <a:pt x="8573105" y="5194988"/>
                  <a:pt x="8562289" y="5199467"/>
                  <a:pt x="8548962" y="5200232"/>
                </a:cubicBezTo>
                <a:cubicBezTo>
                  <a:pt x="8493135" y="5203510"/>
                  <a:pt x="8464293" y="5235738"/>
                  <a:pt x="8455662" y="5288942"/>
                </a:cubicBezTo>
                <a:cubicBezTo>
                  <a:pt x="8428022" y="5319204"/>
                  <a:pt x="8453805" y="5349030"/>
                  <a:pt x="8458503" y="5377762"/>
                </a:cubicBezTo>
                <a:lnTo>
                  <a:pt x="8458394" y="5378090"/>
                </a:lnTo>
                <a:cubicBezTo>
                  <a:pt x="8466150" y="5425832"/>
                  <a:pt x="8432720" y="5511920"/>
                  <a:pt x="8391643" y="5535299"/>
                </a:cubicBezTo>
                <a:lnTo>
                  <a:pt x="8359196" y="5544216"/>
                </a:lnTo>
                <a:lnTo>
                  <a:pt x="8359424" y="5544229"/>
                </a:lnTo>
                <a:cubicBezTo>
                  <a:pt x="8371826" y="5543152"/>
                  <a:pt x="8383285" y="5540243"/>
                  <a:pt x="8391970" y="5535299"/>
                </a:cubicBezTo>
                <a:cubicBezTo>
                  <a:pt x="8432938" y="5511920"/>
                  <a:pt x="8466369" y="5425831"/>
                  <a:pt x="8458721" y="5378090"/>
                </a:cubicBezTo>
                <a:cubicBezTo>
                  <a:pt x="8454023" y="5349248"/>
                  <a:pt x="8428240" y="5319532"/>
                  <a:pt x="8455881" y="5289270"/>
                </a:cubicBezTo>
                <a:cubicBezTo>
                  <a:pt x="8484723" y="5352853"/>
                  <a:pt x="8515531" y="5368257"/>
                  <a:pt x="8566987" y="5344769"/>
                </a:cubicBezTo>
                <a:cubicBezTo>
                  <a:pt x="8559886" y="5375359"/>
                  <a:pt x="8525364" y="5383989"/>
                  <a:pt x="8513674" y="5412503"/>
                </a:cubicBezTo>
                <a:cubicBezTo>
                  <a:pt x="8506245" y="5430420"/>
                  <a:pt x="8493353" y="5445605"/>
                  <a:pt x="8513674" y="5460245"/>
                </a:cubicBezTo>
                <a:cubicBezTo>
                  <a:pt x="8530826" y="5472590"/>
                  <a:pt x="8548962" y="5467892"/>
                  <a:pt x="8563600" y="5453144"/>
                </a:cubicBezTo>
                <a:cubicBezTo>
                  <a:pt x="8571357" y="5445387"/>
                  <a:pt x="8579988" y="5437521"/>
                  <a:pt x="8584795" y="5428016"/>
                </a:cubicBezTo>
                <a:cubicBezTo>
                  <a:pt x="8592442" y="5412503"/>
                  <a:pt x="8587854" y="5385628"/>
                  <a:pt x="8612435" y="5386393"/>
                </a:cubicBezTo>
                <a:cubicBezTo>
                  <a:pt x="8638218" y="5387158"/>
                  <a:pt x="8643680" y="5413704"/>
                  <a:pt x="8649798" y="5433479"/>
                </a:cubicBezTo>
                <a:cubicBezTo>
                  <a:pt x="8655370" y="5451505"/>
                  <a:pt x="8663236" y="5465598"/>
                  <a:pt x="8682682" y="5461774"/>
                </a:cubicBezTo>
                <a:cubicBezTo>
                  <a:pt x="8700162" y="5458278"/>
                  <a:pt x="8699397" y="5440471"/>
                  <a:pt x="8700599" y="5425503"/>
                </a:cubicBezTo>
                <a:cubicBezTo>
                  <a:pt x="8706280" y="5355584"/>
                  <a:pt x="8657118" y="5318549"/>
                  <a:pt x="8578349" y="5333734"/>
                </a:cubicBezTo>
                <a:cubicBezTo>
                  <a:pt x="8578349" y="5326305"/>
                  <a:pt x="8578349" y="5318876"/>
                  <a:pt x="8578349" y="5311557"/>
                </a:cubicBezTo>
                <a:cubicBezTo>
                  <a:pt x="8593425" y="5303527"/>
                  <a:pt x="8609540" y="5299266"/>
                  <a:pt x="8625845" y="5297040"/>
                </a:cubicBezTo>
                <a:lnTo>
                  <a:pt x="8673920" y="5294760"/>
                </a:lnTo>
                <a:lnTo>
                  <a:pt x="8673834" y="5294732"/>
                </a:lnTo>
                <a:cubicBezTo>
                  <a:pt x="8642151" y="5294513"/>
                  <a:pt x="8607847" y="5295497"/>
                  <a:pt x="8577693" y="5311557"/>
                </a:cubicBezTo>
                <a:cubicBezTo>
                  <a:pt x="8577693" y="5307842"/>
                  <a:pt x="8577693" y="5304128"/>
                  <a:pt x="8577693" y="5300413"/>
                </a:cubicBezTo>
                <a:cubicBezTo>
                  <a:pt x="8603804" y="5262723"/>
                  <a:pt x="8654059" y="5252126"/>
                  <a:pt x="8677656" y="5211594"/>
                </a:cubicBezTo>
                <a:lnTo>
                  <a:pt x="8677747" y="5211505"/>
                </a:lnTo>
                <a:lnTo>
                  <a:pt x="8677548" y="5211485"/>
                </a:lnTo>
                <a:cubicBezTo>
                  <a:pt x="8670556" y="5210829"/>
                  <a:pt x="8661052" y="5212687"/>
                  <a:pt x="8657119" y="5208863"/>
                </a:cubicBezTo>
                <a:cubicBezTo>
                  <a:pt x="8647614" y="5199686"/>
                  <a:pt x="8661489" y="5199467"/>
                  <a:pt x="8664766" y="5195207"/>
                </a:cubicBezTo>
                <a:cubicBezTo>
                  <a:pt x="8672304" y="5185484"/>
                  <a:pt x="8680606" y="5176306"/>
                  <a:pt x="8688692" y="5167020"/>
                </a:cubicBezTo>
                <a:cubicBezTo>
                  <a:pt x="8713381" y="5169424"/>
                  <a:pt x="8724416" y="5158389"/>
                  <a:pt x="8722012" y="5133700"/>
                </a:cubicBezTo>
                <a:cubicBezTo>
                  <a:pt x="8739710" y="5119279"/>
                  <a:pt x="8744845" y="5099942"/>
                  <a:pt x="8744190" y="5078201"/>
                </a:cubicBezTo>
                <a:lnTo>
                  <a:pt x="8755333" y="5078201"/>
                </a:lnTo>
                <a:lnTo>
                  <a:pt x="8755443" y="5078201"/>
                </a:lnTo>
                <a:cubicBezTo>
                  <a:pt x="8755443" y="5089235"/>
                  <a:pt x="8758501" y="5101362"/>
                  <a:pt x="8754896" y="5111085"/>
                </a:cubicBezTo>
                <a:cubicBezTo>
                  <a:pt x="8734357" y="5167457"/>
                  <a:pt x="8744299" y="5216510"/>
                  <a:pt x="8783957" y="5261521"/>
                </a:cubicBezTo>
                <a:cubicBezTo>
                  <a:pt x="8793571" y="5272445"/>
                  <a:pt x="8792697" y="5291564"/>
                  <a:pt x="8785268" y="5303800"/>
                </a:cubicBezTo>
                <a:cubicBezTo>
                  <a:pt x="8766149" y="5335374"/>
                  <a:pt x="8775544" y="5351324"/>
                  <a:pt x="8807007" y="5366837"/>
                </a:cubicBezTo>
                <a:cubicBezTo>
                  <a:pt x="8833992" y="5380166"/>
                  <a:pt x="8860868" y="5395461"/>
                  <a:pt x="8836177" y="5438723"/>
                </a:cubicBezTo>
                <a:cubicBezTo>
                  <a:pt x="8833289" y="5443784"/>
                  <a:pt x="8831963" y="5448631"/>
                  <a:pt x="8831929" y="5453081"/>
                </a:cubicBezTo>
                <a:lnTo>
                  <a:pt x="8832741" y="5455859"/>
                </a:lnTo>
                <a:lnTo>
                  <a:pt x="8832424" y="5457390"/>
                </a:lnTo>
                <a:lnTo>
                  <a:pt x="8833811" y="5459525"/>
                </a:lnTo>
                <a:lnTo>
                  <a:pt x="8835422" y="5465043"/>
                </a:lnTo>
                <a:lnTo>
                  <a:pt x="8838396" y="5466579"/>
                </a:lnTo>
                <a:lnTo>
                  <a:pt x="8841354" y="5471130"/>
                </a:lnTo>
                <a:lnTo>
                  <a:pt x="8858868" y="5477158"/>
                </a:lnTo>
                <a:lnTo>
                  <a:pt x="8859085" y="5477270"/>
                </a:lnTo>
                <a:lnTo>
                  <a:pt x="8859156" y="5477257"/>
                </a:lnTo>
                <a:lnTo>
                  <a:pt x="8858868" y="5477158"/>
                </a:lnTo>
                <a:lnTo>
                  <a:pt x="8838396" y="5466579"/>
                </a:lnTo>
                <a:lnTo>
                  <a:pt x="8833811" y="5459525"/>
                </a:lnTo>
                <a:lnTo>
                  <a:pt x="8832741" y="5455859"/>
                </a:lnTo>
                <a:lnTo>
                  <a:pt x="8836287" y="5438723"/>
                </a:lnTo>
                <a:cubicBezTo>
                  <a:pt x="8860868" y="5395461"/>
                  <a:pt x="8834102" y="5380166"/>
                  <a:pt x="8807118" y="5366837"/>
                </a:cubicBezTo>
                <a:cubicBezTo>
                  <a:pt x="8775545" y="5351324"/>
                  <a:pt x="8766149" y="5335373"/>
                  <a:pt x="8785377" y="5303800"/>
                </a:cubicBezTo>
                <a:cubicBezTo>
                  <a:pt x="8792806" y="5291455"/>
                  <a:pt x="8793680" y="5272445"/>
                  <a:pt x="8784066" y="5261521"/>
                </a:cubicBezTo>
                <a:cubicBezTo>
                  <a:pt x="8744408" y="5216510"/>
                  <a:pt x="8734467" y="5167457"/>
                  <a:pt x="8755006" y="5111085"/>
                </a:cubicBezTo>
                <a:cubicBezTo>
                  <a:pt x="8758611" y="5101362"/>
                  <a:pt x="8755552" y="5089235"/>
                  <a:pt x="8755552" y="5078201"/>
                </a:cubicBezTo>
                <a:cubicBezTo>
                  <a:pt x="8829732" y="5050451"/>
                  <a:pt x="8833665" y="4987633"/>
                  <a:pt x="8833228" y="4922630"/>
                </a:cubicBezTo>
                <a:cubicBezTo>
                  <a:pt x="8844590" y="4908210"/>
                  <a:pt x="8860103" y="4902201"/>
                  <a:pt x="8877693" y="4900453"/>
                </a:cubicBezTo>
                <a:cubicBezTo>
                  <a:pt x="8840220" y="4928529"/>
                  <a:pt x="8857372" y="4973213"/>
                  <a:pt x="8845027" y="5008937"/>
                </a:cubicBezTo>
                <a:cubicBezTo>
                  <a:pt x="8840984" y="5020736"/>
                  <a:pt x="8841859" y="5042585"/>
                  <a:pt x="8836068" y="5044224"/>
                </a:cubicBezTo>
                <a:cubicBezTo>
                  <a:pt x="8747031" y="5069898"/>
                  <a:pt x="8800780" y="5149978"/>
                  <a:pt x="8779696" y="5201215"/>
                </a:cubicBezTo>
                <a:cubicBezTo>
                  <a:pt x="8767460" y="5230822"/>
                  <a:pt x="8811488" y="5269387"/>
                  <a:pt x="8855515" y="5278126"/>
                </a:cubicBezTo>
                <a:cubicBezTo>
                  <a:pt x="8881844" y="5329255"/>
                  <a:pt x="8881844" y="5391419"/>
                  <a:pt x="8922922" y="5436538"/>
                </a:cubicBezTo>
                <a:cubicBezTo>
                  <a:pt x="8936032" y="5450959"/>
                  <a:pt x="8947611" y="5465161"/>
                  <a:pt x="8966621" y="5444731"/>
                </a:cubicBezTo>
                <a:cubicBezTo>
                  <a:pt x="8970336" y="5444731"/>
                  <a:pt x="8974050" y="5444731"/>
                  <a:pt x="8977655" y="5444731"/>
                </a:cubicBezTo>
                <a:cubicBezTo>
                  <a:pt x="8993824" y="5442984"/>
                  <a:pt x="9008245" y="5448227"/>
                  <a:pt x="9022120" y="5455875"/>
                </a:cubicBezTo>
                <a:lnTo>
                  <a:pt x="9022100" y="5455892"/>
                </a:lnTo>
                <a:lnTo>
                  <a:pt x="9055330" y="5462307"/>
                </a:lnTo>
                <a:cubicBezTo>
                  <a:pt x="9066447" y="5466444"/>
                  <a:pt x="9077562" y="5468439"/>
                  <a:pt x="9088651" y="5455875"/>
                </a:cubicBezTo>
                <a:cubicBezTo>
                  <a:pt x="9110829" y="5441017"/>
                  <a:pt x="9133116" y="5426268"/>
                  <a:pt x="9155294" y="5411410"/>
                </a:cubicBezTo>
                <a:cubicBezTo>
                  <a:pt x="9171134" y="5411628"/>
                  <a:pt x="9172882" y="5424848"/>
                  <a:pt x="9180202" y="5435117"/>
                </a:cubicBezTo>
                <a:cubicBezTo>
                  <a:pt x="9199293" y="5462074"/>
                  <a:pt x="9218999" y="5489831"/>
                  <a:pt x="9249874" y="5486261"/>
                </a:cubicBezTo>
                <a:lnTo>
                  <a:pt x="9272710" y="5476340"/>
                </a:lnTo>
                <a:lnTo>
                  <a:pt x="9272710" y="5727867"/>
                </a:lnTo>
                <a:lnTo>
                  <a:pt x="9272354" y="5733068"/>
                </a:lnTo>
                <a:cubicBezTo>
                  <a:pt x="9269295" y="5741999"/>
                  <a:pt x="9263341" y="5748991"/>
                  <a:pt x="9252853" y="5752596"/>
                </a:cubicBezTo>
                <a:cubicBezTo>
                  <a:pt x="9242911" y="5756038"/>
                  <a:pt x="9231576" y="5758660"/>
                  <a:pt x="9220489" y="5758441"/>
                </a:cubicBezTo>
                <a:lnTo>
                  <a:pt x="9189653" y="5747261"/>
                </a:lnTo>
                <a:lnTo>
                  <a:pt x="9189707" y="5747352"/>
                </a:lnTo>
                <a:cubicBezTo>
                  <a:pt x="9207624" y="5763084"/>
                  <a:pt x="9233079" y="5759588"/>
                  <a:pt x="9252962" y="5752705"/>
                </a:cubicBezTo>
                <a:cubicBezTo>
                  <a:pt x="9263450" y="5749100"/>
                  <a:pt x="9269377" y="5742108"/>
                  <a:pt x="9272423" y="5733177"/>
                </a:cubicBezTo>
                <a:lnTo>
                  <a:pt x="9272710" y="5729053"/>
                </a:lnTo>
                <a:lnTo>
                  <a:pt x="9272710" y="5951295"/>
                </a:lnTo>
                <a:lnTo>
                  <a:pt x="9233168" y="5977806"/>
                </a:lnTo>
                <a:lnTo>
                  <a:pt x="9233189" y="5977867"/>
                </a:lnTo>
                <a:lnTo>
                  <a:pt x="9233133" y="5977830"/>
                </a:lnTo>
                <a:lnTo>
                  <a:pt x="9233132" y="5977831"/>
                </a:lnTo>
                <a:lnTo>
                  <a:pt x="9233189" y="5977868"/>
                </a:lnTo>
                <a:lnTo>
                  <a:pt x="9272710" y="5951389"/>
                </a:lnTo>
                <a:lnTo>
                  <a:pt x="9272710" y="6086309"/>
                </a:lnTo>
                <a:lnTo>
                  <a:pt x="9265965" y="6082681"/>
                </a:lnTo>
                <a:lnTo>
                  <a:pt x="9257782" y="6060183"/>
                </a:lnTo>
                <a:lnTo>
                  <a:pt x="9257259" y="6055463"/>
                </a:lnTo>
                <a:lnTo>
                  <a:pt x="9255257" y="6033365"/>
                </a:lnTo>
                <a:cubicBezTo>
                  <a:pt x="9244114" y="6033365"/>
                  <a:pt x="9233079" y="6033365"/>
                  <a:pt x="9221936" y="6033365"/>
                </a:cubicBezTo>
                <a:lnTo>
                  <a:pt x="9220005" y="6031434"/>
                </a:lnTo>
                <a:lnTo>
                  <a:pt x="9221718" y="6033147"/>
                </a:lnTo>
                <a:cubicBezTo>
                  <a:pt x="9210356" y="6049097"/>
                  <a:pt x="9198994" y="6037844"/>
                  <a:pt x="9188070" y="6032819"/>
                </a:cubicBezTo>
                <a:cubicBezTo>
                  <a:pt x="9172229" y="6025499"/>
                  <a:pt x="9156224" y="6015476"/>
                  <a:pt x="9142185" y="6014670"/>
                </a:cubicBezTo>
                <a:cubicBezTo>
                  <a:pt x="9135165" y="6014267"/>
                  <a:pt x="9128638" y="6016169"/>
                  <a:pt x="9122868" y="6021865"/>
                </a:cubicBezTo>
                <a:lnTo>
                  <a:pt x="9122715" y="6022174"/>
                </a:lnTo>
                <a:lnTo>
                  <a:pt x="9142007" y="6014998"/>
                </a:lnTo>
                <a:cubicBezTo>
                  <a:pt x="9156059" y="6015804"/>
                  <a:pt x="9172064" y="6025827"/>
                  <a:pt x="9187850" y="6033147"/>
                </a:cubicBezTo>
                <a:cubicBezTo>
                  <a:pt x="9198775" y="6038172"/>
                  <a:pt x="9210137" y="6049534"/>
                  <a:pt x="9221499" y="6033474"/>
                </a:cubicBezTo>
                <a:cubicBezTo>
                  <a:pt x="9232643" y="6033474"/>
                  <a:pt x="9243677" y="6033474"/>
                  <a:pt x="9254821" y="6033474"/>
                </a:cubicBezTo>
                <a:lnTo>
                  <a:pt x="9257259" y="6055463"/>
                </a:lnTo>
                <a:lnTo>
                  <a:pt x="9257655" y="6059832"/>
                </a:lnTo>
                <a:lnTo>
                  <a:pt x="9257782" y="6060183"/>
                </a:lnTo>
                <a:lnTo>
                  <a:pt x="9258699" y="6068448"/>
                </a:lnTo>
                <a:cubicBezTo>
                  <a:pt x="9260024" y="6073931"/>
                  <a:pt x="9262086" y="6078885"/>
                  <a:pt x="9265483" y="6082775"/>
                </a:cubicBezTo>
                <a:lnTo>
                  <a:pt x="9272710" y="6086657"/>
                </a:lnTo>
                <a:lnTo>
                  <a:pt x="9272710" y="6274803"/>
                </a:lnTo>
                <a:lnTo>
                  <a:pt x="9267917" y="6274904"/>
                </a:lnTo>
                <a:cubicBezTo>
                  <a:pt x="9254552" y="6271976"/>
                  <a:pt x="9242031" y="6260925"/>
                  <a:pt x="9228818" y="6255579"/>
                </a:cubicBezTo>
                <a:cubicBezTo>
                  <a:pt x="9214124" y="6249679"/>
                  <a:pt x="9211120" y="6242878"/>
                  <a:pt x="9212758" y="6235518"/>
                </a:cubicBezTo>
                <a:lnTo>
                  <a:pt x="9216451" y="6228188"/>
                </a:lnTo>
                <a:lnTo>
                  <a:pt x="9212678" y="6235627"/>
                </a:lnTo>
                <a:cubicBezTo>
                  <a:pt x="9211039" y="6242987"/>
                  <a:pt x="9214070" y="6249788"/>
                  <a:pt x="9228819" y="6255688"/>
                </a:cubicBezTo>
                <a:cubicBezTo>
                  <a:pt x="9242032" y="6260973"/>
                  <a:pt x="9254553" y="6271995"/>
                  <a:pt x="9267919" y="6274932"/>
                </a:cubicBezTo>
                <a:lnTo>
                  <a:pt x="9272710" y="6274837"/>
                </a:lnTo>
                <a:lnTo>
                  <a:pt x="9272710" y="6519185"/>
                </a:lnTo>
                <a:lnTo>
                  <a:pt x="9264215" y="6521053"/>
                </a:lnTo>
                <a:lnTo>
                  <a:pt x="9248541" y="6521814"/>
                </a:lnTo>
                <a:lnTo>
                  <a:pt x="9239184" y="6516496"/>
                </a:lnTo>
                <a:lnTo>
                  <a:pt x="9239098" y="6516425"/>
                </a:lnTo>
                <a:lnTo>
                  <a:pt x="9239098" y="6516447"/>
                </a:lnTo>
                <a:lnTo>
                  <a:pt x="9239184" y="6516496"/>
                </a:lnTo>
                <a:lnTo>
                  <a:pt x="9245916" y="6521941"/>
                </a:lnTo>
                <a:lnTo>
                  <a:pt x="9248541" y="6521814"/>
                </a:lnTo>
                <a:lnTo>
                  <a:pt x="9250778" y="6523086"/>
                </a:lnTo>
                <a:cubicBezTo>
                  <a:pt x="9255717" y="6523617"/>
                  <a:pt x="9260965" y="6522720"/>
                  <a:pt x="9264325" y="6521164"/>
                </a:cubicBezTo>
                <a:lnTo>
                  <a:pt x="9272710" y="6519320"/>
                </a:lnTo>
                <a:lnTo>
                  <a:pt x="9272710" y="6864349"/>
                </a:lnTo>
                <a:lnTo>
                  <a:pt x="8975575" y="6864349"/>
                </a:lnTo>
                <a:lnTo>
                  <a:pt x="8975332" y="6862941"/>
                </a:lnTo>
                <a:lnTo>
                  <a:pt x="8975483" y="6864349"/>
                </a:lnTo>
                <a:lnTo>
                  <a:pt x="8843860" y="6864349"/>
                </a:lnTo>
                <a:lnTo>
                  <a:pt x="8844480" y="6844432"/>
                </a:lnTo>
                <a:cubicBezTo>
                  <a:pt x="8857590" y="6836456"/>
                  <a:pt x="8855187" y="6823347"/>
                  <a:pt x="8855624" y="6811110"/>
                </a:cubicBezTo>
                <a:cubicBezTo>
                  <a:pt x="8858355" y="6799612"/>
                  <a:pt x="8861497" y="6788803"/>
                  <a:pt x="8865574" y="6779443"/>
                </a:cubicBezTo>
                <a:lnTo>
                  <a:pt x="8866942" y="6777425"/>
                </a:lnTo>
                <a:lnTo>
                  <a:pt x="8887987" y="6753744"/>
                </a:lnTo>
                <a:lnTo>
                  <a:pt x="8897071" y="6750120"/>
                </a:lnTo>
                <a:lnTo>
                  <a:pt x="8941181" y="6754705"/>
                </a:lnTo>
                <a:lnTo>
                  <a:pt x="8941821" y="6754848"/>
                </a:lnTo>
                <a:cubicBezTo>
                  <a:pt x="8948922" y="6757907"/>
                  <a:pt x="8963234" y="6756268"/>
                  <a:pt x="8967932" y="6751133"/>
                </a:cubicBezTo>
                <a:cubicBezTo>
                  <a:pt x="8996883" y="6719341"/>
                  <a:pt x="9032280" y="6730703"/>
                  <a:pt x="9066693" y="6733325"/>
                </a:cubicBezTo>
                <a:lnTo>
                  <a:pt x="9066941" y="6733360"/>
                </a:lnTo>
                <a:lnTo>
                  <a:pt x="9066474" y="6733216"/>
                </a:lnTo>
                <a:cubicBezTo>
                  <a:pt x="9057400" y="6718857"/>
                  <a:pt x="9049631" y="6707028"/>
                  <a:pt x="9042539" y="6697466"/>
                </a:cubicBezTo>
                <a:lnTo>
                  <a:pt x="9038611" y="6693088"/>
                </a:lnTo>
                <a:lnTo>
                  <a:pt x="9035541" y="6688649"/>
                </a:lnTo>
                <a:lnTo>
                  <a:pt x="9032023" y="6685745"/>
                </a:lnTo>
                <a:lnTo>
                  <a:pt x="9022663" y="6675312"/>
                </a:lnTo>
                <a:lnTo>
                  <a:pt x="9013868" y="6670757"/>
                </a:lnTo>
                <a:lnTo>
                  <a:pt x="9009694" y="6667311"/>
                </a:lnTo>
                <a:lnTo>
                  <a:pt x="9006870" y="6667133"/>
                </a:lnTo>
                <a:lnTo>
                  <a:pt x="9003069" y="6665165"/>
                </a:lnTo>
                <a:cubicBezTo>
                  <a:pt x="8996165" y="6663607"/>
                  <a:pt x="8988679" y="6663785"/>
                  <a:pt x="8979980" y="6665434"/>
                </a:cubicBezTo>
                <a:lnTo>
                  <a:pt x="8979964" y="6665439"/>
                </a:lnTo>
                <a:lnTo>
                  <a:pt x="9006870" y="6667133"/>
                </a:lnTo>
                <a:lnTo>
                  <a:pt x="9013868" y="6670757"/>
                </a:lnTo>
                <a:lnTo>
                  <a:pt x="9032023" y="6685745"/>
                </a:lnTo>
                <a:lnTo>
                  <a:pt x="9038611" y="6693088"/>
                </a:lnTo>
                <a:lnTo>
                  <a:pt x="9066367" y="6733216"/>
                </a:lnTo>
                <a:cubicBezTo>
                  <a:pt x="9032062" y="6730594"/>
                  <a:pt x="8996556" y="6719122"/>
                  <a:pt x="8967604" y="6751022"/>
                </a:cubicBezTo>
                <a:cubicBezTo>
                  <a:pt x="8962907" y="6756157"/>
                  <a:pt x="8948704" y="6757796"/>
                  <a:pt x="8941495" y="6754737"/>
                </a:cubicBezTo>
                <a:lnTo>
                  <a:pt x="8941181" y="6754705"/>
                </a:lnTo>
                <a:lnTo>
                  <a:pt x="8905508" y="6746755"/>
                </a:lnTo>
                <a:lnTo>
                  <a:pt x="8897071" y="6750120"/>
                </a:lnTo>
                <a:lnTo>
                  <a:pt x="8891703" y="6749562"/>
                </a:lnTo>
                <a:lnTo>
                  <a:pt x="8887987" y="6753744"/>
                </a:lnTo>
                <a:lnTo>
                  <a:pt x="8881148" y="6756473"/>
                </a:lnTo>
                <a:lnTo>
                  <a:pt x="8866942" y="6777425"/>
                </a:lnTo>
                <a:lnTo>
                  <a:pt x="8865246" y="6779334"/>
                </a:lnTo>
                <a:lnTo>
                  <a:pt x="8855444" y="6810529"/>
                </a:lnTo>
                <a:lnTo>
                  <a:pt x="8855515" y="6811219"/>
                </a:lnTo>
                <a:cubicBezTo>
                  <a:pt x="8855078" y="6823455"/>
                  <a:pt x="8857481" y="6836565"/>
                  <a:pt x="8844371" y="6844540"/>
                </a:cubicBezTo>
                <a:lnTo>
                  <a:pt x="8844231" y="6844633"/>
                </a:lnTo>
                <a:lnTo>
                  <a:pt x="8842790" y="6864349"/>
                </a:lnTo>
                <a:lnTo>
                  <a:pt x="8260327" y="6864349"/>
                </a:lnTo>
                <a:lnTo>
                  <a:pt x="8262517" y="6859411"/>
                </a:lnTo>
                <a:cubicBezTo>
                  <a:pt x="8264046" y="6851489"/>
                  <a:pt x="8263466" y="6844206"/>
                  <a:pt x="8261335" y="6837371"/>
                </a:cubicBezTo>
                <a:lnTo>
                  <a:pt x="8261227" y="6837170"/>
                </a:lnTo>
                <a:lnTo>
                  <a:pt x="8262408" y="6859192"/>
                </a:lnTo>
                <a:lnTo>
                  <a:pt x="8260121" y="6864349"/>
                </a:lnTo>
                <a:lnTo>
                  <a:pt x="7928139" y="6864349"/>
                </a:lnTo>
                <a:lnTo>
                  <a:pt x="7924930" y="6862349"/>
                </a:lnTo>
                <a:lnTo>
                  <a:pt x="7897589" y="6834911"/>
                </a:lnTo>
                <a:lnTo>
                  <a:pt x="7897667" y="6835097"/>
                </a:lnTo>
                <a:cubicBezTo>
                  <a:pt x="7903742" y="6843073"/>
                  <a:pt x="7912831" y="6851915"/>
                  <a:pt x="7925039" y="6862567"/>
                </a:cubicBezTo>
                <a:lnTo>
                  <a:pt x="7927898" y="6864349"/>
                </a:lnTo>
                <a:lnTo>
                  <a:pt x="7893589" y="6864349"/>
                </a:lnTo>
                <a:lnTo>
                  <a:pt x="7885751" y="6856285"/>
                </a:lnTo>
                <a:cubicBezTo>
                  <a:pt x="7875768" y="6848692"/>
                  <a:pt x="7864734" y="6843503"/>
                  <a:pt x="7856649" y="6833616"/>
                </a:cubicBezTo>
                <a:cubicBezTo>
                  <a:pt x="7856431" y="6833288"/>
                  <a:pt x="7856213" y="6833070"/>
                  <a:pt x="7855885" y="6832742"/>
                </a:cubicBezTo>
                <a:lnTo>
                  <a:pt x="7861098" y="6789656"/>
                </a:lnTo>
                <a:lnTo>
                  <a:pt x="7860991" y="6790123"/>
                </a:lnTo>
                <a:lnTo>
                  <a:pt x="7855782" y="6833133"/>
                </a:lnTo>
                <a:lnTo>
                  <a:pt x="7855885" y="6833179"/>
                </a:lnTo>
                <a:lnTo>
                  <a:pt x="7855885" y="6834069"/>
                </a:lnTo>
                <a:lnTo>
                  <a:pt x="7856432" y="6833834"/>
                </a:lnTo>
                <a:cubicBezTo>
                  <a:pt x="7864517" y="6843721"/>
                  <a:pt x="7875524" y="6848911"/>
                  <a:pt x="7885493" y="6856504"/>
                </a:cubicBezTo>
                <a:lnTo>
                  <a:pt x="7893116" y="6864349"/>
                </a:lnTo>
                <a:lnTo>
                  <a:pt x="7832529" y="6864349"/>
                </a:lnTo>
                <a:lnTo>
                  <a:pt x="7819778" y="6838696"/>
                </a:lnTo>
                <a:lnTo>
                  <a:pt x="7819763" y="6838692"/>
                </a:lnTo>
                <a:lnTo>
                  <a:pt x="7832478" y="6864349"/>
                </a:lnTo>
                <a:lnTo>
                  <a:pt x="7634779" y="6864349"/>
                </a:lnTo>
                <a:lnTo>
                  <a:pt x="7644511" y="6855736"/>
                </a:lnTo>
                <a:lnTo>
                  <a:pt x="7644202" y="6855788"/>
                </a:lnTo>
                <a:lnTo>
                  <a:pt x="7634193" y="6864349"/>
                </a:lnTo>
                <a:lnTo>
                  <a:pt x="7578174" y="6864349"/>
                </a:lnTo>
                <a:lnTo>
                  <a:pt x="7578174" y="6855465"/>
                </a:lnTo>
                <a:lnTo>
                  <a:pt x="7578064" y="6855465"/>
                </a:lnTo>
                <a:lnTo>
                  <a:pt x="7578064" y="6864349"/>
                </a:lnTo>
                <a:lnTo>
                  <a:pt x="7549642" y="6864349"/>
                </a:lnTo>
                <a:lnTo>
                  <a:pt x="7566370" y="6855642"/>
                </a:lnTo>
                <a:lnTo>
                  <a:pt x="7553719" y="6861108"/>
                </a:lnTo>
                <a:lnTo>
                  <a:pt x="7548942" y="6864349"/>
                </a:lnTo>
                <a:lnTo>
                  <a:pt x="7443904" y="6864349"/>
                </a:lnTo>
                <a:lnTo>
                  <a:pt x="7454471" y="6846841"/>
                </a:lnTo>
                <a:lnTo>
                  <a:pt x="7456350" y="6844338"/>
                </a:lnTo>
                <a:lnTo>
                  <a:pt x="7456033" y="6844323"/>
                </a:lnTo>
                <a:cubicBezTo>
                  <a:pt x="7455596" y="6829901"/>
                  <a:pt x="7448277" y="6822473"/>
                  <a:pt x="7433856" y="6822145"/>
                </a:cubicBezTo>
                <a:lnTo>
                  <a:pt x="7433746" y="6822035"/>
                </a:lnTo>
                <a:cubicBezTo>
                  <a:pt x="7432654" y="6838340"/>
                  <a:pt x="7428973" y="6849484"/>
                  <a:pt x="7423463" y="6856974"/>
                </a:cubicBezTo>
                <a:lnTo>
                  <a:pt x="7411421" y="6864349"/>
                </a:lnTo>
                <a:lnTo>
                  <a:pt x="7343243" y="6864349"/>
                </a:lnTo>
                <a:lnTo>
                  <a:pt x="7339248" y="6859247"/>
                </a:lnTo>
                <a:cubicBezTo>
                  <a:pt x="7330342" y="6854735"/>
                  <a:pt x="7314938" y="6856231"/>
                  <a:pt x="7321656" y="6843776"/>
                </a:cubicBezTo>
                <a:cubicBezTo>
                  <a:pt x="7335968" y="6817228"/>
                  <a:pt x="7352902" y="6861474"/>
                  <a:pt x="7371693" y="6846944"/>
                </a:cubicBezTo>
                <a:cubicBezTo>
                  <a:pt x="7358692" y="6825968"/>
                  <a:pt x="7342305" y="6808706"/>
                  <a:pt x="7329085" y="6789369"/>
                </a:cubicBezTo>
                <a:cubicBezTo>
                  <a:pt x="7315320" y="6769267"/>
                  <a:pt x="7308656" y="6774184"/>
                  <a:pt x="7325262" y="6757468"/>
                </a:cubicBezTo>
                <a:cubicBezTo>
                  <a:pt x="7331161" y="6751570"/>
                  <a:pt x="7341212" y="6746872"/>
                  <a:pt x="7332363" y="6728955"/>
                </a:cubicBezTo>
                <a:cubicBezTo>
                  <a:pt x="7254469" y="6750039"/>
                  <a:pt x="7238846" y="6624841"/>
                  <a:pt x="7152758" y="6649858"/>
                </a:cubicBezTo>
                <a:cubicBezTo>
                  <a:pt x="7151447" y="6650186"/>
                  <a:pt x="7146640" y="6641446"/>
                  <a:pt x="7144892" y="6636531"/>
                </a:cubicBezTo>
                <a:cubicBezTo>
                  <a:pt x="7138555" y="6618395"/>
                  <a:pt x="7127193" y="6607689"/>
                  <a:pt x="7107528" y="6613806"/>
                </a:cubicBezTo>
                <a:cubicBezTo>
                  <a:pt x="7088737" y="6619706"/>
                  <a:pt x="7078249" y="6608890"/>
                  <a:pt x="7072350" y="6595562"/>
                </a:cubicBezTo>
                <a:cubicBezTo>
                  <a:pt x="7065467" y="6580048"/>
                  <a:pt x="7066669" y="6571745"/>
                  <a:pt x="7046131" y="6587587"/>
                </a:cubicBezTo>
                <a:cubicBezTo>
                  <a:pt x="7033021" y="6597747"/>
                  <a:pt x="6993472" y="6581796"/>
                  <a:pt x="7005053" y="6560711"/>
                </a:cubicBezTo>
                <a:cubicBezTo>
                  <a:pt x="7026357" y="6522146"/>
                  <a:pt x="6997405" y="6520398"/>
                  <a:pt x="6979707" y="6510348"/>
                </a:cubicBezTo>
                <a:cubicBezTo>
                  <a:pt x="6907057" y="6468942"/>
                  <a:pt x="6833859" y="6428847"/>
                  <a:pt x="6787101" y="6355105"/>
                </a:cubicBezTo>
                <a:cubicBezTo>
                  <a:pt x="6780874" y="6345272"/>
                  <a:pt x="6766781" y="6340356"/>
                  <a:pt x="6756293" y="6333145"/>
                </a:cubicBezTo>
                <a:cubicBezTo>
                  <a:pt x="6755856" y="6311295"/>
                  <a:pt x="6737174" y="6307908"/>
                  <a:pt x="6722971" y="6299824"/>
                </a:cubicBezTo>
                <a:cubicBezTo>
                  <a:pt x="6722971" y="6283764"/>
                  <a:pt x="6715433" y="6272730"/>
                  <a:pt x="6700684" y="6266504"/>
                </a:cubicBezTo>
                <a:cubicBezTo>
                  <a:pt x="6684023" y="6235422"/>
                  <a:pt x="6659443" y="6216686"/>
                  <a:pt x="6631884" y="6202593"/>
                </a:cubicBezTo>
                <a:lnTo>
                  <a:pt x="6545420" y="6166622"/>
                </a:lnTo>
                <a:lnTo>
                  <a:pt x="6545333" y="6166650"/>
                </a:lnTo>
                <a:cubicBezTo>
                  <a:pt x="6541618" y="6166650"/>
                  <a:pt x="6537904" y="6166650"/>
                  <a:pt x="6534299" y="6166650"/>
                </a:cubicBezTo>
                <a:cubicBezTo>
                  <a:pt x="6517802" y="6152230"/>
                  <a:pt x="6502398" y="6135842"/>
                  <a:pt x="6478690" y="6133330"/>
                </a:cubicBezTo>
                <a:lnTo>
                  <a:pt x="6478690" y="6122295"/>
                </a:lnTo>
                <a:lnTo>
                  <a:pt x="6478582" y="6122295"/>
                </a:lnTo>
                <a:cubicBezTo>
                  <a:pt x="6478582" y="6126010"/>
                  <a:pt x="6478582" y="6129724"/>
                  <a:pt x="6478582" y="6133439"/>
                </a:cubicBezTo>
                <a:cubicBezTo>
                  <a:pt x="6480548" y="6141851"/>
                  <a:pt x="6482515" y="6150373"/>
                  <a:pt x="6484481" y="6158784"/>
                </a:cubicBezTo>
                <a:cubicBezTo>
                  <a:pt x="6462850" y="6161843"/>
                  <a:pt x="6450067" y="6147314"/>
                  <a:pt x="6436194" y="6134641"/>
                </a:cubicBezTo>
                <a:cubicBezTo>
                  <a:pt x="6419369" y="6119127"/>
                  <a:pt x="6429092" y="6113992"/>
                  <a:pt x="6445260" y="6111261"/>
                </a:cubicBezTo>
                <a:lnTo>
                  <a:pt x="6467437" y="6111261"/>
                </a:lnTo>
                <a:lnTo>
                  <a:pt x="6467328" y="6111152"/>
                </a:lnTo>
                <a:lnTo>
                  <a:pt x="6467273" y="6111042"/>
                </a:lnTo>
                <a:lnTo>
                  <a:pt x="6445260" y="6111042"/>
                </a:lnTo>
                <a:cubicBezTo>
                  <a:pt x="6432370" y="6100991"/>
                  <a:pt x="6416966" y="6092907"/>
                  <a:pt x="6407024" y="6080452"/>
                </a:cubicBezTo>
                <a:cubicBezTo>
                  <a:pt x="6378182" y="6044181"/>
                  <a:pt x="6331641" y="6037954"/>
                  <a:pt x="6295481" y="6014029"/>
                </a:cubicBezTo>
                <a:cubicBezTo>
                  <a:pt x="6281060" y="6004415"/>
                  <a:pt x="6287287" y="5989120"/>
                  <a:pt x="6286959" y="5979725"/>
                </a:cubicBezTo>
                <a:cubicBezTo>
                  <a:pt x="6286740" y="5975354"/>
                  <a:pt x="6285102" y="5972295"/>
                  <a:pt x="6279202" y="5971749"/>
                </a:cubicBezTo>
                <a:cubicBezTo>
                  <a:pt x="6278547" y="5971749"/>
                  <a:pt x="6277891" y="5971531"/>
                  <a:pt x="6277017" y="5971531"/>
                </a:cubicBezTo>
                <a:cubicBezTo>
                  <a:pt x="6217258" y="5971749"/>
                  <a:pt x="6234738" y="5908821"/>
                  <a:pt x="6203601" y="5885006"/>
                </a:cubicBezTo>
                <a:cubicBezTo>
                  <a:pt x="6196637" y="5879679"/>
                  <a:pt x="6195449" y="5861633"/>
                  <a:pt x="6207042" y="5851375"/>
                </a:cubicBezTo>
                <a:lnTo>
                  <a:pt x="6223099" y="5844499"/>
                </a:lnTo>
                <a:lnTo>
                  <a:pt x="6232574" y="5829040"/>
                </a:lnTo>
                <a:lnTo>
                  <a:pt x="6232566" y="5828992"/>
                </a:lnTo>
                <a:lnTo>
                  <a:pt x="6223047" y="5844475"/>
                </a:lnTo>
                <a:cubicBezTo>
                  <a:pt x="6223047" y="5844475"/>
                  <a:pt x="6223047" y="5844475"/>
                  <a:pt x="6222938" y="5844475"/>
                </a:cubicBezTo>
                <a:cubicBezTo>
                  <a:pt x="6222719" y="5805910"/>
                  <a:pt x="6163070" y="5826339"/>
                  <a:pt x="6164927" y="5785807"/>
                </a:cubicBezTo>
                <a:cubicBezTo>
                  <a:pt x="6128984" y="5816070"/>
                  <a:pt x="6109428" y="5774445"/>
                  <a:pt x="6085721" y="5764068"/>
                </a:cubicBezTo>
                <a:cubicBezTo>
                  <a:pt x="6030904" y="5740223"/>
                  <a:pt x="5981927" y="5707592"/>
                  <a:pt x="5944871" y="5661703"/>
                </a:cubicBezTo>
                <a:lnTo>
                  <a:pt x="5912140" y="5611421"/>
                </a:lnTo>
                <a:lnTo>
                  <a:pt x="5964604" y="5646352"/>
                </a:lnTo>
                <a:cubicBezTo>
                  <a:pt x="5981469" y="5658805"/>
                  <a:pt x="5996737" y="5673117"/>
                  <a:pt x="6007608" y="5692509"/>
                </a:cubicBezTo>
                <a:cubicBezTo>
                  <a:pt x="6016020" y="5707586"/>
                  <a:pt x="6026617" y="5709006"/>
                  <a:pt x="6043879" y="5708132"/>
                </a:cubicBezTo>
                <a:cubicBezTo>
                  <a:pt x="6077527" y="5706384"/>
                  <a:pt x="6108773" y="5727687"/>
                  <a:pt x="6137724" y="5733587"/>
                </a:cubicBezTo>
                <a:cubicBezTo>
                  <a:pt x="6176397" y="5741453"/>
                  <a:pt x="6197264" y="5775319"/>
                  <a:pt x="6233972" y="5777941"/>
                </a:cubicBezTo>
                <a:cubicBezTo>
                  <a:pt x="6227963" y="5782639"/>
                  <a:pt x="6225935" y="5787999"/>
                  <a:pt x="6225858" y="5793684"/>
                </a:cubicBezTo>
                <a:lnTo>
                  <a:pt x="6225872" y="5793750"/>
                </a:lnTo>
                <a:lnTo>
                  <a:pt x="6233972" y="5778050"/>
                </a:lnTo>
                <a:lnTo>
                  <a:pt x="6234082" y="5777941"/>
                </a:lnTo>
                <a:lnTo>
                  <a:pt x="6234081" y="5777941"/>
                </a:lnTo>
                <a:cubicBezTo>
                  <a:pt x="6197373" y="5775319"/>
                  <a:pt x="6176506" y="5741343"/>
                  <a:pt x="6137833" y="5733586"/>
                </a:cubicBezTo>
                <a:cubicBezTo>
                  <a:pt x="6108882" y="5727687"/>
                  <a:pt x="6077636" y="5706383"/>
                  <a:pt x="6043988" y="5708131"/>
                </a:cubicBezTo>
                <a:cubicBezTo>
                  <a:pt x="6026727" y="5709005"/>
                  <a:pt x="6016130" y="5707585"/>
                  <a:pt x="6007717" y="5692508"/>
                </a:cubicBezTo>
                <a:cubicBezTo>
                  <a:pt x="5985976" y="5653725"/>
                  <a:pt x="5946647" y="5635262"/>
                  <a:pt x="5912125" y="5611337"/>
                </a:cubicBezTo>
                <a:cubicBezTo>
                  <a:pt x="5894535" y="5571570"/>
                  <a:pt x="5867988" y="5538685"/>
                  <a:pt x="5834339" y="5511374"/>
                </a:cubicBezTo>
                <a:cubicBezTo>
                  <a:pt x="5834339" y="5503945"/>
                  <a:pt x="5834339" y="5496516"/>
                  <a:pt x="5834339" y="5489196"/>
                </a:cubicBezTo>
                <a:lnTo>
                  <a:pt x="5856415" y="5489196"/>
                </a:lnTo>
                <a:lnTo>
                  <a:pt x="5859361" y="5449775"/>
                </a:lnTo>
                <a:cubicBezTo>
                  <a:pt x="5855089" y="5414578"/>
                  <a:pt x="5829832" y="5391965"/>
                  <a:pt x="5789766" y="5378199"/>
                </a:cubicBezTo>
                <a:cubicBezTo>
                  <a:pt x="5808228" y="5378199"/>
                  <a:pt x="5826801" y="5378199"/>
                  <a:pt x="5845264" y="5378199"/>
                </a:cubicBezTo>
                <a:cubicBezTo>
                  <a:pt x="5864710" y="5435773"/>
                  <a:pt x="5908629" y="5478708"/>
                  <a:pt x="5936705" y="5531475"/>
                </a:cubicBezTo>
                <a:cubicBezTo>
                  <a:pt x="5954403" y="5564796"/>
                  <a:pt x="5985430" y="5588176"/>
                  <a:pt x="6030769" y="5582057"/>
                </a:cubicBezTo>
                <a:lnTo>
                  <a:pt x="6031737" y="5582076"/>
                </a:lnTo>
                <a:lnTo>
                  <a:pt x="6030879" y="5582058"/>
                </a:lnTo>
                <a:cubicBezTo>
                  <a:pt x="5985540" y="5588067"/>
                  <a:pt x="5954513" y="5564796"/>
                  <a:pt x="5936814" y="5531475"/>
                </a:cubicBezTo>
                <a:cubicBezTo>
                  <a:pt x="5908847" y="5478708"/>
                  <a:pt x="5864820" y="5435664"/>
                  <a:pt x="5845373" y="5378199"/>
                </a:cubicBezTo>
                <a:cubicBezTo>
                  <a:pt x="5845373" y="5374485"/>
                  <a:pt x="5845373" y="5370770"/>
                  <a:pt x="5845373" y="5367056"/>
                </a:cubicBezTo>
                <a:cubicBezTo>
                  <a:pt x="5876509" y="5398957"/>
                  <a:pt x="5939436" y="5405403"/>
                  <a:pt x="5927748" y="5471935"/>
                </a:cubicBezTo>
                <a:cubicBezTo>
                  <a:pt x="5927637" y="5472809"/>
                  <a:pt x="5927748" y="5473683"/>
                  <a:pt x="5927748" y="5474448"/>
                </a:cubicBezTo>
                <a:cubicBezTo>
                  <a:pt x="5928294" y="5477397"/>
                  <a:pt x="5930587" y="5480129"/>
                  <a:pt x="5933646" y="5482314"/>
                </a:cubicBezTo>
                <a:cubicBezTo>
                  <a:pt x="5937799" y="5485045"/>
                  <a:pt x="5943479" y="5486684"/>
                  <a:pt x="5948504" y="5485810"/>
                </a:cubicBezTo>
                <a:cubicBezTo>
                  <a:pt x="5964564" y="5482969"/>
                  <a:pt x="5976909" y="5493566"/>
                  <a:pt x="5979859" y="5503290"/>
                </a:cubicBezTo>
                <a:cubicBezTo>
                  <a:pt x="5998541" y="5566217"/>
                  <a:pt x="6052073" y="5561191"/>
                  <a:pt x="6099487" y="5566326"/>
                </a:cubicBezTo>
                <a:cubicBezTo>
                  <a:pt x="6121118" y="5568729"/>
                  <a:pt x="6138052" y="5571024"/>
                  <a:pt x="6146136" y="5595714"/>
                </a:cubicBezTo>
                <a:cubicBezTo>
                  <a:pt x="6150888" y="5610189"/>
                  <a:pt x="6158099" y="5619175"/>
                  <a:pt x="6167276" y="5622056"/>
                </a:cubicBezTo>
                <a:lnTo>
                  <a:pt x="6167342" y="5622055"/>
                </a:lnTo>
                <a:lnTo>
                  <a:pt x="6155110" y="5613233"/>
                </a:lnTo>
                <a:cubicBezTo>
                  <a:pt x="6151571" y="5608817"/>
                  <a:pt x="6148594" y="5602951"/>
                  <a:pt x="6146246" y="5595714"/>
                </a:cubicBezTo>
                <a:cubicBezTo>
                  <a:pt x="6138162" y="5571023"/>
                  <a:pt x="6121337" y="5568729"/>
                  <a:pt x="6099596" y="5566326"/>
                </a:cubicBezTo>
                <a:cubicBezTo>
                  <a:pt x="6052183" y="5561191"/>
                  <a:pt x="5998650" y="5566216"/>
                  <a:pt x="5979969" y="5503289"/>
                </a:cubicBezTo>
                <a:cubicBezTo>
                  <a:pt x="5977019" y="5493566"/>
                  <a:pt x="5964783" y="5482969"/>
                  <a:pt x="5948614" y="5485809"/>
                </a:cubicBezTo>
                <a:cubicBezTo>
                  <a:pt x="5943588" y="5486683"/>
                  <a:pt x="5938018" y="5485045"/>
                  <a:pt x="5933757" y="5482313"/>
                </a:cubicBezTo>
                <a:cubicBezTo>
                  <a:pt x="5931790" y="5479691"/>
                  <a:pt x="5929824" y="5477069"/>
                  <a:pt x="5927857" y="5474447"/>
                </a:cubicBezTo>
                <a:cubicBezTo>
                  <a:pt x="5927748" y="5473573"/>
                  <a:pt x="5927639" y="5472809"/>
                  <a:pt x="5927857" y="5471935"/>
                </a:cubicBezTo>
                <a:cubicBezTo>
                  <a:pt x="5939547" y="5405401"/>
                  <a:pt x="5876619" y="5398957"/>
                  <a:pt x="5845483" y="5367056"/>
                </a:cubicBezTo>
                <a:cubicBezTo>
                  <a:pt x="5808557" y="5336466"/>
                  <a:pt x="5749344" y="5334281"/>
                  <a:pt x="5731973" y="5278235"/>
                </a:cubicBezTo>
                <a:cubicBezTo>
                  <a:pt x="5730990" y="5274850"/>
                  <a:pt x="5722141" y="5270480"/>
                  <a:pt x="5719082" y="5271791"/>
                </a:cubicBezTo>
                <a:cubicBezTo>
                  <a:pt x="5674290" y="5290799"/>
                  <a:pt x="5644683" y="5249722"/>
                  <a:pt x="5606009" y="5243386"/>
                </a:cubicBezTo>
                <a:cubicBezTo>
                  <a:pt x="5564823" y="5236612"/>
                  <a:pt x="5528989" y="5235957"/>
                  <a:pt x="5498726" y="5270698"/>
                </a:cubicBezTo>
                <a:cubicBezTo>
                  <a:pt x="5468573" y="5305439"/>
                  <a:pt x="5423563" y="5342693"/>
                  <a:pt x="5386855" y="5338978"/>
                </a:cubicBezTo>
                <a:cubicBezTo>
                  <a:pt x="5335836" y="5333844"/>
                  <a:pt x="5298801" y="5352744"/>
                  <a:pt x="5256849" y="5367056"/>
                </a:cubicBezTo>
                <a:cubicBezTo>
                  <a:pt x="5219158" y="5323137"/>
                  <a:pt x="5172727" y="5323137"/>
                  <a:pt x="5134708" y="5367056"/>
                </a:cubicBezTo>
                <a:cubicBezTo>
                  <a:pt x="5093740" y="5346844"/>
                  <a:pt x="5047637" y="5333953"/>
                  <a:pt x="5023602" y="5289379"/>
                </a:cubicBezTo>
                <a:cubicBezTo>
                  <a:pt x="5038023" y="5288286"/>
                  <a:pt x="5053318" y="5292329"/>
                  <a:pt x="5065662" y="5280857"/>
                </a:cubicBezTo>
                <a:cubicBezTo>
                  <a:pt x="5075495" y="5271680"/>
                  <a:pt x="5086638" y="5268621"/>
                  <a:pt x="5088823" y="5285555"/>
                </a:cubicBezTo>
                <a:cubicBezTo>
                  <a:pt x="5094067" y="5325322"/>
                  <a:pt x="5122035" y="5327944"/>
                  <a:pt x="5149894" y="5320406"/>
                </a:cubicBezTo>
                <a:cubicBezTo>
                  <a:pt x="5182560" y="5311557"/>
                  <a:pt x="5194139" y="5284790"/>
                  <a:pt x="5190098" y="5251579"/>
                </a:cubicBezTo>
                <a:cubicBezTo>
                  <a:pt x="5188350" y="5236721"/>
                  <a:pt x="5186711" y="5221754"/>
                  <a:pt x="5184089" y="5198047"/>
                </a:cubicBezTo>
                <a:cubicBezTo>
                  <a:pt x="5184417" y="5197938"/>
                  <a:pt x="5184745" y="5197828"/>
                  <a:pt x="5185072" y="5197719"/>
                </a:cubicBezTo>
                <a:cubicBezTo>
                  <a:pt x="5222107" y="5225796"/>
                  <a:pt x="5220032" y="5264799"/>
                  <a:pt x="5243193" y="5294951"/>
                </a:cubicBezTo>
                <a:cubicBezTo>
                  <a:pt x="5267337" y="5259992"/>
                  <a:pt x="5296179" y="5249613"/>
                  <a:pt x="5340096" y="5266765"/>
                </a:cubicBezTo>
                <a:cubicBezTo>
                  <a:pt x="5371123" y="5278891"/>
                  <a:pt x="5409142" y="5271354"/>
                  <a:pt x="5391553" y="5217166"/>
                </a:cubicBezTo>
                <a:cubicBezTo>
                  <a:pt x="5387511" y="5204711"/>
                  <a:pt x="5384779" y="5185046"/>
                  <a:pt x="5405209" y="5181004"/>
                </a:cubicBezTo>
                <a:cubicBezTo>
                  <a:pt x="5422908" y="5177508"/>
                  <a:pt x="5425202" y="5196408"/>
                  <a:pt x="5428479" y="5206678"/>
                </a:cubicBezTo>
                <a:cubicBezTo>
                  <a:pt x="5446943" y="5265782"/>
                  <a:pt x="5480482" y="5259227"/>
                  <a:pt x="5514786" y="5224704"/>
                </a:cubicBezTo>
                <a:cubicBezTo>
                  <a:pt x="5530354" y="5209081"/>
                  <a:pt x="5546386" y="5204956"/>
                  <a:pt x="5562705" y="5205148"/>
                </a:cubicBezTo>
                <a:lnTo>
                  <a:pt x="5612111" y="5211455"/>
                </a:lnTo>
                <a:lnTo>
                  <a:pt x="5600983" y="5189307"/>
                </a:lnTo>
                <a:cubicBezTo>
                  <a:pt x="5627312" y="5188542"/>
                  <a:pt x="5654515" y="5193567"/>
                  <a:pt x="5678769" y="5178163"/>
                </a:cubicBezTo>
                <a:lnTo>
                  <a:pt x="5679133" y="5178069"/>
                </a:lnTo>
                <a:lnTo>
                  <a:pt x="5676200" y="5169820"/>
                </a:lnTo>
                <a:cubicBezTo>
                  <a:pt x="5675190" y="5167048"/>
                  <a:pt x="5674126" y="5164835"/>
                  <a:pt x="5672870" y="5164726"/>
                </a:cubicBezTo>
                <a:lnTo>
                  <a:pt x="5672542" y="5164616"/>
                </a:lnTo>
                <a:cubicBezTo>
                  <a:pt x="5638783" y="5161448"/>
                  <a:pt x="5588965" y="5200997"/>
                  <a:pt x="5581427" y="5128347"/>
                </a:cubicBezTo>
                <a:cubicBezTo>
                  <a:pt x="5580662" y="5120699"/>
                  <a:pt x="5565478" y="5125287"/>
                  <a:pt x="5556738" y="5128019"/>
                </a:cubicBezTo>
                <a:cubicBezTo>
                  <a:pt x="5543409" y="5132279"/>
                  <a:pt x="5529425" y="5139708"/>
                  <a:pt x="5516533" y="5122884"/>
                </a:cubicBezTo>
                <a:cubicBezTo>
                  <a:pt x="5530190" y="5111522"/>
                  <a:pt x="5543409" y="5100378"/>
                  <a:pt x="5556519" y="5089344"/>
                </a:cubicBezTo>
                <a:cubicBezTo>
                  <a:pt x="5629716" y="5127035"/>
                  <a:pt x="5704988" y="5155767"/>
                  <a:pt x="5789766" y="5144843"/>
                </a:cubicBezTo>
                <a:cubicBezTo>
                  <a:pt x="5806917" y="5155441"/>
                  <a:pt x="5825818" y="5157187"/>
                  <a:pt x="5845264" y="5155986"/>
                </a:cubicBezTo>
                <a:cubicBezTo>
                  <a:pt x="5860013" y="5187777"/>
                  <a:pt x="5888199" y="5213014"/>
                  <a:pt x="5883064" y="5254311"/>
                </a:cubicBezTo>
                <a:cubicBezTo>
                  <a:pt x="5880443" y="5275615"/>
                  <a:pt x="5903494" y="5287085"/>
                  <a:pt x="5920537" y="5298010"/>
                </a:cubicBezTo>
                <a:cubicBezTo>
                  <a:pt x="5978548" y="5335482"/>
                  <a:pt x="6047048" y="5334281"/>
                  <a:pt x="6111067" y="5349794"/>
                </a:cubicBezTo>
                <a:cubicBezTo>
                  <a:pt x="6118715" y="5351651"/>
                  <a:pt x="6124833" y="5351979"/>
                  <a:pt x="6130841" y="5345752"/>
                </a:cubicBezTo>
                <a:cubicBezTo>
                  <a:pt x="6207206" y="5266984"/>
                  <a:pt x="6183828" y="5153365"/>
                  <a:pt x="6092058" y="5089344"/>
                </a:cubicBezTo>
                <a:cubicBezTo>
                  <a:pt x="6062232" y="5068587"/>
                  <a:pt x="6041476" y="5057225"/>
                  <a:pt x="6008045" y="5060830"/>
                </a:cubicBezTo>
                <a:cubicBezTo>
                  <a:pt x="5995263" y="5062250"/>
                  <a:pt x="5982481" y="5055477"/>
                  <a:pt x="5980624" y="5039526"/>
                </a:cubicBezTo>
                <a:cubicBezTo>
                  <a:pt x="5979422" y="5029258"/>
                  <a:pt x="5986195" y="5017022"/>
                  <a:pt x="5993297" y="5017459"/>
                </a:cubicBezTo>
                <a:cubicBezTo>
                  <a:pt x="6046611" y="5021281"/>
                  <a:pt x="6046174" y="4972120"/>
                  <a:pt x="6067586" y="4944807"/>
                </a:cubicBezTo>
                <a:cubicBezTo>
                  <a:pt x="6107899" y="4945681"/>
                  <a:pt x="6149851" y="4958573"/>
                  <a:pt x="6183936" y="4922083"/>
                </a:cubicBezTo>
                <a:cubicBezTo>
                  <a:pt x="6207752" y="4896520"/>
                  <a:pt x="6213761" y="4875435"/>
                  <a:pt x="6178693" y="4855988"/>
                </a:cubicBezTo>
                <a:cubicBezTo>
                  <a:pt x="6215837" y="4815129"/>
                  <a:pt x="6228510" y="4881225"/>
                  <a:pt x="6259100" y="4873796"/>
                </a:cubicBezTo>
                <a:cubicBezTo>
                  <a:pt x="6272865" y="4861778"/>
                  <a:pt x="6246099" y="4836214"/>
                  <a:pt x="6271773" y="4828457"/>
                </a:cubicBezTo>
                <a:cubicBezTo>
                  <a:pt x="6295917" y="4821137"/>
                  <a:pt x="6286522" y="4854349"/>
                  <a:pt x="6304002" y="4857299"/>
                </a:cubicBezTo>
                <a:cubicBezTo>
                  <a:pt x="6310774" y="4858501"/>
                  <a:pt x="6316783" y="4863745"/>
                  <a:pt x="6323229" y="4867132"/>
                </a:cubicBezTo>
                <a:cubicBezTo>
                  <a:pt x="6323229" y="4874561"/>
                  <a:pt x="6323229" y="4881990"/>
                  <a:pt x="6323229" y="4889309"/>
                </a:cubicBezTo>
                <a:cubicBezTo>
                  <a:pt x="6293841" y="4885704"/>
                  <a:pt x="6262050" y="4877620"/>
                  <a:pt x="6266420" y="4926672"/>
                </a:cubicBezTo>
                <a:cubicBezTo>
                  <a:pt x="6267294" y="4937051"/>
                  <a:pt x="6258554" y="4944152"/>
                  <a:pt x="6247738" y="4939236"/>
                </a:cubicBezTo>
                <a:cubicBezTo>
                  <a:pt x="6220972" y="4927000"/>
                  <a:pt x="6206551" y="4944917"/>
                  <a:pt x="6190819" y="4960539"/>
                </a:cubicBezTo>
                <a:cubicBezTo>
                  <a:pt x="6179893" y="4971464"/>
                  <a:pt x="6171482" y="4978019"/>
                  <a:pt x="6153675" y="4965674"/>
                </a:cubicBezTo>
                <a:cubicBezTo>
                  <a:pt x="6129967" y="4949287"/>
                  <a:pt x="6108882" y="4974305"/>
                  <a:pt x="6088889" y="4983045"/>
                </a:cubicBezTo>
                <a:cubicBezTo>
                  <a:pt x="6071409" y="4990692"/>
                  <a:pt x="6081023" y="5015929"/>
                  <a:pt x="6094898" y="5016257"/>
                </a:cubicBezTo>
                <a:cubicBezTo>
                  <a:pt x="6135539" y="5017459"/>
                  <a:pt x="6160120" y="5047611"/>
                  <a:pt x="6192894" y="5062250"/>
                </a:cubicBezTo>
                <a:cubicBezTo>
                  <a:pt x="6205349" y="5067822"/>
                  <a:pt x="6217803" y="5067166"/>
                  <a:pt x="6230695" y="5063124"/>
                </a:cubicBezTo>
                <a:cubicBezTo>
                  <a:pt x="6239216" y="5060393"/>
                  <a:pt x="6255276" y="5056460"/>
                  <a:pt x="6256369" y="5058754"/>
                </a:cubicBezTo>
                <a:cubicBezTo>
                  <a:pt x="6294060" y="5135994"/>
                  <a:pt x="6383862" y="5061158"/>
                  <a:pt x="6428218" y="5117749"/>
                </a:cubicBezTo>
                <a:cubicBezTo>
                  <a:pt x="6430620" y="5120808"/>
                  <a:pt x="6441218" y="5122119"/>
                  <a:pt x="6443403" y="5119825"/>
                </a:cubicBezTo>
                <a:cubicBezTo>
                  <a:pt x="6475850" y="5086176"/>
                  <a:pt x="6497591" y="5097538"/>
                  <a:pt x="6533862" y="5122119"/>
                </a:cubicBezTo>
                <a:cubicBezTo>
                  <a:pt x="6548064" y="5131733"/>
                  <a:pt x="6571115" y="5132279"/>
                  <a:pt x="6572207" y="5168549"/>
                </a:cubicBezTo>
                <a:cubicBezTo>
                  <a:pt x="6596242" y="5145171"/>
                  <a:pt x="6584116" y="5105732"/>
                  <a:pt x="6622681" y="5111085"/>
                </a:cubicBezTo>
                <a:cubicBezTo>
                  <a:pt x="6665725" y="5117094"/>
                  <a:pt x="6706475" y="5128783"/>
                  <a:pt x="6738266" y="5158061"/>
                </a:cubicBezTo>
                <a:cubicBezTo>
                  <a:pt x="6754982" y="5173466"/>
                  <a:pt x="6737829" y="5192475"/>
                  <a:pt x="6729526" y="5208316"/>
                </a:cubicBezTo>
                <a:cubicBezTo>
                  <a:pt x="6723190" y="5220552"/>
                  <a:pt x="6703853" y="5236175"/>
                  <a:pt x="6722207" y="5245571"/>
                </a:cubicBezTo>
                <a:cubicBezTo>
                  <a:pt x="6793547" y="5281950"/>
                  <a:pt x="6788412" y="5342475"/>
                  <a:pt x="6778798" y="5405838"/>
                </a:cubicBezTo>
                <a:lnTo>
                  <a:pt x="6778798" y="5410736"/>
                </a:lnTo>
                <a:lnTo>
                  <a:pt x="6788546" y="5395672"/>
                </a:lnTo>
                <a:cubicBezTo>
                  <a:pt x="6789698" y="5389304"/>
                  <a:pt x="6789729" y="5382375"/>
                  <a:pt x="6792003" y="5376568"/>
                </a:cubicBezTo>
                <a:lnTo>
                  <a:pt x="6800464" y="5367031"/>
                </a:lnTo>
                <a:lnTo>
                  <a:pt x="6800430" y="5366728"/>
                </a:lnTo>
                <a:lnTo>
                  <a:pt x="6800647" y="5366947"/>
                </a:lnTo>
                <a:cubicBezTo>
                  <a:pt x="6804363" y="5363232"/>
                  <a:pt x="6808076" y="5359518"/>
                  <a:pt x="6811791" y="5355803"/>
                </a:cubicBezTo>
                <a:cubicBezTo>
                  <a:pt x="6826758" y="5359299"/>
                  <a:pt x="6834842" y="5383444"/>
                  <a:pt x="6854507" y="5371098"/>
                </a:cubicBezTo>
                <a:cubicBezTo>
                  <a:pt x="6866962" y="5363232"/>
                  <a:pt x="6871332" y="5349139"/>
                  <a:pt x="6862155" y="5337777"/>
                </a:cubicBezTo>
                <a:cubicBezTo>
                  <a:pt x="6831674" y="5299649"/>
                  <a:pt x="6864668" y="5298229"/>
                  <a:pt x="6887501" y="5282389"/>
                </a:cubicBezTo>
                <a:cubicBezTo>
                  <a:pt x="6918200" y="5261085"/>
                  <a:pt x="6970967" y="5257152"/>
                  <a:pt x="6967252" y="5201325"/>
                </a:cubicBezTo>
                <a:cubicBezTo>
                  <a:pt x="6967252" y="5200997"/>
                  <a:pt x="6967252" y="5200669"/>
                  <a:pt x="6967252" y="5200232"/>
                </a:cubicBezTo>
                <a:cubicBezTo>
                  <a:pt x="7009751" y="5216511"/>
                  <a:pt x="7048425" y="5189854"/>
                  <a:pt x="7089393" y="5189089"/>
                </a:cubicBezTo>
                <a:cubicBezTo>
                  <a:pt x="7054214" y="5238579"/>
                  <a:pt x="6975337" y="5234756"/>
                  <a:pt x="6952941" y="5300632"/>
                </a:cubicBezTo>
                <a:cubicBezTo>
                  <a:pt x="6952176" y="5302926"/>
                  <a:pt x="6939722" y="5301943"/>
                  <a:pt x="6932840" y="5301178"/>
                </a:cubicBezTo>
                <a:lnTo>
                  <a:pt x="6930832" y="5301533"/>
                </a:lnTo>
                <a:lnTo>
                  <a:pt x="6912700" y="5302691"/>
                </a:lnTo>
                <a:lnTo>
                  <a:pt x="6910082" y="5305194"/>
                </a:lnTo>
                <a:lnTo>
                  <a:pt x="6907176" y="5305707"/>
                </a:lnTo>
                <a:lnTo>
                  <a:pt x="6906976" y="5308165"/>
                </a:lnTo>
                <a:lnTo>
                  <a:pt x="6904516" y="5310519"/>
                </a:lnTo>
                <a:lnTo>
                  <a:pt x="6905831" y="5322271"/>
                </a:lnTo>
                <a:lnTo>
                  <a:pt x="6905815" y="5322472"/>
                </a:lnTo>
                <a:lnTo>
                  <a:pt x="6905863" y="5322556"/>
                </a:lnTo>
                <a:lnTo>
                  <a:pt x="6905831" y="5322271"/>
                </a:lnTo>
                <a:lnTo>
                  <a:pt x="6906976" y="5308165"/>
                </a:lnTo>
                <a:lnTo>
                  <a:pt x="6910082" y="5305194"/>
                </a:lnTo>
                <a:lnTo>
                  <a:pt x="6930832" y="5301533"/>
                </a:lnTo>
                <a:lnTo>
                  <a:pt x="6932948" y="5301397"/>
                </a:lnTo>
                <a:cubicBezTo>
                  <a:pt x="6939831" y="5302052"/>
                  <a:pt x="6952285" y="5303035"/>
                  <a:pt x="6953050" y="5300850"/>
                </a:cubicBezTo>
                <a:cubicBezTo>
                  <a:pt x="6975446" y="5234973"/>
                  <a:pt x="7054325" y="5238797"/>
                  <a:pt x="7089502" y="5189307"/>
                </a:cubicBezTo>
                <a:cubicBezTo>
                  <a:pt x="7107966" y="5191711"/>
                  <a:pt x="7117907" y="5180786"/>
                  <a:pt x="7130362" y="5168768"/>
                </a:cubicBezTo>
                <a:cubicBezTo>
                  <a:pt x="7142598" y="5156752"/>
                  <a:pt x="7153086" y="5133481"/>
                  <a:pt x="7178432" y="5144953"/>
                </a:cubicBezTo>
                <a:cubicBezTo>
                  <a:pt x="7153304" y="5194660"/>
                  <a:pt x="7128505" y="5243495"/>
                  <a:pt x="7155708" y="5302052"/>
                </a:cubicBezTo>
                <a:cubicBezTo>
                  <a:pt x="7165540" y="5323247"/>
                  <a:pt x="7181382" y="5328927"/>
                  <a:pt x="7193398" y="5318002"/>
                </a:cubicBezTo>
                <a:cubicBezTo>
                  <a:pt x="7227593" y="5286866"/>
                  <a:pt x="7280143" y="5292438"/>
                  <a:pt x="7310732" y="5251252"/>
                </a:cubicBezTo>
                <a:cubicBezTo>
                  <a:pt x="7324606" y="5232570"/>
                  <a:pt x="7356289" y="5235848"/>
                  <a:pt x="7381307" y="5212249"/>
                </a:cubicBezTo>
                <a:cubicBezTo>
                  <a:pt x="7429048" y="5166911"/>
                  <a:pt x="7419108" y="5133372"/>
                  <a:pt x="7397913" y="5087815"/>
                </a:cubicBezTo>
                <a:cubicBezTo>
                  <a:pt x="7390292" y="5071428"/>
                  <a:pt x="7402706" y="5034945"/>
                  <a:pt x="7418099" y="5014410"/>
                </a:cubicBezTo>
                <a:lnTo>
                  <a:pt x="7433783" y="5000589"/>
                </a:lnTo>
                <a:lnTo>
                  <a:pt x="7433746" y="5000415"/>
                </a:lnTo>
                <a:cubicBezTo>
                  <a:pt x="7468816" y="4974851"/>
                  <a:pt x="7502901" y="4947866"/>
                  <a:pt x="7539063" y="4923940"/>
                </a:cubicBezTo>
                <a:cubicBezTo>
                  <a:pt x="7568341" y="4904712"/>
                  <a:pt x="7599259" y="4895755"/>
                  <a:pt x="7636950" y="4905805"/>
                </a:cubicBezTo>
                <a:cubicBezTo>
                  <a:pt x="7663715" y="4912906"/>
                  <a:pt x="7696381" y="4935412"/>
                  <a:pt x="7722492" y="4900453"/>
                </a:cubicBezTo>
                <a:cubicBezTo>
                  <a:pt x="7760402" y="4902855"/>
                  <a:pt x="7780067" y="4874123"/>
                  <a:pt x="7801479" y="4851290"/>
                </a:cubicBezTo>
                <a:cubicBezTo>
                  <a:pt x="7817102" y="4834575"/>
                  <a:pt x="7831086" y="4819935"/>
                  <a:pt x="7855776" y="4822667"/>
                </a:cubicBezTo>
                <a:cubicBezTo>
                  <a:pt x="7852062" y="4841130"/>
                  <a:pt x="7848347" y="4859702"/>
                  <a:pt x="7844633" y="4878166"/>
                </a:cubicBezTo>
                <a:cubicBezTo>
                  <a:pt x="7830539" y="4878056"/>
                  <a:pt x="7819833" y="4885048"/>
                  <a:pt x="7811093" y="4895209"/>
                </a:cubicBezTo>
                <a:cubicBezTo>
                  <a:pt x="7770344" y="4943059"/>
                  <a:pt x="7724459" y="4960539"/>
                  <a:pt x="7664263" y="4928201"/>
                </a:cubicBezTo>
                <a:cubicBezTo>
                  <a:pt x="7634765" y="4912360"/>
                  <a:pt x="7607016" y="4931260"/>
                  <a:pt x="7582216" y="4947101"/>
                </a:cubicBezTo>
                <a:cubicBezTo>
                  <a:pt x="7563753" y="4958900"/>
                  <a:pt x="7549224" y="4980095"/>
                  <a:pt x="7529558" y="4985994"/>
                </a:cubicBezTo>
                <a:cubicBezTo>
                  <a:pt x="7503339" y="4993970"/>
                  <a:pt x="7499515" y="5007954"/>
                  <a:pt x="7500389" y="5030458"/>
                </a:cubicBezTo>
                <a:cubicBezTo>
                  <a:pt x="7500990" y="5045316"/>
                  <a:pt x="7505688" y="5054685"/>
                  <a:pt x="7513444" y="5060202"/>
                </a:cubicBezTo>
                <a:lnTo>
                  <a:pt x="7544802" y="5066827"/>
                </a:lnTo>
                <a:lnTo>
                  <a:pt x="7549454" y="5048308"/>
                </a:lnTo>
                <a:cubicBezTo>
                  <a:pt x="7552473" y="5042968"/>
                  <a:pt x="7557142" y="5038816"/>
                  <a:pt x="7564080" y="5036686"/>
                </a:cubicBezTo>
                <a:cubicBezTo>
                  <a:pt x="7606797" y="5023468"/>
                  <a:pt x="7626134" y="4973541"/>
                  <a:pt x="7676279" y="4968843"/>
                </a:cubicBezTo>
                <a:cubicBezTo>
                  <a:pt x="7691793" y="4967423"/>
                  <a:pt x="7709819" y="4956170"/>
                  <a:pt x="7727190" y="4957263"/>
                </a:cubicBezTo>
                <a:cubicBezTo>
                  <a:pt x="7814698" y="4962834"/>
                  <a:pt x="7814589" y="4963380"/>
                  <a:pt x="7844632" y="4878276"/>
                </a:cubicBezTo>
                <a:cubicBezTo>
                  <a:pt x="7863642" y="4867678"/>
                  <a:pt x="7878391" y="4852820"/>
                  <a:pt x="7889097" y="4833920"/>
                </a:cubicBezTo>
                <a:cubicBezTo>
                  <a:pt x="7902098" y="4825945"/>
                  <a:pt x="7899804" y="4812835"/>
                  <a:pt x="7900241" y="4800599"/>
                </a:cubicBezTo>
                <a:cubicBezTo>
                  <a:pt x="7907560" y="4807919"/>
                  <a:pt x="7914879" y="4815239"/>
                  <a:pt x="7922091" y="4822449"/>
                </a:cubicBezTo>
                <a:lnTo>
                  <a:pt x="7922417" y="4822777"/>
                </a:lnTo>
                <a:lnTo>
                  <a:pt x="7922404" y="4822798"/>
                </a:lnTo>
                <a:lnTo>
                  <a:pt x="7922821" y="4822892"/>
                </a:lnTo>
                <a:lnTo>
                  <a:pt x="7934668" y="4827530"/>
                </a:lnTo>
                <a:lnTo>
                  <a:pt x="7948104" y="4828586"/>
                </a:lnTo>
                <a:lnTo>
                  <a:pt x="7948200" y="4828607"/>
                </a:lnTo>
                <a:cubicBezTo>
                  <a:pt x="7957405" y="4829385"/>
                  <a:pt x="7966226" y="4831571"/>
                  <a:pt x="7971798" y="4842878"/>
                </a:cubicBezTo>
                <a:cubicBezTo>
                  <a:pt x="7967319" y="4848122"/>
                  <a:pt x="7962949" y="4853912"/>
                  <a:pt x="7957923" y="4859156"/>
                </a:cubicBezTo>
                <a:cubicBezTo>
                  <a:pt x="7903190" y="4916184"/>
                  <a:pt x="7898492" y="4921209"/>
                  <a:pt x="7954755" y="4974523"/>
                </a:cubicBezTo>
                <a:cubicBezTo>
                  <a:pt x="8008069" y="5024997"/>
                  <a:pt x="8000531" y="5090764"/>
                  <a:pt x="8005119" y="5148230"/>
                </a:cubicBezTo>
                <a:cubicBezTo>
                  <a:pt x="8007414" y="5177180"/>
                  <a:pt x="8020196" y="5216401"/>
                  <a:pt x="8000968" y="5249722"/>
                </a:cubicBezTo>
                <a:cubicBezTo>
                  <a:pt x="7970378" y="5302707"/>
                  <a:pt x="7987311" y="5369896"/>
                  <a:pt x="7951914" y="5422335"/>
                </a:cubicBezTo>
                <a:cubicBezTo>
                  <a:pt x="7948965" y="5426596"/>
                  <a:pt x="7952352" y="5436865"/>
                  <a:pt x="7955301" y="5443093"/>
                </a:cubicBezTo>
                <a:cubicBezTo>
                  <a:pt x="7982723" y="5501541"/>
                  <a:pt x="7963277" y="5569822"/>
                  <a:pt x="8000531" y="5628817"/>
                </a:cubicBezTo>
                <a:cubicBezTo>
                  <a:pt x="8009052" y="5642296"/>
                  <a:pt x="8018895" y="5655082"/>
                  <a:pt x="8029955" y="5664775"/>
                </a:cubicBezTo>
                <a:lnTo>
                  <a:pt x="8036695" y="5667969"/>
                </a:lnTo>
                <a:lnTo>
                  <a:pt x="8041635" y="5673349"/>
                </a:lnTo>
                <a:lnTo>
                  <a:pt x="8066072" y="5681882"/>
                </a:lnTo>
                <a:lnTo>
                  <a:pt x="8066685" y="5682173"/>
                </a:lnTo>
                <a:lnTo>
                  <a:pt x="8066821" y="5682144"/>
                </a:lnTo>
                <a:lnTo>
                  <a:pt x="8066072" y="5681882"/>
                </a:lnTo>
                <a:lnTo>
                  <a:pt x="8036695" y="5667969"/>
                </a:lnTo>
                <a:lnTo>
                  <a:pt x="8000749" y="5628817"/>
                </a:lnTo>
                <a:cubicBezTo>
                  <a:pt x="7963495" y="5569822"/>
                  <a:pt x="7982942" y="5501541"/>
                  <a:pt x="7955520" y="5443093"/>
                </a:cubicBezTo>
                <a:cubicBezTo>
                  <a:pt x="7952570" y="5436756"/>
                  <a:pt x="7949183" y="5426596"/>
                  <a:pt x="7952133" y="5422335"/>
                </a:cubicBezTo>
                <a:cubicBezTo>
                  <a:pt x="7987421" y="5369896"/>
                  <a:pt x="7970487" y="5302707"/>
                  <a:pt x="8001186" y="5249722"/>
                </a:cubicBezTo>
                <a:cubicBezTo>
                  <a:pt x="8020414" y="5216401"/>
                  <a:pt x="8007741" y="5177180"/>
                  <a:pt x="8005338" y="5148230"/>
                </a:cubicBezTo>
                <a:cubicBezTo>
                  <a:pt x="8000749" y="5090764"/>
                  <a:pt x="8008178" y="5025105"/>
                  <a:pt x="7954973" y="4974523"/>
                </a:cubicBezTo>
                <a:cubicBezTo>
                  <a:pt x="7898601" y="4921100"/>
                  <a:pt x="7903407" y="4916184"/>
                  <a:pt x="7958142" y="4859156"/>
                </a:cubicBezTo>
                <a:cubicBezTo>
                  <a:pt x="7963167" y="4853912"/>
                  <a:pt x="7967537" y="4848122"/>
                  <a:pt x="7972017" y="4842878"/>
                </a:cubicBezTo>
                <a:cubicBezTo>
                  <a:pt x="7966390" y="4831571"/>
                  <a:pt x="7957569" y="4829386"/>
                  <a:pt x="7948378" y="4828607"/>
                </a:cubicBezTo>
                <a:lnTo>
                  <a:pt x="7948104" y="4828586"/>
                </a:lnTo>
                <a:lnTo>
                  <a:pt x="7922821" y="4822892"/>
                </a:lnTo>
                <a:lnTo>
                  <a:pt x="7922526" y="4822776"/>
                </a:lnTo>
                <a:cubicBezTo>
                  <a:pt x="7922526" y="4822557"/>
                  <a:pt x="7922526" y="4822339"/>
                  <a:pt x="7922636" y="4822120"/>
                </a:cubicBezTo>
                <a:cubicBezTo>
                  <a:pt x="7927661" y="4803876"/>
                  <a:pt x="7927661" y="4785522"/>
                  <a:pt x="7922526" y="4767278"/>
                </a:cubicBezTo>
                <a:cubicBezTo>
                  <a:pt x="7953990" y="4792295"/>
                  <a:pt x="7999547" y="4816549"/>
                  <a:pt x="7989606" y="4859921"/>
                </a:cubicBezTo>
                <a:cubicBezTo>
                  <a:pt x="7982177" y="4892478"/>
                  <a:pt x="7988732" y="4923940"/>
                  <a:pt x="7984799" y="4955186"/>
                </a:cubicBezTo>
                <a:cubicBezTo>
                  <a:pt x="7981084" y="4985121"/>
                  <a:pt x="8005229" y="5032971"/>
                  <a:pt x="8031447" y="5047938"/>
                </a:cubicBezTo>
                <a:cubicBezTo>
                  <a:pt x="8056903" y="5062468"/>
                  <a:pt x="8064987" y="5075360"/>
                  <a:pt x="8074383" y="5099177"/>
                </a:cubicBezTo>
                <a:cubicBezTo>
                  <a:pt x="8086182" y="5128893"/>
                  <a:pt x="8088476" y="5167129"/>
                  <a:pt x="8128352" y="5179802"/>
                </a:cubicBezTo>
                <a:cubicBezTo>
                  <a:pt x="8132230" y="5181059"/>
                  <a:pt x="8136000" y="5184719"/>
                  <a:pt x="8137214" y="5188870"/>
                </a:cubicBezTo>
                <a:lnTo>
                  <a:pt x="8130800" y="5200803"/>
                </a:lnTo>
                <a:lnTo>
                  <a:pt x="8130974" y="5200669"/>
                </a:lnTo>
                <a:cubicBezTo>
                  <a:pt x="8143647" y="5194223"/>
                  <a:pt x="8136327" y="5182096"/>
                  <a:pt x="8128571" y="5179584"/>
                </a:cubicBezTo>
                <a:cubicBezTo>
                  <a:pt x="8088804" y="5166910"/>
                  <a:pt x="8086400" y="5128674"/>
                  <a:pt x="8074601" y="5098958"/>
                </a:cubicBezTo>
                <a:cubicBezTo>
                  <a:pt x="8065206" y="5075142"/>
                  <a:pt x="8057121" y="5062250"/>
                  <a:pt x="8031667" y="5047720"/>
                </a:cubicBezTo>
                <a:cubicBezTo>
                  <a:pt x="8005447" y="5032753"/>
                  <a:pt x="7981303" y="4984793"/>
                  <a:pt x="7985017" y="4954968"/>
                </a:cubicBezTo>
                <a:cubicBezTo>
                  <a:pt x="7988950" y="4923722"/>
                  <a:pt x="7982395" y="4892150"/>
                  <a:pt x="7989824" y="4859703"/>
                </a:cubicBezTo>
                <a:cubicBezTo>
                  <a:pt x="7999766" y="4816439"/>
                  <a:pt x="7954209" y="4792077"/>
                  <a:pt x="7922745" y="4767060"/>
                </a:cubicBezTo>
                <a:cubicBezTo>
                  <a:pt x="7901005" y="4686761"/>
                  <a:pt x="7826169" y="4655299"/>
                  <a:pt x="7768923" y="4612800"/>
                </a:cubicBezTo>
                <a:cubicBezTo>
                  <a:pt x="7704465" y="4564948"/>
                  <a:pt x="7690918" y="4502240"/>
                  <a:pt x="7678354" y="4433849"/>
                </a:cubicBezTo>
                <a:close/>
                <a:moveTo>
                  <a:pt x="7193726" y="3616605"/>
                </a:moveTo>
                <a:lnTo>
                  <a:pt x="7193816" y="3616605"/>
                </a:lnTo>
                <a:lnTo>
                  <a:pt x="7193626" y="3616795"/>
                </a:lnTo>
                <a:close/>
                <a:moveTo>
                  <a:pt x="6361203" y="3597122"/>
                </a:moveTo>
                <a:lnTo>
                  <a:pt x="6361141" y="3597270"/>
                </a:lnTo>
                <a:lnTo>
                  <a:pt x="6360855" y="3597175"/>
                </a:lnTo>
                <a:close/>
                <a:moveTo>
                  <a:pt x="6576178" y="3549657"/>
                </a:moveTo>
                <a:lnTo>
                  <a:pt x="6575770" y="3550142"/>
                </a:lnTo>
                <a:lnTo>
                  <a:pt x="6569417" y="3554812"/>
                </a:lnTo>
                <a:lnTo>
                  <a:pt x="6569900" y="3557120"/>
                </a:lnTo>
                <a:lnTo>
                  <a:pt x="6568059" y="3559308"/>
                </a:lnTo>
                <a:cubicBezTo>
                  <a:pt x="6567878" y="3564226"/>
                  <a:pt x="6570012" y="3570624"/>
                  <a:pt x="6573834" y="3577839"/>
                </a:cubicBezTo>
                <a:cubicBezTo>
                  <a:pt x="6560976" y="3604033"/>
                  <a:pt x="6549069" y="3621749"/>
                  <a:pt x="6513732" y="3600889"/>
                </a:cubicBezTo>
                <a:cubicBezTo>
                  <a:pt x="6497634" y="3591364"/>
                  <a:pt x="6466297" y="3570695"/>
                  <a:pt x="6448009" y="3606890"/>
                </a:cubicBezTo>
                <a:lnTo>
                  <a:pt x="6448295" y="3606890"/>
                </a:lnTo>
                <a:cubicBezTo>
                  <a:pt x="6483061" y="3644990"/>
                  <a:pt x="6528114" y="3648229"/>
                  <a:pt x="6575263" y="3644228"/>
                </a:cubicBezTo>
                <a:cubicBezTo>
                  <a:pt x="6594027" y="3642609"/>
                  <a:pt x="6601171" y="3631655"/>
                  <a:pt x="6594885" y="3614796"/>
                </a:cubicBezTo>
                <a:cubicBezTo>
                  <a:pt x="6589932" y="3601747"/>
                  <a:pt x="6581264" y="3590031"/>
                  <a:pt x="6574215" y="3577744"/>
                </a:cubicBezTo>
                <a:lnTo>
                  <a:pt x="6569900" y="3557120"/>
                </a:lnTo>
                <a:lnTo>
                  <a:pt x="6575770" y="3550142"/>
                </a:lnTo>
                <a:lnTo>
                  <a:pt x="6576420" y="3549664"/>
                </a:lnTo>
                <a:close/>
                <a:moveTo>
                  <a:pt x="7312047" y="3531265"/>
                </a:moveTo>
                <a:lnTo>
                  <a:pt x="7311759" y="3531428"/>
                </a:lnTo>
                <a:cubicBezTo>
                  <a:pt x="7308545" y="3537976"/>
                  <a:pt x="7312593" y="3549454"/>
                  <a:pt x="7320213" y="3565360"/>
                </a:cubicBezTo>
                <a:cubicBezTo>
                  <a:pt x="7324499" y="3574314"/>
                  <a:pt x="7326642" y="3582344"/>
                  <a:pt x="7326818" y="3589268"/>
                </a:cubicBezTo>
                <a:lnTo>
                  <a:pt x="7321695" y="3606276"/>
                </a:lnTo>
                <a:lnTo>
                  <a:pt x="7321904" y="3606151"/>
                </a:lnTo>
                <a:cubicBezTo>
                  <a:pt x="7329071" y="3597102"/>
                  <a:pt x="7329071" y="3582886"/>
                  <a:pt x="7320499" y="3564979"/>
                </a:cubicBezTo>
                <a:cubicBezTo>
                  <a:pt x="7316689" y="3557026"/>
                  <a:pt x="7313772" y="3550186"/>
                  <a:pt x="7312209" y="3544517"/>
                </a:cubicBezTo>
                <a:close/>
                <a:moveTo>
                  <a:pt x="7424318" y="3440849"/>
                </a:moveTo>
                <a:lnTo>
                  <a:pt x="7424130" y="3440893"/>
                </a:lnTo>
                <a:cubicBezTo>
                  <a:pt x="7419296" y="3446512"/>
                  <a:pt x="7417320" y="3455347"/>
                  <a:pt x="7416796" y="3465919"/>
                </a:cubicBezTo>
                <a:cubicBezTo>
                  <a:pt x="7416320" y="3475754"/>
                  <a:pt x="7414099" y="3484910"/>
                  <a:pt x="7410439" y="3493008"/>
                </a:cubicBezTo>
                <a:lnTo>
                  <a:pt x="7395654" y="3513462"/>
                </a:lnTo>
                <a:lnTo>
                  <a:pt x="7395699" y="3513437"/>
                </a:lnTo>
                <a:cubicBezTo>
                  <a:pt x="7408176" y="3502234"/>
                  <a:pt x="7416130" y="3485255"/>
                  <a:pt x="7417083" y="3465538"/>
                </a:cubicBezTo>
                <a:close/>
                <a:moveTo>
                  <a:pt x="7916201" y="3423911"/>
                </a:moveTo>
                <a:cubicBezTo>
                  <a:pt x="7913412" y="3423176"/>
                  <a:pt x="7910466" y="3423640"/>
                  <a:pt x="7907453" y="3424629"/>
                </a:cubicBezTo>
                <a:cubicBezTo>
                  <a:pt x="7901429" y="3426605"/>
                  <a:pt x="7895142" y="3430677"/>
                  <a:pt x="7889332" y="3431439"/>
                </a:cubicBezTo>
                <a:lnTo>
                  <a:pt x="7870696" y="3429015"/>
                </a:lnTo>
                <a:lnTo>
                  <a:pt x="7870723" y="3429059"/>
                </a:lnTo>
                <a:cubicBezTo>
                  <a:pt x="7875545" y="3431892"/>
                  <a:pt x="7881903" y="3432488"/>
                  <a:pt x="7889523" y="3431535"/>
                </a:cubicBezTo>
                <a:cubicBezTo>
                  <a:pt x="7895333" y="3430773"/>
                  <a:pt x="7901595" y="3426701"/>
                  <a:pt x="7907608" y="3424725"/>
                </a:cubicBezTo>
                <a:lnTo>
                  <a:pt x="7924007" y="3430422"/>
                </a:lnTo>
                <a:lnTo>
                  <a:pt x="7924003" y="3430391"/>
                </a:lnTo>
                <a:cubicBezTo>
                  <a:pt x="7921622" y="3426581"/>
                  <a:pt x="7918990" y="3424646"/>
                  <a:pt x="7916201" y="3423911"/>
                </a:cubicBezTo>
                <a:close/>
                <a:moveTo>
                  <a:pt x="8354487" y="3376816"/>
                </a:moveTo>
                <a:lnTo>
                  <a:pt x="8353890" y="3377135"/>
                </a:lnTo>
                <a:lnTo>
                  <a:pt x="8353973" y="3377141"/>
                </a:lnTo>
                <a:close/>
                <a:moveTo>
                  <a:pt x="7622918" y="3367052"/>
                </a:moveTo>
                <a:lnTo>
                  <a:pt x="7621888" y="3398859"/>
                </a:lnTo>
                <a:lnTo>
                  <a:pt x="7624267" y="3415314"/>
                </a:lnTo>
                <a:lnTo>
                  <a:pt x="7625511" y="3424609"/>
                </a:lnTo>
                <a:lnTo>
                  <a:pt x="7625811" y="3436908"/>
                </a:lnTo>
                <a:lnTo>
                  <a:pt x="7623042" y="3455881"/>
                </a:lnTo>
                <a:lnTo>
                  <a:pt x="7618360" y="3468031"/>
                </a:lnTo>
                <a:lnTo>
                  <a:pt x="7615833" y="3471439"/>
                </a:lnTo>
                <a:lnTo>
                  <a:pt x="7593867" y="3488589"/>
                </a:lnTo>
                <a:cubicBezTo>
                  <a:pt x="7590438" y="3490303"/>
                  <a:pt x="7586818" y="3497161"/>
                  <a:pt x="7587389" y="3500971"/>
                </a:cubicBezTo>
                <a:cubicBezTo>
                  <a:pt x="7592247" y="3531737"/>
                  <a:pt x="7575674" y="3526498"/>
                  <a:pt x="7557195" y="3520117"/>
                </a:cubicBezTo>
                <a:cubicBezTo>
                  <a:pt x="7544432" y="3515735"/>
                  <a:pt x="7531287" y="3512401"/>
                  <a:pt x="7517857" y="3508496"/>
                </a:cubicBezTo>
                <a:cubicBezTo>
                  <a:pt x="7527858" y="3572790"/>
                  <a:pt x="7550433" y="3640132"/>
                  <a:pt x="7463850" y="3671278"/>
                </a:cubicBezTo>
                <a:cubicBezTo>
                  <a:pt x="7458326" y="3673278"/>
                  <a:pt x="7454801" y="3680327"/>
                  <a:pt x="7449944" y="3684518"/>
                </a:cubicBezTo>
                <a:lnTo>
                  <a:pt x="7371624" y="3753036"/>
                </a:lnTo>
                <a:lnTo>
                  <a:pt x="7371743" y="3753194"/>
                </a:lnTo>
                <a:cubicBezTo>
                  <a:pt x="7397651" y="3730619"/>
                  <a:pt x="7423940" y="3707664"/>
                  <a:pt x="7450134" y="3684614"/>
                </a:cubicBezTo>
                <a:cubicBezTo>
                  <a:pt x="7454992" y="3680327"/>
                  <a:pt x="7458516" y="3673279"/>
                  <a:pt x="7464040" y="3671374"/>
                </a:cubicBezTo>
                <a:cubicBezTo>
                  <a:pt x="7550527" y="3640227"/>
                  <a:pt x="7528048" y="3572980"/>
                  <a:pt x="7518047" y="3508592"/>
                </a:cubicBezTo>
                <a:cubicBezTo>
                  <a:pt x="7531382" y="3512497"/>
                  <a:pt x="7544622" y="3515830"/>
                  <a:pt x="7557385" y="3520212"/>
                </a:cubicBezTo>
                <a:cubicBezTo>
                  <a:pt x="7575864" y="3526594"/>
                  <a:pt x="7592437" y="3531832"/>
                  <a:pt x="7587580" y="3501067"/>
                </a:cubicBezTo>
                <a:cubicBezTo>
                  <a:pt x="7587008" y="3497257"/>
                  <a:pt x="7590532" y="3490399"/>
                  <a:pt x="7594057" y="3488684"/>
                </a:cubicBezTo>
                <a:cubicBezTo>
                  <a:pt x="7601463" y="3485076"/>
                  <a:pt x="7607292" y="3481097"/>
                  <a:pt x="7611846" y="3476816"/>
                </a:cubicBezTo>
                <a:lnTo>
                  <a:pt x="7615833" y="3471439"/>
                </a:lnTo>
                <a:lnTo>
                  <a:pt x="7617568" y="3470084"/>
                </a:lnTo>
                <a:lnTo>
                  <a:pt x="7618360" y="3468031"/>
                </a:lnTo>
                <a:lnTo>
                  <a:pt x="7621983" y="3463144"/>
                </a:lnTo>
                <a:lnTo>
                  <a:pt x="7623042" y="3455881"/>
                </a:lnTo>
                <a:lnTo>
                  <a:pt x="7626080" y="3447999"/>
                </a:lnTo>
                <a:lnTo>
                  <a:pt x="7625811" y="3436908"/>
                </a:lnTo>
                <a:lnTo>
                  <a:pt x="7626513" y="3432094"/>
                </a:lnTo>
                <a:lnTo>
                  <a:pt x="7625511" y="3424609"/>
                </a:lnTo>
                <a:lnTo>
                  <a:pt x="7625491" y="3423776"/>
                </a:lnTo>
                <a:lnTo>
                  <a:pt x="7624267" y="3415314"/>
                </a:lnTo>
                <a:lnTo>
                  <a:pt x="7622078" y="3398954"/>
                </a:lnTo>
                <a:cubicBezTo>
                  <a:pt x="7620709" y="3387939"/>
                  <a:pt x="7620250" y="3377146"/>
                  <a:pt x="7623108" y="3367145"/>
                </a:cubicBezTo>
                <a:close/>
                <a:moveTo>
                  <a:pt x="8245454" y="3349673"/>
                </a:moveTo>
                <a:cubicBezTo>
                  <a:pt x="8237608" y="3349364"/>
                  <a:pt x="8229993" y="3350382"/>
                  <a:pt x="8222802" y="3353239"/>
                </a:cubicBezTo>
                <a:lnTo>
                  <a:pt x="8186424" y="3360482"/>
                </a:lnTo>
                <a:lnTo>
                  <a:pt x="8186787" y="3360566"/>
                </a:lnTo>
                <a:cubicBezTo>
                  <a:pt x="8197757" y="3360787"/>
                  <a:pt x="8209776" y="3358621"/>
                  <a:pt x="8223278" y="3353239"/>
                </a:cubicBezTo>
                <a:lnTo>
                  <a:pt x="8245660" y="3349711"/>
                </a:lnTo>
                <a:close/>
                <a:moveTo>
                  <a:pt x="7842775" y="3339493"/>
                </a:moveTo>
                <a:lnTo>
                  <a:pt x="7842923" y="3339591"/>
                </a:lnTo>
                <a:cubicBezTo>
                  <a:pt x="7852185" y="3343691"/>
                  <a:pt x="7862591" y="3346167"/>
                  <a:pt x="7874664" y="3346286"/>
                </a:cubicBezTo>
                <a:lnTo>
                  <a:pt x="7889637" y="3350112"/>
                </a:lnTo>
                <a:lnTo>
                  <a:pt x="7889618" y="3350060"/>
                </a:lnTo>
                <a:cubicBezTo>
                  <a:pt x="7885546" y="3347119"/>
                  <a:pt x="7879902" y="3346238"/>
                  <a:pt x="7874473" y="3346190"/>
                </a:cubicBezTo>
                <a:close/>
                <a:moveTo>
                  <a:pt x="7433355" y="3336411"/>
                </a:moveTo>
                <a:lnTo>
                  <a:pt x="7433071" y="3336773"/>
                </a:lnTo>
                <a:cubicBezTo>
                  <a:pt x="7431078" y="3341130"/>
                  <a:pt x="7430418" y="3345106"/>
                  <a:pt x="7430892" y="3348811"/>
                </a:cubicBezTo>
                <a:lnTo>
                  <a:pt x="7432074" y="3351466"/>
                </a:lnTo>
                <a:lnTo>
                  <a:pt x="7432025" y="3352048"/>
                </a:lnTo>
                <a:lnTo>
                  <a:pt x="7432761" y="3353009"/>
                </a:lnTo>
                <a:lnTo>
                  <a:pt x="7435527" y="3359222"/>
                </a:lnTo>
                <a:lnTo>
                  <a:pt x="7440165" y="3362672"/>
                </a:lnTo>
                <a:lnTo>
                  <a:pt x="7442105" y="3365204"/>
                </a:lnTo>
                <a:lnTo>
                  <a:pt x="7454204" y="3373117"/>
                </a:lnTo>
                <a:lnTo>
                  <a:pt x="7460516" y="3377813"/>
                </a:lnTo>
                <a:cubicBezTo>
                  <a:pt x="7474708" y="3385719"/>
                  <a:pt x="7502331" y="3386481"/>
                  <a:pt x="7498045" y="3407912"/>
                </a:cubicBezTo>
                <a:lnTo>
                  <a:pt x="7493783" y="3413732"/>
                </a:lnTo>
                <a:lnTo>
                  <a:pt x="7498331" y="3407531"/>
                </a:lnTo>
                <a:cubicBezTo>
                  <a:pt x="7502712" y="3386195"/>
                  <a:pt x="7474994" y="3385338"/>
                  <a:pt x="7460802" y="3377432"/>
                </a:cubicBezTo>
                <a:lnTo>
                  <a:pt x="7454204" y="3373117"/>
                </a:lnTo>
                <a:lnTo>
                  <a:pt x="7440165" y="3362672"/>
                </a:lnTo>
                <a:lnTo>
                  <a:pt x="7432761" y="3353009"/>
                </a:lnTo>
                <a:lnTo>
                  <a:pt x="7432074" y="3351466"/>
                </a:lnTo>
                <a:close/>
                <a:moveTo>
                  <a:pt x="8472914" y="3312881"/>
                </a:moveTo>
                <a:lnTo>
                  <a:pt x="8436067" y="3321045"/>
                </a:lnTo>
                <a:lnTo>
                  <a:pt x="8434891" y="3321827"/>
                </a:lnTo>
                <a:lnTo>
                  <a:pt x="8415125" y="3333992"/>
                </a:lnTo>
                <a:lnTo>
                  <a:pt x="8410241" y="3338224"/>
                </a:lnTo>
                <a:lnTo>
                  <a:pt x="8408492" y="3339387"/>
                </a:lnTo>
                <a:lnTo>
                  <a:pt x="8394354" y="3351655"/>
                </a:lnTo>
                <a:lnTo>
                  <a:pt x="8395771" y="3350761"/>
                </a:lnTo>
                <a:lnTo>
                  <a:pt x="8410241" y="3338224"/>
                </a:lnTo>
                <a:lnTo>
                  <a:pt x="8434891" y="3321827"/>
                </a:lnTo>
                <a:lnTo>
                  <a:pt x="8436162" y="3321045"/>
                </a:lnTo>
                <a:close/>
                <a:moveTo>
                  <a:pt x="8062783" y="3300375"/>
                </a:moveTo>
                <a:cubicBezTo>
                  <a:pt x="8053067" y="3313520"/>
                  <a:pt x="8067926" y="3323902"/>
                  <a:pt x="8065450" y="3335713"/>
                </a:cubicBezTo>
                <a:cubicBezTo>
                  <a:pt x="8031922" y="3327617"/>
                  <a:pt x="8007728" y="3345714"/>
                  <a:pt x="8006299" y="3374289"/>
                </a:cubicBezTo>
                <a:lnTo>
                  <a:pt x="8005554" y="3377329"/>
                </a:lnTo>
                <a:lnTo>
                  <a:pt x="7995581" y="3408715"/>
                </a:lnTo>
                <a:lnTo>
                  <a:pt x="7988245" y="3417640"/>
                </a:lnTo>
                <a:lnTo>
                  <a:pt x="7974851" y="3429000"/>
                </a:lnTo>
                <a:lnTo>
                  <a:pt x="7937398" y="3450517"/>
                </a:lnTo>
                <a:lnTo>
                  <a:pt x="7909448" y="3472046"/>
                </a:lnTo>
                <a:lnTo>
                  <a:pt x="7909430" y="3472302"/>
                </a:lnTo>
                <a:cubicBezTo>
                  <a:pt x="7925384" y="3453681"/>
                  <a:pt x="7948816" y="3445775"/>
                  <a:pt x="7968675" y="3434238"/>
                </a:cubicBezTo>
                <a:lnTo>
                  <a:pt x="7974851" y="3429000"/>
                </a:lnTo>
                <a:lnTo>
                  <a:pt x="7982537" y="3424584"/>
                </a:lnTo>
                <a:lnTo>
                  <a:pt x="7988245" y="3417640"/>
                </a:lnTo>
                <a:lnTo>
                  <a:pt x="7994405" y="3412415"/>
                </a:lnTo>
                <a:lnTo>
                  <a:pt x="7995581" y="3408715"/>
                </a:lnTo>
                <a:lnTo>
                  <a:pt x="7998838" y="3404751"/>
                </a:lnTo>
                <a:lnTo>
                  <a:pt x="8005554" y="3377329"/>
                </a:lnTo>
                <a:lnTo>
                  <a:pt x="8006490" y="3374385"/>
                </a:lnTo>
                <a:cubicBezTo>
                  <a:pt x="8007918" y="3345810"/>
                  <a:pt x="8032112" y="3327712"/>
                  <a:pt x="8065640" y="3335809"/>
                </a:cubicBezTo>
                <a:cubicBezTo>
                  <a:pt x="8042208" y="3362479"/>
                  <a:pt x="8040589" y="3396674"/>
                  <a:pt x="8031731" y="3428773"/>
                </a:cubicBezTo>
                <a:cubicBezTo>
                  <a:pt x="8024111" y="3456205"/>
                  <a:pt x="8008776" y="3481446"/>
                  <a:pt x="7997346" y="3507830"/>
                </a:cubicBezTo>
                <a:lnTo>
                  <a:pt x="7989869" y="3520818"/>
                </a:lnTo>
                <a:lnTo>
                  <a:pt x="7990034" y="3520796"/>
                </a:lnTo>
                <a:cubicBezTo>
                  <a:pt x="7993225" y="3517545"/>
                  <a:pt x="7995583" y="3512402"/>
                  <a:pt x="7997631" y="3507734"/>
                </a:cubicBezTo>
                <a:cubicBezTo>
                  <a:pt x="8009061" y="3481350"/>
                  <a:pt x="8024396" y="3456109"/>
                  <a:pt x="8032016" y="3428677"/>
                </a:cubicBezTo>
                <a:cubicBezTo>
                  <a:pt x="8040874" y="3396578"/>
                  <a:pt x="8042494" y="3362383"/>
                  <a:pt x="8065925" y="3335713"/>
                </a:cubicBezTo>
                <a:lnTo>
                  <a:pt x="8094976" y="3316377"/>
                </a:lnTo>
                <a:lnTo>
                  <a:pt x="8094501" y="3316377"/>
                </a:lnTo>
                <a:cubicBezTo>
                  <a:pt x="8083166" y="3312853"/>
                  <a:pt x="8076784" y="3298756"/>
                  <a:pt x="8062783" y="3300375"/>
                </a:cubicBezTo>
                <a:close/>
                <a:moveTo>
                  <a:pt x="8830164" y="3265288"/>
                </a:moveTo>
                <a:lnTo>
                  <a:pt x="8829650" y="3265428"/>
                </a:lnTo>
                <a:lnTo>
                  <a:pt x="8793183" y="3273825"/>
                </a:lnTo>
                <a:lnTo>
                  <a:pt x="8778292" y="3279444"/>
                </a:lnTo>
                <a:lnTo>
                  <a:pt x="8775119" y="3280310"/>
                </a:lnTo>
                <a:cubicBezTo>
                  <a:pt x="8757266" y="3287206"/>
                  <a:pt x="8739688" y="3295006"/>
                  <a:pt x="8721722" y="3300757"/>
                </a:cubicBezTo>
                <a:lnTo>
                  <a:pt x="8682605" y="3310058"/>
                </a:lnTo>
                <a:lnTo>
                  <a:pt x="8721817" y="3300756"/>
                </a:lnTo>
                <a:lnTo>
                  <a:pt x="8778292" y="3279444"/>
                </a:lnTo>
                <a:lnTo>
                  <a:pt x="8829650" y="3265428"/>
                </a:lnTo>
                <a:lnTo>
                  <a:pt x="8830244" y="3265292"/>
                </a:lnTo>
                <a:close/>
                <a:moveTo>
                  <a:pt x="7966866" y="3245416"/>
                </a:moveTo>
                <a:lnTo>
                  <a:pt x="7979022" y="3258584"/>
                </a:lnTo>
                <a:lnTo>
                  <a:pt x="7979034" y="3258589"/>
                </a:lnTo>
                <a:lnTo>
                  <a:pt x="7966961" y="3245511"/>
                </a:lnTo>
                <a:close/>
                <a:moveTo>
                  <a:pt x="6659571" y="3220901"/>
                </a:moveTo>
                <a:cubicBezTo>
                  <a:pt x="6655416" y="3221818"/>
                  <a:pt x="6651082" y="3223604"/>
                  <a:pt x="6648034" y="3225509"/>
                </a:cubicBezTo>
                <a:cubicBezTo>
                  <a:pt x="6644700" y="3227509"/>
                  <a:pt x="6643653" y="3241130"/>
                  <a:pt x="6645177" y="3241892"/>
                </a:cubicBezTo>
                <a:cubicBezTo>
                  <a:pt x="6683467" y="3260466"/>
                  <a:pt x="6671275" y="3316568"/>
                  <a:pt x="6717090" y="3333237"/>
                </a:cubicBezTo>
                <a:cubicBezTo>
                  <a:pt x="6742427" y="3342476"/>
                  <a:pt x="6767954" y="3370860"/>
                  <a:pt x="6768716" y="3400388"/>
                </a:cubicBezTo>
                <a:lnTo>
                  <a:pt x="6758844" y="3438032"/>
                </a:lnTo>
                <a:lnTo>
                  <a:pt x="6757434" y="3441182"/>
                </a:lnTo>
                <a:lnTo>
                  <a:pt x="6743666" y="3460643"/>
                </a:lnTo>
                <a:lnTo>
                  <a:pt x="6723032" y="3486245"/>
                </a:lnTo>
                <a:lnTo>
                  <a:pt x="6705155" y="3502224"/>
                </a:lnTo>
                <a:lnTo>
                  <a:pt x="6678302" y="3522465"/>
                </a:lnTo>
                <a:lnTo>
                  <a:pt x="6658841" y="3533648"/>
                </a:lnTo>
                <a:lnTo>
                  <a:pt x="6617501" y="3549738"/>
                </a:lnTo>
                <a:lnTo>
                  <a:pt x="6617270" y="3549808"/>
                </a:lnTo>
                <a:lnTo>
                  <a:pt x="6617323" y="3549808"/>
                </a:lnTo>
                <a:lnTo>
                  <a:pt x="6617501" y="3549738"/>
                </a:lnTo>
                <a:lnTo>
                  <a:pt x="6645714" y="3541191"/>
                </a:lnTo>
                <a:lnTo>
                  <a:pt x="6658841" y="3533648"/>
                </a:lnTo>
                <a:lnTo>
                  <a:pt x="6668405" y="3529926"/>
                </a:lnTo>
                <a:lnTo>
                  <a:pt x="6678302" y="3522465"/>
                </a:lnTo>
                <a:lnTo>
                  <a:pt x="6690084" y="3515695"/>
                </a:lnTo>
                <a:lnTo>
                  <a:pt x="6705155" y="3502224"/>
                </a:lnTo>
                <a:lnTo>
                  <a:pt x="6717890" y="3492624"/>
                </a:lnTo>
                <a:lnTo>
                  <a:pt x="6723032" y="3486245"/>
                </a:lnTo>
                <a:lnTo>
                  <a:pt x="6729893" y="3480112"/>
                </a:lnTo>
                <a:lnTo>
                  <a:pt x="6743666" y="3460643"/>
                </a:lnTo>
                <a:lnTo>
                  <a:pt x="6755036" y="3446536"/>
                </a:lnTo>
                <a:lnTo>
                  <a:pt x="6757434" y="3441182"/>
                </a:lnTo>
                <a:lnTo>
                  <a:pt x="6758363" y="3439869"/>
                </a:lnTo>
                <a:lnTo>
                  <a:pt x="6758844" y="3438032"/>
                </a:lnTo>
                <a:lnTo>
                  <a:pt x="6765623" y="3422895"/>
                </a:lnTo>
                <a:cubicBezTo>
                  <a:pt x="6768041" y="3415127"/>
                  <a:pt x="6769274" y="3407534"/>
                  <a:pt x="6769097" y="3400293"/>
                </a:cubicBezTo>
                <a:cubicBezTo>
                  <a:pt x="6768335" y="3370766"/>
                  <a:pt x="6742808" y="3342381"/>
                  <a:pt x="6717472" y="3333142"/>
                </a:cubicBezTo>
                <a:cubicBezTo>
                  <a:pt x="6671561" y="3316473"/>
                  <a:pt x="6683848" y="3260371"/>
                  <a:pt x="6645558" y="3241797"/>
                </a:cubicBezTo>
                <a:cubicBezTo>
                  <a:pt x="6643939" y="3241035"/>
                  <a:pt x="6645082" y="3227414"/>
                  <a:pt x="6648415" y="3225414"/>
                </a:cubicBezTo>
                <a:lnTo>
                  <a:pt x="6659913" y="3220921"/>
                </a:lnTo>
                <a:close/>
                <a:moveTo>
                  <a:pt x="7531868" y="3156627"/>
                </a:moveTo>
                <a:lnTo>
                  <a:pt x="7532226" y="3157175"/>
                </a:lnTo>
                <a:lnTo>
                  <a:pt x="7537116" y="3169286"/>
                </a:lnTo>
                <a:lnTo>
                  <a:pt x="7531764" y="3193981"/>
                </a:lnTo>
                <a:cubicBezTo>
                  <a:pt x="7510427" y="3250940"/>
                  <a:pt x="7522905" y="3286373"/>
                  <a:pt x="7574055" y="3317996"/>
                </a:cubicBezTo>
                <a:cubicBezTo>
                  <a:pt x="7589413" y="3327497"/>
                  <a:pt x="7593735" y="3347553"/>
                  <a:pt x="7606549" y="3359077"/>
                </a:cubicBezTo>
                <a:lnTo>
                  <a:pt x="7622103" y="3366653"/>
                </a:lnTo>
                <a:lnTo>
                  <a:pt x="7606740" y="3359132"/>
                </a:lnTo>
                <a:cubicBezTo>
                  <a:pt x="7593926" y="3347595"/>
                  <a:pt x="7589603" y="3327593"/>
                  <a:pt x="7574245" y="3318092"/>
                </a:cubicBezTo>
                <a:cubicBezTo>
                  <a:pt x="7523095" y="3286469"/>
                  <a:pt x="7510618" y="3250940"/>
                  <a:pt x="7531954" y="3194076"/>
                </a:cubicBezTo>
                <a:cubicBezTo>
                  <a:pt x="7534919" y="3186146"/>
                  <a:pt x="7537602" y="3178511"/>
                  <a:pt x="7538211" y="3172000"/>
                </a:cubicBezTo>
                <a:lnTo>
                  <a:pt x="7537116" y="3169286"/>
                </a:lnTo>
                <a:lnTo>
                  <a:pt x="7537871" y="3165799"/>
                </a:lnTo>
                <a:lnTo>
                  <a:pt x="7532226" y="3157175"/>
                </a:lnTo>
                <a:lnTo>
                  <a:pt x="7532021" y="3156665"/>
                </a:lnTo>
                <a:close/>
                <a:moveTo>
                  <a:pt x="8753963" y="3142320"/>
                </a:moveTo>
                <a:lnTo>
                  <a:pt x="8738581" y="3145975"/>
                </a:lnTo>
                <a:cubicBezTo>
                  <a:pt x="8714197" y="3144547"/>
                  <a:pt x="8702577" y="3148357"/>
                  <a:pt x="8715721" y="3173883"/>
                </a:cubicBezTo>
                <a:cubicBezTo>
                  <a:pt x="8727365" y="3196529"/>
                  <a:pt x="8709702" y="3204066"/>
                  <a:pt x="8698938" y="3205293"/>
                </a:cubicBezTo>
                <a:lnTo>
                  <a:pt x="8692887" y="3204827"/>
                </a:lnTo>
                <a:lnTo>
                  <a:pt x="8699033" y="3205347"/>
                </a:lnTo>
                <a:cubicBezTo>
                  <a:pt x="8709797" y="3204155"/>
                  <a:pt x="8727460" y="3196601"/>
                  <a:pt x="8715816" y="3173884"/>
                </a:cubicBezTo>
                <a:cubicBezTo>
                  <a:pt x="8702767" y="3148357"/>
                  <a:pt x="8714388" y="3144547"/>
                  <a:pt x="8738676" y="3145975"/>
                </a:cubicBezTo>
                <a:close/>
                <a:moveTo>
                  <a:pt x="8200609" y="3139402"/>
                </a:moveTo>
                <a:lnTo>
                  <a:pt x="8200609" y="3139403"/>
                </a:lnTo>
                <a:cubicBezTo>
                  <a:pt x="8200609" y="3150595"/>
                  <a:pt x="8202562" y="3158977"/>
                  <a:pt x="8207419" y="3164335"/>
                </a:cubicBezTo>
                <a:lnTo>
                  <a:pt x="8231581" y="3171099"/>
                </a:lnTo>
                <a:lnTo>
                  <a:pt x="8207455" y="3164263"/>
                </a:lnTo>
                <a:close/>
                <a:moveTo>
                  <a:pt x="8192583" y="3095227"/>
                </a:moveTo>
                <a:lnTo>
                  <a:pt x="8200014" y="3103708"/>
                </a:lnTo>
                <a:lnTo>
                  <a:pt x="8200014" y="3103707"/>
                </a:lnTo>
                <a:close/>
                <a:moveTo>
                  <a:pt x="6716522" y="3091020"/>
                </a:moveTo>
                <a:lnTo>
                  <a:pt x="6715845" y="3091122"/>
                </a:lnTo>
                <a:cubicBezTo>
                  <a:pt x="6690926" y="3102636"/>
                  <a:pt x="6675156" y="3131283"/>
                  <a:pt x="6646796" y="3136355"/>
                </a:cubicBezTo>
                <a:cubicBezTo>
                  <a:pt x="6641367" y="3137308"/>
                  <a:pt x="6640890" y="3152167"/>
                  <a:pt x="6648606" y="3157024"/>
                </a:cubicBezTo>
                <a:cubicBezTo>
                  <a:pt x="6680800" y="3177027"/>
                  <a:pt x="6703565" y="3212555"/>
                  <a:pt x="6741189" y="3221509"/>
                </a:cubicBezTo>
                <a:cubicBezTo>
                  <a:pt x="6757476" y="3225367"/>
                  <a:pt x="6763977" y="3232439"/>
                  <a:pt x="6766882" y="3241047"/>
                </a:cubicBezTo>
                <a:lnTo>
                  <a:pt x="6770983" y="3269666"/>
                </a:lnTo>
                <a:lnTo>
                  <a:pt x="6771383" y="3269705"/>
                </a:lnTo>
                <a:cubicBezTo>
                  <a:pt x="6767573" y="3249703"/>
                  <a:pt x="6774145" y="3229129"/>
                  <a:pt x="6741570" y="3221413"/>
                </a:cubicBezTo>
                <a:cubicBezTo>
                  <a:pt x="6703946" y="3212460"/>
                  <a:pt x="6681086" y="3176932"/>
                  <a:pt x="6648987" y="3156929"/>
                </a:cubicBezTo>
                <a:cubicBezTo>
                  <a:pt x="6641176" y="3152071"/>
                  <a:pt x="6641652" y="3137212"/>
                  <a:pt x="6647177" y="3136260"/>
                </a:cubicBezTo>
                <a:cubicBezTo>
                  <a:pt x="6675466" y="3131188"/>
                  <a:pt x="6691272" y="3102595"/>
                  <a:pt x="6716212" y="3091067"/>
                </a:cubicBezTo>
                <a:close/>
                <a:moveTo>
                  <a:pt x="8158849" y="3087303"/>
                </a:moveTo>
                <a:lnTo>
                  <a:pt x="8165272" y="3091302"/>
                </a:lnTo>
                <a:lnTo>
                  <a:pt x="8190001" y="3092281"/>
                </a:lnTo>
                <a:cubicBezTo>
                  <a:pt x="8184554" y="3089956"/>
                  <a:pt x="8176654" y="3089373"/>
                  <a:pt x="8165271" y="3091301"/>
                </a:cubicBezTo>
                <a:close/>
                <a:moveTo>
                  <a:pt x="8072117" y="3081586"/>
                </a:moveTo>
                <a:cubicBezTo>
                  <a:pt x="8066640" y="3083063"/>
                  <a:pt x="8062806" y="3086849"/>
                  <a:pt x="8060746" y="3091838"/>
                </a:cubicBezTo>
                <a:lnTo>
                  <a:pt x="8060745" y="3091857"/>
                </a:lnTo>
                <a:lnTo>
                  <a:pt x="8071927" y="3081776"/>
                </a:lnTo>
                <a:cubicBezTo>
                  <a:pt x="8082404" y="3078919"/>
                  <a:pt x="8101359" y="3090634"/>
                  <a:pt x="8098311" y="3096540"/>
                </a:cubicBezTo>
                <a:cubicBezTo>
                  <a:pt x="8082309" y="3127877"/>
                  <a:pt x="8120599" y="3148642"/>
                  <a:pt x="8113551" y="3171597"/>
                </a:cubicBezTo>
                <a:cubicBezTo>
                  <a:pt x="8102121" y="3208649"/>
                  <a:pt x="8127267" y="3203410"/>
                  <a:pt x="8148603" y="3204077"/>
                </a:cubicBezTo>
                <a:cubicBezTo>
                  <a:pt x="8141554" y="3215698"/>
                  <a:pt x="8137363" y="3222460"/>
                  <a:pt x="8133268" y="3229318"/>
                </a:cubicBezTo>
                <a:cubicBezTo>
                  <a:pt x="8110193" y="3225246"/>
                  <a:pt x="8087547" y="3221764"/>
                  <a:pt x="8082891" y="3240771"/>
                </a:cubicBezTo>
                <a:lnTo>
                  <a:pt x="8084877" y="3268030"/>
                </a:lnTo>
                <a:lnTo>
                  <a:pt x="8120980" y="3283611"/>
                </a:lnTo>
                <a:cubicBezTo>
                  <a:pt x="8131577" y="3290588"/>
                  <a:pt x="8139792" y="3300423"/>
                  <a:pt x="8142888" y="3316377"/>
                </a:cubicBezTo>
                <a:lnTo>
                  <a:pt x="8142983" y="3316377"/>
                </a:lnTo>
                <a:cubicBezTo>
                  <a:pt x="8171272" y="3309615"/>
                  <a:pt x="8198799" y="3308853"/>
                  <a:pt x="8223659" y="3327426"/>
                </a:cubicBezTo>
                <a:cubicBezTo>
                  <a:pt x="8242233" y="3341333"/>
                  <a:pt x="8260140" y="3321902"/>
                  <a:pt x="8278619" y="3326093"/>
                </a:cubicBezTo>
                <a:cubicBezTo>
                  <a:pt x="8311194" y="3359526"/>
                  <a:pt x="8345008" y="3336094"/>
                  <a:pt x="8375012" y="3323998"/>
                </a:cubicBezTo>
                <a:cubicBezTo>
                  <a:pt x="8412254" y="3309043"/>
                  <a:pt x="8445973" y="3285516"/>
                  <a:pt x="8481596" y="3266466"/>
                </a:cubicBezTo>
                <a:cubicBezTo>
                  <a:pt x="8490740" y="3261609"/>
                  <a:pt x="8495979" y="3255513"/>
                  <a:pt x="8500361" y="3246274"/>
                </a:cubicBezTo>
                <a:cubicBezTo>
                  <a:pt x="8517315" y="3210745"/>
                  <a:pt x="8581704" y="3184932"/>
                  <a:pt x="8616756" y="3195600"/>
                </a:cubicBezTo>
                <a:cubicBezTo>
                  <a:pt x="8623709" y="3197744"/>
                  <a:pt x="8628591" y="3199792"/>
                  <a:pt x="8631293" y="3203066"/>
                </a:cubicBezTo>
                <a:lnTo>
                  <a:pt x="8632754" y="3217849"/>
                </a:lnTo>
                <a:lnTo>
                  <a:pt x="8632758" y="3217794"/>
                </a:lnTo>
                <a:cubicBezTo>
                  <a:pt x="8636283" y="3203697"/>
                  <a:pt x="8630758" y="3199696"/>
                  <a:pt x="8616756" y="3195505"/>
                </a:cubicBezTo>
                <a:cubicBezTo>
                  <a:pt x="8581704" y="3184837"/>
                  <a:pt x="8517411" y="3210650"/>
                  <a:pt x="8500361" y="3246178"/>
                </a:cubicBezTo>
                <a:cubicBezTo>
                  <a:pt x="8495979" y="3255418"/>
                  <a:pt x="8490741" y="3261514"/>
                  <a:pt x="8481597" y="3266371"/>
                </a:cubicBezTo>
                <a:cubicBezTo>
                  <a:pt x="8445878" y="3285326"/>
                  <a:pt x="8412255" y="3308948"/>
                  <a:pt x="8375012" y="3323902"/>
                </a:cubicBezTo>
                <a:cubicBezTo>
                  <a:pt x="8345008" y="3335999"/>
                  <a:pt x="8311194" y="3359431"/>
                  <a:pt x="8278619" y="3325998"/>
                </a:cubicBezTo>
                <a:cubicBezTo>
                  <a:pt x="8292621" y="3325998"/>
                  <a:pt x="8302241" y="3319521"/>
                  <a:pt x="8307670" y="3306662"/>
                </a:cubicBezTo>
                <a:lnTo>
                  <a:pt x="8307765" y="3306662"/>
                </a:lnTo>
                <a:cubicBezTo>
                  <a:pt x="8267474" y="3270181"/>
                  <a:pt x="8206228" y="3289612"/>
                  <a:pt x="8165176" y="3253036"/>
                </a:cubicBezTo>
                <a:cubicBezTo>
                  <a:pt x="8158413" y="3247035"/>
                  <a:pt x="8154413" y="3260465"/>
                  <a:pt x="8152793" y="3267895"/>
                </a:cubicBezTo>
                <a:cubicBezTo>
                  <a:pt x="8121551" y="3267419"/>
                  <a:pt x="8130695" y="3246654"/>
                  <a:pt x="8133457" y="3229128"/>
                </a:cubicBezTo>
                <a:cubicBezTo>
                  <a:pt x="8137649" y="3222270"/>
                  <a:pt x="8141744" y="3215507"/>
                  <a:pt x="8148793" y="3203887"/>
                </a:cubicBezTo>
                <a:cubicBezTo>
                  <a:pt x="8127362" y="3203220"/>
                  <a:pt x="8102311" y="3208459"/>
                  <a:pt x="8113741" y="3171407"/>
                </a:cubicBezTo>
                <a:cubicBezTo>
                  <a:pt x="8120789" y="3148451"/>
                  <a:pt x="8082499" y="3127782"/>
                  <a:pt x="8098501" y="3096350"/>
                </a:cubicBezTo>
                <a:cubicBezTo>
                  <a:pt x="8101549" y="3090444"/>
                  <a:pt x="8082594" y="3078729"/>
                  <a:pt x="8072117" y="3081586"/>
                </a:cubicBezTo>
                <a:close/>
                <a:moveTo>
                  <a:pt x="7553397" y="3077883"/>
                </a:moveTo>
                <a:cubicBezTo>
                  <a:pt x="7530620" y="3079466"/>
                  <a:pt x="7508855" y="3089492"/>
                  <a:pt x="7498997" y="3107589"/>
                </a:cubicBezTo>
                <a:lnTo>
                  <a:pt x="7496226" y="3112984"/>
                </a:lnTo>
                <a:lnTo>
                  <a:pt x="7491743" y="3121004"/>
                </a:lnTo>
                <a:lnTo>
                  <a:pt x="7491108" y="3122948"/>
                </a:lnTo>
                <a:lnTo>
                  <a:pt x="7488431" y="3128160"/>
                </a:lnTo>
                <a:lnTo>
                  <a:pt x="7487760" y="3133187"/>
                </a:lnTo>
                <a:lnTo>
                  <a:pt x="7487067" y="3135307"/>
                </a:lnTo>
                <a:lnTo>
                  <a:pt x="7487387" y="3135988"/>
                </a:lnTo>
                <a:lnTo>
                  <a:pt x="7487048" y="3138524"/>
                </a:lnTo>
                <a:cubicBezTo>
                  <a:pt x="7487540" y="3141738"/>
                  <a:pt x="7489158" y="3144627"/>
                  <a:pt x="7492421" y="3146942"/>
                </a:cubicBezTo>
                <a:lnTo>
                  <a:pt x="7492540" y="3146971"/>
                </a:lnTo>
                <a:lnTo>
                  <a:pt x="7487387" y="3135988"/>
                </a:lnTo>
                <a:lnTo>
                  <a:pt x="7487760" y="3133187"/>
                </a:lnTo>
                <a:lnTo>
                  <a:pt x="7491108" y="3122948"/>
                </a:lnTo>
                <a:lnTo>
                  <a:pt x="7496226" y="3112984"/>
                </a:lnTo>
                <a:lnTo>
                  <a:pt x="7499188" y="3107684"/>
                </a:lnTo>
                <a:cubicBezTo>
                  <a:pt x="7509046" y="3089539"/>
                  <a:pt x="7530787" y="3079490"/>
                  <a:pt x="7553551" y="3077907"/>
                </a:cubicBezTo>
                <a:lnTo>
                  <a:pt x="7587006" y="3081914"/>
                </a:lnTo>
                <a:lnTo>
                  <a:pt x="7586959" y="3081885"/>
                </a:lnTo>
                <a:cubicBezTo>
                  <a:pt x="7576427" y="3078410"/>
                  <a:pt x="7564785" y="3077091"/>
                  <a:pt x="7553397" y="3077883"/>
                </a:cubicBezTo>
                <a:close/>
                <a:moveTo>
                  <a:pt x="8023315" y="3070176"/>
                </a:moveTo>
                <a:lnTo>
                  <a:pt x="8023170" y="3070239"/>
                </a:lnTo>
                <a:cubicBezTo>
                  <a:pt x="8015800" y="3078133"/>
                  <a:pt x="8010871" y="3088968"/>
                  <a:pt x="8008204" y="3100731"/>
                </a:cubicBezTo>
                <a:cubicBezTo>
                  <a:pt x="8005347" y="3113304"/>
                  <a:pt x="8006966" y="3126162"/>
                  <a:pt x="8020968" y="3134068"/>
                </a:cubicBezTo>
                <a:cubicBezTo>
                  <a:pt x="8034398" y="3141593"/>
                  <a:pt x="8049543" y="3146356"/>
                  <a:pt x="8062592" y="3140164"/>
                </a:cubicBezTo>
                <a:cubicBezTo>
                  <a:pt x="8067926" y="3137664"/>
                  <a:pt x="8070587" y="3135140"/>
                  <a:pt x="8071536" y="3132599"/>
                </a:cubicBezTo>
                <a:lnTo>
                  <a:pt x="8071526" y="3132540"/>
                </a:lnTo>
                <a:lnTo>
                  <a:pt x="8062782" y="3139974"/>
                </a:lnTo>
                <a:cubicBezTo>
                  <a:pt x="8049733" y="3146165"/>
                  <a:pt x="8034588" y="3141403"/>
                  <a:pt x="8021158" y="3133878"/>
                </a:cubicBezTo>
                <a:cubicBezTo>
                  <a:pt x="8007156" y="3125972"/>
                  <a:pt x="8005537" y="3113114"/>
                  <a:pt x="8008394" y="3100541"/>
                </a:cubicBezTo>
                <a:close/>
                <a:moveTo>
                  <a:pt x="8167415" y="3057922"/>
                </a:moveTo>
                <a:lnTo>
                  <a:pt x="8164472" y="3063130"/>
                </a:lnTo>
                <a:lnTo>
                  <a:pt x="8167415" y="3057924"/>
                </a:lnTo>
                <a:close/>
                <a:moveTo>
                  <a:pt x="8472345" y="3054981"/>
                </a:moveTo>
                <a:lnTo>
                  <a:pt x="8469439" y="3093315"/>
                </a:lnTo>
                <a:cubicBezTo>
                  <a:pt x="8454141" y="3177748"/>
                  <a:pt x="8382798" y="3226640"/>
                  <a:pt x="8326624" y="3285231"/>
                </a:cubicBezTo>
                <a:cubicBezTo>
                  <a:pt x="8321576" y="3290469"/>
                  <a:pt x="8320433" y="3299423"/>
                  <a:pt x="8317481" y="3306662"/>
                </a:cubicBezTo>
                <a:lnTo>
                  <a:pt x="8317290" y="3306662"/>
                </a:lnTo>
                <a:cubicBezTo>
                  <a:pt x="8360153" y="3323331"/>
                  <a:pt x="8375202" y="3280754"/>
                  <a:pt x="8402539" y="3265133"/>
                </a:cubicBezTo>
                <a:cubicBezTo>
                  <a:pt x="8409683" y="3261133"/>
                  <a:pt x="8410635" y="3241987"/>
                  <a:pt x="8422923" y="3241130"/>
                </a:cubicBezTo>
                <a:cubicBezTo>
                  <a:pt x="8480263" y="3237034"/>
                  <a:pt x="8473405" y="3191410"/>
                  <a:pt x="8477025" y="3155500"/>
                </a:cubicBezTo>
                <a:cubicBezTo>
                  <a:pt x="8478644" y="3139498"/>
                  <a:pt x="8472643" y="3125782"/>
                  <a:pt x="8496551" y="3129783"/>
                </a:cubicBezTo>
                <a:cubicBezTo>
                  <a:pt x="8509219" y="3131878"/>
                  <a:pt x="8523697" y="3136450"/>
                  <a:pt x="8528460" y="3118829"/>
                </a:cubicBezTo>
                <a:cubicBezTo>
                  <a:pt x="8533698" y="3099589"/>
                  <a:pt x="8521411" y="3089968"/>
                  <a:pt x="8506076" y="3081205"/>
                </a:cubicBezTo>
                <a:close/>
                <a:moveTo>
                  <a:pt x="7729526" y="3046784"/>
                </a:moveTo>
                <a:lnTo>
                  <a:pt x="7729310" y="3046898"/>
                </a:lnTo>
                <a:lnTo>
                  <a:pt x="7748077" y="3057107"/>
                </a:lnTo>
                <a:cubicBezTo>
                  <a:pt x="7759316" y="3069299"/>
                  <a:pt x="7773127" y="3079015"/>
                  <a:pt x="7790844" y="3094064"/>
                </a:cubicBezTo>
                <a:lnTo>
                  <a:pt x="7790849" y="3093727"/>
                </a:lnTo>
                <a:lnTo>
                  <a:pt x="7748362" y="3057011"/>
                </a:lnTo>
                <a:cubicBezTo>
                  <a:pt x="7741789" y="3049868"/>
                  <a:pt x="7735598" y="3046677"/>
                  <a:pt x="7729526" y="3046784"/>
                </a:cubicBezTo>
                <a:close/>
                <a:moveTo>
                  <a:pt x="8169042" y="3041639"/>
                </a:moveTo>
                <a:lnTo>
                  <a:pt x="8168391" y="3048154"/>
                </a:lnTo>
                <a:lnTo>
                  <a:pt x="8169042" y="3041640"/>
                </a:lnTo>
                <a:close/>
                <a:moveTo>
                  <a:pt x="8970008" y="3035500"/>
                </a:moveTo>
                <a:lnTo>
                  <a:pt x="8972074" y="3046246"/>
                </a:lnTo>
                <a:cubicBezTo>
                  <a:pt x="8971074" y="3061864"/>
                  <a:pt x="8958394" y="3072204"/>
                  <a:pt x="8946893" y="3081205"/>
                </a:cubicBezTo>
                <a:cubicBezTo>
                  <a:pt x="8912031" y="3108447"/>
                  <a:pt x="8889362" y="3147499"/>
                  <a:pt x="8851071" y="3171978"/>
                </a:cubicBezTo>
                <a:cubicBezTo>
                  <a:pt x="8830497" y="3185123"/>
                  <a:pt x="8831450" y="3238558"/>
                  <a:pt x="8787159" y="3201601"/>
                </a:cubicBezTo>
                <a:cubicBezTo>
                  <a:pt x="8785920" y="3200553"/>
                  <a:pt x="8779729" y="3202554"/>
                  <a:pt x="8778681" y="3204554"/>
                </a:cubicBezTo>
                <a:cubicBezTo>
                  <a:pt x="8755250" y="3250274"/>
                  <a:pt x="8716388" y="3253608"/>
                  <a:pt x="8670858" y="3249226"/>
                </a:cubicBezTo>
                <a:lnTo>
                  <a:pt x="8644247" y="3247360"/>
                </a:lnTo>
                <a:lnTo>
                  <a:pt x="8631431" y="3238701"/>
                </a:lnTo>
                <a:lnTo>
                  <a:pt x="8631333" y="3238597"/>
                </a:lnTo>
                <a:lnTo>
                  <a:pt x="8631331" y="3238633"/>
                </a:lnTo>
                <a:lnTo>
                  <a:pt x="8631431" y="3238701"/>
                </a:lnTo>
                <a:lnTo>
                  <a:pt x="8639271" y="3247012"/>
                </a:lnTo>
                <a:lnTo>
                  <a:pt x="8644247" y="3247360"/>
                </a:lnTo>
                <a:lnTo>
                  <a:pt x="8645885" y="3248468"/>
                </a:lnTo>
                <a:cubicBezTo>
                  <a:pt x="8653074" y="3249214"/>
                  <a:pt x="8662000" y="3248464"/>
                  <a:pt x="8670858" y="3249322"/>
                </a:cubicBezTo>
                <a:cubicBezTo>
                  <a:pt x="8716388" y="3253703"/>
                  <a:pt x="8755250" y="3250369"/>
                  <a:pt x="8778681" y="3204649"/>
                </a:cubicBezTo>
                <a:cubicBezTo>
                  <a:pt x="8779729" y="3202649"/>
                  <a:pt x="8785920" y="3200649"/>
                  <a:pt x="8787158" y="3201697"/>
                </a:cubicBezTo>
                <a:cubicBezTo>
                  <a:pt x="8831450" y="3238749"/>
                  <a:pt x="8830497" y="3185314"/>
                  <a:pt x="8851071" y="3172074"/>
                </a:cubicBezTo>
                <a:cubicBezTo>
                  <a:pt x="8889362" y="3147594"/>
                  <a:pt x="8912031" y="3108542"/>
                  <a:pt x="8946893" y="3081300"/>
                </a:cubicBezTo>
                <a:cubicBezTo>
                  <a:pt x="8958394" y="3072299"/>
                  <a:pt x="8971128" y="3061905"/>
                  <a:pt x="8972114" y="3046301"/>
                </a:cubicBezTo>
                <a:close/>
                <a:moveTo>
                  <a:pt x="7425586" y="3031984"/>
                </a:moveTo>
                <a:lnTo>
                  <a:pt x="7425464" y="3032056"/>
                </a:lnTo>
                <a:cubicBezTo>
                  <a:pt x="7417367" y="3041581"/>
                  <a:pt x="7416748" y="3049653"/>
                  <a:pt x="7419332" y="3057178"/>
                </a:cubicBezTo>
                <a:lnTo>
                  <a:pt x="7421984" y="3061603"/>
                </a:lnTo>
                <a:lnTo>
                  <a:pt x="7422132" y="3062352"/>
                </a:lnTo>
                <a:lnTo>
                  <a:pt x="7426027" y="3068350"/>
                </a:lnTo>
                <a:lnTo>
                  <a:pt x="7432417" y="3079014"/>
                </a:lnTo>
                <a:cubicBezTo>
                  <a:pt x="7459373" y="3121210"/>
                  <a:pt x="7440418" y="3159310"/>
                  <a:pt x="7416892" y="3193123"/>
                </a:cubicBezTo>
                <a:cubicBezTo>
                  <a:pt x="7391936" y="3228937"/>
                  <a:pt x="7397460" y="3265132"/>
                  <a:pt x="7436227" y="3280753"/>
                </a:cubicBezTo>
                <a:lnTo>
                  <a:pt x="7447450" y="3285712"/>
                </a:lnTo>
                <a:lnTo>
                  <a:pt x="7455589" y="3289685"/>
                </a:lnTo>
                <a:lnTo>
                  <a:pt x="7460331" y="3293869"/>
                </a:lnTo>
                <a:lnTo>
                  <a:pt x="7460713" y="3303536"/>
                </a:lnTo>
                <a:lnTo>
                  <a:pt x="7460546" y="3304185"/>
                </a:lnTo>
                <a:lnTo>
                  <a:pt x="7460731" y="3303987"/>
                </a:lnTo>
                <a:lnTo>
                  <a:pt x="7460713" y="3303536"/>
                </a:lnTo>
                <a:lnTo>
                  <a:pt x="7462671" y="3295934"/>
                </a:lnTo>
                <a:lnTo>
                  <a:pt x="7460331" y="3293869"/>
                </a:lnTo>
                <a:lnTo>
                  <a:pt x="7460255" y="3291964"/>
                </a:lnTo>
                <a:lnTo>
                  <a:pt x="7455589" y="3289685"/>
                </a:lnTo>
                <a:lnTo>
                  <a:pt x="7454731" y="3288928"/>
                </a:lnTo>
                <a:lnTo>
                  <a:pt x="7447450" y="3285712"/>
                </a:lnTo>
                <a:lnTo>
                  <a:pt x="7436514" y="3280372"/>
                </a:lnTo>
                <a:cubicBezTo>
                  <a:pt x="7397747" y="3264846"/>
                  <a:pt x="7392222" y="3228556"/>
                  <a:pt x="7417178" y="3192742"/>
                </a:cubicBezTo>
                <a:cubicBezTo>
                  <a:pt x="7440705" y="3158928"/>
                  <a:pt x="7459564" y="3120828"/>
                  <a:pt x="7432704" y="3078633"/>
                </a:cubicBezTo>
                <a:lnTo>
                  <a:pt x="7426027" y="3068350"/>
                </a:lnTo>
                <a:lnTo>
                  <a:pt x="7421984" y="3061603"/>
                </a:lnTo>
                <a:lnTo>
                  <a:pt x="7418693" y="3044986"/>
                </a:lnTo>
                <a:close/>
                <a:moveTo>
                  <a:pt x="8517946" y="3009351"/>
                </a:moveTo>
                <a:lnTo>
                  <a:pt x="8472357" y="3025797"/>
                </a:lnTo>
                <a:lnTo>
                  <a:pt x="8472357" y="3025831"/>
                </a:lnTo>
                <a:lnTo>
                  <a:pt x="8517977" y="3009375"/>
                </a:lnTo>
                <a:close/>
                <a:moveTo>
                  <a:pt x="6910501" y="3009143"/>
                </a:moveTo>
                <a:lnTo>
                  <a:pt x="6899083" y="3010586"/>
                </a:lnTo>
                <a:cubicBezTo>
                  <a:pt x="6889844" y="3010176"/>
                  <a:pt x="6879485" y="3008658"/>
                  <a:pt x="6878199" y="3016200"/>
                </a:cubicBezTo>
                <a:lnTo>
                  <a:pt x="6884280" y="3035363"/>
                </a:lnTo>
                <a:lnTo>
                  <a:pt x="6908733" y="3010910"/>
                </a:lnTo>
                <a:close/>
                <a:moveTo>
                  <a:pt x="6913396" y="3006495"/>
                </a:moveTo>
                <a:lnTo>
                  <a:pt x="6913401" y="3006529"/>
                </a:lnTo>
                <a:lnTo>
                  <a:pt x="6913350" y="3006580"/>
                </a:lnTo>
                <a:lnTo>
                  <a:pt x="6952286" y="3015018"/>
                </a:lnTo>
                <a:cubicBezTo>
                  <a:pt x="6965692" y="3016530"/>
                  <a:pt x="6979075" y="3018435"/>
                  <a:pt x="6991315" y="3025864"/>
                </a:cubicBezTo>
                <a:cubicBezTo>
                  <a:pt x="7002792" y="3032865"/>
                  <a:pt x="7008960" y="3030198"/>
                  <a:pt x="7012460" y="3024495"/>
                </a:cubicBezTo>
                <a:lnTo>
                  <a:pt x="7012471" y="3024454"/>
                </a:lnTo>
                <a:lnTo>
                  <a:pt x="7004892" y="3029863"/>
                </a:lnTo>
                <a:cubicBezTo>
                  <a:pt x="7001471" y="3030360"/>
                  <a:pt x="6997053" y="3029271"/>
                  <a:pt x="6991315" y="3025770"/>
                </a:cubicBezTo>
                <a:cubicBezTo>
                  <a:pt x="6979075" y="3018293"/>
                  <a:pt x="6965693" y="3016388"/>
                  <a:pt x="6952286" y="3014888"/>
                </a:cubicBezTo>
                <a:close/>
                <a:moveTo>
                  <a:pt x="6805197" y="2971207"/>
                </a:moveTo>
                <a:lnTo>
                  <a:pt x="6805052" y="2971211"/>
                </a:lnTo>
                <a:lnTo>
                  <a:pt x="6804756" y="2971451"/>
                </a:lnTo>
                <a:lnTo>
                  <a:pt x="6784610" y="2982622"/>
                </a:lnTo>
                <a:lnTo>
                  <a:pt x="6782252" y="2989731"/>
                </a:lnTo>
                <a:lnTo>
                  <a:pt x="6778871" y="2992477"/>
                </a:lnTo>
                <a:lnTo>
                  <a:pt x="6779415" y="2998281"/>
                </a:lnTo>
                <a:lnTo>
                  <a:pt x="6777272" y="3004741"/>
                </a:lnTo>
                <a:lnTo>
                  <a:pt x="6782709" y="3033418"/>
                </a:lnTo>
                <a:lnTo>
                  <a:pt x="6783099" y="3037581"/>
                </a:lnTo>
                <a:lnTo>
                  <a:pt x="6783813" y="3041643"/>
                </a:lnTo>
                <a:lnTo>
                  <a:pt x="6785677" y="3064925"/>
                </a:lnTo>
                <a:lnTo>
                  <a:pt x="6783474" y="3071764"/>
                </a:lnTo>
                <a:lnTo>
                  <a:pt x="6768516" y="3085359"/>
                </a:lnTo>
                <a:lnTo>
                  <a:pt x="6767682" y="3085890"/>
                </a:lnTo>
                <a:lnTo>
                  <a:pt x="6767942" y="3085880"/>
                </a:lnTo>
                <a:lnTo>
                  <a:pt x="6768516" y="3085359"/>
                </a:lnTo>
                <a:lnTo>
                  <a:pt x="6781825" y="3076884"/>
                </a:lnTo>
                <a:lnTo>
                  <a:pt x="6783474" y="3071764"/>
                </a:lnTo>
                <a:lnTo>
                  <a:pt x="6786038" y="3069433"/>
                </a:lnTo>
                <a:lnTo>
                  <a:pt x="6785677" y="3064925"/>
                </a:lnTo>
                <a:lnTo>
                  <a:pt x="6787118" y="3060451"/>
                </a:lnTo>
                <a:lnTo>
                  <a:pt x="6783813" y="3041643"/>
                </a:lnTo>
                <a:lnTo>
                  <a:pt x="6783480" y="3037486"/>
                </a:lnTo>
                <a:lnTo>
                  <a:pt x="6782709" y="3033418"/>
                </a:lnTo>
                <a:lnTo>
                  <a:pt x="6779415" y="2998281"/>
                </a:lnTo>
                <a:lnTo>
                  <a:pt x="6782252" y="2989731"/>
                </a:lnTo>
                <a:lnTo>
                  <a:pt x="6804756" y="2971451"/>
                </a:lnTo>
                <a:close/>
                <a:moveTo>
                  <a:pt x="7517225" y="2970841"/>
                </a:moveTo>
                <a:lnTo>
                  <a:pt x="7516989" y="2971072"/>
                </a:lnTo>
                <a:cubicBezTo>
                  <a:pt x="7511909" y="2978353"/>
                  <a:pt x="7508760" y="2986574"/>
                  <a:pt x="7508617" y="2996242"/>
                </a:cubicBezTo>
                <a:cubicBezTo>
                  <a:pt x="7508474" y="3006053"/>
                  <a:pt x="7507748" y="3013310"/>
                  <a:pt x="7506343" y="3018520"/>
                </a:cubicBezTo>
                <a:lnTo>
                  <a:pt x="7500264" y="3028099"/>
                </a:lnTo>
                <a:lnTo>
                  <a:pt x="7500283" y="3028103"/>
                </a:lnTo>
                <a:cubicBezTo>
                  <a:pt x="7505998" y="3024864"/>
                  <a:pt x="7508618" y="3015482"/>
                  <a:pt x="7508904" y="2995860"/>
                </a:cubicBezTo>
                <a:close/>
                <a:moveTo>
                  <a:pt x="9003432" y="2957097"/>
                </a:moveTo>
                <a:lnTo>
                  <a:pt x="9003412" y="2957140"/>
                </a:lnTo>
                <a:lnTo>
                  <a:pt x="8988972" y="2978421"/>
                </a:lnTo>
                <a:lnTo>
                  <a:pt x="8988708" y="2978716"/>
                </a:lnTo>
                <a:cubicBezTo>
                  <a:pt x="8983493" y="2984003"/>
                  <a:pt x="8978090" y="2989302"/>
                  <a:pt x="8973856" y="2995007"/>
                </a:cubicBezTo>
                <a:lnTo>
                  <a:pt x="8972654" y="2997878"/>
                </a:lnTo>
                <a:lnTo>
                  <a:pt x="8970062" y="3000957"/>
                </a:lnTo>
                <a:lnTo>
                  <a:pt x="8966137" y="3013445"/>
                </a:lnTo>
                <a:lnTo>
                  <a:pt x="8966017" y="3013730"/>
                </a:lnTo>
                <a:lnTo>
                  <a:pt x="8966028" y="3013791"/>
                </a:lnTo>
                <a:lnTo>
                  <a:pt x="8966137" y="3013445"/>
                </a:lnTo>
                <a:lnTo>
                  <a:pt x="8972654" y="2997878"/>
                </a:lnTo>
                <a:lnTo>
                  <a:pt x="8988707" y="2978811"/>
                </a:lnTo>
                <a:lnTo>
                  <a:pt x="8988972" y="2978421"/>
                </a:lnTo>
                <a:lnTo>
                  <a:pt x="8998616" y="2967627"/>
                </a:lnTo>
                <a:lnTo>
                  <a:pt x="9003412" y="2957140"/>
                </a:lnTo>
                <a:lnTo>
                  <a:pt x="9003435" y="2957106"/>
                </a:lnTo>
                <a:close/>
                <a:moveTo>
                  <a:pt x="8200018" y="2953237"/>
                </a:moveTo>
                <a:lnTo>
                  <a:pt x="8203474" y="2962949"/>
                </a:lnTo>
                <a:lnTo>
                  <a:pt x="8202644" y="2957772"/>
                </a:lnTo>
                <a:close/>
                <a:moveTo>
                  <a:pt x="8391061" y="2945729"/>
                </a:moveTo>
                <a:lnTo>
                  <a:pt x="8399366" y="2990788"/>
                </a:lnTo>
                <a:cubicBezTo>
                  <a:pt x="8397741" y="3034562"/>
                  <a:pt x="8370559" y="3074370"/>
                  <a:pt x="8357200" y="3116161"/>
                </a:cubicBezTo>
                <a:cubicBezTo>
                  <a:pt x="8345961" y="3151309"/>
                  <a:pt x="8321386" y="3177788"/>
                  <a:pt x="8293001" y="3198362"/>
                </a:cubicBezTo>
                <a:cubicBezTo>
                  <a:pt x="8279380" y="3208221"/>
                  <a:pt x="8273523" y="3200648"/>
                  <a:pt x="8268141" y="3191088"/>
                </a:cubicBezTo>
                <a:cubicBezTo>
                  <a:pt x="8273523" y="3200649"/>
                  <a:pt x="8279381" y="3208222"/>
                  <a:pt x="8293002" y="3198363"/>
                </a:cubicBezTo>
                <a:cubicBezTo>
                  <a:pt x="8321386" y="3177789"/>
                  <a:pt x="8345961" y="3151309"/>
                  <a:pt x="8357200" y="3116162"/>
                </a:cubicBezTo>
                <a:cubicBezTo>
                  <a:pt x="8370559" y="3074371"/>
                  <a:pt x="8397795" y="3034616"/>
                  <a:pt x="8399406" y="2990830"/>
                </a:cubicBezTo>
                <a:close/>
                <a:moveTo>
                  <a:pt x="8167750" y="2944155"/>
                </a:moveTo>
                <a:lnTo>
                  <a:pt x="8156975" y="2958857"/>
                </a:lnTo>
                <a:cubicBezTo>
                  <a:pt x="8154664" y="2964130"/>
                  <a:pt x="8153682" y="2969504"/>
                  <a:pt x="8153606" y="2974949"/>
                </a:cubicBezTo>
                <a:lnTo>
                  <a:pt x="8153610" y="2974968"/>
                </a:lnTo>
                <a:lnTo>
                  <a:pt x="8156974" y="2958885"/>
                </a:lnTo>
                <a:close/>
                <a:moveTo>
                  <a:pt x="7831029" y="2943412"/>
                </a:moveTo>
                <a:lnTo>
                  <a:pt x="7808655" y="2947188"/>
                </a:lnTo>
                <a:lnTo>
                  <a:pt x="7808683" y="2947231"/>
                </a:lnTo>
                <a:lnTo>
                  <a:pt x="7830944" y="2943474"/>
                </a:lnTo>
                <a:close/>
                <a:moveTo>
                  <a:pt x="8160714" y="2899240"/>
                </a:moveTo>
                <a:lnTo>
                  <a:pt x="8187375" y="2931403"/>
                </a:lnTo>
                <a:lnTo>
                  <a:pt x="8177430" y="2914229"/>
                </a:lnTo>
                <a:close/>
                <a:moveTo>
                  <a:pt x="7241197" y="2891502"/>
                </a:moveTo>
                <a:lnTo>
                  <a:pt x="7241203" y="2891538"/>
                </a:lnTo>
                <a:cubicBezTo>
                  <a:pt x="7245870" y="2898730"/>
                  <a:pt x="7253538" y="2904707"/>
                  <a:pt x="7263063" y="2908231"/>
                </a:cubicBezTo>
                <a:cubicBezTo>
                  <a:pt x="7267206" y="2909755"/>
                  <a:pt x="7272255" y="2909517"/>
                  <a:pt x="7276684" y="2910696"/>
                </a:cubicBezTo>
                <a:lnTo>
                  <a:pt x="7286533" y="2921598"/>
                </a:lnTo>
                <a:lnTo>
                  <a:pt x="7286590" y="2921566"/>
                </a:lnTo>
                <a:cubicBezTo>
                  <a:pt x="7283256" y="2907279"/>
                  <a:pt x="7271350" y="2911279"/>
                  <a:pt x="7263063" y="2908136"/>
                </a:cubicBezTo>
                <a:close/>
                <a:moveTo>
                  <a:pt x="7237358" y="2867540"/>
                </a:moveTo>
                <a:lnTo>
                  <a:pt x="7237346" y="2867559"/>
                </a:lnTo>
                <a:lnTo>
                  <a:pt x="7238745" y="2876258"/>
                </a:lnTo>
                <a:close/>
                <a:moveTo>
                  <a:pt x="8396681" y="2863975"/>
                </a:moveTo>
                <a:lnTo>
                  <a:pt x="8396538" y="2864416"/>
                </a:lnTo>
                <a:lnTo>
                  <a:pt x="8396262" y="2865237"/>
                </a:lnTo>
                <a:lnTo>
                  <a:pt x="8396539" y="2864416"/>
                </a:lnTo>
                <a:close/>
                <a:moveTo>
                  <a:pt x="8102036" y="2857919"/>
                </a:moveTo>
                <a:lnTo>
                  <a:pt x="8146224" y="2886247"/>
                </a:lnTo>
                <a:lnTo>
                  <a:pt x="8140849" y="2881427"/>
                </a:lnTo>
                <a:close/>
                <a:moveTo>
                  <a:pt x="7171667" y="2856514"/>
                </a:moveTo>
                <a:lnTo>
                  <a:pt x="7171623" y="2856522"/>
                </a:lnTo>
                <a:cubicBezTo>
                  <a:pt x="7165718" y="2859129"/>
                  <a:pt x="7161431" y="2863416"/>
                  <a:pt x="7161336" y="2870131"/>
                </a:cubicBezTo>
                <a:cubicBezTo>
                  <a:pt x="7161146" y="2886037"/>
                  <a:pt x="7176862" y="2886323"/>
                  <a:pt x="7190483" y="2882989"/>
                </a:cubicBezTo>
                <a:cubicBezTo>
                  <a:pt x="7196484" y="2881465"/>
                  <a:pt x="7203437" y="2880227"/>
                  <a:pt x="7203056" y="2879465"/>
                </a:cubicBezTo>
                <a:lnTo>
                  <a:pt x="7202654" y="2911488"/>
                </a:lnTo>
                <a:lnTo>
                  <a:pt x="7202790" y="2911336"/>
                </a:lnTo>
                <a:cubicBezTo>
                  <a:pt x="7205204" y="2904106"/>
                  <a:pt x="7205627" y="2893848"/>
                  <a:pt x="7203246" y="2879275"/>
                </a:cubicBezTo>
                <a:cubicBezTo>
                  <a:pt x="7203532" y="2880037"/>
                  <a:pt x="7196674" y="2881275"/>
                  <a:pt x="7190673" y="2882799"/>
                </a:cubicBezTo>
                <a:cubicBezTo>
                  <a:pt x="7177052" y="2886133"/>
                  <a:pt x="7161336" y="2885847"/>
                  <a:pt x="7161527" y="2869940"/>
                </a:cubicBezTo>
                <a:close/>
                <a:moveTo>
                  <a:pt x="8963237" y="2852329"/>
                </a:moveTo>
                <a:lnTo>
                  <a:pt x="8958609" y="2877275"/>
                </a:lnTo>
                <a:lnTo>
                  <a:pt x="8958203" y="2881010"/>
                </a:lnTo>
                <a:lnTo>
                  <a:pt x="8958608" y="2877370"/>
                </a:lnTo>
                <a:cubicBezTo>
                  <a:pt x="8961989" y="2868226"/>
                  <a:pt x="8963377" y="2859957"/>
                  <a:pt x="8963243" y="2852354"/>
                </a:cubicBezTo>
                <a:close/>
                <a:moveTo>
                  <a:pt x="8311171" y="2843405"/>
                </a:moveTo>
                <a:lnTo>
                  <a:pt x="8311098" y="2843461"/>
                </a:lnTo>
                <a:cubicBezTo>
                  <a:pt x="8298526" y="2858987"/>
                  <a:pt x="8290239" y="2868797"/>
                  <a:pt x="8317957" y="2882132"/>
                </a:cubicBezTo>
                <a:cubicBezTo>
                  <a:pt x="8374630" y="2909279"/>
                  <a:pt x="8380345" y="2953284"/>
                  <a:pt x="8338911" y="3002052"/>
                </a:cubicBezTo>
                <a:cubicBezTo>
                  <a:pt x="8336054" y="3005386"/>
                  <a:pt x="8332053" y="3011101"/>
                  <a:pt x="8333101" y="3013863"/>
                </a:cubicBezTo>
                <a:cubicBezTo>
                  <a:pt x="8338887" y="3028246"/>
                  <a:pt x="8339715" y="3039843"/>
                  <a:pt x="8337331" y="3049125"/>
                </a:cubicBezTo>
                <a:lnTo>
                  <a:pt x="8322345" y="3070424"/>
                </a:lnTo>
                <a:lnTo>
                  <a:pt x="8322386" y="3070406"/>
                </a:lnTo>
                <a:cubicBezTo>
                  <a:pt x="8336507" y="3060155"/>
                  <a:pt x="8344770" y="3042534"/>
                  <a:pt x="8333197" y="3013768"/>
                </a:cubicBezTo>
                <a:cubicBezTo>
                  <a:pt x="8332054" y="3011005"/>
                  <a:pt x="8336150" y="3005290"/>
                  <a:pt x="8339007" y="3001957"/>
                </a:cubicBezTo>
                <a:cubicBezTo>
                  <a:pt x="8380441" y="2953188"/>
                  <a:pt x="8374726" y="2909183"/>
                  <a:pt x="8318052" y="2882037"/>
                </a:cubicBezTo>
                <a:cubicBezTo>
                  <a:pt x="8304193" y="2875417"/>
                  <a:pt x="8299335" y="2869631"/>
                  <a:pt x="8299514" y="2863558"/>
                </a:cubicBezTo>
                <a:close/>
                <a:moveTo>
                  <a:pt x="7365147" y="2840841"/>
                </a:moveTo>
                <a:lnTo>
                  <a:pt x="7365119" y="2840850"/>
                </a:lnTo>
                <a:cubicBezTo>
                  <a:pt x="7365406" y="2842556"/>
                  <a:pt x="7367915" y="2845021"/>
                  <a:pt x="7370779" y="2847938"/>
                </a:cubicBezTo>
                <a:lnTo>
                  <a:pt x="7378542" y="2857713"/>
                </a:lnTo>
                <a:lnTo>
                  <a:pt x="7378551" y="2857645"/>
                </a:lnTo>
                <a:cubicBezTo>
                  <a:pt x="7376839" y="2854129"/>
                  <a:pt x="7373612" y="2850760"/>
                  <a:pt x="7370743" y="2847843"/>
                </a:cubicBezTo>
                <a:close/>
                <a:moveTo>
                  <a:pt x="8331992" y="2827421"/>
                </a:moveTo>
                <a:lnTo>
                  <a:pt x="8331977" y="2827423"/>
                </a:lnTo>
                <a:lnTo>
                  <a:pt x="8326446" y="2831672"/>
                </a:lnTo>
                <a:close/>
                <a:moveTo>
                  <a:pt x="1900566" y="2824369"/>
                </a:moveTo>
                <a:lnTo>
                  <a:pt x="1900656" y="2824369"/>
                </a:lnTo>
                <a:lnTo>
                  <a:pt x="1900756" y="2824559"/>
                </a:lnTo>
                <a:close/>
                <a:moveTo>
                  <a:pt x="7364307" y="2821699"/>
                </a:moveTo>
                <a:lnTo>
                  <a:pt x="7361037" y="2825769"/>
                </a:lnTo>
                <a:lnTo>
                  <a:pt x="7361039" y="2825769"/>
                </a:lnTo>
                <a:close/>
                <a:moveTo>
                  <a:pt x="8233394" y="2817281"/>
                </a:moveTo>
                <a:lnTo>
                  <a:pt x="8233375" y="2817363"/>
                </a:lnTo>
                <a:lnTo>
                  <a:pt x="8235883" y="2831342"/>
                </a:lnTo>
                <a:lnTo>
                  <a:pt x="8235911" y="2831305"/>
                </a:lnTo>
                <a:close/>
                <a:moveTo>
                  <a:pt x="7560234" y="2816783"/>
                </a:moveTo>
                <a:lnTo>
                  <a:pt x="7566220" y="2818190"/>
                </a:lnTo>
                <a:lnTo>
                  <a:pt x="7566227" y="2818185"/>
                </a:lnTo>
                <a:close/>
                <a:moveTo>
                  <a:pt x="8412632" y="2814872"/>
                </a:moveTo>
                <a:lnTo>
                  <a:pt x="8412551" y="2814886"/>
                </a:lnTo>
                <a:lnTo>
                  <a:pt x="8405030" y="2821960"/>
                </a:lnTo>
                <a:close/>
                <a:moveTo>
                  <a:pt x="7734967" y="2808516"/>
                </a:moveTo>
                <a:cubicBezTo>
                  <a:pt x="7732812" y="2810504"/>
                  <a:pt x="7731645" y="2814838"/>
                  <a:pt x="7729693" y="2821172"/>
                </a:cubicBezTo>
                <a:cubicBezTo>
                  <a:pt x="7723073" y="2842651"/>
                  <a:pt x="7715238" y="2863892"/>
                  <a:pt x="7705475" y="2884121"/>
                </a:cubicBezTo>
                <a:lnTo>
                  <a:pt x="7669889" y="2940672"/>
                </a:lnTo>
                <a:lnTo>
                  <a:pt x="7669971" y="2940616"/>
                </a:lnTo>
                <a:cubicBezTo>
                  <a:pt x="7698546" y="2905754"/>
                  <a:pt x="7716739" y="2863749"/>
                  <a:pt x="7729979" y="2820791"/>
                </a:cubicBezTo>
                <a:lnTo>
                  <a:pt x="7735121" y="2808535"/>
                </a:lnTo>
                <a:close/>
                <a:moveTo>
                  <a:pt x="2733180" y="2804886"/>
                </a:moveTo>
                <a:lnTo>
                  <a:pt x="2733528" y="2804939"/>
                </a:lnTo>
                <a:lnTo>
                  <a:pt x="2733241" y="2805034"/>
                </a:lnTo>
                <a:close/>
                <a:moveTo>
                  <a:pt x="7526902" y="2796070"/>
                </a:moveTo>
                <a:lnTo>
                  <a:pt x="7555005" y="2815553"/>
                </a:lnTo>
                <a:lnTo>
                  <a:pt x="7555372" y="2815640"/>
                </a:lnTo>
                <a:lnTo>
                  <a:pt x="7527222" y="2796124"/>
                </a:lnTo>
                <a:close/>
                <a:moveTo>
                  <a:pt x="7240402" y="2787724"/>
                </a:moveTo>
                <a:lnTo>
                  <a:pt x="7240298" y="2787739"/>
                </a:lnTo>
                <a:cubicBezTo>
                  <a:pt x="7237251" y="2789263"/>
                  <a:pt x="7235631" y="2791835"/>
                  <a:pt x="7236108" y="2796121"/>
                </a:cubicBezTo>
                <a:cubicBezTo>
                  <a:pt x="7236298" y="2798217"/>
                  <a:pt x="7236965" y="2800693"/>
                  <a:pt x="7238298" y="2803741"/>
                </a:cubicBezTo>
                <a:cubicBezTo>
                  <a:pt x="7244346" y="2817410"/>
                  <a:pt x="7246519" y="2827316"/>
                  <a:pt x="7245860" y="2834488"/>
                </a:cubicBezTo>
                <a:lnTo>
                  <a:pt x="7236576" y="2848606"/>
                </a:lnTo>
                <a:lnTo>
                  <a:pt x="7236584" y="2848605"/>
                </a:lnTo>
                <a:cubicBezTo>
                  <a:pt x="7247156" y="2843152"/>
                  <a:pt x="7250585" y="2830888"/>
                  <a:pt x="7238489" y="2803551"/>
                </a:cubicBezTo>
                <a:cubicBezTo>
                  <a:pt x="7237155" y="2800503"/>
                  <a:pt x="7236584" y="2798027"/>
                  <a:pt x="7236298" y="2795931"/>
                </a:cubicBezTo>
                <a:close/>
                <a:moveTo>
                  <a:pt x="7206196" y="2784219"/>
                </a:moveTo>
                <a:lnTo>
                  <a:pt x="7202341" y="2789086"/>
                </a:lnTo>
                <a:cubicBezTo>
                  <a:pt x="7200222" y="2790789"/>
                  <a:pt x="7197864" y="2792122"/>
                  <a:pt x="7197055" y="2791741"/>
                </a:cubicBezTo>
                <a:cubicBezTo>
                  <a:pt x="7162003" y="2774976"/>
                  <a:pt x="7162098" y="2816125"/>
                  <a:pt x="7146573" y="2822125"/>
                </a:cubicBezTo>
                <a:cubicBezTo>
                  <a:pt x="7090566" y="2843747"/>
                  <a:pt x="7059800" y="2876513"/>
                  <a:pt x="7051037" y="2938044"/>
                </a:cubicBezTo>
                <a:cubicBezTo>
                  <a:pt x="7048179" y="2958333"/>
                  <a:pt x="7021700" y="2977573"/>
                  <a:pt x="7017604" y="3004815"/>
                </a:cubicBezTo>
                <a:lnTo>
                  <a:pt x="7014803" y="3015575"/>
                </a:lnTo>
                <a:lnTo>
                  <a:pt x="7017604" y="3004909"/>
                </a:lnTo>
                <a:cubicBezTo>
                  <a:pt x="7021700" y="2977668"/>
                  <a:pt x="7048179" y="2958427"/>
                  <a:pt x="7051037" y="2938139"/>
                </a:cubicBezTo>
                <a:cubicBezTo>
                  <a:pt x="7059800" y="2876608"/>
                  <a:pt x="7090565" y="2843842"/>
                  <a:pt x="7146572" y="2822220"/>
                </a:cubicBezTo>
                <a:cubicBezTo>
                  <a:pt x="7162193" y="2816219"/>
                  <a:pt x="7162003" y="2775071"/>
                  <a:pt x="7197055" y="2791835"/>
                </a:cubicBezTo>
                <a:cubicBezTo>
                  <a:pt x="7198674" y="2792597"/>
                  <a:pt x="7206485" y="2786501"/>
                  <a:pt x="7206199" y="2784310"/>
                </a:cubicBezTo>
                <a:close/>
                <a:moveTo>
                  <a:pt x="2518205" y="2757421"/>
                </a:moveTo>
                <a:lnTo>
                  <a:pt x="2517963" y="2757428"/>
                </a:lnTo>
                <a:lnTo>
                  <a:pt x="2518613" y="2757906"/>
                </a:lnTo>
                <a:lnTo>
                  <a:pt x="2524483" y="2764884"/>
                </a:lnTo>
                <a:lnTo>
                  <a:pt x="2520167" y="2785508"/>
                </a:lnTo>
                <a:cubicBezTo>
                  <a:pt x="2513119" y="2797795"/>
                  <a:pt x="2504450" y="2809511"/>
                  <a:pt x="2499498" y="2822560"/>
                </a:cubicBezTo>
                <a:cubicBezTo>
                  <a:pt x="2493212" y="2839419"/>
                  <a:pt x="2500355" y="2850373"/>
                  <a:pt x="2519119" y="2851992"/>
                </a:cubicBezTo>
                <a:cubicBezTo>
                  <a:pt x="2566269" y="2855993"/>
                  <a:pt x="2611322" y="2852754"/>
                  <a:pt x="2646087" y="2814654"/>
                </a:cubicBezTo>
                <a:lnTo>
                  <a:pt x="2646374" y="2814654"/>
                </a:lnTo>
                <a:cubicBezTo>
                  <a:pt x="2628086" y="2778459"/>
                  <a:pt x="2596748" y="2799128"/>
                  <a:pt x="2580651" y="2808653"/>
                </a:cubicBezTo>
                <a:cubicBezTo>
                  <a:pt x="2545314" y="2829513"/>
                  <a:pt x="2533406" y="2811797"/>
                  <a:pt x="2520549" y="2785603"/>
                </a:cubicBezTo>
                <a:cubicBezTo>
                  <a:pt x="2524370" y="2778388"/>
                  <a:pt x="2526505" y="2771990"/>
                  <a:pt x="2526323" y="2767072"/>
                </a:cubicBezTo>
                <a:lnTo>
                  <a:pt x="2524483" y="2764884"/>
                </a:lnTo>
                <a:lnTo>
                  <a:pt x="2524966" y="2762576"/>
                </a:lnTo>
                <a:lnTo>
                  <a:pt x="2518613" y="2757906"/>
                </a:lnTo>
                <a:close/>
                <a:moveTo>
                  <a:pt x="8843641" y="2753382"/>
                </a:moveTo>
                <a:lnTo>
                  <a:pt x="8844342" y="2754348"/>
                </a:lnTo>
                <a:lnTo>
                  <a:pt x="8856980" y="2774241"/>
                </a:lnTo>
                <a:lnTo>
                  <a:pt x="8869169" y="2803171"/>
                </a:lnTo>
                <a:lnTo>
                  <a:pt x="8829008" y="2812122"/>
                </a:lnTo>
                <a:lnTo>
                  <a:pt x="8829092" y="2812160"/>
                </a:lnTo>
                <a:cubicBezTo>
                  <a:pt x="8841189" y="2813863"/>
                  <a:pt x="8853786" y="2808981"/>
                  <a:pt x="8869264" y="2803171"/>
                </a:cubicBezTo>
                <a:cubicBezTo>
                  <a:pt x="8888314" y="2835175"/>
                  <a:pt x="8916698" y="2861178"/>
                  <a:pt x="8918222" y="2903564"/>
                </a:cubicBezTo>
                <a:cubicBezTo>
                  <a:pt x="8919080" y="2928329"/>
                  <a:pt x="8922890" y="2945951"/>
                  <a:pt x="8896791" y="2961571"/>
                </a:cubicBezTo>
                <a:cubicBezTo>
                  <a:pt x="8866216" y="2979859"/>
                  <a:pt x="8851357" y="3015864"/>
                  <a:pt x="8854214" y="3047677"/>
                </a:cubicBezTo>
                <a:cubicBezTo>
                  <a:pt x="8857262" y="3080920"/>
                  <a:pt x="8844499" y="3083396"/>
                  <a:pt x="8820782" y="3083968"/>
                </a:cubicBezTo>
                <a:cubicBezTo>
                  <a:pt x="8815924" y="3084253"/>
                  <a:pt x="8809161" y="3082539"/>
                  <a:pt x="8806589" y="3085016"/>
                </a:cubicBezTo>
                <a:lnTo>
                  <a:pt x="8806685" y="3085016"/>
                </a:lnTo>
                <a:cubicBezTo>
                  <a:pt x="8778967" y="3113019"/>
                  <a:pt x="8753249" y="3138355"/>
                  <a:pt x="8706958" y="3118067"/>
                </a:cubicBezTo>
                <a:cubicBezTo>
                  <a:pt x="8687146" y="3109304"/>
                  <a:pt x="8660000" y="3143594"/>
                  <a:pt x="8636758" y="3113114"/>
                </a:cubicBezTo>
                <a:cubicBezTo>
                  <a:pt x="8594563" y="3057679"/>
                  <a:pt x="8578751" y="3000338"/>
                  <a:pt x="8623138" y="2939283"/>
                </a:cubicBezTo>
                <a:lnTo>
                  <a:pt x="8627057" y="2933337"/>
                </a:lnTo>
                <a:lnTo>
                  <a:pt x="8623043" y="2939378"/>
                </a:lnTo>
                <a:cubicBezTo>
                  <a:pt x="8578657" y="3000338"/>
                  <a:pt x="8594468" y="3057774"/>
                  <a:pt x="8636664" y="3113209"/>
                </a:cubicBezTo>
                <a:cubicBezTo>
                  <a:pt x="8659905" y="3143689"/>
                  <a:pt x="8686956" y="3109399"/>
                  <a:pt x="8706863" y="3118162"/>
                </a:cubicBezTo>
                <a:cubicBezTo>
                  <a:pt x="8753154" y="3138546"/>
                  <a:pt x="8778967" y="3113114"/>
                  <a:pt x="8806590" y="3085110"/>
                </a:cubicBezTo>
                <a:cubicBezTo>
                  <a:pt x="8809066" y="3082539"/>
                  <a:pt x="8815924" y="3084349"/>
                  <a:pt x="8820782" y="3084063"/>
                </a:cubicBezTo>
                <a:cubicBezTo>
                  <a:pt x="8818639" y="3095469"/>
                  <a:pt x="8815150" y="3105203"/>
                  <a:pt x="8810442" y="3113347"/>
                </a:cubicBezTo>
                <a:lnTo>
                  <a:pt x="8794837" y="3130803"/>
                </a:lnTo>
                <a:lnTo>
                  <a:pt x="8810525" y="3113293"/>
                </a:lnTo>
                <a:cubicBezTo>
                  <a:pt x="8815239" y="3105161"/>
                  <a:pt x="8818734" y="3095445"/>
                  <a:pt x="8820877" y="3084063"/>
                </a:cubicBezTo>
                <a:cubicBezTo>
                  <a:pt x="8844499" y="3083491"/>
                  <a:pt x="8857358" y="3081015"/>
                  <a:pt x="8854310" y="3047773"/>
                </a:cubicBezTo>
                <a:cubicBezTo>
                  <a:pt x="8851357" y="3015959"/>
                  <a:pt x="8866311" y="2979955"/>
                  <a:pt x="8896887" y="2961667"/>
                </a:cubicBezTo>
                <a:cubicBezTo>
                  <a:pt x="8922985" y="2946045"/>
                  <a:pt x="8919270" y="2928424"/>
                  <a:pt x="8918318" y="2903659"/>
                </a:cubicBezTo>
                <a:cubicBezTo>
                  <a:pt x="8916794" y="2861273"/>
                  <a:pt x="8888409" y="2835175"/>
                  <a:pt x="8869359" y="2803266"/>
                </a:cubicBezTo>
                <a:cubicBezTo>
                  <a:pt x="8865466" y="2794694"/>
                  <a:pt x="8862430" y="2785572"/>
                  <a:pt x="8858689" y="2776931"/>
                </a:cubicBezTo>
                <a:lnTo>
                  <a:pt x="8856980" y="2774241"/>
                </a:lnTo>
                <a:lnTo>
                  <a:pt x="8854501" y="2768357"/>
                </a:lnTo>
                <a:lnTo>
                  <a:pt x="8844342" y="2754348"/>
                </a:lnTo>
                <a:lnTo>
                  <a:pt x="8843789" y="2753479"/>
                </a:lnTo>
                <a:close/>
                <a:moveTo>
                  <a:pt x="8022204" y="2749900"/>
                </a:moveTo>
                <a:lnTo>
                  <a:pt x="8022170" y="2749950"/>
                </a:lnTo>
                <a:cubicBezTo>
                  <a:pt x="8018568" y="2757629"/>
                  <a:pt x="8016958" y="2765708"/>
                  <a:pt x="8018832" y="2774480"/>
                </a:cubicBezTo>
                <a:lnTo>
                  <a:pt x="8036312" y="2803031"/>
                </a:lnTo>
                <a:lnTo>
                  <a:pt x="8036316" y="2802942"/>
                </a:lnTo>
                <a:lnTo>
                  <a:pt x="8018872" y="2774398"/>
                </a:lnTo>
                <a:close/>
                <a:moveTo>
                  <a:pt x="7496438" y="2740346"/>
                </a:moveTo>
                <a:lnTo>
                  <a:pt x="7496045" y="2740781"/>
                </a:lnTo>
                <a:lnTo>
                  <a:pt x="7495497" y="2740874"/>
                </a:lnTo>
                <a:lnTo>
                  <a:pt x="7496045" y="2740782"/>
                </a:lnTo>
                <a:close/>
                <a:moveTo>
                  <a:pt x="1782335" y="2739029"/>
                </a:moveTo>
                <a:lnTo>
                  <a:pt x="1782173" y="2752281"/>
                </a:lnTo>
                <a:cubicBezTo>
                  <a:pt x="1780611" y="2757950"/>
                  <a:pt x="1777693" y="2764790"/>
                  <a:pt x="1773883" y="2772743"/>
                </a:cubicBezTo>
                <a:cubicBezTo>
                  <a:pt x="1765311" y="2790650"/>
                  <a:pt x="1765311" y="2804866"/>
                  <a:pt x="1772478" y="2813915"/>
                </a:cubicBezTo>
                <a:lnTo>
                  <a:pt x="1772687" y="2814040"/>
                </a:lnTo>
                <a:lnTo>
                  <a:pt x="1767564" y="2797032"/>
                </a:lnTo>
                <a:cubicBezTo>
                  <a:pt x="1767740" y="2790108"/>
                  <a:pt x="1769883" y="2782078"/>
                  <a:pt x="1774169" y="2773124"/>
                </a:cubicBezTo>
                <a:cubicBezTo>
                  <a:pt x="1781789" y="2757218"/>
                  <a:pt x="1785837" y="2745740"/>
                  <a:pt x="1782623" y="2739192"/>
                </a:cubicBezTo>
                <a:close/>
                <a:moveTo>
                  <a:pt x="6977990" y="2736650"/>
                </a:moveTo>
                <a:cubicBezTo>
                  <a:pt x="6975021" y="2736555"/>
                  <a:pt x="6971550" y="2737614"/>
                  <a:pt x="6967407" y="2740305"/>
                </a:cubicBezTo>
                <a:cubicBezTo>
                  <a:pt x="6955025" y="2748402"/>
                  <a:pt x="6957120" y="2761451"/>
                  <a:pt x="6960168" y="2775072"/>
                </a:cubicBezTo>
                <a:cubicBezTo>
                  <a:pt x="6963312" y="2789074"/>
                  <a:pt x="6979504" y="2813172"/>
                  <a:pt x="6957597" y="2816696"/>
                </a:cubicBezTo>
                <a:cubicBezTo>
                  <a:pt x="6906924" y="2824697"/>
                  <a:pt x="6898161" y="2880704"/>
                  <a:pt x="6854822" y="2896420"/>
                </a:cubicBezTo>
                <a:cubicBezTo>
                  <a:pt x="6829676" y="2905564"/>
                  <a:pt x="6842820" y="2921757"/>
                  <a:pt x="6857108" y="2934425"/>
                </a:cubicBezTo>
                <a:cubicBezTo>
                  <a:pt x="6865299" y="2941664"/>
                  <a:pt x="6882921" y="2944998"/>
                  <a:pt x="6873872" y="2962428"/>
                </a:cubicBezTo>
                <a:lnTo>
                  <a:pt x="6866743" y="2970341"/>
                </a:lnTo>
                <a:lnTo>
                  <a:pt x="6867109" y="2970250"/>
                </a:lnTo>
                <a:cubicBezTo>
                  <a:pt x="6869818" y="2968709"/>
                  <a:pt x="6872252" y="2966215"/>
                  <a:pt x="6874253" y="2962333"/>
                </a:cubicBezTo>
                <a:cubicBezTo>
                  <a:pt x="6883207" y="2944998"/>
                  <a:pt x="6865681" y="2941664"/>
                  <a:pt x="6857489" y="2934330"/>
                </a:cubicBezTo>
                <a:cubicBezTo>
                  <a:pt x="6843106" y="2921662"/>
                  <a:pt x="6830057" y="2905469"/>
                  <a:pt x="6855203" y="2896325"/>
                </a:cubicBezTo>
                <a:cubicBezTo>
                  <a:pt x="6898542" y="2880609"/>
                  <a:pt x="6907305" y="2824602"/>
                  <a:pt x="6957978" y="2816601"/>
                </a:cubicBezTo>
                <a:cubicBezTo>
                  <a:pt x="6979885" y="2813172"/>
                  <a:pt x="6963693" y="2788978"/>
                  <a:pt x="6960549" y="2774977"/>
                </a:cubicBezTo>
                <a:cubicBezTo>
                  <a:pt x="6957502" y="2761356"/>
                  <a:pt x="6955406" y="2748307"/>
                  <a:pt x="6967788" y="2740210"/>
                </a:cubicBezTo>
                <a:lnTo>
                  <a:pt x="6978037" y="2736670"/>
                </a:lnTo>
                <a:close/>
                <a:moveTo>
                  <a:pt x="8818546" y="2736292"/>
                </a:moveTo>
                <a:lnTo>
                  <a:pt x="8826688" y="2742401"/>
                </a:lnTo>
                <a:lnTo>
                  <a:pt x="8836452" y="2748713"/>
                </a:lnTo>
                <a:lnTo>
                  <a:pt x="8826878" y="2742496"/>
                </a:lnTo>
                <a:close/>
                <a:moveTo>
                  <a:pt x="7852574" y="2735414"/>
                </a:moveTo>
                <a:lnTo>
                  <a:pt x="7852603" y="2735621"/>
                </a:lnTo>
                <a:lnTo>
                  <a:pt x="7877712" y="2749069"/>
                </a:lnTo>
                <a:lnTo>
                  <a:pt x="7877873" y="2748988"/>
                </a:lnTo>
                <a:lnTo>
                  <a:pt x="7877712" y="2748878"/>
                </a:lnTo>
                <a:close/>
                <a:moveTo>
                  <a:pt x="7377877" y="2735414"/>
                </a:moveTo>
                <a:lnTo>
                  <a:pt x="7377846" y="2735447"/>
                </a:lnTo>
                <a:lnTo>
                  <a:pt x="7377933" y="2735447"/>
                </a:lnTo>
                <a:close/>
                <a:moveTo>
                  <a:pt x="7387723" y="2735380"/>
                </a:moveTo>
                <a:lnTo>
                  <a:pt x="7387650" y="2735448"/>
                </a:lnTo>
                <a:lnTo>
                  <a:pt x="7387555" y="2735448"/>
                </a:lnTo>
                <a:lnTo>
                  <a:pt x="7376887" y="2796598"/>
                </a:lnTo>
                <a:lnTo>
                  <a:pt x="7370335" y="2814192"/>
                </a:lnTo>
                <a:lnTo>
                  <a:pt x="7370482" y="2814008"/>
                </a:lnTo>
                <a:cubicBezTo>
                  <a:pt x="7373064" y="2808897"/>
                  <a:pt x="7375172" y="2802813"/>
                  <a:pt x="7377077" y="2796407"/>
                </a:cubicBezTo>
                <a:close/>
                <a:moveTo>
                  <a:pt x="8527089" y="2735056"/>
                </a:moveTo>
                <a:lnTo>
                  <a:pt x="8481974" y="2764345"/>
                </a:lnTo>
                <a:lnTo>
                  <a:pt x="8481975" y="2764377"/>
                </a:lnTo>
                <a:lnTo>
                  <a:pt x="8527031" y="2735114"/>
                </a:lnTo>
                <a:close/>
                <a:moveTo>
                  <a:pt x="8062925" y="2731163"/>
                </a:moveTo>
                <a:lnTo>
                  <a:pt x="8052496" y="2746878"/>
                </a:lnTo>
                <a:cubicBezTo>
                  <a:pt x="8043542" y="2755165"/>
                  <a:pt x="8039470" y="2764166"/>
                  <a:pt x="8037660" y="2773619"/>
                </a:cubicBezTo>
                <a:lnTo>
                  <a:pt x="8037654" y="2773776"/>
                </a:lnTo>
                <a:lnTo>
                  <a:pt x="8052400" y="2747068"/>
                </a:lnTo>
                <a:cubicBezTo>
                  <a:pt x="8056293" y="2743461"/>
                  <a:pt x="8060227" y="2738942"/>
                  <a:pt x="8062683" y="2733915"/>
                </a:cubicBezTo>
                <a:close/>
                <a:moveTo>
                  <a:pt x="7549226" y="2730055"/>
                </a:moveTo>
                <a:lnTo>
                  <a:pt x="7548748" y="2730379"/>
                </a:lnTo>
                <a:lnTo>
                  <a:pt x="7536776" y="2737341"/>
                </a:lnTo>
                <a:lnTo>
                  <a:pt x="7531745" y="2741931"/>
                </a:lnTo>
                <a:lnTo>
                  <a:pt x="7531044" y="2742406"/>
                </a:lnTo>
                <a:lnTo>
                  <a:pt x="7513612" y="2754593"/>
                </a:lnTo>
                <a:lnTo>
                  <a:pt x="7513666" y="2754593"/>
                </a:lnTo>
                <a:cubicBezTo>
                  <a:pt x="7518309" y="2753164"/>
                  <a:pt x="7522209" y="2750438"/>
                  <a:pt x="7525886" y="2747275"/>
                </a:cubicBezTo>
                <a:lnTo>
                  <a:pt x="7531745" y="2741931"/>
                </a:lnTo>
                <a:lnTo>
                  <a:pt x="7548748" y="2730379"/>
                </a:lnTo>
                <a:lnTo>
                  <a:pt x="7549303" y="2730057"/>
                </a:lnTo>
                <a:close/>
                <a:moveTo>
                  <a:pt x="7287632" y="2728863"/>
                </a:moveTo>
                <a:lnTo>
                  <a:pt x="7286080" y="2749439"/>
                </a:lnTo>
                <a:lnTo>
                  <a:pt x="7274453" y="2764949"/>
                </a:lnTo>
                <a:lnTo>
                  <a:pt x="7270720" y="2766496"/>
                </a:lnTo>
                <a:lnTo>
                  <a:pt x="7249633" y="2763356"/>
                </a:lnTo>
                <a:lnTo>
                  <a:pt x="7247034" y="2761983"/>
                </a:lnTo>
                <a:lnTo>
                  <a:pt x="7228233" y="2751360"/>
                </a:lnTo>
                <a:lnTo>
                  <a:pt x="7225013" y="2750346"/>
                </a:lnTo>
                <a:lnTo>
                  <a:pt x="7219809" y="2747596"/>
                </a:lnTo>
                <a:lnTo>
                  <a:pt x="7215783" y="2747439"/>
                </a:lnTo>
                <a:lnTo>
                  <a:pt x="7213093" y="2746591"/>
                </a:lnTo>
                <a:lnTo>
                  <a:pt x="7212468" y="2747309"/>
                </a:lnTo>
                <a:lnTo>
                  <a:pt x="7210421" y="2747229"/>
                </a:lnTo>
                <a:cubicBezTo>
                  <a:pt x="7207986" y="2748385"/>
                  <a:pt x="7206274" y="2750965"/>
                  <a:pt x="7205364" y="2755413"/>
                </a:cubicBezTo>
                <a:lnTo>
                  <a:pt x="7205366" y="2755466"/>
                </a:lnTo>
                <a:lnTo>
                  <a:pt x="7212468" y="2747309"/>
                </a:lnTo>
                <a:lnTo>
                  <a:pt x="7215783" y="2747439"/>
                </a:lnTo>
                <a:lnTo>
                  <a:pt x="7225013" y="2750346"/>
                </a:lnTo>
                <a:lnTo>
                  <a:pt x="7247034" y="2761983"/>
                </a:lnTo>
                <a:lnTo>
                  <a:pt x="7249633" y="2763451"/>
                </a:lnTo>
                <a:cubicBezTo>
                  <a:pt x="7255777" y="2766928"/>
                  <a:pt x="7261361" y="2768475"/>
                  <a:pt x="7266247" y="2768349"/>
                </a:cubicBezTo>
                <a:lnTo>
                  <a:pt x="7270720" y="2766496"/>
                </a:lnTo>
                <a:lnTo>
                  <a:pt x="7273035" y="2766841"/>
                </a:lnTo>
                <a:lnTo>
                  <a:pt x="7274453" y="2764949"/>
                </a:lnTo>
                <a:lnTo>
                  <a:pt x="7278673" y="2763201"/>
                </a:lnTo>
                <a:cubicBezTo>
                  <a:pt x="7285376" y="2756760"/>
                  <a:pt x="7288733" y="2744639"/>
                  <a:pt x="7287638" y="2728875"/>
                </a:cubicBezTo>
                <a:close/>
                <a:moveTo>
                  <a:pt x="7304608" y="2726993"/>
                </a:moveTo>
                <a:lnTo>
                  <a:pt x="7304521" y="2727065"/>
                </a:lnTo>
                <a:cubicBezTo>
                  <a:pt x="7298591" y="2734805"/>
                  <a:pt x="7297544" y="2743258"/>
                  <a:pt x="7308879" y="2752021"/>
                </a:cubicBezTo>
                <a:lnTo>
                  <a:pt x="7310018" y="2752401"/>
                </a:lnTo>
                <a:lnTo>
                  <a:pt x="7324142" y="2758820"/>
                </a:lnTo>
                <a:lnTo>
                  <a:pt x="7329909" y="2759027"/>
                </a:lnTo>
                <a:lnTo>
                  <a:pt x="7333244" y="2760138"/>
                </a:lnTo>
                <a:lnTo>
                  <a:pt x="7336475" y="2759263"/>
                </a:lnTo>
                <a:lnTo>
                  <a:pt x="7343025" y="2759498"/>
                </a:lnTo>
                <a:lnTo>
                  <a:pt x="7361489" y="2752488"/>
                </a:lnTo>
                <a:lnTo>
                  <a:pt x="7362028" y="2752342"/>
                </a:lnTo>
                <a:lnTo>
                  <a:pt x="7362113" y="2752251"/>
                </a:lnTo>
                <a:lnTo>
                  <a:pt x="7361489" y="2752488"/>
                </a:lnTo>
                <a:lnTo>
                  <a:pt x="7336475" y="2759263"/>
                </a:lnTo>
                <a:lnTo>
                  <a:pt x="7329909" y="2759027"/>
                </a:lnTo>
                <a:lnTo>
                  <a:pt x="7310018" y="2752401"/>
                </a:lnTo>
                <a:lnTo>
                  <a:pt x="7308974" y="2751926"/>
                </a:lnTo>
                <a:cubicBezTo>
                  <a:pt x="7303306" y="2747545"/>
                  <a:pt x="7300735" y="2743240"/>
                  <a:pt x="7300321" y="2739064"/>
                </a:cubicBezTo>
                <a:close/>
                <a:moveTo>
                  <a:pt x="8909628" y="2726693"/>
                </a:moveTo>
                <a:lnTo>
                  <a:pt x="8909364" y="2729542"/>
                </a:lnTo>
                <a:lnTo>
                  <a:pt x="8909370" y="2729568"/>
                </a:lnTo>
                <a:close/>
                <a:moveTo>
                  <a:pt x="7464994" y="2725633"/>
                </a:moveTo>
                <a:lnTo>
                  <a:pt x="7449443" y="2733055"/>
                </a:lnTo>
                <a:lnTo>
                  <a:pt x="7449411" y="2733110"/>
                </a:lnTo>
                <a:lnTo>
                  <a:pt x="7464993" y="2725637"/>
                </a:lnTo>
                <a:lnTo>
                  <a:pt x="7465519" y="2726501"/>
                </a:lnTo>
                <a:lnTo>
                  <a:pt x="7464994" y="2725637"/>
                </a:lnTo>
                <a:close/>
                <a:moveTo>
                  <a:pt x="7505599" y="2705314"/>
                </a:moveTo>
                <a:lnTo>
                  <a:pt x="7511099" y="2715075"/>
                </a:lnTo>
                <a:lnTo>
                  <a:pt x="7511100" y="2715064"/>
                </a:lnTo>
                <a:close/>
                <a:moveTo>
                  <a:pt x="8443763" y="2695959"/>
                </a:moveTo>
                <a:lnTo>
                  <a:pt x="8447863" y="2718577"/>
                </a:lnTo>
                <a:cubicBezTo>
                  <a:pt x="8446645" y="2727274"/>
                  <a:pt x="8442615" y="2737162"/>
                  <a:pt x="8435114" y="2748497"/>
                </a:cubicBezTo>
                <a:lnTo>
                  <a:pt x="8437083" y="2754107"/>
                </a:lnTo>
                <a:lnTo>
                  <a:pt x="8435210" y="2748687"/>
                </a:lnTo>
                <a:cubicBezTo>
                  <a:pt x="8450211" y="2726018"/>
                  <a:pt x="8451330" y="2709158"/>
                  <a:pt x="8443829" y="2696026"/>
                </a:cubicBezTo>
                <a:close/>
                <a:moveTo>
                  <a:pt x="7325337" y="2694563"/>
                </a:moveTo>
                <a:lnTo>
                  <a:pt x="7329448" y="2706384"/>
                </a:lnTo>
                <a:lnTo>
                  <a:pt x="7329522" y="2706322"/>
                </a:lnTo>
                <a:lnTo>
                  <a:pt x="7325424" y="2694578"/>
                </a:lnTo>
                <a:close/>
                <a:moveTo>
                  <a:pt x="8628599" y="2691999"/>
                </a:moveTo>
                <a:lnTo>
                  <a:pt x="8628507" y="2692061"/>
                </a:lnTo>
                <a:cubicBezTo>
                  <a:pt x="8620876" y="2700253"/>
                  <a:pt x="8615899" y="2711588"/>
                  <a:pt x="8610946" y="2722113"/>
                </a:cubicBezTo>
                <a:cubicBezTo>
                  <a:pt x="8601135" y="2743068"/>
                  <a:pt x="8614470" y="2754688"/>
                  <a:pt x="8633235" y="2762118"/>
                </a:cubicBezTo>
                <a:cubicBezTo>
                  <a:pt x="8670763" y="2776977"/>
                  <a:pt x="8680955" y="2807838"/>
                  <a:pt x="8653523" y="2837841"/>
                </a:cubicBezTo>
                <a:cubicBezTo>
                  <a:pt x="8631806" y="2861654"/>
                  <a:pt x="8620566" y="2884609"/>
                  <a:pt x="8630568" y="2915661"/>
                </a:cubicBezTo>
                <a:lnTo>
                  <a:pt x="8630449" y="2928192"/>
                </a:lnTo>
                <a:lnTo>
                  <a:pt x="8630507" y="2928103"/>
                </a:lnTo>
                <a:cubicBezTo>
                  <a:pt x="8632020" y="2924567"/>
                  <a:pt x="8632329" y="2920805"/>
                  <a:pt x="8630663" y="2915566"/>
                </a:cubicBezTo>
                <a:cubicBezTo>
                  <a:pt x="8620661" y="2884514"/>
                  <a:pt x="8631901" y="2861559"/>
                  <a:pt x="8653618" y="2837747"/>
                </a:cubicBezTo>
                <a:cubicBezTo>
                  <a:pt x="8681050" y="2807647"/>
                  <a:pt x="8670858" y="2776786"/>
                  <a:pt x="8633330" y="2762023"/>
                </a:cubicBezTo>
                <a:cubicBezTo>
                  <a:pt x="8614565" y="2754593"/>
                  <a:pt x="8601230" y="2742973"/>
                  <a:pt x="8611041" y="2722018"/>
                </a:cubicBezTo>
                <a:close/>
                <a:moveTo>
                  <a:pt x="8947695" y="2690113"/>
                </a:moveTo>
                <a:lnTo>
                  <a:pt x="8939846" y="2701523"/>
                </a:lnTo>
                <a:cubicBezTo>
                  <a:pt x="8934058" y="2705980"/>
                  <a:pt x="8926081" y="2708564"/>
                  <a:pt x="8914508" y="2708016"/>
                </a:cubicBezTo>
                <a:lnTo>
                  <a:pt x="8911173" y="2715180"/>
                </a:lnTo>
                <a:lnTo>
                  <a:pt x="8914508" y="2708111"/>
                </a:lnTo>
                <a:cubicBezTo>
                  <a:pt x="8926057" y="2708659"/>
                  <a:pt x="8934016" y="2706075"/>
                  <a:pt x="8939792" y="2701618"/>
                </a:cubicBezTo>
                <a:close/>
                <a:moveTo>
                  <a:pt x="7447687" y="2680584"/>
                </a:moveTo>
                <a:lnTo>
                  <a:pt x="7449373" y="2681543"/>
                </a:lnTo>
                <a:lnTo>
                  <a:pt x="7448681" y="2680619"/>
                </a:lnTo>
                <a:close/>
                <a:moveTo>
                  <a:pt x="7437897" y="2680237"/>
                </a:moveTo>
                <a:lnTo>
                  <a:pt x="7436783" y="2681601"/>
                </a:lnTo>
                <a:lnTo>
                  <a:pt x="7439605" y="2680298"/>
                </a:lnTo>
                <a:close/>
                <a:moveTo>
                  <a:pt x="8457256" y="2677318"/>
                </a:moveTo>
                <a:lnTo>
                  <a:pt x="8479485" y="2722049"/>
                </a:lnTo>
                <a:lnTo>
                  <a:pt x="8465643" y="2687192"/>
                </a:lnTo>
                <a:close/>
                <a:moveTo>
                  <a:pt x="8885096" y="2670303"/>
                </a:moveTo>
                <a:lnTo>
                  <a:pt x="8883742" y="2671345"/>
                </a:lnTo>
                <a:lnTo>
                  <a:pt x="8883742" y="2671249"/>
                </a:lnTo>
                <a:cubicBezTo>
                  <a:pt x="8880028" y="2673440"/>
                  <a:pt x="8874789" y="2678679"/>
                  <a:pt x="8875265" y="2681727"/>
                </a:cubicBezTo>
                <a:cubicBezTo>
                  <a:pt x="8880980" y="2718017"/>
                  <a:pt x="8855739" y="2714969"/>
                  <a:pt x="8833069" y="2716493"/>
                </a:cubicBezTo>
                <a:cubicBezTo>
                  <a:pt x="8827450" y="2716874"/>
                  <a:pt x="8819639" y="2719541"/>
                  <a:pt x="8817163" y="2723732"/>
                </a:cubicBezTo>
                <a:cubicBezTo>
                  <a:pt x="8814543" y="2728257"/>
                  <a:pt x="8815210" y="2732233"/>
                  <a:pt x="8817389" y="2735424"/>
                </a:cubicBezTo>
                <a:lnTo>
                  <a:pt x="8817508" y="2735513"/>
                </a:lnTo>
                <a:lnTo>
                  <a:pt x="8817353" y="2723827"/>
                </a:lnTo>
                <a:cubicBezTo>
                  <a:pt x="8819829" y="2719636"/>
                  <a:pt x="8827640" y="2716969"/>
                  <a:pt x="8833260" y="2716588"/>
                </a:cubicBezTo>
                <a:cubicBezTo>
                  <a:pt x="8855929" y="2715064"/>
                  <a:pt x="8881170" y="2718112"/>
                  <a:pt x="8875455" y="2681822"/>
                </a:cubicBezTo>
                <a:cubicBezTo>
                  <a:pt x="8874979" y="2678774"/>
                  <a:pt x="8880218" y="2673535"/>
                  <a:pt x="8883933" y="2671345"/>
                </a:cubicBezTo>
                <a:close/>
                <a:moveTo>
                  <a:pt x="7456892" y="2666791"/>
                </a:moveTo>
                <a:lnTo>
                  <a:pt x="7472612" y="2685593"/>
                </a:lnTo>
                <a:lnTo>
                  <a:pt x="7460934" y="2669378"/>
                </a:lnTo>
                <a:close/>
                <a:moveTo>
                  <a:pt x="8211276" y="2664772"/>
                </a:moveTo>
                <a:lnTo>
                  <a:pt x="8204735" y="2665283"/>
                </a:lnTo>
                <a:lnTo>
                  <a:pt x="8173673" y="2665902"/>
                </a:lnTo>
                <a:lnTo>
                  <a:pt x="8167453" y="2668198"/>
                </a:lnTo>
                <a:lnTo>
                  <a:pt x="8161335" y="2668676"/>
                </a:lnTo>
                <a:lnTo>
                  <a:pt x="8151403" y="2674121"/>
                </a:lnTo>
                <a:lnTo>
                  <a:pt x="8137806" y="2679139"/>
                </a:lnTo>
                <a:lnTo>
                  <a:pt x="8126009" y="2688044"/>
                </a:lnTo>
                <a:lnTo>
                  <a:pt x="8116574" y="2693216"/>
                </a:lnTo>
                <a:lnTo>
                  <a:pt x="8112634" y="2698138"/>
                </a:lnTo>
                <a:lnTo>
                  <a:pt x="8107221" y="2702224"/>
                </a:lnTo>
                <a:lnTo>
                  <a:pt x="8088491" y="2728298"/>
                </a:lnTo>
                <a:lnTo>
                  <a:pt x="8085421" y="2732133"/>
                </a:lnTo>
                <a:cubicBezTo>
                  <a:pt x="8078242" y="2746806"/>
                  <a:pt x="8074735" y="2762832"/>
                  <a:pt x="8076307" y="2779167"/>
                </a:cubicBezTo>
                <a:lnTo>
                  <a:pt x="8076307" y="2779358"/>
                </a:lnTo>
                <a:lnTo>
                  <a:pt x="8076330" y="2779437"/>
                </a:lnTo>
                <a:lnTo>
                  <a:pt x="8085462" y="2732515"/>
                </a:lnTo>
                <a:lnTo>
                  <a:pt x="8088491" y="2728298"/>
                </a:lnTo>
                <a:lnTo>
                  <a:pt x="8112634" y="2698138"/>
                </a:lnTo>
                <a:lnTo>
                  <a:pt x="8126009" y="2688044"/>
                </a:lnTo>
                <a:lnTo>
                  <a:pt x="8151403" y="2674121"/>
                </a:lnTo>
                <a:lnTo>
                  <a:pt x="8167453" y="2668198"/>
                </a:lnTo>
                <a:lnTo>
                  <a:pt x="8204735" y="2665283"/>
                </a:lnTo>
                <a:lnTo>
                  <a:pt x="8211277" y="2665153"/>
                </a:lnTo>
                <a:lnTo>
                  <a:pt x="8211277" y="2664963"/>
                </a:lnTo>
                <a:cubicBezTo>
                  <a:pt x="8243472" y="2670487"/>
                  <a:pt x="8266236" y="2704777"/>
                  <a:pt x="8293764" y="2698967"/>
                </a:cubicBezTo>
                <a:cubicBezTo>
                  <a:pt x="8330721" y="2691157"/>
                  <a:pt x="8342055" y="2717255"/>
                  <a:pt x="8361677" y="2732400"/>
                </a:cubicBezTo>
                <a:lnTo>
                  <a:pt x="8373120" y="2749226"/>
                </a:lnTo>
                <a:lnTo>
                  <a:pt x="8373130" y="2749104"/>
                </a:lnTo>
                <a:cubicBezTo>
                  <a:pt x="8371249" y="2742305"/>
                  <a:pt x="8367153" y="2736448"/>
                  <a:pt x="8361676" y="2732209"/>
                </a:cubicBezTo>
                <a:cubicBezTo>
                  <a:pt x="8342055" y="2717064"/>
                  <a:pt x="8330720" y="2690966"/>
                  <a:pt x="8293763" y="2698776"/>
                </a:cubicBezTo>
                <a:cubicBezTo>
                  <a:pt x="8266236" y="2704586"/>
                  <a:pt x="8243471" y="2670296"/>
                  <a:pt x="8211276" y="2664772"/>
                </a:cubicBezTo>
                <a:close/>
                <a:moveTo>
                  <a:pt x="7342866" y="2663931"/>
                </a:moveTo>
                <a:lnTo>
                  <a:pt x="7342625" y="2664172"/>
                </a:lnTo>
                <a:lnTo>
                  <a:pt x="7342692" y="2664296"/>
                </a:lnTo>
                <a:lnTo>
                  <a:pt x="7345081" y="2667124"/>
                </a:lnTo>
                <a:close/>
                <a:moveTo>
                  <a:pt x="7063422" y="2661653"/>
                </a:moveTo>
                <a:lnTo>
                  <a:pt x="7063086" y="2661736"/>
                </a:lnTo>
                <a:cubicBezTo>
                  <a:pt x="7054751" y="2666582"/>
                  <a:pt x="7048608" y="2676059"/>
                  <a:pt x="7043512" y="2688013"/>
                </a:cubicBezTo>
                <a:cubicBezTo>
                  <a:pt x="7036083" y="2705539"/>
                  <a:pt x="7041893" y="2722684"/>
                  <a:pt x="7042560" y="2740115"/>
                </a:cubicBezTo>
                <a:cubicBezTo>
                  <a:pt x="7042798" y="2745783"/>
                  <a:pt x="7042679" y="2752569"/>
                  <a:pt x="7040559" y="2758558"/>
                </a:cubicBezTo>
                <a:lnTo>
                  <a:pt x="7026679" y="2772096"/>
                </a:lnTo>
                <a:lnTo>
                  <a:pt x="7026939" y="2772119"/>
                </a:lnTo>
                <a:cubicBezTo>
                  <a:pt x="7042465" y="2767166"/>
                  <a:pt x="7043417" y="2751355"/>
                  <a:pt x="7042941" y="2740020"/>
                </a:cubicBezTo>
                <a:cubicBezTo>
                  <a:pt x="7042274" y="2722494"/>
                  <a:pt x="7036369" y="2705349"/>
                  <a:pt x="7043893" y="2687918"/>
                </a:cubicBezTo>
                <a:close/>
                <a:moveTo>
                  <a:pt x="7329538" y="2657829"/>
                </a:moveTo>
                <a:lnTo>
                  <a:pt x="7312736" y="2675452"/>
                </a:lnTo>
                <a:cubicBezTo>
                  <a:pt x="7307521" y="2681632"/>
                  <a:pt x="7303068" y="2688395"/>
                  <a:pt x="7300497" y="2696586"/>
                </a:cubicBezTo>
                <a:lnTo>
                  <a:pt x="7300402" y="2696586"/>
                </a:lnTo>
                <a:cubicBezTo>
                  <a:pt x="7278018" y="2692871"/>
                  <a:pt x="7274732" y="2699420"/>
                  <a:pt x="7277089" y="2707647"/>
                </a:cubicBezTo>
                <a:lnTo>
                  <a:pt x="7277110" y="2707689"/>
                </a:lnTo>
                <a:lnTo>
                  <a:pt x="7279467" y="2697773"/>
                </a:lnTo>
                <a:cubicBezTo>
                  <a:pt x="7282792" y="2695567"/>
                  <a:pt x="7289209" y="2694847"/>
                  <a:pt x="7300401" y="2696680"/>
                </a:cubicBezTo>
                <a:lnTo>
                  <a:pt x="7300500" y="2696673"/>
                </a:lnTo>
                <a:lnTo>
                  <a:pt x="7312736" y="2675619"/>
                </a:lnTo>
                <a:cubicBezTo>
                  <a:pt x="7317951" y="2669439"/>
                  <a:pt x="7323928" y="2663820"/>
                  <a:pt x="7329548" y="2657914"/>
                </a:cubicBezTo>
                <a:lnTo>
                  <a:pt x="7329834" y="2657914"/>
                </a:lnTo>
                <a:close/>
                <a:moveTo>
                  <a:pt x="7436609" y="2656450"/>
                </a:moveTo>
                <a:lnTo>
                  <a:pt x="7450747" y="2662857"/>
                </a:lnTo>
                <a:lnTo>
                  <a:pt x="7442161" y="2657361"/>
                </a:lnTo>
                <a:close/>
                <a:moveTo>
                  <a:pt x="9094911" y="2655818"/>
                </a:moveTo>
                <a:lnTo>
                  <a:pt x="9094868" y="2655922"/>
                </a:lnTo>
                <a:lnTo>
                  <a:pt x="9111398" y="2688186"/>
                </a:lnTo>
                <a:cubicBezTo>
                  <a:pt x="9116414" y="2695223"/>
                  <a:pt x="9121450" y="2698444"/>
                  <a:pt x="9128106" y="2697658"/>
                </a:cubicBezTo>
                <a:lnTo>
                  <a:pt x="9128154" y="2697631"/>
                </a:lnTo>
                <a:lnTo>
                  <a:pt x="9111493" y="2688186"/>
                </a:lnTo>
                <a:cubicBezTo>
                  <a:pt x="9106478" y="2681149"/>
                  <a:pt x="9101483" y="2670296"/>
                  <a:pt x="9094911" y="2655818"/>
                </a:cubicBezTo>
                <a:close/>
                <a:moveTo>
                  <a:pt x="7396775" y="2649910"/>
                </a:moveTo>
                <a:cubicBezTo>
                  <a:pt x="7386989" y="2651110"/>
                  <a:pt x="7378054" y="2654390"/>
                  <a:pt x="7371267" y="2660105"/>
                </a:cubicBezTo>
                <a:cubicBezTo>
                  <a:pt x="7366314" y="2664296"/>
                  <a:pt x="7361838" y="2668011"/>
                  <a:pt x="7357683" y="2669868"/>
                </a:cubicBezTo>
                <a:lnTo>
                  <a:pt x="7346254" y="2668514"/>
                </a:lnTo>
                <a:lnTo>
                  <a:pt x="7346312" y="2668582"/>
                </a:lnTo>
                <a:lnTo>
                  <a:pt x="7346121" y="2668582"/>
                </a:lnTo>
                <a:cubicBezTo>
                  <a:pt x="7353455" y="2675059"/>
                  <a:pt x="7361456" y="2668582"/>
                  <a:pt x="7371362" y="2660200"/>
                </a:cubicBezTo>
                <a:cubicBezTo>
                  <a:pt x="7378149" y="2654485"/>
                  <a:pt x="7387078" y="2651205"/>
                  <a:pt x="7396856" y="2650005"/>
                </a:cubicBezTo>
                <a:lnTo>
                  <a:pt x="7397770" y="2650074"/>
                </a:lnTo>
                <a:close/>
                <a:moveTo>
                  <a:pt x="1670064" y="2648613"/>
                </a:moveTo>
                <a:lnTo>
                  <a:pt x="1677299" y="2673302"/>
                </a:lnTo>
                <a:cubicBezTo>
                  <a:pt x="1678253" y="2693019"/>
                  <a:pt x="1686206" y="2709998"/>
                  <a:pt x="1698683" y="2721201"/>
                </a:cubicBezTo>
                <a:lnTo>
                  <a:pt x="1698729" y="2721226"/>
                </a:lnTo>
                <a:lnTo>
                  <a:pt x="1683943" y="2700772"/>
                </a:lnTo>
                <a:cubicBezTo>
                  <a:pt x="1680284" y="2692674"/>
                  <a:pt x="1678062" y="2683518"/>
                  <a:pt x="1677586" y="2673683"/>
                </a:cubicBezTo>
                <a:cubicBezTo>
                  <a:pt x="1677062" y="2663111"/>
                  <a:pt x="1675086" y="2654276"/>
                  <a:pt x="1670252" y="2648657"/>
                </a:cubicBezTo>
                <a:close/>
                <a:moveTo>
                  <a:pt x="8627385" y="2648281"/>
                </a:moveTo>
                <a:lnTo>
                  <a:pt x="8627234" y="2648294"/>
                </a:lnTo>
                <a:lnTo>
                  <a:pt x="8627175" y="2648345"/>
                </a:lnTo>
                <a:lnTo>
                  <a:pt x="8628443" y="2648831"/>
                </a:lnTo>
                <a:lnTo>
                  <a:pt x="8644404" y="2657134"/>
                </a:lnTo>
                <a:lnTo>
                  <a:pt x="8653217" y="2658338"/>
                </a:lnTo>
                <a:lnTo>
                  <a:pt x="8654688" y="2658903"/>
                </a:lnTo>
                <a:lnTo>
                  <a:pt x="8667142" y="2660645"/>
                </a:lnTo>
                <a:lnTo>
                  <a:pt x="8680697" y="2665429"/>
                </a:lnTo>
                <a:lnTo>
                  <a:pt x="8683929" y="2666779"/>
                </a:lnTo>
                <a:lnTo>
                  <a:pt x="8694793" y="2686935"/>
                </a:lnTo>
                <a:lnTo>
                  <a:pt x="8694956" y="2686966"/>
                </a:lnTo>
                <a:lnTo>
                  <a:pt x="8704577" y="2686966"/>
                </a:lnTo>
                <a:lnTo>
                  <a:pt x="8704672" y="2686966"/>
                </a:lnTo>
                <a:lnTo>
                  <a:pt x="8704680" y="2686979"/>
                </a:lnTo>
                <a:lnTo>
                  <a:pt x="8728378" y="2689836"/>
                </a:lnTo>
                <a:cubicBezTo>
                  <a:pt x="8736272" y="2690871"/>
                  <a:pt x="8743820" y="2692491"/>
                  <a:pt x="8750107" y="2696205"/>
                </a:cubicBezTo>
                <a:cubicBezTo>
                  <a:pt x="8768109" y="2706873"/>
                  <a:pt x="8780491" y="2710588"/>
                  <a:pt x="8794588" y="2691633"/>
                </a:cubicBezTo>
                <a:cubicBezTo>
                  <a:pt x="8799482" y="2685025"/>
                  <a:pt x="8804107" y="2678511"/>
                  <a:pt x="8807139" y="2671829"/>
                </a:cubicBezTo>
                <a:lnTo>
                  <a:pt x="8807627" y="2668428"/>
                </a:lnTo>
                <a:lnTo>
                  <a:pt x="8809589" y="2664951"/>
                </a:lnTo>
                <a:lnTo>
                  <a:pt x="8810119" y="2651069"/>
                </a:lnTo>
                <a:lnTo>
                  <a:pt x="8810126" y="2651021"/>
                </a:lnTo>
                <a:lnTo>
                  <a:pt x="8810121" y="2651011"/>
                </a:lnTo>
                <a:lnTo>
                  <a:pt x="8810119" y="2651069"/>
                </a:lnTo>
                <a:lnTo>
                  <a:pt x="8807627" y="2668428"/>
                </a:lnTo>
                <a:lnTo>
                  <a:pt x="8794588" y="2691537"/>
                </a:lnTo>
                <a:cubicBezTo>
                  <a:pt x="8780586" y="2710492"/>
                  <a:pt x="8768203" y="2706777"/>
                  <a:pt x="8750106" y="2696109"/>
                </a:cubicBezTo>
                <a:cubicBezTo>
                  <a:pt x="8737533" y="2688680"/>
                  <a:pt x="8719912" y="2689632"/>
                  <a:pt x="8704576" y="2686870"/>
                </a:cubicBezTo>
                <a:lnTo>
                  <a:pt x="8694861" y="2686870"/>
                </a:lnTo>
                <a:cubicBezTo>
                  <a:pt x="8693170" y="2676726"/>
                  <a:pt x="8689229" y="2670517"/>
                  <a:pt x="8683983" y="2666588"/>
                </a:cubicBezTo>
                <a:lnTo>
                  <a:pt x="8680697" y="2665429"/>
                </a:lnTo>
                <a:lnTo>
                  <a:pt x="8670305" y="2661088"/>
                </a:lnTo>
                <a:lnTo>
                  <a:pt x="8667142" y="2660645"/>
                </a:lnTo>
                <a:lnTo>
                  <a:pt x="8665274" y="2659986"/>
                </a:lnTo>
                <a:lnTo>
                  <a:pt x="8653217" y="2658338"/>
                </a:lnTo>
                <a:lnTo>
                  <a:pt x="8628443" y="2648831"/>
                </a:lnTo>
                <a:close/>
                <a:moveTo>
                  <a:pt x="7891183" y="2644460"/>
                </a:moveTo>
                <a:lnTo>
                  <a:pt x="7891047" y="2644579"/>
                </a:lnTo>
                <a:cubicBezTo>
                  <a:pt x="7882927" y="2653937"/>
                  <a:pt x="7876468" y="2662141"/>
                  <a:pt x="7872010" y="2669508"/>
                </a:cubicBezTo>
                <a:lnTo>
                  <a:pt x="7871202" y="2671798"/>
                </a:lnTo>
                <a:lnTo>
                  <a:pt x="7865732" y="2684655"/>
                </a:lnTo>
                <a:lnTo>
                  <a:pt x="7865909" y="2686797"/>
                </a:lnTo>
                <a:lnTo>
                  <a:pt x="7864984" y="2689418"/>
                </a:lnTo>
                <a:lnTo>
                  <a:pt x="7866407" y="2692819"/>
                </a:lnTo>
                <a:lnTo>
                  <a:pt x="7866829" y="2697923"/>
                </a:lnTo>
                <a:lnTo>
                  <a:pt x="7870448" y="2702479"/>
                </a:lnTo>
                <a:lnTo>
                  <a:pt x="7872013" y="2706221"/>
                </a:lnTo>
                <a:lnTo>
                  <a:pt x="7875045" y="2708267"/>
                </a:lnTo>
                <a:lnTo>
                  <a:pt x="7876404" y="2709977"/>
                </a:lnTo>
                <a:lnTo>
                  <a:pt x="7889912" y="2718298"/>
                </a:lnTo>
                <a:lnTo>
                  <a:pt x="7895143" y="2721827"/>
                </a:lnTo>
                <a:cubicBezTo>
                  <a:pt x="7952483" y="2750021"/>
                  <a:pt x="7978963" y="2792597"/>
                  <a:pt x="7988011" y="2851557"/>
                </a:cubicBezTo>
                <a:cubicBezTo>
                  <a:pt x="7943053" y="2868702"/>
                  <a:pt x="7956579" y="2916327"/>
                  <a:pt x="7945816" y="2947474"/>
                </a:cubicBezTo>
                <a:cubicBezTo>
                  <a:pt x="7933719" y="2982430"/>
                  <a:pt x="7910859" y="3004624"/>
                  <a:pt x="7890190" y="3027579"/>
                </a:cubicBezTo>
                <a:lnTo>
                  <a:pt x="7887602" y="3031142"/>
                </a:lnTo>
                <a:lnTo>
                  <a:pt x="7863297" y="3062558"/>
                </a:lnTo>
                <a:lnTo>
                  <a:pt x="7860602" y="3068315"/>
                </a:lnTo>
                <a:lnTo>
                  <a:pt x="7856760" y="3073604"/>
                </a:lnTo>
                <a:lnTo>
                  <a:pt x="7854455" y="3081443"/>
                </a:lnTo>
                <a:lnTo>
                  <a:pt x="7847854" y="3095542"/>
                </a:lnTo>
                <a:lnTo>
                  <a:pt x="7846319" y="3109119"/>
                </a:lnTo>
                <a:lnTo>
                  <a:pt x="7843993" y="3117030"/>
                </a:lnTo>
                <a:lnTo>
                  <a:pt x="7844894" y="3121717"/>
                </a:lnTo>
                <a:lnTo>
                  <a:pt x="7844191" y="3127941"/>
                </a:lnTo>
                <a:lnTo>
                  <a:pt x="7852213" y="3159776"/>
                </a:lnTo>
                <a:lnTo>
                  <a:pt x="7852444" y="3160975"/>
                </a:lnTo>
                <a:cubicBezTo>
                  <a:pt x="7858858" y="3176056"/>
                  <a:pt x="7868901" y="3191742"/>
                  <a:pt x="7882665" y="3208554"/>
                </a:cubicBezTo>
                <a:lnTo>
                  <a:pt x="7882713" y="3208575"/>
                </a:lnTo>
                <a:lnTo>
                  <a:pt x="7852539" y="3161070"/>
                </a:lnTo>
                <a:lnTo>
                  <a:pt x="7852213" y="3159776"/>
                </a:lnTo>
                <a:lnTo>
                  <a:pt x="7844894" y="3121717"/>
                </a:lnTo>
                <a:lnTo>
                  <a:pt x="7846319" y="3109119"/>
                </a:lnTo>
                <a:lnTo>
                  <a:pt x="7854455" y="3081443"/>
                </a:lnTo>
                <a:lnTo>
                  <a:pt x="7860602" y="3068315"/>
                </a:lnTo>
                <a:lnTo>
                  <a:pt x="7887602" y="3031142"/>
                </a:lnTo>
                <a:lnTo>
                  <a:pt x="7890285" y="3027674"/>
                </a:lnTo>
                <a:cubicBezTo>
                  <a:pt x="7910954" y="3004719"/>
                  <a:pt x="7933814" y="2982526"/>
                  <a:pt x="7945911" y="2947569"/>
                </a:cubicBezTo>
                <a:cubicBezTo>
                  <a:pt x="7956674" y="2916422"/>
                  <a:pt x="7943149" y="2868797"/>
                  <a:pt x="7988107" y="2851652"/>
                </a:cubicBezTo>
                <a:cubicBezTo>
                  <a:pt x="7998489" y="2865654"/>
                  <a:pt x="8029159" y="2874321"/>
                  <a:pt x="8022206" y="2888228"/>
                </a:cubicBezTo>
                <a:lnTo>
                  <a:pt x="8022111" y="2888133"/>
                </a:lnTo>
                <a:cubicBezTo>
                  <a:pt x="8000489" y="2931281"/>
                  <a:pt x="8051067" y="2966238"/>
                  <a:pt x="8029540" y="3008529"/>
                </a:cubicBezTo>
                <a:cubicBezTo>
                  <a:pt x="8022587" y="3022245"/>
                  <a:pt x="8035541" y="3035485"/>
                  <a:pt x="8055353" y="3030912"/>
                </a:cubicBezTo>
                <a:cubicBezTo>
                  <a:pt x="8068117" y="3027960"/>
                  <a:pt x="8088214" y="3016435"/>
                  <a:pt x="8089262" y="3038818"/>
                </a:cubicBezTo>
                <a:lnTo>
                  <a:pt x="8089226" y="3038958"/>
                </a:lnTo>
                <a:lnTo>
                  <a:pt x="8089452" y="3038628"/>
                </a:lnTo>
                <a:cubicBezTo>
                  <a:pt x="8088404" y="3016245"/>
                  <a:pt x="8068307" y="3027770"/>
                  <a:pt x="8055543" y="3030722"/>
                </a:cubicBezTo>
                <a:cubicBezTo>
                  <a:pt x="8035731" y="3035295"/>
                  <a:pt x="8022777" y="3022055"/>
                  <a:pt x="8029730" y="3008339"/>
                </a:cubicBezTo>
                <a:cubicBezTo>
                  <a:pt x="8051257" y="2966048"/>
                  <a:pt x="8000774" y="2931091"/>
                  <a:pt x="8022301" y="2887943"/>
                </a:cubicBezTo>
                <a:cubicBezTo>
                  <a:pt x="8029254" y="2874131"/>
                  <a:pt x="7998584" y="2865369"/>
                  <a:pt x="7988201" y="2851367"/>
                </a:cubicBezTo>
                <a:cubicBezTo>
                  <a:pt x="7979248" y="2792407"/>
                  <a:pt x="7952673" y="2749830"/>
                  <a:pt x="7895332" y="2721636"/>
                </a:cubicBezTo>
                <a:lnTo>
                  <a:pt x="7889912" y="2718298"/>
                </a:lnTo>
                <a:lnTo>
                  <a:pt x="7875045" y="2708267"/>
                </a:lnTo>
                <a:lnTo>
                  <a:pt x="7870448" y="2702479"/>
                </a:lnTo>
                <a:lnTo>
                  <a:pt x="7866407" y="2692819"/>
                </a:lnTo>
                <a:lnTo>
                  <a:pt x="7865909" y="2686797"/>
                </a:lnTo>
                <a:lnTo>
                  <a:pt x="7871202" y="2671798"/>
                </a:lnTo>
                <a:lnTo>
                  <a:pt x="7872240" y="2669358"/>
                </a:lnTo>
                <a:close/>
                <a:moveTo>
                  <a:pt x="7716649" y="2643680"/>
                </a:moveTo>
                <a:lnTo>
                  <a:pt x="7716615" y="2643713"/>
                </a:lnTo>
                <a:lnTo>
                  <a:pt x="7716577" y="2643798"/>
                </a:lnTo>
                <a:lnTo>
                  <a:pt x="7708809" y="2656580"/>
                </a:lnTo>
                <a:lnTo>
                  <a:pt x="7708909" y="2661145"/>
                </a:lnTo>
                <a:lnTo>
                  <a:pt x="7707468" y="2664404"/>
                </a:lnTo>
                <a:lnTo>
                  <a:pt x="7709125" y="2671102"/>
                </a:lnTo>
                <a:lnTo>
                  <a:pt x="7709152" y="2672329"/>
                </a:lnTo>
                <a:lnTo>
                  <a:pt x="7709627" y="2673129"/>
                </a:lnTo>
                <a:lnTo>
                  <a:pt x="7710649" y="2677262"/>
                </a:lnTo>
                <a:cubicBezTo>
                  <a:pt x="7712801" y="2681962"/>
                  <a:pt x="7716119" y="2687119"/>
                  <a:pt x="7720834" y="2692870"/>
                </a:cubicBezTo>
                <a:cubicBezTo>
                  <a:pt x="7741789" y="2718493"/>
                  <a:pt x="7777127" y="2738971"/>
                  <a:pt x="7776651" y="2778881"/>
                </a:cubicBezTo>
                <a:cubicBezTo>
                  <a:pt x="7776579" y="2783334"/>
                  <a:pt x="7777359" y="2788906"/>
                  <a:pt x="7777889" y="2794408"/>
                </a:cubicBezTo>
                <a:lnTo>
                  <a:pt x="7777627" y="2809493"/>
                </a:lnTo>
                <a:lnTo>
                  <a:pt x="7777985" y="2809171"/>
                </a:lnTo>
                <a:cubicBezTo>
                  <a:pt x="7780128" y="2800813"/>
                  <a:pt x="7776842" y="2787406"/>
                  <a:pt x="7776937" y="2778500"/>
                </a:cubicBezTo>
                <a:cubicBezTo>
                  <a:pt x="7777509" y="2738590"/>
                  <a:pt x="7742076" y="2718111"/>
                  <a:pt x="7721121" y="2692489"/>
                </a:cubicBezTo>
                <a:lnTo>
                  <a:pt x="7709627" y="2673129"/>
                </a:lnTo>
                <a:lnTo>
                  <a:pt x="7709125" y="2671102"/>
                </a:lnTo>
                <a:lnTo>
                  <a:pt x="7708909" y="2661145"/>
                </a:lnTo>
                <a:lnTo>
                  <a:pt x="7716577" y="2643798"/>
                </a:lnTo>
                <a:close/>
                <a:moveTo>
                  <a:pt x="9200353" y="2643341"/>
                </a:moveTo>
                <a:lnTo>
                  <a:pt x="9200284" y="2643401"/>
                </a:lnTo>
                <a:lnTo>
                  <a:pt x="9203940" y="2651708"/>
                </a:lnTo>
                <a:cubicBezTo>
                  <a:pt x="9203471" y="2656249"/>
                  <a:pt x="9200276" y="2661158"/>
                  <a:pt x="9197681" y="2665682"/>
                </a:cubicBezTo>
                <a:lnTo>
                  <a:pt x="9197502" y="2666465"/>
                </a:lnTo>
                <a:lnTo>
                  <a:pt x="9195558" y="2669996"/>
                </a:lnTo>
                <a:lnTo>
                  <a:pt x="9195148" y="2676779"/>
                </a:lnTo>
                <a:lnTo>
                  <a:pt x="9195019" y="2677345"/>
                </a:lnTo>
                <a:cubicBezTo>
                  <a:pt x="9196162" y="2679250"/>
                  <a:pt x="9198829" y="2680679"/>
                  <a:pt x="9203782" y="2681441"/>
                </a:cubicBezTo>
                <a:cubicBezTo>
                  <a:pt x="9204544" y="2681536"/>
                  <a:pt x="9205401" y="2681632"/>
                  <a:pt x="9206163" y="2681727"/>
                </a:cubicBezTo>
                <a:lnTo>
                  <a:pt x="9206227" y="2681734"/>
                </a:lnTo>
                <a:lnTo>
                  <a:pt x="9195210" y="2677345"/>
                </a:lnTo>
                <a:lnTo>
                  <a:pt x="9195114" y="2677345"/>
                </a:lnTo>
                <a:lnTo>
                  <a:pt x="9195148" y="2676779"/>
                </a:lnTo>
                <a:lnTo>
                  <a:pt x="9197502" y="2666465"/>
                </a:lnTo>
                <a:lnTo>
                  <a:pt x="9200520" y="2660986"/>
                </a:lnTo>
                <a:cubicBezTo>
                  <a:pt x="9204020" y="2654723"/>
                  <a:pt x="9206592" y="2648246"/>
                  <a:pt x="9200353" y="2643341"/>
                </a:cubicBezTo>
                <a:close/>
                <a:moveTo>
                  <a:pt x="8917417" y="2638003"/>
                </a:moveTo>
                <a:lnTo>
                  <a:pt x="8912351" y="2645884"/>
                </a:lnTo>
                <a:lnTo>
                  <a:pt x="8916339" y="2642312"/>
                </a:lnTo>
                <a:close/>
                <a:moveTo>
                  <a:pt x="8407334" y="2635029"/>
                </a:moveTo>
                <a:lnTo>
                  <a:pt x="8448997" y="2667594"/>
                </a:lnTo>
                <a:lnTo>
                  <a:pt x="8440949" y="2658118"/>
                </a:lnTo>
                <a:close/>
                <a:moveTo>
                  <a:pt x="7210878" y="2633411"/>
                </a:moveTo>
                <a:cubicBezTo>
                  <a:pt x="7197626" y="2635578"/>
                  <a:pt x="7184863" y="2645532"/>
                  <a:pt x="7174671" y="2654962"/>
                </a:cubicBezTo>
                <a:cubicBezTo>
                  <a:pt x="7167884" y="2661249"/>
                  <a:pt x="7161294" y="2665731"/>
                  <a:pt x="7154793" y="2668714"/>
                </a:cubicBezTo>
                <a:lnTo>
                  <a:pt x="7135855" y="2673365"/>
                </a:lnTo>
                <a:lnTo>
                  <a:pt x="7135869" y="2673369"/>
                </a:lnTo>
                <a:cubicBezTo>
                  <a:pt x="7148716" y="2672797"/>
                  <a:pt x="7161479" y="2667439"/>
                  <a:pt x="7175053" y="2654866"/>
                </a:cubicBezTo>
                <a:cubicBezTo>
                  <a:pt x="7180149" y="2650151"/>
                  <a:pt x="7185887" y="2645306"/>
                  <a:pt x="7192009" y="2641368"/>
                </a:cubicBezTo>
                <a:lnTo>
                  <a:pt x="7210985" y="2633431"/>
                </a:lnTo>
                <a:close/>
                <a:moveTo>
                  <a:pt x="8594791" y="2633316"/>
                </a:moveTo>
                <a:lnTo>
                  <a:pt x="8590707" y="2633777"/>
                </a:lnTo>
                <a:cubicBezTo>
                  <a:pt x="8575967" y="2637660"/>
                  <a:pt x="8561309" y="2642710"/>
                  <a:pt x="8546557" y="2645817"/>
                </a:cubicBezTo>
                <a:cubicBezTo>
                  <a:pt x="8532174" y="2648865"/>
                  <a:pt x="8534079" y="2660295"/>
                  <a:pt x="8534460" y="2672392"/>
                </a:cubicBezTo>
                <a:cubicBezTo>
                  <a:pt x="8534841" y="2682870"/>
                  <a:pt x="8530365" y="2696300"/>
                  <a:pt x="8518268" y="2699443"/>
                </a:cubicBezTo>
                <a:lnTo>
                  <a:pt x="8503347" y="2694714"/>
                </a:lnTo>
                <a:lnTo>
                  <a:pt x="8503373" y="2694752"/>
                </a:lnTo>
                <a:cubicBezTo>
                  <a:pt x="8507076" y="2698752"/>
                  <a:pt x="8511648" y="2701253"/>
                  <a:pt x="8518363" y="2699538"/>
                </a:cubicBezTo>
                <a:cubicBezTo>
                  <a:pt x="8530460" y="2696395"/>
                  <a:pt x="8534937" y="2682965"/>
                  <a:pt x="8534556" y="2672487"/>
                </a:cubicBezTo>
                <a:cubicBezTo>
                  <a:pt x="8534080" y="2660295"/>
                  <a:pt x="8532270" y="2648865"/>
                  <a:pt x="8546653" y="2645913"/>
                </a:cubicBezTo>
                <a:close/>
                <a:moveTo>
                  <a:pt x="1178181" y="2631675"/>
                </a:moveTo>
                <a:cubicBezTo>
                  <a:pt x="1175392" y="2632410"/>
                  <a:pt x="1172760" y="2634345"/>
                  <a:pt x="1170379" y="2638155"/>
                </a:cubicBezTo>
                <a:lnTo>
                  <a:pt x="1170375" y="2638186"/>
                </a:lnTo>
                <a:lnTo>
                  <a:pt x="1186774" y="2632489"/>
                </a:lnTo>
                <a:cubicBezTo>
                  <a:pt x="1192787" y="2634465"/>
                  <a:pt x="1199049" y="2638537"/>
                  <a:pt x="1204859" y="2639299"/>
                </a:cubicBezTo>
                <a:cubicBezTo>
                  <a:pt x="1212479" y="2640252"/>
                  <a:pt x="1218837" y="2639656"/>
                  <a:pt x="1223660" y="2636823"/>
                </a:cubicBezTo>
                <a:lnTo>
                  <a:pt x="1223686" y="2636779"/>
                </a:lnTo>
                <a:lnTo>
                  <a:pt x="1205050" y="2639203"/>
                </a:lnTo>
                <a:cubicBezTo>
                  <a:pt x="1199240" y="2638441"/>
                  <a:pt x="1192953" y="2634369"/>
                  <a:pt x="1186929" y="2632393"/>
                </a:cubicBezTo>
                <a:cubicBezTo>
                  <a:pt x="1183916" y="2631404"/>
                  <a:pt x="1180970" y="2630940"/>
                  <a:pt x="1178181" y="2631675"/>
                </a:cubicBezTo>
                <a:close/>
                <a:moveTo>
                  <a:pt x="8635349" y="2628739"/>
                </a:moveTo>
                <a:lnTo>
                  <a:pt x="8633589" y="2628938"/>
                </a:lnTo>
                <a:lnTo>
                  <a:pt x="8635445" y="2628835"/>
                </a:lnTo>
                <a:lnTo>
                  <a:pt x="8665712" y="2638486"/>
                </a:lnTo>
                <a:lnTo>
                  <a:pt x="8665761" y="2638437"/>
                </a:lnTo>
                <a:close/>
                <a:moveTo>
                  <a:pt x="8036474" y="2628135"/>
                </a:moveTo>
                <a:lnTo>
                  <a:pt x="8036363" y="2628209"/>
                </a:lnTo>
                <a:cubicBezTo>
                  <a:pt x="8029493" y="2637317"/>
                  <a:pt x="8025825" y="2648913"/>
                  <a:pt x="8024968" y="2663248"/>
                </a:cubicBezTo>
                <a:cubicBezTo>
                  <a:pt x="8024492" y="2670868"/>
                  <a:pt x="8007538" y="2676107"/>
                  <a:pt x="8014872" y="2686775"/>
                </a:cubicBezTo>
                <a:cubicBezTo>
                  <a:pt x="8019206" y="2693109"/>
                  <a:pt x="8024349" y="2692490"/>
                  <a:pt x="8029731" y="2690621"/>
                </a:cubicBezTo>
                <a:lnTo>
                  <a:pt x="8046018" y="2686966"/>
                </a:lnTo>
                <a:lnTo>
                  <a:pt x="8046089" y="2686897"/>
                </a:lnTo>
                <a:lnTo>
                  <a:pt x="8029957" y="2690490"/>
                </a:lnTo>
                <a:cubicBezTo>
                  <a:pt x="8024563" y="2692347"/>
                  <a:pt x="8019396" y="2692967"/>
                  <a:pt x="8015062" y="2686680"/>
                </a:cubicBezTo>
                <a:cubicBezTo>
                  <a:pt x="8007728" y="2676012"/>
                  <a:pt x="8024777" y="2670868"/>
                  <a:pt x="8025158" y="2663153"/>
                </a:cubicBezTo>
                <a:close/>
                <a:moveTo>
                  <a:pt x="8987553" y="2626201"/>
                </a:moveTo>
                <a:lnTo>
                  <a:pt x="8970801" y="2644770"/>
                </a:lnTo>
                <a:cubicBezTo>
                  <a:pt x="8965491" y="2649152"/>
                  <a:pt x="8962210" y="2655432"/>
                  <a:pt x="8959554" y="2662354"/>
                </a:cubicBezTo>
                <a:lnTo>
                  <a:pt x="8959546" y="2662377"/>
                </a:lnTo>
                <a:lnTo>
                  <a:pt x="8970800" y="2644865"/>
                </a:lnTo>
                <a:cubicBezTo>
                  <a:pt x="8979968" y="2637317"/>
                  <a:pt x="8985219" y="2631268"/>
                  <a:pt x="8987558" y="2626290"/>
                </a:cubicBezTo>
                <a:close/>
                <a:moveTo>
                  <a:pt x="8162393" y="2621357"/>
                </a:moveTo>
                <a:lnTo>
                  <a:pt x="8155174" y="2623429"/>
                </a:lnTo>
                <a:lnTo>
                  <a:pt x="8152784" y="2623517"/>
                </a:lnTo>
                <a:lnTo>
                  <a:pt x="8146257" y="2625990"/>
                </a:lnTo>
                <a:lnTo>
                  <a:pt x="8132460" y="2629951"/>
                </a:lnTo>
                <a:lnTo>
                  <a:pt x="8116472" y="2637272"/>
                </a:lnTo>
                <a:lnTo>
                  <a:pt x="8110383" y="2639578"/>
                </a:lnTo>
                <a:lnTo>
                  <a:pt x="8106667" y="2641761"/>
                </a:lnTo>
                <a:lnTo>
                  <a:pt x="8099869" y="2644874"/>
                </a:lnTo>
                <a:cubicBezTo>
                  <a:pt x="8089210" y="2650559"/>
                  <a:pt x="8079079" y="2656780"/>
                  <a:pt x="8070447" y="2663022"/>
                </a:cubicBezTo>
                <a:lnTo>
                  <a:pt x="8070391" y="2663077"/>
                </a:lnTo>
                <a:lnTo>
                  <a:pt x="8106667" y="2641761"/>
                </a:lnTo>
                <a:lnTo>
                  <a:pt x="8116472" y="2637272"/>
                </a:lnTo>
                <a:lnTo>
                  <a:pt x="8146257" y="2625990"/>
                </a:lnTo>
                <a:lnTo>
                  <a:pt x="8155174" y="2623429"/>
                </a:lnTo>
                <a:lnTo>
                  <a:pt x="8183559" y="2622386"/>
                </a:lnTo>
                <a:lnTo>
                  <a:pt x="8183749" y="2622290"/>
                </a:lnTo>
                <a:cubicBezTo>
                  <a:pt x="8217658" y="2636959"/>
                  <a:pt x="8254711" y="2639435"/>
                  <a:pt x="8288048" y="2653628"/>
                </a:cubicBezTo>
                <a:cubicBezTo>
                  <a:pt x="8326243" y="2669915"/>
                  <a:pt x="8376821" y="2672868"/>
                  <a:pt x="8391775" y="2720017"/>
                </a:cubicBezTo>
                <a:lnTo>
                  <a:pt x="8394245" y="2726832"/>
                </a:lnTo>
                <a:lnTo>
                  <a:pt x="8421440" y="2805980"/>
                </a:lnTo>
                <a:lnTo>
                  <a:pt x="8423660" y="2812813"/>
                </a:lnTo>
                <a:lnTo>
                  <a:pt x="8423780" y="2812791"/>
                </a:lnTo>
                <a:cubicBezTo>
                  <a:pt x="8433496" y="2828221"/>
                  <a:pt x="8443116" y="2815362"/>
                  <a:pt x="8452831" y="2812791"/>
                </a:cubicBezTo>
                <a:cubicBezTo>
                  <a:pt x="8479597" y="2832984"/>
                  <a:pt x="8484645" y="2854796"/>
                  <a:pt x="8466547" y="2885752"/>
                </a:cubicBezTo>
                <a:cubicBezTo>
                  <a:pt x="8455403" y="2904707"/>
                  <a:pt x="8450450" y="2927186"/>
                  <a:pt x="8433877" y="2943855"/>
                </a:cubicBezTo>
                <a:cubicBezTo>
                  <a:pt x="8422637" y="2955190"/>
                  <a:pt x="8419970" y="2969096"/>
                  <a:pt x="8429590" y="2983288"/>
                </a:cubicBezTo>
                <a:cubicBezTo>
                  <a:pt x="8471215" y="3044343"/>
                  <a:pt x="8382442" y="3079586"/>
                  <a:pt x="8399587" y="3135783"/>
                </a:cubicBezTo>
                <a:cubicBezTo>
                  <a:pt x="8393491" y="3135783"/>
                  <a:pt x="8387299" y="3136260"/>
                  <a:pt x="8381299" y="3135783"/>
                </a:cubicBezTo>
                <a:cubicBezTo>
                  <a:pt x="8373012" y="3135212"/>
                  <a:pt x="8367392" y="3140356"/>
                  <a:pt x="8371964" y="3146451"/>
                </a:cubicBezTo>
                <a:cubicBezTo>
                  <a:pt x="8393491" y="3175217"/>
                  <a:pt x="8363963" y="3166359"/>
                  <a:pt x="8353867" y="3173407"/>
                </a:cubicBezTo>
                <a:cubicBezTo>
                  <a:pt x="8333959" y="3187314"/>
                  <a:pt x="8300527" y="3191695"/>
                  <a:pt x="8321196" y="3233034"/>
                </a:cubicBezTo>
                <a:cubicBezTo>
                  <a:pt x="8330340" y="3251322"/>
                  <a:pt x="8311671" y="3269038"/>
                  <a:pt x="8286620" y="3261990"/>
                </a:cubicBezTo>
                <a:cubicBezTo>
                  <a:pt x="8270665" y="3257513"/>
                  <a:pt x="8255021" y="3252227"/>
                  <a:pt x="8240007" y="3245535"/>
                </a:cubicBezTo>
                <a:lnTo>
                  <a:pt x="8215871" y="3231512"/>
                </a:lnTo>
                <a:lnTo>
                  <a:pt x="8240197" y="3245666"/>
                </a:lnTo>
                <a:cubicBezTo>
                  <a:pt x="8255211" y="3252369"/>
                  <a:pt x="8270855" y="3257656"/>
                  <a:pt x="8286810" y="3262085"/>
                </a:cubicBezTo>
                <a:cubicBezTo>
                  <a:pt x="8311766" y="3269038"/>
                  <a:pt x="8330530" y="3251417"/>
                  <a:pt x="8321386" y="3233129"/>
                </a:cubicBezTo>
                <a:cubicBezTo>
                  <a:pt x="8300717" y="3191790"/>
                  <a:pt x="8334149" y="3187409"/>
                  <a:pt x="8354057" y="3173502"/>
                </a:cubicBezTo>
                <a:cubicBezTo>
                  <a:pt x="8364153" y="3166454"/>
                  <a:pt x="8393681" y="3175312"/>
                  <a:pt x="8372154" y="3146547"/>
                </a:cubicBezTo>
                <a:cubicBezTo>
                  <a:pt x="8367582" y="3140450"/>
                  <a:pt x="8373107" y="3135307"/>
                  <a:pt x="8381489" y="3135879"/>
                </a:cubicBezTo>
                <a:cubicBezTo>
                  <a:pt x="8387585" y="3136259"/>
                  <a:pt x="8393681" y="3135879"/>
                  <a:pt x="8399777" y="3135879"/>
                </a:cubicBezTo>
                <a:cubicBezTo>
                  <a:pt x="8382632" y="3079776"/>
                  <a:pt x="8471405" y="3044439"/>
                  <a:pt x="8429780" y="2983383"/>
                </a:cubicBezTo>
                <a:cubicBezTo>
                  <a:pt x="8420160" y="2969191"/>
                  <a:pt x="8422827" y="2955284"/>
                  <a:pt x="8434067" y="2943950"/>
                </a:cubicBezTo>
                <a:cubicBezTo>
                  <a:pt x="8450640" y="2927376"/>
                  <a:pt x="8455593" y="2904802"/>
                  <a:pt x="8466737" y="2885847"/>
                </a:cubicBezTo>
                <a:cubicBezTo>
                  <a:pt x="8484835" y="2854891"/>
                  <a:pt x="8479787" y="2832984"/>
                  <a:pt x="8453021" y="2812886"/>
                </a:cubicBezTo>
                <a:cubicBezTo>
                  <a:pt x="8453021" y="2809647"/>
                  <a:pt x="8453021" y="2806409"/>
                  <a:pt x="8453021" y="2803170"/>
                </a:cubicBezTo>
                <a:cubicBezTo>
                  <a:pt x="8489407" y="2780310"/>
                  <a:pt x="8459022" y="2774214"/>
                  <a:pt x="8443306" y="2764403"/>
                </a:cubicBezTo>
                <a:lnTo>
                  <a:pt x="8443207" y="2764250"/>
                </a:lnTo>
                <a:lnTo>
                  <a:pt x="8443189" y="2764442"/>
                </a:lnTo>
                <a:lnTo>
                  <a:pt x="8456341" y="2771385"/>
                </a:lnTo>
                <a:cubicBezTo>
                  <a:pt x="8465312" y="2776002"/>
                  <a:pt x="8472890" y="2780969"/>
                  <a:pt x="8468860" y="2788848"/>
                </a:cubicBezTo>
                <a:lnTo>
                  <a:pt x="8452926" y="2803085"/>
                </a:lnTo>
                <a:lnTo>
                  <a:pt x="8452926" y="2812695"/>
                </a:lnTo>
                <a:cubicBezTo>
                  <a:pt x="8443211" y="2815267"/>
                  <a:pt x="8433590" y="2828126"/>
                  <a:pt x="8423875" y="2812695"/>
                </a:cubicBezTo>
                <a:lnTo>
                  <a:pt x="8423780" y="2812791"/>
                </a:lnTo>
                <a:lnTo>
                  <a:pt x="8421440" y="2805980"/>
                </a:lnTo>
                <a:lnTo>
                  <a:pt x="8408515" y="2766202"/>
                </a:lnTo>
                <a:lnTo>
                  <a:pt x="8394245" y="2726832"/>
                </a:lnTo>
                <a:lnTo>
                  <a:pt x="8391871" y="2719922"/>
                </a:lnTo>
                <a:cubicBezTo>
                  <a:pt x="8376917" y="2672773"/>
                  <a:pt x="8326339" y="2669820"/>
                  <a:pt x="8288144" y="2653533"/>
                </a:cubicBezTo>
                <a:cubicBezTo>
                  <a:pt x="8254806" y="2639340"/>
                  <a:pt x="8217754" y="2636864"/>
                  <a:pt x="8183845" y="2622195"/>
                </a:cubicBezTo>
                <a:cubicBezTo>
                  <a:pt x="8178755" y="2619999"/>
                  <a:pt x="8171280" y="2619892"/>
                  <a:pt x="8162393" y="2621357"/>
                </a:cubicBezTo>
                <a:close/>
                <a:moveTo>
                  <a:pt x="7384970" y="2619204"/>
                </a:moveTo>
                <a:lnTo>
                  <a:pt x="7384824" y="2619266"/>
                </a:lnTo>
                <a:lnTo>
                  <a:pt x="7408701" y="2622767"/>
                </a:lnTo>
                <a:cubicBezTo>
                  <a:pt x="7428846" y="2630292"/>
                  <a:pt x="7448706" y="2635149"/>
                  <a:pt x="7466136" y="2631744"/>
                </a:cubicBezTo>
                <a:lnTo>
                  <a:pt x="7466220" y="2631703"/>
                </a:lnTo>
                <a:lnTo>
                  <a:pt x="7439008" y="2631341"/>
                </a:lnTo>
                <a:cubicBezTo>
                  <a:pt x="7429346" y="2629619"/>
                  <a:pt x="7419345" y="2626530"/>
                  <a:pt x="7409272" y="2622767"/>
                </a:cubicBezTo>
                <a:cubicBezTo>
                  <a:pt x="7399818" y="2619219"/>
                  <a:pt x="7391865" y="2618279"/>
                  <a:pt x="7384970" y="2619204"/>
                </a:cubicBezTo>
                <a:close/>
                <a:moveTo>
                  <a:pt x="8711918" y="2616605"/>
                </a:moveTo>
                <a:lnTo>
                  <a:pt x="8709364" y="2619107"/>
                </a:lnTo>
                <a:lnTo>
                  <a:pt x="8675646" y="2638414"/>
                </a:lnTo>
                <a:lnTo>
                  <a:pt x="8676026" y="2638497"/>
                </a:lnTo>
                <a:lnTo>
                  <a:pt x="8709595" y="2619298"/>
                </a:lnTo>
                <a:close/>
                <a:moveTo>
                  <a:pt x="8608877" y="2608808"/>
                </a:moveTo>
                <a:cubicBezTo>
                  <a:pt x="8594593" y="2608089"/>
                  <a:pt x="8580692" y="2609009"/>
                  <a:pt x="8567012" y="2611158"/>
                </a:cubicBezTo>
                <a:lnTo>
                  <a:pt x="8566995" y="2611163"/>
                </a:lnTo>
                <a:lnTo>
                  <a:pt x="8652951" y="2616290"/>
                </a:lnTo>
                <a:cubicBezTo>
                  <a:pt x="8661404" y="2618743"/>
                  <a:pt x="8669715" y="2618951"/>
                  <a:pt x="8677496" y="2617267"/>
                </a:cubicBezTo>
                <a:lnTo>
                  <a:pt x="8677504" y="2617263"/>
                </a:lnTo>
                <a:lnTo>
                  <a:pt x="8653047" y="2616290"/>
                </a:lnTo>
                <a:cubicBezTo>
                  <a:pt x="8637831" y="2611885"/>
                  <a:pt x="8623162" y="2609527"/>
                  <a:pt x="8608877" y="2608808"/>
                </a:cubicBezTo>
                <a:close/>
                <a:moveTo>
                  <a:pt x="7545133" y="2605430"/>
                </a:moveTo>
                <a:lnTo>
                  <a:pt x="7545098" y="2605455"/>
                </a:lnTo>
                <a:cubicBezTo>
                  <a:pt x="7532644" y="2625053"/>
                  <a:pt x="7536811" y="2655485"/>
                  <a:pt x="7566529" y="2704872"/>
                </a:cubicBezTo>
                <a:cubicBezTo>
                  <a:pt x="7548146" y="2703634"/>
                  <a:pt x="7536121" y="2708778"/>
                  <a:pt x="7528072" y="2717886"/>
                </a:cubicBezTo>
                <a:lnTo>
                  <a:pt x="7513513" y="2754592"/>
                </a:lnTo>
                <a:lnTo>
                  <a:pt x="7513514" y="2754592"/>
                </a:lnTo>
                <a:lnTo>
                  <a:pt x="7528109" y="2717886"/>
                </a:lnTo>
                <a:cubicBezTo>
                  <a:pt x="7536169" y="2708777"/>
                  <a:pt x="7548194" y="2703634"/>
                  <a:pt x="7566530" y="2704872"/>
                </a:cubicBezTo>
                <a:cubicBezTo>
                  <a:pt x="7551695" y="2680155"/>
                  <a:pt x="7543235" y="2660188"/>
                  <a:pt x="7540040" y="2643952"/>
                </a:cubicBezTo>
                <a:close/>
                <a:moveTo>
                  <a:pt x="8355951" y="2599712"/>
                </a:moveTo>
                <a:lnTo>
                  <a:pt x="8355961" y="2599716"/>
                </a:lnTo>
                <a:lnTo>
                  <a:pt x="8355866" y="2599716"/>
                </a:lnTo>
                <a:close/>
                <a:moveTo>
                  <a:pt x="7341090" y="2594599"/>
                </a:moveTo>
                <a:lnTo>
                  <a:pt x="7341016" y="2594609"/>
                </a:lnTo>
                <a:cubicBezTo>
                  <a:pt x="7316329" y="2601681"/>
                  <a:pt x="7288177" y="2616136"/>
                  <a:pt x="7269442" y="2632733"/>
                </a:cubicBezTo>
                <a:lnTo>
                  <a:pt x="7250227" y="2658297"/>
                </a:lnTo>
                <a:lnTo>
                  <a:pt x="7250395" y="2658486"/>
                </a:lnTo>
                <a:cubicBezTo>
                  <a:pt x="7256491" y="2641055"/>
                  <a:pt x="7278446" y="2623124"/>
                  <a:pt x="7303378" y="2609968"/>
                </a:cubicBezTo>
                <a:close/>
                <a:moveTo>
                  <a:pt x="7515071" y="2590013"/>
                </a:moveTo>
                <a:lnTo>
                  <a:pt x="7515044" y="2590019"/>
                </a:lnTo>
                <a:lnTo>
                  <a:pt x="7523001" y="2590096"/>
                </a:lnTo>
                <a:cubicBezTo>
                  <a:pt x="7519381" y="2611432"/>
                  <a:pt x="7534336" y="2639626"/>
                  <a:pt x="7513762" y="2653342"/>
                </a:cubicBezTo>
                <a:lnTo>
                  <a:pt x="7513952" y="2653342"/>
                </a:lnTo>
                <a:cubicBezTo>
                  <a:pt x="7507594" y="2657581"/>
                  <a:pt x="7502504" y="2661480"/>
                  <a:pt x="7498786" y="2665301"/>
                </a:cubicBezTo>
                <a:lnTo>
                  <a:pt x="7491912" y="2676689"/>
                </a:lnTo>
                <a:lnTo>
                  <a:pt x="7491854" y="2676750"/>
                </a:lnTo>
                <a:lnTo>
                  <a:pt x="7491858" y="2676778"/>
                </a:lnTo>
                <a:lnTo>
                  <a:pt x="7491912" y="2676689"/>
                </a:lnTo>
                <a:lnTo>
                  <a:pt x="7513952" y="2653342"/>
                </a:lnTo>
                <a:cubicBezTo>
                  <a:pt x="7534525" y="2639626"/>
                  <a:pt x="7519571" y="2611528"/>
                  <a:pt x="7523191" y="2590096"/>
                </a:cubicBezTo>
                <a:lnTo>
                  <a:pt x="7523196" y="2590092"/>
                </a:lnTo>
                <a:close/>
                <a:moveTo>
                  <a:pt x="739895" y="2584580"/>
                </a:moveTo>
                <a:lnTo>
                  <a:pt x="740409" y="2584905"/>
                </a:lnTo>
                <a:lnTo>
                  <a:pt x="740492" y="2584899"/>
                </a:lnTo>
                <a:close/>
                <a:moveTo>
                  <a:pt x="8292276" y="2582876"/>
                </a:moveTo>
                <a:lnTo>
                  <a:pt x="8292239" y="2582952"/>
                </a:lnTo>
                <a:cubicBezTo>
                  <a:pt x="8303574" y="2586524"/>
                  <a:pt x="8315218" y="2586524"/>
                  <a:pt x="8326184" y="2587738"/>
                </a:cubicBezTo>
                <a:lnTo>
                  <a:pt x="8356049" y="2599808"/>
                </a:lnTo>
                <a:lnTo>
                  <a:pt x="8376430" y="2598859"/>
                </a:lnTo>
                <a:lnTo>
                  <a:pt x="8376735" y="2599054"/>
                </a:lnTo>
                <a:lnTo>
                  <a:pt x="8376334" y="2598764"/>
                </a:lnTo>
                <a:lnTo>
                  <a:pt x="8355951" y="2599712"/>
                </a:lnTo>
                <a:lnTo>
                  <a:pt x="8326088" y="2587608"/>
                </a:lnTo>
                <a:close/>
                <a:moveTo>
                  <a:pt x="9084243" y="2579428"/>
                </a:moveTo>
                <a:cubicBezTo>
                  <a:pt x="9053287" y="2592477"/>
                  <a:pt x="9047382" y="2649151"/>
                  <a:pt x="9000233" y="2654961"/>
                </a:cubicBezTo>
                <a:cubicBezTo>
                  <a:pt x="8999661" y="2654961"/>
                  <a:pt x="8998328" y="2662010"/>
                  <a:pt x="8999757" y="2663629"/>
                </a:cubicBezTo>
                <a:cubicBezTo>
                  <a:pt x="9022235" y="2688966"/>
                  <a:pt x="8996137" y="2704491"/>
                  <a:pt x="8984040" y="2714778"/>
                </a:cubicBezTo>
                <a:cubicBezTo>
                  <a:pt x="8953655" y="2740686"/>
                  <a:pt x="8972229" y="2763832"/>
                  <a:pt x="8984326" y="2785454"/>
                </a:cubicBezTo>
                <a:cubicBezTo>
                  <a:pt x="8992517" y="2800027"/>
                  <a:pt x="9008615" y="2810409"/>
                  <a:pt x="9022045" y="2821649"/>
                </a:cubicBezTo>
                <a:cubicBezTo>
                  <a:pt x="9030427" y="2828697"/>
                  <a:pt x="9037190" y="2837556"/>
                  <a:pt x="9028808" y="2845652"/>
                </a:cubicBezTo>
                <a:cubicBezTo>
                  <a:pt x="8997375" y="2876132"/>
                  <a:pt x="9026141" y="2909660"/>
                  <a:pt x="9039285" y="2921566"/>
                </a:cubicBezTo>
                <a:cubicBezTo>
                  <a:pt x="9068336" y="2947760"/>
                  <a:pt x="9054906" y="2973573"/>
                  <a:pt x="9046334" y="2993670"/>
                </a:cubicBezTo>
                <a:cubicBezTo>
                  <a:pt x="9033380" y="3024055"/>
                  <a:pt x="9024902" y="3053202"/>
                  <a:pt x="9019568" y="3086063"/>
                </a:cubicBezTo>
                <a:cubicBezTo>
                  <a:pt x="9014615" y="3116733"/>
                  <a:pt x="8994613" y="3149499"/>
                  <a:pt x="8951560" y="3145404"/>
                </a:cubicBezTo>
                <a:cubicBezTo>
                  <a:pt x="8939654" y="3144261"/>
                  <a:pt x="8929938" y="3150261"/>
                  <a:pt x="8930224" y="3159596"/>
                </a:cubicBezTo>
                <a:cubicBezTo>
                  <a:pt x="8930986" y="3190076"/>
                  <a:pt x="8907269" y="3212745"/>
                  <a:pt x="8905268" y="3240558"/>
                </a:cubicBezTo>
                <a:cubicBezTo>
                  <a:pt x="8904268" y="3254132"/>
                  <a:pt x="8899720" y="3261656"/>
                  <a:pt x="8893255" y="3265335"/>
                </a:cubicBezTo>
                <a:lnTo>
                  <a:pt x="8869776" y="3267036"/>
                </a:lnTo>
                <a:lnTo>
                  <a:pt x="8869836" y="3267038"/>
                </a:lnTo>
                <a:cubicBezTo>
                  <a:pt x="8887171" y="3270657"/>
                  <a:pt x="8903364" y="3267705"/>
                  <a:pt x="8905364" y="3240558"/>
                </a:cubicBezTo>
                <a:cubicBezTo>
                  <a:pt x="8907364" y="3212745"/>
                  <a:pt x="8931177" y="3190171"/>
                  <a:pt x="8930319" y="3159596"/>
                </a:cubicBezTo>
                <a:cubicBezTo>
                  <a:pt x="8930034" y="3150261"/>
                  <a:pt x="8939844" y="3144261"/>
                  <a:pt x="8951655" y="3145404"/>
                </a:cubicBezTo>
                <a:cubicBezTo>
                  <a:pt x="8994708" y="3149499"/>
                  <a:pt x="9014711" y="3116733"/>
                  <a:pt x="9019664" y="3086063"/>
                </a:cubicBezTo>
                <a:cubicBezTo>
                  <a:pt x="9024998" y="3053106"/>
                  <a:pt x="9033475" y="3024055"/>
                  <a:pt x="9046429" y="2993670"/>
                </a:cubicBezTo>
                <a:cubicBezTo>
                  <a:pt x="9055002" y="2973668"/>
                  <a:pt x="9068337" y="2947855"/>
                  <a:pt x="9039381" y="2921566"/>
                </a:cubicBezTo>
                <a:cubicBezTo>
                  <a:pt x="9026236" y="2909660"/>
                  <a:pt x="8997471" y="2876132"/>
                  <a:pt x="9028903" y="2845652"/>
                </a:cubicBezTo>
                <a:cubicBezTo>
                  <a:pt x="9037285" y="2837556"/>
                  <a:pt x="9030522" y="2828697"/>
                  <a:pt x="9022140" y="2821649"/>
                </a:cubicBezTo>
                <a:cubicBezTo>
                  <a:pt x="9008710" y="2810409"/>
                  <a:pt x="8992613" y="2800027"/>
                  <a:pt x="8984421" y="2785454"/>
                </a:cubicBezTo>
                <a:cubicBezTo>
                  <a:pt x="8972229" y="2763832"/>
                  <a:pt x="8953751" y="2740686"/>
                  <a:pt x="8984136" y="2714778"/>
                </a:cubicBezTo>
                <a:cubicBezTo>
                  <a:pt x="8996232" y="2704491"/>
                  <a:pt x="9022331" y="2688965"/>
                  <a:pt x="8999852" y="2663629"/>
                </a:cubicBezTo>
                <a:cubicBezTo>
                  <a:pt x="8998423" y="2662010"/>
                  <a:pt x="8999757" y="2655056"/>
                  <a:pt x="9000328" y="2654961"/>
                </a:cubicBezTo>
                <a:cubicBezTo>
                  <a:pt x="9047382" y="2649151"/>
                  <a:pt x="9053287" y="2592477"/>
                  <a:pt x="9084339" y="2579428"/>
                </a:cubicBezTo>
                <a:close/>
                <a:moveTo>
                  <a:pt x="8569655" y="2576447"/>
                </a:moveTo>
                <a:lnTo>
                  <a:pt x="8569194" y="2576569"/>
                </a:lnTo>
                <a:lnTo>
                  <a:pt x="8525007" y="2586274"/>
                </a:lnTo>
                <a:lnTo>
                  <a:pt x="8505624" y="2593441"/>
                </a:lnTo>
                <a:lnTo>
                  <a:pt x="8503158" y="2594096"/>
                </a:lnTo>
                <a:cubicBezTo>
                  <a:pt x="8481514" y="2602437"/>
                  <a:pt x="8460105" y="2611884"/>
                  <a:pt x="8438067" y="2618385"/>
                </a:cubicBezTo>
                <a:cubicBezTo>
                  <a:pt x="8433590" y="2619719"/>
                  <a:pt x="8428542" y="2618861"/>
                  <a:pt x="8423684" y="2619052"/>
                </a:cubicBezTo>
                <a:cubicBezTo>
                  <a:pt x="8423684" y="2622290"/>
                  <a:pt x="8423684" y="2625529"/>
                  <a:pt x="8423684" y="2628767"/>
                </a:cubicBezTo>
                <a:lnTo>
                  <a:pt x="8400042" y="2615770"/>
                </a:lnTo>
                <a:lnTo>
                  <a:pt x="8406794" y="2621672"/>
                </a:lnTo>
                <a:cubicBezTo>
                  <a:pt x="8411862" y="2625458"/>
                  <a:pt x="8417327" y="2628315"/>
                  <a:pt x="8423780" y="2628863"/>
                </a:cubicBezTo>
                <a:lnTo>
                  <a:pt x="8462515" y="2638570"/>
                </a:lnTo>
                <a:lnTo>
                  <a:pt x="8462451" y="2638483"/>
                </a:lnTo>
                <a:lnTo>
                  <a:pt x="8462515" y="2638475"/>
                </a:lnTo>
                <a:lnTo>
                  <a:pt x="8423780" y="2628767"/>
                </a:lnTo>
                <a:cubicBezTo>
                  <a:pt x="8423780" y="2625529"/>
                  <a:pt x="8423780" y="2622290"/>
                  <a:pt x="8423780" y="2619052"/>
                </a:cubicBezTo>
                <a:cubicBezTo>
                  <a:pt x="8428543" y="2618861"/>
                  <a:pt x="8433686" y="2619623"/>
                  <a:pt x="8438163" y="2618385"/>
                </a:cubicBezTo>
                <a:lnTo>
                  <a:pt x="8505624" y="2593441"/>
                </a:lnTo>
                <a:lnTo>
                  <a:pt x="8569194" y="2576569"/>
                </a:lnTo>
                <a:lnTo>
                  <a:pt x="8569725" y="2576452"/>
                </a:lnTo>
                <a:close/>
                <a:moveTo>
                  <a:pt x="1471464" y="2574816"/>
                </a:moveTo>
                <a:lnTo>
                  <a:pt x="1471274" y="2574909"/>
                </a:lnTo>
                <a:cubicBezTo>
                  <a:pt x="1474132" y="2584910"/>
                  <a:pt x="1473673" y="2595703"/>
                  <a:pt x="1472305" y="2606718"/>
                </a:cubicBezTo>
                <a:lnTo>
                  <a:pt x="1470115" y="2623078"/>
                </a:lnTo>
                <a:lnTo>
                  <a:pt x="1468891" y="2631540"/>
                </a:lnTo>
                <a:lnTo>
                  <a:pt x="1468871" y="2632373"/>
                </a:lnTo>
                <a:lnTo>
                  <a:pt x="1467869" y="2639858"/>
                </a:lnTo>
                <a:lnTo>
                  <a:pt x="1468572" y="2644672"/>
                </a:lnTo>
                <a:lnTo>
                  <a:pt x="1468302" y="2655763"/>
                </a:lnTo>
                <a:lnTo>
                  <a:pt x="1471340" y="2663645"/>
                </a:lnTo>
                <a:lnTo>
                  <a:pt x="1472399" y="2670908"/>
                </a:lnTo>
                <a:lnTo>
                  <a:pt x="1476022" y="2675795"/>
                </a:lnTo>
                <a:lnTo>
                  <a:pt x="1476815" y="2677848"/>
                </a:lnTo>
                <a:lnTo>
                  <a:pt x="1478549" y="2679203"/>
                </a:lnTo>
                <a:lnTo>
                  <a:pt x="1482536" y="2684580"/>
                </a:lnTo>
                <a:cubicBezTo>
                  <a:pt x="1487090" y="2688861"/>
                  <a:pt x="1492919" y="2692840"/>
                  <a:pt x="1500326" y="2696448"/>
                </a:cubicBezTo>
                <a:cubicBezTo>
                  <a:pt x="1503850" y="2698163"/>
                  <a:pt x="1507374" y="2705021"/>
                  <a:pt x="1506802" y="2708831"/>
                </a:cubicBezTo>
                <a:cubicBezTo>
                  <a:pt x="1501945" y="2739596"/>
                  <a:pt x="1518518" y="2734358"/>
                  <a:pt x="1536997" y="2727976"/>
                </a:cubicBezTo>
                <a:cubicBezTo>
                  <a:pt x="1549760" y="2723594"/>
                  <a:pt x="1563000" y="2720261"/>
                  <a:pt x="1576335" y="2716356"/>
                </a:cubicBezTo>
                <a:cubicBezTo>
                  <a:pt x="1566334" y="2780744"/>
                  <a:pt x="1543855" y="2847991"/>
                  <a:pt x="1630342" y="2879138"/>
                </a:cubicBezTo>
                <a:cubicBezTo>
                  <a:pt x="1635866" y="2881043"/>
                  <a:pt x="1639390" y="2888091"/>
                  <a:pt x="1644248" y="2892378"/>
                </a:cubicBezTo>
                <a:cubicBezTo>
                  <a:pt x="1670442" y="2915428"/>
                  <a:pt x="1696731" y="2938383"/>
                  <a:pt x="1722639" y="2960958"/>
                </a:cubicBezTo>
                <a:lnTo>
                  <a:pt x="1722758" y="2960800"/>
                </a:lnTo>
                <a:lnTo>
                  <a:pt x="1644438" y="2892282"/>
                </a:lnTo>
                <a:cubicBezTo>
                  <a:pt x="1639581" y="2888091"/>
                  <a:pt x="1636056" y="2881042"/>
                  <a:pt x="1630532" y="2879042"/>
                </a:cubicBezTo>
                <a:cubicBezTo>
                  <a:pt x="1543949" y="2847896"/>
                  <a:pt x="1566524" y="2780554"/>
                  <a:pt x="1576525" y="2716260"/>
                </a:cubicBezTo>
                <a:cubicBezTo>
                  <a:pt x="1563095" y="2720165"/>
                  <a:pt x="1549950" y="2723499"/>
                  <a:pt x="1537188" y="2727881"/>
                </a:cubicBezTo>
                <a:cubicBezTo>
                  <a:pt x="1518708" y="2734262"/>
                  <a:pt x="1502135" y="2739501"/>
                  <a:pt x="1506993" y="2708735"/>
                </a:cubicBezTo>
                <a:cubicBezTo>
                  <a:pt x="1507564" y="2704925"/>
                  <a:pt x="1503945" y="2698067"/>
                  <a:pt x="1500515" y="2696353"/>
                </a:cubicBezTo>
                <a:lnTo>
                  <a:pt x="1478549" y="2679203"/>
                </a:lnTo>
                <a:lnTo>
                  <a:pt x="1476022" y="2675795"/>
                </a:lnTo>
                <a:lnTo>
                  <a:pt x="1471340" y="2663645"/>
                </a:lnTo>
                <a:lnTo>
                  <a:pt x="1468572" y="2644672"/>
                </a:lnTo>
                <a:lnTo>
                  <a:pt x="1468871" y="2632373"/>
                </a:lnTo>
                <a:lnTo>
                  <a:pt x="1470115" y="2623078"/>
                </a:lnTo>
                <a:lnTo>
                  <a:pt x="1472494" y="2606623"/>
                </a:lnTo>
                <a:close/>
                <a:moveTo>
                  <a:pt x="7677810" y="2570882"/>
                </a:moveTo>
                <a:lnTo>
                  <a:pt x="7661137" y="2584976"/>
                </a:lnTo>
                <a:cubicBezTo>
                  <a:pt x="7655565" y="2589786"/>
                  <a:pt x="7650731" y="2594858"/>
                  <a:pt x="7648636" y="2600859"/>
                </a:cubicBezTo>
                <a:cubicBezTo>
                  <a:pt x="7636253" y="2636768"/>
                  <a:pt x="7571483" y="2641721"/>
                  <a:pt x="7591771" y="2697633"/>
                </a:cubicBezTo>
                <a:lnTo>
                  <a:pt x="7591532" y="2700030"/>
                </a:lnTo>
                <a:lnTo>
                  <a:pt x="7590348" y="2706903"/>
                </a:lnTo>
                <a:lnTo>
                  <a:pt x="7588621" y="2712345"/>
                </a:lnTo>
                <a:lnTo>
                  <a:pt x="7579991" y="2726992"/>
                </a:lnTo>
                <a:lnTo>
                  <a:pt x="7579347" y="2727889"/>
                </a:lnTo>
                <a:lnTo>
                  <a:pt x="7579477" y="2727863"/>
                </a:lnTo>
                <a:lnTo>
                  <a:pt x="7579991" y="2726992"/>
                </a:lnTo>
                <a:lnTo>
                  <a:pt x="7587128" y="2717052"/>
                </a:lnTo>
                <a:lnTo>
                  <a:pt x="7588621" y="2712345"/>
                </a:lnTo>
                <a:lnTo>
                  <a:pt x="7589738" y="2710451"/>
                </a:lnTo>
                <a:lnTo>
                  <a:pt x="7590348" y="2706903"/>
                </a:lnTo>
                <a:lnTo>
                  <a:pt x="7591075" y="2704615"/>
                </a:lnTo>
                <a:lnTo>
                  <a:pt x="7591532" y="2700030"/>
                </a:lnTo>
                <a:lnTo>
                  <a:pt x="7591961" y="2697538"/>
                </a:lnTo>
                <a:cubicBezTo>
                  <a:pt x="7571673" y="2641626"/>
                  <a:pt x="7636443" y="2636673"/>
                  <a:pt x="7648826" y="2600764"/>
                </a:cubicBezTo>
                <a:cubicBezTo>
                  <a:pt x="7650873" y="2594764"/>
                  <a:pt x="7655707" y="2589715"/>
                  <a:pt x="7661291" y="2584929"/>
                </a:cubicBezTo>
                <a:lnTo>
                  <a:pt x="7677768" y="2571077"/>
                </a:lnTo>
                <a:close/>
                <a:moveTo>
                  <a:pt x="8898503" y="2570855"/>
                </a:moveTo>
                <a:lnTo>
                  <a:pt x="8917651" y="2580476"/>
                </a:lnTo>
                <a:cubicBezTo>
                  <a:pt x="8921826" y="2589858"/>
                  <a:pt x="8924251" y="2598788"/>
                  <a:pt x="8924925" y="2607265"/>
                </a:cubicBezTo>
                <a:lnTo>
                  <a:pt x="8924716" y="2608828"/>
                </a:lnTo>
                <a:lnTo>
                  <a:pt x="8925116" y="2607228"/>
                </a:lnTo>
                <a:lnTo>
                  <a:pt x="8917872" y="2580585"/>
                </a:lnTo>
                <a:lnTo>
                  <a:pt x="8917841" y="2580571"/>
                </a:lnTo>
                <a:cubicBezTo>
                  <a:pt x="8913650" y="2572761"/>
                  <a:pt x="8906411" y="2571046"/>
                  <a:pt x="8898506" y="2570856"/>
                </a:cubicBezTo>
                <a:close/>
                <a:moveTo>
                  <a:pt x="8838505" y="2570007"/>
                </a:moveTo>
                <a:lnTo>
                  <a:pt x="8837584" y="2570327"/>
                </a:lnTo>
                <a:lnTo>
                  <a:pt x="8824532" y="2573499"/>
                </a:lnTo>
                <a:lnTo>
                  <a:pt x="8820561" y="2576234"/>
                </a:lnTo>
                <a:lnTo>
                  <a:pt x="8818248" y="2577036"/>
                </a:lnTo>
                <a:cubicBezTo>
                  <a:pt x="8812158" y="2581053"/>
                  <a:pt x="8806613" y="2585965"/>
                  <a:pt x="8801255" y="2589429"/>
                </a:cubicBezTo>
                <a:lnTo>
                  <a:pt x="8801160" y="2589633"/>
                </a:lnTo>
                <a:lnTo>
                  <a:pt x="8792602" y="2599276"/>
                </a:lnTo>
                <a:lnTo>
                  <a:pt x="8791252" y="2610947"/>
                </a:lnTo>
                <a:lnTo>
                  <a:pt x="8791242" y="2610968"/>
                </a:lnTo>
                <a:lnTo>
                  <a:pt x="8791248" y="2610981"/>
                </a:lnTo>
                <a:lnTo>
                  <a:pt x="8791252" y="2610947"/>
                </a:lnTo>
                <a:lnTo>
                  <a:pt x="8801160" y="2589633"/>
                </a:lnTo>
                <a:lnTo>
                  <a:pt x="8801256" y="2589525"/>
                </a:lnTo>
                <a:lnTo>
                  <a:pt x="8820561" y="2576234"/>
                </a:lnTo>
                <a:lnTo>
                  <a:pt x="8837584" y="2570327"/>
                </a:lnTo>
                <a:lnTo>
                  <a:pt x="8838506" y="2570103"/>
                </a:lnTo>
                <a:cubicBezTo>
                  <a:pt x="8843529" y="2570177"/>
                  <a:pt x="8848952" y="2571690"/>
                  <a:pt x="8854882" y="2575333"/>
                </a:cubicBezTo>
                <a:cubicBezTo>
                  <a:pt x="8861882" y="2579667"/>
                  <a:pt x="8869455" y="2582095"/>
                  <a:pt x="8876920" y="2581655"/>
                </a:cubicBezTo>
                <a:lnTo>
                  <a:pt x="8898282" y="2570778"/>
                </a:lnTo>
                <a:lnTo>
                  <a:pt x="8898057" y="2570701"/>
                </a:lnTo>
                <a:lnTo>
                  <a:pt x="8876955" y="2581393"/>
                </a:lnTo>
                <a:cubicBezTo>
                  <a:pt x="8869502" y="2581833"/>
                  <a:pt x="8861929" y="2579428"/>
                  <a:pt x="8854881" y="2575142"/>
                </a:cubicBezTo>
                <a:lnTo>
                  <a:pt x="8854881" y="2575237"/>
                </a:lnTo>
                <a:cubicBezTo>
                  <a:pt x="8848952" y="2571594"/>
                  <a:pt x="8843528" y="2570082"/>
                  <a:pt x="8838505" y="2570007"/>
                </a:cubicBezTo>
                <a:close/>
                <a:moveTo>
                  <a:pt x="8748163" y="2566217"/>
                </a:moveTo>
                <a:lnTo>
                  <a:pt x="8739235" y="2584944"/>
                </a:lnTo>
                <a:lnTo>
                  <a:pt x="8744073" y="2579337"/>
                </a:lnTo>
                <a:close/>
                <a:moveTo>
                  <a:pt x="8876137" y="2562691"/>
                </a:moveTo>
                <a:lnTo>
                  <a:pt x="8876248" y="2562915"/>
                </a:lnTo>
                <a:lnTo>
                  <a:pt x="8876275" y="2562924"/>
                </a:lnTo>
                <a:close/>
                <a:moveTo>
                  <a:pt x="7838066" y="2561869"/>
                </a:moveTo>
                <a:lnTo>
                  <a:pt x="7830514" y="2566872"/>
                </a:lnTo>
                <a:lnTo>
                  <a:pt x="7832451" y="2566601"/>
                </a:lnTo>
                <a:close/>
                <a:moveTo>
                  <a:pt x="7648854" y="2561155"/>
                </a:moveTo>
                <a:lnTo>
                  <a:pt x="7637419" y="2568903"/>
                </a:lnTo>
                <a:cubicBezTo>
                  <a:pt x="7632990" y="2570046"/>
                  <a:pt x="7628156" y="2570237"/>
                  <a:pt x="7623394" y="2571046"/>
                </a:cubicBezTo>
                <a:cubicBezTo>
                  <a:pt x="7628156" y="2570284"/>
                  <a:pt x="7632990" y="2570117"/>
                  <a:pt x="7637419" y="2568974"/>
                </a:cubicBezTo>
                <a:close/>
                <a:moveTo>
                  <a:pt x="7649016" y="2561044"/>
                </a:moveTo>
                <a:cubicBezTo>
                  <a:pt x="7622370" y="2558973"/>
                  <a:pt x="7595777" y="2565956"/>
                  <a:pt x="7569158" y="2565116"/>
                </a:cubicBezTo>
                <a:lnTo>
                  <a:pt x="7542893" y="2561100"/>
                </a:lnTo>
                <a:lnTo>
                  <a:pt x="7542892" y="2561101"/>
                </a:lnTo>
                <a:lnTo>
                  <a:pt x="7569158" y="2565117"/>
                </a:lnTo>
                <a:cubicBezTo>
                  <a:pt x="7578031" y="2565397"/>
                  <a:pt x="7586901" y="2564808"/>
                  <a:pt x="7595771" y="2563974"/>
                </a:cubicBezTo>
                <a:lnTo>
                  <a:pt x="7649014" y="2561045"/>
                </a:lnTo>
                <a:close/>
                <a:moveTo>
                  <a:pt x="848928" y="2557437"/>
                </a:moveTo>
                <a:lnTo>
                  <a:pt x="848722" y="2557475"/>
                </a:lnTo>
                <a:lnTo>
                  <a:pt x="871104" y="2561003"/>
                </a:lnTo>
                <a:cubicBezTo>
                  <a:pt x="884606" y="2566385"/>
                  <a:pt x="896625" y="2568551"/>
                  <a:pt x="907595" y="2568330"/>
                </a:cubicBezTo>
                <a:lnTo>
                  <a:pt x="907958" y="2568246"/>
                </a:lnTo>
                <a:lnTo>
                  <a:pt x="871580" y="2561003"/>
                </a:lnTo>
                <a:cubicBezTo>
                  <a:pt x="864389" y="2558146"/>
                  <a:pt x="856774" y="2557128"/>
                  <a:pt x="848928" y="2557437"/>
                </a:cubicBezTo>
                <a:close/>
                <a:moveTo>
                  <a:pt x="7891196" y="2551501"/>
                </a:moveTo>
                <a:lnTo>
                  <a:pt x="7881245" y="2570424"/>
                </a:lnTo>
                <a:lnTo>
                  <a:pt x="7881307" y="2570391"/>
                </a:lnTo>
                <a:lnTo>
                  <a:pt x="7891219" y="2551543"/>
                </a:lnTo>
                <a:close/>
                <a:moveTo>
                  <a:pt x="7737129" y="2549436"/>
                </a:moveTo>
                <a:lnTo>
                  <a:pt x="7720060" y="2553473"/>
                </a:lnTo>
                <a:lnTo>
                  <a:pt x="7712066" y="2556772"/>
                </a:lnTo>
                <a:close/>
                <a:moveTo>
                  <a:pt x="1251607" y="2547257"/>
                </a:moveTo>
                <a:lnTo>
                  <a:pt x="1219909" y="2553954"/>
                </a:lnTo>
                <a:cubicBezTo>
                  <a:pt x="1214480" y="2554002"/>
                  <a:pt x="1208836" y="2554883"/>
                  <a:pt x="1204764" y="2557824"/>
                </a:cubicBezTo>
                <a:lnTo>
                  <a:pt x="1204745" y="2557876"/>
                </a:lnTo>
                <a:lnTo>
                  <a:pt x="1219718" y="2554050"/>
                </a:lnTo>
                <a:cubicBezTo>
                  <a:pt x="1231791" y="2553931"/>
                  <a:pt x="1242198" y="2551455"/>
                  <a:pt x="1251459" y="2547355"/>
                </a:cubicBezTo>
                <a:close/>
                <a:moveTo>
                  <a:pt x="8653698" y="2544870"/>
                </a:moveTo>
                <a:lnTo>
                  <a:pt x="8654908" y="2546771"/>
                </a:lnTo>
                <a:cubicBezTo>
                  <a:pt x="8657059" y="2553722"/>
                  <a:pt x="8657547" y="2561735"/>
                  <a:pt x="8656094" y="2570665"/>
                </a:cubicBezTo>
                <a:cubicBezTo>
                  <a:pt x="8649426" y="2571332"/>
                  <a:pt x="8642283" y="2570212"/>
                  <a:pt x="8635532" y="2570700"/>
                </a:cubicBezTo>
                <a:lnTo>
                  <a:pt x="8617341" y="2580373"/>
                </a:lnTo>
                <a:lnTo>
                  <a:pt x="8617423" y="2580380"/>
                </a:lnTo>
                <a:lnTo>
                  <a:pt x="8617484" y="2580443"/>
                </a:lnTo>
                <a:lnTo>
                  <a:pt x="8635592" y="2570832"/>
                </a:lnTo>
                <a:lnTo>
                  <a:pt x="8656122" y="2570760"/>
                </a:lnTo>
                <a:lnTo>
                  <a:pt x="8656190" y="2570665"/>
                </a:lnTo>
                <a:lnTo>
                  <a:pt x="8656468" y="2570511"/>
                </a:lnTo>
                <a:lnTo>
                  <a:pt x="8655290" y="2546757"/>
                </a:lnTo>
                <a:close/>
                <a:moveTo>
                  <a:pt x="1661027" y="2544175"/>
                </a:moveTo>
                <a:lnTo>
                  <a:pt x="1662309" y="2559230"/>
                </a:lnTo>
                <a:lnTo>
                  <a:pt x="1661621" y="2560773"/>
                </a:lnTo>
                <a:lnTo>
                  <a:pt x="1654217" y="2570436"/>
                </a:lnTo>
                <a:lnTo>
                  <a:pt x="1640178" y="2580881"/>
                </a:lnTo>
                <a:lnTo>
                  <a:pt x="1633580" y="2585196"/>
                </a:lnTo>
                <a:cubicBezTo>
                  <a:pt x="1619388" y="2593102"/>
                  <a:pt x="1591670" y="2593959"/>
                  <a:pt x="1596051" y="2615295"/>
                </a:cubicBezTo>
                <a:lnTo>
                  <a:pt x="1600599" y="2621496"/>
                </a:lnTo>
                <a:lnTo>
                  <a:pt x="1596337" y="2615676"/>
                </a:lnTo>
                <a:cubicBezTo>
                  <a:pt x="1592051" y="2594245"/>
                  <a:pt x="1619674" y="2593483"/>
                  <a:pt x="1633866" y="2585577"/>
                </a:cubicBezTo>
                <a:lnTo>
                  <a:pt x="1640178" y="2580881"/>
                </a:lnTo>
                <a:lnTo>
                  <a:pt x="1652277" y="2572968"/>
                </a:lnTo>
                <a:lnTo>
                  <a:pt x="1654217" y="2570436"/>
                </a:lnTo>
                <a:lnTo>
                  <a:pt x="1658855" y="2566986"/>
                </a:lnTo>
                <a:lnTo>
                  <a:pt x="1661621" y="2560773"/>
                </a:lnTo>
                <a:lnTo>
                  <a:pt x="1662357" y="2559812"/>
                </a:lnTo>
                <a:lnTo>
                  <a:pt x="1662309" y="2559230"/>
                </a:lnTo>
                <a:lnTo>
                  <a:pt x="1663490" y="2556575"/>
                </a:lnTo>
                <a:cubicBezTo>
                  <a:pt x="1663964" y="2552870"/>
                  <a:pt x="1663304" y="2548894"/>
                  <a:pt x="1661311" y="2544537"/>
                </a:cubicBezTo>
                <a:close/>
                <a:moveTo>
                  <a:pt x="7829647" y="2543529"/>
                </a:moveTo>
                <a:lnTo>
                  <a:pt x="7815235" y="2556596"/>
                </a:lnTo>
                <a:lnTo>
                  <a:pt x="7827836" y="2546245"/>
                </a:lnTo>
                <a:close/>
                <a:moveTo>
                  <a:pt x="8072602" y="2542089"/>
                </a:moveTo>
                <a:lnTo>
                  <a:pt x="8094595" y="2549710"/>
                </a:lnTo>
                <a:cubicBezTo>
                  <a:pt x="8117455" y="2564284"/>
                  <a:pt x="8134314" y="2563450"/>
                  <a:pt x="8148709" y="2555747"/>
                </a:cubicBezTo>
                <a:lnTo>
                  <a:pt x="8148789" y="2555684"/>
                </a:lnTo>
                <a:lnTo>
                  <a:pt x="8125031" y="2560987"/>
                </a:lnTo>
                <a:cubicBezTo>
                  <a:pt x="8116152" y="2560337"/>
                  <a:pt x="8106216" y="2556902"/>
                  <a:pt x="8094786" y="2549615"/>
                </a:cubicBezTo>
                <a:lnTo>
                  <a:pt x="8094691" y="2549710"/>
                </a:lnTo>
                <a:close/>
                <a:moveTo>
                  <a:pt x="7591074" y="2541740"/>
                </a:moveTo>
                <a:lnTo>
                  <a:pt x="7591001" y="2541750"/>
                </a:lnTo>
                <a:lnTo>
                  <a:pt x="7604823" y="2548254"/>
                </a:lnTo>
                <a:lnTo>
                  <a:pt x="7605061" y="2548153"/>
                </a:lnTo>
                <a:lnTo>
                  <a:pt x="7604865" y="2548214"/>
                </a:lnTo>
                <a:close/>
                <a:moveTo>
                  <a:pt x="7871762" y="2541621"/>
                </a:moveTo>
                <a:lnTo>
                  <a:pt x="7863948" y="2560152"/>
                </a:lnTo>
                <a:cubicBezTo>
                  <a:pt x="7862162" y="2566569"/>
                  <a:pt x="7861376" y="2573237"/>
                  <a:pt x="7862090" y="2580285"/>
                </a:cubicBezTo>
                <a:cubicBezTo>
                  <a:pt x="7845517" y="2600192"/>
                  <a:pt x="7819990" y="2606955"/>
                  <a:pt x="7799797" y="2622671"/>
                </a:cubicBezTo>
                <a:cubicBezTo>
                  <a:pt x="7740075" y="2669439"/>
                  <a:pt x="7738837" y="2698014"/>
                  <a:pt x="7804179" y="2734018"/>
                </a:cubicBezTo>
                <a:cubicBezTo>
                  <a:pt x="7849137" y="2758783"/>
                  <a:pt x="7856852" y="2793359"/>
                  <a:pt x="7826848" y="2835555"/>
                </a:cubicBezTo>
                <a:cubicBezTo>
                  <a:pt x="7808465" y="2861368"/>
                  <a:pt x="7795320" y="2894515"/>
                  <a:pt x="7770841" y="2911469"/>
                </a:cubicBezTo>
                <a:cubicBezTo>
                  <a:pt x="7740075" y="2932710"/>
                  <a:pt x="7736170" y="2981668"/>
                  <a:pt x="7705309" y="2987669"/>
                </a:cubicBezTo>
                <a:cubicBezTo>
                  <a:pt x="7642730" y="2999861"/>
                  <a:pt x="7629490" y="3031008"/>
                  <a:pt x="7644921" y="3085586"/>
                </a:cubicBezTo>
                <a:cubicBezTo>
                  <a:pt x="7648064" y="3096730"/>
                  <a:pt x="7643968" y="3105112"/>
                  <a:pt x="7633586" y="3108732"/>
                </a:cubicBezTo>
                <a:lnTo>
                  <a:pt x="7622654" y="3107293"/>
                </a:lnTo>
                <a:lnTo>
                  <a:pt x="7622774" y="3107410"/>
                </a:lnTo>
                <a:cubicBezTo>
                  <a:pt x="7625918" y="3109470"/>
                  <a:pt x="7629442" y="3110351"/>
                  <a:pt x="7633776" y="3108827"/>
                </a:cubicBezTo>
                <a:cubicBezTo>
                  <a:pt x="7644158" y="3105208"/>
                  <a:pt x="7648254" y="3096826"/>
                  <a:pt x="7645111" y="3085681"/>
                </a:cubicBezTo>
                <a:cubicBezTo>
                  <a:pt x="7629680" y="3031103"/>
                  <a:pt x="7642920" y="2999956"/>
                  <a:pt x="7705499" y="2987764"/>
                </a:cubicBezTo>
                <a:cubicBezTo>
                  <a:pt x="7736360" y="2981764"/>
                  <a:pt x="7740265" y="2932805"/>
                  <a:pt x="7771031" y="2911564"/>
                </a:cubicBezTo>
                <a:cubicBezTo>
                  <a:pt x="7795510" y="2894705"/>
                  <a:pt x="7808750" y="2861558"/>
                  <a:pt x="7827038" y="2835650"/>
                </a:cubicBezTo>
                <a:cubicBezTo>
                  <a:pt x="7856947" y="2793454"/>
                  <a:pt x="7849327" y="2758879"/>
                  <a:pt x="7804369" y="2734114"/>
                </a:cubicBezTo>
                <a:cubicBezTo>
                  <a:pt x="7739027" y="2698109"/>
                  <a:pt x="7740265" y="2669534"/>
                  <a:pt x="7799987" y="2622767"/>
                </a:cubicBezTo>
                <a:cubicBezTo>
                  <a:pt x="7810083" y="2614861"/>
                  <a:pt x="7821513" y="2609241"/>
                  <a:pt x="7832491" y="2603109"/>
                </a:cubicBezTo>
                <a:lnTo>
                  <a:pt x="7862188" y="2580451"/>
                </a:lnTo>
                <a:lnTo>
                  <a:pt x="7863972" y="2560343"/>
                </a:lnTo>
                <a:cubicBezTo>
                  <a:pt x="7865758" y="2553925"/>
                  <a:pt x="7868568" y="2547758"/>
                  <a:pt x="7871902" y="2541709"/>
                </a:cubicBezTo>
                <a:lnTo>
                  <a:pt x="7871806" y="2541709"/>
                </a:lnTo>
                <a:close/>
                <a:moveTo>
                  <a:pt x="8867239" y="2538606"/>
                </a:moveTo>
                <a:lnTo>
                  <a:pt x="8868085" y="2546472"/>
                </a:lnTo>
                <a:lnTo>
                  <a:pt x="8868865" y="2548044"/>
                </a:lnTo>
                <a:close/>
                <a:moveTo>
                  <a:pt x="8027825" y="2532470"/>
                </a:moveTo>
                <a:lnTo>
                  <a:pt x="8027771" y="2532477"/>
                </a:lnTo>
                <a:lnTo>
                  <a:pt x="8041159" y="2534806"/>
                </a:lnTo>
                <a:close/>
                <a:moveTo>
                  <a:pt x="7706948" y="2532325"/>
                </a:moveTo>
                <a:lnTo>
                  <a:pt x="7706679" y="2532370"/>
                </a:lnTo>
                <a:lnTo>
                  <a:pt x="7688271" y="2548114"/>
                </a:lnTo>
                <a:cubicBezTo>
                  <a:pt x="7685110" y="2550781"/>
                  <a:pt x="7682309" y="2553716"/>
                  <a:pt x="7680423" y="2557335"/>
                </a:cubicBezTo>
                <a:lnTo>
                  <a:pt x="7678101" y="2570478"/>
                </a:lnTo>
                <a:lnTo>
                  <a:pt x="7678221" y="2570428"/>
                </a:lnTo>
                <a:lnTo>
                  <a:pt x="7680531" y="2557432"/>
                </a:lnTo>
                <a:cubicBezTo>
                  <a:pt x="7683371" y="2552002"/>
                  <a:pt x="7688274" y="2548114"/>
                  <a:pt x="7693350" y="2544359"/>
                </a:cubicBezTo>
                <a:close/>
                <a:moveTo>
                  <a:pt x="7638820" y="2532243"/>
                </a:moveTo>
                <a:lnTo>
                  <a:pt x="7627790" y="2537008"/>
                </a:lnTo>
                <a:lnTo>
                  <a:pt x="7621847" y="2541041"/>
                </a:lnTo>
                <a:lnTo>
                  <a:pt x="7622232" y="2540877"/>
                </a:lnTo>
                <a:close/>
                <a:moveTo>
                  <a:pt x="7649016" y="2532088"/>
                </a:moveTo>
                <a:lnTo>
                  <a:pt x="7649016" y="2541709"/>
                </a:lnTo>
                <a:lnTo>
                  <a:pt x="7649112" y="2541693"/>
                </a:lnTo>
                <a:lnTo>
                  <a:pt x="7649112" y="2532088"/>
                </a:lnTo>
                <a:close/>
                <a:moveTo>
                  <a:pt x="7836564" y="2530740"/>
                </a:moveTo>
                <a:lnTo>
                  <a:pt x="7834838" y="2535742"/>
                </a:lnTo>
                <a:lnTo>
                  <a:pt x="7836925" y="2532611"/>
                </a:lnTo>
                <a:close/>
                <a:moveTo>
                  <a:pt x="7792243" y="2523821"/>
                </a:moveTo>
                <a:lnTo>
                  <a:pt x="7788786" y="2529232"/>
                </a:lnTo>
                <a:lnTo>
                  <a:pt x="7791100" y="2527062"/>
                </a:lnTo>
                <a:close/>
                <a:moveTo>
                  <a:pt x="8630570" y="2522274"/>
                </a:moveTo>
                <a:lnTo>
                  <a:pt x="8637913" y="2526158"/>
                </a:lnTo>
                <a:lnTo>
                  <a:pt x="8635330" y="2523095"/>
                </a:lnTo>
                <a:close/>
                <a:moveTo>
                  <a:pt x="621468" y="2520645"/>
                </a:moveTo>
                <a:lnTo>
                  <a:pt x="658220" y="2528809"/>
                </a:lnTo>
                <a:lnTo>
                  <a:pt x="659491" y="2529591"/>
                </a:lnTo>
                <a:lnTo>
                  <a:pt x="684141" y="2545988"/>
                </a:lnTo>
                <a:lnTo>
                  <a:pt x="698611" y="2558525"/>
                </a:lnTo>
                <a:lnTo>
                  <a:pt x="700028" y="2559419"/>
                </a:lnTo>
                <a:lnTo>
                  <a:pt x="685890" y="2547151"/>
                </a:lnTo>
                <a:lnTo>
                  <a:pt x="684141" y="2545988"/>
                </a:lnTo>
                <a:lnTo>
                  <a:pt x="679257" y="2541756"/>
                </a:lnTo>
                <a:lnTo>
                  <a:pt x="659491" y="2529591"/>
                </a:lnTo>
                <a:lnTo>
                  <a:pt x="658315" y="2528809"/>
                </a:lnTo>
                <a:close/>
                <a:moveTo>
                  <a:pt x="7859744" y="2517465"/>
                </a:moveTo>
                <a:lnTo>
                  <a:pt x="7871686" y="2541563"/>
                </a:lnTo>
                <a:lnTo>
                  <a:pt x="7871726" y="2541548"/>
                </a:lnTo>
                <a:lnTo>
                  <a:pt x="7859757" y="2517468"/>
                </a:lnTo>
                <a:close/>
                <a:moveTo>
                  <a:pt x="8598564" y="2516753"/>
                </a:moveTo>
                <a:lnTo>
                  <a:pt x="8598487" y="2516779"/>
                </a:lnTo>
                <a:lnTo>
                  <a:pt x="8598927" y="2516816"/>
                </a:lnTo>
                <a:close/>
                <a:moveTo>
                  <a:pt x="8244639" y="2516138"/>
                </a:moveTo>
                <a:lnTo>
                  <a:pt x="8245668" y="2535338"/>
                </a:lnTo>
                <a:cubicBezTo>
                  <a:pt x="8244334" y="2542245"/>
                  <a:pt x="8241161" y="2549711"/>
                  <a:pt x="8235661" y="2557902"/>
                </a:cubicBezTo>
                <a:cubicBezTo>
                  <a:pt x="8227755" y="2569665"/>
                  <a:pt x="8230708" y="2586524"/>
                  <a:pt x="8239483" y="2600348"/>
                </a:cubicBezTo>
                <a:lnTo>
                  <a:pt x="8239544" y="2600411"/>
                </a:lnTo>
                <a:lnTo>
                  <a:pt x="8231412" y="2578529"/>
                </a:lnTo>
                <a:cubicBezTo>
                  <a:pt x="8230565" y="2571124"/>
                  <a:pt x="8231803" y="2563974"/>
                  <a:pt x="8235756" y="2558092"/>
                </a:cubicBezTo>
                <a:cubicBezTo>
                  <a:pt x="8246757" y="2541709"/>
                  <a:pt x="8248448" y="2528231"/>
                  <a:pt x="8244733" y="2516313"/>
                </a:cubicBezTo>
                <a:close/>
                <a:moveTo>
                  <a:pt x="7927597" y="2514168"/>
                </a:moveTo>
                <a:lnTo>
                  <a:pt x="7927665" y="2514330"/>
                </a:lnTo>
                <a:cubicBezTo>
                  <a:pt x="7932962" y="2521284"/>
                  <a:pt x="7940886" y="2528993"/>
                  <a:pt x="7951530" y="2538280"/>
                </a:cubicBezTo>
                <a:lnTo>
                  <a:pt x="7988084" y="2561067"/>
                </a:lnTo>
                <a:lnTo>
                  <a:pt x="8058306" y="2570379"/>
                </a:lnTo>
                <a:cubicBezTo>
                  <a:pt x="8068307" y="2571808"/>
                  <a:pt x="8077737" y="2575713"/>
                  <a:pt x="8080785" y="2586000"/>
                </a:cubicBezTo>
                <a:cubicBezTo>
                  <a:pt x="8084214" y="2597335"/>
                  <a:pt x="8076213" y="2605146"/>
                  <a:pt x="8066974" y="2608099"/>
                </a:cubicBezTo>
                <a:lnTo>
                  <a:pt x="8048278" y="2620381"/>
                </a:lnTo>
                <a:lnTo>
                  <a:pt x="8067163" y="2608003"/>
                </a:lnTo>
                <a:cubicBezTo>
                  <a:pt x="8076403" y="2605050"/>
                  <a:pt x="8084309" y="2597240"/>
                  <a:pt x="8080975" y="2585905"/>
                </a:cubicBezTo>
                <a:cubicBezTo>
                  <a:pt x="8077927" y="2575713"/>
                  <a:pt x="8068592" y="2571713"/>
                  <a:pt x="8058496" y="2570284"/>
                </a:cubicBezTo>
                <a:cubicBezTo>
                  <a:pt x="8035064" y="2567046"/>
                  <a:pt x="8011538" y="2563998"/>
                  <a:pt x="7988106" y="2560950"/>
                </a:cubicBezTo>
                <a:cubicBezTo>
                  <a:pt x="7975819" y="2553425"/>
                  <a:pt x="7962103" y="2547424"/>
                  <a:pt x="7951435" y="2538090"/>
                </a:cubicBezTo>
                <a:close/>
                <a:moveTo>
                  <a:pt x="7833040" y="2512467"/>
                </a:moveTo>
                <a:lnTo>
                  <a:pt x="7833059" y="2512566"/>
                </a:lnTo>
                <a:lnTo>
                  <a:pt x="7833040" y="2512562"/>
                </a:lnTo>
                <a:close/>
                <a:moveTo>
                  <a:pt x="1031599" y="2508139"/>
                </a:moveTo>
                <a:cubicBezTo>
                  <a:pt x="1017598" y="2506520"/>
                  <a:pt x="1011216" y="2520617"/>
                  <a:pt x="999881" y="2524141"/>
                </a:cubicBezTo>
                <a:lnTo>
                  <a:pt x="999406" y="2524141"/>
                </a:lnTo>
                <a:lnTo>
                  <a:pt x="1028457" y="2543477"/>
                </a:lnTo>
                <a:cubicBezTo>
                  <a:pt x="1051888" y="2570147"/>
                  <a:pt x="1053508" y="2604342"/>
                  <a:pt x="1062366" y="2636441"/>
                </a:cubicBezTo>
                <a:cubicBezTo>
                  <a:pt x="1069986" y="2663873"/>
                  <a:pt x="1085321" y="2689114"/>
                  <a:pt x="1096751" y="2715498"/>
                </a:cubicBezTo>
                <a:cubicBezTo>
                  <a:pt x="1098799" y="2720166"/>
                  <a:pt x="1101157" y="2725309"/>
                  <a:pt x="1104348" y="2728560"/>
                </a:cubicBezTo>
                <a:lnTo>
                  <a:pt x="1104513" y="2728582"/>
                </a:lnTo>
                <a:lnTo>
                  <a:pt x="1097036" y="2715594"/>
                </a:lnTo>
                <a:cubicBezTo>
                  <a:pt x="1085606" y="2689210"/>
                  <a:pt x="1070271" y="2663969"/>
                  <a:pt x="1062651" y="2636537"/>
                </a:cubicBezTo>
                <a:cubicBezTo>
                  <a:pt x="1053793" y="2604438"/>
                  <a:pt x="1052174" y="2570243"/>
                  <a:pt x="1028742" y="2543573"/>
                </a:cubicBezTo>
                <a:cubicBezTo>
                  <a:pt x="1062270" y="2535476"/>
                  <a:pt x="1086464" y="2553574"/>
                  <a:pt x="1087892" y="2582149"/>
                </a:cubicBezTo>
                <a:lnTo>
                  <a:pt x="1088828" y="2585093"/>
                </a:lnTo>
                <a:lnTo>
                  <a:pt x="1095544" y="2612515"/>
                </a:lnTo>
                <a:lnTo>
                  <a:pt x="1098801" y="2616479"/>
                </a:lnTo>
                <a:lnTo>
                  <a:pt x="1099977" y="2620179"/>
                </a:lnTo>
                <a:lnTo>
                  <a:pt x="1106137" y="2625404"/>
                </a:lnTo>
                <a:lnTo>
                  <a:pt x="1111845" y="2632348"/>
                </a:lnTo>
                <a:lnTo>
                  <a:pt x="1119531" y="2636764"/>
                </a:lnTo>
                <a:lnTo>
                  <a:pt x="1125707" y="2642002"/>
                </a:lnTo>
                <a:cubicBezTo>
                  <a:pt x="1145566" y="2653539"/>
                  <a:pt x="1168998" y="2661445"/>
                  <a:pt x="1184952" y="2680066"/>
                </a:cubicBezTo>
                <a:lnTo>
                  <a:pt x="1184934" y="2679810"/>
                </a:lnTo>
                <a:lnTo>
                  <a:pt x="1156984" y="2658281"/>
                </a:lnTo>
                <a:lnTo>
                  <a:pt x="1119531" y="2636764"/>
                </a:lnTo>
                <a:lnTo>
                  <a:pt x="1106137" y="2625404"/>
                </a:lnTo>
                <a:lnTo>
                  <a:pt x="1098801" y="2616479"/>
                </a:lnTo>
                <a:lnTo>
                  <a:pt x="1088828" y="2585093"/>
                </a:lnTo>
                <a:lnTo>
                  <a:pt x="1088083" y="2582053"/>
                </a:lnTo>
                <a:cubicBezTo>
                  <a:pt x="1086654" y="2553478"/>
                  <a:pt x="1062460" y="2535381"/>
                  <a:pt x="1028932" y="2543477"/>
                </a:cubicBezTo>
                <a:cubicBezTo>
                  <a:pt x="1026456" y="2531666"/>
                  <a:pt x="1041315" y="2521284"/>
                  <a:pt x="1031599" y="2508139"/>
                </a:cubicBezTo>
                <a:close/>
                <a:moveTo>
                  <a:pt x="8850002" y="2489182"/>
                </a:moveTo>
                <a:lnTo>
                  <a:pt x="8861930" y="2508372"/>
                </a:lnTo>
                <a:lnTo>
                  <a:pt x="8862554" y="2511196"/>
                </a:lnTo>
                <a:lnTo>
                  <a:pt x="8862120" y="2508657"/>
                </a:lnTo>
                <a:cubicBezTo>
                  <a:pt x="8857738" y="2499704"/>
                  <a:pt x="8853827" y="2493346"/>
                  <a:pt x="8850115" y="2489244"/>
                </a:cubicBezTo>
                <a:close/>
                <a:moveTo>
                  <a:pt x="9154252" y="2485416"/>
                </a:moveTo>
                <a:lnTo>
                  <a:pt x="9129621" y="2497904"/>
                </a:lnTo>
                <a:lnTo>
                  <a:pt x="9129689" y="2498026"/>
                </a:lnTo>
                <a:lnTo>
                  <a:pt x="9154328" y="2485570"/>
                </a:lnTo>
                <a:close/>
                <a:moveTo>
                  <a:pt x="7801401" y="2484045"/>
                </a:moveTo>
                <a:lnTo>
                  <a:pt x="7797422" y="2509127"/>
                </a:lnTo>
                <a:lnTo>
                  <a:pt x="7801100" y="2498695"/>
                </a:lnTo>
                <a:close/>
                <a:moveTo>
                  <a:pt x="7895782" y="2474712"/>
                </a:moveTo>
                <a:lnTo>
                  <a:pt x="7895689" y="2475119"/>
                </a:lnTo>
                <a:lnTo>
                  <a:pt x="7891147" y="2512618"/>
                </a:lnTo>
                <a:lnTo>
                  <a:pt x="7891237" y="2512658"/>
                </a:lnTo>
                <a:lnTo>
                  <a:pt x="7891237" y="2513434"/>
                </a:lnTo>
                <a:lnTo>
                  <a:pt x="7891714" y="2513229"/>
                </a:lnTo>
                <a:cubicBezTo>
                  <a:pt x="7905811" y="2530469"/>
                  <a:pt x="7930100" y="2531327"/>
                  <a:pt x="7936957" y="2565331"/>
                </a:cubicBezTo>
                <a:cubicBezTo>
                  <a:pt x="7939386" y="2577547"/>
                  <a:pt x="7938916" y="2587244"/>
                  <a:pt x="7936548" y="2595260"/>
                </a:cubicBezTo>
                <a:lnTo>
                  <a:pt x="7924784" y="2615048"/>
                </a:lnTo>
                <a:lnTo>
                  <a:pt x="7924943" y="2614909"/>
                </a:lnTo>
                <a:cubicBezTo>
                  <a:pt x="7935266" y="2603931"/>
                  <a:pt x="7942005" y="2589572"/>
                  <a:pt x="7937147" y="2565140"/>
                </a:cubicBezTo>
                <a:cubicBezTo>
                  <a:pt x="7930385" y="2531136"/>
                  <a:pt x="7906000" y="2530279"/>
                  <a:pt x="7891903" y="2513039"/>
                </a:cubicBezTo>
                <a:cubicBezTo>
                  <a:pt x="7891713" y="2512753"/>
                  <a:pt x="7891523" y="2512563"/>
                  <a:pt x="7891237" y="2512277"/>
                </a:cubicBezTo>
                <a:close/>
                <a:moveTo>
                  <a:pt x="264218" y="2473052"/>
                </a:moveTo>
                <a:lnTo>
                  <a:pt x="264138" y="2473056"/>
                </a:lnTo>
                <a:lnTo>
                  <a:pt x="264732" y="2473192"/>
                </a:lnTo>
                <a:lnTo>
                  <a:pt x="316090" y="2487208"/>
                </a:lnTo>
                <a:lnTo>
                  <a:pt x="372565" y="2508520"/>
                </a:lnTo>
                <a:lnTo>
                  <a:pt x="411777" y="2517822"/>
                </a:lnTo>
                <a:lnTo>
                  <a:pt x="372660" y="2508521"/>
                </a:lnTo>
                <a:cubicBezTo>
                  <a:pt x="354694" y="2502770"/>
                  <a:pt x="337116" y="2494970"/>
                  <a:pt x="319263" y="2488074"/>
                </a:cubicBezTo>
                <a:lnTo>
                  <a:pt x="316090" y="2487208"/>
                </a:lnTo>
                <a:lnTo>
                  <a:pt x="301199" y="2481589"/>
                </a:lnTo>
                <a:lnTo>
                  <a:pt x="264732" y="2473192"/>
                </a:lnTo>
                <a:close/>
                <a:moveTo>
                  <a:pt x="7801286" y="2461413"/>
                </a:moveTo>
                <a:lnTo>
                  <a:pt x="7801719" y="2468575"/>
                </a:lnTo>
                <a:lnTo>
                  <a:pt x="7801731" y="2467985"/>
                </a:lnTo>
                <a:close/>
                <a:moveTo>
                  <a:pt x="8659631" y="2457306"/>
                </a:moveTo>
                <a:cubicBezTo>
                  <a:pt x="8652487" y="2455710"/>
                  <a:pt x="8646855" y="2455484"/>
                  <a:pt x="8644474" y="2457413"/>
                </a:cubicBezTo>
                <a:cubicBezTo>
                  <a:pt x="8634116" y="2465795"/>
                  <a:pt x="8623650" y="2470933"/>
                  <a:pt x="8613113" y="2473774"/>
                </a:cubicBezTo>
                <a:lnTo>
                  <a:pt x="8581505" y="2476341"/>
                </a:lnTo>
                <a:lnTo>
                  <a:pt x="8581573" y="2476355"/>
                </a:lnTo>
                <a:cubicBezTo>
                  <a:pt x="8602874" y="2477962"/>
                  <a:pt x="8624043" y="2474176"/>
                  <a:pt x="8644760" y="2457412"/>
                </a:cubicBezTo>
                <a:lnTo>
                  <a:pt x="8659673" y="2457320"/>
                </a:lnTo>
                <a:close/>
                <a:moveTo>
                  <a:pt x="1127516" y="2453180"/>
                </a:moveTo>
                <a:lnTo>
                  <a:pt x="1127422" y="2453275"/>
                </a:lnTo>
                <a:lnTo>
                  <a:pt x="1115348" y="2466353"/>
                </a:lnTo>
                <a:lnTo>
                  <a:pt x="1115360" y="2466348"/>
                </a:lnTo>
                <a:close/>
                <a:moveTo>
                  <a:pt x="9092289" y="2449994"/>
                </a:moveTo>
                <a:cubicBezTo>
                  <a:pt x="9087845" y="2450906"/>
                  <a:pt x="9082719" y="2453103"/>
                  <a:pt x="9076814" y="2456651"/>
                </a:cubicBezTo>
                <a:cubicBezTo>
                  <a:pt x="9069027" y="2461342"/>
                  <a:pt x="9061443" y="2463604"/>
                  <a:pt x="9054089" y="2464125"/>
                </a:cubicBezTo>
                <a:lnTo>
                  <a:pt x="9032771" y="2461154"/>
                </a:lnTo>
                <a:lnTo>
                  <a:pt x="9032939" y="2461247"/>
                </a:lnTo>
                <a:cubicBezTo>
                  <a:pt x="9046667" y="2465795"/>
                  <a:pt x="9061430" y="2466128"/>
                  <a:pt x="9077004" y="2456746"/>
                </a:cubicBezTo>
                <a:lnTo>
                  <a:pt x="9103740" y="2451164"/>
                </a:lnTo>
                <a:lnTo>
                  <a:pt x="9103674" y="2451043"/>
                </a:lnTo>
                <a:cubicBezTo>
                  <a:pt x="9100495" y="2449454"/>
                  <a:pt x="9096733" y="2449082"/>
                  <a:pt x="9092289" y="2449994"/>
                </a:cubicBezTo>
                <a:close/>
                <a:moveTo>
                  <a:pt x="7823323" y="2444840"/>
                </a:moveTo>
                <a:cubicBezTo>
                  <a:pt x="7819894" y="2465319"/>
                  <a:pt x="7829800" y="2483607"/>
                  <a:pt x="7833039" y="2502942"/>
                </a:cubicBezTo>
                <a:cubicBezTo>
                  <a:pt x="7799130" y="2488655"/>
                  <a:pt x="7812846" y="2466462"/>
                  <a:pt x="7823323" y="2444840"/>
                </a:cubicBezTo>
                <a:close/>
                <a:moveTo>
                  <a:pt x="7699029" y="2440586"/>
                </a:moveTo>
                <a:lnTo>
                  <a:pt x="7699046" y="2440613"/>
                </a:lnTo>
                <a:lnTo>
                  <a:pt x="7709964" y="2447867"/>
                </a:lnTo>
                <a:close/>
                <a:moveTo>
                  <a:pt x="8994879" y="2440357"/>
                </a:moveTo>
                <a:lnTo>
                  <a:pt x="8994949" y="2440391"/>
                </a:lnTo>
                <a:lnTo>
                  <a:pt x="8994899" y="2440363"/>
                </a:lnTo>
                <a:close/>
                <a:moveTo>
                  <a:pt x="2434812" y="2428665"/>
                </a:moveTo>
                <a:lnTo>
                  <a:pt x="2434470" y="2428685"/>
                </a:lnTo>
                <a:lnTo>
                  <a:pt x="2445967" y="2433178"/>
                </a:lnTo>
                <a:cubicBezTo>
                  <a:pt x="2449300" y="2435178"/>
                  <a:pt x="2450444" y="2448799"/>
                  <a:pt x="2448824" y="2449561"/>
                </a:cubicBezTo>
                <a:cubicBezTo>
                  <a:pt x="2410535" y="2468135"/>
                  <a:pt x="2422822" y="2524237"/>
                  <a:pt x="2376911" y="2540906"/>
                </a:cubicBezTo>
                <a:cubicBezTo>
                  <a:pt x="2351574" y="2550145"/>
                  <a:pt x="2326047" y="2578530"/>
                  <a:pt x="2325285" y="2608057"/>
                </a:cubicBezTo>
                <a:cubicBezTo>
                  <a:pt x="2325109" y="2615298"/>
                  <a:pt x="2326342" y="2622891"/>
                  <a:pt x="2328760" y="2630659"/>
                </a:cubicBezTo>
                <a:lnTo>
                  <a:pt x="2335539" y="2645796"/>
                </a:lnTo>
                <a:lnTo>
                  <a:pt x="2336020" y="2647633"/>
                </a:lnTo>
                <a:lnTo>
                  <a:pt x="2336948" y="2648946"/>
                </a:lnTo>
                <a:lnTo>
                  <a:pt x="2339347" y="2654300"/>
                </a:lnTo>
                <a:lnTo>
                  <a:pt x="2350717" y="2668407"/>
                </a:lnTo>
                <a:lnTo>
                  <a:pt x="2364489" y="2687876"/>
                </a:lnTo>
                <a:lnTo>
                  <a:pt x="2371350" y="2694009"/>
                </a:lnTo>
                <a:lnTo>
                  <a:pt x="2376493" y="2700388"/>
                </a:lnTo>
                <a:lnTo>
                  <a:pt x="2389227" y="2709988"/>
                </a:lnTo>
                <a:lnTo>
                  <a:pt x="2404299" y="2723459"/>
                </a:lnTo>
                <a:lnTo>
                  <a:pt x="2416080" y="2730229"/>
                </a:lnTo>
                <a:lnTo>
                  <a:pt x="2425978" y="2737690"/>
                </a:lnTo>
                <a:lnTo>
                  <a:pt x="2435542" y="2741412"/>
                </a:lnTo>
                <a:lnTo>
                  <a:pt x="2448669" y="2748955"/>
                </a:lnTo>
                <a:lnTo>
                  <a:pt x="2476882" y="2757502"/>
                </a:lnTo>
                <a:lnTo>
                  <a:pt x="2477060" y="2757572"/>
                </a:lnTo>
                <a:lnTo>
                  <a:pt x="2477113" y="2757572"/>
                </a:lnTo>
                <a:lnTo>
                  <a:pt x="2476882" y="2757502"/>
                </a:lnTo>
                <a:lnTo>
                  <a:pt x="2435542" y="2741412"/>
                </a:lnTo>
                <a:lnTo>
                  <a:pt x="2416080" y="2730229"/>
                </a:lnTo>
                <a:lnTo>
                  <a:pt x="2389227" y="2709988"/>
                </a:lnTo>
                <a:lnTo>
                  <a:pt x="2371350" y="2694009"/>
                </a:lnTo>
                <a:lnTo>
                  <a:pt x="2350717" y="2668407"/>
                </a:lnTo>
                <a:lnTo>
                  <a:pt x="2336948" y="2648946"/>
                </a:lnTo>
                <a:lnTo>
                  <a:pt x="2335539" y="2645796"/>
                </a:lnTo>
                <a:lnTo>
                  <a:pt x="2325667" y="2608152"/>
                </a:lnTo>
                <a:cubicBezTo>
                  <a:pt x="2326429" y="2578624"/>
                  <a:pt x="2351956" y="2550240"/>
                  <a:pt x="2377292" y="2541001"/>
                </a:cubicBezTo>
                <a:cubicBezTo>
                  <a:pt x="2423108" y="2524332"/>
                  <a:pt x="2410916" y="2468230"/>
                  <a:pt x="2449206" y="2449656"/>
                </a:cubicBezTo>
                <a:cubicBezTo>
                  <a:pt x="2450730" y="2448894"/>
                  <a:pt x="2449683" y="2435273"/>
                  <a:pt x="2446349" y="2433273"/>
                </a:cubicBezTo>
                <a:cubicBezTo>
                  <a:pt x="2443300" y="2431368"/>
                  <a:pt x="2438967" y="2429582"/>
                  <a:pt x="2434812" y="2428665"/>
                </a:cubicBezTo>
                <a:close/>
                <a:moveTo>
                  <a:pt x="8715398" y="2413200"/>
                </a:moveTo>
                <a:cubicBezTo>
                  <a:pt x="8703446" y="2414634"/>
                  <a:pt x="8685479" y="2431243"/>
                  <a:pt x="8669335" y="2426742"/>
                </a:cubicBezTo>
                <a:lnTo>
                  <a:pt x="8654635" y="2430360"/>
                </a:lnTo>
                <a:lnTo>
                  <a:pt x="8642856" y="2428838"/>
                </a:lnTo>
                <a:lnTo>
                  <a:pt x="8642519" y="2428696"/>
                </a:lnTo>
                <a:lnTo>
                  <a:pt x="8642522" y="2428794"/>
                </a:lnTo>
                <a:lnTo>
                  <a:pt x="8642856" y="2428838"/>
                </a:lnTo>
                <a:lnTo>
                  <a:pt x="8649498" y="2431624"/>
                </a:lnTo>
                <a:lnTo>
                  <a:pt x="8654635" y="2430360"/>
                </a:lnTo>
                <a:lnTo>
                  <a:pt x="8654637" y="2430360"/>
                </a:lnTo>
                <a:cubicBezTo>
                  <a:pt x="8659814" y="2428491"/>
                  <a:pt x="8665453" y="2425790"/>
                  <a:pt x="8669525" y="2426933"/>
                </a:cubicBezTo>
                <a:cubicBezTo>
                  <a:pt x="8685670" y="2431433"/>
                  <a:pt x="8703637" y="2414824"/>
                  <a:pt x="8715589" y="2413390"/>
                </a:cubicBezTo>
                <a:lnTo>
                  <a:pt x="8725167" y="2418319"/>
                </a:lnTo>
                <a:lnTo>
                  <a:pt x="8725056" y="2418169"/>
                </a:lnTo>
                <a:cubicBezTo>
                  <a:pt x="8722698" y="2413931"/>
                  <a:pt x="8719382" y="2412722"/>
                  <a:pt x="8715398" y="2413200"/>
                </a:cubicBezTo>
                <a:close/>
                <a:moveTo>
                  <a:pt x="8146030" y="2409026"/>
                </a:moveTo>
                <a:cubicBezTo>
                  <a:pt x="8114598" y="2406264"/>
                  <a:pt x="8078594" y="2408264"/>
                  <a:pt x="8052019" y="2433981"/>
                </a:cubicBezTo>
                <a:cubicBezTo>
                  <a:pt x="8036969" y="2448555"/>
                  <a:pt x="8023730" y="2465795"/>
                  <a:pt x="8006489" y="2476844"/>
                </a:cubicBezTo>
                <a:cubicBezTo>
                  <a:pt x="7990868" y="2486750"/>
                  <a:pt x="7976104" y="2489988"/>
                  <a:pt x="7986391" y="2514849"/>
                </a:cubicBezTo>
                <a:cubicBezTo>
                  <a:pt x="7990773" y="2525374"/>
                  <a:pt x="7995297" y="2532684"/>
                  <a:pt x="8001631" y="2535911"/>
                </a:cubicBezTo>
                <a:lnTo>
                  <a:pt x="8018652" y="2533667"/>
                </a:lnTo>
                <a:lnTo>
                  <a:pt x="8001727" y="2535875"/>
                </a:lnTo>
                <a:cubicBezTo>
                  <a:pt x="7995393" y="2532661"/>
                  <a:pt x="7990868" y="2525374"/>
                  <a:pt x="7986487" y="2514849"/>
                </a:cubicBezTo>
                <a:cubicBezTo>
                  <a:pt x="7976200" y="2489989"/>
                  <a:pt x="7990963" y="2486845"/>
                  <a:pt x="8006584" y="2476844"/>
                </a:cubicBezTo>
                <a:cubicBezTo>
                  <a:pt x="8023825" y="2465795"/>
                  <a:pt x="8037160" y="2448555"/>
                  <a:pt x="8052114" y="2433982"/>
                </a:cubicBezTo>
                <a:cubicBezTo>
                  <a:pt x="8065401" y="2421123"/>
                  <a:pt x="8081022" y="2414194"/>
                  <a:pt x="8097262" y="2410824"/>
                </a:cubicBezTo>
                <a:lnTo>
                  <a:pt x="8146036" y="2409029"/>
                </a:lnTo>
                <a:close/>
                <a:moveTo>
                  <a:pt x="8198197" y="2406776"/>
                </a:moveTo>
                <a:lnTo>
                  <a:pt x="8200263" y="2409752"/>
                </a:lnTo>
                <a:cubicBezTo>
                  <a:pt x="8201704" y="2414193"/>
                  <a:pt x="8201561" y="2418741"/>
                  <a:pt x="8199466" y="2422932"/>
                </a:cubicBezTo>
                <a:cubicBezTo>
                  <a:pt x="8192274" y="2437363"/>
                  <a:pt x="8193179" y="2448221"/>
                  <a:pt x="8198144" y="2457639"/>
                </a:cubicBezTo>
                <a:lnTo>
                  <a:pt x="8198222" y="2457728"/>
                </a:lnTo>
                <a:lnTo>
                  <a:pt x="8194341" y="2442316"/>
                </a:lnTo>
                <a:cubicBezTo>
                  <a:pt x="8194393" y="2436625"/>
                  <a:pt x="8195965" y="2430314"/>
                  <a:pt x="8199561" y="2423123"/>
                </a:cubicBezTo>
                <a:cubicBezTo>
                  <a:pt x="8201656" y="2418885"/>
                  <a:pt x="8201799" y="2414313"/>
                  <a:pt x="8200358" y="2409872"/>
                </a:cubicBezTo>
                <a:close/>
                <a:moveTo>
                  <a:pt x="7474233" y="2402644"/>
                </a:moveTo>
                <a:cubicBezTo>
                  <a:pt x="7468517" y="2408169"/>
                  <a:pt x="7467446" y="2412407"/>
                  <a:pt x="7469351" y="2416205"/>
                </a:cubicBezTo>
                <a:lnTo>
                  <a:pt x="7469388" y="2416237"/>
                </a:lnTo>
                <a:close/>
                <a:moveTo>
                  <a:pt x="8284437" y="2400270"/>
                </a:moveTo>
                <a:lnTo>
                  <a:pt x="8285097" y="2401641"/>
                </a:lnTo>
                <a:lnTo>
                  <a:pt x="8285096" y="2401632"/>
                </a:lnTo>
                <a:close/>
                <a:moveTo>
                  <a:pt x="7803887" y="2396591"/>
                </a:moveTo>
                <a:lnTo>
                  <a:pt x="7788034" y="2419647"/>
                </a:lnTo>
                <a:lnTo>
                  <a:pt x="7788013" y="2419822"/>
                </a:lnTo>
                <a:lnTo>
                  <a:pt x="7803869" y="2396764"/>
                </a:lnTo>
                <a:close/>
                <a:moveTo>
                  <a:pt x="8568000" y="2394709"/>
                </a:moveTo>
                <a:lnTo>
                  <a:pt x="8568084" y="2394833"/>
                </a:lnTo>
                <a:cubicBezTo>
                  <a:pt x="8584181" y="2409121"/>
                  <a:pt x="8602564" y="2418265"/>
                  <a:pt x="8624377" y="2408835"/>
                </a:cubicBezTo>
                <a:lnTo>
                  <a:pt x="8637012" y="2402014"/>
                </a:lnTo>
                <a:lnTo>
                  <a:pt x="8636890" y="2401786"/>
                </a:lnTo>
                <a:cubicBezTo>
                  <a:pt x="8633140" y="2403024"/>
                  <a:pt x="8628091" y="2406930"/>
                  <a:pt x="8624186" y="2408644"/>
                </a:cubicBezTo>
                <a:cubicBezTo>
                  <a:pt x="8613327" y="2413407"/>
                  <a:pt x="8603279" y="2413478"/>
                  <a:pt x="8593932" y="2410573"/>
                </a:cubicBezTo>
                <a:close/>
                <a:moveTo>
                  <a:pt x="8351029" y="2392928"/>
                </a:moveTo>
                <a:lnTo>
                  <a:pt x="8357698" y="2424190"/>
                </a:lnTo>
                <a:lnTo>
                  <a:pt x="8357734" y="2424215"/>
                </a:lnTo>
                <a:lnTo>
                  <a:pt x="8351104" y="2392928"/>
                </a:lnTo>
                <a:close/>
                <a:moveTo>
                  <a:pt x="7813408" y="2386938"/>
                </a:moveTo>
                <a:lnTo>
                  <a:pt x="7804179" y="2396167"/>
                </a:lnTo>
                <a:lnTo>
                  <a:pt x="7803974" y="2396465"/>
                </a:lnTo>
                <a:close/>
                <a:moveTo>
                  <a:pt x="7852511" y="2386630"/>
                </a:moveTo>
                <a:lnTo>
                  <a:pt x="7852470" y="2386737"/>
                </a:lnTo>
                <a:lnTo>
                  <a:pt x="7852470" y="2386642"/>
                </a:lnTo>
                <a:close/>
                <a:moveTo>
                  <a:pt x="7813767" y="2386579"/>
                </a:moveTo>
                <a:lnTo>
                  <a:pt x="7813525" y="2386821"/>
                </a:lnTo>
                <a:lnTo>
                  <a:pt x="7813764" y="2386603"/>
                </a:lnTo>
                <a:close/>
                <a:moveTo>
                  <a:pt x="8891421" y="2366173"/>
                </a:moveTo>
                <a:cubicBezTo>
                  <a:pt x="8885402" y="2364815"/>
                  <a:pt x="8878875" y="2364970"/>
                  <a:pt x="8871291" y="2366408"/>
                </a:cubicBezTo>
                <a:lnTo>
                  <a:pt x="8871277" y="2366412"/>
                </a:lnTo>
                <a:lnTo>
                  <a:pt x="8894735" y="2367889"/>
                </a:lnTo>
                <a:lnTo>
                  <a:pt x="8900837" y="2371049"/>
                </a:lnTo>
                <a:lnTo>
                  <a:pt x="8916665" y="2384116"/>
                </a:lnTo>
                <a:lnTo>
                  <a:pt x="8922409" y="2390518"/>
                </a:lnTo>
                <a:lnTo>
                  <a:pt x="8946608" y="2425504"/>
                </a:lnTo>
                <a:cubicBezTo>
                  <a:pt x="8916699" y="2423218"/>
                  <a:pt x="8885743" y="2413216"/>
                  <a:pt x="8860501" y="2441029"/>
                </a:cubicBezTo>
                <a:cubicBezTo>
                  <a:pt x="8856406" y="2445506"/>
                  <a:pt x="8844023" y="2446935"/>
                  <a:pt x="8837737" y="2444268"/>
                </a:cubicBezTo>
                <a:lnTo>
                  <a:pt x="8837464" y="2444240"/>
                </a:lnTo>
                <a:lnTo>
                  <a:pt x="8806362" y="2437308"/>
                </a:lnTo>
                <a:lnTo>
                  <a:pt x="8799006" y="2440242"/>
                </a:lnTo>
                <a:lnTo>
                  <a:pt x="8794326" y="2439756"/>
                </a:lnTo>
                <a:lnTo>
                  <a:pt x="8791086" y="2443402"/>
                </a:lnTo>
                <a:lnTo>
                  <a:pt x="8785123" y="2445781"/>
                </a:lnTo>
                <a:lnTo>
                  <a:pt x="8772738" y="2464048"/>
                </a:lnTo>
                <a:lnTo>
                  <a:pt x="8771259" y="2465713"/>
                </a:lnTo>
                <a:lnTo>
                  <a:pt x="8762713" y="2492910"/>
                </a:lnTo>
                <a:lnTo>
                  <a:pt x="8762775" y="2493512"/>
                </a:lnTo>
                <a:cubicBezTo>
                  <a:pt x="8762394" y="2504180"/>
                  <a:pt x="8764489" y="2515610"/>
                  <a:pt x="8753059" y="2522563"/>
                </a:cubicBezTo>
                <a:lnTo>
                  <a:pt x="8752937" y="2522644"/>
                </a:lnTo>
                <a:lnTo>
                  <a:pt x="8750238" y="2559562"/>
                </a:lnTo>
                <a:lnTo>
                  <a:pt x="8752195" y="2553286"/>
                </a:lnTo>
                <a:cubicBezTo>
                  <a:pt x="8753753" y="2543838"/>
                  <a:pt x="8754118" y="2533595"/>
                  <a:pt x="8753154" y="2522469"/>
                </a:cubicBezTo>
                <a:cubicBezTo>
                  <a:pt x="8764584" y="2515515"/>
                  <a:pt x="8762489" y="2504086"/>
                  <a:pt x="8762870" y="2493417"/>
                </a:cubicBezTo>
                <a:cubicBezTo>
                  <a:pt x="8765251" y="2483392"/>
                  <a:pt x="8767990" y="2473968"/>
                  <a:pt x="8771545" y="2465808"/>
                </a:cubicBezTo>
                <a:lnTo>
                  <a:pt x="8772738" y="2464048"/>
                </a:lnTo>
                <a:lnTo>
                  <a:pt x="8791086" y="2443402"/>
                </a:lnTo>
                <a:lnTo>
                  <a:pt x="8799006" y="2440242"/>
                </a:lnTo>
                <a:lnTo>
                  <a:pt x="8837464" y="2444240"/>
                </a:lnTo>
                <a:lnTo>
                  <a:pt x="8838022" y="2444364"/>
                </a:lnTo>
                <a:cubicBezTo>
                  <a:pt x="8844213" y="2447031"/>
                  <a:pt x="8856691" y="2445602"/>
                  <a:pt x="8860787" y="2441125"/>
                </a:cubicBezTo>
                <a:cubicBezTo>
                  <a:pt x="8886028" y="2413407"/>
                  <a:pt x="8916889" y="2423313"/>
                  <a:pt x="8946893" y="2425599"/>
                </a:cubicBezTo>
                <a:lnTo>
                  <a:pt x="8947109" y="2425630"/>
                </a:lnTo>
                <a:lnTo>
                  <a:pt x="8946702" y="2425504"/>
                </a:lnTo>
                <a:cubicBezTo>
                  <a:pt x="8938790" y="2412985"/>
                  <a:pt x="8932017" y="2402672"/>
                  <a:pt x="8925834" y="2394335"/>
                </a:cubicBezTo>
                <a:lnTo>
                  <a:pt x="8922409" y="2390518"/>
                </a:lnTo>
                <a:lnTo>
                  <a:pt x="8919732" y="2386648"/>
                </a:lnTo>
                <a:lnTo>
                  <a:pt x="8916665" y="2384116"/>
                </a:lnTo>
                <a:lnTo>
                  <a:pt x="8908505" y="2375020"/>
                </a:lnTo>
                <a:lnTo>
                  <a:pt x="8900837" y="2371049"/>
                </a:lnTo>
                <a:lnTo>
                  <a:pt x="8897197" y="2368044"/>
                </a:lnTo>
                <a:lnTo>
                  <a:pt x="8894735" y="2367889"/>
                </a:lnTo>
                <a:close/>
                <a:moveTo>
                  <a:pt x="1562514" y="2364391"/>
                </a:moveTo>
                <a:lnTo>
                  <a:pt x="1562361" y="2364429"/>
                </a:lnTo>
                <a:lnTo>
                  <a:pt x="1562156" y="2364939"/>
                </a:lnTo>
                <a:lnTo>
                  <a:pt x="1556511" y="2373563"/>
                </a:lnTo>
                <a:lnTo>
                  <a:pt x="1557266" y="2377050"/>
                </a:lnTo>
                <a:lnTo>
                  <a:pt x="1556171" y="2379764"/>
                </a:lnTo>
                <a:cubicBezTo>
                  <a:pt x="1556780" y="2386275"/>
                  <a:pt x="1559463" y="2393910"/>
                  <a:pt x="1562428" y="2401840"/>
                </a:cubicBezTo>
                <a:cubicBezTo>
                  <a:pt x="1583764" y="2458704"/>
                  <a:pt x="1571287" y="2494233"/>
                  <a:pt x="1520137" y="2525856"/>
                </a:cubicBezTo>
                <a:cubicBezTo>
                  <a:pt x="1504779" y="2535357"/>
                  <a:pt x="1500456" y="2555359"/>
                  <a:pt x="1487642" y="2566896"/>
                </a:cubicBezTo>
                <a:lnTo>
                  <a:pt x="1472279" y="2574417"/>
                </a:lnTo>
                <a:lnTo>
                  <a:pt x="1487833" y="2566841"/>
                </a:lnTo>
                <a:cubicBezTo>
                  <a:pt x="1500647" y="2555317"/>
                  <a:pt x="1504969" y="2535261"/>
                  <a:pt x="1520327" y="2525760"/>
                </a:cubicBezTo>
                <a:cubicBezTo>
                  <a:pt x="1571477" y="2494137"/>
                  <a:pt x="1583955" y="2458704"/>
                  <a:pt x="1562618" y="2401745"/>
                </a:cubicBezTo>
                <a:lnTo>
                  <a:pt x="1557266" y="2377050"/>
                </a:lnTo>
                <a:lnTo>
                  <a:pt x="1562156" y="2364939"/>
                </a:lnTo>
                <a:close/>
                <a:moveTo>
                  <a:pt x="7816840" y="2360643"/>
                </a:moveTo>
                <a:lnTo>
                  <a:pt x="7815388" y="2373014"/>
                </a:lnTo>
                <a:lnTo>
                  <a:pt x="7816845" y="2360814"/>
                </a:lnTo>
                <a:close/>
                <a:moveTo>
                  <a:pt x="7910382" y="2357608"/>
                </a:moveTo>
                <a:lnTo>
                  <a:pt x="7893203" y="2359143"/>
                </a:lnTo>
                <a:cubicBezTo>
                  <a:pt x="7888436" y="2361708"/>
                  <a:pt x="7884457" y="2365848"/>
                  <a:pt x="7880557" y="2370152"/>
                </a:cubicBezTo>
                <a:lnTo>
                  <a:pt x="7873275" y="2377331"/>
                </a:lnTo>
                <a:lnTo>
                  <a:pt x="7874613" y="2376720"/>
                </a:lnTo>
                <a:cubicBezTo>
                  <a:pt x="7880598" y="2370536"/>
                  <a:pt x="7885982" y="2363133"/>
                  <a:pt x="7893150" y="2359293"/>
                </a:cubicBezTo>
                <a:lnTo>
                  <a:pt x="7910382" y="2357798"/>
                </a:lnTo>
                <a:close/>
                <a:moveTo>
                  <a:pt x="8007685" y="2353442"/>
                </a:moveTo>
                <a:lnTo>
                  <a:pt x="8005729" y="2355157"/>
                </a:lnTo>
                <a:lnTo>
                  <a:pt x="8004956" y="2357171"/>
                </a:lnTo>
                <a:close/>
                <a:moveTo>
                  <a:pt x="340419" y="2350084"/>
                </a:moveTo>
                <a:lnTo>
                  <a:pt x="355706" y="2353739"/>
                </a:lnTo>
                <a:cubicBezTo>
                  <a:pt x="379994" y="2352311"/>
                  <a:pt x="391615" y="2356121"/>
                  <a:pt x="378566" y="2381648"/>
                </a:cubicBezTo>
                <a:cubicBezTo>
                  <a:pt x="366922" y="2404365"/>
                  <a:pt x="384585" y="2411919"/>
                  <a:pt x="395349" y="2413111"/>
                </a:cubicBezTo>
                <a:lnTo>
                  <a:pt x="401495" y="2412591"/>
                </a:lnTo>
                <a:lnTo>
                  <a:pt x="395444" y="2413057"/>
                </a:lnTo>
                <a:cubicBezTo>
                  <a:pt x="384680" y="2411830"/>
                  <a:pt x="367017" y="2404293"/>
                  <a:pt x="378661" y="2381647"/>
                </a:cubicBezTo>
                <a:cubicBezTo>
                  <a:pt x="391805" y="2356121"/>
                  <a:pt x="380185" y="2352311"/>
                  <a:pt x="355801" y="2353739"/>
                </a:cubicBezTo>
                <a:close/>
                <a:moveTo>
                  <a:pt x="893773" y="2347166"/>
                </a:moveTo>
                <a:lnTo>
                  <a:pt x="886927" y="2372027"/>
                </a:lnTo>
                <a:lnTo>
                  <a:pt x="862801" y="2378863"/>
                </a:lnTo>
                <a:lnTo>
                  <a:pt x="886963" y="2372099"/>
                </a:lnTo>
                <a:cubicBezTo>
                  <a:pt x="891820" y="2366741"/>
                  <a:pt x="893773" y="2358359"/>
                  <a:pt x="893773" y="2347167"/>
                </a:cubicBezTo>
                <a:close/>
                <a:moveTo>
                  <a:pt x="8279530" y="2345486"/>
                </a:moveTo>
                <a:lnTo>
                  <a:pt x="8279520" y="2345488"/>
                </a:lnTo>
                <a:lnTo>
                  <a:pt x="8279568" y="2345535"/>
                </a:lnTo>
                <a:lnTo>
                  <a:pt x="8288174" y="2356664"/>
                </a:lnTo>
                <a:lnTo>
                  <a:pt x="8294811" y="2371497"/>
                </a:lnTo>
                <a:cubicBezTo>
                  <a:pt x="8300431" y="2378546"/>
                  <a:pt x="8303431" y="2390214"/>
                  <a:pt x="8308896" y="2396941"/>
                </a:cubicBezTo>
                <a:lnTo>
                  <a:pt x="8308901" y="2396943"/>
                </a:lnTo>
                <a:lnTo>
                  <a:pt x="8294907" y="2371592"/>
                </a:lnTo>
                <a:cubicBezTo>
                  <a:pt x="8292049" y="2367985"/>
                  <a:pt x="8290371" y="2362140"/>
                  <a:pt x="8288323" y="2356857"/>
                </a:cubicBezTo>
                <a:lnTo>
                  <a:pt x="8288174" y="2356664"/>
                </a:lnTo>
                <a:lnTo>
                  <a:pt x="8286000" y="2351804"/>
                </a:lnTo>
                <a:lnTo>
                  <a:pt x="8279568" y="2345535"/>
                </a:lnTo>
                <a:close/>
                <a:moveTo>
                  <a:pt x="8039630" y="2331232"/>
                </a:moveTo>
                <a:lnTo>
                  <a:pt x="8027731" y="2335867"/>
                </a:lnTo>
                <a:lnTo>
                  <a:pt x="8019137" y="2343401"/>
                </a:lnTo>
                <a:close/>
                <a:moveTo>
                  <a:pt x="7714703" y="2329698"/>
                </a:moveTo>
                <a:lnTo>
                  <a:pt x="7714560" y="2329861"/>
                </a:lnTo>
                <a:cubicBezTo>
                  <a:pt x="7711976" y="2340375"/>
                  <a:pt x="7723930" y="2350114"/>
                  <a:pt x="7748171" y="2365783"/>
                </a:cubicBezTo>
                <a:cubicBezTo>
                  <a:pt x="7765412" y="2376927"/>
                  <a:pt x="7780461" y="2390071"/>
                  <a:pt x="7776651" y="2414265"/>
                </a:cubicBezTo>
                <a:cubicBezTo>
                  <a:pt x="7772651" y="2439887"/>
                  <a:pt x="7769222" y="2465605"/>
                  <a:pt x="7765602" y="2491322"/>
                </a:cubicBezTo>
                <a:lnTo>
                  <a:pt x="7765344" y="2493306"/>
                </a:lnTo>
                <a:lnTo>
                  <a:pt x="7766840" y="2492465"/>
                </a:lnTo>
                <a:cubicBezTo>
                  <a:pt x="7785604" y="2483226"/>
                  <a:pt x="7785224" y="2465795"/>
                  <a:pt x="7784652" y="2448269"/>
                </a:cubicBezTo>
                <a:cubicBezTo>
                  <a:pt x="7785224" y="2465700"/>
                  <a:pt x="7785510" y="2483226"/>
                  <a:pt x="7766840" y="2492465"/>
                </a:cubicBezTo>
                <a:cubicBezTo>
                  <a:pt x="7766460" y="2491989"/>
                  <a:pt x="7766079" y="2491512"/>
                  <a:pt x="7765698" y="2491132"/>
                </a:cubicBezTo>
                <a:cubicBezTo>
                  <a:pt x="7769317" y="2465414"/>
                  <a:pt x="7772746" y="2439792"/>
                  <a:pt x="7776747" y="2414074"/>
                </a:cubicBezTo>
                <a:cubicBezTo>
                  <a:pt x="7780461" y="2389881"/>
                  <a:pt x="7765507" y="2376736"/>
                  <a:pt x="7748267" y="2365592"/>
                </a:cubicBezTo>
                <a:cubicBezTo>
                  <a:pt x="7736146" y="2357758"/>
                  <a:pt x="7727104" y="2351406"/>
                  <a:pt x="7721415" y="2345698"/>
                </a:cubicBezTo>
                <a:close/>
                <a:moveTo>
                  <a:pt x="8083240" y="2322724"/>
                </a:moveTo>
                <a:lnTo>
                  <a:pt x="8056792" y="2324547"/>
                </a:lnTo>
                <a:lnTo>
                  <a:pt x="8051763" y="2326506"/>
                </a:lnTo>
                <a:close/>
                <a:moveTo>
                  <a:pt x="7458421" y="2321872"/>
                </a:moveTo>
                <a:cubicBezTo>
                  <a:pt x="7460207" y="2328230"/>
                  <a:pt x="7464320" y="2334302"/>
                  <a:pt x="7468928" y="2340373"/>
                </a:cubicBezTo>
                <a:lnTo>
                  <a:pt x="7477005" y="2351459"/>
                </a:lnTo>
                <a:lnTo>
                  <a:pt x="7468915" y="2340333"/>
                </a:lnTo>
                <a:cubicBezTo>
                  <a:pt x="7464315" y="2334267"/>
                  <a:pt x="7460207" y="2328206"/>
                  <a:pt x="7458421" y="2321872"/>
                </a:cubicBezTo>
                <a:close/>
                <a:moveTo>
                  <a:pt x="7546482" y="2321451"/>
                </a:moveTo>
                <a:lnTo>
                  <a:pt x="7551319" y="2356605"/>
                </a:lnTo>
                <a:cubicBezTo>
                  <a:pt x="7564816" y="2391328"/>
                  <a:pt x="7597320" y="2419527"/>
                  <a:pt x="7595105" y="2459890"/>
                </a:cubicBezTo>
                <a:cubicBezTo>
                  <a:pt x="7594915" y="2462461"/>
                  <a:pt x="7601868" y="2467605"/>
                  <a:pt x="7605773" y="2467890"/>
                </a:cubicBezTo>
                <a:cubicBezTo>
                  <a:pt x="7601868" y="2467604"/>
                  <a:pt x="7595010" y="2462461"/>
                  <a:pt x="7595105" y="2459889"/>
                </a:cubicBezTo>
                <a:cubicBezTo>
                  <a:pt x="7597391" y="2419527"/>
                  <a:pt x="7564851" y="2391327"/>
                  <a:pt x="7551331" y="2356604"/>
                </a:cubicBezTo>
                <a:close/>
                <a:moveTo>
                  <a:pt x="7911722" y="2319300"/>
                </a:moveTo>
                <a:lnTo>
                  <a:pt x="7880568" y="2339969"/>
                </a:lnTo>
                <a:cubicBezTo>
                  <a:pt x="7869519" y="2344065"/>
                  <a:pt x="7865162" y="2352113"/>
                  <a:pt x="7862197" y="2360984"/>
                </a:cubicBezTo>
                <a:lnTo>
                  <a:pt x="7852228" y="2386812"/>
                </a:lnTo>
                <a:lnTo>
                  <a:pt x="7852470" y="2386737"/>
                </a:lnTo>
                <a:cubicBezTo>
                  <a:pt x="7842754" y="2402834"/>
                  <a:pt x="7833134" y="2419027"/>
                  <a:pt x="7823419" y="2435124"/>
                </a:cubicBezTo>
                <a:lnTo>
                  <a:pt x="7825596" y="2408033"/>
                </a:lnTo>
                <a:lnTo>
                  <a:pt x="7833676" y="2393261"/>
                </a:lnTo>
                <a:lnTo>
                  <a:pt x="7834278" y="2392447"/>
                </a:lnTo>
                <a:lnTo>
                  <a:pt x="7834089" y="2392505"/>
                </a:lnTo>
                <a:lnTo>
                  <a:pt x="7833676" y="2393261"/>
                </a:lnTo>
                <a:lnTo>
                  <a:pt x="7825942" y="2403716"/>
                </a:lnTo>
                <a:lnTo>
                  <a:pt x="7825596" y="2408033"/>
                </a:lnTo>
                <a:lnTo>
                  <a:pt x="7823919" y="2411097"/>
                </a:lnTo>
                <a:cubicBezTo>
                  <a:pt x="7822780" y="2418647"/>
                  <a:pt x="7823204" y="2427135"/>
                  <a:pt x="7823133" y="2435314"/>
                </a:cubicBezTo>
                <a:cubicBezTo>
                  <a:pt x="7823133" y="2438553"/>
                  <a:pt x="7823133" y="2441791"/>
                  <a:pt x="7823133" y="2445030"/>
                </a:cubicBezTo>
                <a:cubicBezTo>
                  <a:pt x="7812560" y="2466652"/>
                  <a:pt x="7798844" y="2488845"/>
                  <a:pt x="7832848" y="2503132"/>
                </a:cubicBezTo>
                <a:cubicBezTo>
                  <a:pt x="7832848" y="2506371"/>
                  <a:pt x="7832848" y="2509609"/>
                  <a:pt x="7832848" y="2512752"/>
                </a:cubicBezTo>
                <a:lnTo>
                  <a:pt x="7833634" y="2515549"/>
                </a:lnTo>
                <a:lnTo>
                  <a:pt x="7833059" y="2512566"/>
                </a:lnTo>
                <a:lnTo>
                  <a:pt x="7833135" y="2512579"/>
                </a:lnTo>
                <a:lnTo>
                  <a:pt x="7833135" y="2503037"/>
                </a:lnTo>
                <a:cubicBezTo>
                  <a:pt x="7829896" y="2483702"/>
                  <a:pt x="7820085" y="2465414"/>
                  <a:pt x="7823419" y="2444935"/>
                </a:cubicBezTo>
                <a:cubicBezTo>
                  <a:pt x="7823419" y="2441696"/>
                  <a:pt x="7823419" y="2438458"/>
                  <a:pt x="7823419" y="2435219"/>
                </a:cubicBezTo>
                <a:cubicBezTo>
                  <a:pt x="7833135" y="2419122"/>
                  <a:pt x="7842755" y="2402930"/>
                  <a:pt x="7852470" y="2386832"/>
                </a:cubicBezTo>
                <a:lnTo>
                  <a:pt x="7853561" y="2386334"/>
                </a:lnTo>
                <a:lnTo>
                  <a:pt x="7852511" y="2386630"/>
                </a:lnTo>
                <a:lnTo>
                  <a:pt x="7862483" y="2360793"/>
                </a:lnTo>
                <a:cubicBezTo>
                  <a:pt x="7865448" y="2351923"/>
                  <a:pt x="7869806" y="2343875"/>
                  <a:pt x="7880855" y="2339779"/>
                </a:cubicBezTo>
                <a:close/>
                <a:moveTo>
                  <a:pt x="8471203" y="2309477"/>
                </a:moveTo>
                <a:cubicBezTo>
                  <a:pt x="8465666" y="2312180"/>
                  <a:pt x="8460451" y="2316204"/>
                  <a:pt x="8454641" y="2317204"/>
                </a:cubicBezTo>
                <a:lnTo>
                  <a:pt x="8438474" y="2318130"/>
                </a:lnTo>
                <a:lnTo>
                  <a:pt x="8438496" y="2318145"/>
                </a:lnTo>
                <a:cubicBezTo>
                  <a:pt x="8443640" y="2319038"/>
                  <a:pt x="8449259" y="2318205"/>
                  <a:pt x="8454927" y="2317204"/>
                </a:cubicBezTo>
                <a:lnTo>
                  <a:pt x="8471482" y="2309480"/>
                </a:lnTo>
                <a:close/>
                <a:moveTo>
                  <a:pt x="2377861" y="2298784"/>
                </a:moveTo>
                <a:lnTo>
                  <a:pt x="2378170" y="2298831"/>
                </a:lnTo>
                <a:cubicBezTo>
                  <a:pt x="2403111" y="2310359"/>
                  <a:pt x="2418917" y="2338952"/>
                  <a:pt x="2447205" y="2344024"/>
                </a:cubicBezTo>
                <a:cubicBezTo>
                  <a:pt x="2452731" y="2344976"/>
                  <a:pt x="2453207" y="2359835"/>
                  <a:pt x="2445395" y="2364693"/>
                </a:cubicBezTo>
                <a:cubicBezTo>
                  <a:pt x="2413297" y="2384696"/>
                  <a:pt x="2390437" y="2420224"/>
                  <a:pt x="2352812" y="2429177"/>
                </a:cubicBezTo>
                <a:cubicBezTo>
                  <a:pt x="2320238" y="2436893"/>
                  <a:pt x="2326809" y="2457467"/>
                  <a:pt x="2323000" y="2477469"/>
                </a:cubicBezTo>
                <a:lnTo>
                  <a:pt x="2323400" y="2477430"/>
                </a:lnTo>
                <a:lnTo>
                  <a:pt x="2327500" y="2448811"/>
                </a:lnTo>
                <a:cubicBezTo>
                  <a:pt x="2330406" y="2440203"/>
                  <a:pt x="2336907" y="2433131"/>
                  <a:pt x="2353194" y="2429273"/>
                </a:cubicBezTo>
                <a:cubicBezTo>
                  <a:pt x="2390818" y="2420319"/>
                  <a:pt x="2413583" y="2384791"/>
                  <a:pt x="2445777" y="2364788"/>
                </a:cubicBezTo>
                <a:cubicBezTo>
                  <a:pt x="2453493" y="2359931"/>
                  <a:pt x="2453016" y="2345072"/>
                  <a:pt x="2447587" y="2344119"/>
                </a:cubicBezTo>
                <a:cubicBezTo>
                  <a:pt x="2419227" y="2339047"/>
                  <a:pt x="2403457" y="2310400"/>
                  <a:pt x="2378538" y="2298886"/>
                </a:cubicBezTo>
                <a:close/>
                <a:moveTo>
                  <a:pt x="935533" y="2295067"/>
                </a:moveTo>
                <a:lnTo>
                  <a:pt x="929111" y="2299065"/>
                </a:lnTo>
                <a:cubicBezTo>
                  <a:pt x="917729" y="2297137"/>
                  <a:pt x="909829" y="2297720"/>
                  <a:pt x="904382" y="2300045"/>
                </a:cubicBezTo>
                <a:lnTo>
                  <a:pt x="904381" y="2300045"/>
                </a:lnTo>
                <a:lnTo>
                  <a:pt x="902070" y="2302683"/>
                </a:lnTo>
                <a:lnTo>
                  <a:pt x="894368" y="2311471"/>
                </a:lnTo>
                <a:lnTo>
                  <a:pt x="894368" y="2311472"/>
                </a:lnTo>
                <a:lnTo>
                  <a:pt x="902070" y="2302683"/>
                </a:lnTo>
                <a:lnTo>
                  <a:pt x="904382" y="2300045"/>
                </a:lnTo>
                <a:lnTo>
                  <a:pt x="929110" y="2299066"/>
                </a:lnTo>
                <a:close/>
                <a:moveTo>
                  <a:pt x="8113762" y="2293081"/>
                </a:moveTo>
                <a:lnTo>
                  <a:pt x="8153270" y="2317967"/>
                </a:lnTo>
                <a:lnTo>
                  <a:pt x="8201860" y="2366141"/>
                </a:lnTo>
                <a:lnTo>
                  <a:pt x="8201859" y="2366140"/>
                </a:lnTo>
                <a:cubicBezTo>
                  <a:pt x="8187869" y="2348566"/>
                  <a:pt x="8171033" y="2333207"/>
                  <a:pt x="8153174" y="2317871"/>
                </a:cubicBezTo>
                <a:close/>
                <a:moveTo>
                  <a:pt x="1022265" y="2289350"/>
                </a:moveTo>
                <a:cubicBezTo>
                  <a:pt x="1011788" y="2286493"/>
                  <a:pt x="992833" y="2298208"/>
                  <a:pt x="995881" y="2304114"/>
                </a:cubicBezTo>
                <a:cubicBezTo>
                  <a:pt x="1011883" y="2335546"/>
                  <a:pt x="973593" y="2356215"/>
                  <a:pt x="980641" y="2379171"/>
                </a:cubicBezTo>
                <a:cubicBezTo>
                  <a:pt x="992071" y="2416223"/>
                  <a:pt x="967020" y="2410984"/>
                  <a:pt x="945589" y="2411651"/>
                </a:cubicBezTo>
                <a:cubicBezTo>
                  <a:pt x="952638" y="2423271"/>
                  <a:pt x="956733" y="2430034"/>
                  <a:pt x="960925" y="2436892"/>
                </a:cubicBezTo>
                <a:cubicBezTo>
                  <a:pt x="963687" y="2454418"/>
                  <a:pt x="972831" y="2475183"/>
                  <a:pt x="941589" y="2475659"/>
                </a:cubicBezTo>
                <a:cubicBezTo>
                  <a:pt x="939969" y="2468229"/>
                  <a:pt x="935969" y="2454799"/>
                  <a:pt x="929206" y="2460800"/>
                </a:cubicBezTo>
                <a:cubicBezTo>
                  <a:pt x="888154" y="2497376"/>
                  <a:pt x="826908" y="2477945"/>
                  <a:pt x="786617" y="2514426"/>
                </a:cubicBezTo>
                <a:lnTo>
                  <a:pt x="786712" y="2514426"/>
                </a:lnTo>
                <a:cubicBezTo>
                  <a:pt x="792141" y="2527285"/>
                  <a:pt x="801761" y="2533762"/>
                  <a:pt x="815763" y="2533762"/>
                </a:cubicBezTo>
                <a:cubicBezTo>
                  <a:pt x="783188" y="2567195"/>
                  <a:pt x="749374" y="2543763"/>
                  <a:pt x="719370" y="2531666"/>
                </a:cubicBezTo>
                <a:cubicBezTo>
                  <a:pt x="682127" y="2516712"/>
                  <a:pt x="648504" y="2493090"/>
                  <a:pt x="612785" y="2474135"/>
                </a:cubicBezTo>
                <a:cubicBezTo>
                  <a:pt x="603641" y="2469278"/>
                  <a:pt x="598403" y="2463182"/>
                  <a:pt x="594021" y="2453942"/>
                </a:cubicBezTo>
                <a:cubicBezTo>
                  <a:pt x="576971" y="2418414"/>
                  <a:pt x="512678" y="2392601"/>
                  <a:pt x="477626" y="2403269"/>
                </a:cubicBezTo>
                <a:cubicBezTo>
                  <a:pt x="463624" y="2407460"/>
                  <a:pt x="458099" y="2411461"/>
                  <a:pt x="461624" y="2425558"/>
                </a:cubicBezTo>
                <a:lnTo>
                  <a:pt x="461628" y="2425613"/>
                </a:lnTo>
                <a:lnTo>
                  <a:pt x="463089" y="2410830"/>
                </a:lnTo>
                <a:cubicBezTo>
                  <a:pt x="465791" y="2407556"/>
                  <a:pt x="470673" y="2405508"/>
                  <a:pt x="477626" y="2403364"/>
                </a:cubicBezTo>
                <a:cubicBezTo>
                  <a:pt x="512678" y="2392696"/>
                  <a:pt x="577067" y="2418509"/>
                  <a:pt x="594021" y="2454038"/>
                </a:cubicBezTo>
                <a:cubicBezTo>
                  <a:pt x="598403" y="2463277"/>
                  <a:pt x="603642" y="2469373"/>
                  <a:pt x="612786" y="2474230"/>
                </a:cubicBezTo>
                <a:cubicBezTo>
                  <a:pt x="648409" y="2493280"/>
                  <a:pt x="682128" y="2516807"/>
                  <a:pt x="719370" y="2531762"/>
                </a:cubicBezTo>
                <a:cubicBezTo>
                  <a:pt x="749374" y="2543858"/>
                  <a:pt x="783188" y="2567290"/>
                  <a:pt x="815763" y="2533857"/>
                </a:cubicBezTo>
                <a:cubicBezTo>
                  <a:pt x="834242" y="2529666"/>
                  <a:pt x="852149" y="2549097"/>
                  <a:pt x="870723" y="2535190"/>
                </a:cubicBezTo>
                <a:cubicBezTo>
                  <a:pt x="895583" y="2516617"/>
                  <a:pt x="923110" y="2517379"/>
                  <a:pt x="951399" y="2524141"/>
                </a:cubicBezTo>
                <a:lnTo>
                  <a:pt x="951494" y="2524141"/>
                </a:lnTo>
                <a:cubicBezTo>
                  <a:pt x="954590" y="2508187"/>
                  <a:pt x="962805" y="2498352"/>
                  <a:pt x="973402" y="2491375"/>
                </a:cubicBezTo>
                <a:lnTo>
                  <a:pt x="1009505" y="2475794"/>
                </a:lnTo>
                <a:lnTo>
                  <a:pt x="1011491" y="2448535"/>
                </a:lnTo>
                <a:cubicBezTo>
                  <a:pt x="1006835" y="2429528"/>
                  <a:pt x="984189" y="2433010"/>
                  <a:pt x="961114" y="2437082"/>
                </a:cubicBezTo>
                <a:cubicBezTo>
                  <a:pt x="957019" y="2430224"/>
                  <a:pt x="952828" y="2423462"/>
                  <a:pt x="945779" y="2411841"/>
                </a:cubicBezTo>
                <a:cubicBezTo>
                  <a:pt x="967115" y="2411174"/>
                  <a:pt x="992261" y="2416413"/>
                  <a:pt x="980831" y="2379361"/>
                </a:cubicBezTo>
                <a:cubicBezTo>
                  <a:pt x="973783" y="2356406"/>
                  <a:pt x="1012073" y="2335641"/>
                  <a:pt x="996071" y="2304304"/>
                </a:cubicBezTo>
                <a:cubicBezTo>
                  <a:pt x="993023" y="2298398"/>
                  <a:pt x="1011978" y="2286683"/>
                  <a:pt x="1022455" y="2289540"/>
                </a:cubicBezTo>
                <a:lnTo>
                  <a:pt x="1033637" y="2299621"/>
                </a:lnTo>
                <a:lnTo>
                  <a:pt x="1033636" y="2299602"/>
                </a:lnTo>
                <a:cubicBezTo>
                  <a:pt x="1031576" y="2294613"/>
                  <a:pt x="1027742" y="2290827"/>
                  <a:pt x="1022265" y="2289350"/>
                </a:cubicBezTo>
                <a:close/>
                <a:moveTo>
                  <a:pt x="1540985" y="2285647"/>
                </a:moveTo>
                <a:cubicBezTo>
                  <a:pt x="1529597" y="2284855"/>
                  <a:pt x="1517955" y="2286174"/>
                  <a:pt x="1507423" y="2289649"/>
                </a:cubicBezTo>
                <a:lnTo>
                  <a:pt x="1507376" y="2289678"/>
                </a:lnTo>
                <a:lnTo>
                  <a:pt x="1540831" y="2285671"/>
                </a:lnTo>
                <a:cubicBezTo>
                  <a:pt x="1563595" y="2287254"/>
                  <a:pt x="1585336" y="2297303"/>
                  <a:pt x="1595194" y="2315448"/>
                </a:cubicBezTo>
                <a:lnTo>
                  <a:pt x="1598156" y="2320748"/>
                </a:lnTo>
                <a:lnTo>
                  <a:pt x="1603275" y="2330712"/>
                </a:lnTo>
                <a:lnTo>
                  <a:pt x="1606622" y="2340951"/>
                </a:lnTo>
                <a:lnTo>
                  <a:pt x="1606995" y="2343752"/>
                </a:lnTo>
                <a:lnTo>
                  <a:pt x="1601843" y="2354735"/>
                </a:lnTo>
                <a:lnTo>
                  <a:pt x="1601961" y="2354706"/>
                </a:lnTo>
                <a:cubicBezTo>
                  <a:pt x="1605224" y="2352391"/>
                  <a:pt x="1606842" y="2349502"/>
                  <a:pt x="1607334" y="2346288"/>
                </a:cubicBezTo>
                <a:lnTo>
                  <a:pt x="1606995" y="2343752"/>
                </a:lnTo>
                <a:lnTo>
                  <a:pt x="1607315" y="2343071"/>
                </a:lnTo>
                <a:lnTo>
                  <a:pt x="1606622" y="2340951"/>
                </a:lnTo>
                <a:lnTo>
                  <a:pt x="1605951" y="2335924"/>
                </a:lnTo>
                <a:lnTo>
                  <a:pt x="1603275" y="2330712"/>
                </a:lnTo>
                <a:lnTo>
                  <a:pt x="1602639" y="2328768"/>
                </a:lnTo>
                <a:lnTo>
                  <a:pt x="1598156" y="2320748"/>
                </a:lnTo>
                <a:lnTo>
                  <a:pt x="1595385" y="2315353"/>
                </a:lnTo>
                <a:cubicBezTo>
                  <a:pt x="1585528" y="2297256"/>
                  <a:pt x="1563762" y="2287230"/>
                  <a:pt x="1540985" y="2285647"/>
                </a:cubicBezTo>
                <a:close/>
                <a:moveTo>
                  <a:pt x="8064079" y="2283224"/>
                </a:moveTo>
                <a:cubicBezTo>
                  <a:pt x="8035040" y="2286463"/>
                  <a:pt x="8006536" y="2304632"/>
                  <a:pt x="7978200" y="2338160"/>
                </a:cubicBezTo>
                <a:cubicBezTo>
                  <a:pt x="7966579" y="2344066"/>
                  <a:pt x="7956483" y="2352638"/>
                  <a:pt x="7945862" y="2360294"/>
                </a:cubicBezTo>
                <a:lnTo>
                  <a:pt x="7910573" y="2376837"/>
                </a:lnTo>
                <a:lnTo>
                  <a:pt x="7910573" y="2377073"/>
                </a:lnTo>
                <a:lnTo>
                  <a:pt x="7945959" y="2360519"/>
                </a:lnTo>
                <a:lnTo>
                  <a:pt x="7978261" y="2338374"/>
                </a:lnTo>
                <a:lnTo>
                  <a:pt x="7978295" y="2338255"/>
                </a:lnTo>
                <a:cubicBezTo>
                  <a:pt x="8006632" y="2304727"/>
                  <a:pt x="8035136" y="2286534"/>
                  <a:pt x="8064175" y="2283284"/>
                </a:cubicBezTo>
                <a:lnTo>
                  <a:pt x="8108172" y="2289565"/>
                </a:lnTo>
                <a:lnTo>
                  <a:pt x="8108086" y="2289511"/>
                </a:lnTo>
                <a:cubicBezTo>
                  <a:pt x="8093253" y="2283718"/>
                  <a:pt x="8078599" y="2281605"/>
                  <a:pt x="8064079" y="2283224"/>
                </a:cubicBezTo>
                <a:close/>
                <a:moveTo>
                  <a:pt x="7843421" y="2282152"/>
                </a:moveTo>
                <a:lnTo>
                  <a:pt x="7843422" y="2282153"/>
                </a:lnTo>
                <a:cubicBezTo>
                  <a:pt x="7821085" y="2296917"/>
                  <a:pt x="7816489" y="2314633"/>
                  <a:pt x="7816073" y="2332850"/>
                </a:cubicBezTo>
                <a:lnTo>
                  <a:pt x="7816084" y="2333245"/>
                </a:lnTo>
                <a:lnTo>
                  <a:pt x="7821485" y="2306778"/>
                </a:lnTo>
                <a:cubicBezTo>
                  <a:pt x="7825466" y="2298226"/>
                  <a:pt x="7832182" y="2290106"/>
                  <a:pt x="7843326" y="2282724"/>
                </a:cubicBezTo>
                <a:lnTo>
                  <a:pt x="7843326" y="2282343"/>
                </a:lnTo>
                <a:cubicBezTo>
                  <a:pt x="7843326" y="2282343"/>
                  <a:pt x="7843516" y="2282152"/>
                  <a:pt x="7843612" y="2282152"/>
                </a:cubicBezTo>
                <a:close/>
                <a:moveTo>
                  <a:pt x="1071067" y="2277940"/>
                </a:moveTo>
                <a:lnTo>
                  <a:pt x="1085988" y="2308305"/>
                </a:lnTo>
                <a:cubicBezTo>
                  <a:pt x="1088845" y="2320878"/>
                  <a:pt x="1087226" y="2333736"/>
                  <a:pt x="1073224" y="2341642"/>
                </a:cubicBezTo>
                <a:cubicBezTo>
                  <a:pt x="1059794" y="2349167"/>
                  <a:pt x="1044649" y="2353929"/>
                  <a:pt x="1031600" y="2347738"/>
                </a:cubicBezTo>
                <a:lnTo>
                  <a:pt x="1022856" y="2340304"/>
                </a:lnTo>
                <a:lnTo>
                  <a:pt x="1022846" y="2340363"/>
                </a:lnTo>
                <a:cubicBezTo>
                  <a:pt x="1023795" y="2342904"/>
                  <a:pt x="1026456" y="2345428"/>
                  <a:pt x="1031790" y="2347928"/>
                </a:cubicBezTo>
                <a:cubicBezTo>
                  <a:pt x="1044839" y="2354120"/>
                  <a:pt x="1059984" y="2349357"/>
                  <a:pt x="1073414" y="2341832"/>
                </a:cubicBezTo>
                <a:cubicBezTo>
                  <a:pt x="1087416" y="2333926"/>
                  <a:pt x="1089035" y="2321068"/>
                  <a:pt x="1086178" y="2308495"/>
                </a:cubicBezTo>
                <a:cubicBezTo>
                  <a:pt x="1083511" y="2296732"/>
                  <a:pt x="1078582" y="2285897"/>
                  <a:pt x="1071212" y="2278003"/>
                </a:cubicBezTo>
                <a:close/>
                <a:moveTo>
                  <a:pt x="8913233" y="2277785"/>
                </a:moveTo>
                <a:lnTo>
                  <a:pt x="8907092" y="2294679"/>
                </a:lnTo>
                <a:cubicBezTo>
                  <a:pt x="8902269" y="2300845"/>
                  <a:pt x="8894672" y="2307632"/>
                  <a:pt x="8884314" y="2315299"/>
                </a:cubicBezTo>
                <a:cubicBezTo>
                  <a:pt x="8860978" y="2332540"/>
                  <a:pt x="8850881" y="2357590"/>
                  <a:pt x="8833927" y="2378450"/>
                </a:cubicBezTo>
                <a:lnTo>
                  <a:pt x="8834050" y="2378410"/>
                </a:lnTo>
                <a:lnTo>
                  <a:pt x="8856822" y="2345518"/>
                </a:lnTo>
                <a:cubicBezTo>
                  <a:pt x="8864383" y="2334493"/>
                  <a:pt x="8872741" y="2323920"/>
                  <a:pt x="8884409" y="2315300"/>
                </a:cubicBezTo>
                <a:cubicBezTo>
                  <a:pt x="8905078" y="2300012"/>
                  <a:pt x="8914722" y="2288201"/>
                  <a:pt x="8913257" y="2277819"/>
                </a:cubicBezTo>
                <a:close/>
                <a:moveTo>
                  <a:pt x="7378989" y="2269636"/>
                </a:moveTo>
                <a:cubicBezTo>
                  <a:pt x="7370158" y="2269499"/>
                  <a:pt x="7366833" y="2280971"/>
                  <a:pt x="7362550" y="2290455"/>
                </a:cubicBezTo>
                <a:lnTo>
                  <a:pt x="7354649" y="2301419"/>
                </a:lnTo>
                <a:lnTo>
                  <a:pt x="7354694" y="2301488"/>
                </a:lnTo>
                <a:cubicBezTo>
                  <a:pt x="7361552" y="2297393"/>
                  <a:pt x="7364243" y="2284510"/>
                  <a:pt x="7369195" y="2276438"/>
                </a:cubicBezTo>
                <a:lnTo>
                  <a:pt x="7379063" y="2269679"/>
                </a:lnTo>
                <a:close/>
                <a:moveTo>
                  <a:pt x="926967" y="2265686"/>
                </a:moveTo>
                <a:lnTo>
                  <a:pt x="926967" y="2265688"/>
                </a:lnTo>
                <a:lnTo>
                  <a:pt x="929910" y="2270894"/>
                </a:lnTo>
                <a:close/>
                <a:moveTo>
                  <a:pt x="622037" y="2262745"/>
                </a:moveTo>
                <a:lnTo>
                  <a:pt x="588306" y="2288969"/>
                </a:lnTo>
                <a:cubicBezTo>
                  <a:pt x="572971" y="2297732"/>
                  <a:pt x="560684" y="2307353"/>
                  <a:pt x="565922" y="2326593"/>
                </a:cubicBezTo>
                <a:cubicBezTo>
                  <a:pt x="570685" y="2344214"/>
                  <a:pt x="585163" y="2339642"/>
                  <a:pt x="597831" y="2337547"/>
                </a:cubicBezTo>
                <a:cubicBezTo>
                  <a:pt x="621739" y="2333546"/>
                  <a:pt x="615738" y="2347262"/>
                  <a:pt x="617357" y="2363264"/>
                </a:cubicBezTo>
                <a:cubicBezTo>
                  <a:pt x="620977" y="2399174"/>
                  <a:pt x="614119" y="2444798"/>
                  <a:pt x="671459" y="2448894"/>
                </a:cubicBezTo>
                <a:cubicBezTo>
                  <a:pt x="683747" y="2449751"/>
                  <a:pt x="684699" y="2468897"/>
                  <a:pt x="691843" y="2472897"/>
                </a:cubicBezTo>
                <a:cubicBezTo>
                  <a:pt x="719180" y="2488518"/>
                  <a:pt x="734229" y="2531095"/>
                  <a:pt x="777092" y="2514426"/>
                </a:cubicBezTo>
                <a:lnTo>
                  <a:pt x="776901" y="2514426"/>
                </a:lnTo>
                <a:cubicBezTo>
                  <a:pt x="773949" y="2507187"/>
                  <a:pt x="772806" y="2498233"/>
                  <a:pt x="767758" y="2492995"/>
                </a:cubicBezTo>
                <a:cubicBezTo>
                  <a:pt x="711584" y="2434404"/>
                  <a:pt x="640241" y="2385512"/>
                  <a:pt x="624943" y="2301079"/>
                </a:cubicBezTo>
                <a:close/>
                <a:moveTo>
                  <a:pt x="1364856" y="2254548"/>
                </a:moveTo>
                <a:cubicBezTo>
                  <a:pt x="1358784" y="2254441"/>
                  <a:pt x="1352593" y="2257632"/>
                  <a:pt x="1346020" y="2264775"/>
                </a:cubicBezTo>
                <a:lnTo>
                  <a:pt x="1303533" y="2301491"/>
                </a:lnTo>
                <a:lnTo>
                  <a:pt x="1303538" y="2301828"/>
                </a:lnTo>
                <a:cubicBezTo>
                  <a:pt x="1321255" y="2286779"/>
                  <a:pt x="1335066" y="2277063"/>
                  <a:pt x="1346305" y="2264871"/>
                </a:cubicBezTo>
                <a:lnTo>
                  <a:pt x="1365072" y="2254662"/>
                </a:lnTo>
                <a:close/>
                <a:moveTo>
                  <a:pt x="8280818" y="2254467"/>
                </a:moveTo>
                <a:lnTo>
                  <a:pt x="8258682" y="2262505"/>
                </a:lnTo>
                <a:lnTo>
                  <a:pt x="8239716" y="2276358"/>
                </a:lnTo>
                <a:lnTo>
                  <a:pt x="8230210" y="2282441"/>
                </a:lnTo>
                <a:lnTo>
                  <a:pt x="8201085" y="2289963"/>
                </a:lnTo>
                <a:lnTo>
                  <a:pt x="8200908" y="2289891"/>
                </a:lnTo>
                <a:lnTo>
                  <a:pt x="8288048" y="2425409"/>
                </a:lnTo>
                <a:cubicBezTo>
                  <a:pt x="8286715" y="2473129"/>
                  <a:pt x="8338245" y="2488940"/>
                  <a:pt x="8350627" y="2529993"/>
                </a:cubicBezTo>
                <a:lnTo>
                  <a:pt x="8352546" y="2534190"/>
                </a:lnTo>
                <a:lnTo>
                  <a:pt x="8350628" y="2529993"/>
                </a:lnTo>
                <a:lnTo>
                  <a:pt x="8350723" y="2530088"/>
                </a:lnTo>
                <a:cubicBezTo>
                  <a:pt x="8338340" y="2488940"/>
                  <a:pt x="8286810" y="2473224"/>
                  <a:pt x="8288144" y="2425504"/>
                </a:cubicBezTo>
                <a:lnTo>
                  <a:pt x="8288135" y="2425438"/>
                </a:lnTo>
                <a:lnTo>
                  <a:pt x="8201085" y="2290058"/>
                </a:lnTo>
                <a:cubicBezTo>
                  <a:pt x="8209467" y="2291249"/>
                  <a:pt x="8216503" y="2289898"/>
                  <a:pt x="8222879" y="2287132"/>
                </a:cubicBezTo>
                <a:lnTo>
                  <a:pt x="8230210" y="2282441"/>
                </a:lnTo>
                <a:lnTo>
                  <a:pt x="8232034" y="2281970"/>
                </a:lnTo>
                <a:lnTo>
                  <a:pt x="8239716" y="2276358"/>
                </a:lnTo>
                <a:lnTo>
                  <a:pt x="8240709" y="2275723"/>
                </a:lnTo>
                <a:cubicBezTo>
                  <a:pt x="8252187" y="2266793"/>
                  <a:pt x="8263760" y="2256721"/>
                  <a:pt x="8280905" y="2254530"/>
                </a:cubicBezTo>
                <a:close/>
                <a:moveTo>
                  <a:pt x="925340" y="2249403"/>
                </a:moveTo>
                <a:lnTo>
                  <a:pt x="925340" y="2249404"/>
                </a:lnTo>
                <a:lnTo>
                  <a:pt x="925991" y="2255918"/>
                </a:lnTo>
                <a:close/>
                <a:moveTo>
                  <a:pt x="124374" y="2243264"/>
                </a:moveTo>
                <a:lnTo>
                  <a:pt x="122268" y="2254065"/>
                </a:lnTo>
                <a:cubicBezTo>
                  <a:pt x="123254" y="2269669"/>
                  <a:pt x="135988" y="2280063"/>
                  <a:pt x="147489" y="2289064"/>
                </a:cubicBezTo>
                <a:cubicBezTo>
                  <a:pt x="182351" y="2316306"/>
                  <a:pt x="205020" y="2355358"/>
                  <a:pt x="243311" y="2379838"/>
                </a:cubicBezTo>
                <a:cubicBezTo>
                  <a:pt x="263885" y="2393078"/>
                  <a:pt x="262932" y="2446513"/>
                  <a:pt x="307224" y="2409461"/>
                </a:cubicBezTo>
                <a:cubicBezTo>
                  <a:pt x="308462" y="2408413"/>
                  <a:pt x="314653" y="2410413"/>
                  <a:pt x="315701" y="2412413"/>
                </a:cubicBezTo>
                <a:cubicBezTo>
                  <a:pt x="339132" y="2458133"/>
                  <a:pt x="377994" y="2461467"/>
                  <a:pt x="423524" y="2457086"/>
                </a:cubicBezTo>
                <a:cubicBezTo>
                  <a:pt x="432382" y="2456228"/>
                  <a:pt x="441308" y="2456978"/>
                  <a:pt x="448497" y="2456232"/>
                </a:cubicBezTo>
                <a:lnTo>
                  <a:pt x="450135" y="2455124"/>
                </a:lnTo>
                <a:lnTo>
                  <a:pt x="455111" y="2454776"/>
                </a:lnTo>
                <a:lnTo>
                  <a:pt x="462951" y="2446465"/>
                </a:lnTo>
                <a:lnTo>
                  <a:pt x="463051" y="2446397"/>
                </a:lnTo>
                <a:lnTo>
                  <a:pt x="463049" y="2446361"/>
                </a:lnTo>
                <a:lnTo>
                  <a:pt x="462951" y="2446465"/>
                </a:lnTo>
                <a:lnTo>
                  <a:pt x="450135" y="2455124"/>
                </a:lnTo>
                <a:lnTo>
                  <a:pt x="423524" y="2456990"/>
                </a:lnTo>
                <a:cubicBezTo>
                  <a:pt x="377994" y="2461372"/>
                  <a:pt x="339132" y="2458038"/>
                  <a:pt x="315701" y="2412318"/>
                </a:cubicBezTo>
                <a:cubicBezTo>
                  <a:pt x="314653" y="2410318"/>
                  <a:pt x="308462" y="2408317"/>
                  <a:pt x="307223" y="2409365"/>
                </a:cubicBezTo>
                <a:cubicBezTo>
                  <a:pt x="262932" y="2446322"/>
                  <a:pt x="263885" y="2392887"/>
                  <a:pt x="243311" y="2379742"/>
                </a:cubicBezTo>
                <a:cubicBezTo>
                  <a:pt x="205020" y="2355263"/>
                  <a:pt x="182351" y="2316211"/>
                  <a:pt x="147489" y="2288969"/>
                </a:cubicBezTo>
                <a:cubicBezTo>
                  <a:pt x="135988" y="2279968"/>
                  <a:pt x="123308" y="2269628"/>
                  <a:pt x="122308" y="2254010"/>
                </a:cubicBezTo>
                <a:close/>
                <a:moveTo>
                  <a:pt x="1668796" y="2239748"/>
                </a:moveTo>
                <a:lnTo>
                  <a:pt x="1675689" y="2252750"/>
                </a:lnTo>
                <a:lnTo>
                  <a:pt x="1672398" y="2269367"/>
                </a:lnTo>
                <a:lnTo>
                  <a:pt x="1668355" y="2276114"/>
                </a:lnTo>
                <a:lnTo>
                  <a:pt x="1661678" y="2286397"/>
                </a:lnTo>
                <a:cubicBezTo>
                  <a:pt x="1634818" y="2328592"/>
                  <a:pt x="1653677" y="2366692"/>
                  <a:pt x="1677204" y="2400506"/>
                </a:cubicBezTo>
                <a:cubicBezTo>
                  <a:pt x="1702160" y="2436320"/>
                  <a:pt x="1696635" y="2472610"/>
                  <a:pt x="1657868" y="2488136"/>
                </a:cubicBezTo>
                <a:lnTo>
                  <a:pt x="1646932" y="2493476"/>
                </a:lnTo>
                <a:lnTo>
                  <a:pt x="1639651" y="2496692"/>
                </a:lnTo>
                <a:lnTo>
                  <a:pt x="1638793" y="2497449"/>
                </a:lnTo>
                <a:lnTo>
                  <a:pt x="1634127" y="2499728"/>
                </a:lnTo>
                <a:lnTo>
                  <a:pt x="1634051" y="2501633"/>
                </a:lnTo>
                <a:lnTo>
                  <a:pt x="1631711" y="2503698"/>
                </a:lnTo>
                <a:lnTo>
                  <a:pt x="1633669" y="2511300"/>
                </a:lnTo>
                <a:lnTo>
                  <a:pt x="1633651" y="2511751"/>
                </a:lnTo>
                <a:lnTo>
                  <a:pt x="1633836" y="2511949"/>
                </a:lnTo>
                <a:lnTo>
                  <a:pt x="1633669" y="2511300"/>
                </a:lnTo>
                <a:lnTo>
                  <a:pt x="1634051" y="2501633"/>
                </a:lnTo>
                <a:lnTo>
                  <a:pt x="1638793" y="2497449"/>
                </a:lnTo>
                <a:lnTo>
                  <a:pt x="1646932" y="2493476"/>
                </a:lnTo>
                <a:lnTo>
                  <a:pt x="1658155" y="2488517"/>
                </a:lnTo>
                <a:cubicBezTo>
                  <a:pt x="1696922" y="2472896"/>
                  <a:pt x="1702446" y="2436701"/>
                  <a:pt x="1677491" y="2400887"/>
                </a:cubicBezTo>
                <a:cubicBezTo>
                  <a:pt x="1653964" y="2367074"/>
                  <a:pt x="1635009" y="2328974"/>
                  <a:pt x="1661965" y="2286778"/>
                </a:cubicBezTo>
                <a:lnTo>
                  <a:pt x="1668355" y="2276114"/>
                </a:lnTo>
                <a:lnTo>
                  <a:pt x="1672250" y="2270116"/>
                </a:lnTo>
                <a:lnTo>
                  <a:pt x="1672398" y="2269367"/>
                </a:lnTo>
                <a:lnTo>
                  <a:pt x="1675050" y="2264942"/>
                </a:lnTo>
                <a:cubicBezTo>
                  <a:pt x="1677634" y="2257417"/>
                  <a:pt x="1677015" y="2249345"/>
                  <a:pt x="1668918" y="2239820"/>
                </a:cubicBezTo>
                <a:close/>
                <a:moveTo>
                  <a:pt x="8427304" y="2230622"/>
                </a:moveTo>
                <a:lnTo>
                  <a:pt x="8427310" y="2230639"/>
                </a:lnTo>
                <a:lnTo>
                  <a:pt x="8436871" y="2231187"/>
                </a:lnTo>
                <a:close/>
                <a:moveTo>
                  <a:pt x="7279028" y="2217796"/>
                </a:moveTo>
                <a:lnTo>
                  <a:pt x="7282318" y="2220870"/>
                </a:lnTo>
                <a:cubicBezTo>
                  <a:pt x="7285316" y="2222669"/>
                  <a:pt x="7288042" y="2223384"/>
                  <a:pt x="7289638" y="2222717"/>
                </a:cubicBezTo>
                <a:lnTo>
                  <a:pt x="7289733" y="2222717"/>
                </a:lnTo>
                <a:cubicBezTo>
                  <a:pt x="7325166" y="2207763"/>
                  <a:pt x="7345931" y="2272247"/>
                  <a:pt x="7381745" y="2237481"/>
                </a:cubicBezTo>
                <a:cubicBezTo>
                  <a:pt x="7386888" y="2245291"/>
                  <a:pt x="7392032" y="2253102"/>
                  <a:pt x="7397175" y="2260912"/>
                </a:cubicBezTo>
                <a:lnTo>
                  <a:pt x="7397175" y="2280193"/>
                </a:lnTo>
                <a:lnTo>
                  <a:pt x="7397270" y="2280248"/>
                </a:lnTo>
                <a:cubicBezTo>
                  <a:pt x="7405652" y="2294154"/>
                  <a:pt x="7440990" y="2297774"/>
                  <a:pt x="7412796" y="2321586"/>
                </a:cubicBezTo>
                <a:cubicBezTo>
                  <a:pt x="7417487" y="2327539"/>
                  <a:pt x="7422172" y="2328718"/>
                  <a:pt x="7426689" y="2327591"/>
                </a:cubicBezTo>
                <a:lnTo>
                  <a:pt x="7412797" y="2321586"/>
                </a:lnTo>
                <a:cubicBezTo>
                  <a:pt x="7441086" y="2297679"/>
                  <a:pt x="7405653" y="2294154"/>
                  <a:pt x="7397271" y="2280248"/>
                </a:cubicBezTo>
                <a:cubicBezTo>
                  <a:pt x="7397271" y="2273771"/>
                  <a:pt x="7397271" y="2267294"/>
                  <a:pt x="7397271" y="2260912"/>
                </a:cubicBezTo>
                <a:cubicBezTo>
                  <a:pt x="7430894" y="2277009"/>
                  <a:pt x="7446229" y="2250340"/>
                  <a:pt x="7465089" y="2231861"/>
                </a:cubicBezTo>
                <a:cubicBezTo>
                  <a:pt x="7478614" y="2259579"/>
                  <a:pt x="7505951" y="2273485"/>
                  <a:pt x="7526716" y="2294059"/>
                </a:cubicBezTo>
                <a:cubicBezTo>
                  <a:pt x="7506046" y="2273485"/>
                  <a:pt x="7478614" y="2259578"/>
                  <a:pt x="7465089" y="2231860"/>
                </a:cubicBezTo>
                <a:lnTo>
                  <a:pt x="7464955" y="2231704"/>
                </a:lnTo>
                <a:lnTo>
                  <a:pt x="7436715" y="2259067"/>
                </a:lnTo>
                <a:cubicBezTo>
                  <a:pt x="7426321" y="2266032"/>
                  <a:pt x="7414081" y="2268676"/>
                  <a:pt x="7397270" y="2260627"/>
                </a:cubicBezTo>
                <a:lnTo>
                  <a:pt x="7397270" y="2260817"/>
                </a:lnTo>
                <a:cubicBezTo>
                  <a:pt x="7392126" y="2253007"/>
                  <a:pt x="7386983" y="2245196"/>
                  <a:pt x="7381839" y="2237386"/>
                </a:cubicBezTo>
                <a:cubicBezTo>
                  <a:pt x="7346025" y="2272152"/>
                  <a:pt x="7325166" y="2207668"/>
                  <a:pt x="7289828" y="2222622"/>
                </a:cubicBezTo>
                <a:close/>
                <a:moveTo>
                  <a:pt x="576436" y="2217115"/>
                </a:moveTo>
                <a:lnTo>
                  <a:pt x="576405" y="2217139"/>
                </a:lnTo>
                <a:lnTo>
                  <a:pt x="622025" y="2233595"/>
                </a:lnTo>
                <a:lnTo>
                  <a:pt x="622025" y="2233561"/>
                </a:lnTo>
                <a:close/>
                <a:moveTo>
                  <a:pt x="2183882" y="2216907"/>
                </a:moveTo>
                <a:lnTo>
                  <a:pt x="2185650" y="2218674"/>
                </a:lnTo>
                <a:lnTo>
                  <a:pt x="2210102" y="2243127"/>
                </a:lnTo>
                <a:lnTo>
                  <a:pt x="2216184" y="2223964"/>
                </a:lnTo>
                <a:cubicBezTo>
                  <a:pt x="2214897" y="2216422"/>
                  <a:pt x="2204538" y="2217940"/>
                  <a:pt x="2195300" y="2218350"/>
                </a:cubicBezTo>
                <a:close/>
                <a:moveTo>
                  <a:pt x="7909112" y="2216325"/>
                </a:moveTo>
                <a:lnTo>
                  <a:pt x="7909048" y="2216597"/>
                </a:lnTo>
                <a:cubicBezTo>
                  <a:pt x="7909739" y="2221526"/>
                  <a:pt x="7912382" y="2226080"/>
                  <a:pt x="7917043" y="2230271"/>
                </a:cubicBezTo>
                <a:lnTo>
                  <a:pt x="7937106" y="2241743"/>
                </a:lnTo>
                <a:lnTo>
                  <a:pt x="7936766" y="2241481"/>
                </a:lnTo>
                <a:lnTo>
                  <a:pt x="7937147" y="2241386"/>
                </a:lnTo>
                <a:cubicBezTo>
                  <a:pt x="7928384" y="2237909"/>
                  <a:pt x="7921704" y="2234081"/>
                  <a:pt x="7917043" y="2229890"/>
                </a:cubicBezTo>
                <a:close/>
                <a:moveTo>
                  <a:pt x="2180987" y="2214259"/>
                </a:moveTo>
                <a:lnTo>
                  <a:pt x="2142096" y="2222652"/>
                </a:lnTo>
                <a:cubicBezTo>
                  <a:pt x="2128689" y="2224152"/>
                  <a:pt x="2115307" y="2226057"/>
                  <a:pt x="2103067" y="2233534"/>
                </a:cubicBezTo>
                <a:cubicBezTo>
                  <a:pt x="2097329" y="2237035"/>
                  <a:pt x="2092911" y="2238124"/>
                  <a:pt x="2089490" y="2237627"/>
                </a:cubicBezTo>
                <a:lnTo>
                  <a:pt x="2081911" y="2232218"/>
                </a:lnTo>
                <a:lnTo>
                  <a:pt x="2081922" y="2232259"/>
                </a:lnTo>
                <a:cubicBezTo>
                  <a:pt x="2085422" y="2237962"/>
                  <a:pt x="2091590" y="2240629"/>
                  <a:pt x="2103067" y="2233628"/>
                </a:cubicBezTo>
                <a:cubicBezTo>
                  <a:pt x="2115307" y="2226199"/>
                  <a:pt x="2128690" y="2224294"/>
                  <a:pt x="2142096" y="2222782"/>
                </a:cubicBezTo>
                <a:lnTo>
                  <a:pt x="2181033" y="2214344"/>
                </a:lnTo>
                <a:lnTo>
                  <a:pt x="2180982" y="2214293"/>
                </a:lnTo>
                <a:close/>
                <a:moveTo>
                  <a:pt x="7248844" y="2208139"/>
                </a:moveTo>
                <a:lnTo>
                  <a:pt x="7247552" y="2210886"/>
                </a:lnTo>
                <a:lnTo>
                  <a:pt x="7248844" y="2208141"/>
                </a:lnTo>
                <a:close/>
                <a:moveTo>
                  <a:pt x="8245562" y="2190163"/>
                </a:moveTo>
                <a:lnTo>
                  <a:pt x="8243351" y="2200670"/>
                </a:lnTo>
                <a:lnTo>
                  <a:pt x="8245567" y="2190236"/>
                </a:lnTo>
                <a:close/>
                <a:moveTo>
                  <a:pt x="7798039" y="2187047"/>
                </a:moveTo>
                <a:lnTo>
                  <a:pt x="7782366" y="2187939"/>
                </a:lnTo>
                <a:cubicBezTo>
                  <a:pt x="7776866" y="2187719"/>
                  <a:pt x="7771734" y="2187698"/>
                  <a:pt x="7768865" y="2190030"/>
                </a:cubicBezTo>
                <a:lnTo>
                  <a:pt x="7768866" y="2190285"/>
                </a:lnTo>
                <a:lnTo>
                  <a:pt x="7782175" y="2188224"/>
                </a:lnTo>
                <a:cubicBezTo>
                  <a:pt x="7787676" y="2188444"/>
                  <a:pt x="7793546" y="2188864"/>
                  <a:pt x="7797892" y="2187329"/>
                </a:cubicBezTo>
                <a:close/>
                <a:moveTo>
                  <a:pt x="7271233" y="2183479"/>
                </a:moveTo>
                <a:lnTo>
                  <a:pt x="7267965" y="2199424"/>
                </a:lnTo>
                <a:cubicBezTo>
                  <a:pt x="7268605" y="2204378"/>
                  <a:pt x="7270695" y="2208840"/>
                  <a:pt x="7273374" y="2212513"/>
                </a:cubicBezTo>
                <a:lnTo>
                  <a:pt x="7277319" y="2216200"/>
                </a:lnTo>
                <a:lnTo>
                  <a:pt x="7268156" y="2199329"/>
                </a:lnTo>
                <a:lnTo>
                  <a:pt x="7271391" y="2183546"/>
                </a:lnTo>
                <a:close/>
                <a:moveTo>
                  <a:pt x="2289185" y="2178971"/>
                </a:moveTo>
                <a:lnTo>
                  <a:pt x="2289626" y="2179215"/>
                </a:lnTo>
                <a:lnTo>
                  <a:pt x="2312131" y="2197495"/>
                </a:lnTo>
                <a:lnTo>
                  <a:pt x="2314967" y="2206045"/>
                </a:lnTo>
                <a:lnTo>
                  <a:pt x="2311674" y="2241182"/>
                </a:lnTo>
                <a:lnTo>
                  <a:pt x="2310903" y="2245250"/>
                </a:lnTo>
                <a:lnTo>
                  <a:pt x="2310570" y="2249407"/>
                </a:lnTo>
                <a:lnTo>
                  <a:pt x="2307265" y="2268215"/>
                </a:lnTo>
                <a:lnTo>
                  <a:pt x="2308705" y="2272689"/>
                </a:lnTo>
                <a:lnTo>
                  <a:pt x="2308345" y="2277197"/>
                </a:lnTo>
                <a:lnTo>
                  <a:pt x="2310908" y="2279528"/>
                </a:lnTo>
                <a:lnTo>
                  <a:pt x="2312558" y="2284648"/>
                </a:lnTo>
                <a:lnTo>
                  <a:pt x="2325867" y="2293123"/>
                </a:lnTo>
                <a:lnTo>
                  <a:pt x="2326441" y="2293644"/>
                </a:lnTo>
                <a:lnTo>
                  <a:pt x="2326701" y="2293654"/>
                </a:lnTo>
                <a:lnTo>
                  <a:pt x="2325867" y="2293123"/>
                </a:lnTo>
                <a:lnTo>
                  <a:pt x="2310908" y="2279528"/>
                </a:lnTo>
                <a:lnTo>
                  <a:pt x="2308705" y="2272689"/>
                </a:lnTo>
                <a:lnTo>
                  <a:pt x="2310570" y="2249407"/>
                </a:lnTo>
                <a:lnTo>
                  <a:pt x="2311283" y="2245345"/>
                </a:lnTo>
                <a:lnTo>
                  <a:pt x="2311674" y="2241182"/>
                </a:lnTo>
                <a:lnTo>
                  <a:pt x="2317111" y="2212505"/>
                </a:lnTo>
                <a:lnTo>
                  <a:pt x="2314967" y="2206045"/>
                </a:lnTo>
                <a:lnTo>
                  <a:pt x="2315512" y="2200241"/>
                </a:lnTo>
                <a:lnTo>
                  <a:pt x="2312131" y="2197495"/>
                </a:lnTo>
                <a:lnTo>
                  <a:pt x="2309773" y="2190386"/>
                </a:lnTo>
                <a:lnTo>
                  <a:pt x="2289626" y="2179215"/>
                </a:lnTo>
                <a:lnTo>
                  <a:pt x="2289331" y="2178975"/>
                </a:lnTo>
                <a:close/>
                <a:moveTo>
                  <a:pt x="1577157" y="2178605"/>
                </a:moveTo>
                <a:lnTo>
                  <a:pt x="1585478" y="2203624"/>
                </a:lnTo>
                <a:cubicBezTo>
                  <a:pt x="1585764" y="2223246"/>
                  <a:pt x="1588385" y="2232628"/>
                  <a:pt x="1594099" y="2235867"/>
                </a:cubicBezTo>
                <a:lnTo>
                  <a:pt x="1594118" y="2235863"/>
                </a:lnTo>
                <a:lnTo>
                  <a:pt x="1588039" y="2226284"/>
                </a:lnTo>
                <a:cubicBezTo>
                  <a:pt x="1586634" y="2221074"/>
                  <a:pt x="1585908" y="2213817"/>
                  <a:pt x="1585765" y="2204006"/>
                </a:cubicBezTo>
                <a:cubicBezTo>
                  <a:pt x="1585622" y="2194338"/>
                  <a:pt x="1582473" y="2186117"/>
                  <a:pt x="1577393" y="2178836"/>
                </a:cubicBezTo>
                <a:close/>
                <a:moveTo>
                  <a:pt x="8596467" y="2172138"/>
                </a:moveTo>
                <a:lnTo>
                  <a:pt x="8596468" y="2172139"/>
                </a:lnTo>
                <a:lnTo>
                  <a:pt x="8605964" y="2181708"/>
                </a:lnTo>
                <a:lnTo>
                  <a:pt x="8605928" y="2181632"/>
                </a:lnTo>
                <a:close/>
                <a:moveTo>
                  <a:pt x="7606535" y="2168710"/>
                </a:moveTo>
                <a:lnTo>
                  <a:pt x="7588537" y="2183624"/>
                </a:lnTo>
                <a:lnTo>
                  <a:pt x="7573215" y="2187431"/>
                </a:lnTo>
                <a:lnTo>
                  <a:pt x="7564980" y="2188209"/>
                </a:lnTo>
                <a:lnTo>
                  <a:pt x="7544010" y="2182744"/>
                </a:lnTo>
                <a:lnTo>
                  <a:pt x="7541681" y="2182081"/>
                </a:lnTo>
                <a:cubicBezTo>
                  <a:pt x="7534311" y="2179418"/>
                  <a:pt x="7526905" y="2176577"/>
                  <a:pt x="7519483" y="2174765"/>
                </a:cubicBezTo>
                <a:lnTo>
                  <a:pt x="7518351" y="2174806"/>
                </a:lnTo>
                <a:lnTo>
                  <a:pt x="7515924" y="2174044"/>
                </a:lnTo>
                <a:lnTo>
                  <a:pt x="7492730" y="2175745"/>
                </a:lnTo>
                <a:lnTo>
                  <a:pt x="7489935" y="2175848"/>
                </a:lnTo>
                <a:lnTo>
                  <a:pt x="7489949" y="2175949"/>
                </a:lnTo>
                <a:lnTo>
                  <a:pt x="7492730" y="2175745"/>
                </a:lnTo>
                <a:lnTo>
                  <a:pt x="7518351" y="2174806"/>
                </a:lnTo>
                <a:lnTo>
                  <a:pt x="7541833" y="2182176"/>
                </a:lnTo>
                <a:lnTo>
                  <a:pt x="7544010" y="2182744"/>
                </a:lnTo>
                <a:lnTo>
                  <a:pt x="7563667" y="2188333"/>
                </a:lnTo>
                <a:lnTo>
                  <a:pt x="7564980" y="2188209"/>
                </a:lnTo>
                <a:lnTo>
                  <a:pt x="7567471" y="2188859"/>
                </a:lnTo>
                <a:lnTo>
                  <a:pt x="7573215" y="2187431"/>
                </a:lnTo>
                <a:lnTo>
                  <a:pt x="7585324" y="2186287"/>
                </a:lnTo>
                <a:lnTo>
                  <a:pt x="7588537" y="2183624"/>
                </a:lnTo>
                <a:lnTo>
                  <a:pt x="7592636" y="2182606"/>
                </a:lnTo>
                <a:lnTo>
                  <a:pt x="7606512" y="2169014"/>
                </a:lnTo>
                <a:close/>
                <a:moveTo>
                  <a:pt x="90950" y="2164861"/>
                </a:moveTo>
                <a:lnTo>
                  <a:pt x="90947" y="2164870"/>
                </a:lnTo>
                <a:lnTo>
                  <a:pt x="90970" y="2164904"/>
                </a:lnTo>
                <a:lnTo>
                  <a:pt x="95766" y="2175391"/>
                </a:lnTo>
                <a:lnTo>
                  <a:pt x="105410" y="2186185"/>
                </a:lnTo>
                <a:lnTo>
                  <a:pt x="105675" y="2186575"/>
                </a:lnTo>
                <a:lnTo>
                  <a:pt x="121728" y="2205642"/>
                </a:lnTo>
                <a:lnTo>
                  <a:pt x="128245" y="2221209"/>
                </a:lnTo>
                <a:lnTo>
                  <a:pt x="128354" y="2221555"/>
                </a:lnTo>
                <a:lnTo>
                  <a:pt x="128365" y="2221494"/>
                </a:lnTo>
                <a:lnTo>
                  <a:pt x="128245" y="2221209"/>
                </a:lnTo>
                <a:lnTo>
                  <a:pt x="124320" y="2208721"/>
                </a:lnTo>
                <a:lnTo>
                  <a:pt x="121728" y="2205642"/>
                </a:lnTo>
                <a:lnTo>
                  <a:pt x="120526" y="2202771"/>
                </a:lnTo>
                <a:cubicBezTo>
                  <a:pt x="116292" y="2197066"/>
                  <a:pt x="110889" y="2191767"/>
                  <a:pt x="105674" y="2186480"/>
                </a:cubicBezTo>
                <a:lnTo>
                  <a:pt x="105410" y="2186185"/>
                </a:lnTo>
                <a:lnTo>
                  <a:pt x="90970" y="2164904"/>
                </a:lnTo>
                <a:close/>
                <a:moveTo>
                  <a:pt x="894364" y="2161001"/>
                </a:moveTo>
                <a:lnTo>
                  <a:pt x="891738" y="2165536"/>
                </a:lnTo>
                <a:lnTo>
                  <a:pt x="890908" y="2170713"/>
                </a:lnTo>
                <a:close/>
                <a:moveTo>
                  <a:pt x="703321" y="2153493"/>
                </a:moveTo>
                <a:lnTo>
                  <a:pt x="694976" y="2198594"/>
                </a:lnTo>
                <a:cubicBezTo>
                  <a:pt x="696587" y="2242380"/>
                  <a:pt x="723823" y="2282135"/>
                  <a:pt x="737182" y="2323926"/>
                </a:cubicBezTo>
                <a:cubicBezTo>
                  <a:pt x="748421" y="2359073"/>
                  <a:pt x="772996" y="2385553"/>
                  <a:pt x="801380" y="2406127"/>
                </a:cubicBezTo>
                <a:cubicBezTo>
                  <a:pt x="815001" y="2415986"/>
                  <a:pt x="820859" y="2408413"/>
                  <a:pt x="826241" y="2398852"/>
                </a:cubicBezTo>
                <a:cubicBezTo>
                  <a:pt x="820859" y="2408412"/>
                  <a:pt x="815002" y="2415985"/>
                  <a:pt x="801381" y="2406126"/>
                </a:cubicBezTo>
                <a:cubicBezTo>
                  <a:pt x="772996" y="2385552"/>
                  <a:pt x="748421" y="2359073"/>
                  <a:pt x="737182" y="2323925"/>
                </a:cubicBezTo>
                <a:cubicBezTo>
                  <a:pt x="723823" y="2282134"/>
                  <a:pt x="696641" y="2242326"/>
                  <a:pt x="695016" y="2198552"/>
                </a:cubicBezTo>
                <a:close/>
                <a:moveTo>
                  <a:pt x="926632" y="2151919"/>
                </a:moveTo>
                <a:lnTo>
                  <a:pt x="937408" y="2166649"/>
                </a:lnTo>
                <a:lnTo>
                  <a:pt x="940772" y="2182732"/>
                </a:lnTo>
                <a:lnTo>
                  <a:pt x="940776" y="2182713"/>
                </a:lnTo>
                <a:cubicBezTo>
                  <a:pt x="940700" y="2177268"/>
                  <a:pt x="939718" y="2171894"/>
                  <a:pt x="937407" y="2166621"/>
                </a:cubicBezTo>
                <a:close/>
                <a:moveTo>
                  <a:pt x="1263353" y="2151176"/>
                </a:moveTo>
                <a:lnTo>
                  <a:pt x="1263438" y="2151238"/>
                </a:lnTo>
                <a:lnTo>
                  <a:pt x="1285700" y="2154995"/>
                </a:lnTo>
                <a:lnTo>
                  <a:pt x="1285727" y="2154952"/>
                </a:lnTo>
                <a:close/>
                <a:moveTo>
                  <a:pt x="8066195" y="2143197"/>
                </a:moveTo>
                <a:lnTo>
                  <a:pt x="8073805" y="2153960"/>
                </a:lnTo>
                <a:cubicBezTo>
                  <a:pt x="8085029" y="2180468"/>
                  <a:pt x="8075117" y="2207739"/>
                  <a:pt x="8043828" y="2224241"/>
                </a:cubicBezTo>
                <a:cubicBezTo>
                  <a:pt x="8032493" y="2230241"/>
                  <a:pt x="8027445" y="2238909"/>
                  <a:pt x="8026683" y="2251006"/>
                </a:cubicBezTo>
                <a:cubicBezTo>
                  <a:pt x="8010586" y="2254244"/>
                  <a:pt x="7994393" y="2257483"/>
                  <a:pt x="7978296" y="2260721"/>
                </a:cubicBezTo>
                <a:cubicBezTo>
                  <a:pt x="7986392" y="2239195"/>
                  <a:pt x="7961627" y="2224336"/>
                  <a:pt x="7966675" y="2202619"/>
                </a:cubicBezTo>
                <a:cubicBezTo>
                  <a:pt x="7967390" y="2199655"/>
                  <a:pt x="7966122" y="2196275"/>
                  <a:pt x="7964860" y="2192841"/>
                </a:cubicBezTo>
                <a:lnTo>
                  <a:pt x="7963952" y="2187673"/>
                </a:lnTo>
                <a:lnTo>
                  <a:pt x="7967334" y="2177499"/>
                </a:lnTo>
                <a:lnTo>
                  <a:pt x="7967596" y="2177175"/>
                </a:lnTo>
                <a:lnTo>
                  <a:pt x="7967437" y="2177187"/>
                </a:lnTo>
                <a:lnTo>
                  <a:pt x="7967334" y="2177499"/>
                </a:lnTo>
                <a:lnTo>
                  <a:pt x="7963085" y="2182741"/>
                </a:lnTo>
                <a:lnTo>
                  <a:pt x="7963952" y="2187673"/>
                </a:lnTo>
                <a:lnTo>
                  <a:pt x="7963294" y="2189654"/>
                </a:lnTo>
                <a:cubicBezTo>
                  <a:pt x="7964675" y="2194214"/>
                  <a:pt x="7967247" y="2198905"/>
                  <a:pt x="7966294" y="2202905"/>
                </a:cubicBezTo>
                <a:cubicBezTo>
                  <a:pt x="7961245" y="2224622"/>
                  <a:pt x="7986011" y="2239386"/>
                  <a:pt x="7977914" y="2261007"/>
                </a:cubicBezTo>
                <a:lnTo>
                  <a:pt x="7968200" y="2270627"/>
                </a:lnTo>
                <a:lnTo>
                  <a:pt x="7968389" y="2270627"/>
                </a:lnTo>
                <a:lnTo>
                  <a:pt x="7927337" y="2308941"/>
                </a:lnTo>
                <a:lnTo>
                  <a:pt x="7927622" y="2308751"/>
                </a:lnTo>
                <a:cubicBezTo>
                  <a:pt x="7941338" y="2296035"/>
                  <a:pt x="7954102" y="2282105"/>
                  <a:pt x="7968675" y="2270437"/>
                </a:cubicBezTo>
                <a:cubicBezTo>
                  <a:pt x="7971914" y="2267198"/>
                  <a:pt x="7975153" y="2263960"/>
                  <a:pt x="7978391" y="2260817"/>
                </a:cubicBezTo>
                <a:lnTo>
                  <a:pt x="8026527" y="2251151"/>
                </a:lnTo>
                <a:lnTo>
                  <a:pt x="8026587" y="2251101"/>
                </a:lnTo>
                <a:lnTo>
                  <a:pt x="8026817" y="2251063"/>
                </a:lnTo>
                <a:lnTo>
                  <a:pt x="8031385" y="2235528"/>
                </a:lnTo>
                <a:cubicBezTo>
                  <a:pt x="8034160" y="2231099"/>
                  <a:pt x="8038255" y="2227432"/>
                  <a:pt x="8043923" y="2224431"/>
                </a:cubicBezTo>
                <a:cubicBezTo>
                  <a:pt x="8075213" y="2207929"/>
                  <a:pt x="8085178" y="2180604"/>
                  <a:pt x="8073940" y="2154110"/>
                </a:cubicBezTo>
                <a:close/>
                <a:moveTo>
                  <a:pt x="7849989" y="2141747"/>
                </a:moveTo>
                <a:lnTo>
                  <a:pt x="7844088" y="2150136"/>
                </a:lnTo>
                <a:cubicBezTo>
                  <a:pt x="7836051" y="2148350"/>
                  <a:pt x="7828189" y="2147422"/>
                  <a:pt x="7821615" y="2148420"/>
                </a:cubicBezTo>
                <a:lnTo>
                  <a:pt x="7818667" y="2150390"/>
                </a:lnTo>
                <a:lnTo>
                  <a:pt x="7815322" y="2150386"/>
                </a:lnTo>
                <a:lnTo>
                  <a:pt x="7807256" y="2158014"/>
                </a:lnTo>
                <a:lnTo>
                  <a:pt x="7806878" y="2158267"/>
                </a:lnTo>
                <a:lnTo>
                  <a:pt x="7806862" y="2158387"/>
                </a:lnTo>
                <a:lnTo>
                  <a:pt x="7807256" y="2158014"/>
                </a:lnTo>
                <a:lnTo>
                  <a:pt x="7818667" y="2150390"/>
                </a:lnTo>
                <a:lnTo>
                  <a:pt x="7843898" y="2150422"/>
                </a:lnTo>
                <a:cubicBezTo>
                  <a:pt x="7844945" y="2150707"/>
                  <a:pt x="7847231" y="2145850"/>
                  <a:pt x="7849994" y="2141754"/>
                </a:cubicBezTo>
                <a:close/>
                <a:moveTo>
                  <a:pt x="7638450" y="2141291"/>
                </a:moveTo>
                <a:lnTo>
                  <a:pt x="7638419" y="2141457"/>
                </a:lnTo>
                <a:cubicBezTo>
                  <a:pt x="7639848" y="2146350"/>
                  <a:pt x="7645492" y="2148470"/>
                  <a:pt x="7660256" y="2143469"/>
                </a:cubicBezTo>
                <a:cubicBezTo>
                  <a:pt x="7663018" y="2142540"/>
                  <a:pt x="7665518" y="2143017"/>
                  <a:pt x="7667629" y="2144460"/>
                </a:cubicBezTo>
                <a:lnTo>
                  <a:pt x="7672662" y="2151255"/>
                </a:lnTo>
                <a:lnTo>
                  <a:pt x="7672662" y="2151065"/>
                </a:lnTo>
                <a:cubicBezTo>
                  <a:pt x="7670257" y="2145184"/>
                  <a:pt x="7665780" y="2141421"/>
                  <a:pt x="7660256" y="2143278"/>
                </a:cubicBezTo>
                <a:cubicBezTo>
                  <a:pt x="7652874" y="2145779"/>
                  <a:pt x="7647772" y="2146499"/>
                  <a:pt x="7644337" y="2145983"/>
                </a:cubicBezTo>
                <a:close/>
                <a:moveTo>
                  <a:pt x="8369960" y="2128663"/>
                </a:moveTo>
                <a:lnTo>
                  <a:pt x="8369072" y="2140660"/>
                </a:lnTo>
                <a:lnTo>
                  <a:pt x="8359692" y="2143441"/>
                </a:lnTo>
                <a:lnTo>
                  <a:pt x="8345834" y="2139086"/>
                </a:lnTo>
                <a:lnTo>
                  <a:pt x="8344627" y="2138611"/>
                </a:lnTo>
                <a:cubicBezTo>
                  <a:pt x="8324625" y="2127943"/>
                  <a:pt x="8309575" y="2152803"/>
                  <a:pt x="8297479" y="2147946"/>
                </a:cubicBezTo>
                <a:lnTo>
                  <a:pt x="8291596" y="2135724"/>
                </a:lnTo>
                <a:lnTo>
                  <a:pt x="8291584" y="2135796"/>
                </a:lnTo>
                <a:cubicBezTo>
                  <a:pt x="8291733" y="2140117"/>
                  <a:pt x="8293192" y="2144373"/>
                  <a:pt x="8297478" y="2148040"/>
                </a:cubicBezTo>
                <a:cubicBezTo>
                  <a:pt x="8309575" y="2152898"/>
                  <a:pt x="8324625" y="2128038"/>
                  <a:pt x="8344627" y="2138706"/>
                </a:cubicBezTo>
                <a:lnTo>
                  <a:pt x="8345834" y="2139086"/>
                </a:lnTo>
                <a:lnTo>
                  <a:pt x="8358110" y="2143910"/>
                </a:lnTo>
                <a:lnTo>
                  <a:pt x="8359692" y="2143441"/>
                </a:lnTo>
                <a:lnTo>
                  <a:pt x="8362582" y="2144350"/>
                </a:lnTo>
                <a:cubicBezTo>
                  <a:pt x="8368154" y="2144064"/>
                  <a:pt x="8371964" y="2140230"/>
                  <a:pt x="8369964" y="2128705"/>
                </a:cubicBezTo>
                <a:close/>
                <a:moveTo>
                  <a:pt x="8857281" y="2115884"/>
                </a:moveTo>
                <a:lnTo>
                  <a:pt x="8855553" y="2119391"/>
                </a:lnTo>
                <a:lnTo>
                  <a:pt x="8857191" y="2116072"/>
                </a:lnTo>
                <a:close/>
                <a:moveTo>
                  <a:pt x="7430524" y="2112530"/>
                </a:moveTo>
                <a:lnTo>
                  <a:pt x="7429742" y="2112686"/>
                </a:lnTo>
                <a:lnTo>
                  <a:pt x="7429846" y="2112893"/>
                </a:lnTo>
                <a:lnTo>
                  <a:pt x="7433948" y="2117666"/>
                </a:lnTo>
                <a:close/>
                <a:moveTo>
                  <a:pt x="8284620" y="2109274"/>
                </a:moveTo>
                <a:cubicBezTo>
                  <a:pt x="8254711" y="2109369"/>
                  <a:pt x="8236614" y="2142230"/>
                  <a:pt x="8222422" y="2162138"/>
                </a:cubicBezTo>
                <a:cubicBezTo>
                  <a:pt x="8217350" y="2169258"/>
                  <a:pt x="8215849" y="2172734"/>
                  <a:pt x="8216498" y="2174130"/>
                </a:cubicBezTo>
                <a:lnTo>
                  <a:pt x="8216554" y="2174126"/>
                </a:lnTo>
                <a:lnTo>
                  <a:pt x="8222422" y="2162233"/>
                </a:lnTo>
                <a:cubicBezTo>
                  <a:pt x="8236614" y="2142325"/>
                  <a:pt x="8254616" y="2109559"/>
                  <a:pt x="8284620" y="2109369"/>
                </a:cubicBezTo>
                <a:lnTo>
                  <a:pt x="8294257" y="2113306"/>
                </a:lnTo>
                <a:lnTo>
                  <a:pt x="8294264" y="2113214"/>
                </a:lnTo>
                <a:cubicBezTo>
                  <a:pt x="8293281" y="2110739"/>
                  <a:pt x="8290573" y="2109250"/>
                  <a:pt x="8284620" y="2109274"/>
                </a:cubicBezTo>
                <a:close/>
                <a:moveTo>
                  <a:pt x="7857785" y="2107246"/>
                </a:moveTo>
                <a:lnTo>
                  <a:pt x="7848387" y="2108227"/>
                </a:lnTo>
                <a:cubicBezTo>
                  <a:pt x="7841207" y="2107274"/>
                  <a:pt x="7833277" y="2105036"/>
                  <a:pt x="7829991" y="2113179"/>
                </a:cubicBezTo>
                <a:lnTo>
                  <a:pt x="7830055" y="2113269"/>
                </a:lnTo>
                <a:lnTo>
                  <a:pt x="7837525" y="2107537"/>
                </a:lnTo>
                <a:cubicBezTo>
                  <a:pt x="7844091" y="2106850"/>
                  <a:pt x="7852598" y="2110740"/>
                  <a:pt x="7857688" y="2107504"/>
                </a:cubicBezTo>
                <a:close/>
                <a:moveTo>
                  <a:pt x="933668" y="2107004"/>
                </a:moveTo>
                <a:lnTo>
                  <a:pt x="916952" y="2121993"/>
                </a:lnTo>
                <a:lnTo>
                  <a:pt x="907007" y="2139167"/>
                </a:lnTo>
                <a:close/>
                <a:moveTo>
                  <a:pt x="7172489" y="2106591"/>
                </a:moveTo>
                <a:lnTo>
                  <a:pt x="7172481" y="2106607"/>
                </a:lnTo>
                <a:cubicBezTo>
                  <a:pt x="7175910" y="2108035"/>
                  <a:pt x="7178672" y="2109655"/>
                  <a:pt x="7181625" y="2110226"/>
                </a:cubicBezTo>
                <a:cubicBezTo>
                  <a:pt x="7198770" y="2113941"/>
                  <a:pt x="7217227" y="2111333"/>
                  <a:pt x="7235556" y="2109556"/>
                </a:cubicBezTo>
                <a:lnTo>
                  <a:pt x="7251592" y="2108880"/>
                </a:lnTo>
                <a:lnTo>
                  <a:pt x="7268044" y="2109518"/>
                </a:lnTo>
                <a:lnTo>
                  <a:pt x="7280667" y="2112175"/>
                </a:lnTo>
                <a:lnTo>
                  <a:pt x="7304523" y="2123681"/>
                </a:lnTo>
                <a:lnTo>
                  <a:pt x="7304589" y="2123722"/>
                </a:lnTo>
                <a:lnTo>
                  <a:pt x="7304575" y="2123706"/>
                </a:lnTo>
                <a:lnTo>
                  <a:pt x="7304523" y="2123681"/>
                </a:lnTo>
                <a:lnTo>
                  <a:pt x="7288714" y="2113869"/>
                </a:lnTo>
                <a:lnTo>
                  <a:pt x="7280667" y="2112175"/>
                </a:lnTo>
                <a:lnTo>
                  <a:pt x="7275779" y="2109818"/>
                </a:lnTo>
                <a:lnTo>
                  <a:pt x="7268044" y="2109518"/>
                </a:lnTo>
                <a:lnTo>
                  <a:pt x="7262772" y="2108408"/>
                </a:lnTo>
                <a:lnTo>
                  <a:pt x="7251592" y="2108880"/>
                </a:lnTo>
                <a:lnTo>
                  <a:pt x="7244512" y="2108605"/>
                </a:lnTo>
                <a:cubicBezTo>
                  <a:pt x="7223225" y="2110129"/>
                  <a:pt x="7201436" y="2114424"/>
                  <a:pt x="7181434" y="2110131"/>
                </a:cubicBezTo>
                <a:close/>
                <a:moveTo>
                  <a:pt x="7368124" y="2105940"/>
                </a:moveTo>
                <a:cubicBezTo>
                  <a:pt x="7354027" y="2106797"/>
                  <a:pt x="7350121" y="2115941"/>
                  <a:pt x="7347835" y="2128229"/>
                </a:cubicBezTo>
                <a:cubicBezTo>
                  <a:pt x="7346216" y="2137040"/>
                  <a:pt x="7340620" y="2142445"/>
                  <a:pt x="7334655" y="2144493"/>
                </a:cubicBezTo>
                <a:lnTo>
                  <a:pt x="7319400" y="2140646"/>
                </a:lnTo>
                <a:lnTo>
                  <a:pt x="7319452" y="2140706"/>
                </a:lnTo>
                <a:cubicBezTo>
                  <a:pt x="7325643" y="2149945"/>
                  <a:pt x="7344693" y="2145945"/>
                  <a:pt x="7348027" y="2128324"/>
                </a:cubicBezTo>
                <a:cubicBezTo>
                  <a:pt x="7350312" y="2116036"/>
                  <a:pt x="7354313" y="2106797"/>
                  <a:pt x="7368315" y="2106035"/>
                </a:cubicBezTo>
                <a:cubicBezTo>
                  <a:pt x="7384412" y="2119751"/>
                  <a:pt x="7400414" y="2142040"/>
                  <a:pt x="7416511" y="2123180"/>
                </a:cubicBezTo>
                <a:cubicBezTo>
                  <a:pt x="7418607" y="2122323"/>
                  <a:pt x="7419845" y="2119942"/>
                  <a:pt x="7420702" y="2117179"/>
                </a:cubicBezTo>
                <a:lnTo>
                  <a:pt x="7426360" y="2106147"/>
                </a:lnTo>
                <a:lnTo>
                  <a:pt x="7426252" y="2105981"/>
                </a:lnTo>
                <a:lnTo>
                  <a:pt x="7420607" y="2116989"/>
                </a:lnTo>
                <a:cubicBezTo>
                  <a:pt x="7419178" y="2119275"/>
                  <a:pt x="7417750" y="2121371"/>
                  <a:pt x="7416416" y="2122990"/>
                </a:cubicBezTo>
                <a:cubicBezTo>
                  <a:pt x="7408367" y="2132420"/>
                  <a:pt x="7400343" y="2131562"/>
                  <a:pt x="7392318" y="2126633"/>
                </a:cubicBezTo>
                <a:lnTo>
                  <a:pt x="7368330" y="2105940"/>
                </a:lnTo>
                <a:close/>
                <a:moveTo>
                  <a:pt x="7427254" y="2105280"/>
                </a:moveTo>
                <a:lnTo>
                  <a:pt x="7426296" y="2105895"/>
                </a:lnTo>
                <a:lnTo>
                  <a:pt x="7426296" y="2105896"/>
                </a:lnTo>
                <a:close/>
                <a:moveTo>
                  <a:pt x="1853185" y="2099266"/>
                </a:moveTo>
                <a:lnTo>
                  <a:pt x="1831319" y="2115900"/>
                </a:lnTo>
                <a:cubicBezTo>
                  <a:pt x="1823032" y="2119043"/>
                  <a:pt x="1811126" y="2115043"/>
                  <a:pt x="1807792" y="2129330"/>
                </a:cubicBezTo>
                <a:lnTo>
                  <a:pt x="1807849" y="2129362"/>
                </a:lnTo>
                <a:lnTo>
                  <a:pt x="1817698" y="2118460"/>
                </a:lnTo>
                <a:cubicBezTo>
                  <a:pt x="1822127" y="2117281"/>
                  <a:pt x="1827177" y="2117519"/>
                  <a:pt x="1831319" y="2115995"/>
                </a:cubicBezTo>
                <a:cubicBezTo>
                  <a:pt x="1840844" y="2112471"/>
                  <a:pt x="1848512" y="2106494"/>
                  <a:pt x="1853179" y="2099302"/>
                </a:cubicBezTo>
                <a:close/>
                <a:moveTo>
                  <a:pt x="7480478" y="2098575"/>
                </a:moveTo>
                <a:lnTo>
                  <a:pt x="7475270" y="2099240"/>
                </a:lnTo>
                <a:lnTo>
                  <a:pt x="7479402" y="2099525"/>
                </a:lnTo>
                <a:close/>
                <a:moveTo>
                  <a:pt x="9076951" y="2096864"/>
                </a:moveTo>
                <a:lnTo>
                  <a:pt x="9089413" y="2121335"/>
                </a:lnTo>
                <a:lnTo>
                  <a:pt x="9081160" y="2102856"/>
                </a:lnTo>
                <a:close/>
                <a:moveTo>
                  <a:pt x="7029320" y="2076889"/>
                </a:moveTo>
                <a:cubicBezTo>
                  <a:pt x="7025129" y="2084699"/>
                  <a:pt x="7017890" y="2086414"/>
                  <a:pt x="7009984" y="2086605"/>
                </a:cubicBezTo>
                <a:lnTo>
                  <a:pt x="7009907" y="2086566"/>
                </a:lnTo>
                <a:lnTo>
                  <a:pt x="7009948" y="2086690"/>
                </a:lnTo>
                <a:lnTo>
                  <a:pt x="7021021" y="2084700"/>
                </a:lnTo>
                <a:cubicBezTo>
                  <a:pt x="7024343" y="2083271"/>
                  <a:pt x="7027177" y="2080890"/>
                  <a:pt x="7029225" y="2076984"/>
                </a:cubicBezTo>
                <a:cubicBezTo>
                  <a:pt x="7039893" y="2077365"/>
                  <a:pt x="7051323" y="2075270"/>
                  <a:pt x="7058276" y="2086700"/>
                </a:cubicBezTo>
                <a:cubicBezTo>
                  <a:pt x="7057942" y="2109322"/>
                  <a:pt x="7066110" y="2125157"/>
                  <a:pt x="7078636" y="2136742"/>
                </a:cubicBezTo>
                <a:lnTo>
                  <a:pt x="7085298" y="2140257"/>
                </a:lnTo>
                <a:lnTo>
                  <a:pt x="7088877" y="2144359"/>
                </a:lnTo>
                <a:lnTo>
                  <a:pt x="7119322" y="2158209"/>
                </a:lnTo>
                <a:lnTo>
                  <a:pt x="7125142" y="2161280"/>
                </a:lnTo>
                <a:lnTo>
                  <a:pt x="7125237" y="2161090"/>
                </a:lnTo>
                <a:cubicBezTo>
                  <a:pt x="7148764" y="2168805"/>
                  <a:pt x="7172100" y="2173091"/>
                  <a:pt x="7183149" y="2196904"/>
                </a:cubicBezTo>
                <a:cubicBezTo>
                  <a:pt x="7193341" y="2218811"/>
                  <a:pt x="7214296" y="2200809"/>
                  <a:pt x="7227631" y="2208048"/>
                </a:cubicBezTo>
                <a:cubicBezTo>
                  <a:pt x="7227916" y="2208334"/>
                  <a:pt x="7228202" y="2208524"/>
                  <a:pt x="7228488" y="2208810"/>
                </a:cubicBezTo>
                <a:lnTo>
                  <a:pt x="7232534" y="2212397"/>
                </a:lnTo>
                <a:lnTo>
                  <a:pt x="7232606" y="2212366"/>
                </a:lnTo>
                <a:lnTo>
                  <a:pt x="7228488" y="2208715"/>
                </a:lnTo>
                <a:cubicBezTo>
                  <a:pt x="7228488" y="2208715"/>
                  <a:pt x="7228583" y="2208715"/>
                  <a:pt x="7228678" y="2208715"/>
                </a:cubicBezTo>
                <a:lnTo>
                  <a:pt x="7228678" y="2208620"/>
                </a:lnTo>
                <a:lnTo>
                  <a:pt x="7232609" y="2212364"/>
                </a:lnTo>
                <a:lnTo>
                  <a:pt x="7232611" y="2212363"/>
                </a:lnTo>
                <a:lnTo>
                  <a:pt x="7232583" y="2212335"/>
                </a:lnTo>
                <a:cubicBezTo>
                  <a:pt x="7231345" y="2210620"/>
                  <a:pt x="7230012" y="2209477"/>
                  <a:pt x="7228583" y="2208525"/>
                </a:cubicBezTo>
                <a:cubicBezTo>
                  <a:pt x="7228297" y="2208334"/>
                  <a:pt x="7227916" y="2208048"/>
                  <a:pt x="7227630" y="2207858"/>
                </a:cubicBezTo>
                <a:cubicBezTo>
                  <a:pt x="7214200" y="2200714"/>
                  <a:pt x="7193340" y="2218716"/>
                  <a:pt x="7183149" y="2196714"/>
                </a:cubicBezTo>
                <a:cubicBezTo>
                  <a:pt x="7172100" y="2172901"/>
                  <a:pt x="7148763" y="2168615"/>
                  <a:pt x="7125237" y="2160900"/>
                </a:cubicBezTo>
                <a:lnTo>
                  <a:pt x="7119322" y="2158209"/>
                </a:lnTo>
                <a:lnTo>
                  <a:pt x="7085298" y="2140257"/>
                </a:lnTo>
                <a:lnTo>
                  <a:pt x="7063728" y="2115533"/>
                </a:lnTo>
                <a:lnTo>
                  <a:pt x="7058437" y="2086679"/>
                </a:lnTo>
                <a:lnTo>
                  <a:pt x="7045333" y="2077698"/>
                </a:lnTo>
                <a:cubicBezTo>
                  <a:pt x="7040273" y="2076746"/>
                  <a:pt x="7034749" y="2077175"/>
                  <a:pt x="7029415" y="2076984"/>
                </a:cubicBezTo>
                <a:lnTo>
                  <a:pt x="7029321" y="2076889"/>
                </a:lnTo>
                <a:close/>
                <a:moveTo>
                  <a:pt x="1857024" y="2075304"/>
                </a:moveTo>
                <a:lnTo>
                  <a:pt x="1855637" y="2084022"/>
                </a:lnTo>
                <a:lnTo>
                  <a:pt x="1857036" y="2075323"/>
                </a:lnTo>
                <a:close/>
                <a:moveTo>
                  <a:pt x="7851533" y="2072318"/>
                </a:moveTo>
                <a:lnTo>
                  <a:pt x="7862090" y="2095145"/>
                </a:lnTo>
                <a:lnTo>
                  <a:pt x="7862090" y="2095081"/>
                </a:lnTo>
                <a:cubicBezTo>
                  <a:pt x="7862090" y="2088604"/>
                  <a:pt x="7861685" y="2083389"/>
                  <a:pt x="7860078" y="2079484"/>
                </a:cubicBezTo>
                <a:close/>
                <a:moveTo>
                  <a:pt x="6877587" y="2072031"/>
                </a:moveTo>
                <a:cubicBezTo>
                  <a:pt x="6881111" y="2071459"/>
                  <a:pt x="6887683" y="2073174"/>
                  <a:pt x="6888445" y="2075365"/>
                </a:cubicBezTo>
                <a:lnTo>
                  <a:pt x="6888540" y="2075460"/>
                </a:lnTo>
                <a:cubicBezTo>
                  <a:pt x="6891017" y="2083175"/>
                  <a:pt x="6884064" y="2085937"/>
                  <a:pt x="6878539" y="2088128"/>
                </a:cubicBezTo>
                <a:cubicBezTo>
                  <a:pt x="6875396" y="2089366"/>
                  <a:pt x="6871205" y="2088128"/>
                  <a:pt x="6867490" y="2087842"/>
                </a:cubicBezTo>
                <a:cubicBezTo>
                  <a:pt x="6864823" y="2084509"/>
                  <a:pt x="6862251" y="2081175"/>
                  <a:pt x="6859584" y="2077841"/>
                </a:cubicBezTo>
                <a:cubicBezTo>
                  <a:pt x="6865585" y="2075841"/>
                  <a:pt x="6871491" y="2072983"/>
                  <a:pt x="6877587" y="2072031"/>
                </a:cubicBezTo>
                <a:close/>
                <a:moveTo>
                  <a:pt x="697701" y="2071739"/>
                </a:moveTo>
                <a:lnTo>
                  <a:pt x="697843" y="2072180"/>
                </a:lnTo>
                <a:lnTo>
                  <a:pt x="698120" y="2073001"/>
                </a:lnTo>
                <a:lnTo>
                  <a:pt x="697844" y="2072180"/>
                </a:lnTo>
                <a:close/>
                <a:moveTo>
                  <a:pt x="7186255" y="2069343"/>
                </a:moveTo>
                <a:lnTo>
                  <a:pt x="7185187" y="2069602"/>
                </a:lnTo>
                <a:lnTo>
                  <a:pt x="7177827" y="2070531"/>
                </a:lnTo>
                <a:lnTo>
                  <a:pt x="7174445" y="2072207"/>
                </a:lnTo>
                <a:lnTo>
                  <a:pt x="7173149" y="2072521"/>
                </a:lnTo>
                <a:cubicBezTo>
                  <a:pt x="7168686" y="2074880"/>
                  <a:pt x="7164217" y="2077818"/>
                  <a:pt x="7160002" y="2079175"/>
                </a:cubicBezTo>
                <a:lnTo>
                  <a:pt x="7126376" y="2082717"/>
                </a:lnTo>
                <a:lnTo>
                  <a:pt x="7126511" y="2082782"/>
                </a:lnTo>
                <a:cubicBezTo>
                  <a:pt x="7137191" y="2084509"/>
                  <a:pt x="7148240" y="2083128"/>
                  <a:pt x="7160194" y="2079270"/>
                </a:cubicBezTo>
                <a:lnTo>
                  <a:pt x="7174445" y="2072207"/>
                </a:lnTo>
                <a:lnTo>
                  <a:pt x="7185187" y="2069602"/>
                </a:lnTo>
                <a:lnTo>
                  <a:pt x="7186392" y="2069450"/>
                </a:lnTo>
                <a:close/>
                <a:moveTo>
                  <a:pt x="7095032" y="2067641"/>
                </a:moveTo>
                <a:lnTo>
                  <a:pt x="7095042" y="2067649"/>
                </a:lnTo>
                <a:lnTo>
                  <a:pt x="7097592" y="2068875"/>
                </a:lnTo>
                <a:close/>
                <a:moveTo>
                  <a:pt x="992346" y="2065683"/>
                </a:moveTo>
                <a:lnTo>
                  <a:pt x="953533" y="2089191"/>
                </a:lnTo>
                <a:lnTo>
                  <a:pt x="948158" y="2094011"/>
                </a:lnTo>
                <a:close/>
                <a:moveTo>
                  <a:pt x="1922715" y="2064278"/>
                </a:moveTo>
                <a:lnTo>
                  <a:pt x="1932855" y="2077704"/>
                </a:lnTo>
                <a:cubicBezTo>
                  <a:pt x="1933047" y="2093611"/>
                  <a:pt x="1917330" y="2093897"/>
                  <a:pt x="1903709" y="2090563"/>
                </a:cubicBezTo>
                <a:cubicBezTo>
                  <a:pt x="1897708" y="2089039"/>
                  <a:pt x="1890850" y="2087801"/>
                  <a:pt x="1891136" y="2087039"/>
                </a:cubicBezTo>
                <a:cubicBezTo>
                  <a:pt x="1888755" y="2101612"/>
                  <a:pt x="1889178" y="2111870"/>
                  <a:pt x="1891592" y="2119100"/>
                </a:cubicBezTo>
                <a:lnTo>
                  <a:pt x="1891728" y="2119252"/>
                </a:lnTo>
                <a:lnTo>
                  <a:pt x="1891326" y="2087229"/>
                </a:lnTo>
                <a:cubicBezTo>
                  <a:pt x="1890945" y="2087991"/>
                  <a:pt x="1897898" y="2089229"/>
                  <a:pt x="1903899" y="2090753"/>
                </a:cubicBezTo>
                <a:cubicBezTo>
                  <a:pt x="1917520" y="2094087"/>
                  <a:pt x="1933236" y="2093801"/>
                  <a:pt x="1933047" y="2077895"/>
                </a:cubicBezTo>
                <a:cubicBezTo>
                  <a:pt x="1932951" y="2071180"/>
                  <a:pt x="1928664" y="2066893"/>
                  <a:pt x="1922759" y="2064286"/>
                </a:cubicBezTo>
                <a:close/>
                <a:moveTo>
                  <a:pt x="6834152" y="2060601"/>
                </a:moveTo>
                <a:cubicBezTo>
                  <a:pt x="6847392" y="2065364"/>
                  <a:pt x="6850250" y="2074222"/>
                  <a:pt x="6847583" y="2093843"/>
                </a:cubicBezTo>
                <a:cubicBezTo>
                  <a:pt x="6833009" y="2082985"/>
                  <a:pt x="6832438" y="2072888"/>
                  <a:pt x="6834152" y="2060601"/>
                </a:cubicBezTo>
                <a:close/>
                <a:moveTo>
                  <a:pt x="131145" y="2060093"/>
                </a:moveTo>
                <a:lnTo>
                  <a:pt x="131139" y="2060118"/>
                </a:lnTo>
                <a:cubicBezTo>
                  <a:pt x="131005" y="2067721"/>
                  <a:pt x="132393" y="2075990"/>
                  <a:pt x="135774" y="2085134"/>
                </a:cubicBezTo>
                <a:lnTo>
                  <a:pt x="136179" y="2088774"/>
                </a:lnTo>
                <a:lnTo>
                  <a:pt x="135773" y="2085039"/>
                </a:lnTo>
                <a:close/>
                <a:moveTo>
                  <a:pt x="7219438" y="2060011"/>
                </a:moveTo>
                <a:lnTo>
                  <a:pt x="7231690" y="2061983"/>
                </a:lnTo>
                <a:lnTo>
                  <a:pt x="7231715" y="2061970"/>
                </a:lnTo>
                <a:close/>
                <a:moveTo>
                  <a:pt x="9094205" y="2055817"/>
                </a:moveTo>
                <a:lnTo>
                  <a:pt x="9094195" y="2055889"/>
                </a:lnTo>
                <a:cubicBezTo>
                  <a:pt x="9095126" y="2060583"/>
                  <a:pt x="9097554" y="2066126"/>
                  <a:pt x="9101674" y="2072412"/>
                </a:cubicBezTo>
                <a:lnTo>
                  <a:pt x="9101727" y="2072529"/>
                </a:lnTo>
                <a:lnTo>
                  <a:pt x="9111349" y="2110307"/>
                </a:lnTo>
                <a:lnTo>
                  <a:pt x="9111350" y="2110327"/>
                </a:lnTo>
                <a:lnTo>
                  <a:pt x="9111353" y="2110322"/>
                </a:lnTo>
                <a:lnTo>
                  <a:pt x="9111349" y="2110307"/>
                </a:lnTo>
                <a:lnTo>
                  <a:pt x="9110510" y="2091879"/>
                </a:lnTo>
                <a:lnTo>
                  <a:pt x="9101727" y="2072529"/>
                </a:lnTo>
                <a:lnTo>
                  <a:pt x="9101673" y="2072317"/>
                </a:lnTo>
                <a:close/>
                <a:moveTo>
                  <a:pt x="783211" y="2051169"/>
                </a:moveTo>
                <a:lnTo>
                  <a:pt x="794868" y="2071322"/>
                </a:lnTo>
                <a:cubicBezTo>
                  <a:pt x="795047" y="2077395"/>
                  <a:pt x="790189" y="2083181"/>
                  <a:pt x="776330" y="2089801"/>
                </a:cubicBezTo>
                <a:cubicBezTo>
                  <a:pt x="719656" y="2116947"/>
                  <a:pt x="713941" y="2160952"/>
                  <a:pt x="755375" y="2209721"/>
                </a:cubicBezTo>
                <a:cubicBezTo>
                  <a:pt x="758232" y="2213054"/>
                  <a:pt x="762328" y="2218769"/>
                  <a:pt x="761185" y="2221532"/>
                </a:cubicBezTo>
                <a:cubicBezTo>
                  <a:pt x="749612" y="2250298"/>
                  <a:pt x="757875" y="2267919"/>
                  <a:pt x="771996" y="2278170"/>
                </a:cubicBezTo>
                <a:lnTo>
                  <a:pt x="772037" y="2278188"/>
                </a:lnTo>
                <a:lnTo>
                  <a:pt x="757051" y="2256889"/>
                </a:lnTo>
                <a:cubicBezTo>
                  <a:pt x="754667" y="2247607"/>
                  <a:pt x="755495" y="2236010"/>
                  <a:pt x="761281" y="2221627"/>
                </a:cubicBezTo>
                <a:cubicBezTo>
                  <a:pt x="762329" y="2218865"/>
                  <a:pt x="758328" y="2213150"/>
                  <a:pt x="755471" y="2209816"/>
                </a:cubicBezTo>
                <a:cubicBezTo>
                  <a:pt x="714037" y="2161048"/>
                  <a:pt x="719752" y="2117043"/>
                  <a:pt x="776425" y="2089896"/>
                </a:cubicBezTo>
                <a:cubicBezTo>
                  <a:pt x="804143" y="2076561"/>
                  <a:pt x="795856" y="2066751"/>
                  <a:pt x="783284" y="2051225"/>
                </a:cubicBezTo>
                <a:close/>
                <a:moveTo>
                  <a:pt x="1729236" y="2048605"/>
                </a:moveTo>
                <a:lnTo>
                  <a:pt x="1723639" y="2055607"/>
                </a:lnTo>
                <a:cubicBezTo>
                  <a:pt x="1720770" y="2058524"/>
                  <a:pt x="1717543" y="2061893"/>
                  <a:pt x="1715831" y="2065409"/>
                </a:cubicBezTo>
                <a:lnTo>
                  <a:pt x="1715840" y="2065477"/>
                </a:lnTo>
                <a:lnTo>
                  <a:pt x="1723603" y="2055702"/>
                </a:lnTo>
                <a:cubicBezTo>
                  <a:pt x="1726467" y="2052785"/>
                  <a:pt x="1728976" y="2050320"/>
                  <a:pt x="1729263" y="2048614"/>
                </a:cubicBezTo>
                <a:close/>
                <a:moveTo>
                  <a:pt x="7042465" y="2035193"/>
                </a:moveTo>
                <a:lnTo>
                  <a:pt x="7019665" y="2038102"/>
                </a:lnTo>
                <a:lnTo>
                  <a:pt x="7019700" y="2038122"/>
                </a:lnTo>
                <a:cubicBezTo>
                  <a:pt x="7014794" y="2046219"/>
                  <a:pt x="7012032" y="2053767"/>
                  <a:pt x="7013092" y="2060364"/>
                </a:cubicBezTo>
                <a:lnTo>
                  <a:pt x="7013141" y="2060413"/>
                </a:lnTo>
                <a:lnTo>
                  <a:pt x="7019700" y="2038217"/>
                </a:lnTo>
                <a:cubicBezTo>
                  <a:pt x="7028082" y="2035193"/>
                  <a:pt x="7035666" y="2034443"/>
                  <a:pt x="7042656" y="2035288"/>
                </a:cubicBezTo>
                <a:lnTo>
                  <a:pt x="7061927" y="2041890"/>
                </a:lnTo>
                <a:lnTo>
                  <a:pt x="7061859" y="2041837"/>
                </a:lnTo>
                <a:cubicBezTo>
                  <a:pt x="7055852" y="2038479"/>
                  <a:pt x="7049456" y="2036038"/>
                  <a:pt x="7042465" y="2035193"/>
                </a:cubicBezTo>
                <a:close/>
                <a:moveTo>
                  <a:pt x="762390" y="2035185"/>
                </a:moveTo>
                <a:lnTo>
                  <a:pt x="767936" y="2039436"/>
                </a:lnTo>
                <a:lnTo>
                  <a:pt x="762405" y="2035187"/>
                </a:lnTo>
                <a:close/>
                <a:moveTo>
                  <a:pt x="7677682" y="2033356"/>
                </a:moveTo>
                <a:lnTo>
                  <a:pt x="7703082" y="2045755"/>
                </a:lnTo>
                <a:cubicBezTo>
                  <a:pt x="7709429" y="2053886"/>
                  <a:pt x="7711072" y="2065793"/>
                  <a:pt x="7700452" y="2080890"/>
                </a:cubicBezTo>
                <a:cubicBezTo>
                  <a:pt x="7690545" y="2094891"/>
                  <a:pt x="7690069" y="2109179"/>
                  <a:pt x="7695403" y="2126324"/>
                </a:cubicBezTo>
                <a:cubicBezTo>
                  <a:pt x="7701690" y="2146707"/>
                  <a:pt x="7708643" y="2181378"/>
                  <a:pt x="7703690" y="2188332"/>
                </a:cubicBezTo>
                <a:cubicBezTo>
                  <a:pt x="7674734" y="2228622"/>
                  <a:pt x="7674734" y="2274152"/>
                  <a:pt x="7668257" y="2318824"/>
                </a:cubicBezTo>
                <a:cubicBezTo>
                  <a:pt x="7666399" y="2321968"/>
                  <a:pt x="7663637" y="2324682"/>
                  <a:pt x="7660780" y="2325932"/>
                </a:cubicBezTo>
                <a:lnTo>
                  <a:pt x="7652894" y="2324287"/>
                </a:lnTo>
                <a:lnTo>
                  <a:pt x="7640215" y="2296479"/>
                </a:lnTo>
                <a:lnTo>
                  <a:pt x="7637002" y="2260245"/>
                </a:lnTo>
                <a:lnTo>
                  <a:pt x="7636990" y="2260317"/>
                </a:lnTo>
                <a:cubicBezTo>
                  <a:pt x="7636526" y="2273069"/>
                  <a:pt x="7637580" y="2285576"/>
                  <a:pt x="7640214" y="2296670"/>
                </a:cubicBezTo>
                <a:lnTo>
                  <a:pt x="7652797" y="2324267"/>
                </a:lnTo>
                <a:lnTo>
                  <a:pt x="7652894" y="2324287"/>
                </a:lnTo>
                <a:lnTo>
                  <a:pt x="7652922" y="2324349"/>
                </a:lnTo>
                <a:lnTo>
                  <a:pt x="7652808" y="2324292"/>
                </a:lnTo>
                <a:lnTo>
                  <a:pt x="7652921" y="2324539"/>
                </a:lnTo>
                <a:cubicBezTo>
                  <a:pt x="7657398" y="2329968"/>
                  <a:pt x="7664733" y="2325397"/>
                  <a:pt x="7668447" y="2319110"/>
                </a:cubicBezTo>
                <a:cubicBezTo>
                  <a:pt x="7679877" y="2304156"/>
                  <a:pt x="7705214" y="2319491"/>
                  <a:pt x="7714643" y="2293774"/>
                </a:cubicBezTo>
                <a:lnTo>
                  <a:pt x="7714853" y="2293427"/>
                </a:lnTo>
                <a:lnTo>
                  <a:pt x="7723330" y="2281879"/>
                </a:lnTo>
                <a:lnTo>
                  <a:pt x="7727123" y="2281002"/>
                </a:lnTo>
                <a:lnTo>
                  <a:pt x="7733356" y="2281879"/>
                </a:lnTo>
                <a:lnTo>
                  <a:pt x="7750232" y="2288617"/>
                </a:lnTo>
                <a:lnTo>
                  <a:pt x="7767967" y="2289289"/>
                </a:lnTo>
                <a:lnTo>
                  <a:pt x="7768269" y="2289106"/>
                </a:lnTo>
                <a:cubicBezTo>
                  <a:pt x="7754981" y="2292726"/>
                  <a:pt x="7744504" y="2285963"/>
                  <a:pt x="7735896" y="2282236"/>
                </a:cubicBezTo>
                <a:lnTo>
                  <a:pt x="7733356" y="2281879"/>
                </a:lnTo>
                <a:lnTo>
                  <a:pt x="7729680" y="2280411"/>
                </a:lnTo>
                <a:lnTo>
                  <a:pt x="7727123" y="2281002"/>
                </a:lnTo>
                <a:lnTo>
                  <a:pt x="7724268" y="2280601"/>
                </a:lnTo>
                <a:lnTo>
                  <a:pt x="7723330" y="2281879"/>
                </a:lnTo>
                <a:lnTo>
                  <a:pt x="7721621" y="2282274"/>
                </a:lnTo>
                <a:lnTo>
                  <a:pt x="7714853" y="2293427"/>
                </a:lnTo>
                <a:lnTo>
                  <a:pt x="7714739" y="2293583"/>
                </a:lnTo>
                <a:cubicBezTo>
                  <a:pt x="7705309" y="2319300"/>
                  <a:pt x="7679972" y="2303965"/>
                  <a:pt x="7668543" y="2318920"/>
                </a:cubicBezTo>
                <a:cubicBezTo>
                  <a:pt x="7675019" y="2274247"/>
                  <a:pt x="7675115" y="2228718"/>
                  <a:pt x="7703976" y="2188427"/>
                </a:cubicBezTo>
                <a:cubicBezTo>
                  <a:pt x="7708929" y="2181474"/>
                  <a:pt x="7702071" y="2146803"/>
                  <a:pt x="7695689" y="2126419"/>
                </a:cubicBezTo>
                <a:cubicBezTo>
                  <a:pt x="7690355" y="2109274"/>
                  <a:pt x="7690831" y="2094987"/>
                  <a:pt x="7700737" y="2080985"/>
                </a:cubicBezTo>
                <a:cubicBezTo>
                  <a:pt x="7721978" y="2050791"/>
                  <a:pt x="7694165" y="2033265"/>
                  <a:pt x="7677782" y="2033360"/>
                </a:cubicBezTo>
                <a:close/>
                <a:moveTo>
                  <a:pt x="7535375" y="2032742"/>
                </a:moveTo>
                <a:lnTo>
                  <a:pt x="7535153" y="2032758"/>
                </a:lnTo>
                <a:lnTo>
                  <a:pt x="7543509" y="2041723"/>
                </a:lnTo>
                <a:cubicBezTo>
                  <a:pt x="7546093" y="2046234"/>
                  <a:pt x="7548421" y="2052362"/>
                  <a:pt x="7550433" y="2060506"/>
                </a:cubicBezTo>
                <a:lnTo>
                  <a:pt x="7550631" y="2060364"/>
                </a:lnTo>
                <a:lnTo>
                  <a:pt x="7543822" y="2041818"/>
                </a:lnTo>
                <a:cubicBezTo>
                  <a:pt x="7541245" y="2037307"/>
                  <a:pt x="7538409" y="2034414"/>
                  <a:pt x="7535375" y="2032742"/>
                </a:cubicBezTo>
                <a:close/>
                <a:moveTo>
                  <a:pt x="1730075" y="2029463"/>
                </a:moveTo>
                <a:lnTo>
                  <a:pt x="1733343" y="2033533"/>
                </a:lnTo>
                <a:lnTo>
                  <a:pt x="1733345" y="2033533"/>
                </a:lnTo>
                <a:close/>
                <a:moveTo>
                  <a:pt x="9025811" y="2028912"/>
                </a:moveTo>
                <a:cubicBezTo>
                  <a:pt x="9020873" y="2027430"/>
                  <a:pt x="9015092" y="2027834"/>
                  <a:pt x="9008139" y="2031073"/>
                </a:cubicBezTo>
                <a:cubicBezTo>
                  <a:pt x="8979564" y="2044313"/>
                  <a:pt x="8934796" y="2045266"/>
                  <a:pt x="8930129" y="2085937"/>
                </a:cubicBezTo>
                <a:cubicBezTo>
                  <a:pt x="8925271" y="2128228"/>
                  <a:pt x="8900792" y="2148040"/>
                  <a:pt x="8867931" y="2164995"/>
                </a:cubicBezTo>
                <a:cubicBezTo>
                  <a:pt x="8851548" y="2173472"/>
                  <a:pt x="8838403" y="2185759"/>
                  <a:pt x="8840880" y="2206619"/>
                </a:cubicBezTo>
                <a:cubicBezTo>
                  <a:pt x="8843356" y="2227669"/>
                  <a:pt x="8855644" y="2241004"/>
                  <a:pt x="8875360" y="2248910"/>
                </a:cubicBezTo>
                <a:cubicBezTo>
                  <a:pt x="8887266" y="2253696"/>
                  <a:pt x="8896368" y="2258322"/>
                  <a:pt x="8902677" y="2263047"/>
                </a:cubicBezTo>
                <a:lnTo>
                  <a:pt x="8912443" y="2276679"/>
                </a:lnTo>
                <a:lnTo>
                  <a:pt x="8902719" y="2263062"/>
                </a:lnTo>
                <a:cubicBezTo>
                  <a:pt x="8896422" y="2258329"/>
                  <a:pt x="8887337" y="2253697"/>
                  <a:pt x="8875455" y="2248911"/>
                </a:cubicBezTo>
                <a:cubicBezTo>
                  <a:pt x="8855644" y="2240910"/>
                  <a:pt x="8843356" y="2227574"/>
                  <a:pt x="8840975" y="2206620"/>
                </a:cubicBezTo>
                <a:cubicBezTo>
                  <a:pt x="8838594" y="2185855"/>
                  <a:pt x="8851643" y="2173568"/>
                  <a:pt x="8868026" y="2164995"/>
                </a:cubicBezTo>
                <a:cubicBezTo>
                  <a:pt x="8900887" y="2147946"/>
                  <a:pt x="8925366" y="2128229"/>
                  <a:pt x="8930224" y="2085938"/>
                </a:cubicBezTo>
                <a:cubicBezTo>
                  <a:pt x="8934891" y="2045266"/>
                  <a:pt x="8979659" y="2044314"/>
                  <a:pt x="9008234" y="2031074"/>
                </a:cubicBezTo>
                <a:cubicBezTo>
                  <a:pt x="9015163" y="2027859"/>
                  <a:pt x="9020932" y="2027466"/>
                  <a:pt x="9025866" y="2028953"/>
                </a:cubicBezTo>
                <a:lnTo>
                  <a:pt x="9041733" y="2043504"/>
                </a:lnTo>
                <a:lnTo>
                  <a:pt x="9038428" y="2038074"/>
                </a:lnTo>
                <a:cubicBezTo>
                  <a:pt x="9034845" y="2033764"/>
                  <a:pt x="9030749" y="2030395"/>
                  <a:pt x="9025811" y="2028912"/>
                </a:cubicBezTo>
                <a:close/>
                <a:moveTo>
                  <a:pt x="860988" y="2025045"/>
                </a:moveTo>
                <a:lnTo>
                  <a:pt x="858471" y="2039069"/>
                </a:lnTo>
                <a:lnTo>
                  <a:pt x="858499" y="2039106"/>
                </a:lnTo>
                <a:lnTo>
                  <a:pt x="861007" y="2025127"/>
                </a:lnTo>
                <a:close/>
                <a:moveTo>
                  <a:pt x="1534148" y="2024547"/>
                </a:moveTo>
                <a:lnTo>
                  <a:pt x="1528155" y="2025949"/>
                </a:lnTo>
                <a:lnTo>
                  <a:pt x="1528162" y="2025954"/>
                </a:lnTo>
                <a:close/>
                <a:moveTo>
                  <a:pt x="7343789" y="2023730"/>
                </a:moveTo>
                <a:lnTo>
                  <a:pt x="7359171" y="2042885"/>
                </a:lnTo>
                <a:cubicBezTo>
                  <a:pt x="7360409" y="2045076"/>
                  <a:pt x="7363576" y="2047457"/>
                  <a:pt x="7366790" y="2049088"/>
                </a:cubicBezTo>
                <a:lnTo>
                  <a:pt x="7366903" y="2049112"/>
                </a:lnTo>
                <a:lnTo>
                  <a:pt x="7359456" y="2042980"/>
                </a:lnTo>
                <a:cubicBezTo>
                  <a:pt x="7354574" y="2034289"/>
                  <a:pt x="7349407" y="2027990"/>
                  <a:pt x="7344014" y="2023815"/>
                </a:cubicBezTo>
                <a:close/>
                <a:moveTo>
                  <a:pt x="681750" y="2022636"/>
                </a:moveTo>
                <a:lnTo>
                  <a:pt x="689352" y="2029724"/>
                </a:lnTo>
                <a:lnTo>
                  <a:pt x="681831" y="2022650"/>
                </a:lnTo>
                <a:close/>
                <a:moveTo>
                  <a:pt x="6883968" y="2018691"/>
                </a:moveTo>
                <a:cubicBezTo>
                  <a:pt x="6896827" y="2024120"/>
                  <a:pt x="6903304" y="2033741"/>
                  <a:pt x="6903399" y="2047742"/>
                </a:cubicBezTo>
                <a:cubicBezTo>
                  <a:pt x="6887397" y="2044408"/>
                  <a:pt x="6874824" y="2038789"/>
                  <a:pt x="6883968" y="2018691"/>
                </a:cubicBezTo>
                <a:close/>
                <a:moveTo>
                  <a:pt x="9168579" y="2017378"/>
                </a:moveTo>
                <a:lnTo>
                  <a:pt x="9154859" y="2025620"/>
                </a:lnTo>
                <a:lnTo>
                  <a:pt x="9146392" y="2031700"/>
                </a:lnTo>
                <a:lnTo>
                  <a:pt x="9147463" y="2031379"/>
                </a:lnTo>
                <a:close/>
                <a:moveTo>
                  <a:pt x="1359415" y="2016280"/>
                </a:moveTo>
                <a:lnTo>
                  <a:pt x="1359261" y="2016299"/>
                </a:lnTo>
                <a:lnTo>
                  <a:pt x="1364403" y="2028555"/>
                </a:lnTo>
                <a:cubicBezTo>
                  <a:pt x="1377643" y="2071513"/>
                  <a:pt x="1395836" y="2113518"/>
                  <a:pt x="1424411" y="2148380"/>
                </a:cubicBezTo>
                <a:lnTo>
                  <a:pt x="1424493" y="2148436"/>
                </a:lnTo>
                <a:lnTo>
                  <a:pt x="1388907" y="2091885"/>
                </a:lnTo>
                <a:cubicBezTo>
                  <a:pt x="1379145" y="2071656"/>
                  <a:pt x="1371309" y="2050415"/>
                  <a:pt x="1364689" y="2028936"/>
                </a:cubicBezTo>
                <a:cubicBezTo>
                  <a:pt x="1362737" y="2022602"/>
                  <a:pt x="1361570" y="2018268"/>
                  <a:pt x="1359415" y="2016280"/>
                </a:cubicBezTo>
                <a:close/>
                <a:moveTo>
                  <a:pt x="1567480" y="2003834"/>
                </a:moveTo>
                <a:lnTo>
                  <a:pt x="1567161" y="2003888"/>
                </a:lnTo>
                <a:lnTo>
                  <a:pt x="1539010" y="2023404"/>
                </a:lnTo>
                <a:lnTo>
                  <a:pt x="1539377" y="2023317"/>
                </a:lnTo>
                <a:close/>
                <a:moveTo>
                  <a:pt x="7289924" y="1998022"/>
                </a:moveTo>
                <a:lnTo>
                  <a:pt x="7289767" y="1998036"/>
                </a:lnTo>
                <a:lnTo>
                  <a:pt x="7297127" y="2004268"/>
                </a:lnTo>
                <a:lnTo>
                  <a:pt x="7297049" y="2005463"/>
                </a:lnTo>
                <a:lnTo>
                  <a:pt x="7290890" y="2018979"/>
                </a:lnTo>
                <a:lnTo>
                  <a:pt x="7289186" y="2023958"/>
                </a:lnTo>
                <a:lnTo>
                  <a:pt x="7288826" y="2024664"/>
                </a:lnTo>
                <a:lnTo>
                  <a:pt x="7288867" y="2024890"/>
                </a:lnTo>
                <a:lnTo>
                  <a:pt x="7287999" y="2027427"/>
                </a:lnTo>
                <a:cubicBezTo>
                  <a:pt x="7287743" y="2030320"/>
                  <a:pt x="7288418" y="2033270"/>
                  <a:pt x="7290686" y="2036217"/>
                </a:cubicBezTo>
                <a:lnTo>
                  <a:pt x="7290921" y="2036037"/>
                </a:lnTo>
                <a:lnTo>
                  <a:pt x="7288867" y="2024890"/>
                </a:lnTo>
                <a:lnTo>
                  <a:pt x="7289186" y="2023958"/>
                </a:lnTo>
                <a:lnTo>
                  <a:pt x="7296819" y="2009007"/>
                </a:lnTo>
                <a:lnTo>
                  <a:pt x="7297049" y="2005463"/>
                </a:lnTo>
                <a:lnTo>
                  <a:pt x="7297464" y="2004553"/>
                </a:lnTo>
                <a:lnTo>
                  <a:pt x="7297127" y="2004268"/>
                </a:lnTo>
                <a:lnTo>
                  <a:pt x="7297225" y="2002755"/>
                </a:lnTo>
                <a:cubicBezTo>
                  <a:pt x="7296297" y="2000905"/>
                  <a:pt x="7294085" y="1999308"/>
                  <a:pt x="7289924" y="1998022"/>
                </a:cubicBezTo>
                <a:close/>
                <a:moveTo>
                  <a:pt x="1853980" y="1995488"/>
                </a:moveTo>
                <a:lnTo>
                  <a:pt x="1858084" y="2003695"/>
                </a:lnTo>
                <a:cubicBezTo>
                  <a:pt x="1857798" y="2005791"/>
                  <a:pt x="1857228" y="2008267"/>
                  <a:pt x="1855893" y="2011315"/>
                </a:cubicBezTo>
                <a:cubicBezTo>
                  <a:pt x="1843797" y="2038652"/>
                  <a:pt x="1847226" y="2050916"/>
                  <a:pt x="1857798" y="2056369"/>
                </a:cubicBezTo>
                <a:lnTo>
                  <a:pt x="1857806" y="2056370"/>
                </a:lnTo>
                <a:lnTo>
                  <a:pt x="1848522" y="2042252"/>
                </a:lnTo>
                <a:cubicBezTo>
                  <a:pt x="1847863" y="2035080"/>
                  <a:pt x="1850036" y="2025174"/>
                  <a:pt x="1856084" y="2011505"/>
                </a:cubicBezTo>
                <a:cubicBezTo>
                  <a:pt x="1857417" y="2008457"/>
                  <a:pt x="1858084" y="2005981"/>
                  <a:pt x="1858275" y="2003885"/>
                </a:cubicBezTo>
                <a:cubicBezTo>
                  <a:pt x="1858751" y="1999599"/>
                  <a:pt x="1857131" y="1997027"/>
                  <a:pt x="1854084" y="1995503"/>
                </a:cubicBezTo>
                <a:close/>
                <a:moveTo>
                  <a:pt x="1888186" y="1991983"/>
                </a:moveTo>
                <a:lnTo>
                  <a:pt x="1888184" y="1992074"/>
                </a:lnTo>
                <a:cubicBezTo>
                  <a:pt x="1887897" y="1994265"/>
                  <a:pt x="1895708" y="2000361"/>
                  <a:pt x="1897327" y="1999599"/>
                </a:cubicBezTo>
                <a:cubicBezTo>
                  <a:pt x="1932379" y="1982835"/>
                  <a:pt x="1932189" y="2023983"/>
                  <a:pt x="1947810" y="2029984"/>
                </a:cubicBezTo>
                <a:cubicBezTo>
                  <a:pt x="2003817" y="2051606"/>
                  <a:pt x="2034582" y="2084372"/>
                  <a:pt x="2043345" y="2145903"/>
                </a:cubicBezTo>
                <a:cubicBezTo>
                  <a:pt x="2046203" y="2166191"/>
                  <a:pt x="2072682" y="2185432"/>
                  <a:pt x="2076778" y="2212673"/>
                </a:cubicBezTo>
                <a:lnTo>
                  <a:pt x="2079579" y="2223339"/>
                </a:lnTo>
                <a:lnTo>
                  <a:pt x="2076778" y="2212579"/>
                </a:lnTo>
                <a:cubicBezTo>
                  <a:pt x="2072682" y="2185337"/>
                  <a:pt x="2046203" y="2166097"/>
                  <a:pt x="2043345" y="2145808"/>
                </a:cubicBezTo>
                <a:cubicBezTo>
                  <a:pt x="2034582" y="2084277"/>
                  <a:pt x="2003816" y="2051511"/>
                  <a:pt x="1947809" y="2029889"/>
                </a:cubicBezTo>
                <a:cubicBezTo>
                  <a:pt x="1932285" y="2023889"/>
                  <a:pt x="1932379" y="1982740"/>
                  <a:pt x="1897327" y="1999505"/>
                </a:cubicBezTo>
                <a:cubicBezTo>
                  <a:pt x="1896518" y="1999886"/>
                  <a:pt x="1894160" y="1998553"/>
                  <a:pt x="1892041" y="1996850"/>
                </a:cubicBezTo>
                <a:close/>
                <a:moveTo>
                  <a:pt x="8491559" y="1989750"/>
                </a:moveTo>
                <a:lnTo>
                  <a:pt x="8468202" y="1999022"/>
                </a:lnTo>
                <a:lnTo>
                  <a:pt x="8456843" y="1998254"/>
                </a:lnTo>
                <a:lnTo>
                  <a:pt x="8456948" y="1998349"/>
                </a:lnTo>
                <a:cubicBezTo>
                  <a:pt x="8460648" y="1999867"/>
                  <a:pt x="8464464" y="1999903"/>
                  <a:pt x="8468333" y="1999117"/>
                </a:cubicBezTo>
                <a:lnTo>
                  <a:pt x="8491464" y="1989921"/>
                </a:lnTo>
                <a:lnTo>
                  <a:pt x="8491408" y="1989830"/>
                </a:lnTo>
                <a:close/>
                <a:moveTo>
                  <a:pt x="8446257" y="1988676"/>
                </a:moveTo>
                <a:lnTo>
                  <a:pt x="8446259" y="1988687"/>
                </a:lnTo>
                <a:lnTo>
                  <a:pt x="8454253" y="1995913"/>
                </a:lnTo>
                <a:close/>
                <a:moveTo>
                  <a:pt x="8994606" y="1981473"/>
                </a:moveTo>
                <a:lnTo>
                  <a:pt x="8973087" y="2000403"/>
                </a:lnTo>
                <a:cubicBezTo>
                  <a:pt x="8946512" y="2018691"/>
                  <a:pt x="8921461" y="2039170"/>
                  <a:pt x="8895363" y="2058029"/>
                </a:cubicBezTo>
                <a:cubicBezTo>
                  <a:pt x="8885362" y="2065244"/>
                  <a:pt x="8878164" y="2074252"/>
                  <a:pt x="8872314" y="2084167"/>
                </a:cubicBezTo>
                <a:lnTo>
                  <a:pt x="8862979" y="2103865"/>
                </a:lnTo>
                <a:lnTo>
                  <a:pt x="8872163" y="2084493"/>
                </a:lnTo>
                <a:cubicBezTo>
                  <a:pt x="8878009" y="2074573"/>
                  <a:pt x="8885195" y="2065554"/>
                  <a:pt x="8895172" y="2058315"/>
                </a:cubicBezTo>
                <a:cubicBezTo>
                  <a:pt x="8921366" y="2039455"/>
                  <a:pt x="8946417" y="2018977"/>
                  <a:pt x="8972896" y="2000689"/>
                </a:cubicBezTo>
                <a:cubicBezTo>
                  <a:pt x="8982088" y="1994331"/>
                  <a:pt x="8989267" y="1988092"/>
                  <a:pt x="8994502" y="1981683"/>
                </a:cubicBezTo>
                <a:close/>
                <a:moveTo>
                  <a:pt x="8009892" y="1976681"/>
                </a:moveTo>
                <a:lnTo>
                  <a:pt x="8009714" y="1984602"/>
                </a:lnTo>
                <a:cubicBezTo>
                  <a:pt x="8008300" y="1987538"/>
                  <a:pt x="8005347" y="1990687"/>
                  <a:pt x="8000299" y="1993926"/>
                </a:cubicBezTo>
                <a:cubicBezTo>
                  <a:pt x="7991821" y="1999355"/>
                  <a:pt x="7983630" y="2011928"/>
                  <a:pt x="7990964" y="2018024"/>
                </a:cubicBezTo>
                <a:lnTo>
                  <a:pt x="7991050" y="2018130"/>
                </a:lnTo>
                <a:lnTo>
                  <a:pt x="7989797" y="2005916"/>
                </a:lnTo>
                <a:cubicBezTo>
                  <a:pt x="7991988" y="2001332"/>
                  <a:pt x="7996155" y="1996831"/>
                  <a:pt x="8000394" y="1994117"/>
                </a:cubicBezTo>
                <a:cubicBezTo>
                  <a:pt x="8010490" y="1987640"/>
                  <a:pt x="8012205" y="1981520"/>
                  <a:pt x="8009990" y="1976746"/>
                </a:cubicBezTo>
                <a:close/>
                <a:moveTo>
                  <a:pt x="8479492" y="1965134"/>
                </a:moveTo>
                <a:lnTo>
                  <a:pt x="8491596" y="1989731"/>
                </a:lnTo>
                <a:lnTo>
                  <a:pt x="8491673" y="1989690"/>
                </a:lnTo>
                <a:lnTo>
                  <a:pt x="8479608" y="1965136"/>
                </a:lnTo>
                <a:close/>
                <a:moveTo>
                  <a:pt x="250741" y="1961146"/>
                </a:moveTo>
                <a:lnTo>
                  <a:pt x="250593" y="1961243"/>
                </a:lnTo>
                <a:lnTo>
                  <a:pt x="250040" y="1962112"/>
                </a:lnTo>
                <a:lnTo>
                  <a:pt x="239881" y="1976121"/>
                </a:lnTo>
                <a:lnTo>
                  <a:pt x="237402" y="1982005"/>
                </a:lnTo>
                <a:lnTo>
                  <a:pt x="235693" y="1984695"/>
                </a:lnTo>
                <a:cubicBezTo>
                  <a:pt x="231952" y="1993336"/>
                  <a:pt x="228916" y="2002458"/>
                  <a:pt x="225023" y="2011030"/>
                </a:cubicBezTo>
                <a:cubicBezTo>
                  <a:pt x="205973" y="2042939"/>
                  <a:pt x="177588" y="2069037"/>
                  <a:pt x="176064" y="2111423"/>
                </a:cubicBezTo>
                <a:cubicBezTo>
                  <a:pt x="175112" y="2136188"/>
                  <a:pt x="171397" y="2153809"/>
                  <a:pt x="197495" y="2169431"/>
                </a:cubicBezTo>
                <a:cubicBezTo>
                  <a:pt x="228071" y="2187719"/>
                  <a:pt x="243025" y="2223723"/>
                  <a:pt x="240072" y="2255537"/>
                </a:cubicBezTo>
                <a:cubicBezTo>
                  <a:pt x="237024" y="2288779"/>
                  <a:pt x="249883" y="2291255"/>
                  <a:pt x="273505" y="2291827"/>
                </a:cubicBezTo>
                <a:cubicBezTo>
                  <a:pt x="275648" y="2303209"/>
                  <a:pt x="279143" y="2312925"/>
                  <a:pt x="283857" y="2321057"/>
                </a:cubicBezTo>
                <a:lnTo>
                  <a:pt x="299545" y="2338567"/>
                </a:lnTo>
                <a:lnTo>
                  <a:pt x="283940" y="2321111"/>
                </a:lnTo>
                <a:cubicBezTo>
                  <a:pt x="279232" y="2312967"/>
                  <a:pt x="275743" y="2303233"/>
                  <a:pt x="273600" y="2291827"/>
                </a:cubicBezTo>
                <a:cubicBezTo>
                  <a:pt x="278458" y="2292113"/>
                  <a:pt x="285316" y="2290303"/>
                  <a:pt x="287792" y="2292874"/>
                </a:cubicBezTo>
                <a:cubicBezTo>
                  <a:pt x="315415" y="2320878"/>
                  <a:pt x="341228" y="2346310"/>
                  <a:pt x="387519" y="2325926"/>
                </a:cubicBezTo>
                <a:cubicBezTo>
                  <a:pt x="407426" y="2317163"/>
                  <a:pt x="434477" y="2351453"/>
                  <a:pt x="457718" y="2320973"/>
                </a:cubicBezTo>
                <a:cubicBezTo>
                  <a:pt x="499914" y="2265538"/>
                  <a:pt x="515725" y="2208102"/>
                  <a:pt x="471339" y="2147142"/>
                </a:cubicBezTo>
                <a:lnTo>
                  <a:pt x="467325" y="2141101"/>
                </a:lnTo>
                <a:lnTo>
                  <a:pt x="471244" y="2147047"/>
                </a:lnTo>
                <a:cubicBezTo>
                  <a:pt x="515631" y="2208102"/>
                  <a:pt x="499819" y="2265443"/>
                  <a:pt x="457624" y="2320878"/>
                </a:cubicBezTo>
                <a:cubicBezTo>
                  <a:pt x="434382" y="2351358"/>
                  <a:pt x="407236" y="2317068"/>
                  <a:pt x="387424" y="2325831"/>
                </a:cubicBezTo>
                <a:cubicBezTo>
                  <a:pt x="341133" y="2346119"/>
                  <a:pt x="315415" y="2320783"/>
                  <a:pt x="287697" y="2292780"/>
                </a:cubicBezTo>
                <a:lnTo>
                  <a:pt x="287793" y="2292780"/>
                </a:lnTo>
                <a:cubicBezTo>
                  <a:pt x="285221" y="2290303"/>
                  <a:pt x="278458" y="2292017"/>
                  <a:pt x="273600" y="2291732"/>
                </a:cubicBezTo>
                <a:cubicBezTo>
                  <a:pt x="249883" y="2291160"/>
                  <a:pt x="237120" y="2288684"/>
                  <a:pt x="240168" y="2255441"/>
                </a:cubicBezTo>
                <a:cubicBezTo>
                  <a:pt x="243025" y="2223628"/>
                  <a:pt x="228166" y="2187623"/>
                  <a:pt x="197591" y="2169335"/>
                </a:cubicBezTo>
                <a:cubicBezTo>
                  <a:pt x="171492" y="2153715"/>
                  <a:pt x="175302" y="2136093"/>
                  <a:pt x="176160" y="2111328"/>
                </a:cubicBezTo>
                <a:cubicBezTo>
                  <a:pt x="177684" y="2068942"/>
                  <a:pt x="206068" y="2042939"/>
                  <a:pt x="225118" y="2010935"/>
                </a:cubicBezTo>
                <a:cubicBezTo>
                  <a:pt x="240596" y="2016745"/>
                  <a:pt x="253193" y="2021627"/>
                  <a:pt x="265290" y="2019924"/>
                </a:cubicBezTo>
                <a:lnTo>
                  <a:pt x="265374" y="2019886"/>
                </a:lnTo>
                <a:lnTo>
                  <a:pt x="225213" y="2010935"/>
                </a:lnTo>
                <a:lnTo>
                  <a:pt x="237402" y="1982005"/>
                </a:lnTo>
                <a:lnTo>
                  <a:pt x="250040" y="1962112"/>
                </a:lnTo>
                <a:close/>
                <a:moveTo>
                  <a:pt x="1072178" y="1957664"/>
                </a:moveTo>
                <a:lnTo>
                  <a:pt x="1075510" y="1982162"/>
                </a:lnTo>
                <a:lnTo>
                  <a:pt x="1058066" y="2010706"/>
                </a:lnTo>
                <a:lnTo>
                  <a:pt x="1058070" y="2010795"/>
                </a:lnTo>
                <a:lnTo>
                  <a:pt x="1075550" y="1982244"/>
                </a:lnTo>
                <a:cubicBezTo>
                  <a:pt x="1077424" y="1973472"/>
                  <a:pt x="1075814" y="1965393"/>
                  <a:pt x="1072212" y="1957714"/>
                </a:cubicBezTo>
                <a:close/>
                <a:moveTo>
                  <a:pt x="8499918" y="1955664"/>
                </a:moveTo>
                <a:lnTo>
                  <a:pt x="8499885" y="1955826"/>
                </a:lnTo>
                <a:cubicBezTo>
                  <a:pt x="8498884" y="1958016"/>
                  <a:pt x="8502218" y="1959040"/>
                  <a:pt x="8506754" y="1959636"/>
                </a:cubicBezTo>
                <a:lnTo>
                  <a:pt x="8520428" y="1960838"/>
                </a:lnTo>
                <a:lnTo>
                  <a:pt x="8520459" y="1960779"/>
                </a:lnTo>
                <a:lnTo>
                  <a:pt x="8521109" y="1960928"/>
                </a:lnTo>
                <a:lnTo>
                  <a:pt x="8547828" y="1971731"/>
                </a:lnTo>
                <a:lnTo>
                  <a:pt x="8548123" y="1971934"/>
                </a:lnTo>
                <a:lnTo>
                  <a:pt x="8548088" y="1971836"/>
                </a:lnTo>
                <a:lnTo>
                  <a:pt x="8547828" y="1971731"/>
                </a:lnTo>
                <a:lnTo>
                  <a:pt x="8537603" y="1964712"/>
                </a:lnTo>
                <a:lnTo>
                  <a:pt x="8521109" y="1960928"/>
                </a:lnTo>
                <a:lnTo>
                  <a:pt x="8520268" y="1960588"/>
                </a:lnTo>
                <a:lnTo>
                  <a:pt x="8520288" y="1960557"/>
                </a:lnTo>
                <a:lnTo>
                  <a:pt x="8506635" y="1959351"/>
                </a:lnTo>
                <a:close/>
                <a:moveTo>
                  <a:pt x="7196960" y="1951349"/>
                </a:moveTo>
                <a:cubicBezTo>
                  <a:pt x="7196960" y="1952873"/>
                  <a:pt x="7196960" y="1954302"/>
                  <a:pt x="7196960" y="1955826"/>
                </a:cubicBezTo>
                <a:lnTo>
                  <a:pt x="7197836" y="1976605"/>
                </a:lnTo>
                <a:lnTo>
                  <a:pt x="7195694" y="1985286"/>
                </a:lnTo>
                <a:lnTo>
                  <a:pt x="7194811" y="1987651"/>
                </a:lnTo>
                <a:lnTo>
                  <a:pt x="7195157" y="1987460"/>
                </a:lnTo>
                <a:lnTo>
                  <a:pt x="7195694" y="1985286"/>
                </a:lnTo>
                <a:lnTo>
                  <a:pt x="7197948" y="1979245"/>
                </a:lnTo>
                <a:lnTo>
                  <a:pt x="7197836" y="1976605"/>
                </a:lnTo>
                <a:lnTo>
                  <a:pt x="7198555" y="1973695"/>
                </a:lnTo>
                <a:cubicBezTo>
                  <a:pt x="7198475" y="1968163"/>
                  <a:pt x="7197627" y="1961899"/>
                  <a:pt x="7197341" y="1955541"/>
                </a:cubicBezTo>
                <a:lnTo>
                  <a:pt x="7200875" y="1954446"/>
                </a:lnTo>
                <a:close/>
                <a:moveTo>
                  <a:pt x="1597944" y="1948110"/>
                </a:moveTo>
                <a:lnTo>
                  <a:pt x="1598338" y="1948546"/>
                </a:lnTo>
                <a:lnTo>
                  <a:pt x="1598886" y="1948638"/>
                </a:lnTo>
                <a:lnTo>
                  <a:pt x="1598338" y="1948545"/>
                </a:lnTo>
                <a:close/>
                <a:moveTo>
                  <a:pt x="2116392" y="1944414"/>
                </a:moveTo>
                <a:lnTo>
                  <a:pt x="2116346" y="1944434"/>
                </a:lnTo>
                <a:lnTo>
                  <a:pt x="2126594" y="1947974"/>
                </a:lnTo>
                <a:cubicBezTo>
                  <a:pt x="2138976" y="1956071"/>
                  <a:pt x="2136880" y="1969120"/>
                  <a:pt x="2133833" y="1982741"/>
                </a:cubicBezTo>
                <a:cubicBezTo>
                  <a:pt x="2130689" y="1996742"/>
                  <a:pt x="2114497" y="2020936"/>
                  <a:pt x="2136404" y="2024365"/>
                </a:cubicBezTo>
                <a:cubicBezTo>
                  <a:pt x="2187077" y="2032366"/>
                  <a:pt x="2195840" y="2088373"/>
                  <a:pt x="2239180" y="2104089"/>
                </a:cubicBezTo>
                <a:cubicBezTo>
                  <a:pt x="2264326" y="2113233"/>
                  <a:pt x="2251277" y="2129426"/>
                  <a:pt x="2236894" y="2142094"/>
                </a:cubicBezTo>
                <a:cubicBezTo>
                  <a:pt x="2228702" y="2149428"/>
                  <a:pt x="2211176" y="2152762"/>
                  <a:pt x="2220130" y="2170097"/>
                </a:cubicBezTo>
                <a:cubicBezTo>
                  <a:pt x="2222131" y="2173979"/>
                  <a:pt x="2224564" y="2176473"/>
                  <a:pt x="2227273" y="2178014"/>
                </a:cubicBezTo>
                <a:lnTo>
                  <a:pt x="2227640" y="2178105"/>
                </a:lnTo>
                <a:lnTo>
                  <a:pt x="2220510" y="2170192"/>
                </a:lnTo>
                <a:cubicBezTo>
                  <a:pt x="2211462" y="2152762"/>
                  <a:pt x="2229083" y="2149428"/>
                  <a:pt x="2237274" y="2142189"/>
                </a:cubicBezTo>
                <a:cubicBezTo>
                  <a:pt x="2251563" y="2129521"/>
                  <a:pt x="2264707" y="2113328"/>
                  <a:pt x="2239561" y="2104184"/>
                </a:cubicBezTo>
                <a:cubicBezTo>
                  <a:pt x="2196222" y="2088468"/>
                  <a:pt x="2187459" y="2032461"/>
                  <a:pt x="2136785" y="2024460"/>
                </a:cubicBezTo>
                <a:cubicBezTo>
                  <a:pt x="2114879" y="2020936"/>
                  <a:pt x="2131070" y="1996838"/>
                  <a:pt x="2134215" y="1982836"/>
                </a:cubicBezTo>
                <a:cubicBezTo>
                  <a:pt x="2137262" y="1969215"/>
                  <a:pt x="2139357" y="1956166"/>
                  <a:pt x="2126976" y="1948069"/>
                </a:cubicBezTo>
                <a:cubicBezTo>
                  <a:pt x="2122832" y="1945378"/>
                  <a:pt x="2119361" y="1944319"/>
                  <a:pt x="2116392" y="1944414"/>
                </a:cubicBezTo>
                <a:close/>
                <a:moveTo>
                  <a:pt x="275836" y="1944056"/>
                </a:moveTo>
                <a:lnTo>
                  <a:pt x="267504" y="1950260"/>
                </a:lnTo>
                <a:lnTo>
                  <a:pt x="257930" y="1956477"/>
                </a:lnTo>
                <a:lnTo>
                  <a:pt x="267694" y="1950165"/>
                </a:lnTo>
                <a:close/>
                <a:moveTo>
                  <a:pt x="1716505" y="1943178"/>
                </a:moveTo>
                <a:lnTo>
                  <a:pt x="1716449" y="1943211"/>
                </a:lnTo>
                <a:lnTo>
                  <a:pt x="1716536" y="1943211"/>
                </a:lnTo>
                <a:close/>
                <a:moveTo>
                  <a:pt x="1241808" y="1943178"/>
                </a:moveTo>
                <a:lnTo>
                  <a:pt x="1216670" y="1956642"/>
                </a:lnTo>
                <a:lnTo>
                  <a:pt x="1216509" y="1956752"/>
                </a:lnTo>
                <a:lnTo>
                  <a:pt x="1216670" y="1956833"/>
                </a:lnTo>
                <a:lnTo>
                  <a:pt x="1241779" y="1943385"/>
                </a:lnTo>
                <a:close/>
                <a:moveTo>
                  <a:pt x="1706659" y="1943144"/>
                </a:moveTo>
                <a:lnTo>
                  <a:pt x="1717305" y="2004171"/>
                </a:lnTo>
                <a:cubicBezTo>
                  <a:pt x="1719210" y="2010577"/>
                  <a:pt x="1721318" y="2016661"/>
                  <a:pt x="1723900" y="2021772"/>
                </a:cubicBezTo>
                <a:lnTo>
                  <a:pt x="1724047" y="2021956"/>
                </a:lnTo>
                <a:lnTo>
                  <a:pt x="1717495" y="2004362"/>
                </a:lnTo>
                <a:lnTo>
                  <a:pt x="1706827" y="1943212"/>
                </a:lnTo>
                <a:lnTo>
                  <a:pt x="1706732" y="1943212"/>
                </a:lnTo>
                <a:close/>
                <a:moveTo>
                  <a:pt x="567293" y="1942820"/>
                </a:moveTo>
                <a:lnTo>
                  <a:pt x="567351" y="1942878"/>
                </a:lnTo>
                <a:lnTo>
                  <a:pt x="612407" y="1972141"/>
                </a:lnTo>
                <a:lnTo>
                  <a:pt x="612408" y="1972109"/>
                </a:lnTo>
                <a:close/>
                <a:moveTo>
                  <a:pt x="8283413" y="1939943"/>
                </a:moveTo>
                <a:lnTo>
                  <a:pt x="8281136" y="1941101"/>
                </a:lnTo>
                <a:lnTo>
                  <a:pt x="8274252" y="1941625"/>
                </a:lnTo>
                <a:cubicBezTo>
                  <a:pt x="8268582" y="1943592"/>
                  <a:pt x="8263736" y="1946944"/>
                  <a:pt x="8260522" y="1951349"/>
                </a:cubicBezTo>
                <a:cubicBezTo>
                  <a:pt x="8241472" y="1977353"/>
                  <a:pt x="8191084" y="1994879"/>
                  <a:pt x="8216802" y="2044694"/>
                </a:cubicBezTo>
                <a:cubicBezTo>
                  <a:pt x="8220802" y="2052410"/>
                  <a:pt x="8213087" y="2066030"/>
                  <a:pt x="8210801" y="2076889"/>
                </a:cubicBezTo>
                <a:cubicBezTo>
                  <a:pt x="8210706" y="2077079"/>
                  <a:pt x="8210610" y="2077175"/>
                  <a:pt x="8210420" y="2077365"/>
                </a:cubicBezTo>
                <a:cubicBezTo>
                  <a:pt x="8210325" y="2077556"/>
                  <a:pt x="8210230" y="2077651"/>
                  <a:pt x="8210134" y="2077842"/>
                </a:cubicBezTo>
                <a:cubicBezTo>
                  <a:pt x="8210134" y="2077746"/>
                  <a:pt x="8210039" y="2077556"/>
                  <a:pt x="8209944" y="2077460"/>
                </a:cubicBezTo>
                <a:lnTo>
                  <a:pt x="8209943" y="2077460"/>
                </a:lnTo>
                <a:lnTo>
                  <a:pt x="8210038" y="2077651"/>
                </a:lnTo>
                <a:cubicBezTo>
                  <a:pt x="8219849" y="2095653"/>
                  <a:pt x="8211086" y="2112798"/>
                  <a:pt x="8201085" y="2140706"/>
                </a:cubicBezTo>
                <a:lnTo>
                  <a:pt x="8201085" y="2140801"/>
                </a:lnTo>
                <a:cubicBezTo>
                  <a:pt x="8194417" y="2128038"/>
                  <a:pt x="8187393" y="2118060"/>
                  <a:pt x="8183999" y="2108881"/>
                </a:cubicBezTo>
                <a:lnTo>
                  <a:pt x="8183841" y="2107741"/>
                </a:lnTo>
                <a:lnTo>
                  <a:pt x="8184024" y="2109071"/>
                </a:lnTo>
                <a:cubicBezTo>
                  <a:pt x="8187417" y="2118251"/>
                  <a:pt x="8194466" y="2128229"/>
                  <a:pt x="8201181" y="2140992"/>
                </a:cubicBezTo>
                <a:cubicBezTo>
                  <a:pt x="8211277" y="2113084"/>
                  <a:pt x="8220040" y="2096034"/>
                  <a:pt x="8210134" y="2077937"/>
                </a:cubicBezTo>
                <a:cubicBezTo>
                  <a:pt x="8210230" y="2077746"/>
                  <a:pt x="8210325" y="2077651"/>
                  <a:pt x="8210515" y="2077460"/>
                </a:cubicBezTo>
                <a:cubicBezTo>
                  <a:pt x="8210610" y="2077270"/>
                  <a:pt x="8210706" y="2077175"/>
                  <a:pt x="8210801" y="2076984"/>
                </a:cubicBezTo>
                <a:lnTo>
                  <a:pt x="8210950" y="2076903"/>
                </a:lnTo>
                <a:lnTo>
                  <a:pt x="8216218" y="2059768"/>
                </a:lnTo>
                <a:cubicBezTo>
                  <a:pt x="8217921" y="2054029"/>
                  <a:pt x="8218849" y="2048695"/>
                  <a:pt x="8216897" y="2044885"/>
                </a:cubicBezTo>
                <a:cubicBezTo>
                  <a:pt x="8191180" y="1995069"/>
                  <a:pt x="8241567" y="1977543"/>
                  <a:pt x="8260617" y="1951540"/>
                </a:cubicBezTo>
                <a:lnTo>
                  <a:pt x="8281136" y="1941101"/>
                </a:lnTo>
                <a:lnTo>
                  <a:pt x="8285851" y="1940743"/>
                </a:lnTo>
                <a:lnTo>
                  <a:pt x="8311824" y="1949262"/>
                </a:lnTo>
                <a:lnTo>
                  <a:pt x="8325800" y="1970304"/>
                </a:lnTo>
                <a:lnTo>
                  <a:pt x="8325768" y="1970209"/>
                </a:lnTo>
                <a:cubicBezTo>
                  <a:pt x="8319052" y="1951587"/>
                  <a:pt x="8305955" y="1942467"/>
                  <a:pt x="8292930" y="1940205"/>
                </a:cubicBezTo>
                <a:lnTo>
                  <a:pt x="8285851" y="1940743"/>
                </a:lnTo>
                <a:close/>
                <a:moveTo>
                  <a:pt x="1031457" y="1938927"/>
                </a:moveTo>
                <a:lnTo>
                  <a:pt x="1031699" y="1941679"/>
                </a:lnTo>
                <a:cubicBezTo>
                  <a:pt x="1034155" y="1946706"/>
                  <a:pt x="1038089" y="1951225"/>
                  <a:pt x="1041982" y="1954832"/>
                </a:cubicBezTo>
                <a:lnTo>
                  <a:pt x="1056728" y="1981540"/>
                </a:lnTo>
                <a:lnTo>
                  <a:pt x="1056722" y="1981383"/>
                </a:lnTo>
                <a:cubicBezTo>
                  <a:pt x="1054912" y="1971930"/>
                  <a:pt x="1050840" y="1962929"/>
                  <a:pt x="1041886" y="1954642"/>
                </a:cubicBezTo>
                <a:close/>
                <a:moveTo>
                  <a:pt x="8475945" y="1938114"/>
                </a:moveTo>
                <a:lnTo>
                  <a:pt x="8439401" y="1943194"/>
                </a:lnTo>
                <a:cubicBezTo>
                  <a:pt x="8428280" y="1946539"/>
                  <a:pt x="8420113" y="1954254"/>
                  <a:pt x="8420542" y="1974495"/>
                </a:cubicBezTo>
                <a:cubicBezTo>
                  <a:pt x="8420542" y="1977067"/>
                  <a:pt x="8413874" y="1979829"/>
                  <a:pt x="8410350" y="1982496"/>
                </a:cubicBezTo>
                <a:cubicBezTo>
                  <a:pt x="8387014" y="1944206"/>
                  <a:pt x="8370059" y="1982972"/>
                  <a:pt x="8353390" y="1989735"/>
                </a:cubicBezTo>
                <a:cubicBezTo>
                  <a:pt x="8340864" y="1994783"/>
                  <a:pt x="8335102" y="1993045"/>
                  <a:pt x="8331899" y="1988473"/>
                </a:cubicBezTo>
                <a:lnTo>
                  <a:pt x="8331261" y="1986571"/>
                </a:lnTo>
                <a:lnTo>
                  <a:pt x="8331959" y="1988663"/>
                </a:lnTo>
                <a:cubicBezTo>
                  <a:pt x="8335174" y="1993235"/>
                  <a:pt x="8340960" y="1994973"/>
                  <a:pt x="8353485" y="1989925"/>
                </a:cubicBezTo>
                <a:cubicBezTo>
                  <a:pt x="8370249" y="1983163"/>
                  <a:pt x="8387109" y="1944396"/>
                  <a:pt x="8410445" y="1982686"/>
                </a:cubicBezTo>
                <a:cubicBezTo>
                  <a:pt x="8413969" y="1980019"/>
                  <a:pt x="8420732" y="1977257"/>
                  <a:pt x="8420637" y="1974685"/>
                </a:cubicBezTo>
                <a:cubicBezTo>
                  <a:pt x="8419875" y="1934204"/>
                  <a:pt x="8453307" y="1943824"/>
                  <a:pt x="8476072" y="1938300"/>
                </a:cubicBezTo>
                <a:close/>
                <a:moveTo>
                  <a:pt x="1545156" y="1937819"/>
                </a:moveTo>
                <a:lnTo>
                  <a:pt x="1545079" y="1937821"/>
                </a:lnTo>
                <a:lnTo>
                  <a:pt x="1545634" y="1938143"/>
                </a:lnTo>
                <a:lnTo>
                  <a:pt x="1562637" y="1949695"/>
                </a:lnTo>
                <a:lnTo>
                  <a:pt x="1568496" y="1955039"/>
                </a:lnTo>
                <a:cubicBezTo>
                  <a:pt x="1572173" y="1958202"/>
                  <a:pt x="1576073" y="1960928"/>
                  <a:pt x="1580716" y="1962357"/>
                </a:cubicBezTo>
                <a:lnTo>
                  <a:pt x="1580770" y="1962357"/>
                </a:lnTo>
                <a:lnTo>
                  <a:pt x="1563338" y="1950170"/>
                </a:lnTo>
                <a:lnTo>
                  <a:pt x="1562637" y="1949695"/>
                </a:lnTo>
                <a:lnTo>
                  <a:pt x="1557607" y="1945105"/>
                </a:lnTo>
                <a:lnTo>
                  <a:pt x="1545634" y="1938143"/>
                </a:lnTo>
                <a:close/>
                <a:moveTo>
                  <a:pt x="9034151" y="1937527"/>
                </a:moveTo>
                <a:lnTo>
                  <a:pt x="9034142" y="1937538"/>
                </a:lnTo>
                <a:cubicBezTo>
                  <a:pt x="9030903" y="1938919"/>
                  <a:pt x="9035547" y="1941705"/>
                  <a:pt x="9042524" y="1944431"/>
                </a:cubicBezTo>
                <a:lnTo>
                  <a:pt x="9046153" y="1945491"/>
                </a:lnTo>
                <a:lnTo>
                  <a:pt x="9048107" y="1946347"/>
                </a:lnTo>
                <a:lnTo>
                  <a:pt x="9060722" y="1949746"/>
                </a:lnTo>
                <a:lnTo>
                  <a:pt x="9064908" y="1950968"/>
                </a:lnTo>
                <a:lnTo>
                  <a:pt x="9080021" y="1953231"/>
                </a:lnTo>
                <a:lnTo>
                  <a:pt x="9087341" y="1958851"/>
                </a:lnTo>
                <a:lnTo>
                  <a:pt x="9087539" y="1959089"/>
                </a:lnTo>
                <a:lnTo>
                  <a:pt x="9087557" y="1959017"/>
                </a:lnTo>
                <a:lnTo>
                  <a:pt x="9087341" y="1958851"/>
                </a:lnTo>
                <a:lnTo>
                  <a:pt x="9083041" y="1953683"/>
                </a:lnTo>
                <a:lnTo>
                  <a:pt x="9080021" y="1953231"/>
                </a:lnTo>
                <a:lnTo>
                  <a:pt x="9079009" y="1952454"/>
                </a:lnTo>
                <a:cubicBezTo>
                  <a:pt x="9074600" y="1951659"/>
                  <a:pt x="9069264" y="1951695"/>
                  <a:pt x="9064907" y="1950873"/>
                </a:cubicBezTo>
                <a:lnTo>
                  <a:pt x="9060722" y="1949746"/>
                </a:lnTo>
                <a:lnTo>
                  <a:pt x="9046153" y="1945491"/>
                </a:lnTo>
                <a:lnTo>
                  <a:pt x="9034501" y="1940385"/>
                </a:lnTo>
                <a:close/>
                <a:moveTo>
                  <a:pt x="1806751" y="1936627"/>
                </a:moveTo>
                <a:lnTo>
                  <a:pt x="1806744" y="1936639"/>
                </a:lnTo>
                <a:cubicBezTo>
                  <a:pt x="1805649" y="1952403"/>
                  <a:pt x="1809006" y="1964524"/>
                  <a:pt x="1815709" y="1970965"/>
                </a:cubicBezTo>
                <a:lnTo>
                  <a:pt x="1819929" y="1972713"/>
                </a:lnTo>
                <a:lnTo>
                  <a:pt x="1821347" y="1974605"/>
                </a:lnTo>
                <a:lnTo>
                  <a:pt x="1823662" y="1974260"/>
                </a:lnTo>
                <a:lnTo>
                  <a:pt x="1828135" y="1976113"/>
                </a:lnTo>
                <a:cubicBezTo>
                  <a:pt x="1833021" y="1976239"/>
                  <a:pt x="1838605" y="1974692"/>
                  <a:pt x="1844749" y="1971215"/>
                </a:cubicBezTo>
                <a:lnTo>
                  <a:pt x="1847348" y="1969747"/>
                </a:lnTo>
                <a:lnTo>
                  <a:pt x="1869369" y="1958110"/>
                </a:lnTo>
                <a:lnTo>
                  <a:pt x="1878599" y="1955203"/>
                </a:lnTo>
                <a:lnTo>
                  <a:pt x="1881914" y="1955073"/>
                </a:lnTo>
                <a:lnTo>
                  <a:pt x="1889016" y="1963230"/>
                </a:lnTo>
                <a:lnTo>
                  <a:pt x="1889018" y="1963177"/>
                </a:lnTo>
                <a:cubicBezTo>
                  <a:pt x="1888108" y="1958729"/>
                  <a:pt x="1886396" y="1956149"/>
                  <a:pt x="1883961" y="1954993"/>
                </a:cubicBezTo>
                <a:lnTo>
                  <a:pt x="1881914" y="1955073"/>
                </a:lnTo>
                <a:lnTo>
                  <a:pt x="1881289" y="1954355"/>
                </a:lnTo>
                <a:lnTo>
                  <a:pt x="1878599" y="1955203"/>
                </a:lnTo>
                <a:lnTo>
                  <a:pt x="1874573" y="1955360"/>
                </a:lnTo>
                <a:lnTo>
                  <a:pt x="1869369" y="1958110"/>
                </a:lnTo>
                <a:lnTo>
                  <a:pt x="1866149" y="1959124"/>
                </a:lnTo>
                <a:lnTo>
                  <a:pt x="1847348" y="1969747"/>
                </a:lnTo>
                <a:lnTo>
                  <a:pt x="1844749" y="1971120"/>
                </a:lnTo>
                <a:lnTo>
                  <a:pt x="1823662" y="1974260"/>
                </a:lnTo>
                <a:lnTo>
                  <a:pt x="1819929" y="1972713"/>
                </a:lnTo>
                <a:lnTo>
                  <a:pt x="1808302" y="1957203"/>
                </a:lnTo>
                <a:close/>
                <a:moveTo>
                  <a:pt x="6840633" y="1935285"/>
                </a:moveTo>
                <a:lnTo>
                  <a:pt x="6854829" y="1950778"/>
                </a:lnTo>
                <a:lnTo>
                  <a:pt x="6854838" y="1950778"/>
                </a:lnTo>
                <a:close/>
                <a:moveTo>
                  <a:pt x="1789774" y="1934757"/>
                </a:moveTo>
                <a:lnTo>
                  <a:pt x="1794062" y="1946828"/>
                </a:lnTo>
                <a:cubicBezTo>
                  <a:pt x="1793647" y="1951004"/>
                  <a:pt x="1791077" y="1955309"/>
                  <a:pt x="1785408" y="1959690"/>
                </a:cubicBezTo>
                <a:lnTo>
                  <a:pt x="1784365" y="1960164"/>
                </a:lnTo>
                <a:lnTo>
                  <a:pt x="1764473" y="1966791"/>
                </a:lnTo>
                <a:lnTo>
                  <a:pt x="1757908" y="1967027"/>
                </a:lnTo>
                <a:lnTo>
                  <a:pt x="1732894" y="1960253"/>
                </a:lnTo>
                <a:lnTo>
                  <a:pt x="1732269" y="1960015"/>
                </a:lnTo>
                <a:lnTo>
                  <a:pt x="1732354" y="1960106"/>
                </a:lnTo>
                <a:lnTo>
                  <a:pt x="1732894" y="1960253"/>
                </a:lnTo>
                <a:lnTo>
                  <a:pt x="1751358" y="1967262"/>
                </a:lnTo>
                <a:lnTo>
                  <a:pt x="1757908" y="1967027"/>
                </a:lnTo>
                <a:lnTo>
                  <a:pt x="1761139" y="1967902"/>
                </a:lnTo>
                <a:lnTo>
                  <a:pt x="1764473" y="1966791"/>
                </a:lnTo>
                <a:lnTo>
                  <a:pt x="1770240" y="1966584"/>
                </a:lnTo>
                <a:lnTo>
                  <a:pt x="1784365" y="1960164"/>
                </a:lnTo>
                <a:lnTo>
                  <a:pt x="1785503" y="1959785"/>
                </a:lnTo>
                <a:cubicBezTo>
                  <a:pt x="1796838" y="1951022"/>
                  <a:pt x="1795791" y="1942569"/>
                  <a:pt x="1789861" y="1934829"/>
                </a:cubicBezTo>
                <a:close/>
                <a:moveTo>
                  <a:pt x="184754" y="1934457"/>
                </a:moveTo>
                <a:lnTo>
                  <a:pt x="185012" y="1937332"/>
                </a:lnTo>
                <a:lnTo>
                  <a:pt x="185018" y="1937306"/>
                </a:lnTo>
                <a:close/>
                <a:moveTo>
                  <a:pt x="1629388" y="1933397"/>
                </a:moveTo>
                <a:lnTo>
                  <a:pt x="1629388" y="1933401"/>
                </a:lnTo>
                <a:lnTo>
                  <a:pt x="1628863" y="1934265"/>
                </a:lnTo>
                <a:lnTo>
                  <a:pt x="1629389" y="1933401"/>
                </a:lnTo>
                <a:lnTo>
                  <a:pt x="1644971" y="1940874"/>
                </a:lnTo>
                <a:lnTo>
                  <a:pt x="1644939" y="1940819"/>
                </a:lnTo>
                <a:close/>
                <a:moveTo>
                  <a:pt x="7658200" y="1930733"/>
                </a:moveTo>
                <a:lnTo>
                  <a:pt x="7658127" y="1930774"/>
                </a:lnTo>
                <a:lnTo>
                  <a:pt x="7643002" y="1946212"/>
                </a:lnTo>
                <a:lnTo>
                  <a:pt x="7643015" y="1946206"/>
                </a:lnTo>
                <a:close/>
                <a:moveTo>
                  <a:pt x="8917204" y="1929441"/>
                </a:moveTo>
                <a:lnTo>
                  <a:pt x="8917454" y="1929571"/>
                </a:lnTo>
                <a:cubicBezTo>
                  <a:pt x="8924306" y="1932204"/>
                  <a:pt x="8931676" y="1933728"/>
                  <a:pt x="8939939" y="1932966"/>
                </a:cubicBezTo>
                <a:lnTo>
                  <a:pt x="8949226" y="1934547"/>
                </a:lnTo>
                <a:lnTo>
                  <a:pt x="8949195" y="1934493"/>
                </a:lnTo>
                <a:cubicBezTo>
                  <a:pt x="8947125" y="1933121"/>
                  <a:pt x="8944035" y="1932466"/>
                  <a:pt x="8939654" y="1932871"/>
                </a:cubicBezTo>
                <a:close/>
                <a:moveTo>
                  <a:pt x="8641567" y="1918235"/>
                </a:moveTo>
                <a:lnTo>
                  <a:pt x="8677204" y="1943872"/>
                </a:lnTo>
                <a:cubicBezTo>
                  <a:pt x="8684574" y="1957564"/>
                  <a:pt x="8687051" y="1974828"/>
                  <a:pt x="8683527" y="1990973"/>
                </a:cubicBezTo>
                <a:cubicBezTo>
                  <a:pt x="8673907" y="2035169"/>
                  <a:pt x="8709911" y="2062411"/>
                  <a:pt x="8715531" y="2100320"/>
                </a:cubicBezTo>
                <a:lnTo>
                  <a:pt x="8716082" y="2100883"/>
                </a:lnTo>
                <a:lnTo>
                  <a:pt x="8720312" y="2108301"/>
                </a:lnTo>
                <a:lnTo>
                  <a:pt x="8728776" y="2113848"/>
                </a:lnTo>
                <a:lnTo>
                  <a:pt x="8728961" y="2114036"/>
                </a:lnTo>
                <a:lnTo>
                  <a:pt x="8729044" y="2114023"/>
                </a:lnTo>
                <a:lnTo>
                  <a:pt x="8728776" y="2113848"/>
                </a:lnTo>
                <a:lnTo>
                  <a:pt x="8716082" y="2100883"/>
                </a:lnTo>
                <a:lnTo>
                  <a:pt x="8715816" y="2100416"/>
                </a:lnTo>
                <a:cubicBezTo>
                  <a:pt x="8710101" y="2062506"/>
                  <a:pt x="8674191" y="2035265"/>
                  <a:pt x="8683812" y="1991069"/>
                </a:cubicBezTo>
                <a:cubicBezTo>
                  <a:pt x="8690860" y="1958779"/>
                  <a:pt x="8673906" y="1922013"/>
                  <a:pt x="8641806" y="1918298"/>
                </a:cubicBezTo>
                <a:close/>
                <a:moveTo>
                  <a:pt x="1588784" y="1913078"/>
                </a:moveTo>
                <a:lnTo>
                  <a:pt x="1583282" y="1922828"/>
                </a:lnTo>
                <a:lnTo>
                  <a:pt x="1583283" y="1922839"/>
                </a:lnTo>
                <a:close/>
                <a:moveTo>
                  <a:pt x="8859637" y="1907659"/>
                </a:moveTo>
                <a:lnTo>
                  <a:pt x="8859643" y="1907725"/>
                </a:lnTo>
                <a:lnTo>
                  <a:pt x="8879461" y="1909877"/>
                </a:lnTo>
                <a:lnTo>
                  <a:pt x="8879272" y="1909778"/>
                </a:lnTo>
                <a:close/>
                <a:moveTo>
                  <a:pt x="650619" y="1903723"/>
                </a:moveTo>
                <a:lnTo>
                  <a:pt x="650553" y="1903790"/>
                </a:lnTo>
                <a:cubicBezTo>
                  <a:pt x="643052" y="1916922"/>
                  <a:pt x="644171" y="1933782"/>
                  <a:pt x="659172" y="1956451"/>
                </a:cubicBezTo>
                <a:lnTo>
                  <a:pt x="657299" y="1961871"/>
                </a:lnTo>
                <a:lnTo>
                  <a:pt x="659268" y="1956261"/>
                </a:lnTo>
                <a:cubicBezTo>
                  <a:pt x="651767" y="1944926"/>
                  <a:pt x="647737" y="1935038"/>
                  <a:pt x="646519" y="1926341"/>
                </a:cubicBezTo>
                <a:close/>
                <a:moveTo>
                  <a:pt x="1769045" y="1902327"/>
                </a:moveTo>
                <a:lnTo>
                  <a:pt x="1768958" y="1902342"/>
                </a:lnTo>
                <a:lnTo>
                  <a:pt x="1764860" y="1914086"/>
                </a:lnTo>
                <a:lnTo>
                  <a:pt x="1764934" y="1914148"/>
                </a:lnTo>
                <a:close/>
                <a:moveTo>
                  <a:pt x="465783" y="1899763"/>
                </a:moveTo>
                <a:lnTo>
                  <a:pt x="483341" y="1929782"/>
                </a:lnTo>
                <a:cubicBezTo>
                  <a:pt x="493152" y="1950737"/>
                  <a:pt x="479817" y="1962357"/>
                  <a:pt x="461052" y="1969787"/>
                </a:cubicBezTo>
                <a:cubicBezTo>
                  <a:pt x="423524" y="1984550"/>
                  <a:pt x="413332" y="2015411"/>
                  <a:pt x="440764" y="2045511"/>
                </a:cubicBezTo>
                <a:cubicBezTo>
                  <a:pt x="462481" y="2069323"/>
                  <a:pt x="473721" y="2092278"/>
                  <a:pt x="463719" y="2123330"/>
                </a:cubicBezTo>
                <a:cubicBezTo>
                  <a:pt x="462053" y="2128569"/>
                  <a:pt x="462362" y="2132331"/>
                  <a:pt x="463875" y="2135867"/>
                </a:cubicBezTo>
                <a:lnTo>
                  <a:pt x="463933" y="2135956"/>
                </a:lnTo>
                <a:lnTo>
                  <a:pt x="463814" y="2123425"/>
                </a:lnTo>
                <a:cubicBezTo>
                  <a:pt x="473816" y="2092373"/>
                  <a:pt x="462576" y="2069418"/>
                  <a:pt x="440859" y="2045605"/>
                </a:cubicBezTo>
                <a:cubicBezTo>
                  <a:pt x="413427" y="2015602"/>
                  <a:pt x="423619" y="1984741"/>
                  <a:pt x="461147" y="1969882"/>
                </a:cubicBezTo>
                <a:cubicBezTo>
                  <a:pt x="479912" y="1962452"/>
                  <a:pt x="493247" y="1950832"/>
                  <a:pt x="483436" y="1929877"/>
                </a:cubicBezTo>
                <a:cubicBezTo>
                  <a:pt x="478483" y="1919352"/>
                  <a:pt x="473506" y="1908017"/>
                  <a:pt x="465875" y="1899825"/>
                </a:cubicBezTo>
                <a:close/>
                <a:moveTo>
                  <a:pt x="146687" y="1897877"/>
                </a:moveTo>
                <a:lnTo>
                  <a:pt x="154590" y="1909382"/>
                </a:lnTo>
                <a:cubicBezTo>
                  <a:pt x="160366" y="1913839"/>
                  <a:pt x="168325" y="1916423"/>
                  <a:pt x="179874" y="1915875"/>
                </a:cubicBezTo>
                <a:lnTo>
                  <a:pt x="183209" y="1922944"/>
                </a:lnTo>
                <a:lnTo>
                  <a:pt x="179874" y="1915780"/>
                </a:lnTo>
                <a:cubicBezTo>
                  <a:pt x="168301" y="1916328"/>
                  <a:pt x="160324" y="1913744"/>
                  <a:pt x="154536" y="1909287"/>
                </a:cubicBezTo>
                <a:close/>
                <a:moveTo>
                  <a:pt x="6748427" y="1892866"/>
                </a:moveTo>
                <a:lnTo>
                  <a:pt x="6741157" y="1899736"/>
                </a:lnTo>
                <a:lnTo>
                  <a:pt x="6741251" y="1899738"/>
                </a:lnTo>
                <a:lnTo>
                  <a:pt x="6748427" y="1892957"/>
                </a:lnTo>
                <a:close/>
                <a:moveTo>
                  <a:pt x="8830927" y="1892730"/>
                </a:moveTo>
                <a:lnTo>
                  <a:pt x="8830675" y="1897319"/>
                </a:lnTo>
                <a:cubicBezTo>
                  <a:pt x="8831411" y="1906164"/>
                  <a:pt x="8832866" y="1914929"/>
                  <a:pt x="8833545" y="1923251"/>
                </a:cubicBezTo>
                <a:lnTo>
                  <a:pt x="8825526" y="1957773"/>
                </a:lnTo>
                <a:lnTo>
                  <a:pt x="8810402" y="1967269"/>
                </a:lnTo>
                <a:lnTo>
                  <a:pt x="8809793" y="1967507"/>
                </a:lnTo>
                <a:lnTo>
                  <a:pt x="8809961" y="1967546"/>
                </a:lnTo>
                <a:lnTo>
                  <a:pt x="8810402" y="1967269"/>
                </a:lnTo>
                <a:lnTo>
                  <a:pt x="8824603" y="1961744"/>
                </a:lnTo>
                <a:lnTo>
                  <a:pt x="8825526" y="1957773"/>
                </a:lnTo>
                <a:lnTo>
                  <a:pt x="8829641" y="1955188"/>
                </a:lnTo>
                <a:cubicBezTo>
                  <a:pt x="8833563" y="1947513"/>
                  <a:pt x="8834902" y="1936574"/>
                  <a:pt x="8833831" y="1923251"/>
                </a:cubicBezTo>
                <a:close/>
                <a:moveTo>
                  <a:pt x="1646695" y="1888348"/>
                </a:moveTo>
                <a:lnTo>
                  <a:pt x="1645701" y="1888383"/>
                </a:lnTo>
                <a:lnTo>
                  <a:pt x="1645009" y="1889307"/>
                </a:lnTo>
                <a:close/>
                <a:moveTo>
                  <a:pt x="1656485" y="1888001"/>
                </a:moveTo>
                <a:lnTo>
                  <a:pt x="1654778" y="1888062"/>
                </a:lnTo>
                <a:lnTo>
                  <a:pt x="1657599" y="1889365"/>
                </a:lnTo>
                <a:close/>
                <a:moveTo>
                  <a:pt x="637126" y="1885082"/>
                </a:moveTo>
                <a:lnTo>
                  <a:pt x="628739" y="1894956"/>
                </a:lnTo>
                <a:lnTo>
                  <a:pt x="614897" y="1929813"/>
                </a:lnTo>
                <a:close/>
                <a:moveTo>
                  <a:pt x="8007371" y="1879652"/>
                </a:moveTo>
                <a:lnTo>
                  <a:pt x="8009537" y="1887627"/>
                </a:lnTo>
                <a:lnTo>
                  <a:pt x="7994211" y="1903331"/>
                </a:lnTo>
                <a:lnTo>
                  <a:pt x="7994255" y="1903386"/>
                </a:lnTo>
                <a:lnTo>
                  <a:pt x="7994203" y="1903439"/>
                </a:lnTo>
                <a:lnTo>
                  <a:pt x="7994298" y="1903439"/>
                </a:lnTo>
                <a:lnTo>
                  <a:pt x="7994255" y="1903386"/>
                </a:lnTo>
                <a:lnTo>
                  <a:pt x="8009633" y="1887627"/>
                </a:lnTo>
                <a:cubicBezTo>
                  <a:pt x="8010871" y="1884579"/>
                  <a:pt x="8009705" y="1881721"/>
                  <a:pt x="8007466" y="1879685"/>
                </a:cubicBezTo>
                <a:close/>
                <a:moveTo>
                  <a:pt x="8644902" y="1878162"/>
                </a:moveTo>
                <a:lnTo>
                  <a:pt x="8607640" y="1883134"/>
                </a:lnTo>
                <a:lnTo>
                  <a:pt x="8615530" y="1905844"/>
                </a:lnTo>
                <a:cubicBezTo>
                  <a:pt x="8617608" y="1908939"/>
                  <a:pt x="8620439" y="1911600"/>
                  <a:pt x="8624584" y="1913701"/>
                </a:cubicBezTo>
                <a:lnTo>
                  <a:pt x="8624834" y="1913768"/>
                </a:lnTo>
                <a:lnTo>
                  <a:pt x="8615815" y="1905939"/>
                </a:lnTo>
                <a:cubicBezTo>
                  <a:pt x="8611659" y="1899748"/>
                  <a:pt x="8610516" y="1891818"/>
                  <a:pt x="8607897" y="1883151"/>
                </a:cubicBezTo>
                <a:lnTo>
                  <a:pt x="8645130" y="1878218"/>
                </a:lnTo>
                <a:close/>
                <a:moveTo>
                  <a:pt x="209286" y="1878067"/>
                </a:moveTo>
                <a:lnTo>
                  <a:pt x="210449" y="1879109"/>
                </a:lnTo>
                <a:cubicBezTo>
                  <a:pt x="214164" y="1881299"/>
                  <a:pt x="219403" y="1886538"/>
                  <a:pt x="218927" y="1889586"/>
                </a:cubicBezTo>
                <a:cubicBezTo>
                  <a:pt x="213212" y="1925876"/>
                  <a:pt x="238453" y="1922828"/>
                  <a:pt x="261122" y="1924352"/>
                </a:cubicBezTo>
                <a:cubicBezTo>
                  <a:pt x="266742" y="1924733"/>
                  <a:pt x="274553" y="1927400"/>
                  <a:pt x="277029" y="1931591"/>
                </a:cubicBezTo>
                <a:lnTo>
                  <a:pt x="276874" y="1943277"/>
                </a:lnTo>
                <a:lnTo>
                  <a:pt x="276993" y="1943188"/>
                </a:lnTo>
                <a:cubicBezTo>
                  <a:pt x="279172" y="1939997"/>
                  <a:pt x="279839" y="1936021"/>
                  <a:pt x="277219" y="1931496"/>
                </a:cubicBezTo>
                <a:cubicBezTo>
                  <a:pt x="274743" y="1927305"/>
                  <a:pt x="266932" y="1924638"/>
                  <a:pt x="261313" y="1924257"/>
                </a:cubicBezTo>
                <a:cubicBezTo>
                  <a:pt x="238643" y="1922733"/>
                  <a:pt x="213402" y="1925781"/>
                  <a:pt x="219117" y="1889491"/>
                </a:cubicBezTo>
                <a:cubicBezTo>
                  <a:pt x="219593" y="1886443"/>
                  <a:pt x="214354" y="1881204"/>
                  <a:pt x="210640" y="1879013"/>
                </a:cubicBezTo>
                <a:lnTo>
                  <a:pt x="210640" y="1879109"/>
                </a:lnTo>
                <a:close/>
                <a:moveTo>
                  <a:pt x="7998870" y="1876673"/>
                </a:moveTo>
                <a:lnTo>
                  <a:pt x="7998839" y="1876695"/>
                </a:lnTo>
                <a:lnTo>
                  <a:pt x="8006897" y="1879486"/>
                </a:lnTo>
                <a:close/>
                <a:moveTo>
                  <a:pt x="1637490" y="1874555"/>
                </a:moveTo>
                <a:lnTo>
                  <a:pt x="1633448" y="1877142"/>
                </a:lnTo>
                <a:lnTo>
                  <a:pt x="1621770" y="1893357"/>
                </a:lnTo>
                <a:close/>
                <a:moveTo>
                  <a:pt x="6807270" y="1873356"/>
                </a:moveTo>
                <a:lnTo>
                  <a:pt x="6807314" y="1873368"/>
                </a:lnTo>
                <a:lnTo>
                  <a:pt x="6837068" y="1873802"/>
                </a:lnTo>
                <a:lnTo>
                  <a:pt x="6836997" y="1873768"/>
                </a:lnTo>
                <a:close/>
                <a:moveTo>
                  <a:pt x="883106" y="1872536"/>
                </a:moveTo>
                <a:cubicBezTo>
                  <a:pt x="850911" y="1878060"/>
                  <a:pt x="828146" y="1912350"/>
                  <a:pt x="800619" y="1906540"/>
                </a:cubicBezTo>
                <a:cubicBezTo>
                  <a:pt x="763662" y="1898730"/>
                  <a:pt x="752327" y="1924828"/>
                  <a:pt x="732706" y="1939973"/>
                </a:cubicBezTo>
                <a:cubicBezTo>
                  <a:pt x="727229" y="1944212"/>
                  <a:pt x="723133" y="1950069"/>
                  <a:pt x="721252" y="1956868"/>
                </a:cubicBezTo>
                <a:lnTo>
                  <a:pt x="721262" y="1956990"/>
                </a:lnTo>
                <a:lnTo>
                  <a:pt x="732705" y="1940164"/>
                </a:lnTo>
                <a:cubicBezTo>
                  <a:pt x="752327" y="1925019"/>
                  <a:pt x="763661" y="1898921"/>
                  <a:pt x="800618" y="1906731"/>
                </a:cubicBezTo>
                <a:cubicBezTo>
                  <a:pt x="828146" y="1912541"/>
                  <a:pt x="850910" y="1878251"/>
                  <a:pt x="883105" y="1872727"/>
                </a:cubicBezTo>
                <a:lnTo>
                  <a:pt x="883105" y="1872917"/>
                </a:lnTo>
                <a:lnTo>
                  <a:pt x="889647" y="1873047"/>
                </a:lnTo>
                <a:lnTo>
                  <a:pt x="926929" y="1875962"/>
                </a:lnTo>
                <a:lnTo>
                  <a:pt x="942979" y="1881885"/>
                </a:lnTo>
                <a:lnTo>
                  <a:pt x="968373" y="1895808"/>
                </a:lnTo>
                <a:lnTo>
                  <a:pt x="981748" y="1905902"/>
                </a:lnTo>
                <a:lnTo>
                  <a:pt x="1005891" y="1936062"/>
                </a:lnTo>
                <a:lnTo>
                  <a:pt x="1008920" y="1940279"/>
                </a:lnTo>
                <a:lnTo>
                  <a:pt x="1018052" y="1987201"/>
                </a:lnTo>
                <a:lnTo>
                  <a:pt x="1018075" y="1987122"/>
                </a:lnTo>
                <a:lnTo>
                  <a:pt x="1018075" y="1986931"/>
                </a:lnTo>
                <a:cubicBezTo>
                  <a:pt x="1019647" y="1970596"/>
                  <a:pt x="1016140" y="1954570"/>
                  <a:pt x="1008961" y="1939897"/>
                </a:cubicBezTo>
                <a:lnTo>
                  <a:pt x="1005891" y="1936062"/>
                </a:lnTo>
                <a:lnTo>
                  <a:pt x="987161" y="1909988"/>
                </a:lnTo>
                <a:lnTo>
                  <a:pt x="981748" y="1905902"/>
                </a:lnTo>
                <a:lnTo>
                  <a:pt x="977808" y="1900980"/>
                </a:lnTo>
                <a:lnTo>
                  <a:pt x="968373" y="1895808"/>
                </a:lnTo>
                <a:lnTo>
                  <a:pt x="956576" y="1886903"/>
                </a:lnTo>
                <a:lnTo>
                  <a:pt x="942979" y="1881885"/>
                </a:lnTo>
                <a:lnTo>
                  <a:pt x="933047" y="1876440"/>
                </a:lnTo>
                <a:lnTo>
                  <a:pt x="926929" y="1875962"/>
                </a:lnTo>
                <a:lnTo>
                  <a:pt x="920709" y="1873666"/>
                </a:lnTo>
                <a:lnTo>
                  <a:pt x="889647" y="1873047"/>
                </a:lnTo>
                <a:close/>
                <a:moveTo>
                  <a:pt x="1751516" y="1871695"/>
                </a:moveTo>
                <a:lnTo>
                  <a:pt x="1749301" y="1874888"/>
                </a:lnTo>
                <a:lnTo>
                  <a:pt x="1751690" y="1872060"/>
                </a:lnTo>
                <a:lnTo>
                  <a:pt x="1751757" y="1871936"/>
                </a:lnTo>
                <a:close/>
                <a:moveTo>
                  <a:pt x="2030960" y="1869417"/>
                </a:moveTo>
                <a:lnTo>
                  <a:pt x="2050489" y="1895682"/>
                </a:lnTo>
                <a:cubicBezTo>
                  <a:pt x="2058013" y="1913113"/>
                  <a:pt x="2052108" y="1930258"/>
                  <a:pt x="2051442" y="1947784"/>
                </a:cubicBezTo>
                <a:cubicBezTo>
                  <a:pt x="2050965" y="1959119"/>
                  <a:pt x="2051917" y="1974930"/>
                  <a:pt x="2067444" y="1979883"/>
                </a:cubicBezTo>
                <a:lnTo>
                  <a:pt x="2067703" y="1979860"/>
                </a:lnTo>
                <a:lnTo>
                  <a:pt x="2053823" y="1966322"/>
                </a:lnTo>
                <a:cubicBezTo>
                  <a:pt x="2051703" y="1960333"/>
                  <a:pt x="2051585" y="1953547"/>
                  <a:pt x="2051822" y="1947879"/>
                </a:cubicBezTo>
                <a:cubicBezTo>
                  <a:pt x="2052489" y="1930448"/>
                  <a:pt x="2058299" y="1913303"/>
                  <a:pt x="2050870" y="1895777"/>
                </a:cubicBezTo>
                <a:cubicBezTo>
                  <a:pt x="2045774" y="1883823"/>
                  <a:pt x="2039631" y="1874346"/>
                  <a:pt x="2031296" y="1869500"/>
                </a:cubicBezTo>
                <a:close/>
                <a:moveTo>
                  <a:pt x="1764844" y="1865593"/>
                </a:moveTo>
                <a:lnTo>
                  <a:pt x="1764548" y="1865678"/>
                </a:lnTo>
                <a:lnTo>
                  <a:pt x="1764834" y="1865678"/>
                </a:lnTo>
                <a:cubicBezTo>
                  <a:pt x="1770454" y="1871584"/>
                  <a:pt x="1776431" y="1877203"/>
                  <a:pt x="1781646" y="1883383"/>
                </a:cubicBezTo>
                <a:lnTo>
                  <a:pt x="1793882" y="1904437"/>
                </a:lnTo>
                <a:lnTo>
                  <a:pt x="1793981" y="1904444"/>
                </a:lnTo>
                <a:cubicBezTo>
                  <a:pt x="1805173" y="1902611"/>
                  <a:pt x="1811590" y="1903331"/>
                  <a:pt x="1814916" y="1905537"/>
                </a:cubicBezTo>
                <a:lnTo>
                  <a:pt x="1817272" y="1915453"/>
                </a:lnTo>
                <a:lnTo>
                  <a:pt x="1817293" y="1915411"/>
                </a:lnTo>
                <a:cubicBezTo>
                  <a:pt x="1819650" y="1907184"/>
                  <a:pt x="1816364" y="1900635"/>
                  <a:pt x="1793980" y="1904350"/>
                </a:cubicBezTo>
                <a:lnTo>
                  <a:pt x="1793885" y="1904350"/>
                </a:lnTo>
                <a:cubicBezTo>
                  <a:pt x="1791314" y="1896159"/>
                  <a:pt x="1786861" y="1889396"/>
                  <a:pt x="1781646" y="1883216"/>
                </a:cubicBezTo>
                <a:close/>
                <a:moveTo>
                  <a:pt x="1657773" y="1864214"/>
                </a:moveTo>
                <a:lnTo>
                  <a:pt x="1652221" y="1865125"/>
                </a:lnTo>
                <a:lnTo>
                  <a:pt x="1643635" y="1870621"/>
                </a:lnTo>
                <a:close/>
                <a:moveTo>
                  <a:pt x="6671047" y="1863833"/>
                </a:moveTo>
                <a:lnTo>
                  <a:pt x="6671064" y="1863867"/>
                </a:lnTo>
                <a:lnTo>
                  <a:pt x="6698730" y="1872304"/>
                </a:lnTo>
                <a:cubicBezTo>
                  <a:pt x="6707065" y="1876697"/>
                  <a:pt x="6714185" y="1883103"/>
                  <a:pt x="6719281" y="1892866"/>
                </a:cubicBezTo>
                <a:lnTo>
                  <a:pt x="6719376" y="1892866"/>
                </a:lnTo>
                <a:cubicBezTo>
                  <a:pt x="6714280" y="1883103"/>
                  <a:pt x="6707160" y="1876674"/>
                  <a:pt x="6698825" y="1872268"/>
                </a:cubicBezTo>
                <a:close/>
                <a:moveTo>
                  <a:pt x="7159684" y="1863821"/>
                </a:moveTo>
                <a:lnTo>
                  <a:pt x="7137440" y="1873852"/>
                </a:lnTo>
                <a:cubicBezTo>
                  <a:pt x="7133446" y="1875060"/>
                  <a:pt x="7129692" y="1876456"/>
                  <a:pt x="7126729" y="1878681"/>
                </a:cubicBezTo>
                <a:lnTo>
                  <a:pt x="7126614" y="1878871"/>
                </a:lnTo>
                <a:lnTo>
                  <a:pt x="7137130" y="1874137"/>
                </a:lnTo>
                <a:cubicBezTo>
                  <a:pt x="7145119" y="1871720"/>
                  <a:pt x="7154049" y="1870053"/>
                  <a:pt x="7159526" y="1864005"/>
                </a:cubicBezTo>
                <a:close/>
                <a:moveTo>
                  <a:pt x="8456130" y="1858234"/>
                </a:moveTo>
                <a:lnTo>
                  <a:pt x="8456165" y="1858385"/>
                </a:lnTo>
                <a:cubicBezTo>
                  <a:pt x="8463452" y="1864862"/>
                  <a:pt x="8471226" y="1871071"/>
                  <a:pt x="8478440" y="1877521"/>
                </a:cubicBezTo>
                <a:lnTo>
                  <a:pt x="8497227" y="1897972"/>
                </a:lnTo>
                <a:lnTo>
                  <a:pt x="8497157" y="1897783"/>
                </a:lnTo>
                <a:cubicBezTo>
                  <a:pt x="8492115" y="1890348"/>
                  <a:pt x="8485462" y="1883666"/>
                  <a:pt x="8478249" y="1877223"/>
                </a:cubicBezTo>
                <a:close/>
                <a:moveTo>
                  <a:pt x="1697607" y="1857674"/>
                </a:moveTo>
                <a:lnTo>
                  <a:pt x="1696613" y="1857838"/>
                </a:lnTo>
                <a:lnTo>
                  <a:pt x="1697526" y="1857769"/>
                </a:lnTo>
                <a:cubicBezTo>
                  <a:pt x="1707304" y="1858969"/>
                  <a:pt x="1716234" y="1862249"/>
                  <a:pt x="1723020" y="1867964"/>
                </a:cubicBezTo>
                <a:cubicBezTo>
                  <a:pt x="1732927" y="1876346"/>
                  <a:pt x="1740928" y="1882823"/>
                  <a:pt x="1748261" y="1876346"/>
                </a:cubicBezTo>
                <a:lnTo>
                  <a:pt x="1748070" y="1876346"/>
                </a:lnTo>
                <a:lnTo>
                  <a:pt x="1748128" y="1876278"/>
                </a:lnTo>
                <a:lnTo>
                  <a:pt x="1736699" y="1877632"/>
                </a:lnTo>
                <a:cubicBezTo>
                  <a:pt x="1732544" y="1875775"/>
                  <a:pt x="1728068" y="1872060"/>
                  <a:pt x="1723115" y="1867869"/>
                </a:cubicBezTo>
                <a:cubicBezTo>
                  <a:pt x="1716328" y="1862154"/>
                  <a:pt x="1707393" y="1858874"/>
                  <a:pt x="1697607" y="1857674"/>
                </a:cubicBezTo>
                <a:close/>
                <a:moveTo>
                  <a:pt x="6921442" y="1857594"/>
                </a:moveTo>
                <a:lnTo>
                  <a:pt x="6921259" y="1857754"/>
                </a:lnTo>
                <a:cubicBezTo>
                  <a:pt x="6919716" y="1859165"/>
                  <a:pt x="6919091" y="1860171"/>
                  <a:pt x="6920353" y="1860957"/>
                </a:cubicBezTo>
                <a:cubicBezTo>
                  <a:pt x="6954548" y="1882007"/>
                  <a:pt x="6955310" y="1937633"/>
                  <a:pt x="6990552" y="1944967"/>
                </a:cubicBezTo>
                <a:cubicBezTo>
                  <a:pt x="7022080" y="1951540"/>
                  <a:pt x="7046560" y="1967637"/>
                  <a:pt x="7064085" y="1984973"/>
                </a:cubicBezTo>
                <a:cubicBezTo>
                  <a:pt x="7089327" y="2009928"/>
                  <a:pt x="7133332" y="1993164"/>
                  <a:pt x="7147239" y="2027740"/>
                </a:cubicBezTo>
                <a:cubicBezTo>
                  <a:pt x="7158764" y="2056505"/>
                  <a:pt x="7177909" y="2060696"/>
                  <a:pt x="7203627" y="2057648"/>
                </a:cubicBezTo>
                <a:cubicBezTo>
                  <a:pt x="7228677" y="2092129"/>
                  <a:pt x="7264682" y="2078889"/>
                  <a:pt x="7298496" y="2082508"/>
                </a:cubicBezTo>
                <a:lnTo>
                  <a:pt x="7298401" y="2082413"/>
                </a:lnTo>
                <a:cubicBezTo>
                  <a:pt x="7363837" y="2089462"/>
                  <a:pt x="7428893" y="2084413"/>
                  <a:pt x="7494044" y="2086604"/>
                </a:cubicBezTo>
                <a:lnTo>
                  <a:pt x="7494040" y="2086609"/>
                </a:lnTo>
                <a:lnTo>
                  <a:pt x="7494044" y="2086605"/>
                </a:lnTo>
                <a:cubicBezTo>
                  <a:pt x="7531001" y="2098987"/>
                  <a:pt x="7567577" y="2089081"/>
                  <a:pt x="7603772" y="2083366"/>
                </a:cubicBezTo>
                <a:lnTo>
                  <a:pt x="7606747" y="2083134"/>
                </a:lnTo>
                <a:lnTo>
                  <a:pt x="7630000" y="2082807"/>
                </a:lnTo>
                <a:lnTo>
                  <a:pt x="7635826" y="2084575"/>
                </a:lnTo>
                <a:lnTo>
                  <a:pt x="7646339" y="2098702"/>
                </a:lnTo>
                <a:lnTo>
                  <a:pt x="7646434" y="2098917"/>
                </a:lnTo>
                <a:lnTo>
                  <a:pt x="7646448" y="2098847"/>
                </a:lnTo>
                <a:lnTo>
                  <a:pt x="7646339" y="2098702"/>
                </a:lnTo>
                <a:lnTo>
                  <a:pt x="7640789" y="2086081"/>
                </a:lnTo>
                <a:lnTo>
                  <a:pt x="7635826" y="2084575"/>
                </a:lnTo>
                <a:lnTo>
                  <a:pt x="7634463" y="2082744"/>
                </a:lnTo>
                <a:lnTo>
                  <a:pt x="7630000" y="2082807"/>
                </a:lnTo>
                <a:lnTo>
                  <a:pt x="7626107" y="2081625"/>
                </a:lnTo>
                <a:lnTo>
                  <a:pt x="7606747" y="2083134"/>
                </a:lnTo>
                <a:lnTo>
                  <a:pt x="7603773" y="2083176"/>
                </a:lnTo>
                <a:cubicBezTo>
                  <a:pt x="7567578" y="2088890"/>
                  <a:pt x="7531002" y="2098892"/>
                  <a:pt x="7494045" y="2086414"/>
                </a:cubicBezTo>
                <a:cubicBezTo>
                  <a:pt x="7428894" y="2084223"/>
                  <a:pt x="7363743" y="2089367"/>
                  <a:pt x="7298401" y="2082223"/>
                </a:cubicBezTo>
                <a:cubicBezTo>
                  <a:pt x="7273112" y="2079508"/>
                  <a:pt x="7246484" y="2086223"/>
                  <a:pt x="7224182" y="2075245"/>
                </a:cubicBezTo>
                <a:lnTo>
                  <a:pt x="7203621" y="2057440"/>
                </a:lnTo>
                <a:lnTo>
                  <a:pt x="7170338" y="2054434"/>
                </a:lnTo>
                <a:cubicBezTo>
                  <a:pt x="7160884" y="2050172"/>
                  <a:pt x="7153192" y="2041933"/>
                  <a:pt x="7147430" y="2027550"/>
                </a:cubicBezTo>
                <a:cubicBezTo>
                  <a:pt x="7133523" y="1992974"/>
                  <a:pt x="7089518" y="2009643"/>
                  <a:pt x="7064276" y="1984782"/>
                </a:cubicBezTo>
                <a:cubicBezTo>
                  <a:pt x="7046751" y="1967447"/>
                  <a:pt x="7022271" y="1951350"/>
                  <a:pt x="6990743" y="1944777"/>
                </a:cubicBezTo>
                <a:cubicBezTo>
                  <a:pt x="6955501" y="1937443"/>
                  <a:pt x="6954739" y="1881817"/>
                  <a:pt x="6920544" y="1860767"/>
                </a:cubicBezTo>
                <a:close/>
                <a:moveTo>
                  <a:pt x="466997" y="1856045"/>
                </a:moveTo>
                <a:lnTo>
                  <a:pt x="465939" y="1856595"/>
                </a:lnTo>
                <a:lnTo>
                  <a:pt x="441165" y="1866102"/>
                </a:lnTo>
                <a:lnTo>
                  <a:pt x="429108" y="1867750"/>
                </a:lnTo>
                <a:lnTo>
                  <a:pt x="427240" y="1868409"/>
                </a:lnTo>
                <a:lnTo>
                  <a:pt x="424077" y="1868852"/>
                </a:lnTo>
                <a:lnTo>
                  <a:pt x="413685" y="1873193"/>
                </a:lnTo>
                <a:lnTo>
                  <a:pt x="410399" y="1874352"/>
                </a:lnTo>
                <a:cubicBezTo>
                  <a:pt x="405153" y="1878281"/>
                  <a:pt x="401212" y="1884490"/>
                  <a:pt x="399521" y="1894634"/>
                </a:cubicBezTo>
                <a:lnTo>
                  <a:pt x="389806" y="1894634"/>
                </a:lnTo>
                <a:cubicBezTo>
                  <a:pt x="374470" y="1897396"/>
                  <a:pt x="356849" y="1896444"/>
                  <a:pt x="344276" y="1903873"/>
                </a:cubicBezTo>
                <a:cubicBezTo>
                  <a:pt x="326179" y="1914541"/>
                  <a:pt x="313796" y="1918256"/>
                  <a:pt x="299794" y="1899301"/>
                </a:cubicBezTo>
                <a:lnTo>
                  <a:pt x="286755" y="1876192"/>
                </a:lnTo>
                <a:lnTo>
                  <a:pt x="284263" y="1858833"/>
                </a:lnTo>
                <a:lnTo>
                  <a:pt x="284261" y="1858775"/>
                </a:lnTo>
                <a:lnTo>
                  <a:pt x="284256" y="1858785"/>
                </a:lnTo>
                <a:lnTo>
                  <a:pt x="284263" y="1858833"/>
                </a:lnTo>
                <a:lnTo>
                  <a:pt x="284793" y="1872715"/>
                </a:lnTo>
                <a:lnTo>
                  <a:pt x="286755" y="1876192"/>
                </a:lnTo>
                <a:lnTo>
                  <a:pt x="287243" y="1879593"/>
                </a:lnTo>
                <a:cubicBezTo>
                  <a:pt x="290275" y="1886275"/>
                  <a:pt x="294900" y="1892789"/>
                  <a:pt x="299794" y="1899397"/>
                </a:cubicBezTo>
                <a:cubicBezTo>
                  <a:pt x="313891" y="1918352"/>
                  <a:pt x="326273" y="1914637"/>
                  <a:pt x="344275" y="1903969"/>
                </a:cubicBezTo>
                <a:cubicBezTo>
                  <a:pt x="350562" y="1900255"/>
                  <a:pt x="358110" y="1898635"/>
                  <a:pt x="366004" y="1897600"/>
                </a:cubicBezTo>
                <a:lnTo>
                  <a:pt x="389702" y="1894743"/>
                </a:lnTo>
                <a:lnTo>
                  <a:pt x="389710" y="1894730"/>
                </a:lnTo>
                <a:lnTo>
                  <a:pt x="389805" y="1894730"/>
                </a:lnTo>
                <a:lnTo>
                  <a:pt x="399426" y="1894730"/>
                </a:lnTo>
                <a:lnTo>
                  <a:pt x="399589" y="1894699"/>
                </a:lnTo>
                <a:lnTo>
                  <a:pt x="410453" y="1874543"/>
                </a:lnTo>
                <a:lnTo>
                  <a:pt x="413685" y="1873193"/>
                </a:lnTo>
                <a:lnTo>
                  <a:pt x="427240" y="1868409"/>
                </a:lnTo>
                <a:lnTo>
                  <a:pt x="439694" y="1866667"/>
                </a:lnTo>
                <a:lnTo>
                  <a:pt x="441165" y="1866102"/>
                </a:lnTo>
                <a:lnTo>
                  <a:pt x="449978" y="1864898"/>
                </a:lnTo>
                <a:lnTo>
                  <a:pt x="465939" y="1856595"/>
                </a:lnTo>
                <a:lnTo>
                  <a:pt x="467207" y="1856109"/>
                </a:lnTo>
                <a:lnTo>
                  <a:pt x="467148" y="1856058"/>
                </a:lnTo>
                <a:close/>
                <a:moveTo>
                  <a:pt x="1203199" y="1852224"/>
                </a:moveTo>
                <a:lnTo>
                  <a:pt x="1222142" y="1877122"/>
                </a:lnTo>
                <a:lnTo>
                  <a:pt x="1223180" y="1879562"/>
                </a:lnTo>
                <a:lnTo>
                  <a:pt x="1228473" y="1894561"/>
                </a:lnTo>
                <a:lnTo>
                  <a:pt x="1227975" y="1900583"/>
                </a:lnTo>
                <a:lnTo>
                  <a:pt x="1223934" y="1910243"/>
                </a:lnTo>
                <a:lnTo>
                  <a:pt x="1219337" y="1916031"/>
                </a:lnTo>
                <a:lnTo>
                  <a:pt x="1204470" y="1926062"/>
                </a:lnTo>
                <a:lnTo>
                  <a:pt x="1199050" y="1929400"/>
                </a:lnTo>
                <a:cubicBezTo>
                  <a:pt x="1141709" y="1957594"/>
                  <a:pt x="1115134" y="2000171"/>
                  <a:pt x="1106181" y="2059131"/>
                </a:cubicBezTo>
                <a:cubicBezTo>
                  <a:pt x="1095798" y="2073133"/>
                  <a:pt x="1065128" y="2081895"/>
                  <a:pt x="1072081" y="2095707"/>
                </a:cubicBezTo>
                <a:cubicBezTo>
                  <a:pt x="1093608" y="2138855"/>
                  <a:pt x="1043125" y="2173812"/>
                  <a:pt x="1064652" y="2216103"/>
                </a:cubicBezTo>
                <a:cubicBezTo>
                  <a:pt x="1071605" y="2229819"/>
                  <a:pt x="1058651" y="2243059"/>
                  <a:pt x="1038839" y="2238486"/>
                </a:cubicBezTo>
                <a:cubicBezTo>
                  <a:pt x="1026075" y="2235534"/>
                  <a:pt x="1005978" y="2224009"/>
                  <a:pt x="1004930" y="2246392"/>
                </a:cubicBezTo>
                <a:lnTo>
                  <a:pt x="1005156" y="2246722"/>
                </a:lnTo>
                <a:lnTo>
                  <a:pt x="1005120" y="2246582"/>
                </a:lnTo>
                <a:cubicBezTo>
                  <a:pt x="1006168" y="2224199"/>
                  <a:pt x="1026265" y="2235724"/>
                  <a:pt x="1039029" y="2238676"/>
                </a:cubicBezTo>
                <a:cubicBezTo>
                  <a:pt x="1058841" y="2243249"/>
                  <a:pt x="1071795" y="2230009"/>
                  <a:pt x="1064842" y="2216293"/>
                </a:cubicBezTo>
                <a:cubicBezTo>
                  <a:pt x="1043315" y="2174002"/>
                  <a:pt x="1093893" y="2139045"/>
                  <a:pt x="1072271" y="2095897"/>
                </a:cubicBezTo>
                <a:lnTo>
                  <a:pt x="1072176" y="2095992"/>
                </a:lnTo>
                <a:cubicBezTo>
                  <a:pt x="1065223" y="2082085"/>
                  <a:pt x="1095893" y="2073418"/>
                  <a:pt x="1106275" y="2059416"/>
                </a:cubicBezTo>
                <a:cubicBezTo>
                  <a:pt x="1151233" y="2076561"/>
                  <a:pt x="1137708" y="2124186"/>
                  <a:pt x="1148471" y="2155333"/>
                </a:cubicBezTo>
                <a:cubicBezTo>
                  <a:pt x="1160568" y="2190290"/>
                  <a:pt x="1183428" y="2212483"/>
                  <a:pt x="1204097" y="2235438"/>
                </a:cubicBezTo>
                <a:lnTo>
                  <a:pt x="1206780" y="2238906"/>
                </a:lnTo>
                <a:lnTo>
                  <a:pt x="1233780" y="2276079"/>
                </a:lnTo>
                <a:lnTo>
                  <a:pt x="1239927" y="2289207"/>
                </a:lnTo>
                <a:lnTo>
                  <a:pt x="1248063" y="2316883"/>
                </a:lnTo>
                <a:lnTo>
                  <a:pt x="1249488" y="2329481"/>
                </a:lnTo>
                <a:lnTo>
                  <a:pt x="1242169" y="2367540"/>
                </a:lnTo>
                <a:lnTo>
                  <a:pt x="1241843" y="2368834"/>
                </a:lnTo>
                <a:lnTo>
                  <a:pt x="1211669" y="2416339"/>
                </a:lnTo>
                <a:lnTo>
                  <a:pt x="1211717" y="2416318"/>
                </a:lnTo>
                <a:cubicBezTo>
                  <a:pt x="1225481" y="2399506"/>
                  <a:pt x="1235524" y="2383820"/>
                  <a:pt x="1241938" y="2368739"/>
                </a:cubicBezTo>
                <a:lnTo>
                  <a:pt x="1242169" y="2367540"/>
                </a:lnTo>
                <a:lnTo>
                  <a:pt x="1250191" y="2335705"/>
                </a:lnTo>
                <a:lnTo>
                  <a:pt x="1249488" y="2329481"/>
                </a:lnTo>
                <a:lnTo>
                  <a:pt x="1250389" y="2324794"/>
                </a:lnTo>
                <a:lnTo>
                  <a:pt x="1248063" y="2316883"/>
                </a:lnTo>
                <a:lnTo>
                  <a:pt x="1246528" y="2303306"/>
                </a:lnTo>
                <a:lnTo>
                  <a:pt x="1239927" y="2289207"/>
                </a:lnTo>
                <a:lnTo>
                  <a:pt x="1237622" y="2281368"/>
                </a:lnTo>
                <a:lnTo>
                  <a:pt x="1233780" y="2276079"/>
                </a:lnTo>
                <a:lnTo>
                  <a:pt x="1231085" y="2270322"/>
                </a:lnTo>
                <a:lnTo>
                  <a:pt x="1206780" y="2238906"/>
                </a:lnTo>
                <a:lnTo>
                  <a:pt x="1204192" y="2235343"/>
                </a:lnTo>
                <a:cubicBezTo>
                  <a:pt x="1183523" y="2212388"/>
                  <a:pt x="1160663" y="2190194"/>
                  <a:pt x="1148566" y="2155238"/>
                </a:cubicBezTo>
                <a:cubicBezTo>
                  <a:pt x="1137803" y="2124091"/>
                  <a:pt x="1151329" y="2076466"/>
                  <a:pt x="1106371" y="2059321"/>
                </a:cubicBezTo>
                <a:cubicBezTo>
                  <a:pt x="1115419" y="2000361"/>
                  <a:pt x="1141899" y="1957785"/>
                  <a:pt x="1199239" y="1929591"/>
                </a:cubicBezTo>
                <a:lnTo>
                  <a:pt x="1204470" y="1926062"/>
                </a:lnTo>
                <a:lnTo>
                  <a:pt x="1217978" y="1917741"/>
                </a:lnTo>
                <a:lnTo>
                  <a:pt x="1219337" y="1916031"/>
                </a:lnTo>
                <a:lnTo>
                  <a:pt x="1222369" y="1913985"/>
                </a:lnTo>
                <a:lnTo>
                  <a:pt x="1223934" y="1910243"/>
                </a:lnTo>
                <a:lnTo>
                  <a:pt x="1227553" y="1905687"/>
                </a:lnTo>
                <a:lnTo>
                  <a:pt x="1227975" y="1900583"/>
                </a:lnTo>
                <a:lnTo>
                  <a:pt x="1229398" y="1897182"/>
                </a:lnTo>
                <a:lnTo>
                  <a:pt x="1228473" y="1894561"/>
                </a:lnTo>
                <a:lnTo>
                  <a:pt x="1228650" y="1892419"/>
                </a:lnTo>
                <a:lnTo>
                  <a:pt x="1223180" y="1879562"/>
                </a:lnTo>
                <a:lnTo>
                  <a:pt x="1222372" y="1877272"/>
                </a:lnTo>
                <a:cubicBezTo>
                  <a:pt x="1217914" y="1869905"/>
                  <a:pt x="1211455" y="1861701"/>
                  <a:pt x="1203335" y="1852343"/>
                </a:cubicBezTo>
                <a:close/>
                <a:moveTo>
                  <a:pt x="1377733" y="1851444"/>
                </a:moveTo>
                <a:lnTo>
                  <a:pt x="1377805" y="1851562"/>
                </a:lnTo>
                <a:lnTo>
                  <a:pt x="1385473" y="1868909"/>
                </a:lnTo>
                <a:lnTo>
                  <a:pt x="1385258" y="1878866"/>
                </a:lnTo>
                <a:lnTo>
                  <a:pt x="1384755" y="1880893"/>
                </a:lnTo>
                <a:lnTo>
                  <a:pt x="1373261" y="1900253"/>
                </a:lnTo>
                <a:cubicBezTo>
                  <a:pt x="1352307" y="1925875"/>
                  <a:pt x="1316873" y="1946354"/>
                  <a:pt x="1317445" y="1986264"/>
                </a:cubicBezTo>
                <a:cubicBezTo>
                  <a:pt x="1317540" y="1995170"/>
                  <a:pt x="1314255" y="2008577"/>
                  <a:pt x="1316397" y="2016935"/>
                </a:cubicBezTo>
                <a:lnTo>
                  <a:pt x="1316756" y="2017257"/>
                </a:lnTo>
                <a:lnTo>
                  <a:pt x="1316493" y="2002172"/>
                </a:lnTo>
                <a:cubicBezTo>
                  <a:pt x="1317023" y="1996670"/>
                  <a:pt x="1317803" y="1991098"/>
                  <a:pt x="1317732" y="1986645"/>
                </a:cubicBezTo>
                <a:cubicBezTo>
                  <a:pt x="1317255" y="1946735"/>
                  <a:pt x="1352593" y="1926257"/>
                  <a:pt x="1373548" y="1900634"/>
                </a:cubicBezTo>
                <a:cubicBezTo>
                  <a:pt x="1378263" y="1894883"/>
                  <a:pt x="1381581" y="1889726"/>
                  <a:pt x="1383733" y="1885026"/>
                </a:cubicBezTo>
                <a:lnTo>
                  <a:pt x="1384755" y="1880893"/>
                </a:lnTo>
                <a:lnTo>
                  <a:pt x="1385230" y="1880093"/>
                </a:lnTo>
                <a:lnTo>
                  <a:pt x="1385258" y="1878866"/>
                </a:lnTo>
                <a:lnTo>
                  <a:pt x="1386914" y="1872168"/>
                </a:lnTo>
                <a:lnTo>
                  <a:pt x="1385473" y="1868909"/>
                </a:lnTo>
                <a:lnTo>
                  <a:pt x="1385573" y="1864344"/>
                </a:lnTo>
                <a:lnTo>
                  <a:pt x="1377805" y="1851562"/>
                </a:lnTo>
                <a:lnTo>
                  <a:pt x="1377767" y="1851477"/>
                </a:lnTo>
                <a:close/>
                <a:moveTo>
                  <a:pt x="176965" y="1845767"/>
                </a:moveTo>
                <a:lnTo>
                  <a:pt x="178043" y="1850076"/>
                </a:lnTo>
                <a:lnTo>
                  <a:pt x="182031" y="1853648"/>
                </a:lnTo>
                <a:close/>
                <a:moveTo>
                  <a:pt x="687048" y="1842793"/>
                </a:moveTo>
                <a:lnTo>
                  <a:pt x="653433" y="1865882"/>
                </a:lnTo>
                <a:lnTo>
                  <a:pt x="645385" y="1875358"/>
                </a:lnTo>
                <a:close/>
                <a:moveTo>
                  <a:pt x="1883504" y="1841175"/>
                </a:moveTo>
                <a:lnTo>
                  <a:pt x="1883397" y="1841195"/>
                </a:lnTo>
                <a:lnTo>
                  <a:pt x="1902373" y="1849132"/>
                </a:lnTo>
                <a:cubicBezTo>
                  <a:pt x="1908496" y="1853070"/>
                  <a:pt x="1914233" y="1857915"/>
                  <a:pt x="1919329" y="1862630"/>
                </a:cubicBezTo>
                <a:cubicBezTo>
                  <a:pt x="1932903" y="1875203"/>
                  <a:pt x="1945666" y="1880561"/>
                  <a:pt x="1958513" y="1881133"/>
                </a:cubicBezTo>
                <a:lnTo>
                  <a:pt x="1958527" y="1881129"/>
                </a:lnTo>
                <a:lnTo>
                  <a:pt x="1939589" y="1876478"/>
                </a:lnTo>
                <a:cubicBezTo>
                  <a:pt x="1933088" y="1873495"/>
                  <a:pt x="1926498" y="1869013"/>
                  <a:pt x="1919711" y="1862726"/>
                </a:cubicBezTo>
                <a:cubicBezTo>
                  <a:pt x="1909519" y="1853296"/>
                  <a:pt x="1896756" y="1843342"/>
                  <a:pt x="1883504" y="1841175"/>
                </a:cubicBezTo>
                <a:close/>
                <a:moveTo>
                  <a:pt x="499591" y="1841080"/>
                </a:moveTo>
                <a:lnTo>
                  <a:pt x="547729" y="1853677"/>
                </a:lnTo>
                <a:cubicBezTo>
                  <a:pt x="562112" y="1856629"/>
                  <a:pt x="560302" y="1868059"/>
                  <a:pt x="559826" y="1880251"/>
                </a:cubicBezTo>
                <a:cubicBezTo>
                  <a:pt x="559445" y="1890729"/>
                  <a:pt x="563922" y="1904159"/>
                  <a:pt x="576019" y="1907302"/>
                </a:cubicBezTo>
                <a:cubicBezTo>
                  <a:pt x="582734" y="1909017"/>
                  <a:pt x="587306" y="1906516"/>
                  <a:pt x="591009" y="1902516"/>
                </a:cubicBezTo>
                <a:lnTo>
                  <a:pt x="591035" y="1902478"/>
                </a:lnTo>
                <a:lnTo>
                  <a:pt x="576114" y="1907207"/>
                </a:lnTo>
                <a:cubicBezTo>
                  <a:pt x="564017" y="1904064"/>
                  <a:pt x="559541" y="1890634"/>
                  <a:pt x="559922" y="1880156"/>
                </a:cubicBezTo>
                <a:cubicBezTo>
                  <a:pt x="560303" y="1868059"/>
                  <a:pt x="562208" y="1856629"/>
                  <a:pt x="547825" y="1853581"/>
                </a:cubicBezTo>
                <a:cubicBezTo>
                  <a:pt x="533073" y="1850474"/>
                  <a:pt x="518415" y="1845424"/>
                  <a:pt x="503675" y="1841541"/>
                </a:cubicBezTo>
                <a:close/>
                <a:moveTo>
                  <a:pt x="7273380" y="1837683"/>
                </a:moveTo>
                <a:lnTo>
                  <a:pt x="7273331" y="1838025"/>
                </a:lnTo>
                <a:cubicBezTo>
                  <a:pt x="7274383" y="1844178"/>
                  <a:pt x="7276865" y="1849353"/>
                  <a:pt x="7280358" y="1853836"/>
                </a:cubicBezTo>
                <a:lnTo>
                  <a:pt x="7283740" y="1856847"/>
                </a:lnTo>
                <a:lnTo>
                  <a:pt x="7284172" y="1857648"/>
                </a:lnTo>
                <a:lnTo>
                  <a:pt x="7286160" y="1859003"/>
                </a:lnTo>
                <a:lnTo>
                  <a:pt x="7293454" y="1865498"/>
                </a:lnTo>
                <a:lnTo>
                  <a:pt x="7302659" y="1870249"/>
                </a:lnTo>
                <a:lnTo>
                  <a:pt x="7304320" y="1871381"/>
                </a:lnTo>
                <a:lnTo>
                  <a:pt x="7314187" y="1876200"/>
                </a:lnTo>
                <a:lnTo>
                  <a:pt x="7327833" y="1883245"/>
                </a:lnTo>
                <a:cubicBezTo>
                  <a:pt x="7336215" y="1887436"/>
                  <a:pt x="7345264" y="1890294"/>
                  <a:pt x="7353932" y="1894104"/>
                </a:cubicBezTo>
                <a:cubicBezTo>
                  <a:pt x="7366028" y="1899438"/>
                  <a:pt x="7367648" y="1927251"/>
                  <a:pt x="7385364" y="1915059"/>
                </a:cubicBezTo>
                <a:lnTo>
                  <a:pt x="7389447" y="1911138"/>
                </a:lnTo>
                <a:lnTo>
                  <a:pt x="7401248" y="1900909"/>
                </a:lnTo>
                <a:lnTo>
                  <a:pt x="7402601" y="1898509"/>
                </a:lnTo>
                <a:lnTo>
                  <a:pt x="7405676" y="1895556"/>
                </a:lnTo>
                <a:lnTo>
                  <a:pt x="7406732" y="1891180"/>
                </a:lnTo>
                <a:lnTo>
                  <a:pt x="7411818" y="1882156"/>
                </a:lnTo>
                <a:lnTo>
                  <a:pt x="7412396" y="1867700"/>
                </a:lnTo>
                <a:lnTo>
                  <a:pt x="7412415" y="1867624"/>
                </a:lnTo>
                <a:lnTo>
                  <a:pt x="7412407" y="1867435"/>
                </a:lnTo>
                <a:lnTo>
                  <a:pt x="7412396" y="1867700"/>
                </a:lnTo>
                <a:lnTo>
                  <a:pt x="7406732" y="1891180"/>
                </a:lnTo>
                <a:lnTo>
                  <a:pt x="7402601" y="1898509"/>
                </a:lnTo>
                <a:lnTo>
                  <a:pt x="7389447" y="1911138"/>
                </a:lnTo>
                <a:lnTo>
                  <a:pt x="7385364" y="1914678"/>
                </a:lnTo>
                <a:cubicBezTo>
                  <a:pt x="7367648" y="1926870"/>
                  <a:pt x="7366028" y="1898962"/>
                  <a:pt x="7353931" y="1893723"/>
                </a:cubicBezTo>
                <a:cubicBezTo>
                  <a:pt x="7345264" y="1889913"/>
                  <a:pt x="7336215" y="1887151"/>
                  <a:pt x="7327833" y="1882865"/>
                </a:cubicBezTo>
                <a:lnTo>
                  <a:pt x="7314187" y="1876200"/>
                </a:lnTo>
                <a:lnTo>
                  <a:pt x="7302659" y="1870249"/>
                </a:lnTo>
                <a:lnTo>
                  <a:pt x="7286160" y="1859003"/>
                </a:lnTo>
                <a:lnTo>
                  <a:pt x="7283740" y="1856847"/>
                </a:lnTo>
                <a:close/>
                <a:moveTo>
                  <a:pt x="459033" y="1836503"/>
                </a:moveTo>
                <a:lnTo>
                  <a:pt x="428621" y="1846201"/>
                </a:lnTo>
                <a:lnTo>
                  <a:pt x="428670" y="1846250"/>
                </a:lnTo>
                <a:lnTo>
                  <a:pt x="458937" y="1836599"/>
                </a:lnTo>
                <a:lnTo>
                  <a:pt x="460793" y="1836702"/>
                </a:lnTo>
                <a:close/>
                <a:moveTo>
                  <a:pt x="1057908" y="1835899"/>
                </a:moveTo>
                <a:lnTo>
                  <a:pt x="1069224" y="1870917"/>
                </a:lnTo>
                <a:cubicBezTo>
                  <a:pt x="1069605" y="1878632"/>
                  <a:pt x="1086654" y="1883776"/>
                  <a:pt x="1079320" y="1894444"/>
                </a:cubicBezTo>
                <a:cubicBezTo>
                  <a:pt x="1074986" y="1900731"/>
                  <a:pt x="1069819" y="1900111"/>
                  <a:pt x="1064425" y="1898254"/>
                </a:cubicBezTo>
                <a:lnTo>
                  <a:pt x="1048293" y="1894661"/>
                </a:lnTo>
                <a:lnTo>
                  <a:pt x="1048364" y="1894730"/>
                </a:lnTo>
                <a:lnTo>
                  <a:pt x="1064651" y="1898385"/>
                </a:lnTo>
                <a:cubicBezTo>
                  <a:pt x="1070033" y="1900254"/>
                  <a:pt x="1075176" y="1900873"/>
                  <a:pt x="1079510" y="1894539"/>
                </a:cubicBezTo>
                <a:cubicBezTo>
                  <a:pt x="1086844" y="1883871"/>
                  <a:pt x="1069890" y="1878632"/>
                  <a:pt x="1069414" y="1871012"/>
                </a:cubicBezTo>
                <a:cubicBezTo>
                  <a:pt x="1068557" y="1856677"/>
                  <a:pt x="1064889" y="1845081"/>
                  <a:pt x="1058019" y="1835973"/>
                </a:cubicBezTo>
                <a:close/>
                <a:moveTo>
                  <a:pt x="106829" y="1833965"/>
                </a:moveTo>
                <a:lnTo>
                  <a:pt x="106824" y="1834054"/>
                </a:lnTo>
                <a:cubicBezTo>
                  <a:pt x="109163" y="1839032"/>
                  <a:pt x="114414" y="1845081"/>
                  <a:pt x="123582" y="1852629"/>
                </a:cubicBezTo>
                <a:lnTo>
                  <a:pt x="134836" y="1870141"/>
                </a:lnTo>
                <a:lnTo>
                  <a:pt x="134828" y="1870118"/>
                </a:lnTo>
                <a:cubicBezTo>
                  <a:pt x="132172" y="1863196"/>
                  <a:pt x="128891" y="1856916"/>
                  <a:pt x="123581" y="1852534"/>
                </a:cubicBezTo>
                <a:close/>
                <a:moveTo>
                  <a:pt x="7967056" y="1833525"/>
                </a:moveTo>
                <a:lnTo>
                  <a:pt x="7966962" y="1833611"/>
                </a:lnTo>
                <a:lnTo>
                  <a:pt x="7967128" y="1863767"/>
                </a:lnTo>
                <a:cubicBezTo>
                  <a:pt x="7965985" y="1872958"/>
                  <a:pt x="7963913" y="1881483"/>
                  <a:pt x="7961722" y="1890199"/>
                </a:cubicBezTo>
                <a:cubicBezTo>
                  <a:pt x="7957579" y="1906724"/>
                  <a:pt x="7953698" y="1923536"/>
                  <a:pt x="7957067" y="1937442"/>
                </a:cubicBezTo>
                <a:lnTo>
                  <a:pt x="7957161" y="1937594"/>
                </a:lnTo>
                <a:lnTo>
                  <a:pt x="7956672" y="1914993"/>
                </a:lnTo>
                <a:cubicBezTo>
                  <a:pt x="7957739" y="1906986"/>
                  <a:pt x="7959745" y="1898652"/>
                  <a:pt x="7961817" y="1890389"/>
                </a:cubicBezTo>
                <a:cubicBezTo>
                  <a:pt x="7966199" y="1872959"/>
                  <a:pt x="7970009" y="1856290"/>
                  <a:pt x="7967056" y="1833525"/>
                </a:cubicBezTo>
                <a:close/>
                <a:moveTo>
                  <a:pt x="8982848" y="1831622"/>
                </a:moveTo>
                <a:lnTo>
                  <a:pt x="8978215" y="1837787"/>
                </a:lnTo>
                <a:lnTo>
                  <a:pt x="8982802" y="1831715"/>
                </a:lnTo>
                <a:close/>
                <a:moveTo>
                  <a:pt x="7825995" y="1831149"/>
                </a:moveTo>
                <a:lnTo>
                  <a:pt x="7825705" y="1831335"/>
                </a:lnTo>
                <a:cubicBezTo>
                  <a:pt x="7818490" y="1834168"/>
                  <a:pt x="7813852" y="1839859"/>
                  <a:pt x="7811516" y="1846921"/>
                </a:cubicBezTo>
                <a:lnTo>
                  <a:pt x="7811431" y="1852140"/>
                </a:lnTo>
                <a:lnTo>
                  <a:pt x="7810406" y="1864241"/>
                </a:lnTo>
                <a:lnTo>
                  <a:pt x="7811194" y="1866852"/>
                </a:lnTo>
                <a:lnTo>
                  <a:pt x="7811132" y="1870732"/>
                </a:lnTo>
                <a:lnTo>
                  <a:pt x="7814171" y="1876707"/>
                </a:lnTo>
                <a:lnTo>
                  <a:pt x="7815979" y="1882690"/>
                </a:lnTo>
                <a:lnTo>
                  <a:pt x="7819637" y="1887449"/>
                </a:lnTo>
                <a:lnTo>
                  <a:pt x="7822892" y="1893847"/>
                </a:lnTo>
                <a:lnTo>
                  <a:pt x="7826007" y="1895737"/>
                </a:lnTo>
                <a:lnTo>
                  <a:pt x="7827916" y="1898220"/>
                </a:lnTo>
                <a:lnTo>
                  <a:pt x="7840576" y="1904577"/>
                </a:lnTo>
                <a:lnTo>
                  <a:pt x="7845136" y="1907344"/>
                </a:lnTo>
                <a:cubicBezTo>
                  <a:pt x="7872377" y="1913059"/>
                  <a:pt x="7870377" y="1921441"/>
                  <a:pt x="7868186" y="1941920"/>
                </a:cubicBezTo>
                <a:cubicBezTo>
                  <a:pt x="7867329" y="1950016"/>
                  <a:pt x="7849327" y="1985925"/>
                  <a:pt x="7889141" y="1968780"/>
                </a:cubicBezTo>
                <a:cubicBezTo>
                  <a:pt x="7899428" y="1964303"/>
                  <a:pt x="7898476" y="1972686"/>
                  <a:pt x="7896380" y="1978686"/>
                </a:cubicBezTo>
                <a:cubicBezTo>
                  <a:pt x="7888570" y="2001451"/>
                  <a:pt x="7909334" y="2014881"/>
                  <a:pt x="7920002" y="2021073"/>
                </a:cubicBezTo>
                <a:lnTo>
                  <a:pt x="7927150" y="2026885"/>
                </a:lnTo>
                <a:lnTo>
                  <a:pt x="7955167" y="2052140"/>
                </a:lnTo>
                <a:lnTo>
                  <a:pt x="7966378" y="2069177"/>
                </a:lnTo>
                <a:lnTo>
                  <a:pt x="7975308" y="2086828"/>
                </a:lnTo>
                <a:lnTo>
                  <a:pt x="7997061" y="2148335"/>
                </a:lnTo>
                <a:lnTo>
                  <a:pt x="8015421" y="2194136"/>
                </a:lnTo>
                <a:lnTo>
                  <a:pt x="8015920" y="2194141"/>
                </a:lnTo>
                <a:cubicBezTo>
                  <a:pt x="8000299" y="2164995"/>
                  <a:pt x="7993607" y="2131586"/>
                  <a:pt x="7982225" y="2100499"/>
                </a:cubicBezTo>
                <a:lnTo>
                  <a:pt x="7975308" y="2086828"/>
                </a:lnTo>
                <a:lnTo>
                  <a:pt x="7972189" y="2078008"/>
                </a:lnTo>
                <a:lnTo>
                  <a:pt x="7966378" y="2069177"/>
                </a:lnTo>
                <a:lnTo>
                  <a:pt x="7959930" y="2056433"/>
                </a:lnTo>
                <a:lnTo>
                  <a:pt x="7955167" y="2052140"/>
                </a:lnTo>
                <a:lnTo>
                  <a:pt x="7951670" y="2046825"/>
                </a:lnTo>
                <a:lnTo>
                  <a:pt x="7927150" y="2026885"/>
                </a:lnTo>
                <a:lnTo>
                  <a:pt x="7920384" y="2020787"/>
                </a:lnTo>
                <a:cubicBezTo>
                  <a:pt x="7909716" y="2014595"/>
                  <a:pt x="7888951" y="2001260"/>
                  <a:pt x="7896762" y="1978400"/>
                </a:cubicBezTo>
                <a:cubicBezTo>
                  <a:pt x="7898857" y="1972399"/>
                  <a:pt x="7899810" y="1964017"/>
                  <a:pt x="7889523" y="1968494"/>
                </a:cubicBezTo>
                <a:cubicBezTo>
                  <a:pt x="7849708" y="1985734"/>
                  <a:pt x="7867711" y="1949825"/>
                  <a:pt x="7868568" y="1941634"/>
                </a:cubicBezTo>
                <a:cubicBezTo>
                  <a:pt x="7870759" y="1921155"/>
                  <a:pt x="7872759" y="1912773"/>
                  <a:pt x="7845517" y="1907058"/>
                </a:cubicBezTo>
                <a:lnTo>
                  <a:pt x="7840576" y="1904577"/>
                </a:lnTo>
                <a:lnTo>
                  <a:pt x="7826007" y="1895737"/>
                </a:lnTo>
                <a:lnTo>
                  <a:pt x="7819637" y="1887449"/>
                </a:lnTo>
                <a:lnTo>
                  <a:pt x="7814171" y="1876707"/>
                </a:lnTo>
                <a:lnTo>
                  <a:pt x="7811194" y="1866852"/>
                </a:lnTo>
                <a:lnTo>
                  <a:pt x="7811431" y="1852140"/>
                </a:lnTo>
                <a:lnTo>
                  <a:pt x="7811897" y="1846649"/>
                </a:lnTo>
                <a:close/>
                <a:moveTo>
                  <a:pt x="8960235" y="1831081"/>
                </a:moveTo>
                <a:cubicBezTo>
                  <a:pt x="8957233" y="1830060"/>
                  <a:pt x="8954275" y="1830191"/>
                  <a:pt x="8951560" y="1832953"/>
                </a:cubicBezTo>
                <a:lnTo>
                  <a:pt x="8951587" y="1833192"/>
                </a:lnTo>
                <a:lnTo>
                  <a:pt x="8960045" y="1831353"/>
                </a:lnTo>
                <a:lnTo>
                  <a:pt x="8964456" y="1833461"/>
                </a:lnTo>
                <a:lnTo>
                  <a:pt x="8969170" y="1836120"/>
                </a:lnTo>
                <a:lnTo>
                  <a:pt x="8973536" y="1837801"/>
                </a:lnTo>
                <a:lnTo>
                  <a:pt x="8976966" y="1839440"/>
                </a:lnTo>
                <a:lnTo>
                  <a:pt x="8977153" y="1839193"/>
                </a:lnTo>
                <a:lnTo>
                  <a:pt x="8973536" y="1837801"/>
                </a:lnTo>
                <a:lnTo>
                  <a:pt x="8964456" y="1833461"/>
                </a:lnTo>
                <a:close/>
                <a:moveTo>
                  <a:pt x="931989" y="1829121"/>
                </a:moveTo>
                <a:cubicBezTo>
                  <a:pt x="923102" y="1827656"/>
                  <a:pt x="915627" y="1827763"/>
                  <a:pt x="910537" y="1829959"/>
                </a:cubicBezTo>
                <a:cubicBezTo>
                  <a:pt x="876628" y="1844628"/>
                  <a:pt x="839576" y="1847104"/>
                  <a:pt x="806238" y="1861297"/>
                </a:cubicBezTo>
                <a:cubicBezTo>
                  <a:pt x="768043" y="1877584"/>
                  <a:pt x="717465" y="1880537"/>
                  <a:pt x="702511" y="1927686"/>
                </a:cubicBezTo>
                <a:lnTo>
                  <a:pt x="700135" y="1934604"/>
                </a:lnTo>
                <a:lnTo>
                  <a:pt x="685867" y="1973966"/>
                </a:lnTo>
                <a:lnTo>
                  <a:pt x="672943" y="2013742"/>
                </a:lnTo>
                <a:lnTo>
                  <a:pt x="670602" y="2020555"/>
                </a:lnTo>
                <a:lnTo>
                  <a:pt x="670507" y="2020459"/>
                </a:lnTo>
                <a:cubicBezTo>
                  <a:pt x="660792" y="2035890"/>
                  <a:pt x="651171" y="2023031"/>
                  <a:pt x="641456" y="2020459"/>
                </a:cubicBezTo>
                <a:lnTo>
                  <a:pt x="641456" y="2010849"/>
                </a:lnTo>
                <a:lnTo>
                  <a:pt x="625522" y="1996612"/>
                </a:lnTo>
                <a:cubicBezTo>
                  <a:pt x="621492" y="1988733"/>
                  <a:pt x="629070" y="1983766"/>
                  <a:pt x="638041" y="1979149"/>
                </a:cubicBezTo>
                <a:lnTo>
                  <a:pt x="651193" y="1972206"/>
                </a:lnTo>
                <a:lnTo>
                  <a:pt x="651175" y="1972014"/>
                </a:lnTo>
                <a:lnTo>
                  <a:pt x="651076" y="1972167"/>
                </a:lnTo>
                <a:cubicBezTo>
                  <a:pt x="635360" y="1981978"/>
                  <a:pt x="604975" y="1988074"/>
                  <a:pt x="641361" y="2010934"/>
                </a:cubicBezTo>
                <a:cubicBezTo>
                  <a:pt x="641361" y="2014173"/>
                  <a:pt x="641361" y="2017411"/>
                  <a:pt x="641361" y="2020650"/>
                </a:cubicBezTo>
                <a:cubicBezTo>
                  <a:pt x="614595" y="2040748"/>
                  <a:pt x="609547" y="2062655"/>
                  <a:pt x="627645" y="2093611"/>
                </a:cubicBezTo>
                <a:cubicBezTo>
                  <a:pt x="638789" y="2112566"/>
                  <a:pt x="643742" y="2135140"/>
                  <a:pt x="660315" y="2151714"/>
                </a:cubicBezTo>
                <a:cubicBezTo>
                  <a:pt x="671555" y="2163048"/>
                  <a:pt x="674222" y="2176955"/>
                  <a:pt x="664602" y="2191147"/>
                </a:cubicBezTo>
                <a:cubicBezTo>
                  <a:pt x="622977" y="2252203"/>
                  <a:pt x="711750" y="2287540"/>
                  <a:pt x="694605" y="2343643"/>
                </a:cubicBezTo>
                <a:cubicBezTo>
                  <a:pt x="700701" y="2343643"/>
                  <a:pt x="706797" y="2344023"/>
                  <a:pt x="712893" y="2343643"/>
                </a:cubicBezTo>
                <a:cubicBezTo>
                  <a:pt x="721275" y="2343071"/>
                  <a:pt x="726800" y="2348214"/>
                  <a:pt x="722228" y="2354311"/>
                </a:cubicBezTo>
                <a:cubicBezTo>
                  <a:pt x="700701" y="2383076"/>
                  <a:pt x="730229" y="2374218"/>
                  <a:pt x="740325" y="2381266"/>
                </a:cubicBezTo>
                <a:cubicBezTo>
                  <a:pt x="760233" y="2395173"/>
                  <a:pt x="793665" y="2399554"/>
                  <a:pt x="772996" y="2440893"/>
                </a:cubicBezTo>
                <a:cubicBezTo>
                  <a:pt x="763852" y="2459181"/>
                  <a:pt x="782616" y="2476802"/>
                  <a:pt x="807572" y="2469849"/>
                </a:cubicBezTo>
                <a:cubicBezTo>
                  <a:pt x="823527" y="2465420"/>
                  <a:pt x="839171" y="2460133"/>
                  <a:pt x="854185" y="2453430"/>
                </a:cubicBezTo>
                <a:lnTo>
                  <a:pt x="878511" y="2439276"/>
                </a:lnTo>
                <a:lnTo>
                  <a:pt x="854375" y="2453299"/>
                </a:lnTo>
                <a:cubicBezTo>
                  <a:pt x="839361" y="2459991"/>
                  <a:pt x="823717" y="2465277"/>
                  <a:pt x="807762" y="2469754"/>
                </a:cubicBezTo>
                <a:cubicBezTo>
                  <a:pt x="782711" y="2476802"/>
                  <a:pt x="764042" y="2459086"/>
                  <a:pt x="773186" y="2440798"/>
                </a:cubicBezTo>
                <a:cubicBezTo>
                  <a:pt x="793855" y="2399459"/>
                  <a:pt x="760423" y="2395078"/>
                  <a:pt x="740515" y="2381171"/>
                </a:cubicBezTo>
                <a:cubicBezTo>
                  <a:pt x="730419" y="2374123"/>
                  <a:pt x="700891" y="2382981"/>
                  <a:pt x="722418" y="2354215"/>
                </a:cubicBezTo>
                <a:cubicBezTo>
                  <a:pt x="726990" y="2348120"/>
                  <a:pt x="721370" y="2342976"/>
                  <a:pt x="713083" y="2343547"/>
                </a:cubicBezTo>
                <a:cubicBezTo>
                  <a:pt x="707083" y="2344024"/>
                  <a:pt x="700891" y="2343547"/>
                  <a:pt x="694795" y="2343547"/>
                </a:cubicBezTo>
                <a:cubicBezTo>
                  <a:pt x="711940" y="2287350"/>
                  <a:pt x="623167" y="2252107"/>
                  <a:pt x="664792" y="2191052"/>
                </a:cubicBezTo>
                <a:cubicBezTo>
                  <a:pt x="674412" y="2176860"/>
                  <a:pt x="671745" y="2162954"/>
                  <a:pt x="660505" y="2151619"/>
                </a:cubicBezTo>
                <a:cubicBezTo>
                  <a:pt x="643932" y="2134950"/>
                  <a:pt x="638979" y="2112471"/>
                  <a:pt x="627835" y="2093516"/>
                </a:cubicBezTo>
                <a:cubicBezTo>
                  <a:pt x="609737" y="2062560"/>
                  <a:pt x="614785" y="2040748"/>
                  <a:pt x="641551" y="2020555"/>
                </a:cubicBezTo>
                <a:cubicBezTo>
                  <a:pt x="651266" y="2023126"/>
                  <a:pt x="660886" y="2035985"/>
                  <a:pt x="670602" y="2020555"/>
                </a:cubicBezTo>
                <a:lnTo>
                  <a:pt x="670722" y="2020577"/>
                </a:lnTo>
                <a:lnTo>
                  <a:pt x="672943" y="2013742"/>
                </a:lnTo>
                <a:lnTo>
                  <a:pt x="700135" y="1934604"/>
                </a:lnTo>
                <a:lnTo>
                  <a:pt x="702607" y="1927781"/>
                </a:lnTo>
                <a:cubicBezTo>
                  <a:pt x="717561" y="1880632"/>
                  <a:pt x="768139" y="1877679"/>
                  <a:pt x="806334" y="1861392"/>
                </a:cubicBezTo>
                <a:cubicBezTo>
                  <a:pt x="839671" y="1847199"/>
                  <a:pt x="876724" y="1844723"/>
                  <a:pt x="910633" y="1830054"/>
                </a:cubicBezTo>
                <a:lnTo>
                  <a:pt x="910823" y="1830150"/>
                </a:lnTo>
                <a:lnTo>
                  <a:pt x="939208" y="1831193"/>
                </a:lnTo>
                <a:lnTo>
                  <a:pt x="948125" y="1833754"/>
                </a:lnTo>
                <a:lnTo>
                  <a:pt x="977910" y="1845036"/>
                </a:lnTo>
                <a:lnTo>
                  <a:pt x="987715" y="1849525"/>
                </a:lnTo>
                <a:lnTo>
                  <a:pt x="1023991" y="1870841"/>
                </a:lnTo>
                <a:lnTo>
                  <a:pt x="1023935" y="1870786"/>
                </a:lnTo>
                <a:cubicBezTo>
                  <a:pt x="1015303" y="1864544"/>
                  <a:pt x="1005172" y="1858323"/>
                  <a:pt x="994513" y="1852638"/>
                </a:cubicBezTo>
                <a:lnTo>
                  <a:pt x="987715" y="1849525"/>
                </a:lnTo>
                <a:lnTo>
                  <a:pt x="983999" y="1847342"/>
                </a:lnTo>
                <a:lnTo>
                  <a:pt x="977910" y="1845036"/>
                </a:lnTo>
                <a:lnTo>
                  <a:pt x="961922" y="1837715"/>
                </a:lnTo>
                <a:lnTo>
                  <a:pt x="948125" y="1833754"/>
                </a:lnTo>
                <a:lnTo>
                  <a:pt x="941598" y="1831281"/>
                </a:lnTo>
                <a:lnTo>
                  <a:pt x="939208" y="1831193"/>
                </a:lnTo>
                <a:close/>
                <a:moveTo>
                  <a:pt x="1709412" y="1826968"/>
                </a:moveTo>
                <a:cubicBezTo>
                  <a:pt x="1702517" y="1826043"/>
                  <a:pt x="1694564" y="1826983"/>
                  <a:pt x="1685110" y="1830531"/>
                </a:cubicBezTo>
                <a:cubicBezTo>
                  <a:pt x="1675037" y="1834294"/>
                  <a:pt x="1665036" y="1837383"/>
                  <a:pt x="1655374" y="1839105"/>
                </a:cubicBezTo>
                <a:lnTo>
                  <a:pt x="1628162" y="1839467"/>
                </a:lnTo>
                <a:lnTo>
                  <a:pt x="1628246" y="1839508"/>
                </a:lnTo>
                <a:cubicBezTo>
                  <a:pt x="1645676" y="1842913"/>
                  <a:pt x="1665536" y="1838056"/>
                  <a:pt x="1685681" y="1830531"/>
                </a:cubicBezTo>
                <a:lnTo>
                  <a:pt x="1709558" y="1827030"/>
                </a:lnTo>
                <a:close/>
                <a:moveTo>
                  <a:pt x="9178600" y="1825380"/>
                </a:moveTo>
                <a:lnTo>
                  <a:pt x="9177207" y="1826286"/>
                </a:lnTo>
                <a:lnTo>
                  <a:pt x="9178600" y="1825381"/>
                </a:lnTo>
                <a:close/>
                <a:moveTo>
                  <a:pt x="8532199" y="1825071"/>
                </a:moveTo>
                <a:lnTo>
                  <a:pt x="8562283" y="1825427"/>
                </a:lnTo>
                <a:lnTo>
                  <a:pt x="8562237" y="1825393"/>
                </a:lnTo>
                <a:close/>
                <a:moveTo>
                  <a:pt x="382464" y="1824369"/>
                </a:moveTo>
                <a:lnTo>
                  <a:pt x="384787" y="1827062"/>
                </a:lnTo>
                <a:lnTo>
                  <a:pt x="418356" y="1846261"/>
                </a:lnTo>
                <a:lnTo>
                  <a:pt x="418736" y="1846178"/>
                </a:lnTo>
                <a:lnTo>
                  <a:pt x="385018" y="1826871"/>
                </a:lnTo>
                <a:close/>
                <a:moveTo>
                  <a:pt x="9208163" y="1819523"/>
                </a:moveTo>
                <a:lnTo>
                  <a:pt x="9208163" y="1826190"/>
                </a:lnTo>
                <a:cubicBezTo>
                  <a:pt x="9205210" y="1825524"/>
                  <a:pt x="9202067" y="1825048"/>
                  <a:pt x="9198447" y="1825048"/>
                </a:cubicBezTo>
                <a:cubicBezTo>
                  <a:pt x="9201781" y="1822857"/>
                  <a:pt x="9205020" y="1821047"/>
                  <a:pt x="9208163" y="1819523"/>
                </a:cubicBezTo>
                <a:close/>
                <a:moveTo>
                  <a:pt x="6681749" y="1817376"/>
                </a:moveTo>
                <a:lnTo>
                  <a:pt x="6699370" y="1835621"/>
                </a:lnTo>
                <a:cubicBezTo>
                  <a:pt x="6719650" y="1851266"/>
                  <a:pt x="6743545" y="1856409"/>
                  <a:pt x="6767763" y="1863910"/>
                </a:cubicBezTo>
                <a:lnTo>
                  <a:pt x="6748436" y="1892948"/>
                </a:lnTo>
                <a:lnTo>
                  <a:pt x="6748523" y="1892866"/>
                </a:lnTo>
                <a:lnTo>
                  <a:pt x="6748655" y="1892905"/>
                </a:lnTo>
                <a:lnTo>
                  <a:pt x="6767931" y="1863943"/>
                </a:lnTo>
                <a:lnTo>
                  <a:pt x="6767763" y="1863910"/>
                </a:lnTo>
                <a:cubicBezTo>
                  <a:pt x="6743617" y="1856408"/>
                  <a:pt x="6719685" y="1851265"/>
                  <a:pt x="6699383" y="1835620"/>
                </a:cubicBezTo>
                <a:close/>
                <a:moveTo>
                  <a:pt x="485505" y="1816572"/>
                </a:moveTo>
                <a:cubicBezTo>
                  <a:pt x="471220" y="1817291"/>
                  <a:pt x="456551" y="1819649"/>
                  <a:pt x="441335" y="1824054"/>
                </a:cubicBezTo>
                <a:lnTo>
                  <a:pt x="416878" y="1825027"/>
                </a:lnTo>
                <a:lnTo>
                  <a:pt x="416886" y="1825031"/>
                </a:lnTo>
                <a:cubicBezTo>
                  <a:pt x="424667" y="1826715"/>
                  <a:pt x="432978" y="1826507"/>
                  <a:pt x="441431" y="1824054"/>
                </a:cubicBezTo>
                <a:lnTo>
                  <a:pt x="527387" y="1818927"/>
                </a:lnTo>
                <a:lnTo>
                  <a:pt x="527370" y="1818922"/>
                </a:lnTo>
                <a:cubicBezTo>
                  <a:pt x="513690" y="1816773"/>
                  <a:pt x="499789" y="1815853"/>
                  <a:pt x="485505" y="1816572"/>
                </a:cubicBezTo>
                <a:close/>
                <a:moveTo>
                  <a:pt x="1549250" y="1813194"/>
                </a:moveTo>
                <a:lnTo>
                  <a:pt x="1554342" y="1851716"/>
                </a:lnTo>
                <a:cubicBezTo>
                  <a:pt x="1551147" y="1867952"/>
                  <a:pt x="1542688" y="1887919"/>
                  <a:pt x="1527852" y="1912636"/>
                </a:cubicBezTo>
                <a:cubicBezTo>
                  <a:pt x="1546188" y="1911398"/>
                  <a:pt x="1558213" y="1916541"/>
                  <a:pt x="1566273" y="1925650"/>
                </a:cubicBezTo>
                <a:lnTo>
                  <a:pt x="1580868" y="1962356"/>
                </a:lnTo>
                <a:lnTo>
                  <a:pt x="1580869" y="1962356"/>
                </a:lnTo>
                <a:lnTo>
                  <a:pt x="1566310" y="1925650"/>
                </a:lnTo>
                <a:cubicBezTo>
                  <a:pt x="1558261" y="1916542"/>
                  <a:pt x="1546236" y="1911398"/>
                  <a:pt x="1527853" y="1912636"/>
                </a:cubicBezTo>
                <a:cubicBezTo>
                  <a:pt x="1557571" y="1863249"/>
                  <a:pt x="1561739" y="1832817"/>
                  <a:pt x="1549284" y="1813219"/>
                </a:cubicBezTo>
                <a:close/>
                <a:moveTo>
                  <a:pt x="6602972" y="1812058"/>
                </a:moveTo>
                <a:lnTo>
                  <a:pt x="6603896" y="1814561"/>
                </a:lnTo>
                <a:lnTo>
                  <a:pt x="6603902" y="1814567"/>
                </a:lnTo>
                <a:close/>
                <a:moveTo>
                  <a:pt x="6626793" y="1811904"/>
                </a:moveTo>
                <a:cubicBezTo>
                  <a:pt x="6645747" y="1811142"/>
                  <a:pt x="6655939" y="1817405"/>
                  <a:pt x="6661821" y="1827215"/>
                </a:cubicBezTo>
                <a:cubicBezTo>
                  <a:pt x="6655939" y="1817404"/>
                  <a:pt x="6645747" y="1811142"/>
                  <a:pt x="6626793" y="1811904"/>
                </a:cubicBezTo>
                <a:close/>
                <a:moveTo>
                  <a:pt x="7512106" y="1809034"/>
                </a:moveTo>
                <a:cubicBezTo>
                  <a:pt x="7504259" y="1807022"/>
                  <a:pt x="7496901" y="1811332"/>
                  <a:pt x="7491282" y="1831620"/>
                </a:cubicBezTo>
                <a:cubicBezTo>
                  <a:pt x="7485186" y="1853718"/>
                  <a:pt x="7460707" y="1845527"/>
                  <a:pt x="7444895" y="1842003"/>
                </a:cubicBezTo>
                <a:cubicBezTo>
                  <a:pt x="7436108" y="1840074"/>
                  <a:pt x="7428500" y="1838520"/>
                  <a:pt x="7422739" y="1839064"/>
                </a:cubicBezTo>
                <a:lnTo>
                  <a:pt x="7420597" y="1840930"/>
                </a:lnTo>
                <a:lnTo>
                  <a:pt x="7417618" y="1840752"/>
                </a:lnTo>
                <a:lnTo>
                  <a:pt x="7412382" y="1848087"/>
                </a:lnTo>
                <a:lnTo>
                  <a:pt x="7411663" y="1848713"/>
                </a:lnTo>
                <a:lnTo>
                  <a:pt x="7411678" y="1849073"/>
                </a:lnTo>
                <a:lnTo>
                  <a:pt x="7412382" y="1848087"/>
                </a:lnTo>
                <a:lnTo>
                  <a:pt x="7420597" y="1840930"/>
                </a:lnTo>
                <a:lnTo>
                  <a:pt x="7444895" y="1842383"/>
                </a:lnTo>
                <a:cubicBezTo>
                  <a:pt x="7460802" y="1845907"/>
                  <a:pt x="7485186" y="1854099"/>
                  <a:pt x="7491282" y="1832001"/>
                </a:cubicBezTo>
                <a:cubicBezTo>
                  <a:pt x="7502521" y="1791424"/>
                  <a:pt x="7520714" y="1814761"/>
                  <a:pt x="7535859" y="1824762"/>
                </a:cubicBezTo>
                <a:cubicBezTo>
                  <a:pt x="7558814" y="1839907"/>
                  <a:pt x="7589675" y="1877245"/>
                  <a:pt x="7597676" y="1874482"/>
                </a:cubicBezTo>
                <a:cubicBezTo>
                  <a:pt x="7659874" y="1853337"/>
                  <a:pt x="7695498" y="1914297"/>
                  <a:pt x="7749219" y="1917916"/>
                </a:cubicBezTo>
                <a:cubicBezTo>
                  <a:pt x="7766269" y="1919059"/>
                  <a:pt x="7776651" y="1963541"/>
                  <a:pt x="7809798" y="1939633"/>
                </a:cubicBezTo>
                <a:cubicBezTo>
                  <a:pt x="7812560" y="1943443"/>
                  <a:pt x="7816846" y="1946968"/>
                  <a:pt x="7817894" y="1951254"/>
                </a:cubicBezTo>
                <a:cubicBezTo>
                  <a:pt x="7833991" y="2012214"/>
                  <a:pt x="7882378" y="2048028"/>
                  <a:pt x="7924289" y="2088985"/>
                </a:cubicBezTo>
                <a:cubicBezTo>
                  <a:pt x="7932075" y="2096629"/>
                  <a:pt x="7938040" y="2104547"/>
                  <a:pt x="7942145" y="2112560"/>
                </a:cubicBezTo>
                <a:lnTo>
                  <a:pt x="7948795" y="2136547"/>
                </a:lnTo>
                <a:lnTo>
                  <a:pt x="7948839" y="2136325"/>
                </a:lnTo>
                <a:cubicBezTo>
                  <a:pt x="7948149" y="2120276"/>
                  <a:pt x="7939862" y="2103893"/>
                  <a:pt x="7924289" y="2088605"/>
                </a:cubicBezTo>
                <a:cubicBezTo>
                  <a:pt x="7882474" y="2047552"/>
                  <a:pt x="7833991" y="2011833"/>
                  <a:pt x="7817894" y="1950873"/>
                </a:cubicBezTo>
                <a:cubicBezTo>
                  <a:pt x="7816751" y="1946587"/>
                  <a:pt x="7812560" y="1943063"/>
                  <a:pt x="7809798" y="1939253"/>
                </a:cubicBezTo>
                <a:cubicBezTo>
                  <a:pt x="7776651" y="1963256"/>
                  <a:pt x="7766269" y="1918679"/>
                  <a:pt x="7749219" y="1917536"/>
                </a:cubicBezTo>
                <a:cubicBezTo>
                  <a:pt x="7695498" y="1913916"/>
                  <a:pt x="7659874" y="1852956"/>
                  <a:pt x="7597676" y="1874102"/>
                </a:cubicBezTo>
                <a:cubicBezTo>
                  <a:pt x="7589675" y="1876769"/>
                  <a:pt x="7558814" y="1839526"/>
                  <a:pt x="7535859" y="1824381"/>
                </a:cubicBezTo>
                <a:cubicBezTo>
                  <a:pt x="7528286" y="1819380"/>
                  <a:pt x="7519952" y="1811046"/>
                  <a:pt x="7512106" y="1809034"/>
                </a:cubicBezTo>
                <a:close/>
                <a:moveTo>
                  <a:pt x="6514303" y="1808760"/>
                </a:moveTo>
                <a:lnTo>
                  <a:pt x="6514208" y="1808855"/>
                </a:lnTo>
                <a:cubicBezTo>
                  <a:pt x="6527829" y="1809331"/>
                  <a:pt x="6532306" y="1818571"/>
                  <a:pt x="6535068" y="1830191"/>
                </a:cubicBezTo>
                <a:cubicBezTo>
                  <a:pt x="6536306" y="1835620"/>
                  <a:pt x="6535925" y="1839716"/>
                  <a:pt x="6534115" y="1842955"/>
                </a:cubicBezTo>
                <a:cubicBezTo>
                  <a:pt x="6532020" y="1846384"/>
                  <a:pt x="6528115" y="1848765"/>
                  <a:pt x="6522495" y="1850194"/>
                </a:cubicBezTo>
                <a:cubicBezTo>
                  <a:pt x="6508302" y="1853813"/>
                  <a:pt x="6501254" y="1846003"/>
                  <a:pt x="6498587" y="1834192"/>
                </a:cubicBezTo>
                <a:cubicBezTo>
                  <a:pt x="6495730" y="1821809"/>
                  <a:pt x="6501826" y="1813046"/>
                  <a:pt x="6514303" y="1808760"/>
                </a:cubicBezTo>
                <a:close/>
                <a:moveTo>
                  <a:pt x="738431" y="1807476"/>
                </a:moveTo>
                <a:lnTo>
                  <a:pt x="738516" y="1807480"/>
                </a:lnTo>
                <a:lnTo>
                  <a:pt x="738421" y="1807480"/>
                </a:lnTo>
                <a:close/>
                <a:moveTo>
                  <a:pt x="6616726" y="1803081"/>
                </a:moveTo>
                <a:lnTo>
                  <a:pt x="6618208" y="1806723"/>
                </a:lnTo>
                <a:lnTo>
                  <a:pt x="6618848" y="1807109"/>
                </a:lnTo>
                <a:close/>
                <a:moveTo>
                  <a:pt x="9158053" y="1802777"/>
                </a:moveTo>
                <a:lnTo>
                  <a:pt x="9175492" y="1804664"/>
                </a:lnTo>
                <a:lnTo>
                  <a:pt x="9175542" y="1804659"/>
                </a:lnTo>
                <a:close/>
                <a:moveTo>
                  <a:pt x="1753292" y="1802363"/>
                </a:moveTo>
                <a:lnTo>
                  <a:pt x="1791004" y="1817732"/>
                </a:lnTo>
                <a:cubicBezTo>
                  <a:pt x="1815936" y="1830888"/>
                  <a:pt x="1837892" y="1848819"/>
                  <a:pt x="1843987" y="1866250"/>
                </a:cubicBezTo>
                <a:lnTo>
                  <a:pt x="1844155" y="1866061"/>
                </a:lnTo>
                <a:lnTo>
                  <a:pt x="1824940" y="1840497"/>
                </a:lnTo>
                <a:cubicBezTo>
                  <a:pt x="1806205" y="1823900"/>
                  <a:pt x="1778053" y="1809445"/>
                  <a:pt x="1753367" y="1802373"/>
                </a:cubicBezTo>
                <a:close/>
                <a:moveTo>
                  <a:pt x="7122855" y="1801426"/>
                </a:moveTo>
                <a:lnTo>
                  <a:pt x="7100660" y="1825214"/>
                </a:lnTo>
                <a:lnTo>
                  <a:pt x="7100916" y="1825076"/>
                </a:lnTo>
                <a:lnTo>
                  <a:pt x="7122905" y="1801494"/>
                </a:lnTo>
                <a:close/>
                <a:moveTo>
                  <a:pt x="9012711" y="1799032"/>
                </a:moveTo>
                <a:cubicBezTo>
                  <a:pt x="9006591" y="1798681"/>
                  <a:pt x="9000900" y="1800339"/>
                  <a:pt x="8995869" y="1805305"/>
                </a:cubicBezTo>
                <a:lnTo>
                  <a:pt x="8995736" y="1805575"/>
                </a:lnTo>
                <a:lnTo>
                  <a:pt x="9012556" y="1799318"/>
                </a:lnTo>
                <a:cubicBezTo>
                  <a:pt x="9024807" y="1800021"/>
                  <a:pt x="9038761" y="1808760"/>
                  <a:pt x="9052525" y="1815142"/>
                </a:cubicBezTo>
                <a:lnTo>
                  <a:pt x="9062414" y="1819932"/>
                </a:lnTo>
                <a:lnTo>
                  <a:pt x="9063572" y="1820539"/>
                </a:lnTo>
                <a:lnTo>
                  <a:pt x="9063688" y="1820550"/>
                </a:lnTo>
                <a:lnTo>
                  <a:pt x="9067051" y="1822178"/>
                </a:lnTo>
                <a:cubicBezTo>
                  <a:pt x="9071956" y="1823452"/>
                  <a:pt x="9076909" y="1822428"/>
                  <a:pt x="9081862" y="1815427"/>
                </a:cubicBezTo>
                <a:cubicBezTo>
                  <a:pt x="9091578" y="1815427"/>
                  <a:pt x="9101198" y="1815427"/>
                  <a:pt x="9110914" y="1815427"/>
                </a:cubicBezTo>
                <a:lnTo>
                  <a:pt x="9113040" y="1834598"/>
                </a:lnTo>
                <a:lnTo>
                  <a:pt x="9113385" y="1838407"/>
                </a:lnTo>
                <a:lnTo>
                  <a:pt x="9113496" y="1838713"/>
                </a:lnTo>
                <a:lnTo>
                  <a:pt x="9114295" y="1845919"/>
                </a:lnTo>
                <a:cubicBezTo>
                  <a:pt x="9116605" y="1855480"/>
                  <a:pt x="9121486" y="1863195"/>
                  <a:pt x="9133107" y="1865338"/>
                </a:cubicBezTo>
                <a:lnTo>
                  <a:pt x="9133442" y="1865219"/>
                </a:lnTo>
                <a:lnTo>
                  <a:pt x="9120630" y="1858328"/>
                </a:lnTo>
                <a:lnTo>
                  <a:pt x="9113496" y="1838713"/>
                </a:lnTo>
                <a:lnTo>
                  <a:pt x="9113040" y="1834598"/>
                </a:lnTo>
                <a:lnTo>
                  <a:pt x="9111294" y="1815332"/>
                </a:lnTo>
                <a:cubicBezTo>
                  <a:pt x="9101579" y="1815332"/>
                  <a:pt x="9091958" y="1815332"/>
                  <a:pt x="9082243" y="1815332"/>
                </a:cubicBezTo>
                <a:lnTo>
                  <a:pt x="9082053" y="1815142"/>
                </a:lnTo>
                <a:lnTo>
                  <a:pt x="9074629" y="1821580"/>
                </a:lnTo>
                <a:lnTo>
                  <a:pt x="9063688" y="1820550"/>
                </a:lnTo>
                <a:lnTo>
                  <a:pt x="9062414" y="1819932"/>
                </a:lnTo>
                <a:lnTo>
                  <a:pt x="9052716" y="1814856"/>
                </a:lnTo>
                <a:cubicBezTo>
                  <a:pt x="9038905" y="1808474"/>
                  <a:pt x="9024951" y="1799735"/>
                  <a:pt x="9012711" y="1799032"/>
                </a:cubicBezTo>
                <a:close/>
                <a:moveTo>
                  <a:pt x="7068658" y="1798854"/>
                </a:moveTo>
                <a:cubicBezTo>
                  <a:pt x="7062276" y="1797139"/>
                  <a:pt x="7056752" y="1801521"/>
                  <a:pt x="7054085" y="1810855"/>
                </a:cubicBezTo>
                <a:lnTo>
                  <a:pt x="7054240" y="1810942"/>
                </a:lnTo>
                <a:lnTo>
                  <a:pt x="7060073" y="1800902"/>
                </a:lnTo>
                <a:cubicBezTo>
                  <a:pt x="7062586" y="1798854"/>
                  <a:pt x="7065562" y="1798187"/>
                  <a:pt x="7068753" y="1799045"/>
                </a:cubicBezTo>
                <a:lnTo>
                  <a:pt x="7068753" y="1798950"/>
                </a:lnTo>
                <a:cubicBezTo>
                  <a:pt x="7071277" y="1799664"/>
                  <a:pt x="7074254" y="1801331"/>
                  <a:pt x="7076707" y="1803379"/>
                </a:cubicBezTo>
                <a:lnTo>
                  <a:pt x="7079604" y="1807423"/>
                </a:lnTo>
                <a:lnTo>
                  <a:pt x="7076682" y="1803283"/>
                </a:lnTo>
                <a:cubicBezTo>
                  <a:pt x="7074230" y="1801235"/>
                  <a:pt x="7071229" y="1799568"/>
                  <a:pt x="7068658" y="1798854"/>
                </a:cubicBezTo>
                <a:close/>
                <a:moveTo>
                  <a:pt x="1579311" y="1797777"/>
                </a:moveTo>
                <a:lnTo>
                  <a:pt x="1571186" y="1797856"/>
                </a:lnTo>
                <a:lnTo>
                  <a:pt x="1571191" y="1797860"/>
                </a:lnTo>
                <a:cubicBezTo>
                  <a:pt x="1574811" y="1819292"/>
                  <a:pt x="1559858" y="1847390"/>
                  <a:pt x="1580430" y="1861106"/>
                </a:cubicBezTo>
                <a:lnTo>
                  <a:pt x="1602470" y="1884453"/>
                </a:lnTo>
                <a:lnTo>
                  <a:pt x="1602524" y="1884542"/>
                </a:lnTo>
                <a:lnTo>
                  <a:pt x="1602528" y="1884514"/>
                </a:lnTo>
                <a:lnTo>
                  <a:pt x="1602470" y="1884453"/>
                </a:lnTo>
                <a:lnTo>
                  <a:pt x="1595596" y="1873065"/>
                </a:lnTo>
                <a:cubicBezTo>
                  <a:pt x="1591878" y="1869244"/>
                  <a:pt x="1586789" y="1865345"/>
                  <a:pt x="1580430" y="1861106"/>
                </a:cubicBezTo>
                <a:lnTo>
                  <a:pt x="1580620" y="1861106"/>
                </a:lnTo>
                <a:cubicBezTo>
                  <a:pt x="1560046" y="1847390"/>
                  <a:pt x="1575001" y="1819196"/>
                  <a:pt x="1571381" y="1797860"/>
                </a:cubicBezTo>
                <a:lnTo>
                  <a:pt x="1579338" y="1797783"/>
                </a:lnTo>
                <a:close/>
                <a:moveTo>
                  <a:pt x="802106" y="1790640"/>
                </a:moveTo>
                <a:lnTo>
                  <a:pt x="768294" y="1795372"/>
                </a:lnTo>
                <a:lnTo>
                  <a:pt x="738431" y="1807476"/>
                </a:lnTo>
                <a:lnTo>
                  <a:pt x="718048" y="1806528"/>
                </a:lnTo>
                <a:lnTo>
                  <a:pt x="717647" y="1806818"/>
                </a:lnTo>
                <a:lnTo>
                  <a:pt x="717952" y="1806623"/>
                </a:lnTo>
                <a:lnTo>
                  <a:pt x="738333" y="1807572"/>
                </a:lnTo>
                <a:lnTo>
                  <a:pt x="768198" y="1795502"/>
                </a:lnTo>
                <a:cubicBezTo>
                  <a:pt x="779164" y="1794288"/>
                  <a:pt x="790808" y="1794288"/>
                  <a:pt x="802143" y="1790716"/>
                </a:cubicBezTo>
                <a:close/>
                <a:moveTo>
                  <a:pt x="10043" y="1787192"/>
                </a:moveTo>
                <a:cubicBezTo>
                  <a:pt x="41095" y="1800241"/>
                  <a:pt x="47000" y="1856915"/>
                  <a:pt x="94054" y="1862725"/>
                </a:cubicBezTo>
                <a:cubicBezTo>
                  <a:pt x="94625" y="1862820"/>
                  <a:pt x="95959" y="1869774"/>
                  <a:pt x="94530" y="1871393"/>
                </a:cubicBezTo>
                <a:cubicBezTo>
                  <a:pt x="72051" y="1896729"/>
                  <a:pt x="98150" y="1912255"/>
                  <a:pt x="110246" y="1922542"/>
                </a:cubicBezTo>
                <a:cubicBezTo>
                  <a:pt x="140631" y="1948450"/>
                  <a:pt x="122153" y="1971596"/>
                  <a:pt x="109961" y="1993218"/>
                </a:cubicBezTo>
                <a:cubicBezTo>
                  <a:pt x="101769" y="2007791"/>
                  <a:pt x="85672" y="2018173"/>
                  <a:pt x="72242" y="2029413"/>
                </a:cubicBezTo>
                <a:cubicBezTo>
                  <a:pt x="63860" y="2036461"/>
                  <a:pt x="57097" y="2045320"/>
                  <a:pt x="65479" y="2053416"/>
                </a:cubicBezTo>
                <a:cubicBezTo>
                  <a:pt x="96911" y="2083896"/>
                  <a:pt x="68146" y="2117424"/>
                  <a:pt x="55001" y="2129330"/>
                </a:cubicBezTo>
                <a:cubicBezTo>
                  <a:pt x="26045" y="2155619"/>
                  <a:pt x="39380" y="2181432"/>
                  <a:pt x="47953" y="2201434"/>
                </a:cubicBezTo>
                <a:cubicBezTo>
                  <a:pt x="60907" y="2231819"/>
                  <a:pt x="69384" y="2260870"/>
                  <a:pt x="74718" y="2293827"/>
                </a:cubicBezTo>
                <a:cubicBezTo>
                  <a:pt x="79671" y="2324497"/>
                  <a:pt x="99674" y="2357263"/>
                  <a:pt x="142727" y="2353168"/>
                </a:cubicBezTo>
                <a:cubicBezTo>
                  <a:pt x="154538" y="2352025"/>
                  <a:pt x="164348" y="2358025"/>
                  <a:pt x="164063" y="2367360"/>
                </a:cubicBezTo>
                <a:cubicBezTo>
                  <a:pt x="163205" y="2397935"/>
                  <a:pt x="187018" y="2420509"/>
                  <a:pt x="189018" y="2448322"/>
                </a:cubicBezTo>
                <a:cubicBezTo>
                  <a:pt x="191018" y="2475469"/>
                  <a:pt x="207211" y="2478421"/>
                  <a:pt x="224546" y="2474802"/>
                </a:cubicBezTo>
                <a:lnTo>
                  <a:pt x="224606" y="2474800"/>
                </a:lnTo>
                <a:lnTo>
                  <a:pt x="201127" y="2473099"/>
                </a:lnTo>
                <a:cubicBezTo>
                  <a:pt x="194662" y="2469420"/>
                  <a:pt x="190114" y="2461896"/>
                  <a:pt x="189114" y="2448322"/>
                </a:cubicBezTo>
                <a:cubicBezTo>
                  <a:pt x="187113" y="2420509"/>
                  <a:pt x="163396" y="2397840"/>
                  <a:pt x="164158" y="2367360"/>
                </a:cubicBezTo>
                <a:cubicBezTo>
                  <a:pt x="164444" y="2358025"/>
                  <a:pt x="154728" y="2352025"/>
                  <a:pt x="142822" y="2353168"/>
                </a:cubicBezTo>
                <a:cubicBezTo>
                  <a:pt x="99769" y="2357263"/>
                  <a:pt x="79767" y="2324497"/>
                  <a:pt x="74814" y="2293827"/>
                </a:cubicBezTo>
                <a:cubicBezTo>
                  <a:pt x="69480" y="2260966"/>
                  <a:pt x="61002" y="2231819"/>
                  <a:pt x="48048" y="2201434"/>
                </a:cubicBezTo>
                <a:cubicBezTo>
                  <a:pt x="39476" y="2181337"/>
                  <a:pt x="26046" y="2155524"/>
                  <a:pt x="55097" y="2129330"/>
                </a:cubicBezTo>
                <a:cubicBezTo>
                  <a:pt x="68241" y="2117424"/>
                  <a:pt x="97007" y="2083896"/>
                  <a:pt x="65574" y="2053416"/>
                </a:cubicBezTo>
                <a:cubicBezTo>
                  <a:pt x="57192" y="2045320"/>
                  <a:pt x="63955" y="2036461"/>
                  <a:pt x="72337" y="2029413"/>
                </a:cubicBezTo>
                <a:cubicBezTo>
                  <a:pt x="85767" y="2018173"/>
                  <a:pt x="101865" y="2007791"/>
                  <a:pt x="110056" y="1993218"/>
                </a:cubicBezTo>
                <a:cubicBezTo>
                  <a:pt x="122153" y="1971596"/>
                  <a:pt x="140727" y="1948450"/>
                  <a:pt x="110342" y="1922542"/>
                </a:cubicBezTo>
                <a:cubicBezTo>
                  <a:pt x="98245" y="1912255"/>
                  <a:pt x="72147" y="1896730"/>
                  <a:pt x="94625" y="1871393"/>
                </a:cubicBezTo>
                <a:cubicBezTo>
                  <a:pt x="96054" y="1869774"/>
                  <a:pt x="94721" y="1862725"/>
                  <a:pt x="94149" y="1862725"/>
                </a:cubicBezTo>
                <a:cubicBezTo>
                  <a:pt x="47000" y="1856915"/>
                  <a:pt x="41095" y="1800241"/>
                  <a:pt x="10139" y="1787192"/>
                </a:cubicBezTo>
                <a:close/>
                <a:moveTo>
                  <a:pt x="9053192" y="1786281"/>
                </a:moveTo>
                <a:lnTo>
                  <a:pt x="9084686" y="1792329"/>
                </a:lnTo>
                <a:lnTo>
                  <a:pt x="9053287" y="1786281"/>
                </a:lnTo>
                <a:close/>
                <a:moveTo>
                  <a:pt x="6607290" y="1786039"/>
                </a:moveTo>
                <a:lnTo>
                  <a:pt x="6607368" y="1786155"/>
                </a:lnTo>
                <a:lnTo>
                  <a:pt x="6607304" y="1786039"/>
                </a:lnTo>
                <a:close/>
                <a:moveTo>
                  <a:pt x="7569169" y="1784752"/>
                </a:moveTo>
                <a:lnTo>
                  <a:pt x="7561588" y="1791175"/>
                </a:lnTo>
                <a:cubicBezTo>
                  <a:pt x="7560624" y="1794687"/>
                  <a:pt x="7560624" y="1798949"/>
                  <a:pt x="7559576" y="1802283"/>
                </a:cubicBezTo>
                <a:cubicBezTo>
                  <a:pt x="7557385" y="1809046"/>
                  <a:pt x="7559290" y="1814380"/>
                  <a:pt x="7568053" y="1813904"/>
                </a:cubicBezTo>
                <a:cubicBezTo>
                  <a:pt x="7577198" y="1812189"/>
                  <a:pt x="7581769" y="1806189"/>
                  <a:pt x="7579483" y="1797616"/>
                </a:cubicBezTo>
                <a:cubicBezTo>
                  <a:pt x="7581769" y="1806188"/>
                  <a:pt x="7577198" y="1812189"/>
                  <a:pt x="7568053" y="1813903"/>
                </a:cubicBezTo>
                <a:cubicBezTo>
                  <a:pt x="7559290" y="1814380"/>
                  <a:pt x="7557481" y="1809046"/>
                  <a:pt x="7559576" y="1802283"/>
                </a:cubicBezTo>
                <a:cubicBezTo>
                  <a:pt x="7560624" y="1798997"/>
                  <a:pt x="7560624" y="1794734"/>
                  <a:pt x="7561588" y="1791210"/>
                </a:cubicBezTo>
                <a:close/>
                <a:moveTo>
                  <a:pt x="524727" y="1784211"/>
                </a:moveTo>
                <a:lnTo>
                  <a:pt x="524657" y="1784216"/>
                </a:lnTo>
                <a:lnTo>
                  <a:pt x="525188" y="1784333"/>
                </a:lnTo>
                <a:lnTo>
                  <a:pt x="588758" y="1801205"/>
                </a:lnTo>
                <a:lnTo>
                  <a:pt x="656219" y="1826149"/>
                </a:lnTo>
                <a:cubicBezTo>
                  <a:pt x="660696" y="1827387"/>
                  <a:pt x="665839" y="1826625"/>
                  <a:pt x="670602" y="1826816"/>
                </a:cubicBezTo>
                <a:cubicBezTo>
                  <a:pt x="670602" y="1830054"/>
                  <a:pt x="670602" y="1833293"/>
                  <a:pt x="670602" y="1836531"/>
                </a:cubicBezTo>
                <a:lnTo>
                  <a:pt x="631867" y="1846239"/>
                </a:lnTo>
                <a:lnTo>
                  <a:pt x="631931" y="1846247"/>
                </a:lnTo>
                <a:lnTo>
                  <a:pt x="631867" y="1846334"/>
                </a:lnTo>
                <a:lnTo>
                  <a:pt x="670602" y="1836627"/>
                </a:lnTo>
                <a:cubicBezTo>
                  <a:pt x="677055" y="1836079"/>
                  <a:pt x="682520" y="1833222"/>
                  <a:pt x="687588" y="1829436"/>
                </a:cubicBezTo>
                <a:lnTo>
                  <a:pt x="694340" y="1823534"/>
                </a:lnTo>
                <a:lnTo>
                  <a:pt x="670698" y="1836531"/>
                </a:lnTo>
                <a:cubicBezTo>
                  <a:pt x="670698" y="1833293"/>
                  <a:pt x="670698" y="1830054"/>
                  <a:pt x="670698" y="1826816"/>
                </a:cubicBezTo>
                <a:cubicBezTo>
                  <a:pt x="665840" y="1826625"/>
                  <a:pt x="660792" y="1827483"/>
                  <a:pt x="656315" y="1826149"/>
                </a:cubicBezTo>
                <a:cubicBezTo>
                  <a:pt x="634277" y="1819648"/>
                  <a:pt x="612868" y="1810201"/>
                  <a:pt x="591224" y="1801860"/>
                </a:cubicBezTo>
                <a:lnTo>
                  <a:pt x="588758" y="1801205"/>
                </a:lnTo>
                <a:lnTo>
                  <a:pt x="569375" y="1794038"/>
                </a:lnTo>
                <a:lnTo>
                  <a:pt x="525188" y="1784333"/>
                </a:lnTo>
                <a:close/>
                <a:moveTo>
                  <a:pt x="8888851" y="1783774"/>
                </a:moveTo>
                <a:lnTo>
                  <a:pt x="8888807" y="1783806"/>
                </a:lnTo>
                <a:lnTo>
                  <a:pt x="8888564" y="1784134"/>
                </a:lnTo>
                <a:lnTo>
                  <a:pt x="8871466" y="1805557"/>
                </a:lnTo>
                <a:lnTo>
                  <a:pt x="8850437" y="1838218"/>
                </a:lnTo>
                <a:lnTo>
                  <a:pt x="8840118" y="1854194"/>
                </a:lnTo>
                <a:lnTo>
                  <a:pt x="8839883" y="1854194"/>
                </a:lnTo>
                <a:lnTo>
                  <a:pt x="8832125" y="1870905"/>
                </a:lnTo>
                <a:lnTo>
                  <a:pt x="8831828" y="1876318"/>
                </a:lnTo>
                <a:lnTo>
                  <a:pt x="8832411" y="1870905"/>
                </a:lnTo>
                <a:cubicBezTo>
                  <a:pt x="8833878" y="1865142"/>
                  <a:pt x="8836331" y="1859504"/>
                  <a:pt x="8840212" y="1854099"/>
                </a:cubicBezTo>
                <a:lnTo>
                  <a:pt x="8850437" y="1838218"/>
                </a:lnTo>
                <a:lnTo>
                  <a:pt x="8863684" y="1817709"/>
                </a:lnTo>
                <a:lnTo>
                  <a:pt x="8888564" y="1784134"/>
                </a:lnTo>
                <a:close/>
                <a:moveTo>
                  <a:pt x="1416572" y="1778646"/>
                </a:moveTo>
                <a:lnTo>
                  <a:pt x="1416614" y="1778841"/>
                </a:lnTo>
                <a:lnTo>
                  <a:pt x="1433092" y="1792693"/>
                </a:lnTo>
                <a:cubicBezTo>
                  <a:pt x="1438675" y="1797479"/>
                  <a:pt x="1443509" y="1802528"/>
                  <a:pt x="1445556" y="1808528"/>
                </a:cubicBezTo>
                <a:cubicBezTo>
                  <a:pt x="1457939" y="1844437"/>
                  <a:pt x="1522709" y="1849390"/>
                  <a:pt x="1502421" y="1905302"/>
                </a:cubicBezTo>
                <a:lnTo>
                  <a:pt x="1502850" y="1907794"/>
                </a:lnTo>
                <a:lnTo>
                  <a:pt x="1503307" y="1912379"/>
                </a:lnTo>
                <a:lnTo>
                  <a:pt x="1504034" y="1914667"/>
                </a:lnTo>
                <a:lnTo>
                  <a:pt x="1504644" y="1918215"/>
                </a:lnTo>
                <a:lnTo>
                  <a:pt x="1505762" y="1920109"/>
                </a:lnTo>
                <a:lnTo>
                  <a:pt x="1507254" y="1924816"/>
                </a:lnTo>
                <a:lnTo>
                  <a:pt x="1514391" y="1934756"/>
                </a:lnTo>
                <a:lnTo>
                  <a:pt x="1514905" y="1935627"/>
                </a:lnTo>
                <a:lnTo>
                  <a:pt x="1515035" y="1935653"/>
                </a:lnTo>
                <a:lnTo>
                  <a:pt x="1514391" y="1934756"/>
                </a:lnTo>
                <a:lnTo>
                  <a:pt x="1505762" y="1920109"/>
                </a:lnTo>
                <a:lnTo>
                  <a:pt x="1504034" y="1914667"/>
                </a:lnTo>
                <a:lnTo>
                  <a:pt x="1502850" y="1907794"/>
                </a:lnTo>
                <a:lnTo>
                  <a:pt x="1502611" y="1905397"/>
                </a:lnTo>
                <a:cubicBezTo>
                  <a:pt x="1522899" y="1849485"/>
                  <a:pt x="1458129" y="1844532"/>
                  <a:pt x="1445746" y="1808623"/>
                </a:cubicBezTo>
                <a:cubicBezTo>
                  <a:pt x="1443651" y="1802622"/>
                  <a:pt x="1438817" y="1797550"/>
                  <a:pt x="1433245" y="1792740"/>
                </a:cubicBezTo>
                <a:close/>
                <a:moveTo>
                  <a:pt x="195879" y="1778619"/>
                </a:moveTo>
                <a:lnTo>
                  <a:pt x="195876" y="1778620"/>
                </a:lnTo>
                <a:cubicBezTo>
                  <a:pt x="187971" y="1778810"/>
                  <a:pt x="180732" y="1780525"/>
                  <a:pt x="176541" y="1788335"/>
                </a:cubicBezTo>
                <a:lnTo>
                  <a:pt x="176510" y="1788349"/>
                </a:lnTo>
                <a:lnTo>
                  <a:pt x="169266" y="1814992"/>
                </a:lnTo>
                <a:lnTo>
                  <a:pt x="169666" y="1816592"/>
                </a:lnTo>
                <a:lnTo>
                  <a:pt x="169457" y="1815029"/>
                </a:lnTo>
                <a:cubicBezTo>
                  <a:pt x="170131" y="1806552"/>
                  <a:pt x="172556" y="1797622"/>
                  <a:pt x="176731" y="1788240"/>
                </a:cubicBezTo>
                <a:close/>
                <a:moveTo>
                  <a:pt x="255877" y="1777771"/>
                </a:moveTo>
                <a:cubicBezTo>
                  <a:pt x="250854" y="1777846"/>
                  <a:pt x="245430" y="1779358"/>
                  <a:pt x="239501" y="1783001"/>
                </a:cubicBezTo>
                <a:lnTo>
                  <a:pt x="239501" y="1782906"/>
                </a:lnTo>
                <a:cubicBezTo>
                  <a:pt x="232453" y="1787192"/>
                  <a:pt x="224880" y="1789597"/>
                  <a:pt x="217427" y="1789157"/>
                </a:cubicBezTo>
                <a:lnTo>
                  <a:pt x="196325" y="1778465"/>
                </a:lnTo>
                <a:lnTo>
                  <a:pt x="196100" y="1778542"/>
                </a:lnTo>
                <a:lnTo>
                  <a:pt x="217462" y="1789419"/>
                </a:lnTo>
                <a:cubicBezTo>
                  <a:pt x="224927" y="1789859"/>
                  <a:pt x="232500" y="1787431"/>
                  <a:pt x="239500" y="1783097"/>
                </a:cubicBezTo>
                <a:cubicBezTo>
                  <a:pt x="245430" y="1779454"/>
                  <a:pt x="250853" y="1777941"/>
                  <a:pt x="255876" y="1777867"/>
                </a:cubicBezTo>
                <a:lnTo>
                  <a:pt x="256798" y="1778091"/>
                </a:lnTo>
                <a:lnTo>
                  <a:pt x="273821" y="1783998"/>
                </a:lnTo>
                <a:lnTo>
                  <a:pt x="293126" y="1797289"/>
                </a:lnTo>
                <a:lnTo>
                  <a:pt x="293222" y="1797397"/>
                </a:lnTo>
                <a:lnTo>
                  <a:pt x="303130" y="1818711"/>
                </a:lnTo>
                <a:lnTo>
                  <a:pt x="303134" y="1818745"/>
                </a:lnTo>
                <a:lnTo>
                  <a:pt x="303140" y="1818732"/>
                </a:lnTo>
                <a:lnTo>
                  <a:pt x="303130" y="1818711"/>
                </a:lnTo>
                <a:lnTo>
                  <a:pt x="301780" y="1807040"/>
                </a:lnTo>
                <a:lnTo>
                  <a:pt x="293222" y="1797397"/>
                </a:lnTo>
                <a:lnTo>
                  <a:pt x="293127" y="1797193"/>
                </a:lnTo>
                <a:cubicBezTo>
                  <a:pt x="287769" y="1793729"/>
                  <a:pt x="282224" y="1788817"/>
                  <a:pt x="276134" y="1784800"/>
                </a:cubicBezTo>
                <a:lnTo>
                  <a:pt x="273821" y="1783998"/>
                </a:lnTo>
                <a:lnTo>
                  <a:pt x="269850" y="1781263"/>
                </a:lnTo>
                <a:lnTo>
                  <a:pt x="256798" y="1778091"/>
                </a:lnTo>
                <a:close/>
                <a:moveTo>
                  <a:pt x="346219" y="1773981"/>
                </a:moveTo>
                <a:lnTo>
                  <a:pt x="350309" y="1787101"/>
                </a:lnTo>
                <a:lnTo>
                  <a:pt x="355147" y="1792708"/>
                </a:lnTo>
                <a:close/>
                <a:moveTo>
                  <a:pt x="218245" y="1770455"/>
                </a:moveTo>
                <a:lnTo>
                  <a:pt x="218107" y="1770688"/>
                </a:lnTo>
                <a:lnTo>
                  <a:pt x="218134" y="1770679"/>
                </a:lnTo>
                <a:close/>
                <a:moveTo>
                  <a:pt x="1256316" y="1769633"/>
                </a:moveTo>
                <a:lnTo>
                  <a:pt x="1261931" y="1774365"/>
                </a:lnTo>
                <a:lnTo>
                  <a:pt x="1263868" y="1774636"/>
                </a:lnTo>
                <a:close/>
                <a:moveTo>
                  <a:pt x="1445528" y="1768919"/>
                </a:moveTo>
                <a:lnTo>
                  <a:pt x="1456963" y="1776738"/>
                </a:lnTo>
                <a:cubicBezTo>
                  <a:pt x="1461392" y="1777881"/>
                  <a:pt x="1466226" y="1778048"/>
                  <a:pt x="1470988" y="1778810"/>
                </a:cubicBezTo>
                <a:cubicBezTo>
                  <a:pt x="1466226" y="1778001"/>
                  <a:pt x="1461392" y="1777810"/>
                  <a:pt x="1456963" y="1776667"/>
                </a:cubicBezTo>
                <a:close/>
                <a:moveTo>
                  <a:pt x="1445366" y="1768808"/>
                </a:moveTo>
                <a:lnTo>
                  <a:pt x="1445368" y="1768809"/>
                </a:lnTo>
                <a:lnTo>
                  <a:pt x="1498611" y="1771738"/>
                </a:lnTo>
                <a:cubicBezTo>
                  <a:pt x="1507481" y="1772572"/>
                  <a:pt x="1516351" y="1773161"/>
                  <a:pt x="1525224" y="1772881"/>
                </a:cubicBezTo>
                <a:lnTo>
                  <a:pt x="1551490" y="1768865"/>
                </a:lnTo>
                <a:lnTo>
                  <a:pt x="1551489" y="1768864"/>
                </a:lnTo>
                <a:lnTo>
                  <a:pt x="1525224" y="1772880"/>
                </a:lnTo>
                <a:cubicBezTo>
                  <a:pt x="1498605" y="1773720"/>
                  <a:pt x="1472013" y="1766737"/>
                  <a:pt x="1445366" y="1768808"/>
                </a:cubicBezTo>
                <a:close/>
                <a:moveTo>
                  <a:pt x="6938692" y="1764770"/>
                </a:moveTo>
                <a:lnTo>
                  <a:pt x="6938439" y="1764778"/>
                </a:lnTo>
                <a:cubicBezTo>
                  <a:pt x="6932545" y="1767374"/>
                  <a:pt x="6929021" y="1774327"/>
                  <a:pt x="6928736" y="1783328"/>
                </a:cubicBezTo>
                <a:lnTo>
                  <a:pt x="6924546" y="1803262"/>
                </a:lnTo>
                <a:lnTo>
                  <a:pt x="6924893" y="1803077"/>
                </a:lnTo>
                <a:cubicBezTo>
                  <a:pt x="6927188" y="1799289"/>
                  <a:pt x="6928760" y="1792925"/>
                  <a:pt x="6929117" y="1783043"/>
                </a:cubicBezTo>
                <a:close/>
                <a:moveTo>
                  <a:pt x="8386426" y="1761034"/>
                </a:moveTo>
                <a:lnTo>
                  <a:pt x="8386525" y="1761194"/>
                </a:lnTo>
                <a:lnTo>
                  <a:pt x="8452845" y="1844447"/>
                </a:lnTo>
                <a:lnTo>
                  <a:pt x="8452831" y="1844384"/>
                </a:lnTo>
                <a:cubicBezTo>
                  <a:pt x="8474452" y="1844860"/>
                  <a:pt x="8492074" y="1849147"/>
                  <a:pt x="8503599" y="1872197"/>
                </a:cubicBezTo>
                <a:cubicBezTo>
                  <a:pt x="8492169" y="1849147"/>
                  <a:pt x="8474548" y="1844860"/>
                  <a:pt x="8452831" y="1844384"/>
                </a:cubicBezTo>
                <a:close/>
                <a:moveTo>
                  <a:pt x="1203186" y="1759265"/>
                </a:moveTo>
                <a:lnTo>
                  <a:pt x="1203163" y="1759307"/>
                </a:lnTo>
                <a:lnTo>
                  <a:pt x="1213075" y="1778155"/>
                </a:lnTo>
                <a:lnTo>
                  <a:pt x="1213137" y="1778188"/>
                </a:lnTo>
                <a:close/>
                <a:moveTo>
                  <a:pt x="8433019" y="1757516"/>
                </a:moveTo>
                <a:lnTo>
                  <a:pt x="8433063" y="1757647"/>
                </a:lnTo>
                <a:lnTo>
                  <a:pt x="8433114" y="1757707"/>
                </a:lnTo>
                <a:cubicBezTo>
                  <a:pt x="8478549" y="1800283"/>
                  <a:pt x="8522649" y="1844670"/>
                  <a:pt x="8549605" y="1902391"/>
                </a:cubicBezTo>
                <a:lnTo>
                  <a:pt x="8521996" y="1892609"/>
                </a:lnTo>
                <a:lnTo>
                  <a:pt x="8522077" y="1892700"/>
                </a:lnTo>
                <a:cubicBezTo>
                  <a:pt x="8530007" y="1897891"/>
                  <a:pt x="8539460" y="1901296"/>
                  <a:pt x="8549700" y="1902487"/>
                </a:cubicBezTo>
                <a:lnTo>
                  <a:pt x="8549641" y="1902654"/>
                </a:lnTo>
                <a:lnTo>
                  <a:pt x="8551437" y="1903597"/>
                </a:lnTo>
                <a:lnTo>
                  <a:pt x="8581349" y="1925269"/>
                </a:lnTo>
                <a:lnTo>
                  <a:pt x="8592389" y="1939478"/>
                </a:lnTo>
                <a:lnTo>
                  <a:pt x="8594296" y="1945658"/>
                </a:lnTo>
                <a:lnTo>
                  <a:pt x="8592849" y="1984115"/>
                </a:lnTo>
                <a:cubicBezTo>
                  <a:pt x="8581800" y="2023930"/>
                  <a:pt x="8605231" y="2056029"/>
                  <a:pt x="8640283" y="2076698"/>
                </a:cubicBezTo>
                <a:cubicBezTo>
                  <a:pt x="8649523" y="2082127"/>
                  <a:pt x="8662953" y="2080794"/>
                  <a:pt x="8657333" y="2098415"/>
                </a:cubicBezTo>
                <a:cubicBezTo>
                  <a:pt x="8643236" y="2142325"/>
                  <a:pt x="8661143" y="2167186"/>
                  <a:pt x="8710292" y="2174901"/>
                </a:cubicBezTo>
                <a:cubicBezTo>
                  <a:pt x="8719531" y="2176330"/>
                  <a:pt x="8730961" y="2179282"/>
                  <a:pt x="8736581" y="2185759"/>
                </a:cubicBezTo>
                <a:cubicBezTo>
                  <a:pt x="8770871" y="2225479"/>
                  <a:pt x="8788207" y="2193570"/>
                  <a:pt x="8816496" y="2174329"/>
                </a:cubicBezTo>
                <a:cubicBezTo>
                  <a:pt x="8827378" y="2166924"/>
                  <a:pt x="8835242" y="2157780"/>
                  <a:pt x="8841541" y="2147777"/>
                </a:cubicBezTo>
                <a:lnTo>
                  <a:pt x="8841656" y="2147544"/>
                </a:lnTo>
                <a:lnTo>
                  <a:pt x="8816686" y="2174044"/>
                </a:lnTo>
                <a:cubicBezTo>
                  <a:pt x="8788397" y="2193284"/>
                  <a:pt x="8771062" y="2225193"/>
                  <a:pt x="8736772" y="2185474"/>
                </a:cubicBezTo>
                <a:cubicBezTo>
                  <a:pt x="8731247" y="2178997"/>
                  <a:pt x="8719722" y="2176139"/>
                  <a:pt x="8710483" y="2174615"/>
                </a:cubicBezTo>
                <a:cubicBezTo>
                  <a:pt x="8661334" y="2166805"/>
                  <a:pt x="8643427" y="2142040"/>
                  <a:pt x="8657524" y="2098129"/>
                </a:cubicBezTo>
                <a:cubicBezTo>
                  <a:pt x="8663143" y="2080508"/>
                  <a:pt x="8649808" y="2081937"/>
                  <a:pt x="8640474" y="2076412"/>
                </a:cubicBezTo>
                <a:cubicBezTo>
                  <a:pt x="8605422" y="2055743"/>
                  <a:pt x="8581895" y="2023549"/>
                  <a:pt x="8593039" y="1983829"/>
                </a:cubicBezTo>
                <a:cubicBezTo>
                  <a:pt x="8596230" y="1972351"/>
                  <a:pt x="8597415" y="1962457"/>
                  <a:pt x="8596819" y="1953836"/>
                </a:cubicBezTo>
                <a:lnTo>
                  <a:pt x="8594296" y="1945658"/>
                </a:lnTo>
                <a:lnTo>
                  <a:pt x="8594429" y="1942105"/>
                </a:lnTo>
                <a:lnTo>
                  <a:pt x="8592389" y="1939478"/>
                </a:lnTo>
                <a:lnTo>
                  <a:pt x="8589920" y="1931478"/>
                </a:lnTo>
                <a:lnTo>
                  <a:pt x="8581349" y="1925269"/>
                </a:lnTo>
                <a:lnTo>
                  <a:pt x="8573507" y="1915174"/>
                </a:lnTo>
                <a:lnTo>
                  <a:pt x="8551437" y="1903597"/>
                </a:lnTo>
                <a:lnTo>
                  <a:pt x="8549510" y="1902200"/>
                </a:lnTo>
                <a:cubicBezTo>
                  <a:pt x="8522554" y="1844383"/>
                  <a:pt x="8478454" y="1800092"/>
                  <a:pt x="8433019" y="1757516"/>
                </a:cubicBezTo>
                <a:close/>
                <a:moveTo>
                  <a:pt x="1357253" y="1757200"/>
                </a:moveTo>
                <a:lnTo>
                  <a:pt x="1382316" y="1764536"/>
                </a:lnTo>
                <a:lnTo>
                  <a:pt x="1374322" y="1761237"/>
                </a:lnTo>
                <a:close/>
                <a:moveTo>
                  <a:pt x="9074986" y="1755994"/>
                </a:moveTo>
                <a:lnTo>
                  <a:pt x="9058180" y="1758337"/>
                </a:lnTo>
                <a:lnTo>
                  <a:pt x="9049630" y="1761698"/>
                </a:lnTo>
                <a:lnTo>
                  <a:pt x="9049637" y="1761696"/>
                </a:lnTo>
                <a:close/>
                <a:moveTo>
                  <a:pt x="9075122" y="1755975"/>
                </a:moveTo>
                <a:lnTo>
                  <a:pt x="9075077" y="1755981"/>
                </a:lnTo>
                <a:lnTo>
                  <a:pt x="9091932" y="1766867"/>
                </a:lnTo>
                <a:lnTo>
                  <a:pt x="9091932" y="1766866"/>
                </a:lnTo>
                <a:close/>
                <a:moveTo>
                  <a:pt x="440684" y="1752634"/>
                </a:moveTo>
                <a:lnTo>
                  <a:pt x="439092" y="1754521"/>
                </a:lnTo>
                <a:lnTo>
                  <a:pt x="437914" y="1778275"/>
                </a:lnTo>
                <a:lnTo>
                  <a:pt x="438192" y="1778429"/>
                </a:lnTo>
                <a:lnTo>
                  <a:pt x="438260" y="1778524"/>
                </a:lnTo>
                <a:lnTo>
                  <a:pt x="458790" y="1778596"/>
                </a:lnTo>
                <a:lnTo>
                  <a:pt x="476898" y="1788207"/>
                </a:lnTo>
                <a:lnTo>
                  <a:pt x="476959" y="1788144"/>
                </a:lnTo>
                <a:lnTo>
                  <a:pt x="477041" y="1788137"/>
                </a:lnTo>
                <a:lnTo>
                  <a:pt x="458850" y="1778464"/>
                </a:lnTo>
                <a:cubicBezTo>
                  <a:pt x="452099" y="1777976"/>
                  <a:pt x="444956" y="1779096"/>
                  <a:pt x="438288" y="1778429"/>
                </a:cubicBezTo>
                <a:cubicBezTo>
                  <a:pt x="436835" y="1769499"/>
                  <a:pt x="437323" y="1761486"/>
                  <a:pt x="439474" y="1754535"/>
                </a:cubicBezTo>
                <a:close/>
                <a:moveTo>
                  <a:pt x="1264735" y="1751293"/>
                </a:moveTo>
                <a:lnTo>
                  <a:pt x="1266546" y="1754009"/>
                </a:lnTo>
                <a:lnTo>
                  <a:pt x="1279147" y="1764360"/>
                </a:lnTo>
                <a:close/>
                <a:moveTo>
                  <a:pt x="1021780" y="1749853"/>
                </a:moveTo>
                <a:lnTo>
                  <a:pt x="999691" y="1757474"/>
                </a:lnTo>
                <a:lnTo>
                  <a:pt x="999596" y="1757379"/>
                </a:lnTo>
                <a:cubicBezTo>
                  <a:pt x="988166" y="1764666"/>
                  <a:pt x="978230" y="1768101"/>
                  <a:pt x="969351" y="1768751"/>
                </a:cubicBezTo>
                <a:lnTo>
                  <a:pt x="945593" y="1763448"/>
                </a:lnTo>
                <a:lnTo>
                  <a:pt x="945673" y="1763511"/>
                </a:lnTo>
                <a:cubicBezTo>
                  <a:pt x="960068" y="1771214"/>
                  <a:pt x="976927" y="1772048"/>
                  <a:pt x="999787" y="1757474"/>
                </a:cubicBezTo>
                <a:close/>
                <a:moveTo>
                  <a:pt x="1503308" y="1749504"/>
                </a:moveTo>
                <a:lnTo>
                  <a:pt x="1489518" y="1755978"/>
                </a:lnTo>
                <a:lnTo>
                  <a:pt x="1489321" y="1755917"/>
                </a:lnTo>
                <a:lnTo>
                  <a:pt x="1489559" y="1756018"/>
                </a:lnTo>
                <a:lnTo>
                  <a:pt x="1503382" y="1749514"/>
                </a:lnTo>
                <a:close/>
                <a:moveTo>
                  <a:pt x="1222620" y="1749385"/>
                </a:moveTo>
                <a:lnTo>
                  <a:pt x="1222577" y="1749473"/>
                </a:lnTo>
                <a:lnTo>
                  <a:pt x="1222480" y="1749473"/>
                </a:lnTo>
                <a:cubicBezTo>
                  <a:pt x="1225814" y="1755522"/>
                  <a:pt x="1228624" y="1761689"/>
                  <a:pt x="1230410" y="1768107"/>
                </a:cubicBezTo>
                <a:lnTo>
                  <a:pt x="1232195" y="1788215"/>
                </a:lnTo>
                <a:lnTo>
                  <a:pt x="1261891" y="1810873"/>
                </a:lnTo>
                <a:cubicBezTo>
                  <a:pt x="1272869" y="1817005"/>
                  <a:pt x="1284299" y="1822625"/>
                  <a:pt x="1294395" y="1830531"/>
                </a:cubicBezTo>
                <a:cubicBezTo>
                  <a:pt x="1354117" y="1877298"/>
                  <a:pt x="1355355" y="1905873"/>
                  <a:pt x="1290013" y="1941878"/>
                </a:cubicBezTo>
                <a:cubicBezTo>
                  <a:pt x="1245055" y="1966643"/>
                  <a:pt x="1237435" y="2001218"/>
                  <a:pt x="1267344" y="2043414"/>
                </a:cubicBezTo>
                <a:cubicBezTo>
                  <a:pt x="1285632" y="2069322"/>
                  <a:pt x="1298872" y="2102469"/>
                  <a:pt x="1323351" y="2119328"/>
                </a:cubicBezTo>
                <a:cubicBezTo>
                  <a:pt x="1354117" y="2140569"/>
                  <a:pt x="1358022" y="2189528"/>
                  <a:pt x="1388883" y="2195528"/>
                </a:cubicBezTo>
                <a:cubicBezTo>
                  <a:pt x="1451462" y="2207720"/>
                  <a:pt x="1464702" y="2238867"/>
                  <a:pt x="1449271" y="2293445"/>
                </a:cubicBezTo>
                <a:cubicBezTo>
                  <a:pt x="1446128" y="2304590"/>
                  <a:pt x="1450224" y="2312972"/>
                  <a:pt x="1460607" y="2316591"/>
                </a:cubicBezTo>
                <a:cubicBezTo>
                  <a:pt x="1464940" y="2318115"/>
                  <a:pt x="1468465" y="2317234"/>
                  <a:pt x="1471608" y="2315174"/>
                </a:cubicBezTo>
                <a:lnTo>
                  <a:pt x="1471728" y="2315057"/>
                </a:lnTo>
                <a:lnTo>
                  <a:pt x="1460796" y="2316496"/>
                </a:lnTo>
                <a:cubicBezTo>
                  <a:pt x="1450414" y="2312876"/>
                  <a:pt x="1446318" y="2304494"/>
                  <a:pt x="1449461" y="2293350"/>
                </a:cubicBezTo>
                <a:cubicBezTo>
                  <a:pt x="1464892" y="2238772"/>
                  <a:pt x="1451652" y="2207625"/>
                  <a:pt x="1389073" y="2195433"/>
                </a:cubicBezTo>
                <a:cubicBezTo>
                  <a:pt x="1358212" y="2189432"/>
                  <a:pt x="1354307" y="2140474"/>
                  <a:pt x="1323541" y="2119233"/>
                </a:cubicBezTo>
                <a:cubicBezTo>
                  <a:pt x="1299062" y="2102279"/>
                  <a:pt x="1285917" y="2069132"/>
                  <a:pt x="1267534" y="2043319"/>
                </a:cubicBezTo>
                <a:cubicBezTo>
                  <a:pt x="1237530" y="2001123"/>
                  <a:pt x="1245245" y="1966547"/>
                  <a:pt x="1290203" y="1941782"/>
                </a:cubicBezTo>
                <a:cubicBezTo>
                  <a:pt x="1355545" y="1905778"/>
                  <a:pt x="1354307" y="1877203"/>
                  <a:pt x="1294585" y="1830435"/>
                </a:cubicBezTo>
                <a:cubicBezTo>
                  <a:pt x="1274392" y="1814719"/>
                  <a:pt x="1248865" y="1807956"/>
                  <a:pt x="1232292" y="1788049"/>
                </a:cubicBezTo>
                <a:cubicBezTo>
                  <a:pt x="1233006" y="1781001"/>
                  <a:pt x="1232220" y="1774333"/>
                  <a:pt x="1230434" y="1767916"/>
                </a:cubicBezTo>
                <a:close/>
                <a:moveTo>
                  <a:pt x="227143" y="1746370"/>
                </a:moveTo>
                <a:lnTo>
                  <a:pt x="225517" y="1755808"/>
                </a:lnTo>
                <a:lnTo>
                  <a:pt x="226297" y="1754236"/>
                </a:lnTo>
                <a:close/>
                <a:moveTo>
                  <a:pt x="1066557" y="1740234"/>
                </a:moveTo>
                <a:lnTo>
                  <a:pt x="1053223" y="1742570"/>
                </a:lnTo>
                <a:lnTo>
                  <a:pt x="1066611" y="1740241"/>
                </a:lnTo>
                <a:close/>
                <a:moveTo>
                  <a:pt x="1387434" y="1740089"/>
                </a:moveTo>
                <a:lnTo>
                  <a:pt x="1401032" y="1752123"/>
                </a:lnTo>
                <a:cubicBezTo>
                  <a:pt x="1406108" y="1755878"/>
                  <a:pt x="1411011" y="1759766"/>
                  <a:pt x="1413851" y="1765196"/>
                </a:cubicBezTo>
                <a:lnTo>
                  <a:pt x="1416161" y="1778192"/>
                </a:lnTo>
                <a:lnTo>
                  <a:pt x="1416281" y="1778242"/>
                </a:lnTo>
                <a:lnTo>
                  <a:pt x="1413959" y="1765099"/>
                </a:lnTo>
                <a:cubicBezTo>
                  <a:pt x="1412073" y="1761480"/>
                  <a:pt x="1409272" y="1758545"/>
                  <a:pt x="1406111" y="1755878"/>
                </a:cubicBezTo>
                <a:lnTo>
                  <a:pt x="1387703" y="1740134"/>
                </a:lnTo>
                <a:close/>
                <a:moveTo>
                  <a:pt x="1455562" y="1740007"/>
                </a:moveTo>
                <a:lnTo>
                  <a:pt x="1472150" y="1748641"/>
                </a:lnTo>
                <a:lnTo>
                  <a:pt x="1472535" y="1748805"/>
                </a:lnTo>
                <a:lnTo>
                  <a:pt x="1466592" y="1744772"/>
                </a:lnTo>
                <a:close/>
                <a:moveTo>
                  <a:pt x="1445270" y="1739852"/>
                </a:moveTo>
                <a:lnTo>
                  <a:pt x="1445270" y="1749457"/>
                </a:lnTo>
                <a:lnTo>
                  <a:pt x="1445366" y="1749473"/>
                </a:lnTo>
                <a:lnTo>
                  <a:pt x="1445366" y="1739852"/>
                </a:lnTo>
                <a:close/>
                <a:moveTo>
                  <a:pt x="1257818" y="1738504"/>
                </a:moveTo>
                <a:lnTo>
                  <a:pt x="1257457" y="1740375"/>
                </a:lnTo>
                <a:lnTo>
                  <a:pt x="1259544" y="1743506"/>
                </a:lnTo>
                <a:close/>
                <a:moveTo>
                  <a:pt x="6516438" y="1731714"/>
                </a:moveTo>
                <a:lnTo>
                  <a:pt x="6526578" y="1745561"/>
                </a:lnTo>
                <a:lnTo>
                  <a:pt x="6544586" y="1747463"/>
                </a:lnTo>
                <a:lnTo>
                  <a:pt x="6526578" y="1745526"/>
                </a:lnTo>
                <a:close/>
                <a:moveTo>
                  <a:pt x="1302139" y="1731585"/>
                </a:moveTo>
                <a:lnTo>
                  <a:pt x="1303282" y="1734826"/>
                </a:lnTo>
                <a:lnTo>
                  <a:pt x="1305596" y="1736996"/>
                </a:lnTo>
                <a:close/>
                <a:moveTo>
                  <a:pt x="463812" y="1730038"/>
                </a:moveTo>
                <a:lnTo>
                  <a:pt x="459052" y="1730859"/>
                </a:lnTo>
                <a:lnTo>
                  <a:pt x="456469" y="1733922"/>
                </a:lnTo>
                <a:close/>
                <a:moveTo>
                  <a:pt x="1234638" y="1725229"/>
                </a:moveTo>
                <a:lnTo>
                  <a:pt x="1234625" y="1725232"/>
                </a:lnTo>
                <a:lnTo>
                  <a:pt x="1222656" y="1749312"/>
                </a:lnTo>
                <a:lnTo>
                  <a:pt x="1222696" y="1749327"/>
                </a:lnTo>
                <a:close/>
                <a:moveTo>
                  <a:pt x="495818" y="1724517"/>
                </a:moveTo>
                <a:lnTo>
                  <a:pt x="495455" y="1724580"/>
                </a:lnTo>
                <a:lnTo>
                  <a:pt x="495895" y="1724543"/>
                </a:lnTo>
                <a:close/>
                <a:moveTo>
                  <a:pt x="849743" y="1723902"/>
                </a:moveTo>
                <a:lnTo>
                  <a:pt x="849649" y="1724077"/>
                </a:lnTo>
                <a:cubicBezTo>
                  <a:pt x="845934" y="1735995"/>
                  <a:pt x="847625" y="1749473"/>
                  <a:pt x="858626" y="1765856"/>
                </a:cubicBezTo>
                <a:cubicBezTo>
                  <a:pt x="862579" y="1771738"/>
                  <a:pt x="863817" y="1778888"/>
                  <a:pt x="862970" y="1786293"/>
                </a:cubicBezTo>
                <a:lnTo>
                  <a:pt x="854838" y="1808175"/>
                </a:lnTo>
                <a:lnTo>
                  <a:pt x="854899" y="1808112"/>
                </a:lnTo>
                <a:cubicBezTo>
                  <a:pt x="863674" y="1794288"/>
                  <a:pt x="866627" y="1777429"/>
                  <a:pt x="858721" y="1765666"/>
                </a:cubicBezTo>
                <a:cubicBezTo>
                  <a:pt x="853221" y="1757475"/>
                  <a:pt x="850048" y="1750009"/>
                  <a:pt x="848714" y="1743102"/>
                </a:cubicBezTo>
                <a:close/>
                <a:moveTo>
                  <a:pt x="7561170" y="1723521"/>
                </a:moveTo>
                <a:lnTo>
                  <a:pt x="7536050" y="1740942"/>
                </a:lnTo>
                <a:cubicBezTo>
                  <a:pt x="7527192" y="1749705"/>
                  <a:pt x="7519762" y="1746371"/>
                  <a:pt x="7507570" y="1742847"/>
                </a:cubicBezTo>
                <a:cubicBezTo>
                  <a:pt x="7497188" y="1739823"/>
                  <a:pt x="7486645" y="1739311"/>
                  <a:pt x="7476011" y="1739919"/>
                </a:cubicBezTo>
                <a:lnTo>
                  <a:pt x="7460408" y="1741765"/>
                </a:lnTo>
                <a:lnTo>
                  <a:pt x="7459687" y="1741743"/>
                </a:lnTo>
                <a:lnTo>
                  <a:pt x="7421807" y="1745205"/>
                </a:lnTo>
                <a:lnTo>
                  <a:pt x="7411679" y="1745887"/>
                </a:lnTo>
                <a:cubicBezTo>
                  <a:pt x="7400962" y="1745412"/>
                  <a:pt x="7390294" y="1743275"/>
                  <a:pt x="7379745" y="1738084"/>
                </a:cubicBezTo>
                <a:lnTo>
                  <a:pt x="7379517" y="1738409"/>
                </a:lnTo>
                <a:lnTo>
                  <a:pt x="7411351" y="1746160"/>
                </a:lnTo>
                <a:lnTo>
                  <a:pt x="7421807" y="1745205"/>
                </a:lnTo>
                <a:lnTo>
                  <a:pt x="7443908" y="1743716"/>
                </a:lnTo>
                <a:lnTo>
                  <a:pt x="7460408" y="1741765"/>
                </a:lnTo>
                <a:lnTo>
                  <a:pt x="7507189" y="1743133"/>
                </a:lnTo>
                <a:cubicBezTo>
                  <a:pt x="7519476" y="1746752"/>
                  <a:pt x="7526810" y="1749991"/>
                  <a:pt x="7535669" y="1741228"/>
                </a:cubicBezTo>
                <a:close/>
                <a:moveTo>
                  <a:pt x="1166785" y="1721932"/>
                </a:moveTo>
                <a:lnTo>
                  <a:pt x="1142947" y="1745854"/>
                </a:lnTo>
                <a:cubicBezTo>
                  <a:pt x="1132279" y="1755188"/>
                  <a:pt x="1118563" y="1761189"/>
                  <a:pt x="1106276" y="1768714"/>
                </a:cubicBezTo>
                <a:cubicBezTo>
                  <a:pt x="1082844" y="1771762"/>
                  <a:pt x="1059318" y="1774810"/>
                  <a:pt x="1035886" y="1778048"/>
                </a:cubicBezTo>
                <a:cubicBezTo>
                  <a:pt x="1025790" y="1779477"/>
                  <a:pt x="1016455" y="1783477"/>
                  <a:pt x="1013407" y="1793669"/>
                </a:cubicBezTo>
                <a:cubicBezTo>
                  <a:pt x="1010073" y="1805004"/>
                  <a:pt x="1017979" y="1812814"/>
                  <a:pt x="1027219" y="1815767"/>
                </a:cubicBezTo>
                <a:lnTo>
                  <a:pt x="1046104" y="1828145"/>
                </a:lnTo>
                <a:lnTo>
                  <a:pt x="1027408" y="1815863"/>
                </a:lnTo>
                <a:cubicBezTo>
                  <a:pt x="1018169" y="1812910"/>
                  <a:pt x="1010168" y="1805099"/>
                  <a:pt x="1013597" y="1793764"/>
                </a:cubicBezTo>
                <a:cubicBezTo>
                  <a:pt x="1016645" y="1783477"/>
                  <a:pt x="1026075" y="1779572"/>
                  <a:pt x="1036076" y="1778143"/>
                </a:cubicBezTo>
                <a:lnTo>
                  <a:pt x="1106298" y="1768831"/>
                </a:lnTo>
                <a:lnTo>
                  <a:pt x="1142852" y="1746044"/>
                </a:lnTo>
                <a:cubicBezTo>
                  <a:pt x="1153496" y="1736757"/>
                  <a:pt x="1161420" y="1729048"/>
                  <a:pt x="1166717" y="1722094"/>
                </a:cubicBezTo>
                <a:close/>
                <a:moveTo>
                  <a:pt x="1261342" y="1720231"/>
                </a:moveTo>
                <a:lnTo>
                  <a:pt x="1261342" y="1720326"/>
                </a:lnTo>
                <a:lnTo>
                  <a:pt x="1261323" y="1720330"/>
                </a:lnTo>
                <a:close/>
                <a:moveTo>
                  <a:pt x="7273160" y="1719511"/>
                </a:moveTo>
                <a:cubicBezTo>
                  <a:pt x="7268540" y="1719773"/>
                  <a:pt x="7265183" y="1721255"/>
                  <a:pt x="7262593" y="1723478"/>
                </a:cubicBezTo>
                <a:lnTo>
                  <a:pt x="7262456" y="1723673"/>
                </a:lnTo>
                <a:lnTo>
                  <a:pt x="7272778" y="1719797"/>
                </a:lnTo>
                <a:cubicBezTo>
                  <a:pt x="7300973" y="1718177"/>
                  <a:pt x="7265920" y="1754849"/>
                  <a:pt x="7284399" y="1746943"/>
                </a:cubicBezTo>
                <a:cubicBezTo>
                  <a:pt x="7298526" y="1740942"/>
                  <a:pt x="7313473" y="1748433"/>
                  <a:pt x="7328004" y="1754435"/>
                </a:cubicBezTo>
                <a:lnTo>
                  <a:pt x="7334602" y="1756296"/>
                </a:lnTo>
                <a:lnTo>
                  <a:pt x="7340710" y="1758611"/>
                </a:lnTo>
                <a:lnTo>
                  <a:pt x="7343141" y="1758704"/>
                </a:lnTo>
                <a:lnTo>
                  <a:pt x="7349335" y="1760450"/>
                </a:lnTo>
                <a:lnTo>
                  <a:pt x="7352974" y="1759079"/>
                </a:lnTo>
                <a:lnTo>
                  <a:pt x="7358437" y="1759288"/>
                </a:lnTo>
                <a:lnTo>
                  <a:pt x="7368857" y="1753095"/>
                </a:lnTo>
                <a:lnTo>
                  <a:pt x="7369114" y="1752999"/>
                </a:lnTo>
                <a:lnTo>
                  <a:pt x="7369181" y="1752903"/>
                </a:lnTo>
                <a:lnTo>
                  <a:pt x="7368857" y="1753095"/>
                </a:lnTo>
                <a:lnTo>
                  <a:pt x="7352974" y="1759079"/>
                </a:lnTo>
                <a:lnTo>
                  <a:pt x="7343141" y="1758704"/>
                </a:lnTo>
                <a:lnTo>
                  <a:pt x="7334602" y="1756296"/>
                </a:lnTo>
                <a:lnTo>
                  <a:pt x="7322136" y="1751571"/>
                </a:lnTo>
                <a:cubicBezTo>
                  <a:pt x="7309600" y="1746326"/>
                  <a:pt x="7296889" y="1741549"/>
                  <a:pt x="7284781" y="1746657"/>
                </a:cubicBezTo>
                <a:cubicBezTo>
                  <a:pt x="7266302" y="1754467"/>
                  <a:pt x="7301354" y="1717891"/>
                  <a:pt x="7273160" y="1719511"/>
                </a:cubicBezTo>
                <a:close/>
                <a:moveTo>
                  <a:pt x="8880774" y="1717652"/>
                </a:moveTo>
                <a:lnTo>
                  <a:pt x="8880694" y="1717701"/>
                </a:lnTo>
                <a:cubicBezTo>
                  <a:pt x="8876550" y="1722738"/>
                  <a:pt x="8874875" y="1726789"/>
                  <a:pt x="8874920" y="1730207"/>
                </a:cubicBezTo>
                <a:lnTo>
                  <a:pt x="8875994" y="1732262"/>
                </a:lnTo>
                <a:lnTo>
                  <a:pt x="8875645" y="1733330"/>
                </a:lnTo>
                <a:lnTo>
                  <a:pt x="8877861" y="1735833"/>
                </a:lnTo>
                <a:lnTo>
                  <a:pt x="8879467" y="1738903"/>
                </a:lnTo>
                <a:lnTo>
                  <a:pt x="8882088" y="1740606"/>
                </a:lnTo>
                <a:lnTo>
                  <a:pt x="8882635" y="1741223"/>
                </a:lnTo>
                <a:lnTo>
                  <a:pt x="8888994" y="1745091"/>
                </a:lnTo>
                <a:lnTo>
                  <a:pt x="8897121" y="1750370"/>
                </a:lnTo>
                <a:lnTo>
                  <a:pt x="8901989" y="1753845"/>
                </a:lnTo>
                <a:lnTo>
                  <a:pt x="8911543" y="1767309"/>
                </a:lnTo>
                <a:lnTo>
                  <a:pt x="8911650" y="1767231"/>
                </a:lnTo>
                <a:cubicBezTo>
                  <a:pt x="8910739" y="1762748"/>
                  <a:pt x="8908311" y="1759146"/>
                  <a:pt x="8905112" y="1756075"/>
                </a:cubicBezTo>
                <a:lnTo>
                  <a:pt x="8901989" y="1753845"/>
                </a:lnTo>
                <a:lnTo>
                  <a:pt x="8901576" y="1753264"/>
                </a:lnTo>
                <a:lnTo>
                  <a:pt x="8897121" y="1750370"/>
                </a:lnTo>
                <a:lnTo>
                  <a:pt x="8893949" y="1748105"/>
                </a:lnTo>
                <a:lnTo>
                  <a:pt x="8888994" y="1745091"/>
                </a:lnTo>
                <a:lnTo>
                  <a:pt x="8882088" y="1740606"/>
                </a:lnTo>
                <a:lnTo>
                  <a:pt x="8877861" y="1735833"/>
                </a:lnTo>
                <a:lnTo>
                  <a:pt x="8875994" y="1732262"/>
                </a:lnTo>
                <a:close/>
                <a:moveTo>
                  <a:pt x="8913939" y="1714135"/>
                </a:moveTo>
                <a:lnTo>
                  <a:pt x="8937314" y="1735566"/>
                </a:lnTo>
                <a:lnTo>
                  <a:pt x="8918334" y="1715277"/>
                </a:lnTo>
                <a:close/>
                <a:moveTo>
                  <a:pt x="6725318" y="1712034"/>
                </a:moveTo>
                <a:cubicBezTo>
                  <a:pt x="6716186" y="1711629"/>
                  <a:pt x="6707565" y="1713797"/>
                  <a:pt x="6703279" y="1716178"/>
                </a:cubicBezTo>
                <a:lnTo>
                  <a:pt x="6683812" y="1722344"/>
                </a:lnTo>
                <a:lnTo>
                  <a:pt x="6683930" y="1722357"/>
                </a:lnTo>
                <a:cubicBezTo>
                  <a:pt x="6690098" y="1721868"/>
                  <a:pt x="6696587" y="1720035"/>
                  <a:pt x="6703565" y="1716177"/>
                </a:cubicBezTo>
                <a:lnTo>
                  <a:pt x="6725402" y="1712072"/>
                </a:lnTo>
                <a:close/>
                <a:moveTo>
                  <a:pt x="9193304" y="1706938"/>
                </a:moveTo>
                <a:cubicBezTo>
                  <a:pt x="9176111" y="1716463"/>
                  <a:pt x="9158228" y="1724821"/>
                  <a:pt x="9140916" y="1734120"/>
                </a:cubicBezTo>
                <a:lnTo>
                  <a:pt x="9092036" y="1766892"/>
                </a:lnTo>
                <a:lnTo>
                  <a:pt x="9092054" y="1766945"/>
                </a:lnTo>
                <a:lnTo>
                  <a:pt x="9092005" y="1766913"/>
                </a:lnTo>
                <a:lnTo>
                  <a:pt x="9092004" y="1766914"/>
                </a:lnTo>
                <a:lnTo>
                  <a:pt x="9092054" y="1766946"/>
                </a:lnTo>
                <a:cubicBezTo>
                  <a:pt x="9107008" y="1753658"/>
                  <a:pt x="9123748" y="1743419"/>
                  <a:pt x="9141048" y="1734120"/>
                </a:cubicBezTo>
                <a:lnTo>
                  <a:pt x="9193325" y="1706977"/>
                </a:lnTo>
                <a:close/>
                <a:moveTo>
                  <a:pt x="7882669" y="1706002"/>
                </a:moveTo>
                <a:lnTo>
                  <a:pt x="7906668" y="1815713"/>
                </a:lnTo>
                <a:cubicBezTo>
                  <a:pt x="7907989" y="1820750"/>
                  <a:pt x="7906391" y="1826724"/>
                  <a:pt x="7904967" y="1832676"/>
                </a:cubicBezTo>
                <a:lnTo>
                  <a:pt x="7904931" y="1833595"/>
                </a:lnTo>
                <a:lnTo>
                  <a:pt x="7903774" y="1838776"/>
                </a:lnTo>
                <a:lnTo>
                  <a:pt x="7904329" y="1849030"/>
                </a:lnTo>
                <a:lnTo>
                  <a:pt x="7904310" y="1849508"/>
                </a:lnTo>
                <a:lnTo>
                  <a:pt x="7904357" y="1849549"/>
                </a:lnTo>
                <a:lnTo>
                  <a:pt x="7904329" y="1849030"/>
                </a:lnTo>
                <a:lnTo>
                  <a:pt x="7904931" y="1833595"/>
                </a:lnTo>
                <a:lnTo>
                  <a:pt x="7906416" y="1826942"/>
                </a:lnTo>
                <a:cubicBezTo>
                  <a:pt x="7907221" y="1823036"/>
                  <a:pt x="7907644" y="1819261"/>
                  <a:pt x="7906763" y="1815904"/>
                </a:cubicBezTo>
                <a:cubicBezTo>
                  <a:pt x="7897143" y="1779518"/>
                  <a:pt x="7889808" y="1742942"/>
                  <a:pt x="7882760" y="1706176"/>
                </a:cubicBezTo>
                <a:close/>
                <a:moveTo>
                  <a:pt x="7382114" y="1700754"/>
                </a:moveTo>
                <a:lnTo>
                  <a:pt x="7381459" y="1700938"/>
                </a:lnTo>
                <a:lnTo>
                  <a:pt x="7362845" y="1713264"/>
                </a:lnTo>
                <a:lnTo>
                  <a:pt x="7363196" y="1713272"/>
                </a:lnTo>
                <a:close/>
                <a:moveTo>
                  <a:pt x="8996015" y="1699425"/>
                </a:moveTo>
                <a:lnTo>
                  <a:pt x="9045571" y="1711556"/>
                </a:lnTo>
                <a:lnTo>
                  <a:pt x="9042013" y="1709466"/>
                </a:lnTo>
                <a:close/>
                <a:moveTo>
                  <a:pt x="244380" y="1696946"/>
                </a:moveTo>
                <a:lnTo>
                  <a:pt x="244267" y="1697008"/>
                </a:lnTo>
                <a:cubicBezTo>
                  <a:pt x="240555" y="1701110"/>
                  <a:pt x="236644" y="1707468"/>
                  <a:pt x="232262" y="1716421"/>
                </a:cubicBezTo>
                <a:lnTo>
                  <a:pt x="231828" y="1718960"/>
                </a:lnTo>
                <a:lnTo>
                  <a:pt x="232452" y="1716136"/>
                </a:lnTo>
                <a:close/>
                <a:moveTo>
                  <a:pt x="8627934" y="1696822"/>
                </a:moveTo>
                <a:lnTo>
                  <a:pt x="8627901" y="1696842"/>
                </a:lnTo>
                <a:cubicBezTo>
                  <a:pt x="8614565" y="1710653"/>
                  <a:pt x="8601611" y="1726179"/>
                  <a:pt x="8604183" y="1740562"/>
                </a:cubicBezTo>
                <a:cubicBezTo>
                  <a:pt x="8605993" y="1750944"/>
                  <a:pt x="8627805" y="1762088"/>
                  <a:pt x="8642283" y="1765041"/>
                </a:cubicBezTo>
                <a:cubicBezTo>
                  <a:pt x="8662095" y="1769041"/>
                  <a:pt x="8679812" y="1770565"/>
                  <a:pt x="8688384" y="1792663"/>
                </a:cubicBezTo>
                <a:cubicBezTo>
                  <a:pt x="8701910" y="1827715"/>
                  <a:pt x="8731342" y="1846861"/>
                  <a:pt x="8762584" y="1863815"/>
                </a:cubicBezTo>
                <a:lnTo>
                  <a:pt x="8762471" y="1863859"/>
                </a:lnTo>
                <a:lnTo>
                  <a:pt x="8781201" y="1874486"/>
                </a:lnTo>
                <a:lnTo>
                  <a:pt x="8781447" y="1874433"/>
                </a:lnTo>
                <a:lnTo>
                  <a:pt x="8762679" y="1863815"/>
                </a:lnTo>
                <a:cubicBezTo>
                  <a:pt x="8792873" y="1864195"/>
                  <a:pt x="8800207" y="1824667"/>
                  <a:pt x="8830497" y="1825048"/>
                </a:cubicBezTo>
                <a:lnTo>
                  <a:pt x="8830497" y="1825074"/>
                </a:lnTo>
                <a:lnTo>
                  <a:pt x="8839284" y="1818662"/>
                </a:lnTo>
                <a:lnTo>
                  <a:pt x="8830497" y="1825048"/>
                </a:lnTo>
                <a:cubicBezTo>
                  <a:pt x="8800303" y="1824571"/>
                  <a:pt x="8792874" y="1864195"/>
                  <a:pt x="8762679" y="1863719"/>
                </a:cubicBezTo>
                <a:cubicBezTo>
                  <a:pt x="8731437" y="1846765"/>
                  <a:pt x="8702005" y="1827524"/>
                  <a:pt x="8688480" y="1792567"/>
                </a:cubicBezTo>
                <a:cubicBezTo>
                  <a:pt x="8679907" y="1770469"/>
                  <a:pt x="8662191" y="1768945"/>
                  <a:pt x="8642379" y="1764945"/>
                </a:cubicBezTo>
                <a:cubicBezTo>
                  <a:pt x="8627901" y="1761992"/>
                  <a:pt x="8606088" y="1750943"/>
                  <a:pt x="8604279" y="1740465"/>
                </a:cubicBezTo>
                <a:cubicBezTo>
                  <a:pt x="8602993" y="1733274"/>
                  <a:pt x="8605612" y="1725821"/>
                  <a:pt x="8610208" y="1718427"/>
                </a:cubicBezTo>
                <a:close/>
                <a:moveTo>
                  <a:pt x="6617285" y="1695372"/>
                </a:moveTo>
                <a:lnTo>
                  <a:pt x="6622507" y="1708843"/>
                </a:lnTo>
                <a:lnTo>
                  <a:pt x="6632127" y="1708843"/>
                </a:lnTo>
                <a:cubicBezTo>
                  <a:pt x="6630936" y="1726845"/>
                  <a:pt x="6637818" y="1734798"/>
                  <a:pt x="6647605" y="1739120"/>
                </a:cubicBezTo>
                <a:lnTo>
                  <a:pt x="6654479" y="1740893"/>
                </a:lnTo>
                <a:lnTo>
                  <a:pt x="6655748" y="1741711"/>
                </a:lnTo>
                <a:lnTo>
                  <a:pt x="6673816" y="1745881"/>
                </a:lnTo>
                <a:lnTo>
                  <a:pt x="6680514" y="1747609"/>
                </a:lnTo>
                <a:lnTo>
                  <a:pt x="6653136" y="1756295"/>
                </a:lnTo>
                <a:lnTo>
                  <a:pt x="6645607" y="1756678"/>
                </a:lnTo>
                <a:lnTo>
                  <a:pt x="6628175" y="1755319"/>
                </a:lnTo>
                <a:lnTo>
                  <a:pt x="6586824" y="1741695"/>
                </a:lnTo>
                <a:lnTo>
                  <a:pt x="6586341" y="1741491"/>
                </a:lnTo>
                <a:lnTo>
                  <a:pt x="6586407" y="1741557"/>
                </a:lnTo>
                <a:lnTo>
                  <a:pt x="6586824" y="1741695"/>
                </a:lnTo>
                <a:lnTo>
                  <a:pt x="6617101" y="1754455"/>
                </a:lnTo>
                <a:lnTo>
                  <a:pt x="6628175" y="1755319"/>
                </a:lnTo>
                <a:lnTo>
                  <a:pt x="6634078" y="1757264"/>
                </a:lnTo>
                <a:lnTo>
                  <a:pt x="6645607" y="1756678"/>
                </a:lnTo>
                <a:lnTo>
                  <a:pt x="6650683" y="1757073"/>
                </a:lnTo>
                <a:lnTo>
                  <a:pt x="6653136" y="1756295"/>
                </a:lnTo>
                <a:lnTo>
                  <a:pt x="6658893" y="1756002"/>
                </a:lnTo>
                <a:cubicBezTo>
                  <a:pt x="6666816" y="1754449"/>
                  <a:pt x="6674239" y="1751723"/>
                  <a:pt x="6680704" y="1747705"/>
                </a:cubicBezTo>
                <a:cubicBezTo>
                  <a:pt x="6693468" y="1765421"/>
                  <a:pt x="6708708" y="1775804"/>
                  <a:pt x="6732711" y="1774375"/>
                </a:cubicBezTo>
                <a:cubicBezTo>
                  <a:pt x="6743855" y="1773708"/>
                  <a:pt x="6756809" y="1781900"/>
                  <a:pt x="6768239" y="1785329"/>
                </a:cubicBezTo>
                <a:cubicBezTo>
                  <a:pt x="6824246" y="1801902"/>
                  <a:pt x="6861775" y="1880769"/>
                  <a:pt x="6933784" y="1829144"/>
                </a:cubicBezTo>
                <a:cubicBezTo>
                  <a:pt x="6935450" y="1834644"/>
                  <a:pt x="6935129" y="1839187"/>
                  <a:pt x="6933788" y="1842955"/>
                </a:cubicBezTo>
                <a:lnTo>
                  <a:pt x="6927712" y="1852068"/>
                </a:lnTo>
                <a:lnTo>
                  <a:pt x="6927866" y="1851932"/>
                </a:lnTo>
                <a:cubicBezTo>
                  <a:pt x="6932688" y="1847122"/>
                  <a:pt x="6937308" y="1839954"/>
                  <a:pt x="6933975" y="1828953"/>
                </a:cubicBezTo>
                <a:cubicBezTo>
                  <a:pt x="6861965" y="1880579"/>
                  <a:pt x="6824437" y="1801712"/>
                  <a:pt x="6768430" y="1785138"/>
                </a:cubicBezTo>
                <a:cubicBezTo>
                  <a:pt x="6756905" y="1781709"/>
                  <a:pt x="6743951" y="1773518"/>
                  <a:pt x="6732902" y="1774185"/>
                </a:cubicBezTo>
                <a:cubicBezTo>
                  <a:pt x="6708804" y="1775709"/>
                  <a:pt x="6693659" y="1765231"/>
                  <a:pt x="6680895" y="1747515"/>
                </a:cubicBezTo>
                <a:lnTo>
                  <a:pt x="6673816" y="1745881"/>
                </a:lnTo>
                <a:lnTo>
                  <a:pt x="6654479" y="1740893"/>
                </a:lnTo>
                <a:lnTo>
                  <a:pt x="6636117" y="1729057"/>
                </a:lnTo>
                <a:lnTo>
                  <a:pt x="6632527" y="1708854"/>
                </a:lnTo>
                <a:lnTo>
                  <a:pt x="6632223" y="1708748"/>
                </a:lnTo>
                <a:cubicBezTo>
                  <a:pt x="6628984" y="1708748"/>
                  <a:pt x="6625746" y="1708748"/>
                  <a:pt x="6622507" y="1708748"/>
                </a:cubicBezTo>
                <a:close/>
                <a:moveTo>
                  <a:pt x="1292981" y="1691809"/>
                </a:moveTo>
                <a:lnTo>
                  <a:pt x="1293282" y="1706459"/>
                </a:lnTo>
                <a:lnTo>
                  <a:pt x="1296960" y="1716891"/>
                </a:lnTo>
                <a:close/>
                <a:moveTo>
                  <a:pt x="1198600" y="1682476"/>
                </a:moveTo>
                <a:lnTo>
                  <a:pt x="1203145" y="1720041"/>
                </a:lnTo>
                <a:cubicBezTo>
                  <a:pt x="1202859" y="1720327"/>
                  <a:pt x="1202669" y="1720517"/>
                  <a:pt x="1202479" y="1720803"/>
                </a:cubicBezTo>
                <a:cubicBezTo>
                  <a:pt x="1188382" y="1738043"/>
                  <a:pt x="1163997" y="1738900"/>
                  <a:pt x="1157235" y="1772904"/>
                </a:cubicBezTo>
                <a:cubicBezTo>
                  <a:pt x="1152377" y="1797336"/>
                  <a:pt x="1159116" y="1811695"/>
                  <a:pt x="1169439" y="1822673"/>
                </a:cubicBezTo>
                <a:lnTo>
                  <a:pt x="1169599" y="1822812"/>
                </a:lnTo>
                <a:lnTo>
                  <a:pt x="1157834" y="1803024"/>
                </a:lnTo>
                <a:cubicBezTo>
                  <a:pt x="1155466" y="1795008"/>
                  <a:pt x="1154996" y="1785311"/>
                  <a:pt x="1157425" y="1773095"/>
                </a:cubicBezTo>
                <a:cubicBezTo>
                  <a:pt x="1164282" y="1739091"/>
                  <a:pt x="1188571" y="1738233"/>
                  <a:pt x="1202668" y="1720993"/>
                </a:cubicBezTo>
                <a:lnTo>
                  <a:pt x="1203145" y="1721198"/>
                </a:lnTo>
                <a:lnTo>
                  <a:pt x="1203145" y="1720422"/>
                </a:lnTo>
                <a:lnTo>
                  <a:pt x="1203235" y="1720382"/>
                </a:lnTo>
                <a:lnTo>
                  <a:pt x="1198693" y="1682883"/>
                </a:lnTo>
                <a:close/>
                <a:moveTo>
                  <a:pt x="7743124" y="1678934"/>
                </a:moveTo>
                <a:cubicBezTo>
                  <a:pt x="7705405" y="1681887"/>
                  <a:pt x="7667781" y="1688650"/>
                  <a:pt x="7631205" y="1695698"/>
                </a:cubicBezTo>
                <a:cubicBezTo>
                  <a:pt x="7611202" y="1699604"/>
                  <a:pt x="7594105" y="1704342"/>
                  <a:pt x="7578662" y="1711391"/>
                </a:cubicBezTo>
                <a:lnTo>
                  <a:pt x="7578318" y="1711630"/>
                </a:lnTo>
                <a:lnTo>
                  <a:pt x="7630823" y="1695984"/>
                </a:lnTo>
                <a:cubicBezTo>
                  <a:pt x="7667399" y="1688840"/>
                  <a:pt x="7705023" y="1682173"/>
                  <a:pt x="7742742" y="1679220"/>
                </a:cubicBezTo>
                <a:cubicBezTo>
                  <a:pt x="7781985" y="1676172"/>
                  <a:pt x="7796082" y="1694936"/>
                  <a:pt x="7780937" y="1730655"/>
                </a:cubicBezTo>
                <a:cubicBezTo>
                  <a:pt x="7775413" y="1743800"/>
                  <a:pt x="7775508" y="1750086"/>
                  <a:pt x="7788843" y="1757230"/>
                </a:cubicBezTo>
                <a:cubicBezTo>
                  <a:pt x="7803702" y="1765231"/>
                  <a:pt x="7820466" y="1773899"/>
                  <a:pt x="7829705" y="1787043"/>
                </a:cubicBezTo>
                <a:cubicBezTo>
                  <a:pt x="7831729" y="1789900"/>
                  <a:pt x="7834980" y="1793121"/>
                  <a:pt x="7838095" y="1796589"/>
                </a:cubicBezTo>
                <a:lnTo>
                  <a:pt x="7845532" y="1807415"/>
                </a:lnTo>
                <a:lnTo>
                  <a:pt x="7845662" y="1807694"/>
                </a:lnTo>
                <a:lnTo>
                  <a:pt x="7844269" y="1819401"/>
                </a:lnTo>
                <a:lnTo>
                  <a:pt x="7844646" y="1819159"/>
                </a:lnTo>
                <a:cubicBezTo>
                  <a:pt x="7846802" y="1816171"/>
                  <a:pt x="7847349" y="1813192"/>
                  <a:pt x="7846863" y="1810270"/>
                </a:cubicBezTo>
                <a:lnTo>
                  <a:pt x="7845662" y="1807694"/>
                </a:lnTo>
                <a:lnTo>
                  <a:pt x="7845671" y="1807617"/>
                </a:lnTo>
                <a:lnTo>
                  <a:pt x="7845532" y="1807415"/>
                </a:lnTo>
                <a:lnTo>
                  <a:pt x="7842877" y="1801718"/>
                </a:lnTo>
                <a:cubicBezTo>
                  <a:pt x="7838918" y="1796192"/>
                  <a:pt x="7833123" y="1791079"/>
                  <a:pt x="7830087" y="1786757"/>
                </a:cubicBezTo>
                <a:cubicBezTo>
                  <a:pt x="7820848" y="1773613"/>
                  <a:pt x="7804084" y="1764945"/>
                  <a:pt x="7789225" y="1756944"/>
                </a:cubicBezTo>
                <a:cubicBezTo>
                  <a:pt x="7775890" y="1749800"/>
                  <a:pt x="7775699" y="1743514"/>
                  <a:pt x="7781319" y="1730369"/>
                </a:cubicBezTo>
                <a:cubicBezTo>
                  <a:pt x="7796368" y="1694650"/>
                  <a:pt x="7782367" y="1675886"/>
                  <a:pt x="7743124" y="1678934"/>
                </a:cubicBezTo>
                <a:close/>
                <a:moveTo>
                  <a:pt x="6707326" y="1671423"/>
                </a:moveTo>
                <a:lnTo>
                  <a:pt x="6660892" y="1672743"/>
                </a:lnTo>
                <a:lnTo>
                  <a:pt x="6660893" y="1672743"/>
                </a:lnTo>
                <a:lnTo>
                  <a:pt x="6660988" y="1672839"/>
                </a:lnTo>
                <a:cubicBezTo>
                  <a:pt x="6677919" y="1668957"/>
                  <a:pt x="6693206" y="1668969"/>
                  <a:pt x="6707422" y="1671519"/>
                </a:cubicBezTo>
                <a:lnTo>
                  <a:pt x="6744803" y="1684512"/>
                </a:lnTo>
                <a:lnTo>
                  <a:pt x="6756044" y="1690313"/>
                </a:lnTo>
                <a:lnTo>
                  <a:pt x="6784431" y="1706419"/>
                </a:lnTo>
                <a:cubicBezTo>
                  <a:pt x="6796647" y="1713695"/>
                  <a:pt x="6808934" y="1720797"/>
                  <a:pt x="6821865" y="1726369"/>
                </a:cubicBezTo>
                <a:cubicBezTo>
                  <a:pt x="6823199" y="1726941"/>
                  <a:pt x="6824628" y="1727608"/>
                  <a:pt x="6825961" y="1728179"/>
                </a:cubicBezTo>
                <a:cubicBezTo>
                  <a:pt x="6819389" y="1732227"/>
                  <a:pt x="6812882" y="1735823"/>
                  <a:pt x="6806443" y="1738470"/>
                </a:cubicBezTo>
                <a:lnTo>
                  <a:pt x="6787473" y="1743041"/>
                </a:lnTo>
                <a:lnTo>
                  <a:pt x="6787623" y="1743073"/>
                </a:lnTo>
                <a:cubicBezTo>
                  <a:pt x="6800220" y="1742561"/>
                  <a:pt x="6813102" y="1736275"/>
                  <a:pt x="6826247" y="1728179"/>
                </a:cubicBezTo>
                <a:lnTo>
                  <a:pt x="6826293" y="1728222"/>
                </a:lnTo>
                <a:lnTo>
                  <a:pt x="6851714" y="1713879"/>
                </a:lnTo>
                <a:cubicBezTo>
                  <a:pt x="6860417" y="1712057"/>
                  <a:pt x="6869299" y="1714891"/>
                  <a:pt x="6878634" y="1727226"/>
                </a:cubicBezTo>
                <a:cubicBezTo>
                  <a:pt x="6885968" y="1736846"/>
                  <a:pt x="6897779" y="1737037"/>
                  <a:pt x="6909400" y="1738370"/>
                </a:cubicBezTo>
                <a:cubicBezTo>
                  <a:pt x="6982361" y="1746752"/>
                  <a:pt x="7056466" y="1733608"/>
                  <a:pt x="7129237" y="1752181"/>
                </a:cubicBezTo>
                <a:cubicBezTo>
                  <a:pt x="7160479" y="1760182"/>
                  <a:pt x="7212485" y="1774660"/>
                  <a:pt x="7215628" y="1783900"/>
                </a:cubicBezTo>
                <a:cubicBezTo>
                  <a:pt x="7236869" y="1847146"/>
                  <a:pt x="7250014" y="1792282"/>
                  <a:pt x="7264777" y="1783328"/>
                </a:cubicBezTo>
                <a:cubicBezTo>
                  <a:pt x="7269825" y="1786233"/>
                  <a:pt x="7273850" y="1790257"/>
                  <a:pt x="7276219" y="1794567"/>
                </a:cubicBezTo>
                <a:lnTo>
                  <a:pt x="7277707" y="1807307"/>
                </a:lnTo>
                <a:lnTo>
                  <a:pt x="7277731" y="1807141"/>
                </a:lnTo>
                <a:cubicBezTo>
                  <a:pt x="7280779" y="1799045"/>
                  <a:pt x="7274874" y="1788758"/>
                  <a:pt x="7264777" y="1782948"/>
                </a:cubicBezTo>
                <a:cubicBezTo>
                  <a:pt x="7250014" y="1791901"/>
                  <a:pt x="7236774" y="1846765"/>
                  <a:pt x="7215628" y="1783519"/>
                </a:cubicBezTo>
                <a:cubicBezTo>
                  <a:pt x="7212485" y="1774280"/>
                  <a:pt x="7160479" y="1759802"/>
                  <a:pt x="7129237" y="1751801"/>
                </a:cubicBezTo>
                <a:cubicBezTo>
                  <a:pt x="7056466" y="1733227"/>
                  <a:pt x="6982361" y="1746372"/>
                  <a:pt x="6909400" y="1737990"/>
                </a:cubicBezTo>
                <a:cubicBezTo>
                  <a:pt x="6897874" y="1736656"/>
                  <a:pt x="6885968" y="1736561"/>
                  <a:pt x="6878634" y="1726845"/>
                </a:cubicBezTo>
                <a:cubicBezTo>
                  <a:pt x="6859965" y="1702176"/>
                  <a:pt x="6843106" y="1715606"/>
                  <a:pt x="6825865" y="1728084"/>
                </a:cubicBezTo>
                <a:cubicBezTo>
                  <a:pt x="6824532" y="1727322"/>
                  <a:pt x="6823198" y="1726750"/>
                  <a:pt x="6821770" y="1726274"/>
                </a:cubicBezTo>
                <a:cubicBezTo>
                  <a:pt x="6802374" y="1717916"/>
                  <a:pt x="6784426" y="1706115"/>
                  <a:pt x="6765995" y="1695448"/>
                </a:cubicBezTo>
                <a:lnTo>
                  <a:pt x="6756044" y="1690313"/>
                </a:lnTo>
                <a:lnTo>
                  <a:pt x="6747427" y="1685424"/>
                </a:lnTo>
                <a:lnTo>
                  <a:pt x="6744803" y="1684512"/>
                </a:lnTo>
                <a:lnTo>
                  <a:pt x="6737745" y="1680870"/>
                </a:lnTo>
                <a:cubicBezTo>
                  <a:pt x="6728048" y="1676675"/>
                  <a:pt x="6717988" y="1673335"/>
                  <a:pt x="6707326" y="1671423"/>
                </a:cubicBezTo>
                <a:close/>
                <a:moveTo>
                  <a:pt x="6507326" y="1670788"/>
                </a:moveTo>
                <a:lnTo>
                  <a:pt x="6516833" y="1689664"/>
                </a:lnTo>
                <a:lnTo>
                  <a:pt x="6523516" y="1697059"/>
                </a:lnTo>
                <a:close/>
                <a:moveTo>
                  <a:pt x="7619714" y="1669900"/>
                </a:moveTo>
                <a:lnTo>
                  <a:pt x="7591652" y="1676149"/>
                </a:lnTo>
                <a:cubicBezTo>
                  <a:pt x="7582913" y="1680149"/>
                  <a:pt x="7574483" y="1684840"/>
                  <a:pt x="7565387" y="1686555"/>
                </a:cubicBezTo>
                <a:lnTo>
                  <a:pt x="7565578" y="1686841"/>
                </a:lnTo>
                <a:cubicBezTo>
                  <a:pt x="7555839" y="1688675"/>
                  <a:pt x="7546576" y="1693395"/>
                  <a:pt x="7537376" y="1698775"/>
                </a:cubicBezTo>
                <a:lnTo>
                  <a:pt x="7509792" y="1714533"/>
                </a:lnTo>
                <a:lnTo>
                  <a:pt x="7510225" y="1714439"/>
                </a:lnTo>
                <a:cubicBezTo>
                  <a:pt x="7529192" y="1705509"/>
                  <a:pt x="7546765" y="1690316"/>
                  <a:pt x="7566244" y="1686649"/>
                </a:cubicBezTo>
                <a:cubicBezTo>
                  <a:pt x="7575340" y="1684934"/>
                  <a:pt x="7583794" y="1680243"/>
                  <a:pt x="7592545" y="1676243"/>
                </a:cubicBezTo>
                <a:lnTo>
                  <a:pt x="7620503" y="1670010"/>
                </a:lnTo>
                <a:lnTo>
                  <a:pt x="7620060" y="1670076"/>
                </a:lnTo>
                <a:close/>
                <a:moveTo>
                  <a:pt x="1293096" y="1669177"/>
                </a:moveTo>
                <a:lnTo>
                  <a:pt x="1292651" y="1675749"/>
                </a:lnTo>
                <a:lnTo>
                  <a:pt x="1292663" y="1676339"/>
                </a:lnTo>
                <a:close/>
                <a:moveTo>
                  <a:pt x="8886887" y="1668079"/>
                </a:moveTo>
                <a:cubicBezTo>
                  <a:pt x="8882001" y="1668368"/>
                  <a:pt x="8877152" y="1670088"/>
                  <a:pt x="8872538" y="1672767"/>
                </a:cubicBezTo>
                <a:lnTo>
                  <a:pt x="8872447" y="1672861"/>
                </a:lnTo>
                <a:lnTo>
                  <a:pt x="8901364" y="1672076"/>
                </a:lnTo>
                <a:cubicBezTo>
                  <a:pt x="8944798" y="1699794"/>
                  <a:pt x="9007663" y="1704366"/>
                  <a:pt x="9024141" y="1767041"/>
                </a:cubicBezTo>
                <a:lnTo>
                  <a:pt x="9024141" y="1786091"/>
                </a:lnTo>
                <a:lnTo>
                  <a:pt x="9024236" y="1786091"/>
                </a:lnTo>
                <a:lnTo>
                  <a:pt x="9024236" y="1766946"/>
                </a:lnTo>
                <a:lnTo>
                  <a:pt x="9024247" y="1766944"/>
                </a:lnTo>
                <a:lnTo>
                  <a:pt x="9024236" y="1766945"/>
                </a:lnTo>
                <a:cubicBezTo>
                  <a:pt x="9007758" y="1704271"/>
                  <a:pt x="8944988" y="1699698"/>
                  <a:pt x="8901459" y="1671981"/>
                </a:cubicBezTo>
                <a:cubicBezTo>
                  <a:pt x="8896696" y="1668933"/>
                  <a:pt x="8891773" y="1667790"/>
                  <a:pt x="8886887" y="1668079"/>
                </a:cubicBezTo>
                <a:close/>
                <a:moveTo>
                  <a:pt x="434751" y="1665070"/>
                </a:moveTo>
                <a:lnTo>
                  <a:pt x="434709" y="1665084"/>
                </a:lnTo>
                <a:lnTo>
                  <a:pt x="449622" y="1665176"/>
                </a:lnTo>
                <a:cubicBezTo>
                  <a:pt x="470339" y="1681940"/>
                  <a:pt x="491508" y="1685726"/>
                  <a:pt x="512809" y="1684119"/>
                </a:cubicBezTo>
                <a:lnTo>
                  <a:pt x="512877" y="1684105"/>
                </a:lnTo>
                <a:lnTo>
                  <a:pt x="481269" y="1681538"/>
                </a:lnTo>
                <a:cubicBezTo>
                  <a:pt x="470732" y="1678697"/>
                  <a:pt x="460266" y="1673559"/>
                  <a:pt x="449908" y="1665177"/>
                </a:cubicBezTo>
                <a:cubicBezTo>
                  <a:pt x="447527" y="1663248"/>
                  <a:pt x="441895" y="1663474"/>
                  <a:pt x="434751" y="1665070"/>
                </a:cubicBezTo>
                <a:close/>
                <a:moveTo>
                  <a:pt x="6965407" y="1663694"/>
                </a:moveTo>
                <a:lnTo>
                  <a:pt x="6965101" y="1663980"/>
                </a:lnTo>
                <a:lnTo>
                  <a:pt x="6989255" y="1664123"/>
                </a:lnTo>
                <a:cubicBezTo>
                  <a:pt x="6996482" y="1666933"/>
                  <a:pt x="7003126" y="1671553"/>
                  <a:pt x="7009984" y="1675124"/>
                </a:cubicBezTo>
                <a:cubicBezTo>
                  <a:pt x="7065800" y="1704366"/>
                  <a:pt x="7127236" y="1714272"/>
                  <a:pt x="7187625" y="1727322"/>
                </a:cubicBezTo>
                <a:cubicBezTo>
                  <a:pt x="7202579" y="1730560"/>
                  <a:pt x="7215057" y="1734465"/>
                  <a:pt x="7225820" y="1745038"/>
                </a:cubicBezTo>
                <a:cubicBezTo>
                  <a:pt x="7231345" y="1750467"/>
                  <a:pt x="7238774" y="1758087"/>
                  <a:pt x="7246299" y="1750848"/>
                </a:cubicBezTo>
                <a:lnTo>
                  <a:pt x="7246428" y="1750605"/>
                </a:lnTo>
                <a:lnTo>
                  <a:pt x="7235691" y="1752443"/>
                </a:lnTo>
                <a:cubicBezTo>
                  <a:pt x="7232202" y="1750777"/>
                  <a:pt x="7228964" y="1747514"/>
                  <a:pt x="7226202" y="1744752"/>
                </a:cubicBezTo>
                <a:cubicBezTo>
                  <a:pt x="7215439" y="1734084"/>
                  <a:pt x="7202961" y="1730274"/>
                  <a:pt x="7188007" y="1727036"/>
                </a:cubicBezTo>
                <a:cubicBezTo>
                  <a:pt x="7127618" y="1713986"/>
                  <a:pt x="7066182" y="1704080"/>
                  <a:pt x="7010365" y="1674838"/>
                </a:cubicBezTo>
                <a:cubicBezTo>
                  <a:pt x="6996745" y="1667695"/>
                  <a:pt x="6983791" y="1656455"/>
                  <a:pt x="6965407" y="1663694"/>
                </a:cubicBezTo>
                <a:close/>
                <a:moveTo>
                  <a:pt x="1271059" y="1652604"/>
                </a:moveTo>
                <a:cubicBezTo>
                  <a:pt x="1281536" y="1674226"/>
                  <a:pt x="1295252" y="1696419"/>
                  <a:pt x="1261343" y="1710706"/>
                </a:cubicBezTo>
                <a:cubicBezTo>
                  <a:pt x="1264583" y="1691371"/>
                  <a:pt x="1274488" y="1673083"/>
                  <a:pt x="1271059" y="1652604"/>
                </a:cubicBezTo>
                <a:close/>
                <a:moveTo>
                  <a:pt x="1395353" y="1648350"/>
                </a:moveTo>
                <a:lnTo>
                  <a:pt x="1384418" y="1655631"/>
                </a:lnTo>
                <a:lnTo>
                  <a:pt x="1395336" y="1648377"/>
                </a:lnTo>
                <a:close/>
                <a:moveTo>
                  <a:pt x="99503" y="1648121"/>
                </a:moveTo>
                <a:lnTo>
                  <a:pt x="99483" y="1648127"/>
                </a:lnTo>
                <a:lnTo>
                  <a:pt x="99433" y="1648155"/>
                </a:lnTo>
                <a:close/>
                <a:moveTo>
                  <a:pt x="9185684" y="1644835"/>
                </a:moveTo>
                <a:lnTo>
                  <a:pt x="9184680" y="1653236"/>
                </a:lnTo>
                <a:lnTo>
                  <a:pt x="9185684" y="1644930"/>
                </a:lnTo>
                <a:close/>
                <a:moveTo>
                  <a:pt x="6851570" y="1643534"/>
                </a:moveTo>
                <a:lnTo>
                  <a:pt x="6851429" y="1643550"/>
                </a:lnTo>
                <a:lnTo>
                  <a:pt x="6837459" y="1648546"/>
                </a:lnTo>
                <a:lnTo>
                  <a:pt x="6837582" y="1648549"/>
                </a:lnTo>
                <a:close/>
                <a:moveTo>
                  <a:pt x="8963385" y="1638968"/>
                </a:moveTo>
                <a:lnTo>
                  <a:pt x="8967530" y="1643681"/>
                </a:lnTo>
                <a:lnTo>
                  <a:pt x="8966312" y="1640429"/>
                </a:lnTo>
                <a:close/>
                <a:moveTo>
                  <a:pt x="7482494" y="1637108"/>
                </a:moveTo>
                <a:lnTo>
                  <a:pt x="7482555" y="1637144"/>
                </a:lnTo>
                <a:lnTo>
                  <a:pt x="7491963" y="1640316"/>
                </a:lnTo>
                <a:close/>
                <a:moveTo>
                  <a:pt x="7619654" y="1636946"/>
                </a:moveTo>
                <a:lnTo>
                  <a:pt x="7628871" y="1638513"/>
                </a:lnTo>
                <a:lnTo>
                  <a:pt x="7633752" y="1637425"/>
                </a:lnTo>
                <a:close/>
                <a:moveTo>
                  <a:pt x="7242490" y="1629405"/>
                </a:moveTo>
                <a:lnTo>
                  <a:pt x="7241965" y="1630456"/>
                </a:lnTo>
                <a:lnTo>
                  <a:pt x="7236829" y="1635811"/>
                </a:lnTo>
                <a:lnTo>
                  <a:pt x="7236993" y="1640417"/>
                </a:lnTo>
                <a:lnTo>
                  <a:pt x="7235525" y="1643359"/>
                </a:lnTo>
                <a:cubicBezTo>
                  <a:pt x="7236441" y="1648431"/>
                  <a:pt x="7239489" y="1653789"/>
                  <a:pt x="7241347" y="1659028"/>
                </a:cubicBezTo>
                <a:cubicBezTo>
                  <a:pt x="7243704" y="1665815"/>
                  <a:pt x="7252009" y="1673994"/>
                  <a:pt x="7248620" y="1680754"/>
                </a:cubicBezTo>
                <a:lnTo>
                  <a:pt x="7240975" y="1686706"/>
                </a:lnTo>
                <a:lnTo>
                  <a:pt x="7241347" y="1686745"/>
                </a:lnTo>
                <a:cubicBezTo>
                  <a:pt x="7258873" y="1679411"/>
                  <a:pt x="7245157" y="1667885"/>
                  <a:pt x="7242013" y="1658837"/>
                </a:cubicBezTo>
                <a:cubicBezTo>
                  <a:pt x="7240620" y="1654872"/>
                  <a:pt x="7238557" y="1650867"/>
                  <a:pt x="7237226" y="1646978"/>
                </a:cubicBezTo>
                <a:lnTo>
                  <a:pt x="7236993" y="1640417"/>
                </a:lnTo>
                <a:lnTo>
                  <a:pt x="7241965" y="1630456"/>
                </a:lnTo>
                <a:lnTo>
                  <a:pt x="7242955" y="1629424"/>
                </a:lnTo>
                <a:close/>
                <a:moveTo>
                  <a:pt x="8896524" y="1629288"/>
                </a:moveTo>
                <a:lnTo>
                  <a:pt x="8975755" y="1689436"/>
                </a:lnTo>
                <a:lnTo>
                  <a:pt x="8976327" y="1667168"/>
                </a:lnTo>
                <a:lnTo>
                  <a:pt x="8976313" y="1667129"/>
                </a:lnTo>
                <a:lnTo>
                  <a:pt x="8975753" y="1689412"/>
                </a:lnTo>
                <a:close/>
                <a:moveTo>
                  <a:pt x="6574155" y="1621664"/>
                </a:moveTo>
                <a:lnTo>
                  <a:pt x="6588187" y="1649303"/>
                </a:lnTo>
                <a:cubicBezTo>
                  <a:pt x="6597143" y="1660550"/>
                  <a:pt x="6608658" y="1667946"/>
                  <a:pt x="6621265" y="1671762"/>
                </a:cubicBezTo>
                <a:lnTo>
                  <a:pt x="6660852" y="1672742"/>
                </a:lnTo>
                <a:lnTo>
                  <a:pt x="6621264" y="1671737"/>
                </a:lnTo>
                <a:cubicBezTo>
                  <a:pt x="6608658" y="1667909"/>
                  <a:pt x="6597143" y="1660503"/>
                  <a:pt x="6588187" y="1649263"/>
                </a:cubicBezTo>
                <a:close/>
                <a:moveTo>
                  <a:pt x="378984" y="1620964"/>
                </a:moveTo>
                <a:cubicBezTo>
                  <a:pt x="375000" y="1620486"/>
                  <a:pt x="371684" y="1621695"/>
                  <a:pt x="369326" y="1625933"/>
                </a:cubicBezTo>
                <a:lnTo>
                  <a:pt x="369215" y="1626083"/>
                </a:lnTo>
                <a:lnTo>
                  <a:pt x="378793" y="1621154"/>
                </a:lnTo>
                <a:cubicBezTo>
                  <a:pt x="390745" y="1622588"/>
                  <a:pt x="408712" y="1639197"/>
                  <a:pt x="424857" y="1634697"/>
                </a:cubicBezTo>
                <a:cubicBezTo>
                  <a:pt x="428929" y="1633554"/>
                  <a:pt x="434568" y="1636255"/>
                  <a:pt x="439745" y="1638124"/>
                </a:cubicBezTo>
                <a:lnTo>
                  <a:pt x="439747" y="1638124"/>
                </a:lnTo>
                <a:lnTo>
                  <a:pt x="444884" y="1639388"/>
                </a:lnTo>
                <a:lnTo>
                  <a:pt x="451526" y="1636602"/>
                </a:lnTo>
                <a:lnTo>
                  <a:pt x="451860" y="1636558"/>
                </a:lnTo>
                <a:lnTo>
                  <a:pt x="451863" y="1636460"/>
                </a:lnTo>
                <a:lnTo>
                  <a:pt x="451526" y="1636602"/>
                </a:lnTo>
                <a:lnTo>
                  <a:pt x="439747" y="1638124"/>
                </a:lnTo>
                <a:lnTo>
                  <a:pt x="425047" y="1634506"/>
                </a:lnTo>
                <a:cubicBezTo>
                  <a:pt x="408903" y="1639007"/>
                  <a:pt x="390936" y="1622398"/>
                  <a:pt x="378984" y="1620964"/>
                </a:cubicBezTo>
                <a:close/>
                <a:moveTo>
                  <a:pt x="6961240" y="1616879"/>
                </a:moveTo>
                <a:cubicBezTo>
                  <a:pt x="6957883" y="1616689"/>
                  <a:pt x="6954596" y="1618499"/>
                  <a:pt x="6951596" y="1622261"/>
                </a:cubicBezTo>
                <a:cubicBezTo>
                  <a:pt x="6945595" y="1629810"/>
                  <a:pt x="6939279" y="1635596"/>
                  <a:pt x="6932647" y="1639836"/>
                </a:cubicBezTo>
                <a:lnTo>
                  <a:pt x="6912188" y="1647981"/>
                </a:lnTo>
                <a:lnTo>
                  <a:pt x="6912436" y="1647978"/>
                </a:lnTo>
                <a:cubicBezTo>
                  <a:pt x="6926974" y="1645263"/>
                  <a:pt x="6940261" y="1637214"/>
                  <a:pt x="6952263" y="1622070"/>
                </a:cubicBezTo>
                <a:lnTo>
                  <a:pt x="6961389" y="1616977"/>
                </a:lnTo>
                <a:close/>
                <a:moveTo>
                  <a:pt x="948352" y="1616790"/>
                </a:moveTo>
                <a:lnTo>
                  <a:pt x="948346" y="1616793"/>
                </a:lnTo>
                <a:lnTo>
                  <a:pt x="997120" y="1618588"/>
                </a:lnTo>
                <a:cubicBezTo>
                  <a:pt x="1013360" y="1621958"/>
                  <a:pt x="1028981" y="1628887"/>
                  <a:pt x="1042268" y="1641746"/>
                </a:cubicBezTo>
                <a:cubicBezTo>
                  <a:pt x="1057222" y="1656319"/>
                  <a:pt x="1070557" y="1673559"/>
                  <a:pt x="1087798" y="1684608"/>
                </a:cubicBezTo>
                <a:cubicBezTo>
                  <a:pt x="1103419" y="1694609"/>
                  <a:pt x="1118182" y="1697753"/>
                  <a:pt x="1107895" y="1722613"/>
                </a:cubicBezTo>
                <a:cubicBezTo>
                  <a:pt x="1103514" y="1733138"/>
                  <a:pt x="1098989" y="1740425"/>
                  <a:pt x="1092655" y="1743639"/>
                </a:cubicBezTo>
                <a:lnTo>
                  <a:pt x="1075730" y="1741431"/>
                </a:lnTo>
                <a:lnTo>
                  <a:pt x="1092751" y="1743675"/>
                </a:lnTo>
                <a:cubicBezTo>
                  <a:pt x="1099085" y="1740448"/>
                  <a:pt x="1103609" y="1733138"/>
                  <a:pt x="1107991" y="1722613"/>
                </a:cubicBezTo>
                <a:cubicBezTo>
                  <a:pt x="1118278" y="1697752"/>
                  <a:pt x="1103514" y="1694514"/>
                  <a:pt x="1087893" y="1684608"/>
                </a:cubicBezTo>
                <a:cubicBezTo>
                  <a:pt x="1070652" y="1673559"/>
                  <a:pt x="1057413" y="1656319"/>
                  <a:pt x="1042363" y="1641745"/>
                </a:cubicBezTo>
                <a:cubicBezTo>
                  <a:pt x="1015788" y="1616028"/>
                  <a:pt x="979784" y="1614028"/>
                  <a:pt x="948352" y="1616790"/>
                </a:cubicBezTo>
                <a:close/>
                <a:moveTo>
                  <a:pt x="896185" y="1614540"/>
                </a:moveTo>
                <a:lnTo>
                  <a:pt x="894024" y="1617636"/>
                </a:lnTo>
                <a:cubicBezTo>
                  <a:pt x="892583" y="1622077"/>
                  <a:pt x="892726" y="1626649"/>
                  <a:pt x="894821" y="1630887"/>
                </a:cubicBezTo>
                <a:cubicBezTo>
                  <a:pt x="898417" y="1638078"/>
                  <a:pt x="899989" y="1644389"/>
                  <a:pt x="900041" y="1650080"/>
                </a:cubicBezTo>
                <a:lnTo>
                  <a:pt x="896160" y="1665492"/>
                </a:lnTo>
                <a:lnTo>
                  <a:pt x="896238" y="1665403"/>
                </a:lnTo>
                <a:cubicBezTo>
                  <a:pt x="901203" y="1655985"/>
                  <a:pt x="902108" y="1645127"/>
                  <a:pt x="894916" y="1630696"/>
                </a:cubicBezTo>
                <a:cubicBezTo>
                  <a:pt x="892821" y="1626505"/>
                  <a:pt x="892678" y="1621957"/>
                  <a:pt x="894119" y="1617516"/>
                </a:cubicBezTo>
                <a:close/>
                <a:moveTo>
                  <a:pt x="7362819" y="1614306"/>
                </a:moveTo>
                <a:lnTo>
                  <a:pt x="7368042" y="1639095"/>
                </a:lnTo>
                <a:cubicBezTo>
                  <a:pt x="7371758" y="1644749"/>
                  <a:pt x="7377155" y="1648163"/>
                  <a:pt x="7383376" y="1650586"/>
                </a:cubicBezTo>
                <a:lnTo>
                  <a:pt x="7383537" y="1650630"/>
                </a:lnTo>
                <a:lnTo>
                  <a:pt x="7368382" y="1639285"/>
                </a:lnTo>
                <a:cubicBezTo>
                  <a:pt x="7364653" y="1633631"/>
                  <a:pt x="7362600" y="1625737"/>
                  <a:pt x="7363076" y="1614355"/>
                </a:cubicBezTo>
                <a:close/>
                <a:moveTo>
                  <a:pt x="7546337" y="1611307"/>
                </a:moveTo>
                <a:lnTo>
                  <a:pt x="7546337" y="1611510"/>
                </a:lnTo>
                <a:lnTo>
                  <a:pt x="7546432" y="1611593"/>
                </a:lnTo>
                <a:cubicBezTo>
                  <a:pt x="7560529" y="1620142"/>
                  <a:pt x="7574441" y="1626958"/>
                  <a:pt x="7588178" y="1631594"/>
                </a:cubicBezTo>
                <a:lnTo>
                  <a:pt x="7602195" y="1633977"/>
                </a:lnTo>
                <a:close/>
                <a:moveTo>
                  <a:pt x="1620149" y="1610408"/>
                </a:moveTo>
                <a:lnTo>
                  <a:pt x="1624994" y="1624001"/>
                </a:lnTo>
                <a:lnTo>
                  <a:pt x="1625031" y="1623969"/>
                </a:lnTo>
                <a:cubicBezTo>
                  <a:pt x="1626936" y="1620171"/>
                  <a:pt x="1625865" y="1615933"/>
                  <a:pt x="1620149" y="1610408"/>
                </a:cubicBezTo>
                <a:close/>
                <a:moveTo>
                  <a:pt x="7110237" y="1608878"/>
                </a:moveTo>
                <a:lnTo>
                  <a:pt x="7130178" y="1623262"/>
                </a:lnTo>
                <a:lnTo>
                  <a:pt x="7130236" y="1623288"/>
                </a:lnTo>
                <a:lnTo>
                  <a:pt x="7110292" y="1608902"/>
                </a:lnTo>
                <a:close/>
                <a:moveTo>
                  <a:pt x="809945" y="1608034"/>
                </a:moveTo>
                <a:lnTo>
                  <a:pt x="809286" y="1609396"/>
                </a:lnTo>
                <a:lnTo>
                  <a:pt x="809285" y="1609405"/>
                </a:lnTo>
                <a:close/>
                <a:moveTo>
                  <a:pt x="1290495" y="1604355"/>
                </a:moveTo>
                <a:lnTo>
                  <a:pt x="1290513" y="1604528"/>
                </a:lnTo>
                <a:lnTo>
                  <a:pt x="1306369" y="1627586"/>
                </a:lnTo>
                <a:lnTo>
                  <a:pt x="1306348" y="1627411"/>
                </a:lnTo>
                <a:close/>
                <a:moveTo>
                  <a:pt x="8478930" y="1602830"/>
                </a:moveTo>
                <a:cubicBezTo>
                  <a:pt x="8476453" y="1606259"/>
                  <a:pt x="8473881" y="1613308"/>
                  <a:pt x="8475501" y="1615593"/>
                </a:cubicBezTo>
                <a:cubicBezTo>
                  <a:pt x="8519220" y="1674458"/>
                  <a:pt x="8538651" y="1751706"/>
                  <a:pt x="8602945" y="1794283"/>
                </a:cubicBezTo>
                <a:cubicBezTo>
                  <a:pt x="8624186" y="1808284"/>
                  <a:pt x="8646379" y="1820095"/>
                  <a:pt x="8664667" y="1838383"/>
                </a:cubicBezTo>
                <a:cubicBezTo>
                  <a:pt x="8674918" y="1848634"/>
                  <a:pt x="8685344" y="1858591"/>
                  <a:pt x="8696576" y="1865601"/>
                </a:cubicBezTo>
                <a:lnTo>
                  <a:pt x="8702554" y="1867152"/>
                </a:lnTo>
                <a:lnTo>
                  <a:pt x="8708291" y="1871530"/>
                </a:lnTo>
                <a:lnTo>
                  <a:pt x="8733096" y="1875077"/>
                </a:lnTo>
                <a:lnTo>
                  <a:pt x="8733328" y="1875138"/>
                </a:lnTo>
                <a:lnTo>
                  <a:pt x="8733379" y="1875118"/>
                </a:lnTo>
                <a:lnTo>
                  <a:pt x="8733096" y="1875077"/>
                </a:lnTo>
                <a:lnTo>
                  <a:pt x="8702554" y="1867152"/>
                </a:lnTo>
                <a:lnTo>
                  <a:pt x="8664857" y="1838383"/>
                </a:lnTo>
                <a:cubicBezTo>
                  <a:pt x="8646570" y="1820095"/>
                  <a:pt x="8624281" y="1808379"/>
                  <a:pt x="8603135" y="1794283"/>
                </a:cubicBezTo>
                <a:cubicBezTo>
                  <a:pt x="8538842" y="1751706"/>
                  <a:pt x="8519411" y="1674458"/>
                  <a:pt x="8475691" y="1615593"/>
                </a:cubicBezTo>
                <a:lnTo>
                  <a:pt x="8479119" y="1602832"/>
                </a:lnTo>
                <a:close/>
                <a:moveTo>
                  <a:pt x="526382" y="1602473"/>
                </a:moveTo>
                <a:lnTo>
                  <a:pt x="500450" y="1618337"/>
                </a:lnTo>
                <a:cubicBezTo>
                  <a:pt x="491103" y="1621242"/>
                  <a:pt x="481055" y="1621171"/>
                  <a:pt x="470196" y="1616408"/>
                </a:cubicBezTo>
                <a:cubicBezTo>
                  <a:pt x="466291" y="1614694"/>
                  <a:pt x="461242" y="1610788"/>
                  <a:pt x="457492" y="1609550"/>
                </a:cubicBezTo>
                <a:lnTo>
                  <a:pt x="457370" y="1609778"/>
                </a:lnTo>
                <a:lnTo>
                  <a:pt x="470005" y="1616599"/>
                </a:lnTo>
                <a:cubicBezTo>
                  <a:pt x="491818" y="1626029"/>
                  <a:pt x="510201" y="1616885"/>
                  <a:pt x="526298" y="1602597"/>
                </a:cubicBezTo>
                <a:close/>
                <a:moveTo>
                  <a:pt x="6487006" y="1602380"/>
                </a:moveTo>
                <a:lnTo>
                  <a:pt x="6487061" y="1602544"/>
                </a:lnTo>
                <a:lnTo>
                  <a:pt x="6487089" y="1602639"/>
                </a:lnTo>
                <a:lnTo>
                  <a:pt x="6487251" y="1602639"/>
                </a:lnTo>
                <a:cubicBezTo>
                  <a:pt x="6507111" y="1617593"/>
                  <a:pt x="6520636" y="1636738"/>
                  <a:pt x="6532138" y="1657229"/>
                </a:cubicBezTo>
                <a:lnTo>
                  <a:pt x="6564830" y="1719796"/>
                </a:lnTo>
                <a:lnTo>
                  <a:pt x="6564880" y="1719796"/>
                </a:lnTo>
                <a:cubicBezTo>
                  <a:pt x="6541354" y="1679220"/>
                  <a:pt x="6526971" y="1632452"/>
                  <a:pt x="6487252" y="1602544"/>
                </a:cubicBezTo>
                <a:close/>
                <a:moveTo>
                  <a:pt x="7706939" y="1602261"/>
                </a:moveTo>
                <a:lnTo>
                  <a:pt x="7668508" y="1629375"/>
                </a:lnTo>
                <a:lnTo>
                  <a:pt x="7662972" y="1630909"/>
                </a:lnTo>
                <a:lnTo>
                  <a:pt x="7668563" y="1629662"/>
                </a:lnTo>
                <a:cubicBezTo>
                  <a:pt x="7681633" y="1623785"/>
                  <a:pt x="7694545" y="1614832"/>
                  <a:pt x="7707309" y="1602354"/>
                </a:cubicBezTo>
                <a:lnTo>
                  <a:pt x="7707119" y="1602354"/>
                </a:lnTo>
                <a:close/>
                <a:moveTo>
                  <a:pt x="6847049" y="1601547"/>
                </a:moveTo>
                <a:lnTo>
                  <a:pt x="6845468" y="1602096"/>
                </a:lnTo>
                <a:lnTo>
                  <a:pt x="6835669" y="1607942"/>
                </a:lnTo>
                <a:close/>
                <a:moveTo>
                  <a:pt x="743278" y="1600692"/>
                </a:moveTo>
                <a:lnTo>
                  <a:pt x="736648" y="1631979"/>
                </a:lnTo>
                <a:lnTo>
                  <a:pt x="736684" y="1631954"/>
                </a:lnTo>
                <a:lnTo>
                  <a:pt x="743353" y="1600692"/>
                </a:lnTo>
                <a:close/>
                <a:moveTo>
                  <a:pt x="6637997" y="1600438"/>
                </a:moveTo>
                <a:lnTo>
                  <a:pt x="6676641" y="1614425"/>
                </a:lnTo>
                <a:lnTo>
                  <a:pt x="6718733" y="1621673"/>
                </a:lnTo>
                <a:lnTo>
                  <a:pt x="6718896" y="1621634"/>
                </a:lnTo>
                <a:close/>
                <a:moveTo>
                  <a:pt x="7523741" y="1596082"/>
                </a:moveTo>
                <a:cubicBezTo>
                  <a:pt x="7520703" y="1596108"/>
                  <a:pt x="7517405" y="1597424"/>
                  <a:pt x="7513762" y="1600734"/>
                </a:cubicBezTo>
                <a:cubicBezTo>
                  <a:pt x="7496045" y="1616831"/>
                  <a:pt x="7519572" y="1620355"/>
                  <a:pt x="7524239" y="1629785"/>
                </a:cubicBezTo>
                <a:cubicBezTo>
                  <a:pt x="7527430" y="1636215"/>
                  <a:pt x="7526477" y="1641572"/>
                  <a:pt x="7523679" y="1644811"/>
                </a:cubicBezTo>
                <a:lnTo>
                  <a:pt x="7512107" y="1647109"/>
                </a:lnTo>
                <a:lnTo>
                  <a:pt x="7512142" y="1647121"/>
                </a:lnTo>
                <a:cubicBezTo>
                  <a:pt x="7520619" y="1651312"/>
                  <a:pt x="7530811" y="1642644"/>
                  <a:pt x="7524334" y="1629786"/>
                </a:cubicBezTo>
                <a:cubicBezTo>
                  <a:pt x="7519572" y="1620356"/>
                  <a:pt x="7496140" y="1616832"/>
                  <a:pt x="7513857" y="1600734"/>
                </a:cubicBezTo>
                <a:lnTo>
                  <a:pt x="7523794" y="1596101"/>
                </a:lnTo>
                <a:close/>
                <a:moveTo>
                  <a:pt x="6885582" y="1595701"/>
                </a:moveTo>
                <a:lnTo>
                  <a:pt x="6915896" y="1610182"/>
                </a:lnTo>
                <a:lnTo>
                  <a:pt x="6890592" y="1596010"/>
                </a:lnTo>
                <a:close/>
                <a:moveTo>
                  <a:pt x="1280974" y="1594702"/>
                </a:moveTo>
                <a:lnTo>
                  <a:pt x="1290408" y="1604229"/>
                </a:lnTo>
                <a:lnTo>
                  <a:pt x="1290203" y="1603931"/>
                </a:lnTo>
                <a:close/>
                <a:moveTo>
                  <a:pt x="6867168" y="1594564"/>
                </a:moveTo>
                <a:lnTo>
                  <a:pt x="6857883" y="1597787"/>
                </a:lnTo>
                <a:lnTo>
                  <a:pt x="6875631" y="1595086"/>
                </a:lnTo>
                <a:close/>
                <a:moveTo>
                  <a:pt x="1241871" y="1594394"/>
                </a:moveTo>
                <a:lnTo>
                  <a:pt x="1241913" y="1594406"/>
                </a:lnTo>
                <a:lnTo>
                  <a:pt x="1241913" y="1594501"/>
                </a:lnTo>
                <a:close/>
                <a:moveTo>
                  <a:pt x="1280615" y="1594343"/>
                </a:moveTo>
                <a:lnTo>
                  <a:pt x="1280618" y="1594367"/>
                </a:lnTo>
                <a:lnTo>
                  <a:pt x="1280857" y="1594585"/>
                </a:lnTo>
                <a:close/>
                <a:moveTo>
                  <a:pt x="8406965" y="1585658"/>
                </a:moveTo>
                <a:lnTo>
                  <a:pt x="8431271" y="1621739"/>
                </a:lnTo>
                <a:lnTo>
                  <a:pt x="8412841" y="1592707"/>
                </a:lnTo>
                <a:close/>
                <a:moveTo>
                  <a:pt x="202961" y="1573937"/>
                </a:moveTo>
                <a:lnTo>
                  <a:pt x="199647" y="1575653"/>
                </a:lnTo>
                <a:lnTo>
                  <a:pt x="197185" y="1575808"/>
                </a:lnTo>
                <a:lnTo>
                  <a:pt x="193545" y="1578813"/>
                </a:lnTo>
                <a:lnTo>
                  <a:pt x="185877" y="1582784"/>
                </a:lnTo>
                <a:lnTo>
                  <a:pt x="177717" y="1591880"/>
                </a:lnTo>
                <a:lnTo>
                  <a:pt x="174650" y="1594412"/>
                </a:lnTo>
                <a:lnTo>
                  <a:pt x="171973" y="1598282"/>
                </a:lnTo>
                <a:lnTo>
                  <a:pt x="168548" y="1602099"/>
                </a:lnTo>
                <a:cubicBezTo>
                  <a:pt x="162365" y="1610436"/>
                  <a:pt x="155592" y="1620749"/>
                  <a:pt x="147680" y="1633268"/>
                </a:cubicBezTo>
                <a:lnTo>
                  <a:pt x="147273" y="1633394"/>
                </a:lnTo>
                <a:lnTo>
                  <a:pt x="147489" y="1633363"/>
                </a:lnTo>
                <a:cubicBezTo>
                  <a:pt x="177493" y="1631077"/>
                  <a:pt x="208354" y="1621171"/>
                  <a:pt x="233595" y="1648889"/>
                </a:cubicBezTo>
                <a:cubicBezTo>
                  <a:pt x="237691" y="1653366"/>
                  <a:pt x="250169" y="1654795"/>
                  <a:pt x="256360" y="1652128"/>
                </a:cubicBezTo>
                <a:lnTo>
                  <a:pt x="256918" y="1652004"/>
                </a:lnTo>
                <a:lnTo>
                  <a:pt x="295376" y="1648006"/>
                </a:lnTo>
                <a:lnTo>
                  <a:pt x="303296" y="1651166"/>
                </a:lnTo>
                <a:lnTo>
                  <a:pt x="321644" y="1671812"/>
                </a:lnTo>
                <a:lnTo>
                  <a:pt x="322837" y="1673572"/>
                </a:lnTo>
                <a:cubicBezTo>
                  <a:pt x="326392" y="1681732"/>
                  <a:pt x="329131" y="1691156"/>
                  <a:pt x="331512" y="1701181"/>
                </a:cubicBezTo>
                <a:cubicBezTo>
                  <a:pt x="331893" y="1711850"/>
                  <a:pt x="329798" y="1723279"/>
                  <a:pt x="341228" y="1730233"/>
                </a:cubicBezTo>
                <a:cubicBezTo>
                  <a:pt x="340264" y="1741359"/>
                  <a:pt x="340629" y="1751602"/>
                  <a:pt x="342187" y="1761050"/>
                </a:cubicBezTo>
                <a:lnTo>
                  <a:pt x="344144" y="1767326"/>
                </a:lnTo>
                <a:lnTo>
                  <a:pt x="341445" y="1730408"/>
                </a:lnTo>
                <a:lnTo>
                  <a:pt x="341323" y="1730327"/>
                </a:lnTo>
                <a:cubicBezTo>
                  <a:pt x="329893" y="1723374"/>
                  <a:pt x="331988" y="1711944"/>
                  <a:pt x="331607" y="1701276"/>
                </a:cubicBezTo>
                <a:lnTo>
                  <a:pt x="331669" y="1700674"/>
                </a:lnTo>
                <a:lnTo>
                  <a:pt x="323123" y="1673477"/>
                </a:lnTo>
                <a:lnTo>
                  <a:pt x="321644" y="1671812"/>
                </a:lnTo>
                <a:lnTo>
                  <a:pt x="309259" y="1653545"/>
                </a:lnTo>
                <a:lnTo>
                  <a:pt x="303296" y="1651166"/>
                </a:lnTo>
                <a:lnTo>
                  <a:pt x="300056" y="1647520"/>
                </a:lnTo>
                <a:lnTo>
                  <a:pt x="295376" y="1648006"/>
                </a:lnTo>
                <a:lnTo>
                  <a:pt x="288020" y="1645072"/>
                </a:lnTo>
                <a:lnTo>
                  <a:pt x="256918" y="1652004"/>
                </a:lnTo>
                <a:lnTo>
                  <a:pt x="256645" y="1652032"/>
                </a:lnTo>
                <a:cubicBezTo>
                  <a:pt x="250359" y="1654699"/>
                  <a:pt x="237976" y="1653270"/>
                  <a:pt x="233881" y="1648793"/>
                </a:cubicBezTo>
                <a:cubicBezTo>
                  <a:pt x="208639" y="1620980"/>
                  <a:pt x="177683" y="1630982"/>
                  <a:pt x="147774" y="1633268"/>
                </a:cubicBezTo>
                <a:lnTo>
                  <a:pt x="171973" y="1598282"/>
                </a:lnTo>
                <a:lnTo>
                  <a:pt x="177717" y="1591880"/>
                </a:lnTo>
                <a:lnTo>
                  <a:pt x="193545" y="1578813"/>
                </a:lnTo>
                <a:lnTo>
                  <a:pt x="199647" y="1575653"/>
                </a:lnTo>
                <a:lnTo>
                  <a:pt x="223105" y="1574176"/>
                </a:lnTo>
                <a:lnTo>
                  <a:pt x="223091" y="1574172"/>
                </a:lnTo>
                <a:cubicBezTo>
                  <a:pt x="215507" y="1572734"/>
                  <a:pt x="208980" y="1572579"/>
                  <a:pt x="202961" y="1573937"/>
                </a:cubicBezTo>
                <a:close/>
                <a:moveTo>
                  <a:pt x="8123552" y="1573331"/>
                </a:moveTo>
                <a:lnTo>
                  <a:pt x="8072938" y="1588304"/>
                </a:lnTo>
                <a:cubicBezTo>
                  <a:pt x="8055614" y="1592353"/>
                  <a:pt x="8038207" y="1597162"/>
                  <a:pt x="8021729" y="1607878"/>
                </a:cubicBezTo>
                <a:lnTo>
                  <a:pt x="8021379" y="1607962"/>
                </a:lnTo>
                <a:lnTo>
                  <a:pt x="8021730" y="1607878"/>
                </a:lnTo>
                <a:cubicBezTo>
                  <a:pt x="8038255" y="1597162"/>
                  <a:pt x="8055662" y="1592353"/>
                  <a:pt x="8072974" y="1588304"/>
                </a:cubicBezTo>
                <a:close/>
                <a:moveTo>
                  <a:pt x="8123647" y="1573303"/>
                </a:moveTo>
                <a:lnTo>
                  <a:pt x="8123647" y="1573397"/>
                </a:lnTo>
                <a:lnTo>
                  <a:pt x="8142888" y="1592638"/>
                </a:lnTo>
                <a:cubicBezTo>
                  <a:pt x="8139649" y="1597591"/>
                  <a:pt x="8136411" y="1600067"/>
                  <a:pt x="8133172" y="1600067"/>
                </a:cubicBezTo>
                <a:lnTo>
                  <a:pt x="8123500" y="1592671"/>
                </a:lnTo>
                <a:lnTo>
                  <a:pt x="8111360" y="1600258"/>
                </a:lnTo>
                <a:cubicBezTo>
                  <a:pt x="8067259" y="1629405"/>
                  <a:pt x="8014205" y="1645502"/>
                  <a:pt x="7966199" y="1644645"/>
                </a:cubicBezTo>
                <a:cubicBezTo>
                  <a:pt x="7920098" y="1643883"/>
                  <a:pt x="7871711" y="1626643"/>
                  <a:pt x="7823419" y="1621690"/>
                </a:cubicBezTo>
                <a:cubicBezTo>
                  <a:pt x="7810465" y="1621690"/>
                  <a:pt x="7797606" y="1621690"/>
                  <a:pt x="7784652" y="1621690"/>
                </a:cubicBezTo>
                <a:lnTo>
                  <a:pt x="7784650" y="1621689"/>
                </a:lnTo>
                <a:lnTo>
                  <a:pt x="7754708" y="1621118"/>
                </a:lnTo>
                <a:cubicBezTo>
                  <a:pt x="7744719" y="1620951"/>
                  <a:pt x="7735027" y="1622594"/>
                  <a:pt x="7726550" y="1631405"/>
                </a:cubicBezTo>
                <a:lnTo>
                  <a:pt x="7677286" y="1661474"/>
                </a:lnTo>
                <a:lnTo>
                  <a:pt x="7677806" y="1661396"/>
                </a:lnTo>
                <a:lnTo>
                  <a:pt x="7726742" y="1631541"/>
                </a:lnTo>
                <a:lnTo>
                  <a:pt x="7726645" y="1631500"/>
                </a:lnTo>
                <a:cubicBezTo>
                  <a:pt x="7743600" y="1613879"/>
                  <a:pt x="7765412" y="1624928"/>
                  <a:pt x="7784748" y="1621784"/>
                </a:cubicBezTo>
                <a:cubicBezTo>
                  <a:pt x="7797702" y="1621784"/>
                  <a:pt x="7810561" y="1621784"/>
                  <a:pt x="7823515" y="1621784"/>
                </a:cubicBezTo>
                <a:lnTo>
                  <a:pt x="7823694" y="1621990"/>
                </a:lnTo>
                <a:lnTo>
                  <a:pt x="7895821" y="1635024"/>
                </a:lnTo>
                <a:cubicBezTo>
                  <a:pt x="7919717" y="1640049"/>
                  <a:pt x="7943339" y="1644549"/>
                  <a:pt x="7966390" y="1644930"/>
                </a:cubicBezTo>
                <a:cubicBezTo>
                  <a:pt x="8014395" y="1645692"/>
                  <a:pt x="8067450" y="1629595"/>
                  <a:pt x="8111550" y="1600543"/>
                </a:cubicBezTo>
                <a:cubicBezTo>
                  <a:pt x="8115551" y="1597876"/>
                  <a:pt x="8119647" y="1595495"/>
                  <a:pt x="8123742" y="1592923"/>
                </a:cubicBezTo>
                <a:cubicBezTo>
                  <a:pt x="8130219" y="1602829"/>
                  <a:pt x="8136696" y="1602829"/>
                  <a:pt x="8143173" y="1592923"/>
                </a:cubicBezTo>
                <a:cubicBezTo>
                  <a:pt x="8186226" y="1578826"/>
                  <a:pt x="8228136" y="1568825"/>
                  <a:pt x="8257474" y="1618165"/>
                </a:cubicBezTo>
                <a:cubicBezTo>
                  <a:pt x="8259188" y="1621022"/>
                  <a:pt x="8266332" y="1621784"/>
                  <a:pt x="8270904" y="1621594"/>
                </a:cubicBezTo>
                <a:lnTo>
                  <a:pt x="8309134" y="1636972"/>
                </a:lnTo>
                <a:lnTo>
                  <a:pt x="8308956" y="1636692"/>
                </a:lnTo>
                <a:cubicBezTo>
                  <a:pt x="8299717" y="1627262"/>
                  <a:pt x="8287620" y="1620785"/>
                  <a:pt x="8270713" y="1621309"/>
                </a:cubicBezTo>
                <a:cubicBezTo>
                  <a:pt x="8266141" y="1621404"/>
                  <a:pt x="8258997" y="1620737"/>
                  <a:pt x="8257283" y="1617880"/>
                </a:cubicBezTo>
                <a:cubicBezTo>
                  <a:pt x="8227946" y="1568540"/>
                  <a:pt x="8186036" y="1578541"/>
                  <a:pt x="8142983" y="1592638"/>
                </a:cubicBezTo>
                <a:cubicBezTo>
                  <a:pt x="8139268" y="1583399"/>
                  <a:pt x="8132886" y="1577017"/>
                  <a:pt x="8123647" y="1573303"/>
                </a:cubicBezTo>
                <a:close/>
                <a:moveTo>
                  <a:pt x="7285249" y="1569647"/>
                </a:moveTo>
                <a:lnTo>
                  <a:pt x="7319999" y="1598758"/>
                </a:lnTo>
                <a:lnTo>
                  <a:pt x="7320177" y="1598858"/>
                </a:lnTo>
                <a:lnTo>
                  <a:pt x="7285352" y="1569683"/>
                </a:lnTo>
                <a:close/>
                <a:moveTo>
                  <a:pt x="1277542" y="1568407"/>
                </a:moveTo>
                <a:lnTo>
                  <a:pt x="1277537" y="1568578"/>
                </a:lnTo>
                <a:lnTo>
                  <a:pt x="1278994" y="1580778"/>
                </a:lnTo>
                <a:close/>
                <a:moveTo>
                  <a:pt x="8355678" y="1566740"/>
                </a:moveTo>
                <a:lnTo>
                  <a:pt x="8384623" y="1604759"/>
                </a:lnTo>
                <a:lnTo>
                  <a:pt x="8377186" y="1591679"/>
                </a:lnTo>
                <a:close/>
                <a:moveTo>
                  <a:pt x="6664952" y="1566452"/>
                </a:moveTo>
                <a:lnTo>
                  <a:pt x="6664978" y="1566514"/>
                </a:lnTo>
                <a:cubicBezTo>
                  <a:pt x="6669542" y="1572112"/>
                  <a:pt x="6674931" y="1576101"/>
                  <a:pt x="6680919" y="1578869"/>
                </a:cubicBezTo>
                <a:lnTo>
                  <a:pt x="6685228" y="1579977"/>
                </a:lnTo>
                <a:lnTo>
                  <a:pt x="6687039" y="1581185"/>
                </a:lnTo>
                <a:lnTo>
                  <a:pt x="6692118" y="1581748"/>
                </a:lnTo>
                <a:lnTo>
                  <a:pt x="6700455" y="1583892"/>
                </a:lnTo>
                <a:lnTo>
                  <a:pt x="6707567" y="1583462"/>
                </a:lnTo>
                <a:lnTo>
                  <a:pt x="6714727" y="1584257"/>
                </a:lnTo>
                <a:lnTo>
                  <a:pt x="6742528" y="1581351"/>
                </a:lnTo>
                <a:lnTo>
                  <a:pt x="6744903" y="1581208"/>
                </a:lnTo>
                <a:cubicBezTo>
                  <a:pt x="6755190" y="1579731"/>
                  <a:pt x="6765334" y="1577421"/>
                  <a:pt x="6775549" y="1575659"/>
                </a:cubicBezTo>
                <a:lnTo>
                  <a:pt x="6806428" y="1573411"/>
                </a:lnTo>
                <a:lnTo>
                  <a:pt x="6806529" y="1573303"/>
                </a:lnTo>
                <a:lnTo>
                  <a:pt x="6775454" y="1575601"/>
                </a:lnTo>
                <a:cubicBezTo>
                  <a:pt x="6765239" y="1577351"/>
                  <a:pt x="6755095" y="1579637"/>
                  <a:pt x="6744808" y="1581113"/>
                </a:cubicBezTo>
                <a:lnTo>
                  <a:pt x="6742528" y="1581351"/>
                </a:lnTo>
                <a:lnTo>
                  <a:pt x="6707567" y="1583462"/>
                </a:lnTo>
                <a:lnTo>
                  <a:pt x="6692118" y="1581748"/>
                </a:lnTo>
                <a:lnTo>
                  <a:pt x="6685228" y="1579977"/>
                </a:lnTo>
                <a:close/>
                <a:moveTo>
                  <a:pt x="6489208" y="1565802"/>
                </a:moveTo>
                <a:lnTo>
                  <a:pt x="6490609" y="1573254"/>
                </a:lnTo>
                <a:cubicBezTo>
                  <a:pt x="6491752" y="1579708"/>
                  <a:pt x="6491680" y="1586161"/>
                  <a:pt x="6486966" y="1592638"/>
                </a:cubicBezTo>
                <a:lnTo>
                  <a:pt x="6486966" y="1592733"/>
                </a:lnTo>
                <a:cubicBezTo>
                  <a:pt x="6491681" y="1586303"/>
                  <a:pt x="6491776" y="1579850"/>
                  <a:pt x="6490645" y="1573385"/>
                </a:cubicBezTo>
                <a:close/>
                <a:moveTo>
                  <a:pt x="9040061" y="1565740"/>
                </a:moveTo>
                <a:lnTo>
                  <a:pt x="9047476" y="1576183"/>
                </a:lnTo>
                <a:cubicBezTo>
                  <a:pt x="9053953" y="1581279"/>
                  <a:pt x="9062002" y="1583732"/>
                  <a:pt x="9073289" y="1583398"/>
                </a:cubicBezTo>
                <a:lnTo>
                  <a:pt x="9093277" y="1585779"/>
                </a:lnTo>
                <a:lnTo>
                  <a:pt x="9093184" y="1585685"/>
                </a:lnTo>
                <a:cubicBezTo>
                  <a:pt x="9087624" y="1583304"/>
                  <a:pt x="9079052" y="1583160"/>
                  <a:pt x="9073194" y="1583303"/>
                </a:cubicBezTo>
                <a:cubicBezTo>
                  <a:pt x="9061906" y="1583589"/>
                  <a:pt x="9053858" y="1581113"/>
                  <a:pt x="9047381" y="1576017"/>
                </a:cubicBezTo>
                <a:close/>
                <a:moveTo>
                  <a:pt x="1184000" y="1565372"/>
                </a:moveTo>
                <a:lnTo>
                  <a:pt x="1184000" y="1565562"/>
                </a:lnTo>
                <a:lnTo>
                  <a:pt x="1201232" y="1567057"/>
                </a:lnTo>
                <a:cubicBezTo>
                  <a:pt x="1208400" y="1570897"/>
                  <a:pt x="1213784" y="1578300"/>
                  <a:pt x="1219770" y="1584484"/>
                </a:cubicBezTo>
                <a:lnTo>
                  <a:pt x="1221107" y="1585095"/>
                </a:lnTo>
                <a:lnTo>
                  <a:pt x="1213825" y="1577916"/>
                </a:lnTo>
                <a:cubicBezTo>
                  <a:pt x="1209925" y="1573612"/>
                  <a:pt x="1205946" y="1569472"/>
                  <a:pt x="1201179" y="1566907"/>
                </a:cubicBezTo>
                <a:close/>
                <a:moveTo>
                  <a:pt x="1086697" y="1561206"/>
                </a:moveTo>
                <a:lnTo>
                  <a:pt x="1089426" y="1564935"/>
                </a:lnTo>
                <a:lnTo>
                  <a:pt x="1088653" y="1562921"/>
                </a:lnTo>
                <a:close/>
                <a:moveTo>
                  <a:pt x="6746134" y="1559148"/>
                </a:moveTo>
                <a:lnTo>
                  <a:pt x="6728341" y="1559807"/>
                </a:lnTo>
                <a:lnTo>
                  <a:pt x="6743554" y="1559939"/>
                </a:lnTo>
                <a:close/>
                <a:moveTo>
                  <a:pt x="6550394" y="1556724"/>
                </a:moveTo>
                <a:lnTo>
                  <a:pt x="6545096" y="1573313"/>
                </a:lnTo>
                <a:lnTo>
                  <a:pt x="6558765" y="1578541"/>
                </a:lnTo>
                <a:cubicBezTo>
                  <a:pt x="6561651" y="1581130"/>
                  <a:pt x="6563089" y="1584446"/>
                  <a:pt x="6563773" y="1588137"/>
                </a:cubicBezTo>
                <a:lnTo>
                  <a:pt x="6564402" y="1611878"/>
                </a:lnTo>
                <a:lnTo>
                  <a:pt x="6564405" y="1611879"/>
                </a:lnTo>
                <a:cubicBezTo>
                  <a:pt x="6567643" y="1615117"/>
                  <a:pt x="6570882" y="1618356"/>
                  <a:pt x="6574120" y="1621594"/>
                </a:cubicBezTo>
                <a:lnTo>
                  <a:pt x="6600194" y="1626214"/>
                </a:lnTo>
                <a:cubicBezTo>
                  <a:pt x="6608790" y="1627976"/>
                  <a:pt x="6615934" y="1632453"/>
                  <a:pt x="6617554" y="1647121"/>
                </a:cubicBezTo>
                <a:cubicBezTo>
                  <a:pt x="6618411" y="1654932"/>
                  <a:pt x="6628508" y="1658932"/>
                  <a:pt x="6637175" y="1656836"/>
                </a:cubicBezTo>
                <a:cubicBezTo>
                  <a:pt x="6696326" y="1642740"/>
                  <a:pt x="6754618" y="1668267"/>
                  <a:pt x="6813673" y="1660456"/>
                </a:cubicBezTo>
                <a:cubicBezTo>
                  <a:pt x="6826627" y="1658742"/>
                  <a:pt x="6838343" y="1662552"/>
                  <a:pt x="6850249" y="1669695"/>
                </a:cubicBezTo>
                <a:cubicBezTo>
                  <a:pt x="6873109" y="1683697"/>
                  <a:pt x="6892826" y="1712082"/>
                  <a:pt x="6926449" y="1686364"/>
                </a:cubicBezTo>
                <a:cubicBezTo>
                  <a:pt x="6934736" y="1679982"/>
                  <a:pt x="6940451" y="1701318"/>
                  <a:pt x="6951405" y="1705128"/>
                </a:cubicBezTo>
                <a:lnTo>
                  <a:pt x="6951641" y="1704699"/>
                </a:lnTo>
                <a:lnTo>
                  <a:pt x="6938309" y="1691638"/>
                </a:lnTo>
                <a:cubicBezTo>
                  <a:pt x="6934475" y="1686626"/>
                  <a:pt x="6930974" y="1682887"/>
                  <a:pt x="6926831" y="1686078"/>
                </a:cubicBezTo>
                <a:cubicBezTo>
                  <a:pt x="6893208" y="1711700"/>
                  <a:pt x="6873491" y="1683316"/>
                  <a:pt x="6850631" y="1669409"/>
                </a:cubicBezTo>
                <a:cubicBezTo>
                  <a:pt x="6838820" y="1662170"/>
                  <a:pt x="6827009" y="1658455"/>
                  <a:pt x="6814055" y="1660170"/>
                </a:cubicBezTo>
                <a:cubicBezTo>
                  <a:pt x="6755000" y="1667980"/>
                  <a:pt x="6696707" y="1642453"/>
                  <a:pt x="6637557" y="1656550"/>
                </a:cubicBezTo>
                <a:cubicBezTo>
                  <a:pt x="6628794" y="1658646"/>
                  <a:pt x="6618793" y="1654645"/>
                  <a:pt x="6617935" y="1646835"/>
                </a:cubicBezTo>
                <a:cubicBezTo>
                  <a:pt x="6614697" y="1617498"/>
                  <a:pt x="6589265" y="1628928"/>
                  <a:pt x="6574501" y="1621308"/>
                </a:cubicBezTo>
                <a:cubicBezTo>
                  <a:pt x="6571263" y="1618070"/>
                  <a:pt x="6568024" y="1614831"/>
                  <a:pt x="6564786" y="1611593"/>
                </a:cubicBezTo>
                <a:cubicBezTo>
                  <a:pt x="6562976" y="1596353"/>
                  <a:pt x="6571358" y="1576064"/>
                  <a:pt x="6545450" y="1572921"/>
                </a:cubicBezTo>
                <a:cubicBezTo>
                  <a:pt x="6548825" y="1568688"/>
                  <a:pt x="6550392" y="1564456"/>
                  <a:pt x="6550812" y="1560223"/>
                </a:cubicBezTo>
                <a:close/>
                <a:moveTo>
                  <a:pt x="814852" y="1553250"/>
                </a:moveTo>
                <a:lnTo>
                  <a:pt x="814814" y="1553299"/>
                </a:lnTo>
                <a:lnTo>
                  <a:pt x="808382" y="1559568"/>
                </a:lnTo>
                <a:lnTo>
                  <a:pt x="806208" y="1564428"/>
                </a:lnTo>
                <a:lnTo>
                  <a:pt x="806059" y="1564621"/>
                </a:lnTo>
                <a:cubicBezTo>
                  <a:pt x="804011" y="1569904"/>
                  <a:pt x="802333" y="1575749"/>
                  <a:pt x="799475" y="1579356"/>
                </a:cubicBezTo>
                <a:lnTo>
                  <a:pt x="785481" y="1604707"/>
                </a:lnTo>
                <a:lnTo>
                  <a:pt x="785486" y="1604705"/>
                </a:lnTo>
                <a:cubicBezTo>
                  <a:pt x="790951" y="1597978"/>
                  <a:pt x="793951" y="1586310"/>
                  <a:pt x="799571" y="1579261"/>
                </a:cubicBezTo>
                <a:lnTo>
                  <a:pt x="806208" y="1564428"/>
                </a:lnTo>
                <a:lnTo>
                  <a:pt x="814814" y="1553299"/>
                </a:lnTo>
                <a:lnTo>
                  <a:pt x="814862" y="1553252"/>
                </a:lnTo>
                <a:close/>
                <a:moveTo>
                  <a:pt x="6682863" y="1552455"/>
                </a:moveTo>
                <a:lnTo>
                  <a:pt x="6712391" y="1559667"/>
                </a:lnTo>
                <a:lnTo>
                  <a:pt x="6714846" y="1559689"/>
                </a:lnTo>
                <a:close/>
                <a:moveTo>
                  <a:pt x="8086606" y="1548738"/>
                </a:moveTo>
                <a:lnTo>
                  <a:pt x="8045534" y="1553360"/>
                </a:lnTo>
                <a:lnTo>
                  <a:pt x="8054634" y="1555534"/>
                </a:lnTo>
                <a:close/>
                <a:moveTo>
                  <a:pt x="7948482" y="1547776"/>
                </a:moveTo>
                <a:cubicBezTo>
                  <a:pt x="7944481" y="1550812"/>
                  <a:pt x="7940106" y="1554223"/>
                  <a:pt x="7936948" y="1557889"/>
                </a:cubicBezTo>
                <a:lnTo>
                  <a:pt x="7936299" y="1559673"/>
                </a:lnTo>
                <a:lnTo>
                  <a:pt x="7934254" y="1561670"/>
                </a:lnTo>
                <a:lnTo>
                  <a:pt x="7932722" y="1569515"/>
                </a:lnTo>
                <a:lnTo>
                  <a:pt x="7932717" y="1569528"/>
                </a:lnTo>
                <a:lnTo>
                  <a:pt x="7932719" y="1569531"/>
                </a:lnTo>
                <a:lnTo>
                  <a:pt x="7932722" y="1569515"/>
                </a:lnTo>
                <a:lnTo>
                  <a:pt x="7936299" y="1559673"/>
                </a:lnTo>
                <a:close/>
                <a:moveTo>
                  <a:pt x="6574974" y="1545126"/>
                </a:moveTo>
                <a:lnTo>
                  <a:pt x="6575024" y="1545290"/>
                </a:lnTo>
                <a:lnTo>
                  <a:pt x="6603031" y="1577489"/>
                </a:lnTo>
                <a:lnTo>
                  <a:pt x="6621345" y="1589582"/>
                </a:lnTo>
                <a:lnTo>
                  <a:pt x="6603126" y="1577542"/>
                </a:lnTo>
                <a:close/>
                <a:moveTo>
                  <a:pt x="8372970" y="1544292"/>
                </a:moveTo>
                <a:lnTo>
                  <a:pt x="8374466" y="1546701"/>
                </a:lnTo>
                <a:lnTo>
                  <a:pt x="8385939" y="1560297"/>
                </a:lnTo>
                <a:close/>
                <a:moveTo>
                  <a:pt x="6805555" y="1539415"/>
                </a:moveTo>
                <a:lnTo>
                  <a:pt x="6799216" y="1542870"/>
                </a:lnTo>
                <a:lnTo>
                  <a:pt x="6802904" y="1541739"/>
                </a:lnTo>
                <a:close/>
                <a:moveTo>
                  <a:pt x="1054752" y="1538996"/>
                </a:moveTo>
                <a:lnTo>
                  <a:pt x="1075245" y="1551165"/>
                </a:lnTo>
                <a:lnTo>
                  <a:pt x="1066651" y="1543631"/>
                </a:lnTo>
                <a:close/>
                <a:moveTo>
                  <a:pt x="8673776" y="1538490"/>
                </a:moveTo>
                <a:lnTo>
                  <a:pt x="8673758" y="1538499"/>
                </a:lnTo>
                <a:cubicBezTo>
                  <a:pt x="8669217" y="1543177"/>
                  <a:pt x="8666307" y="1548598"/>
                  <a:pt x="8664362" y="1554429"/>
                </a:cubicBezTo>
                <a:lnTo>
                  <a:pt x="8663482" y="1558919"/>
                </a:lnTo>
                <a:lnTo>
                  <a:pt x="8662774" y="1560324"/>
                </a:lnTo>
                <a:lnTo>
                  <a:pt x="8662041" y="1566270"/>
                </a:lnTo>
                <a:lnTo>
                  <a:pt x="8660758" y="1572821"/>
                </a:lnTo>
                <a:cubicBezTo>
                  <a:pt x="8659398" y="1585460"/>
                  <a:pt x="8659237" y="1598413"/>
                  <a:pt x="8654951" y="1609021"/>
                </a:cubicBezTo>
                <a:cubicBezTo>
                  <a:pt x="8647427" y="1627595"/>
                  <a:pt x="8686384" y="1618546"/>
                  <a:pt x="8698576" y="1633119"/>
                </a:cubicBezTo>
                <a:cubicBezTo>
                  <a:pt x="8701243" y="1636310"/>
                  <a:pt x="8706243" y="1637453"/>
                  <a:pt x="8710172" y="1639799"/>
                </a:cubicBezTo>
                <a:lnTo>
                  <a:pt x="8715321" y="1653642"/>
                </a:lnTo>
                <a:lnTo>
                  <a:pt x="8715435" y="1653598"/>
                </a:lnTo>
                <a:cubicBezTo>
                  <a:pt x="8718674" y="1637500"/>
                  <a:pt x="8704005" y="1639405"/>
                  <a:pt x="8698671" y="1633024"/>
                </a:cubicBezTo>
                <a:cubicBezTo>
                  <a:pt x="8686479" y="1618355"/>
                  <a:pt x="8647522" y="1627499"/>
                  <a:pt x="8655047" y="1608925"/>
                </a:cubicBezTo>
                <a:cubicBezTo>
                  <a:pt x="8657904" y="1601877"/>
                  <a:pt x="8658922" y="1593775"/>
                  <a:pt x="8659683" y="1585410"/>
                </a:cubicBezTo>
                <a:lnTo>
                  <a:pt x="8662041" y="1566270"/>
                </a:lnTo>
                <a:lnTo>
                  <a:pt x="8663482" y="1558919"/>
                </a:lnTo>
                <a:close/>
                <a:moveTo>
                  <a:pt x="1379679" y="1537462"/>
                </a:moveTo>
                <a:lnTo>
                  <a:pt x="1372968" y="1553462"/>
                </a:lnTo>
                <a:cubicBezTo>
                  <a:pt x="1367278" y="1559170"/>
                  <a:pt x="1358236" y="1565522"/>
                  <a:pt x="1346116" y="1573356"/>
                </a:cubicBezTo>
                <a:cubicBezTo>
                  <a:pt x="1328875" y="1584500"/>
                  <a:pt x="1313921" y="1597645"/>
                  <a:pt x="1317635" y="1621838"/>
                </a:cubicBezTo>
                <a:cubicBezTo>
                  <a:pt x="1321636" y="1647556"/>
                  <a:pt x="1325065" y="1673178"/>
                  <a:pt x="1328684" y="1698896"/>
                </a:cubicBezTo>
                <a:cubicBezTo>
                  <a:pt x="1328303" y="1699276"/>
                  <a:pt x="1327922" y="1699753"/>
                  <a:pt x="1327542" y="1700229"/>
                </a:cubicBezTo>
                <a:cubicBezTo>
                  <a:pt x="1308872" y="1690990"/>
                  <a:pt x="1309158" y="1673464"/>
                  <a:pt x="1309731" y="1656033"/>
                </a:cubicBezTo>
                <a:cubicBezTo>
                  <a:pt x="1309158" y="1673559"/>
                  <a:pt x="1308778" y="1690990"/>
                  <a:pt x="1327542" y="1700229"/>
                </a:cubicBezTo>
                <a:lnTo>
                  <a:pt x="1329038" y="1701070"/>
                </a:lnTo>
                <a:lnTo>
                  <a:pt x="1328780" y="1699086"/>
                </a:lnTo>
                <a:cubicBezTo>
                  <a:pt x="1325160" y="1673369"/>
                  <a:pt x="1321731" y="1647651"/>
                  <a:pt x="1317732" y="1622029"/>
                </a:cubicBezTo>
                <a:cubicBezTo>
                  <a:pt x="1313921" y="1597835"/>
                  <a:pt x="1328970" y="1584691"/>
                  <a:pt x="1346211" y="1573547"/>
                </a:cubicBezTo>
                <a:cubicBezTo>
                  <a:pt x="1370453" y="1557878"/>
                  <a:pt x="1382406" y="1548139"/>
                  <a:pt x="1379822" y="1537625"/>
                </a:cubicBezTo>
                <a:close/>
                <a:moveTo>
                  <a:pt x="7462276" y="1531780"/>
                </a:moveTo>
                <a:lnTo>
                  <a:pt x="7464880" y="1533091"/>
                </a:lnTo>
                <a:lnTo>
                  <a:pt x="7464875" y="1533083"/>
                </a:lnTo>
                <a:close/>
                <a:moveTo>
                  <a:pt x="8512677" y="1531569"/>
                </a:moveTo>
                <a:lnTo>
                  <a:pt x="8517601" y="1531964"/>
                </a:lnTo>
                <a:cubicBezTo>
                  <a:pt x="8535603" y="1530535"/>
                  <a:pt x="8551891" y="1531107"/>
                  <a:pt x="8568941" y="1534536"/>
                </a:cubicBezTo>
                <a:lnTo>
                  <a:pt x="8561359" y="1548742"/>
                </a:lnTo>
                <a:lnTo>
                  <a:pt x="8560718" y="1549380"/>
                </a:lnTo>
                <a:lnTo>
                  <a:pt x="8548271" y="1560515"/>
                </a:lnTo>
                <a:cubicBezTo>
                  <a:pt x="8539675" y="1568325"/>
                  <a:pt x="8533126" y="1577160"/>
                  <a:pt x="8539889" y="1592638"/>
                </a:cubicBezTo>
                <a:lnTo>
                  <a:pt x="8524921" y="1615361"/>
                </a:lnTo>
                <a:lnTo>
                  <a:pt x="8510837" y="1619344"/>
                </a:lnTo>
                <a:lnTo>
                  <a:pt x="8510823" y="1619344"/>
                </a:lnTo>
                <a:lnTo>
                  <a:pt x="8510826" y="1619347"/>
                </a:lnTo>
                <a:lnTo>
                  <a:pt x="8510837" y="1619344"/>
                </a:lnTo>
                <a:lnTo>
                  <a:pt x="8522447" y="1619118"/>
                </a:lnTo>
                <a:lnTo>
                  <a:pt x="8524921" y="1615361"/>
                </a:lnTo>
                <a:lnTo>
                  <a:pt x="8527462" y="1614642"/>
                </a:lnTo>
                <a:cubicBezTo>
                  <a:pt x="8532070" y="1609082"/>
                  <a:pt x="8536008" y="1600639"/>
                  <a:pt x="8540080" y="1592638"/>
                </a:cubicBezTo>
                <a:lnTo>
                  <a:pt x="8540257" y="1592470"/>
                </a:lnTo>
                <a:lnTo>
                  <a:pt x="8538702" y="1573700"/>
                </a:lnTo>
                <a:cubicBezTo>
                  <a:pt x="8541501" y="1566021"/>
                  <a:pt x="8548620" y="1560498"/>
                  <a:pt x="8555308" y="1554761"/>
                </a:cubicBezTo>
                <a:lnTo>
                  <a:pt x="8560718" y="1549380"/>
                </a:lnTo>
                <a:lnTo>
                  <a:pt x="8561294" y="1548865"/>
                </a:lnTo>
                <a:lnTo>
                  <a:pt x="8561359" y="1548742"/>
                </a:lnTo>
                <a:lnTo>
                  <a:pt x="8564421" y="1545698"/>
                </a:lnTo>
                <a:cubicBezTo>
                  <a:pt x="8566954" y="1542426"/>
                  <a:pt x="8568786" y="1538803"/>
                  <a:pt x="8569322" y="1534535"/>
                </a:cubicBezTo>
                <a:lnTo>
                  <a:pt x="8569036" y="1534535"/>
                </a:lnTo>
                <a:lnTo>
                  <a:pt x="8569036" y="1534536"/>
                </a:lnTo>
                <a:cubicBezTo>
                  <a:pt x="8552082" y="1531107"/>
                  <a:pt x="8535699" y="1530440"/>
                  <a:pt x="8517697" y="1531964"/>
                </a:cubicBezTo>
                <a:close/>
                <a:moveTo>
                  <a:pt x="1011142" y="1530488"/>
                </a:moveTo>
                <a:lnTo>
                  <a:pt x="1042619" y="1534270"/>
                </a:lnTo>
                <a:lnTo>
                  <a:pt x="1037590" y="1532311"/>
                </a:lnTo>
                <a:close/>
                <a:moveTo>
                  <a:pt x="1635962" y="1529636"/>
                </a:moveTo>
                <a:cubicBezTo>
                  <a:pt x="1634175" y="1535970"/>
                  <a:pt x="1630067" y="1542031"/>
                  <a:pt x="1625468" y="1548097"/>
                </a:cubicBezTo>
                <a:lnTo>
                  <a:pt x="1617377" y="1559223"/>
                </a:lnTo>
                <a:lnTo>
                  <a:pt x="1625454" y="1548137"/>
                </a:lnTo>
                <a:cubicBezTo>
                  <a:pt x="1630063" y="1542066"/>
                  <a:pt x="1634175" y="1535994"/>
                  <a:pt x="1635962" y="1529636"/>
                </a:cubicBezTo>
                <a:close/>
                <a:moveTo>
                  <a:pt x="8004765" y="1529247"/>
                </a:moveTo>
                <a:lnTo>
                  <a:pt x="8026694" y="1548859"/>
                </a:lnTo>
                <a:lnTo>
                  <a:pt x="8035814" y="1551038"/>
                </a:lnTo>
                <a:close/>
                <a:moveTo>
                  <a:pt x="1547900" y="1529215"/>
                </a:moveTo>
                <a:lnTo>
                  <a:pt x="1543051" y="1564368"/>
                </a:lnTo>
                <a:cubicBezTo>
                  <a:pt x="1529531" y="1599091"/>
                  <a:pt x="1496991" y="1627291"/>
                  <a:pt x="1499277" y="1667653"/>
                </a:cubicBezTo>
                <a:cubicBezTo>
                  <a:pt x="1499372" y="1670225"/>
                  <a:pt x="1492514" y="1675368"/>
                  <a:pt x="1488609" y="1675654"/>
                </a:cubicBezTo>
                <a:cubicBezTo>
                  <a:pt x="1492514" y="1675369"/>
                  <a:pt x="1499467" y="1670225"/>
                  <a:pt x="1499277" y="1667654"/>
                </a:cubicBezTo>
                <a:cubicBezTo>
                  <a:pt x="1497063" y="1627291"/>
                  <a:pt x="1529566" y="1599092"/>
                  <a:pt x="1543063" y="1564369"/>
                </a:cubicBezTo>
                <a:close/>
                <a:moveTo>
                  <a:pt x="1182660" y="1527064"/>
                </a:moveTo>
                <a:lnTo>
                  <a:pt x="1213527" y="1547543"/>
                </a:lnTo>
                <a:cubicBezTo>
                  <a:pt x="1224576" y="1551639"/>
                  <a:pt x="1228934" y="1559687"/>
                  <a:pt x="1231899" y="1568557"/>
                </a:cubicBezTo>
                <a:lnTo>
                  <a:pt x="1241871" y="1594394"/>
                </a:lnTo>
                <a:lnTo>
                  <a:pt x="1240821" y="1594098"/>
                </a:lnTo>
                <a:lnTo>
                  <a:pt x="1241913" y="1594596"/>
                </a:lnTo>
                <a:cubicBezTo>
                  <a:pt x="1251627" y="1610694"/>
                  <a:pt x="1261247" y="1626886"/>
                  <a:pt x="1270963" y="1642983"/>
                </a:cubicBezTo>
                <a:cubicBezTo>
                  <a:pt x="1270963" y="1646222"/>
                  <a:pt x="1270963" y="1649460"/>
                  <a:pt x="1270963" y="1652699"/>
                </a:cubicBezTo>
                <a:cubicBezTo>
                  <a:pt x="1274297" y="1673178"/>
                  <a:pt x="1264486" y="1691466"/>
                  <a:pt x="1261247" y="1710801"/>
                </a:cubicBezTo>
                <a:lnTo>
                  <a:pt x="1261247" y="1720343"/>
                </a:lnTo>
                <a:lnTo>
                  <a:pt x="1261323" y="1720330"/>
                </a:lnTo>
                <a:lnTo>
                  <a:pt x="1260748" y="1723313"/>
                </a:lnTo>
                <a:lnTo>
                  <a:pt x="1261534" y="1720516"/>
                </a:lnTo>
                <a:cubicBezTo>
                  <a:pt x="1261534" y="1717373"/>
                  <a:pt x="1261534" y="1714135"/>
                  <a:pt x="1261534" y="1710896"/>
                </a:cubicBezTo>
                <a:cubicBezTo>
                  <a:pt x="1295539" y="1696609"/>
                  <a:pt x="1281822" y="1674416"/>
                  <a:pt x="1271249" y="1652794"/>
                </a:cubicBezTo>
                <a:cubicBezTo>
                  <a:pt x="1271249" y="1649555"/>
                  <a:pt x="1271249" y="1646317"/>
                  <a:pt x="1271249" y="1643078"/>
                </a:cubicBezTo>
                <a:cubicBezTo>
                  <a:pt x="1271178" y="1634899"/>
                  <a:pt x="1271602" y="1626411"/>
                  <a:pt x="1270463" y="1618861"/>
                </a:cubicBezTo>
                <a:lnTo>
                  <a:pt x="1268786" y="1615797"/>
                </a:lnTo>
                <a:lnTo>
                  <a:pt x="1268440" y="1611480"/>
                </a:lnTo>
                <a:lnTo>
                  <a:pt x="1260706" y="1601025"/>
                </a:lnTo>
                <a:lnTo>
                  <a:pt x="1260294" y="1600269"/>
                </a:lnTo>
                <a:lnTo>
                  <a:pt x="1260104" y="1600211"/>
                </a:lnTo>
                <a:lnTo>
                  <a:pt x="1260706" y="1601025"/>
                </a:lnTo>
                <a:lnTo>
                  <a:pt x="1268786" y="1615797"/>
                </a:lnTo>
                <a:lnTo>
                  <a:pt x="1270963" y="1642888"/>
                </a:lnTo>
                <a:cubicBezTo>
                  <a:pt x="1261248" y="1626791"/>
                  <a:pt x="1251628" y="1610598"/>
                  <a:pt x="1241913" y="1594501"/>
                </a:cubicBezTo>
                <a:lnTo>
                  <a:pt x="1242155" y="1594576"/>
                </a:lnTo>
                <a:lnTo>
                  <a:pt x="1232185" y="1568748"/>
                </a:lnTo>
                <a:cubicBezTo>
                  <a:pt x="1229220" y="1559877"/>
                  <a:pt x="1224864" y="1551829"/>
                  <a:pt x="1213814" y="1547733"/>
                </a:cubicBezTo>
                <a:close/>
                <a:moveTo>
                  <a:pt x="7636462" y="1526697"/>
                </a:moveTo>
                <a:lnTo>
                  <a:pt x="7645694" y="1532642"/>
                </a:lnTo>
                <a:lnTo>
                  <a:pt x="7649060" y="1544171"/>
                </a:lnTo>
                <a:lnTo>
                  <a:pt x="7649061" y="1544172"/>
                </a:lnTo>
                <a:lnTo>
                  <a:pt x="7645730" y="1532643"/>
                </a:lnTo>
                <a:close/>
                <a:moveTo>
                  <a:pt x="8649340" y="1523374"/>
                </a:moveTo>
                <a:lnTo>
                  <a:pt x="8622205" y="1525866"/>
                </a:lnTo>
                <a:lnTo>
                  <a:pt x="8622122" y="1525914"/>
                </a:lnTo>
                <a:close/>
                <a:moveTo>
                  <a:pt x="623179" y="1517241"/>
                </a:moveTo>
                <a:lnTo>
                  <a:pt x="622900" y="1517244"/>
                </a:lnTo>
                <a:lnTo>
                  <a:pt x="639455" y="1524968"/>
                </a:lnTo>
                <a:cubicBezTo>
                  <a:pt x="645123" y="1525969"/>
                  <a:pt x="650742" y="1526802"/>
                  <a:pt x="655886" y="1525909"/>
                </a:cubicBezTo>
                <a:lnTo>
                  <a:pt x="655908" y="1525894"/>
                </a:lnTo>
                <a:lnTo>
                  <a:pt x="639741" y="1524968"/>
                </a:lnTo>
                <a:cubicBezTo>
                  <a:pt x="633931" y="1523968"/>
                  <a:pt x="628716" y="1519944"/>
                  <a:pt x="623179" y="1517241"/>
                </a:cubicBezTo>
                <a:close/>
                <a:moveTo>
                  <a:pt x="6467578" y="1515324"/>
                </a:moveTo>
                <a:lnTo>
                  <a:pt x="6474678" y="1535857"/>
                </a:lnTo>
                <a:cubicBezTo>
                  <a:pt x="6479012" y="1541751"/>
                  <a:pt x="6484203" y="1547203"/>
                  <a:pt x="6486966" y="1553871"/>
                </a:cubicBezTo>
                <a:lnTo>
                  <a:pt x="6486978" y="1553936"/>
                </a:lnTo>
                <a:lnTo>
                  <a:pt x="6493346" y="1538655"/>
                </a:lnTo>
                <a:lnTo>
                  <a:pt x="6493333" y="1538632"/>
                </a:lnTo>
                <a:lnTo>
                  <a:pt x="6486967" y="1553871"/>
                </a:lnTo>
                <a:cubicBezTo>
                  <a:pt x="6484252" y="1547156"/>
                  <a:pt x="6479061" y="1541679"/>
                  <a:pt x="6474715" y="1535786"/>
                </a:cubicBezTo>
                <a:lnTo>
                  <a:pt x="6467579" y="1515325"/>
                </a:lnTo>
                <a:close/>
                <a:moveTo>
                  <a:pt x="980620" y="1500845"/>
                </a:moveTo>
                <a:lnTo>
                  <a:pt x="941208" y="1525635"/>
                </a:lnTo>
                <a:cubicBezTo>
                  <a:pt x="923349" y="1540971"/>
                  <a:pt x="906513" y="1556330"/>
                  <a:pt x="892523" y="1573904"/>
                </a:cubicBezTo>
                <a:lnTo>
                  <a:pt x="892522" y="1573905"/>
                </a:lnTo>
                <a:lnTo>
                  <a:pt x="941112" y="1525731"/>
                </a:lnTo>
                <a:close/>
                <a:moveTo>
                  <a:pt x="8852870" y="1499539"/>
                </a:moveTo>
                <a:lnTo>
                  <a:pt x="8851773" y="1505163"/>
                </a:lnTo>
                <a:cubicBezTo>
                  <a:pt x="8850189" y="1527034"/>
                  <a:pt x="8851070" y="1550537"/>
                  <a:pt x="8839450" y="1572826"/>
                </a:cubicBezTo>
                <a:lnTo>
                  <a:pt x="8839546" y="1572921"/>
                </a:lnTo>
                <a:cubicBezTo>
                  <a:pt x="8839546" y="1572921"/>
                  <a:pt x="8839165" y="1573779"/>
                  <a:pt x="8838974" y="1574160"/>
                </a:cubicBezTo>
                <a:lnTo>
                  <a:pt x="8839524" y="1573948"/>
                </a:lnTo>
                <a:lnTo>
                  <a:pt x="8838975" y="1574159"/>
                </a:lnTo>
                <a:cubicBezTo>
                  <a:pt x="8839165" y="1573778"/>
                  <a:pt x="8839356" y="1573302"/>
                  <a:pt x="8839546" y="1572921"/>
                </a:cubicBezTo>
                <a:lnTo>
                  <a:pt x="8839567" y="1572945"/>
                </a:lnTo>
                <a:lnTo>
                  <a:pt x="8849471" y="1539028"/>
                </a:lnTo>
                <a:close/>
                <a:moveTo>
                  <a:pt x="7328691" y="1497102"/>
                </a:moveTo>
                <a:cubicBezTo>
                  <a:pt x="7312689" y="1494625"/>
                  <a:pt x="7301830" y="1500531"/>
                  <a:pt x="7291162" y="1512723"/>
                </a:cubicBezTo>
                <a:cubicBezTo>
                  <a:pt x="7286399" y="1518152"/>
                  <a:pt x="7281595" y="1523195"/>
                  <a:pt x="7276877" y="1527009"/>
                </a:cubicBezTo>
                <a:lnTo>
                  <a:pt x="7274987" y="1527959"/>
                </a:lnTo>
                <a:lnTo>
                  <a:pt x="7276959" y="1526969"/>
                </a:lnTo>
                <a:cubicBezTo>
                  <a:pt x="7281684" y="1523159"/>
                  <a:pt x="7286494" y="1518128"/>
                  <a:pt x="7291257" y="1512723"/>
                </a:cubicBezTo>
                <a:cubicBezTo>
                  <a:pt x="7296639" y="1506627"/>
                  <a:pt x="7302021" y="1502103"/>
                  <a:pt x="7308057" y="1499412"/>
                </a:cubicBezTo>
                <a:lnTo>
                  <a:pt x="7328717" y="1497110"/>
                </a:lnTo>
                <a:close/>
                <a:moveTo>
                  <a:pt x="8141448" y="1495278"/>
                </a:moveTo>
                <a:lnTo>
                  <a:pt x="8160032" y="1497578"/>
                </a:lnTo>
                <a:cubicBezTo>
                  <a:pt x="8176129" y="1505484"/>
                  <a:pt x="8191060" y="1506627"/>
                  <a:pt x="8205657" y="1504996"/>
                </a:cubicBezTo>
                <a:lnTo>
                  <a:pt x="8205755" y="1504975"/>
                </a:lnTo>
                <a:lnTo>
                  <a:pt x="8160223" y="1497578"/>
                </a:lnTo>
                <a:close/>
                <a:moveTo>
                  <a:pt x="6852023" y="1493548"/>
                </a:moveTo>
                <a:lnTo>
                  <a:pt x="6846107" y="1503867"/>
                </a:lnTo>
                <a:lnTo>
                  <a:pt x="6847554" y="1502598"/>
                </a:lnTo>
                <a:close/>
                <a:moveTo>
                  <a:pt x="8618289" y="1492003"/>
                </a:moveTo>
                <a:lnTo>
                  <a:pt x="8612924" y="1502318"/>
                </a:lnTo>
                <a:lnTo>
                  <a:pt x="8616776" y="1498950"/>
                </a:lnTo>
                <a:close/>
                <a:moveTo>
                  <a:pt x="8277571" y="1491864"/>
                </a:moveTo>
                <a:lnTo>
                  <a:pt x="8277540" y="1491868"/>
                </a:lnTo>
                <a:lnTo>
                  <a:pt x="8320790" y="1495566"/>
                </a:lnTo>
                <a:cubicBezTo>
                  <a:pt x="8327874" y="1496370"/>
                  <a:pt x="8334345" y="1497468"/>
                  <a:pt x="8339385" y="1499163"/>
                </a:cubicBezTo>
                <a:lnTo>
                  <a:pt x="8349320" y="1506292"/>
                </a:lnTo>
                <a:lnTo>
                  <a:pt x="8349294" y="1506246"/>
                </a:lnTo>
                <a:lnTo>
                  <a:pt x="8349485" y="1506342"/>
                </a:lnTo>
                <a:cubicBezTo>
                  <a:pt x="8344151" y="1493578"/>
                  <a:pt x="8302622" y="1495197"/>
                  <a:pt x="8277571" y="1491864"/>
                </a:cubicBezTo>
                <a:close/>
                <a:moveTo>
                  <a:pt x="7601632" y="1491735"/>
                </a:moveTo>
                <a:lnTo>
                  <a:pt x="7601625" y="1491774"/>
                </a:lnTo>
                <a:lnTo>
                  <a:pt x="7601647" y="1491861"/>
                </a:lnTo>
                <a:lnTo>
                  <a:pt x="7603689" y="1508438"/>
                </a:lnTo>
                <a:lnTo>
                  <a:pt x="7606944" y="1512119"/>
                </a:lnTo>
                <a:lnTo>
                  <a:pt x="7607747" y="1515194"/>
                </a:lnTo>
                <a:lnTo>
                  <a:pt x="7612600" y="1518517"/>
                </a:lnTo>
                <a:lnTo>
                  <a:pt x="7614272" y="1520409"/>
                </a:lnTo>
                <a:lnTo>
                  <a:pt x="7616081" y="1520902"/>
                </a:lnTo>
                <a:lnTo>
                  <a:pt x="7618564" y="1522602"/>
                </a:lnTo>
                <a:cubicBezTo>
                  <a:pt x="7623220" y="1524506"/>
                  <a:pt x="7628990" y="1525814"/>
                  <a:pt x="7636062" y="1526439"/>
                </a:cubicBezTo>
                <a:lnTo>
                  <a:pt x="7636062" y="1526344"/>
                </a:lnTo>
                <a:lnTo>
                  <a:pt x="7616081" y="1520902"/>
                </a:lnTo>
                <a:lnTo>
                  <a:pt x="7612600" y="1518517"/>
                </a:lnTo>
                <a:lnTo>
                  <a:pt x="7606944" y="1512119"/>
                </a:lnTo>
                <a:lnTo>
                  <a:pt x="7601647" y="1491861"/>
                </a:lnTo>
                <a:close/>
                <a:moveTo>
                  <a:pt x="1030303" y="1490988"/>
                </a:moveTo>
                <a:cubicBezTo>
                  <a:pt x="1015783" y="1489369"/>
                  <a:pt x="1001129" y="1491482"/>
                  <a:pt x="986296" y="1497275"/>
                </a:cubicBezTo>
                <a:lnTo>
                  <a:pt x="986210" y="1497329"/>
                </a:lnTo>
                <a:lnTo>
                  <a:pt x="1030207" y="1491048"/>
                </a:lnTo>
                <a:cubicBezTo>
                  <a:pt x="1059246" y="1494298"/>
                  <a:pt x="1087750" y="1512491"/>
                  <a:pt x="1116087" y="1546019"/>
                </a:cubicBezTo>
                <a:lnTo>
                  <a:pt x="1116121" y="1546138"/>
                </a:lnTo>
                <a:lnTo>
                  <a:pt x="1148423" y="1568283"/>
                </a:lnTo>
                <a:lnTo>
                  <a:pt x="1183809" y="1584837"/>
                </a:lnTo>
                <a:lnTo>
                  <a:pt x="1183809" y="1584601"/>
                </a:lnTo>
                <a:lnTo>
                  <a:pt x="1148520" y="1568058"/>
                </a:lnTo>
                <a:cubicBezTo>
                  <a:pt x="1137899" y="1560402"/>
                  <a:pt x="1127803" y="1551830"/>
                  <a:pt x="1116182" y="1545924"/>
                </a:cubicBezTo>
                <a:cubicBezTo>
                  <a:pt x="1087846" y="1512396"/>
                  <a:pt x="1059342" y="1494227"/>
                  <a:pt x="1030303" y="1490988"/>
                </a:cubicBezTo>
                <a:close/>
                <a:moveTo>
                  <a:pt x="1250770" y="1489916"/>
                </a:moveTo>
                <a:cubicBezTo>
                  <a:pt x="1250866" y="1489916"/>
                  <a:pt x="1251056" y="1490107"/>
                  <a:pt x="1251056" y="1490107"/>
                </a:cubicBezTo>
                <a:lnTo>
                  <a:pt x="1251056" y="1490488"/>
                </a:lnTo>
                <a:cubicBezTo>
                  <a:pt x="1262200" y="1497870"/>
                  <a:pt x="1268916" y="1505990"/>
                  <a:pt x="1272897" y="1514542"/>
                </a:cubicBezTo>
                <a:lnTo>
                  <a:pt x="1278298" y="1541009"/>
                </a:lnTo>
                <a:lnTo>
                  <a:pt x="1278309" y="1540614"/>
                </a:lnTo>
                <a:cubicBezTo>
                  <a:pt x="1277893" y="1522397"/>
                  <a:pt x="1273297" y="1504681"/>
                  <a:pt x="1250961" y="1489917"/>
                </a:cubicBezTo>
                <a:lnTo>
                  <a:pt x="1250961" y="1489916"/>
                </a:lnTo>
                <a:close/>
                <a:moveTo>
                  <a:pt x="6591047" y="1487441"/>
                </a:moveTo>
                <a:lnTo>
                  <a:pt x="6591222" y="1487578"/>
                </a:lnTo>
                <a:lnTo>
                  <a:pt x="6601899" y="1498634"/>
                </a:lnTo>
                <a:lnTo>
                  <a:pt x="6607648" y="1521867"/>
                </a:lnTo>
                <a:lnTo>
                  <a:pt x="6607804" y="1522274"/>
                </a:lnTo>
                <a:lnTo>
                  <a:pt x="6613107" y="1549297"/>
                </a:lnTo>
                <a:lnTo>
                  <a:pt x="6626001" y="1569672"/>
                </a:lnTo>
                <a:lnTo>
                  <a:pt x="6626055" y="1569814"/>
                </a:lnTo>
                <a:lnTo>
                  <a:pt x="6626105" y="1569837"/>
                </a:lnTo>
                <a:lnTo>
                  <a:pt x="6626001" y="1569672"/>
                </a:lnTo>
                <a:lnTo>
                  <a:pt x="6607804" y="1522274"/>
                </a:lnTo>
                <a:lnTo>
                  <a:pt x="6607743" y="1521962"/>
                </a:lnTo>
                <a:cubicBezTo>
                  <a:pt x="6607493" y="1514568"/>
                  <a:pt x="6606626" y="1507161"/>
                  <a:pt x="6604175" y="1500991"/>
                </a:cubicBezTo>
                <a:lnTo>
                  <a:pt x="6601899" y="1498634"/>
                </a:lnTo>
                <a:lnTo>
                  <a:pt x="6601063" y="1495257"/>
                </a:lnTo>
                <a:lnTo>
                  <a:pt x="6591222" y="1487578"/>
                </a:lnTo>
                <a:lnTo>
                  <a:pt x="6591093" y="1487444"/>
                </a:lnTo>
                <a:close/>
                <a:moveTo>
                  <a:pt x="181149" y="1485549"/>
                </a:moveTo>
                <a:lnTo>
                  <a:pt x="181125" y="1485583"/>
                </a:lnTo>
                <a:cubicBezTo>
                  <a:pt x="179660" y="1495965"/>
                  <a:pt x="189304" y="1507776"/>
                  <a:pt x="209973" y="1523064"/>
                </a:cubicBezTo>
                <a:cubicBezTo>
                  <a:pt x="221641" y="1531684"/>
                  <a:pt x="229999" y="1542257"/>
                  <a:pt x="237560" y="1553282"/>
                </a:cubicBezTo>
                <a:lnTo>
                  <a:pt x="260332" y="1586174"/>
                </a:lnTo>
                <a:lnTo>
                  <a:pt x="260455" y="1586214"/>
                </a:lnTo>
                <a:cubicBezTo>
                  <a:pt x="243501" y="1565354"/>
                  <a:pt x="233404" y="1540304"/>
                  <a:pt x="210068" y="1523063"/>
                </a:cubicBezTo>
                <a:cubicBezTo>
                  <a:pt x="199710" y="1515396"/>
                  <a:pt x="192113" y="1508609"/>
                  <a:pt x="187290" y="1502443"/>
                </a:cubicBezTo>
                <a:close/>
                <a:moveTo>
                  <a:pt x="1715393" y="1477400"/>
                </a:moveTo>
                <a:lnTo>
                  <a:pt x="1715319" y="1477443"/>
                </a:lnTo>
                <a:lnTo>
                  <a:pt x="1725187" y="1484202"/>
                </a:lnTo>
                <a:cubicBezTo>
                  <a:pt x="1730139" y="1492274"/>
                  <a:pt x="1732830" y="1505157"/>
                  <a:pt x="1739688" y="1509252"/>
                </a:cubicBezTo>
                <a:lnTo>
                  <a:pt x="1739733" y="1509183"/>
                </a:lnTo>
                <a:lnTo>
                  <a:pt x="1731832" y="1498219"/>
                </a:lnTo>
                <a:cubicBezTo>
                  <a:pt x="1727549" y="1488735"/>
                  <a:pt x="1724224" y="1477263"/>
                  <a:pt x="1715393" y="1477400"/>
                </a:cubicBezTo>
                <a:close/>
                <a:moveTo>
                  <a:pt x="8859856" y="1471413"/>
                </a:moveTo>
                <a:lnTo>
                  <a:pt x="8857868" y="1473934"/>
                </a:lnTo>
                <a:lnTo>
                  <a:pt x="8856361" y="1481655"/>
                </a:lnTo>
                <a:close/>
                <a:moveTo>
                  <a:pt x="6451640" y="1469130"/>
                </a:moveTo>
                <a:lnTo>
                  <a:pt x="6451560" y="1469147"/>
                </a:lnTo>
                <a:lnTo>
                  <a:pt x="6451888" y="1469232"/>
                </a:lnTo>
                <a:lnTo>
                  <a:pt x="6481703" y="1481462"/>
                </a:lnTo>
                <a:lnTo>
                  <a:pt x="6487997" y="1487914"/>
                </a:lnTo>
                <a:lnTo>
                  <a:pt x="6505027" y="1521522"/>
                </a:lnTo>
                <a:lnTo>
                  <a:pt x="6505444" y="1522534"/>
                </a:lnTo>
                <a:cubicBezTo>
                  <a:pt x="6507540" y="1530154"/>
                  <a:pt x="6512398" y="1537012"/>
                  <a:pt x="6515922" y="1544251"/>
                </a:cubicBezTo>
                <a:cubicBezTo>
                  <a:pt x="6509111" y="1561968"/>
                  <a:pt x="6510683" y="1578017"/>
                  <a:pt x="6516386" y="1592507"/>
                </a:cubicBezTo>
                <a:lnTo>
                  <a:pt x="6519973" y="1598032"/>
                </a:lnTo>
                <a:lnTo>
                  <a:pt x="6521442" y="1602989"/>
                </a:lnTo>
                <a:lnTo>
                  <a:pt x="6540063" y="1628977"/>
                </a:lnTo>
                <a:lnTo>
                  <a:pt x="6541639" y="1631404"/>
                </a:lnTo>
                <a:cubicBezTo>
                  <a:pt x="6559451" y="1652455"/>
                  <a:pt x="6568595" y="1673981"/>
                  <a:pt x="6574025" y="1699127"/>
                </a:cubicBezTo>
                <a:cubicBezTo>
                  <a:pt x="6579954" y="1700984"/>
                  <a:pt x="6584905" y="1707677"/>
                  <a:pt x="6590029" y="1713495"/>
                </a:cubicBezTo>
                <a:lnTo>
                  <a:pt x="6592873" y="1716123"/>
                </a:lnTo>
                <a:lnTo>
                  <a:pt x="6595349" y="1718809"/>
                </a:lnTo>
                <a:lnTo>
                  <a:pt x="6596009" y="1719021"/>
                </a:lnTo>
                <a:lnTo>
                  <a:pt x="6597988" y="1720850"/>
                </a:lnTo>
                <a:cubicBezTo>
                  <a:pt x="6600780" y="1722607"/>
                  <a:pt x="6603759" y="1723431"/>
                  <a:pt x="6607068" y="1722608"/>
                </a:cubicBezTo>
                <a:lnTo>
                  <a:pt x="6607093" y="1722586"/>
                </a:lnTo>
                <a:lnTo>
                  <a:pt x="6596009" y="1719021"/>
                </a:lnTo>
                <a:lnTo>
                  <a:pt x="6592873" y="1716123"/>
                </a:lnTo>
                <a:lnTo>
                  <a:pt x="6585015" y="1707598"/>
                </a:lnTo>
                <a:cubicBezTo>
                  <a:pt x="6581591" y="1703754"/>
                  <a:pt x="6578073" y="1700366"/>
                  <a:pt x="6574120" y="1699128"/>
                </a:cubicBezTo>
                <a:lnTo>
                  <a:pt x="6575865" y="1697875"/>
                </a:lnTo>
                <a:lnTo>
                  <a:pt x="6591806" y="1687297"/>
                </a:lnTo>
                <a:lnTo>
                  <a:pt x="6600183" y="1683726"/>
                </a:lnTo>
                <a:lnTo>
                  <a:pt x="6603465" y="1683052"/>
                </a:lnTo>
                <a:lnTo>
                  <a:pt x="6614197" y="1687463"/>
                </a:lnTo>
                <a:lnTo>
                  <a:pt x="6614169" y="1687393"/>
                </a:lnTo>
                <a:cubicBezTo>
                  <a:pt x="6611622" y="1684378"/>
                  <a:pt x="6608765" y="1682919"/>
                  <a:pt x="6605682" y="1682597"/>
                </a:cubicBezTo>
                <a:lnTo>
                  <a:pt x="6603465" y="1683052"/>
                </a:lnTo>
                <a:lnTo>
                  <a:pt x="6602599" y="1682697"/>
                </a:lnTo>
                <a:lnTo>
                  <a:pt x="6600183" y="1683726"/>
                </a:lnTo>
                <a:lnTo>
                  <a:pt x="6595842" y="1684618"/>
                </a:lnTo>
                <a:lnTo>
                  <a:pt x="6591806" y="1687297"/>
                </a:lnTo>
                <a:lnTo>
                  <a:pt x="6588833" y="1688564"/>
                </a:lnTo>
                <a:lnTo>
                  <a:pt x="6575865" y="1697875"/>
                </a:lnTo>
                <a:lnTo>
                  <a:pt x="6574120" y="1699033"/>
                </a:lnTo>
                <a:cubicBezTo>
                  <a:pt x="6568691" y="1673887"/>
                  <a:pt x="6559547" y="1652360"/>
                  <a:pt x="6541735" y="1631310"/>
                </a:cubicBezTo>
                <a:lnTo>
                  <a:pt x="6540063" y="1628977"/>
                </a:lnTo>
                <a:lnTo>
                  <a:pt x="6519973" y="1598032"/>
                </a:lnTo>
                <a:lnTo>
                  <a:pt x="6511517" y="1569494"/>
                </a:lnTo>
                <a:lnTo>
                  <a:pt x="6516004" y="1544226"/>
                </a:lnTo>
                <a:lnTo>
                  <a:pt x="6505540" y="1522534"/>
                </a:lnTo>
                <a:lnTo>
                  <a:pt x="6505027" y="1521522"/>
                </a:lnTo>
                <a:lnTo>
                  <a:pt x="6493514" y="1493569"/>
                </a:lnTo>
                <a:lnTo>
                  <a:pt x="6487997" y="1487914"/>
                </a:lnTo>
                <a:lnTo>
                  <a:pt x="6485522" y="1483029"/>
                </a:lnTo>
                <a:lnTo>
                  <a:pt x="6481703" y="1481462"/>
                </a:lnTo>
                <a:lnTo>
                  <a:pt x="6475797" y="1475409"/>
                </a:lnTo>
                <a:lnTo>
                  <a:pt x="6451888" y="1469232"/>
                </a:lnTo>
                <a:close/>
                <a:moveTo>
                  <a:pt x="8585398" y="1467610"/>
                </a:moveTo>
                <a:lnTo>
                  <a:pt x="8581006" y="1504721"/>
                </a:lnTo>
                <a:lnTo>
                  <a:pt x="8586360" y="1476433"/>
                </a:lnTo>
                <a:close/>
                <a:moveTo>
                  <a:pt x="6862125" y="1464519"/>
                </a:moveTo>
                <a:lnTo>
                  <a:pt x="6859915" y="1477566"/>
                </a:lnTo>
                <a:lnTo>
                  <a:pt x="6860344" y="1476696"/>
                </a:lnTo>
                <a:close/>
                <a:moveTo>
                  <a:pt x="813564" y="1462231"/>
                </a:moveTo>
                <a:lnTo>
                  <a:pt x="813477" y="1462294"/>
                </a:lnTo>
                <a:cubicBezTo>
                  <a:pt x="830622" y="1464485"/>
                  <a:pt x="842195" y="1474557"/>
                  <a:pt x="853673" y="1483487"/>
                </a:cubicBezTo>
                <a:lnTo>
                  <a:pt x="854666" y="1484122"/>
                </a:lnTo>
                <a:lnTo>
                  <a:pt x="862348" y="1489734"/>
                </a:lnTo>
                <a:lnTo>
                  <a:pt x="864172" y="1490205"/>
                </a:lnTo>
                <a:lnTo>
                  <a:pt x="871503" y="1494896"/>
                </a:lnTo>
                <a:cubicBezTo>
                  <a:pt x="877879" y="1497662"/>
                  <a:pt x="884915" y="1499013"/>
                  <a:pt x="893297" y="1497822"/>
                </a:cubicBezTo>
                <a:lnTo>
                  <a:pt x="806247" y="1633202"/>
                </a:lnTo>
                <a:lnTo>
                  <a:pt x="806238" y="1633268"/>
                </a:lnTo>
                <a:cubicBezTo>
                  <a:pt x="807572" y="1680988"/>
                  <a:pt x="756042" y="1696704"/>
                  <a:pt x="743659" y="1737852"/>
                </a:cubicBezTo>
                <a:lnTo>
                  <a:pt x="743754" y="1737757"/>
                </a:lnTo>
                <a:lnTo>
                  <a:pt x="741836" y="1741954"/>
                </a:lnTo>
                <a:lnTo>
                  <a:pt x="743755" y="1737757"/>
                </a:lnTo>
                <a:cubicBezTo>
                  <a:pt x="756137" y="1696704"/>
                  <a:pt x="807667" y="1680893"/>
                  <a:pt x="806334" y="1633173"/>
                </a:cubicBezTo>
                <a:lnTo>
                  <a:pt x="893474" y="1497655"/>
                </a:lnTo>
                <a:lnTo>
                  <a:pt x="893297" y="1497727"/>
                </a:lnTo>
                <a:lnTo>
                  <a:pt x="864172" y="1490205"/>
                </a:lnTo>
                <a:lnTo>
                  <a:pt x="854666" y="1484122"/>
                </a:lnTo>
                <a:lnTo>
                  <a:pt x="835700" y="1470269"/>
                </a:lnTo>
                <a:close/>
                <a:moveTo>
                  <a:pt x="8760943" y="1461970"/>
                </a:moveTo>
                <a:lnTo>
                  <a:pt x="8760850" y="1462062"/>
                </a:lnTo>
                <a:cubicBezTo>
                  <a:pt x="8754789" y="1470325"/>
                  <a:pt x="8749529" y="1479338"/>
                  <a:pt x="8744118" y="1487911"/>
                </a:cubicBezTo>
                <a:lnTo>
                  <a:pt x="8726531" y="1511042"/>
                </a:lnTo>
                <a:lnTo>
                  <a:pt x="8726569" y="1511020"/>
                </a:lnTo>
                <a:cubicBezTo>
                  <a:pt x="8733238" y="1504520"/>
                  <a:pt x="8738801" y="1496388"/>
                  <a:pt x="8744213" y="1487815"/>
                </a:cubicBezTo>
                <a:close/>
                <a:moveTo>
                  <a:pt x="7226875" y="1457916"/>
                </a:moveTo>
                <a:lnTo>
                  <a:pt x="7210164" y="1460979"/>
                </a:lnTo>
                <a:lnTo>
                  <a:pt x="7210146" y="1461049"/>
                </a:lnTo>
                <a:close/>
                <a:moveTo>
                  <a:pt x="7231059" y="1456335"/>
                </a:moveTo>
                <a:lnTo>
                  <a:pt x="7231107" y="1456463"/>
                </a:lnTo>
                <a:lnTo>
                  <a:pt x="7232679" y="1456812"/>
                </a:lnTo>
                <a:cubicBezTo>
                  <a:pt x="7239060" y="1458050"/>
                  <a:pt x="7245752" y="1456740"/>
                  <a:pt x="7251752" y="1456966"/>
                </a:cubicBezTo>
                <a:lnTo>
                  <a:pt x="7266659" y="1466322"/>
                </a:lnTo>
                <a:lnTo>
                  <a:pt x="7266683" y="1466146"/>
                </a:lnTo>
                <a:cubicBezTo>
                  <a:pt x="7263063" y="1458764"/>
                  <a:pt x="7257753" y="1457002"/>
                  <a:pt x="7251752" y="1456776"/>
                </a:cubicBezTo>
                <a:lnTo>
                  <a:pt x="7232801" y="1456622"/>
                </a:lnTo>
                <a:lnTo>
                  <a:pt x="7232774" y="1456716"/>
                </a:lnTo>
                <a:cubicBezTo>
                  <a:pt x="7232202" y="1456621"/>
                  <a:pt x="7231631" y="1456526"/>
                  <a:pt x="7231059" y="1456335"/>
                </a:cubicBezTo>
                <a:close/>
                <a:moveTo>
                  <a:pt x="6918256" y="1452272"/>
                </a:moveTo>
                <a:lnTo>
                  <a:pt x="6910810" y="1456889"/>
                </a:lnTo>
                <a:lnTo>
                  <a:pt x="6913712" y="1456666"/>
                </a:lnTo>
                <a:close/>
                <a:moveTo>
                  <a:pt x="6712018" y="1449108"/>
                </a:moveTo>
                <a:cubicBezTo>
                  <a:pt x="6707137" y="1450739"/>
                  <a:pt x="6702755" y="1454335"/>
                  <a:pt x="6698803" y="1459574"/>
                </a:cubicBezTo>
                <a:lnTo>
                  <a:pt x="6689623" y="1470299"/>
                </a:lnTo>
                <a:lnTo>
                  <a:pt x="6689800" y="1470313"/>
                </a:lnTo>
                <a:cubicBezTo>
                  <a:pt x="6693396" y="1467742"/>
                  <a:pt x="6696278" y="1463194"/>
                  <a:pt x="6698993" y="1459574"/>
                </a:cubicBezTo>
                <a:lnTo>
                  <a:pt x="6712150" y="1449119"/>
                </a:lnTo>
                <a:close/>
                <a:moveTo>
                  <a:pt x="6865005" y="1447526"/>
                </a:moveTo>
                <a:lnTo>
                  <a:pt x="6864997" y="1447572"/>
                </a:lnTo>
                <a:lnTo>
                  <a:pt x="6886474" y="1458754"/>
                </a:lnTo>
                <a:lnTo>
                  <a:pt x="6886583" y="1458746"/>
                </a:lnTo>
                <a:close/>
                <a:moveTo>
                  <a:pt x="6196453" y="1447287"/>
                </a:moveTo>
                <a:lnTo>
                  <a:pt x="6196562" y="1447455"/>
                </a:lnTo>
                <a:lnTo>
                  <a:pt x="6196453" y="1447382"/>
                </a:lnTo>
                <a:close/>
                <a:moveTo>
                  <a:pt x="8581959" y="1444856"/>
                </a:moveTo>
                <a:lnTo>
                  <a:pt x="8583709" y="1452111"/>
                </a:lnTo>
                <a:lnTo>
                  <a:pt x="8583194" y="1447390"/>
                </a:lnTo>
                <a:close/>
                <a:moveTo>
                  <a:pt x="8310499" y="1441849"/>
                </a:moveTo>
                <a:lnTo>
                  <a:pt x="8345961" y="1462812"/>
                </a:lnTo>
                <a:cubicBezTo>
                  <a:pt x="8354057" y="1468813"/>
                  <a:pt x="8361058" y="1471718"/>
                  <a:pt x="8367820" y="1471933"/>
                </a:cubicBezTo>
                <a:lnTo>
                  <a:pt x="8367872" y="1471915"/>
                </a:lnTo>
                <a:lnTo>
                  <a:pt x="8346055" y="1462812"/>
                </a:lnTo>
                <a:cubicBezTo>
                  <a:pt x="8332410" y="1452715"/>
                  <a:pt x="8320730" y="1445697"/>
                  <a:pt x="8310591" y="1441856"/>
                </a:cubicBezTo>
                <a:close/>
                <a:moveTo>
                  <a:pt x="8509197" y="1440243"/>
                </a:moveTo>
                <a:lnTo>
                  <a:pt x="8507814" y="1440762"/>
                </a:lnTo>
                <a:cubicBezTo>
                  <a:pt x="8499599" y="1446334"/>
                  <a:pt x="8493169" y="1456478"/>
                  <a:pt x="8483597" y="1474623"/>
                </a:cubicBezTo>
                <a:lnTo>
                  <a:pt x="8483343" y="1475593"/>
                </a:lnTo>
                <a:lnTo>
                  <a:pt x="8474445" y="1500313"/>
                </a:lnTo>
                <a:lnTo>
                  <a:pt x="8475296" y="1506350"/>
                </a:lnTo>
                <a:lnTo>
                  <a:pt x="8474189" y="1510581"/>
                </a:lnTo>
                <a:lnTo>
                  <a:pt x="8476210" y="1512841"/>
                </a:lnTo>
                <a:lnTo>
                  <a:pt x="8477084" y="1519046"/>
                </a:lnTo>
                <a:lnTo>
                  <a:pt x="8491345" y="1529765"/>
                </a:lnTo>
                <a:lnTo>
                  <a:pt x="8491432" y="1529863"/>
                </a:lnTo>
                <a:lnTo>
                  <a:pt x="8491480" y="1529866"/>
                </a:lnTo>
                <a:lnTo>
                  <a:pt x="8491345" y="1529765"/>
                </a:lnTo>
                <a:lnTo>
                  <a:pt x="8476210" y="1512841"/>
                </a:lnTo>
                <a:lnTo>
                  <a:pt x="8475296" y="1506350"/>
                </a:lnTo>
                <a:lnTo>
                  <a:pt x="8483343" y="1475593"/>
                </a:lnTo>
                <a:lnTo>
                  <a:pt x="8483692" y="1474624"/>
                </a:lnTo>
                <a:cubicBezTo>
                  <a:pt x="8493265" y="1456479"/>
                  <a:pt x="8499694" y="1446310"/>
                  <a:pt x="8507910" y="1440726"/>
                </a:cubicBezTo>
                <a:close/>
                <a:moveTo>
                  <a:pt x="667078" y="1438386"/>
                </a:moveTo>
                <a:lnTo>
                  <a:pt x="657511" y="1438951"/>
                </a:lnTo>
                <a:lnTo>
                  <a:pt x="667072" y="1438403"/>
                </a:lnTo>
                <a:close/>
                <a:moveTo>
                  <a:pt x="6566118" y="1437090"/>
                </a:moveTo>
                <a:lnTo>
                  <a:pt x="6566119" y="1437094"/>
                </a:lnTo>
                <a:lnTo>
                  <a:pt x="6610136" y="1478949"/>
                </a:lnTo>
                <a:lnTo>
                  <a:pt x="6610124" y="1478933"/>
                </a:lnTo>
                <a:close/>
                <a:moveTo>
                  <a:pt x="6479917" y="1436880"/>
                </a:moveTo>
                <a:cubicBezTo>
                  <a:pt x="6470178" y="1435570"/>
                  <a:pt x="6459581" y="1439380"/>
                  <a:pt x="6448294" y="1447381"/>
                </a:cubicBezTo>
                <a:lnTo>
                  <a:pt x="6447438" y="1446906"/>
                </a:lnTo>
                <a:lnTo>
                  <a:pt x="6447794" y="1447706"/>
                </a:lnTo>
                <a:lnTo>
                  <a:pt x="6448199" y="1447382"/>
                </a:lnTo>
                <a:lnTo>
                  <a:pt x="6467853" y="1452410"/>
                </a:lnTo>
                <a:lnTo>
                  <a:pt x="6448294" y="1447382"/>
                </a:lnTo>
                <a:cubicBezTo>
                  <a:pt x="6470869" y="1431380"/>
                  <a:pt x="6490681" y="1432142"/>
                  <a:pt x="6506397" y="1457097"/>
                </a:cubicBezTo>
                <a:lnTo>
                  <a:pt x="6500006" y="1456586"/>
                </a:lnTo>
                <a:lnTo>
                  <a:pt x="6506302" y="1457097"/>
                </a:lnTo>
                <a:cubicBezTo>
                  <a:pt x="6509540" y="1460336"/>
                  <a:pt x="6512779" y="1463574"/>
                  <a:pt x="6516017" y="1466813"/>
                </a:cubicBezTo>
                <a:cubicBezTo>
                  <a:pt x="6516779" y="1486434"/>
                  <a:pt x="6529543" y="1497007"/>
                  <a:pt x="6545069" y="1505580"/>
                </a:cubicBezTo>
                <a:cubicBezTo>
                  <a:pt x="6537353" y="1516867"/>
                  <a:pt x="6541854" y="1528154"/>
                  <a:pt x="6546033" y="1539453"/>
                </a:cubicBezTo>
                <a:lnTo>
                  <a:pt x="6550242" y="1555456"/>
                </a:lnTo>
                <a:lnTo>
                  <a:pt x="6549292" y="1547520"/>
                </a:lnTo>
                <a:cubicBezTo>
                  <a:pt x="6546866" y="1539050"/>
                  <a:pt x="6542496" y="1530574"/>
                  <a:pt x="6541471" y="1522089"/>
                </a:cubicBezTo>
                <a:lnTo>
                  <a:pt x="6545354" y="1505510"/>
                </a:lnTo>
                <a:lnTo>
                  <a:pt x="6545069" y="1505389"/>
                </a:lnTo>
                <a:lnTo>
                  <a:pt x="6545069" y="1505485"/>
                </a:lnTo>
                <a:cubicBezTo>
                  <a:pt x="6529543" y="1496912"/>
                  <a:pt x="6516780" y="1486339"/>
                  <a:pt x="6516018" y="1466718"/>
                </a:cubicBezTo>
                <a:lnTo>
                  <a:pt x="6506397" y="1457097"/>
                </a:lnTo>
                <a:cubicBezTo>
                  <a:pt x="6498539" y="1444619"/>
                  <a:pt x="6489657" y="1438189"/>
                  <a:pt x="6479917" y="1436880"/>
                </a:cubicBezTo>
                <a:close/>
                <a:moveTo>
                  <a:pt x="8749965" y="1435907"/>
                </a:moveTo>
                <a:lnTo>
                  <a:pt x="8747130" y="1437237"/>
                </a:lnTo>
                <a:lnTo>
                  <a:pt x="8726245" y="1437825"/>
                </a:lnTo>
                <a:lnTo>
                  <a:pt x="8747010" y="1437309"/>
                </a:lnTo>
                <a:close/>
                <a:moveTo>
                  <a:pt x="6630682" y="1434261"/>
                </a:moveTo>
                <a:lnTo>
                  <a:pt x="6631564" y="1434852"/>
                </a:lnTo>
                <a:lnTo>
                  <a:pt x="6649226" y="1451202"/>
                </a:lnTo>
                <a:lnTo>
                  <a:pt x="6651846" y="1458512"/>
                </a:lnTo>
                <a:lnTo>
                  <a:pt x="6649905" y="1485410"/>
                </a:lnTo>
                <a:lnTo>
                  <a:pt x="6649273" y="1488816"/>
                </a:lnTo>
                <a:cubicBezTo>
                  <a:pt x="6645748" y="1497674"/>
                  <a:pt x="6646319" y="1505318"/>
                  <a:pt x="6647772" y="1512640"/>
                </a:cubicBezTo>
                <a:lnTo>
                  <a:pt x="6651552" y="1534505"/>
                </a:lnTo>
                <a:lnTo>
                  <a:pt x="6651594" y="1534557"/>
                </a:lnTo>
                <a:lnTo>
                  <a:pt x="6651597" y="1534559"/>
                </a:lnTo>
                <a:lnTo>
                  <a:pt x="6682380" y="1552337"/>
                </a:lnTo>
                <a:lnTo>
                  <a:pt x="6682756" y="1552429"/>
                </a:lnTo>
                <a:lnTo>
                  <a:pt x="6651939" y="1534631"/>
                </a:lnTo>
                <a:cubicBezTo>
                  <a:pt x="6651939" y="1519486"/>
                  <a:pt x="6642510" y="1506627"/>
                  <a:pt x="6649653" y="1488911"/>
                </a:cubicBezTo>
                <a:lnTo>
                  <a:pt x="6649905" y="1485410"/>
                </a:lnTo>
                <a:lnTo>
                  <a:pt x="6653858" y="1464127"/>
                </a:lnTo>
                <a:lnTo>
                  <a:pt x="6651846" y="1458512"/>
                </a:lnTo>
                <a:lnTo>
                  <a:pt x="6652176" y="1453933"/>
                </a:lnTo>
                <a:lnTo>
                  <a:pt x="6649226" y="1451202"/>
                </a:lnTo>
                <a:lnTo>
                  <a:pt x="6647093" y="1445251"/>
                </a:lnTo>
                <a:lnTo>
                  <a:pt x="6631564" y="1434852"/>
                </a:lnTo>
                <a:lnTo>
                  <a:pt x="6630941" y="1434275"/>
                </a:lnTo>
                <a:close/>
                <a:moveTo>
                  <a:pt x="8218330" y="1429911"/>
                </a:moveTo>
                <a:lnTo>
                  <a:pt x="8208775" y="1430981"/>
                </a:lnTo>
                <a:lnTo>
                  <a:pt x="8208895" y="1430999"/>
                </a:lnTo>
                <a:close/>
                <a:moveTo>
                  <a:pt x="6933627" y="1429561"/>
                </a:moveTo>
                <a:lnTo>
                  <a:pt x="6923048" y="1447639"/>
                </a:lnTo>
                <a:lnTo>
                  <a:pt x="6924942" y="1445807"/>
                </a:lnTo>
                <a:close/>
                <a:moveTo>
                  <a:pt x="1815354" y="1425560"/>
                </a:moveTo>
                <a:lnTo>
                  <a:pt x="1804554" y="1430386"/>
                </a:lnTo>
                <a:cubicBezTo>
                  <a:pt x="1769216" y="1415432"/>
                  <a:pt x="1748357" y="1479916"/>
                  <a:pt x="1712543" y="1445150"/>
                </a:cubicBezTo>
                <a:cubicBezTo>
                  <a:pt x="1707400" y="1452960"/>
                  <a:pt x="1702256" y="1460771"/>
                  <a:pt x="1697112" y="1468581"/>
                </a:cubicBezTo>
                <a:lnTo>
                  <a:pt x="1697112" y="1468391"/>
                </a:lnTo>
                <a:cubicBezTo>
                  <a:pt x="1680301" y="1476440"/>
                  <a:pt x="1668061" y="1473796"/>
                  <a:pt x="1657667" y="1466831"/>
                </a:cubicBezTo>
                <a:lnTo>
                  <a:pt x="1629427" y="1439468"/>
                </a:lnTo>
                <a:lnTo>
                  <a:pt x="1629294" y="1439624"/>
                </a:lnTo>
                <a:cubicBezTo>
                  <a:pt x="1615768" y="1467342"/>
                  <a:pt x="1588336" y="1481249"/>
                  <a:pt x="1567667" y="1501823"/>
                </a:cubicBezTo>
                <a:cubicBezTo>
                  <a:pt x="1588431" y="1481249"/>
                  <a:pt x="1615768" y="1467343"/>
                  <a:pt x="1629294" y="1439625"/>
                </a:cubicBezTo>
                <a:cubicBezTo>
                  <a:pt x="1648153" y="1458104"/>
                  <a:pt x="1663488" y="1484773"/>
                  <a:pt x="1697112" y="1468676"/>
                </a:cubicBezTo>
                <a:cubicBezTo>
                  <a:pt x="1697112" y="1475058"/>
                  <a:pt x="1697112" y="1481535"/>
                  <a:pt x="1697112" y="1488012"/>
                </a:cubicBezTo>
                <a:cubicBezTo>
                  <a:pt x="1688729" y="1501918"/>
                  <a:pt x="1653296" y="1505443"/>
                  <a:pt x="1681585" y="1529350"/>
                </a:cubicBezTo>
                <a:lnTo>
                  <a:pt x="1667693" y="1535355"/>
                </a:lnTo>
                <a:cubicBezTo>
                  <a:pt x="1672210" y="1536482"/>
                  <a:pt x="1676895" y="1535303"/>
                  <a:pt x="1681586" y="1529350"/>
                </a:cubicBezTo>
                <a:cubicBezTo>
                  <a:pt x="1653392" y="1505538"/>
                  <a:pt x="1688730" y="1501918"/>
                  <a:pt x="1697112" y="1488012"/>
                </a:cubicBezTo>
                <a:lnTo>
                  <a:pt x="1697207" y="1487957"/>
                </a:lnTo>
                <a:lnTo>
                  <a:pt x="1697207" y="1468676"/>
                </a:lnTo>
                <a:cubicBezTo>
                  <a:pt x="1702350" y="1460866"/>
                  <a:pt x="1707494" y="1453055"/>
                  <a:pt x="1712637" y="1445245"/>
                </a:cubicBezTo>
                <a:cubicBezTo>
                  <a:pt x="1748451" y="1480011"/>
                  <a:pt x="1769216" y="1415527"/>
                  <a:pt x="1804649" y="1430481"/>
                </a:cubicBezTo>
                <a:lnTo>
                  <a:pt x="1804744" y="1430481"/>
                </a:lnTo>
                <a:cubicBezTo>
                  <a:pt x="1806340" y="1431148"/>
                  <a:pt x="1809066" y="1430433"/>
                  <a:pt x="1812064" y="1428634"/>
                </a:cubicBezTo>
                <a:close/>
                <a:moveTo>
                  <a:pt x="8634636" y="1425468"/>
                </a:moveTo>
                <a:lnTo>
                  <a:pt x="8617899" y="1439619"/>
                </a:lnTo>
                <a:cubicBezTo>
                  <a:pt x="8612160" y="1443691"/>
                  <a:pt x="8608565" y="1448668"/>
                  <a:pt x="8613804" y="1459383"/>
                </a:cubicBezTo>
                <a:lnTo>
                  <a:pt x="8619652" y="1485750"/>
                </a:lnTo>
                <a:lnTo>
                  <a:pt x="8620444" y="1482115"/>
                </a:lnTo>
                <a:cubicBezTo>
                  <a:pt x="8620117" y="1475616"/>
                  <a:pt x="8618072" y="1468134"/>
                  <a:pt x="8613804" y="1459383"/>
                </a:cubicBezTo>
                <a:cubicBezTo>
                  <a:pt x="8608565" y="1448668"/>
                  <a:pt x="8612184" y="1443715"/>
                  <a:pt x="8617935" y="1439654"/>
                </a:cubicBezTo>
                <a:close/>
                <a:moveTo>
                  <a:pt x="1185270" y="1424089"/>
                </a:moveTo>
                <a:lnTo>
                  <a:pt x="1177339" y="1437654"/>
                </a:lnTo>
                <a:cubicBezTo>
                  <a:pt x="1172678" y="1441845"/>
                  <a:pt x="1165998" y="1445673"/>
                  <a:pt x="1157235" y="1449150"/>
                </a:cubicBezTo>
                <a:lnTo>
                  <a:pt x="1157616" y="1449245"/>
                </a:lnTo>
                <a:lnTo>
                  <a:pt x="1157276" y="1449507"/>
                </a:lnTo>
                <a:lnTo>
                  <a:pt x="1177339" y="1438035"/>
                </a:lnTo>
                <a:cubicBezTo>
                  <a:pt x="1182000" y="1433844"/>
                  <a:pt x="1184643" y="1429290"/>
                  <a:pt x="1185334" y="1424361"/>
                </a:cubicBezTo>
                <a:close/>
                <a:moveTo>
                  <a:pt x="6329757" y="1422472"/>
                </a:moveTo>
                <a:lnTo>
                  <a:pt x="6340026" y="1431967"/>
                </a:lnTo>
                <a:cubicBezTo>
                  <a:pt x="6342448" y="1436815"/>
                  <a:pt x="6343686" y="1443548"/>
                  <a:pt x="6343234" y="1452811"/>
                </a:cubicBezTo>
                <a:cubicBezTo>
                  <a:pt x="6341900" y="1480052"/>
                  <a:pt x="6364284" y="1485101"/>
                  <a:pt x="6387239" y="1482338"/>
                </a:cubicBezTo>
                <a:lnTo>
                  <a:pt x="6387270" y="1482332"/>
                </a:lnTo>
                <a:lnTo>
                  <a:pt x="6356223" y="1478826"/>
                </a:lnTo>
                <a:cubicBezTo>
                  <a:pt x="6347925" y="1474504"/>
                  <a:pt x="6342662" y="1466432"/>
                  <a:pt x="6343329" y="1452811"/>
                </a:cubicBezTo>
                <a:cubicBezTo>
                  <a:pt x="6344234" y="1434285"/>
                  <a:pt x="6338400" y="1425903"/>
                  <a:pt x="6329851" y="1422474"/>
                </a:cubicBezTo>
                <a:close/>
                <a:moveTo>
                  <a:pt x="7948378" y="1420450"/>
                </a:moveTo>
                <a:lnTo>
                  <a:pt x="7948365" y="1425576"/>
                </a:lnTo>
                <a:lnTo>
                  <a:pt x="7949704" y="1428843"/>
                </a:lnTo>
                <a:close/>
                <a:moveTo>
                  <a:pt x="8956203" y="1417771"/>
                </a:moveTo>
                <a:cubicBezTo>
                  <a:pt x="8945821" y="1414521"/>
                  <a:pt x="8932747" y="1421522"/>
                  <a:pt x="8905839" y="1437857"/>
                </a:cubicBezTo>
                <a:cubicBezTo>
                  <a:pt x="8898410" y="1442429"/>
                  <a:pt x="8889171" y="1444143"/>
                  <a:pt x="8880598" y="1446905"/>
                </a:cubicBezTo>
                <a:lnTo>
                  <a:pt x="8879799" y="1446107"/>
                </a:lnTo>
                <a:lnTo>
                  <a:pt x="8878980" y="1447381"/>
                </a:lnTo>
                <a:lnTo>
                  <a:pt x="8878805" y="1447388"/>
                </a:lnTo>
                <a:lnTo>
                  <a:pt x="8877056" y="1449604"/>
                </a:lnTo>
                <a:lnTo>
                  <a:pt x="8878979" y="1447477"/>
                </a:lnTo>
                <a:cubicBezTo>
                  <a:pt x="8879551" y="1447286"/>
                  <a:pt x="8880122" y="1447096"/>
                  <a:pt x="8880694" y="1447000"/>
                </a:cubicBezTo>
                <a:cubicBezTo>
                  <a:pt x="8889266" y="1444238"/>
                  <a:pt x="8898410" y="1442524"/>
                  <a:pt x="8905935" y="1437952"/>
                </a:cubicBezTo>
                <a:cubicBezTo>
                  <a:pt x="8932843" y="1421617"/>
                  <a:pt x="8945916" y="1414616"/>
                  <a:pt x="8956298" y="1417866"/>
                </a:cubicBezTo>
                <a:lnTo>
                  <a:pt x="8971172" y="1430481"/>
                </a:lnTo>
                <a:lnTo>
                  <a:pt x="8971151" y="1430450"/>
                </a:lnTo>
                <a:cubicBezTo>
                  <a:pt x="8965912" y="1423584"/>
                  <a:pt x="8961394" y="1419396"/>
                  <a:pt x="8956203" y="1417771"/>
                </a:cubicBezTo>
                <a:close/>
                <a:moveTo>
                  <a:pt x="1845538" y="1415903"/>
                </a:moveTo>
                <a:lnTo>
                  <a:pt x="1845538" y="1415905"/>
                </a:lnTo>
                <a:lnTo>
                  <a:pt x="1846830" y="1418650"/>
                </a:lnTo>
                <a:close/>
                <a:moveTo>
                  <a:pt x="8443109" y="1408719"/>
                </a:moveTo>
                <a:lnTo>
                  <a:pt x="8407420" y="1411913"/>
                </a:lnTo>
                <a:lnTo>
                  <a:pt x="8407385" y="1411926"/>
                </a:lnTo>
                <a:lnTo>
                  <a:pt x="8443020" y="1408805"/>
                </a:lnTo>
                <a:lnTo>
                  <a:pt x="8435611" y="1419999"/>
                </a:lnTo>
                <a:close/>
                <a:moveTo>
                  <a:pt x="8617458" y="1405111"/>
                </a:moveTo>
                <a:lnTo>
                  <a:pt x="8630853" y="1406686"/>
                </a:lnTo>
                <a:lnTo>
                  <a:pt x="8634086" y="1406263"/>
                </a:lnTo>
                <a:close/>
                <a:moveTo>
                  <a:pt x="6449669" y="1404271"/>
                </a:moveTo>
                <a:lnTo>
                  <a:pt x="6505038" y="1430104"/>
                </a:lnTo>
                <a:lnTo>
                  <a:pt x="6499344" y="1426539"/>
                </a:lnTo>
                <a:close/>
                <a:moveTo>
                  <a:pt x="7516549" y="1404219"/>
                </a:moveTo>
                <a:lnTo>
                  <a:pt x="7505665" y="1416901"/>
                </a:lnTo>
                <a:cubicBezTo>
                  <a:pt x="7489044" y="1423092"/>
                  <a:pt x="7482495" y="1429855"/>
                  <a:pt x="7481269" y="1438535"/>
                </a:cubicBezTo>
                <a:lnTo>
                  <a:pt x="7481273" y="1438575"/>
                </a:lnTo>
                <a:lnTo>
                  <a:pt x="7487585" y="1427071"/>
                </a:lnTo>
                <a:cubicBezTo>
                  <a:pt x="7491461" y="1423522"/>
                  <a:pt x="7497259" y="1420284"/>
                  <a:pt x="7505570" y="1417188"/>
                </a:cubicBezTo>
                <a:cubicBezTo>
                  <a:pt x="7510761" y="1415235"/>
                  <a:pt x="7514374" y="1410532"/>
                  <a:pt x="7516526" y="1404436"/>
                </a:cubicBezTo>
                <a:close/>
                <a:moveTo>
                  <a:pt x="8520554" y="1398995"/>
                </a:moveTo>
                <a:cubicBezTo>
                  <a:pt x="8521411" y="1417473"/>
                  <a:pt x="8531126" y="1427189"/>
                  <a:pt x="8549605" y="1428046"/>
                </a:cubicBezTo>
                <a:cubicBezTo>
                  <a:pt x="8547319" y="1430237"/>
                  <a:pt x="8545033" y="1434333"/>
                  <a:pt x="8542747" y="1434333"/>
                </a:cubicBezTo>
                <a:lnTo>
                  <a:pt x="8540279" y="1434461"/>
                </a:lnTo>
                <a:lnTo>
                  <a:pt x="8542843" y="1434333"/>
                </a:lnTo>
                <a:cubicBezTo>
                  <a:pt x="8545129" y="1434333"/>
                  <a:pt x="8547415" y="1430237"/>
                  <a:pt x="8549701" y="1428046"/>
                </a:cubicBezTo>
                <a:cubicBezTo>
                  <a:pt x="8556178" y="1424808"/>
                  <a:pt x="8562559" y="1421569"/>
                  <a:pt x="8569036" y="1418331"/>
                </a:cubicBezTo>
                <a:lnTo>
                  <a:pt x="8569041" y="1418341"/>
                </a:lnTo>
                <a:lnTo>
                  <a:pt x="8569036" y="1418330"/>
                </a:lnTo>
                <a:cubicBezTo>
                  <a:pt x="8579513" y="1419521"/>
                  <a:pt x="8590396" y="1418164"/>
                  <a:pt x="8601445" y="1418057"/>
                </a:cubicBezTo>
                <a:lnTo>
                  <a:pt x="8634853" y="1425284"/>
                </a:lnTo>
                <a:lnTo>
                  <a:pt x="8634854" y="1425283"/>
                </a:lnTo>
                <a:cubicBezTo>
                  <a:pt x="8612565" y="1412901"/>
                  <a:pt x="8589991" y="1420711"/>
                  <a:pt x="8569036" y="1418330"/>
                </a:cubicBezTo>
                <a:cubicBezTo>
                  <a:pt x="8562559" y="1421568"/>
                  <a:pt x="8556178" y="1424807"/>
                  <a:pt x="8549701" y="1428045"/>
                </a:cubicBezTo>
                <a:cubicBezTo>
                  <a:pt x="8540461" y="1427616"/>
                  <a:pt x="8533413" y="1424973"/>
                  <a:pt x="8528567" y="1420128"/>
                </a:cubicBezTo>
                <a:lnTo>
                  <a:pt x="8520649" y="1398995"/>
                </a:lnTo>
                <a:close/>
                <a:moveTo>
                  <a:pt x="848820" y="1397927"/>
                </a:moveTo>
                <a:lnTo>
                  <a:pt x="848815" y="1398000"/>
                </a:lnTo>
                <a:lnTo>
                  <a:pt x="851031" y="1408434"/>
                </a:lnTo>
                <a:close/>
                <a:moveTo>
                  <a:pt x="6925292" y="1394845"/>
                </a:moveTo>
                <a:lnTo>
                  <a:pt x="6910840" y="1407005"/>
                </a:lnTo>
                <a:lnTo>
                  <a:pt x="6923445" y="1396655"/>
                </a:lnTo>
                <a:close/>
                <a:moveTo>
                  <a:pt x="1296344" y="1394811"/>
                </a:moveTo>
                <a:lnTo>
                  <a:pt x="1296490" y="1395093"/>
                </a:lnTo>
                <a:cubicBezTo>
                  <a:pt x="1300836" y="1396628"/>
                  <a:pt x="1306706" y="1396208"/>
                  <a:pt x="1312207" y="1395988"/>
                </a:cubicBezTo>
                <a:lnTo>
                  <a:pt x="1325516" y="1398049"/>
                </a:lnTo>
                <a:lnTo>
                  <a:pt x="1325517" y="1397794"/>
                </a:lnTo>
                <a:cubicBezTo>
                  <a:pt x="1322648" y="1395462"/>
                  <a:pt x="1317516" y="1395483"/>
                  <a:pt x="1312016" y="1395703"/>
                </a:cubicBezTo>
                <a:close/>
                <a:moveTo>
                  <a:pt x="1823149" y="1391243"/>
                </a:moveTo>
                <a:lnTo>
                  <a:pt x="1822991" y="1391310"/>
                </a:lnTo>
                <a:lnTo>
                  <a:pt x="1826226" y="1407093"/>
                </a:lnTo>
                <a:lnTo>
                  <a:pt x="1817063" y="1423964"/>
                </a:lnTo>
                <a:lnTo>
                  <a:pt x="1821008" y="1420277"/>
                </a:lnTo>
                <a:cubicBezTo>
                  <a:pt x="1823687" y="1416604"/>
                  <a:pt x="1825777" y="1412142"/>
                  <a:pt x="1826417" y="1407188"/>
                </a:cubicBezTo>
                <a:close/>
                <a:moveTo>
                  <a:pt x="8828661" y="1385884"/>
                </a:moveTo>
                <a:lnTo>
                  <a:pt x="8828609" y="1385895"/>
                </a:lnTo>
                <a:lnTo>
                  <a:pt x="8858405" y="1396804"/>
                </a:lnTo>
                <a:lnTo>
                  <a:pt x="8858506" y="1396771"/>
                </a:lnTo>
                <a:close/>
                <a:moveTo>
                  <a:pt x="6641821" y="1382449"/>
                </a:moveTo>
                <a:lnTo>
                  <a:pt x="6641481" y="1382569"/>
                </a:lnTo>
                <a:lnTo>
                  <a:pt x="6631639" y="1384791"/>
                </a:lnTo>
                <a:lnTo>
                  <a:pt x="6628309" y="1387206"/>
                </a:lnTo>
                <a:lnTo>
                  <a:pt x="6626566" y="1387819"/>
                </a:lnTo>
                <a:cubicBezTo>
                  <a:pt x="6621742" y="1391236"/>
                  <a:pt x="6617054" y="1395590"/>
                  <a:pt x="6612125" y="1398804"/>
                </a:cubicBezTo>
                <a:lnTo>
                  <a:pt x="6595021" y="1404629"/>
                </a:lnTo>
                <a:lnTo>
                  <a:pt x="6595196" y="1404667"/>
                </a:lnTo>
                <a:cubicBezTo>
                  <a:pt x="6600694" y="1404424"/>
                  <a:pt x="6606504" y="1402662"/>
                  <a:pt x="6612410" y="1398804"/>
                </a:cubicBezTo>
                <a:lnTo>
                  <a:pt x="6612315" y="1398804"/>
                </a:lnTo>
                <a:lnTo>
                  <a:pt x="6628309" y="1387206"/>
                </a:lnTo>
                <a:lnTo>
                  <a:pt x="6641481" y="1382569"/>
                </a:lnTo>
                <a:lnTo>
                  <a:pt x="6641881" y="1382479"/>
                </a:lnTo>
                <a:close/>
                <a:moveTo>
                  <a:pt x="497915" y="1379902"/>
                </a:moveTo>
                <a:lnTo>
                  <a:pt x="488454" y="1389396"/>
                </a:lnTo>
                <a:lnTo>
                  <a:pt x="488418" y="1389472"/>
                </a:lnTo>
                <a:lnTo>
                  <a:pt x="497914" y="1379903"/>
                </a:lnTo>
                <a:close/>
                <a:moveTo>
                  <a:pt x="1487847" y="1376474"/>
                </a:moveTo>
                <a:lnTo>
                  <a:pt x="1487870" y="1376778"/>
                </a:lnTo>
                <a:lnTo>
                  <a:pt x="1501746" y="1390370"/>
                </a:lnTo>
                <a:lnTo>
                  <a:pt x="1505845" y="1391388"/>
                </a:lnTo>
                <a:lnTo>
                  <a:pt x="1509058" y="1394051"/>
                </a:lnTo>
                <a:lnTo>
                  <a:pt x="1521167" y="1395195"/>
                </a:lnTo>
                <a:lnTo>
                  <a:pt x="1526911" y="1396623"/>
                </a:lnTo>
                <a:lnTo>
                  <a:pt x="1529402" y="1395973"/>
                </a:lnTo>
                <a:lnTo>
                  <a:pt x="1530715" y="1396097"/>
                </a:lnTo>
                <a:lnTo>
                  <a:pt x="1550372" y="1390508"/>
                </a:lnTo>
                <a:lnTo>
                  <a:pt x="1552549" y="1389940"/>
                </a:lnTo>
                <a:lnTo>
                  <a:pt x="1576031" y="1382570"/>
                </a:lnTo>
                <a:lnTo>
                  <a:pt x="1601652" y="1383509"/>
                </a:lnTo>
                <a:lnTo>
                  <a:pt x="1604433" y="1383713"/>
                </a:lnTo>
                <a:lnTo>
                  <a:pt x="1604447" y="1383612"/>
                </a:lnTo>
                <a:lnTo>
                  <a:pt x="1601652" y="1383509"/>
                </a:lnTo>
                <a:lnTo>
                  <a:pt x="1578458" y="1381808"/>
                </a:lnTo>
                <a:lnTo>
                  <a:pt x="1576031" y="1382570"/>
                </a:lnTo>
                <a:lnTo>
                  <a:pt x="1574899" y="1382529"/>
                </a:lnTo>
                <a:cubicBezTo>
                  <a:pt x="1567477" y="1384341"/>
                  <a:pt x="1560072" y="1387182"/>
                  <a:pt x="1552701" y="1389845"/>
                </a:cubicBezTo>
                <a:lnTo>
                  <a:pt x="1550372" y="1390508"/>
                </a:lnTo>
                <a:lnTo>
                  <a:pt x="1529402" y="1395973"/>
                </a:lnTo>
                <a:lnTo>
                  <a:pt x="1521167" y="1395195"/>
                </a:lnTo>
                <a:lnTo>
                  <a:pt x="1505845" y="1391388"/>
                </a:lnTo>
                <a:close/>
                <a:moveTo>
                  <a:pt x="8501265" y="1374456"/>
                </a:moveTo>
                <a:cubicBezTo>
                  <a:pt x="8488359" y="1373873"/>
                  <a:pt x="8475452" y="1381469"/>
                  <a:pt x="8462546" y="1398995"/>
                </a:cubicBezTo>
                <a:lnTo>
                  <a:pt x="8462547" y="1398995"/>
                </a:lnTo>
                <a:cubicBezTo>
                  <a:pt x="8469000" y="1390232"/>
                  <a:pt x="8475453" y="1383951"/>
                  <a:pt x="8481906" y="1379935"/>
                </a:cubicBezTo>
                <a:close/>
                <a:moveTo>
                  <a:pt x="8845543" y="1373951"/>
                </a:moveTo>
                <a:lnTo>
                  <a:pt x="8845548" y="1373965"/>
                </a:lnTo>
                <a:cubicBezTo>
                  <a:pt x="8848139" y="1376855"/>
                  <a:pt x="8851458" y="1378290"/>
                  <a:pt x="8855155" y="1378968"/>
                </a:cubicBezTo>
                <a:lnTo>
                  <a:pt x="8876820" y="1379507"/>
                </a:lnTo>
                <a:lnTo>
                  <a:pt x="8855095" y="1378933"/>
                </a:lnTo>
                <a:close/>
                <a:moveTo>
                  <a:pt x="7562483" y="1373721"/>
                </a:moveTo>
                <a:lnTo>
                  <a:pt x="7562741" y="1374906"/>
                </a:lnTo>
                <a:lnTo>
                  <a:pt x="7571047" y="1423717"/>
                </a:lnTo>
                <a:lnTo>
                  <a:pt x="7571798" y="1443863"/>
                </a:lnTo>
                <a:lnTo>
                  <a:pt x="7571502" y="1451283"/>
                </a:lnTo>
                <a:lnTo>
                  <a:pt x="7565292" y="1474338"/>
                </a:lnTo>
                <a:cubicBezTo>
                  <a:pt x="7554052" y="1487292"/>
                  <a:pt x="7551790" y="1497388"/>
                  <a:pt x="7555314" y="1505413"/>
                </a:cubicBezTo>
                <a:lnTo>
                  <a:pt x="7555369" y="1505476"/>
                </a:lnTo>
                <a:lnTo>
                  <a:pt x="7554848" y="1491914"/>
                </a:lnTo>
                <a:cubicBezTo>
                  <a:pt x="7556386" y="1486768"/>
                  <a:pt x="7559767" y="1481005"/>
                  <a:pt x="7565387" y="1474528"/>
                </a:cubicBezTo>
                <a:cubicBezTo>
                  <a:pt x="7568209" y="1471278"/>
                  <a:pt x="7570126" y="1465328"/>
                  <a:pt x="7571244" y="1457740"/>
                </a:cubicBezTo>
                <a:lnTo>
                  <a:pt x="7571502" y="1451283"/>
                </a:lnTo>
                <a:lnTo>
                  <a:pt x="7572005" y="1449415"/>
                </a:lnTo>
                <a:lnTo>
                  <a:pt x="7571798" y="1443863"/>
                </a:lnTo>
                <a:lnTo>
                  <a:pt x="7572306" y="1431121"/>
                </a:lnTo>
                <a:lnTo>
                  <a:pt x="7571047" y="1423717"/>
                </a:lnTo>
                <a:lnTo>
                  <a:pt x="7570566" y="1410830"/>
                </a:lnTo>
                <a:lnTo>
                  <a:pt x="7562741" y="1374906"/>
                </a:lnTo>
                <a:lnTo>
                  <a:pt x="7562560" y="1373841"/>
                </a:lnTo>
                <a:close/>
                <a:moveTo>
                  <a:pt x="6946385" y="1373323"/>
                </a:moveTo>
                <a:lnTo>
                  <a:pt x="6942356" y="1378126"/>
                </a:lnTo>
                <a:lnTo>
                  <a:pt x="6945702" y="1374849"/>
                </a:lnTo>
                <a:close/>
                <a:moveTo>
                  <a:pt x="8713725" y="1370386"/>
                </a:moveTo>
                <a:lnTo>
                  <a:pt x="8674680" y="1400937"/>
                </a:lnTo>
                <a:lnTo>
                  <a:pt x="8674418" y="1400984"/>
                </a:lnTo>
                <a:lnTo>
                  <a:pt x="8674680" y="1400950"/>
                </a:lnTo>
                <a:close/>
                <a:moveTo>
                  <a:pt x="6353679" y="1368626"/>
                </a:moveTo>
                <a:lnTo>
                  <a:pt x="6353686" y="1368632"/>
                </a:lnTo>
                <a:lnTo>
                  <a:pt x="6353719" y="1368641"/>
                </a:lnTo>
                <a:lnTo>
                  <a:pt x="6368260" y="1374075"/>
                </a:lnTo>
                <a:lnTo>
                  <a:pt x="6371655" y="1373630"/>
                </a:lnTo>
                <a:lnTo>
                  <a:pt x="6375953" y="1374826"/>
                </a:lnTo>
                <a:lnTo>
                  <a:pt x="6399944" y="1370070"/>
                </a:lnTo>
                <a:lnTo>
                  <a:pt x="6399917" y="1369976"/>
                </a:lnTo>
                <a:lnTo>
                  <a:pt x="6399812" y="1369943"/>
                </a:lnTo>
                <a:lnTo>
                  <a:pt x="6371655" y="1373630"/>
                </a:lnTo>
                <a:lnTo>
                  <a:pt x="6353719" y="1368641"/>
                </a:lnTo>
                <a:close/>
                <a:moveTo>
                  <a:pt x="9007621" y="1366136"/>
                </a:moveTo>
                <a:cubicBezTo>
                  <a:pt x="8990047" y="1366979"/>
                  <a:pt x="8973420" y="1370074"/>
                  <a:pt x="8957918" y="1375849"/>
                </a:cubicBezTo>
                <a:lnTo>
                  <a:pt x="8957862" y="1375882"/>
                </a:lnTo>
                <a:lnTo>
                  <a:pt x="9062814" y="1369948"/>
                </a:lnTo>
                <a:lnTo>
                  <a:pt x="9062814" y="1369930"/>
                </a:lnTo>
                <a:close/>
                <a:moveTo>
                  <a:pt x="7607029" y="1357888"/>
                </a:moveTo>
                <a:lnTo>
                  <a:pt x="7607025" y="1357934"/>
                </a:lnTo>
                <a:cubicBezTo>
                  <a:pt x="7607130" y="1370577"/>
                  <a:pt x="7608094" y="1383248"/>
                  <a:pt x="7608963" y="1395911"/>
                </a:cubicBezTo>
                <a:lnTo>
                  <a:pt x="7610326" y="1433729"/>
                </a:lnTo>
                <a:lnTo>
                  <a:pt x="7610330" y="1433699"/>
                </a:lnTo>
                <a:cubicBezTo>
                  <a:pt x="7610607" y="1421087"/>
                  <a:pt x="7609833" y="1408437"/>
                  <a:pt x="7608964" y="1395781"/>
                </a:cubicBezTo>
                <a:close/>
                <a:moveTo>
                  <a:pt x="1028187" y="1350961"/>
                </a:moveTo>
                <a:lnTo>
                  <a:pt x="1020442" y="1361874"/>
                </a:lnTo>
                <a:cubicBezTo>
                  <a:pt x="1009204" y="1388368"/>
                  <a:pt x="1019169" y="1415693"/>
                  <a:pt x="1050459" y="1432195"/>
                </a:cubicBezTo>
                <a:cubicBezTo>
                  <a:pt x="1056127" y="1435196"/>
                  <a:pt x="1060222" y="1438863"/>
                  <a:pt x="1062997" y="1443292"/>
                </a:cubicBezTo>
                <a:lnTo>
                  <a:pt x="1067565" y="1458827"/>
                </a:lnTo>
                <a:lnTo>
                  <a:pt x="1067795" y="1458865"/>
                </a:lnTo>
                <a:lnTo>
                  <a:pt x="1067855" y="1458915"/>
                </a:lnTo>
                <a:lnTo>
                  <a:pt x="1115991" y="1468581"/>
                </a:lnTo>
                <a:cubicBezTo>
                  <a:pt x="1119229" y="1471724"/>
                  <a:pt x="1122468" y="1474962"/>
                  <a:pt x="1125707" y="1478201"/>
                </a:cubicBezTo>
                <a:cubicBezTo>
                  <a:pt x="1140280" y="1489869"/>
                  <a:pt x="1153044" y="1503799"/>
                  <a:pt x="1166760" y="1516515"/>
                </a:cubicBezTo>
                <a:lnTo>
                  <a:pt x="1167045" y="1516705"/>
                </a:lnTo>
                <a:lnTo>
                  <a:pt x="1125993" y="1478391"/>
                </a:lnTo>
                <a:lnTo>
                  <a:pt x="1126182" y="1478391"/>
                </a:lnTo>
                <a:lnTo>
                  <a:pt x="1116468" y="1468771"/>
                </a:lnTo>
                <a:cubicBezTo>
                  <a:pt x="1108371" y="1447150"/>
                  <a:pt x="1133137" y="1432386"/>
                  <a:pt x="1128088" y="1410669"/>
                </a:cubicBezTo>
                <a:cubicBezTo>
                  <a:pt x="1127136" y="1406669"/>
                  <a:pt x="1129708" y="1401978"/>
                  <a:pt x="1131089" y="1397418"/>
                </a:cubicBezTo>
                <a:lnTo>
                  <a:pt x="1130431" y="1395437"/>
                </a:lnTo>
                <a:lnTo>
                  <a:pt x="1131297" y="1390505"/>
                </a:lnTo>
                <a:lnTo>
                  <a:pt x="1127049" y="1385263"/>
                </a:lnTo>
                <a:lnTo>
                  <a:pt x="1126945" y="1384951"/>
                </a:lnTo>
                <a:lnTo>
                  <a:pt x="1126786" y="1384939"/>
                </a:lnTo>
                <a:lnTo>
                  <a:pt x="1127049" y="1385263"/>
                </a:lnTo>
                <a:lnTo>
                  <a:pt x="1130431" y="1395437"/>
                </a:lnTo>
                <a:lnTo>
                  <a:pt x="1129522" y="1400605"/>
                </a:lnTo>
                <a:cubicBezTo>
                  <a:pt x="1128261" y="1404039"/>
                  <a:pt x="1126993" y="1407419"/>
                  <a:pt x="1127707" y="1410383"/>
                </a:cubicBezTo>
                <a:cubicBezTo>
                  <a:pt x="1132755" y="1432100"/>
                  <a:pt x="1107990" y="1446959"/>
                  <a:pt x="1116087" y="1468485"/>
                </a:cubicBezTo>
                <a:cubicBezTo>
                  <a:pt x="1099989" y="1465247"/>
                  <a:pt x="1083796" y="1462008"/>
                  <a:pt x="1067699" y="1458770"/>
                </a:cubicBezTo>
                <a:cubicBezTo>
                  <a:pt x="1066937" y="1446673"/>
                  <a:pt x="1061889" y="1438005"/>
                  <a:pt x="1050554" y="1432005"/>
                </a:cubicBezTo>
                <a:cubicBezTo>
                  <a:pt x="1019265" y="1415503"/>
                  <a:pt x="1009353" y="1388232"/>
                  <a:pt x="1020577" y="1361724"/>
                </a:cubicBezTo>
                <a:close/>
                <a:moveTo>
                  <a:pt x="1244393" y="1349511"/>
                </a:moveTo>
                <a:lnTo>
                  <a:pt x="1244388" y="1349518"/>
                </a:lnTo>
                <a:cubicBezTo>
                  <a:pt x="1247151" y="1353614"/>
                  <a:pt x="1249437" y="1358471"/>
                  <a:pt x="1250484" y="1358186"/>
                </a:cubicBezTo>
                <a:lnTo>
                  <a:pt x="1275715" y="1358154"/>
                </a:lnTo>
                <a:lnTo>
                  <a:pt x="1287126" y="1365778"/>
                </a:lnTo>
                <a:lnTo>
                  <a:pt x="1287520" y="1366151"/>
                </a:lnTo>
                <a:lnTo>
                  <a:pt x="1287504" y="1366031"/>
                </a:lnTo>
                <a:lnTo>
                  <a:pt x="1287126" y="1365778"/>
                </a:lnTo>
                <a:lnTo>
                  <a:pt x="1279060" y="1358150"/>
                </a:lnTo>
                <a:lnTo>
                  <a:pt x="1275715" y="1358154"/>
                </a:lnTo>
                <a:lnTo>
                  <a:pt x="1272767" y="1356184"/>
                </a:lnTo>
                <a:cubicBezTo>
                  <a:pt x="1266193" y="1355186"/>
                  <a:pt x="1258331" y="1356114"/>
                  <a:pt x="1250294" y="1357900"/>
                </a:cubicBezTo>
                <a:close/>
                <a:moveTo>
                  <a:pt x="1455933" y="1349055"/>
                </a:moveTo>
                <a:lnTo>
                  <a:pt x="1450045" y="1353747"/>
                </a:lnTo>
                <a:cubicBezTo>
                  <a:pt x="1446610" y="1354263"/>
                  <a:pt x="1441508" y="1353543"/>
                  <a:pt x="1434126" y="1351042"/>
                </a:cubicBezTo>
                <a:cubicBezTo>
                  <a:pt x="1428602" y="1349185"/>
                  <a:pt x="1424125" y="1352948"/>
                  <a:pt x="1421721" y="1358829"/>
                </a:cubicBezTo>
                <a:lnTo>
                  <a:pt x="1421721" y="1359019"/>
                </a:lnTo>
                <a:lnTo>
                  <a:pt x="1426753" y="1352224"/>
                </a:lnTo>
                <a:cubicBezTo>
                  <a:pt x="1428864" y="1350781"/>
                  <a:pt x="1431364" y="1350304"/>
                  <a:pt x="1434126" y="1351233"/>
                </a:cubicBezTo>
                <a:cubicBezTo>
                  <a:pt x="1448890" y="1356234"/>
                  <a:pt x="1454534" y="1354114"/>
                  <a:pt x="1455963" y="1349221"/>
                </a:cubicBezTo>
                <a:close/>
                <a:moveTo>
                  <a:pt x="6978364" y="1345614"/>
                </a:moveTo>
                <a:lnTo>
                  <a:pt x="6978433" y="1351047"/>
                </a:lnTo>
                <a:lnTo>
                  <a:pt x="6979463" y="1348126"/>
                </a:lnTo>
                <a:close/>
                <a:moveTo>
                  <a:pt x="724422" y="1336427"/>
                </a:moveTo>
                <a:lnTo>
                  <a:pt x="724418" y="1336469"/>
                </a:lnTo>
                <a:cubicBezTo>
                  <a:pt x="722418" y="1347994"/>
                  <a:pt x="726228" y="1351828"/>
                  <a:pt x="731800" y="1352114"/>
                </a:cubicBezTo>
                <a:lnTo>
                  <a:pt x="734690" y="1351205"/>
                </a:lnTo>
                <a:lnTo>
                  <a:pt x="736272" y="1351674"/>
                </a:lnTo>
                <a:lnTo>
                  <a:pt x="748548" y="1346850"/>
                </a:lnTo>
                <a:lnTo>
                  <a:pt x="749755" y="1346470"/>
                </a:lnTo>
                <a:cubicBezTo>
                  <a:pt x="769757" y="1335802"/>
                  <a:pt x="784807" y="1360662"/>
                  <a:pt x="796904" y="1355804"/>
                </a:cubicBezTo>
                <a:cubicBezTo>
                  <a:pt x="801190" y="1352137"/>
                  <a:pt x="802649" y="1347881"/>
                  <a:pt x="802798" y="1343560"/>
                </a:cubicBezTo>
                <a:lnTo>
                  <a:pt x="802786" y="1343488"/>
                </a:lnTo>
                <a:lnTo>
                  <a:pt x="796903" y="1355710"/>
                </a:lnTo>
                <a:cubicBezTo>
                  <a:pt x="784807" y="1360567"/>
                  <a:pt x="769757" y="1335707"/>
                  <a:pt x="749755" y="1346375"/>
                </a:cubicBezTo>
                <a:lnTo>
                  <a:pt x="748548" y="1346850"/>
                </a:lnTo>
                <a:lnTo>
                  <a:pt x="734690" y="1351205"/>
                </a:lnTo>
                <a:lnTo>
                  <a:pt x="725310" y="1348424"/>
                </a:lnTo>
                <a:close/>
                <a:moveTo>
                  <a:pt x="8802261" y="1323844"/>
                </a:moveTo>
                <a:cubicBezTo>
                  <a:pt x="8797731" y="1323319"/>
                  <a:pt x="8792397" y="1324153"/>
                  <a:pt x="8785920" y="1326891"/>
                </a:cubicBezTo>
                <a:lnTo>
                  <a:pt x="8785892" y="1326896"/>
                </a:lnTo>
                <a:lnTo>
                  <a:pt x="8810331" y="1328700"/>
                </a:lnTo>
                <a:lnTo>
                  <a:pt x="8816312" y="1332299"/>
                </a:lnTo>
                <a:lnTo>
                  <a:pt x="8830402" y="1350513"/>
                </a:lnTo>
                <a:cubicBezTo>
                  <a:pt x="8806113" y="1364800"/>
                  <a:pt x="8771442" y="1364610"/>
                  <a:pt x="8764394" y="1403186"/>
                </a:cubicBezTo>
                <a:cubicBezTo>
                  <a:pt x="8763346" y="1408854"/>
                  <a:pt x="8758512" y="1413211"/>
                  <a:pt x="8752249" y="1415521"/>
                </a:cubicBezTo>
                <a:lnTo>
                  <a:pt x="8732056" y="1415568"/>
                </a:lnTo>
                <a:lnTo>
                  <a:pt x="8752440" y="1415556"/>
                </a:lnTo>
                <a:cubicBezTo>
                  <a:pt x="8758703" y="1413258"/>
                  <a:pt x="8763536" y="1408900"/>
                  <a:pt x="8764584" y="1403185"/>
                </a:cubicBezTo>
                <a:cubicBezTo>
                  <a:pt x="8768108" y="1383897"/>
                  <a:pt x="8778538" y="1374324"/>
                  <a:pt x="8791123" y="1367776"/>
                </a:cubicBezTo>
                <a:lnTo>
                  <a:pt x="8830526" y="1350541"/>
                </a:lnTo>
                <a:lnTo>
                  <a:pt x="8830497" y="1350512"/>
                </a:lnTo>
                <a:cubicBezTo>
                  <a:pt x="8826353" y="1344869"/>
                  <a:pt x="8822692" y="1338596"/>
                  <a:pt x="8818368" y="1333537"/>
                </a:cubicBezTo>
                <a:lnTo>
                  <a:pt x="8816312" y="1332299"/>
                </a:lnTo>
                <a:lnTo>
                  <a:pt x="8813721" y="1328950"/>
                </a:lnTo>
                <a:lnTo>
                  <a:pt x="8810331" y="1328700"/>
                </a:lnTo>
                <a:close/>
                <a:moveTo>
                  <a:pt x="237101" y="1323648"/>
                </a:moveTo>
                <a:lnTo>
                  <a:pt x="237191" y="1323836"/>
                </a:lnTo>
                <a:lnTo>
                  <a:pt x="238829" y="1327155"/>
                </a:lnTo>
                <a:close/>
                <a:moveTo>
                  <a:pt x="9002919" y="1322530"/>
                </a:moveTo>
                <a:lnTo>
                  <a:pt x="9000041" y="1323045"/>
                </a:lnTo>
                <a:lnTo>
                  <a:pt x="8999135" y="1324905"/>
                </a:lnTo>
                <a:close/>
                <a:moveTo>
                  <a:pt x="8673509" y="1321200"/>
                </a:moveTo>
                <a:lnTo>
                  <a:pt x="8659527" y="1342995"/>
                </a:lnTo>
                <a:cubicBezTo>
                  <a:pt x="8641717" y="1359484"/>
                  <a:pt x="8614303" y="1362538"/>
                  <a:pt x="8593801" y="1375182"/>
                </a:cubicBezTo>
                <a:cubicBezTo>
                  <a:pt x="8579132" y="1384231"/>
                  <a:pt x="8559225" y="1384612"/>
                  <a:pt x="8547319" y="1365086"/>
                </a:cubicBezTo>
                <a:cubicBezTo>
                  <a:pt x="8533126" y="1341749"/>
                  <a:pt x="8514934" y="1342416"/>
                  <a:pt x="8489597" y="1347560"/>
                </a:cubicBezTo>
                <a:cubicBezTo>
                  <a:pt x="8469976" y="1351560"/>
                  <a:pt x="8447306" y="1367562"/>
                  <a:pt x="8425780" y="1348893"/>
                </a:cubicBezTo>
                <a:cubicBezTo>
                  <a:pt x="8420350" y="1344226"/>
                  <a:pt x="8411492" y="1345940"/>
                  <a:pt x="8409016" y="1351846"/>
                </a:cubicBezTo>
                <a:cubicBezTo>
                  <a:pt x="8390061" y="1396518"/>
                  <a:pt x="8350056" y="1399471"/>
                  <a:pt x="8310241" y="1404329"/>
                </a:cubicBezTo>
                <a:cubicBezTo>
                  <a:pt x="8305669" y="1404900"/>
                  <a:pt x="8301955" y="1413377"/>
                  <a:pt x="8297954" y="1418235"/>
                </a:cubicBezTo>
                <a:cubicBezTo>
                  <a:pt x="8280333" y="1406853"/>
                  <a:pt x="8268760" y="1408639"/>
                  <a:pt x="8260402" y="1416009"/>
                </a:cubicBezTo>
                <a:lnTo>
                  <a:pt x="8260341" y="1416114"/>
                </a:lnTo>
                <a:lnTo>
                  <a:pt x="8275514" y="1410267"/>
                </a:lnTo>
                <a:cubicBezTo>
                  <a:pt x="8281654" y="1410330"/>
                  <a:pt x="8288953" y="1412735"/>
                  <a:pt x="8297764" y="1418426"/>
                </a:cubicBezTo>
                <a:cubicBezTo>
                  <a:pt x="8321957" y="1435666"/>
                  <a:pt x="8346532" y="1436618"/>
                  <a:pt x="8373869" y="1424426"/>
                </a:cubicBezTo>
                <a:lnTo>
                  <a:pt x="8387763" y="1419230"/>
                </a:lnTo>
                <a:lnTo>
                  <a:pt x="8374059" y="1424331"/>
                </a:lnTo>
                <a:cubicBezTo>
                  <a:pt x="8346817" y="1436523"/>
                  <a:pt x="8322148" y="1435571"/>
                  <a:pt x="8297954" y="1418330"/>
                </a:cubicBezTo>
                <a:cubicBezTo>
                  <a:pt x="8302050" y="1413473"/>
                  <a:pt x="8305669" y="1404995"/>
                  <a:pt x="8310242" y="1404424"/>
                </a:cubicBezTo>
                <a:cubicBezTo>
                  <a:pt x="8350056" y="1399566"/>
                  <a:pt x="8390156" y="1396613"/>
                  <a:pt x="8409016" y="1351941"/>
                </a:cubicBezTo>
                <a:cubicBezTo>
                  <a:pt x="8411492" y="1346036"/>
                  <a:pt x="8420446" y="1344321"/>
                  <a:pt x="8425780" y="1348988"/>
                </a:cubicBezTo>
                <a:cubicBezTo>
                  <a:pt x="8447401" y="1367657"/>
                  <a:pt x="8470071" y="1351655"/>
                  <a:pt x="8489597" y="1347655"/>
                </a:cubicBezTo>
                <a:cubicBezTo>
                  <a:pt x="8514934" y="1342511"/>
                  <a:pt x="8533126" y="1341845"/>
                  <a:pt x="8547319" y="1365181"/>
                </a:cubicBezTo>
                <a:cubicBezTo>
                  <a:pt x="8559225" y="1384707"/>
                  <a:pt x="8579132" y="1384326"/>
                  <a:pt x="8593801" y="1375277"/>
                </a:cubicBezTo>
                <a:cubicBezTo>
                  <a:pt x="8621137" y="1358418"/>
                  <a:pt x="8660761" y="1358608"/>
                  <a:pt x="8673525" y="1321271"/>
                </a:cubicBezTo>
                <a:close/>
                <a:moveTo>
                  <a:pt x="9013556" y="1320628"/>
                </a:moveTo>
                <a:lnTo>
                  <a:pt x="9009923" y="1321278"/>
                </a:lnTo>
                <a:lnTo>
                  <a:pt x="9028768" y="1326556"/>
                </a:lnTo>
                <a:lnTo>
                  <a:pt x="9043555" y="1331141"/>
                </a:lnTo>
                <a:lnTo>
                  <a:pt x="9043501" y="1331024"/>
                </a:lnTo>
                <a:close/>
                <a:moveTo>
                  <a:pt x="1663858" y="1320294"/>
                </a:moveTo>
                <a:lnTo>
                  <a:pt x="1660435" y="1325430"/>
                </a:lnTo>
                <a:lnTo>
                  <a:pt x="1664536" y="1320657"/>
                </a:lnTo>
                <a:lnTo>
                  <a:pt x="1664640" y="1320450"/>
                </a:lnTo>
                <a:close/>
                <a:moveTo>
                  <a:pt x="809762" y="1317038"/>
                </a:moveTo>
                <a:cubicBezTo>
                  <a:pt x="803809" y="1317014"/>
                  <a:pt x="801101" y="1318503"/>
                  <a:pt x="800118" y="1320978"/>
                </a:cubicBezTo>
                <a:lnTo>
                  <a:pt x="800125" y="1321070"/>
                </a:lnTo>
                <a:lnTo>
                  <a:pt x="809762" y="1317133"/>
                </a:lnTo>
                <a:cubicBezTo>
                  <a:pt x="839766" y="1317323"/>
                  <a:pt x="857768" y="1350089"/>
                  <a:pt x="871960" y="1369997"/>
                </a:cubicBezTo>
                <a:lnTo>
                  <a:pt x="877828" y="1381890"/>
                </a:lnTo>
                <a:lnTo>
                  <a:pt x="877884" y="1381894"/>
                </a:lnTo>
                <a:cubicBezTo>
                  <a:pt x="878533" y="1380498"/>
                  <a:pt x="877032" y="1377022"/>
                  <a:pt x="871960" y="1369902"/>
                </a:cubicBezTo>
                <a:cubicBezTo>
                  <a:pt x="857768" y="1349994"/>
                  <a:pt x="839671" y="1317133"/>
                  <a:pt x="809762" y="1317038"/>
                </a:cubicBezTo>
                <a:close/>
                <a:moveTo>
                  <a:pt x="1236598" y="1315010"/>
                </a:moveTo>
                <a:lnTo>
                  <a:pt x="1236694" y="1315268"/>
                </a:lnTo>
                <a:cubicBezTo>
                  <a:pt x="1241784" y="1318504"/>
                  <a:pt x="1250291" y="1314614"/>
                  <a:pt x="1256857" y="1315301"/>
                </a:cubicBezTo>
                <a:lnTo>
                  <a:pt x="1264327" y="1321033"/>
                </a:lnTo>
                <a:lnTo>
                  <a:pt x="1264391" y="1320943"/>
                </a:lnTo>
                <a:cubicBezTo>
                  <a:pt x="1261105" y="1312800"/>
                  <a:pt x="1253175" y="1315038"/>
                  <a:pt x="1245995" y="1315991"/>
                </a:cubicBezTo>
                <a:close/>
                <a:moveTo>
                  <a:pt x="6429289" y="1314603"/>
                </a:moveTo>
                <a:lnTo>
                  <a:pt x="6429218" y="1314605"/>
                </a:lnTo>
                <a:lnTo>
                  <a:pt x="6429519" y="1314700"/>
                </a:lnTo>
                <a:lnTo>
                  <a:pt x="6453124" y="1324606"/>
                </a:lnTo>
                <a:lnTo>
                  <a:pt x="6478870" y="1356513"/>
                </a:lnTo>
                <a:cubicBezTo>
                  <a:pt x="6491252" y="1394041"/>
                  <a:pt x="6517732" y="1405186"/>
                  <a:pt x="6551546" y="1410139"/>
                </a:cubicBezTo>
                <a:cubicBezTo>
                  <a:pt x="6556356" y="1410853"/>
                  <a:pt x="6559261" y="1413306"/>
                  <a:pt x="6561130" y="1416592"/>
                </a:cubicBezTo>
                <a:lnTo>
                  <a:pt x="6564475" y="1427961"/>
                </a:lnTo>
                <a:lnTo>
                  <a:pt x="6564844" y="1428017"/>
                </a:lnTo>
                <a:lnTo>
                  <a:pt x="6561511" y="1416652"/>
                </a:lnTo>
                <a:cubicBezTo>
                  <a:pt x="6559642" y="1413378"/>
                  <a:pt x="6556737" y="1410949"/>
                  <a:pt x="6551927" y="1410234"/>
                </a:cubicBezTo>
                <a:cubicBezTo>
                  <a:pt x="6518113" y="1405186"/>
                  <a:pt x="6491729" y="1394137"/>
                  <a:pt x="6479251" y="1356608"/>
                </a:cubicBezTo>
                <a:cubicBezTo>
                  <a:pt x="6475143" y="1344249"/>
                  <a:pt x="6468490" y="1334503"/>
                  <a:pt x="6459946" y="1327469"/>
                </a:cubicBezTo>
                <a:lnTo>
                  <a:pt x="6453124" y="1324606"/>
                </a:lnTo>
                <a:lnTo>
                  <a:pt x="6450414" y="1321247"/>
                </a:lnTo>
                <a:lnTo>
                  <a:pt x="6429519" y="1314700"/>
                </a:lnTo>
                <a:close/>
                <a:moveTo>
                  <a:pt x="1921893" y="1314355"/>
                </a:moveTo>
                <a:lnTo>
                  <a:pt x="1912949" y="1317895"/>
                </a:lnTo>
                <a:cubicBezTo>
                  <a:pt x="1892946" y="1322188"/>
                  <a:pt x="1871157" y="1317893"/>
                  <a:pt x="1849870" y="1316369"/>
                </a:cubicBezTo>
                <a:lnTo>
                  <a:pt x="1842790" y="1316644"/>
                </a:lnTo>
                <a:lnTo>
                  <a:pt x="1831610" y="1316172"/>
                </a:lnTo>
                <a:lnTo>
                  <a:pt x="1826338" y="1317282"/>
                </a:lnTo>
                <a:lnTo>
                  <a:pt x="1818603" y="1317582"/>
                </a:lnTo>
                <a:lnTo>
                  <a:pt x="1813715" y="1319939"/>
                </a:lnTo>
                <a:lnTo>
                  <a:pt x="1805668" y="1321633"/>
                </a:lnTo>
                <a:lnTo>
                  <a:pt x="1789859" y="1331445"/>
                </a:lnTo>
                <a:lnTo>
                  <a:pt x="1789807" y="1331470"/>
                </a:lnTo>
                <a:lnTo>
                  <a:pt x="1789793" y="1331486"/>
                </a:lnTo>
                <a:lnTo>
                  <a:pt x="1789859" y="1331445"/>
                </a:lnTo>
                <a:lnTo>
                  <a:pt x="1813715" y="1319939"/>
                </a:lnTo>
                <a:lnTo>
                  <a:pt x="1826338" y="1317282"/>
                </a:lnTo>
                <a:lnTo>
                  <a:pt x="1842790" y="1316644"/>
                </a:lnTo>
                <a:lnTo>
                  <a:pt x="1858826" y="1317320"/>
                </a:lnTo>
                <a:cubicBezTo>
                  <a:pt x="1877155" y="1319097"/>
                  <a:pt x="1895612" y="1321705"/>
                  <a:pt x="1912757" y="1317990"/>
                </a:cubicBezTo>
                <a:cubicBezTo>
                  <a:pt x="1915710" y="1317419"/>
                  <a:pt x="1918472" y="1315799"/>
                  <a:pt x="1921901" y="1314371"/>
                </a:cubicBezTo>
                <a:close/>
                <a:moveTo>
                  <a:pt x="1726052" y="1313704"/>
                </a:moveTo>
                <a:lnTo>
                  <a:pt x="1702064" y="1334397"/>
                </a:lnTo>
                <a:cubicBezTo>
                  <a:pt x="1694039" y="1339326"/>
                  <a:pt x="1686015" y="1340184"/>
                  <a:pt x="1677966" y="1330754"/>
                </a:cubicBezTo>
                <a:cubicBezTo>
                  <a:pt x="1676632" y="1329135"/>
                  <a:pt x="1675204" y="1327039"/>
                  <a:pt x="1673775" y="1324753"/>
                </a:cubicBezTo>
                <a:lnTo>
                  <a:pt x="1668130" y="1313745"/>
                </a:lnTo>
                <a:lnTo>
                  <a:pt x="1668022" y="1313911"/>
                </a:lnTo>
                <a:lnTo>
                  <a:pt x="1673680" y="1324943"/>
                </a:lnTo>
                <a:cubicBezTo>
                  <a:pt x="1674537" y="1327706"/>
                  <a:pt x="1675775" y="1330087"/>
                  <a:pt x="1677871" y="1330944"/>
                </a:cubicBezTo>
                <a:cubicBezTo>
                  <a:pt x="1693968" y="1349804"/>
                  <a:pt x="1709970" y="1327515"/>
                  <a:pt x="1726067" y="1313799"/>
                </a:cubicBezTo>
                <a:cubicBezTo>
                  <a:pt x="1740069" y="1314561"/>
                  <a:pt x="1744070" y="1323800"/>
                  <a:pt x="1746355" y="1336088"/>
                </a:cubicBezTo>
                <a:cubicBezTo>
                  <a:pt x="1749689" y="1353709"/>
                  <a:pt x="1768739" y="1357709"/>
                  <a:pt x="1774930" y="1348470"/>
                </a:cubicBezTo>
                <a:lnTo>
                  <a:pt x="1774983" y="1348410"/>
                </a:lnTo>
                <a:lnTo>
                  <a:pt x="1759727" y="1352257"/>
                </a:lnTo>
                <a:cubicBezTo>
                  <a:pt x="1753762" y="1350209"/>
                  <a:pt x="1748166" y="1344804"/>
                  <a:pt x="1746547" y="1335993"/>
                </a:cubicBezTo>
                <a:cubicBezTo>
                  <a:pt x="1744262" y="1323705"/>
                  <a:pt x="1740355" y="1314561"/>
                  <a:pt x="1726258" y="1313704"/>
                </a:cubicBezTo>
                <a:close/>
                <a:moveTo>
                  <a:pt x="1667128" y="1313044"/>
                </a:moveTo>
                <a:lnTo>
                  <a:pt x="1668087" y="1313660"/>
                </a:lnTo>
                <a:lnTo>
                  <a:pt x="1668087" y="1313659"/>
                </a:lnTo>
                <a:close/>
                <a:moveTo>
                  <a:pt x="1613905" y="1306339"/>
                </a:moveTo>
                <a:lnTo>
                  <a:pt x="1614980" y="1307289"/>
                </a:lnTo>
                <a:lnTo>
                  <a:pt x="1619113" y="1307004"/>
                </a:lnTo>
                <a:close/>
                <a:moveTo>
                  <a:pt x="9024139" y="1305155"/>
                </a:moveTo>
                <a:lnTo>
                  <a:pt x="9043310" y="1330608"/>
                </a:lnTo>
                <a:lnTo>
                  <a:pt x="9033663" y="1309593"/>
                </a:lnTo>
                <a:close/>
                <a:moveTo>
                  <a:pt x="17431" y="1304628"/>
                </a:moveTo>
                <a:lnTo>
                  <a:pt x="13222" y="1310620"/>
                </a:lnTo>
                <a:lnTo>
                  <a:pt x="4969" y="1329099"/>
                </a:lnTo>
                <a:close/>
                <a:moveTo>
                  <a:pt x="6859405" y="1303071"/>
                </a:moveTo>
                <a:lnTo>
                  <a:pt x="6859353" y="1303120"/>
                </a:lnTo>
                <a:cubicBezTo>
                  <a:pt x="6856360" y="1307858"/>
                  <a:pt x="6854042" y="1313270"/>
                  <a:pt x="6851547" y="1318151"/>
                </a:cubicBezTo>
                <a:lnTo>
                  <a:pt x="6842747" y="1329924"/>
                </a:lnTo>
                <a:lnTo>
                  <a:pt x="6842770" y="1329922"/>
                </a:lnTo>
                <a:cubicBezTo>
                  <a:pt x="6846458" y="1327310"/>
                  <a:pt x="6849119" y="1322967"/>
                  <a:pt x="6851607" y="1318092"/>
                </a:cubicBezTo>
                <a:close/>
                <a:moveTo>
                  <a:pt x="9012732" y="1299839"/>
                </a:moveTo>
                <a:cubicBezTo>
                  <a:pt x="9005186" y="1301195"/>
                  <a:pt x="8997458" y="1307209"/>
                  <a:pt x="8990707" y="1318032"/>
                </a:cubicBezTo>
                <a:cubicBezTo>
                  <a:pt x="8975753" y="1342035"/>
                  <a:pt x="8959370" y="1341273"/>
                  <a:pt x="8939272" y="1340606"/>
                </a:cubicBezTo>
                <a:cubicBezTo>
                  <a:pt x="8925365" y="1340130"/>
                  <a:pt x="8914602" y="1342488"/>
                  <a:pt x="8907565" y="1348655"/>
                </a:cubicBezTo>
                <a:lnTo>
                  <a:pt x="8898219" y="1379564"/>
                </a:lnTo>
                <a:lnTo>
                  <a:pt x="8898220" y="1379564"/>
                </a:lnTo>
                <a:lnTo>
                  <a:pt x="8896687" y="1382293"/>
                </a:lnTo>
                <a:lnTo>
                  <a:pt x="8890037" y="1392821"/>
                </a:lnTo>
                <a:lnTo>
                  <a:pt x="8888679" y="1396546"/>
                </a:lnTo>
                <a:lnTo>
                  <a:pt x="8887737" y="1398224"/>
                </a:lnTo>
                <a:lnTo>
                  <a:pt x="8883049" y="1410675"/>
                </a:lnTo>
                <a:lnTo>
                  <a:pt x="8866957" y="1433109"/>
                </a:lnTo>
                <a:lnTo>
                  <a:pt x="8866272" y="1433826"/>
                </a:lnTo>
                <a:lnTo>
                  <a:pt x="8866424" y="1433852"/>
                </a:lnTo>
                <a:lnTo>
                  <a:pt x="8866957" y="1433109"/>
                </a:lnTo>
                <a:lnTo>
                  <a:pt x="8879575" y="1419902"/>
                </a:lnTo>
                <a:lnTo>
                  <a:pt x="8883049" y="1410675"/>
                </a:lnTo>
                <a:lnTo>
                  <a:pt x="8884025" y="1409315"/>
                </a:lnTo>
                <a:lnTo>
                  <a:pt x="8888679" y="1396546"/>
                </a:lnTo>
                <a:lnTo>
                  <a:pt x="8896687" y="1382293"/>
                </a:lnTo>
                <a:lnTo>
                  <a:pt x="8898411" y="1379563"/>
                </a:lnTo>
                <a:lnTo>
                  <a:pt x="8925658" y="1360183"/>
                </a:lnTo>
                <a:lnTo>
                  <a:pt x="8947689" y="1350259"/>
                </a:lnTo>
                <a:lnTo>
                  <a:pt x="8948585" y="1349922"/>
                </a:lnTo>
                <a:lnTo>
                  <a:pt x="8964300" y="1349936"/>
                </a:lnTo>
                <a:lnTo>
                  <a:pt x="8969563" y="1349941"/>
                </a:lnTo>
                <a:lnTo>
                  <a:pt x="8969564" y="1349941"/>
                </a:lnTo>
                <a:lnTo>
                  <a:pt x="8969658" y="1349941"/>
                </a:lnTo>
                <a:cubicBezTo>
                  <a:pt x="8976135" y="1351179"/>
                  <a:pt x="8989374" y="1346988"/>
                  <a:pt x="8990232" y="1343273"/>
                </a:cubicBezTo>
                <a:lnTo>
                  <a:pt x="8990459" y="1342712"/>
                </a:lnTo>
                <a:lnTo>
                  <a:pt x="8990232" y="1343178"/>
                </a:lnTo>
                <a:lnTo>
                  <a:pt x="8990137" y="1343274"/>
                </a:lnTo>
                <a:cubicBezTo>
                  <a:pt x="8989708" y="1345131"/>
                  <a:pt x="8986184" y="1347107"/>
                  <a:pt x="8981957" y="1348465"/>
                </a:cubicBezTo>
                <a:lnTo>
                  <a:pt x="8969564" y="1349941"/>
                </a:lnTo>
                <a:lnTo>
                  <a:pt x="8964300" y="1349936"/>
                </a:lnTo>
                <a:lnTo>
                  <a:pt x="8948587" y="1349921"/>
                </a:lnTo>
                <a:lnTo>
                  <a:pt x="8948585" y="1349922"/>
                </a:lnTo>
                <a:lnTo>
                  <a:pt x="8948438" y="1349922"/>
                </a:lnTo>
                <a:lnTo>
                  <a:pt x="8947689" y="1350259"/>
                </a:lnTo>
                <a:lnTo>
                  <a:pt x="8930534" y="1356715"/>
                </a:lnTo>
                <a:lnTo>
                  <a:pt x="8925658" y="1360183"/>
                </a:lnTo>
                <a:lnTo>
                  <a:pt x="8922081" y="1361794"/>
                </a:lnTo>
                <a:cubicBezTo>
                  <a:pt x="8913965" y="1367259"/>
                  <a:pt x="8906281" y="1373706"/>
                  <a:pt x="8898316" y="1379564"/>
                </a:cubicBezTo>
                <a:cubicBezTo>
                  <a:pt x="8896315" y="1350036"/>
                  <a:pt x="8911555" y="1339654"/>
                  <a:pt x="8939368" y="1340607"/>
                </a:cubicBezTo>
                <a:cubicBezTo>
                  <a:pt x="8959371" y="1341273"/>
                  <a:pt x="8975754" y="1342131"/>
                  <a:pt x="8990803" y="1318032"/>
                </a:cubicBezTo>
                <a:lnTo>
                  <a:pt x="9017177" y="1301910"/>
                </a:lnTo>
                <a:close/>
                <a:moveTo>
                  <a:pt x="7584528" y="1293231"/>
                </a:moveTo>
                <a:lnTo>
                  <a:pt x="7584452" y="1293349"/>
                </a:lnTo>
                <a:cubicBezTo>
                  <a:pt x="7585262" y="1294946"/>
                  <a:pt x="7587588" y="1295920"/>
                  <a:pt x="7590543" y="1296706"/>
                </a:cubicBezTo>
                <a:lnTo>
                  <a:pt x="7595454" y="1297817"/>
                </a:lnTo>
                <a:lnTo>
                  <a:pt x="7602321" y="1299791"/>
                </a:lnTo>
                <a:lnTo>
                  <a:pt x="7606809" y="1301798"/>
                </a:lnTo>
                <a:lnTo>
                  <a:pt x="7610214" y="1310322"/>
                </a:lnTo>
                <a:lnTo>
                  <a:pt x="7610249" y="1310507"/>
                </a:lnTo>
                <a:lnTo>
                  <a:pt x="7610249" y="1320045"/>
                </a:lnTo>
                <a:lnTo>
                  <a:pt x="7610250" y="1320033"/>
                </a:lnTo>
                <a:cubicBezTo>
                  <a:pt x="7610916" y="1316985"/>
                  <a:pt x="7609202" y="1313270"/>
                  <a:pt x="7610250" y="1310413"/>
                </a:cubicBezTo>
                <a:lnTo>
                  <a:pt x="7610214" y="1310322"/>
                </a:lnTo>
                <a:lnTo>
                  <a:pt x="7608754" y="1302667"/>
                </a:lnTo>
                <a:lnTo>
                  <a:pt x="7606809" y="1301798"/>
                </a:lnTo>
                <a:lnTo>
                  <a:pt x="7606486" y="1300989"/>
                </a:lnTo>
                <a:lnTo>
                  <a:pt x="7602321" y="1299791"/>
                </a:lnTo>
                <a:lnTo>
                  <a:pt x="7600414" y="1298939"/>
                </a:lnTo>
                <a:lnTo>
                  <a:pt x="7595454" y="1297817"/>
                </a:lnTo>
                <a:lnTo>
                  <a:pt x="7593712" y="1297316"/>
                </a:lnTo>
                <a:close/>
                <a:moveTo>
                  <a:pt x="2065061" y="1284653"/>
                </a:moveTo>
                <a:lnTo>
                  <a:pt x="2064967" y="1284748"/>
                </a:lnTo>
                <a:cubicBezTo>
                  <a:pt x="2059633" y="1284939"/>
                  <a:pt x="2054109" y="1284510"/>
                  <a:pt x="2049049" y="1285462"/>
                </a:cubicBezTo>
                <a:lnTo>
                  <a:pt x="2035946" y="1294443"/>
                </a:lnTo>
                <a:lnTo>
                  <a:pt x="2030654" y="1323297"/>
                </a:lnTo>
                <a:lnTo>
                  <a:pt x="2009084" y="1348021"/>
                </a:lnTo>
                <a:lnTo>
                  <a:pt x="1975060" y="1365973"/>
                </a:lnTo>
                <a:lnTo>
                  <a:pt x="1969145" y="1368664"/>
                </a:lnTo>
                <a:cubicBezTo>
                  <a:pt x="1945619" y="1376379"/>
                  <a:pt x="1922282" y="1380665"/>
                  <a:pt x="1911233" y="1404478"/>
                </a:cubicBezTo>
                <a:cubicBezTo>
                  <a:pt x="1901042" y="1426480"/>
                  <a:pt x="1880183" y="1408478"/>
                  <a:pt x="1866752" y="1415622"/>
                </a:cubicBezTo>
                <a:cubicBezTo>
                  <a:pt x="1866466" y="1415812"/>
                  <a:pt x="1866085" y="1416098"/>
                  <a:pt x="1865799" y="1416289"/>
                </a:cubicBezTo>
                <a:cubicBezTo>
                  <a:pt x="1864370" y="1417241"/>
                  <a:pt x="1863037" y="1418384"/>
                  <a:pt x="1861799" y="1420099"/>
                </a:cubicBezTo>
                <a:lnTo>
                  <a:pt x="1861771" y="1420127"/>
                </a:lnTo>
                <a:lnTo>
                  <a:pt x="1861773" y="1420128"/>
                </a:lnTo>
                <a:lnTo>
                  <a:pt x="1865704" y="1416384"/>
                </a:lnTo>
                <a:lnTo>
                  <a:pt x="1865704" y="1416479"/>
                </a:lnTo>
                <a:cubicBezTo>
                  <a:pt x="1865799" y="1416479"/>
                  <a:pt x="1865894" y="1416479"/>
                  <a:pt x="1865894" y="1416479"/>
                </a:cubicBezTo>
                <a:lnTo>
                  <a:pt x="1861776" y="1420130"/>
                </a:lnTo>
                <a:lnTo>
                  <a:pt x="1861848" y="1420161"/>
                </a:lnTo>
                <a:lnTo>
                  <a:pt x="1865894" y="1416574"/>
                </a:lnTo>
                <a:cubicBezTo>
                  <a:pt x="1866180" y="1416288"/>
                  <a:pt x="1866466" y="1416098"/>
                  <a:pt x="1866751" y="1415812"/>
                </a:cubicBezTo>
                <a:cubicBezTo>
                  <a:pt x="1880086" y="1408573"/>
                  <a:pt x="1901041" y="1426575"/>
                  <a:pt x="1911233" y="1404668"/>
                </a:cubicBezTo>
                <a:cubicBezTo>
                  <a:pt x="1922282" y="1380855"/>
                  <a:pt x="1945618" y="1376569"/>
                  <a:pt x="1969145" y="1368854"/>
                </a:cubicBezTo>
                <a:lnTo>
                  <a:pt x="1969240" y="1369044"/>
                </a:lnTo>
                <a:lnTo>
                  <a:pt x="1975060" y="1365973"/>
                </a:lnTo>
                <a:lnTo>
                  <a:pt x="2005505" y="1352123"/>
                </a:lnTo>
                <a:lnTo>
                  <a:pt x="2009084" y="1348021"/>
                </a:lnTo>
                <a:lnTo>
                  <a:pt x="2015746" y="1344506"/>
                </a:lnTo>
                <a:cubicBezTo>
                  <a:pt x="2028273" y="1332921"/>
                  <a:pt x="2036440" y="1317086"/>
                  <a:pt x="2036106" y="1294464"/>
                </a:cubicBezTo>
                <a:cubicBezTo>
                  <a:pt x="2043059" y="1283034"/>
                  <a:pt x="2054489" y="1285129"/>
                  <a:pt x="2065157" y="1284748"/>
                </a:cubicBezTo>
                <a:cubicBezTo>
                  <a:pt x="2067205" y="1288654"/>
                  <a:pt x="2070039" y="1291035"/>
                  <a:pt x="2073361" y="1292464"/>
                </a:cubicBezTo>
                <a:lnTo>
                  <a:pt x="2084434" y="1294454"/>
                </a:lnTo>
                <a:lnTo>
                  <a:pt x="2084475" y="1294330"/>
                </a:lnTo>
                <a:lnTo>
                  <a:pt x="2084398" y="1294369"/>
                </a:lnTo>
                <a:cubicBezTo>
                  <a:pt x="2076492" y="1294178"/>
                  <a:pt x="2069253" y="1292463"/>
                  <a:pt x="2065062" y="1284653"/>
                </a:cubicBezTo>
                <a:close/>
                <a:moveTo>
                  <a:pt x="1242849" y="1280082"/>
                </a:moveTo>
                <a:lnTo>
                  <a:pt x="1234304" y="1287248"/>
                </a:lnTo>
                <a:cubicBezTo>
                  <a:pt x="1232697" y="1291153"/>
                  <a:pt x="1232292" y="1296368"/>
                  <a:pt x="1232292" y="1302845"/>
                </a:cubicBezTo>
                <a:lnTo>
                  <a:pt x="1232292" y="1302909"/>
                </a:lnTo>
                <a:close/>
                <a:moveTo>
                  <a:pt x="2216796" y="1279795"/>
                </a:moveTo>
                <a:cubicBezTo>
                  <a:pt x="2222891" y="1280747"/>
                  <a:pt x="2228797" y="1283605"/>
                  <a:pt x="2234799" y="1285605"/>
                </a:cubicBezTo>
                <a:cubicBezTo>
                  <a:pt x="2232131" y="1288939"/>
                  <a:pt x="2229559" y="1292273"/>
                  <a:pt x="2226893" y="1295606"/>
                </a:cubicBezTo>
                <a:cubicBezTo>
                  <a:pt x="2223178" y="1295892"/>
                  <a:pt x="2218986" y="1297130"/>
                  <a:pt x="2215843" y="1295892"/>
                </a:cubicBezTo>
                <a:cubicBezTo>
                  <a:pt x="2210319" y="1293701"/>
                  <a:pt x="2203366" y="1290939"/>
                  <a:pt x="2205842" y="1283224"/>
                </a:cubicBezTo>
                <a:lnTo>
                  <a:pt x="2205938" y="1283129"/>
                </a:lnTo>
                <a:cubicBezTo>
                  <a:pt x="2206700" y="1280938"/>
                  <a:pt x="2213271" y="1279223"/>
                  <a:pt x="2216796" y="1279795"/>
                </a:cubicBezTo>
                <a:close/>
                <a:moveTo>
                  <a:pt x="8015270" y="1277846"/>
                </a:moveTo>
                <a:lnTo>
                  <a:pt x="8015121" y="1278016"/>
                </a:lnTo>
                <a:cubicBezTo>
                  <a:pt x="8004846" y="1293982"/>
                  <a:pt x="8002251" y="1312984"/>
                  <a:pt x="8023349" y="1336701"/>
                </a:cubicBezTo>
                <a:cubicBezTo>
                  <a:pt x="8026111" y="1339749"/>
                  <a:pt x="8027635" y="1347179"/>
                  <a:pt x="8025825" y="1350417"/>
                </a:cubicBezTo>
                <a:cubicBezTo>
                  <a:pt x="7999536" y="1397375"/>
                  <a:pt x="8035826" y="1406615"/>
                  <a:pt x="8065640" y="1426903"/>
                </a:cubicBezTo>
                <a:cubicBezTo>
                  <a:pt x="8094024" y="1446239"/>
                  <a:pt x="8117551" y="1461002"/>
                  <a:pt x="8152888" y="1448429"/>
                </a:cubicBezTo>
                <a:cubicBezTo>
                  <a:pt x="8169462" y="1442619"/>
                  <a:pt x="8189465" y="1446524"/>
                  <a:pt x="8202799" y="1459669"/>
                </a:cubicBezTo>
                <a:cubicBezTo>
                  <a:pt x="8206609" y="1463384"/>
                  <a:pt x="8209943" y="1466051"/>
                  <a:pt x="8212896" y="1468051"/>
                </a:cubicBezTo>
                <a:cubicBezTo>
                  <a:pt x="8221945" y="1473956"/>
                  <a:pt x="8227660" y="1472051"/>
                  <a:pt x="8232613" y="1465479"/>
                </a:cubicBezTo>
                <a:lnTo>
                  <a:pt x="8232705" y="1465302"/>
                </a:lnTo>
                <a:lnTo>
                  <a:pt x="8213086" y="1467860"/>
                </a:lnTo>
                <a:cubicBezTo>
                  <a:pt x="8210134" y="1465955"/>
                  <a:pt x="8206800" y="1463193"/>
                  <a:pt x="8202990" y="1459478"/>
                </a:cubicBezTo>
                <a:cubicBezTo>
                  <a:pt x="8189560" y="1446334"/>
                  <a:pt x="8169557" y="1442429"/>
                  <a:pt x="8153079" y="1448239"/>
                </a:cubicBezTo>
                <a:cubicBezTo>
                  <a:pt x="8117741" y="1460717"/>
                  <a:pt x="8094310" y="1446048"/>
                  <a:pt x="8065830" y="1426712"/>
                </a:cubicBezTo>
                <a:cubicBezTo>
                  <a:pt x="8036112" y="1406424"/>
                  <a:pt x="7999726" y="1397185"/>
                  <a:pt x="8026015" y="1350227"/>
                </a:cubicBezTo>
                <a:cubicBezTo>
                  <a:pt x="8027825" y="1346988"/>
                  <a:pt x="8026206" y="1339559"/>
                  <a:pt x="8023539" y="1336511"/>
                </a:cubicBezTo>
                <a:cubicBezTo>
                  <a:pt x="8012966" y="1324652"/>
                  <a:pt x="8008329" y="1313972"/>
                  <a:pt x="8007620" y="1304261"/>
                </a:cubicBezTo>
                <a:close/>
                <a:moveTo>
                  <a:pt x="1908127" y="1277107"/>
                </a:moveTo>
                <a:lnTo>
                  <a:pt x="1907990" y="1277214"/>
                </a:lnTo>
                <a:lnTo>
                  <a:pt x="1909195" y="1277366"/>
                </a:lnTo>
                <a:lnTo>
                  <a:pt x="1919938" y="1279971"/>
                </a:lnTo>
                <a:lnTo>
                  <a:pt x="1934188" y="1287034"/>
                </a:lnTo>
                <a:cubicBezTo>
                  <a:pt x="1946142" y="1290892"/>
                  <a:pt x="1957192" y="1292273"/>
                  <a:pt x="1967872" y="1290546"/>
                </a:cubicBezTo>
                <a:lnTo>
                  <a:pt x="1968007" y="1290481"/>
                </a:lnTo>
                <a:lnTo>
                  <a:pt x="1934380" y="1286939"/>
                </a:lnTo>
                <a:cubicBezTo>
                  <a:pt x="1930165" y="1285582"/>
                  <a:pt x="1925696" y="1282644"/>
                  <a:pt x="1921233" y="1280285"/>
                </a:cubicBezTo>
                <a:lnTo>
                  <a:pt x="1919938" y="1279971"/>
                </a:lnTo>
                <a:lnTo>
                  <a:pt x="1916555" y="1278295"/>
                </a:lnTo>
                <a:lnTo>
                  <a:pt x="1909195" y="1277366"/>
                </a:lnTo>
                <a:close/>
                <a:moveTo>
                  <a:pt x="8180846" y="1275805"/>
                </a:moveTo>
                <a:cubicBezTo>
                  <a:pt x="8177808" y="1276360"/>
                  <a:pt x="8174629" y="1278099"/>
                  <a:pt x="8171367" y="1281456"/>
                </a:cubicBezTo>
                <a:cubicBezTo>
                  <a:pt x="8158889" y="1294220"/>
                  <a:pt x="8157175" y="1308603"/>
                  <a:pt x="8175749" y="1321462"/>
                </a:cubicBezTo>
                <a:cubicBezTo>
                  <a:pt x="8204514" y="1341559"/>
                  <a:pt x="8217563" y="1371087"/>
                  <a:pt x="8228517" y="1404615"/>
                </a:cubicBezTo>
                <a:cubicBezTo>
                  <a:pt x="8230779" y="1411521"/>
                  <a:pt x="8231756" y="1416723"/>
                  <a:pt x="8231675" y="1420618"/>
                </a:cubicBezTo>
                <a:lnTo>
                  <a:pt x="8228507" y="1428736"/>
                </a:lnTo>
                <a:lnTo>
                  <a:pt x="8228814" y="1428701"/>
                </a:lnTo>
                <a:cubicBezTo>
                  <a:pt x="8232731" y="1425355"/>
                  <a:pt x="8233327" y="1418378"/>
                  <a:pt x="8228803" y="1404614"/>
                </a:cubicBezTo>
                <a:cubicBezTo>
                  <a:pt x="8217849" y="1371086"/>
                  <a:pt x="8204800" y="1341559"/>
                  <a:pt x="8176034" y="1321461"/>
                </a:cubicBezTo>
                <a:cubicBezTo>
                  <a:pt x="8157460" y="1308507"/>
                  <a:pt x="8159175" y="1294220"/>
                  <a:pt x="8171653" y="1281456"/>
                </a:cubicBezTo>
                <a:lnTo>
                  <a:pt x="8189550" y="1277330"/>
                </a:lnTo>
                <a:lnTo>
                  <a:pt x="8189476" y="1277254"/>
                </a:lnTo>
                <a:cubicBezTo>
                  <a:pt x="8186779" y="1275878"/>
                  <a:pt x="8183883" y="1275250"/>
                  <a:pt x="8180846" y="1275805"/>
                </a:cubicBezTo>
                <a:close/>
                <a:moveTo>
                  <a:pt x="1999350" y="1275405"/>
                </a:moveTo>
                <a:lnTo>
                  <a:pt x="1996790" y="1276639"/>
                </a:lnTo>
                <a:lnTo>
                  <a:pt x="1999341" y="1275413"/>
                </a:lnTo>
                <a:close/>
                <a:moveTo>
                  <a:pt x="2260230" y="1268365"/>
                </a:moveTo>
                <a:cubicBezTo>
                  <a:pt x="2261945" y="1280652"/>
                  <a:pt x="2261374" y="1290749"/>
                  <a:pt x="2246799" y="1301607"/>
                </a:cubicBezTo>
                <a:cubicBezTo>
                  <a:pt x="2244133" y="1281986"/>
                  <a:pt x="2246991" y="1273128"/>
                  <a:pt x="2260230" y="1268365"/>
                </a:cubicBezTo>
                <a:close/>
                <a:moveTo>
                  <a:pt x="1874944" y="1267775"/>
                </a:moveTo>
                <a:lnTo>
                  <a:pt x="1862667" y="1269734"/>
                </a:lnTo>
                <a:lnTo>
                  <a:pt x="1862693" y="1269747"/>
                </a:lnTo>
                <a:close/>
                <a:moveTo>
                  <a:pt x="8034368" y="1256057"/>
                </a:moveTo>
                <a:lnTo>
                  <a:pt x="8034292" y="1256133"/>
                </a:lnTo>
                <a:lnTo>
                  <a:pt x="8026026" y="1265569"/>
                </a:lnTo>
                <a:close/>
                <a:moveTo>
                  <a:pt x="2051917" y="1242957"/>
                </a:moveTo>
                <a:cubicBezTo>
                  <a:pt x="2044926" y="1243802"/>
                  <a:pt x="2038530" y="1246243"/>
                  <a:pt x="2032523" y="1249601"/>
                </a:cubicBezTo>
                <a:lnTo>
                  <a:pt x="2032455" y="1249654"/>
                </a:lnTo>
                <a:lnTo>
                  <a:pt x="2051727" y="1243052"/>
                </a:lnTo>
                <a:cubicBezTo>
                  <a:pt x="2058716" y="1242207"/>
                  <a:pt x="2066300" y="1242957"/>
                  <a:pt x="2074682" y="1245981"/>
                </a:cubicBezTo>
                <a:lnTo>
                  <a:pt x="2081241" y="1268177"/>
                </a:lnTo>
                <a:lnTo>
                  <a:pt x="2081290" y="1268128"/>
                </a:lnTo>
                <a:cubicBezTo>
                  <a:pt x="2082350" y="1261531"/>
                  <a:pt x="2079588" y="1253983"/>
                  <a:pt x="2074682" y="1245886"/>
                </a:cubicBezTo>
                <a:lnTo>
                  <a:pt x="2074718" y="1245866"/>
                </a:lnTo>
                <a:close/>
                <a:moveTo>
                  <a:pt x="1416700" y="1241120"/>
                </a:moveTo>
                <a:lnTo>
                  <a:pt x="1416600" y="1241124"/>
                </a:lnTo>
                <a:cubicBezTo>
                  <a:pt x="1400217" y="1241029"/>
                  <a:pt x="1372404" y="1258555"/>
                  <a:pt x="1393645" y="1288749"/>
                </a:cubicBezTo>
                <a:cubicBezTo>
                  <a:pt x="1403551" y="1302751"/>
                  <a:pt x="1404027" y="1317038"/>
                  <a:pt x="1398693" y="1334183"/>
                </a:cubicBezTo>
                <a:cubicBezTo>
                  <a:pt x="1392311" y="1354567"/>
                  <a:pt x="1385453" y="1389238"/>
                  <a:pt x="1390406" y="1396191"/>
                </a:cubicBezTo>
                <a:cubicBezTo>
                  <a:pt x="1419267" y="1436482"/>
                  <a:pt x="1419363" y="1482011"/>
                  <a:pt x="1425839" y="1526684"/>
                </a:cubicBezTo>
                <a:cubicBezTo>
                  <a:pt x="1414410" y="1511729"/>
                  <a:pt x="1389073" y="1527064"/>
                  <a:pt x="1379644" y="1501347"/>
                </a:cubicBezTo>
                <a:lnTo>
                  <a:pt x="1379530" y="1501191"/>
                </a:lnTo>
                <a:lnTo>
                  <a:pt x="1372761" y="1490038"/>
                </a:lnTo>
                <a:lnTo>
                  <a:pt x="1371052" y="1489643"/>
                </a:lnTo>
                <a:lnTo>
                  <a:pt x="1370114" y="1488365"/>
                </a:lnTo>
                <a:lnTo>
                  <a:pt x="1367259" y="1488766"/>
                </a:lnTo>
                <a:lnTo>
                  <a:pt x="1364702" y="1488175"/>
                </a:lnTo>
                <a:lnTo>
                  <a:pt x="1361026" y="1489643"/>
                </a:lnTo>
                <a:lnTo>
                  <a:pt x="1358486" y="1490000"/>
                </a:lnTo>
                <a:cubicBezTo>
                  <a:pt x="1349878" y="1493727"/>
                  <a:pt x="1339401" y="1500490"/>
                  <a:pt x="1326113" y="1496870"/>
                </a:cubicBezTo>
                <a:lnTo>
                  <a:pt x="1326415" y="1497053"/>
                </a:lnTo>
                <a:lnTo>
                  <a:pt x="1344150" y="1496381"/>
                </a:lnTo>
                <a:lnTo>
                  <a:pt x="1361026" y="1489643"/>
                </a:lnTo>
                <a:lnTo>
                  <a:pt x="1367259" y="1488766"/>
                </a:lnTo>
                <a:lnTo>
                  <a:pt x="1371052" y="1489643"/>
                </a:lnTo>
                <a:lnTo>
                  <a:pt x="1379530" y="1501191"/>
                </a:lnTo>
                <a:lnTo>
                  <a:pt x="1379739" y="1501538"/>
                </a:lnTo>
                <a:cubicBezTo>
                  <a:pt x="1389168" y="1527255"/>
                  <a:pt x="1414505" y="1511920"/>
                  <a:pt x="1425935" y="1526874"/>
                </a:cubicBezTo>
                <a:cubicBezTo>
                  <a:pt x="1429649" y="1533161"/>
                  <a:pt x="1436984" y="1537732"/>
                  <a:pt x="1441461" y="1532303"/>
                </a:cubicBezTo>
                <a:lnTo>
                  <a:pt x="1441574" y="1532056"/>
                </a:lnTo>
                <a:lnTo>
                  <a:pt x="1441460" y="1532113"/>
                </a:lnTo>
                <a:lnTo>
                  <a:pt x="1441488" y="1532051"/>
                </a:lnTo>
                <a:lnTo>
                  <a:pt x="1441585" y="1532031"/>
                </a:lnTo>
                <a:lnTo>
                  <a:pt x="1454168" y="1504434"/>
                </a:lnTo>
                <a:cubicBezTo>
                  <a:pt x="1456802" y="1493340"/>
                  <a:pt x="1457856" y="1480833"/>
                  <a:pt x="1457392" y="1468081"/>
                </a:cubicBezTo>
                <a:lnTo>
                  <a:pt x="1457380" y="1468009"/>
                </a:lnTo>
                <a:lnTo>
                  <a:pt x="1454167" y="1504243"/>
                </a:lnTo>
                <a:lnTo>
                  <a:pt x="1441488" y="1532051"/>
                </a:lnTo>
                <a:lnTo>
                  <a:pt x="1433602" y="1533696"/>
                </a:lnTo>
                <a:cubicBezTo>
                  <a:pt x="1430745" y="1532446"/>
                  <a:pt x="1427983" y="1529732"/>
                  <a:pt x="1426125" y="1526588"/>
                </a:cubicBezTo>
                <a:cubicBezTo>
                  <a:pt x="1419648" y="1481916"/>
                  <a:pt x="1419648" y="1436386"/>
                  <a:pt x="1390692" y="1396096"/>
                </a:cubicBezTo>
                <a:cubicBezTo>
                  <a:pt x="1385739" y="1389142"/>
                  <a:pt x="1392692" y="1354471"/>
                  <a:pt x="1398980" y="1334088"/>
                </a:cubicBezTo>
                <a:cubicBezTo>
                  <a:pt x="1404313" y="1316943"/>
                  <a:pt x="1403837" y="1302655"/>
                  <a:pt x="1393930" y="1288654"/>
                </a:cubicBezTo>
                <a:cubicBezTo>
                  <a:pt x="1383310" y="1273557"/>
                  <a:pt x="1384953" y="1261650"/>
                  <a:pt x="1391300" y="1253519"/>
                </a:cubicBezTo>
                <a:close/>
                <a:moveTo>
                  <a:pt x="1559007" y="1240506"/>
                </a:moveTo>
                <a:cubicBezTo>
                  <a:pt x="1555973" y="1242178"/>
                  <a:pt x="1553137" y="1245071"/>
                  <a:pt x="1550561" y="1249582"/>
                </a:cubicBezTo>
                <a:lnTo>
                  <a:pt x="1543751" y="1268128"/>
                </a:lnTo>
                <a:lnTo>
                  <a:pt x="1543949" y="1268270"/>
                </a:lnTo>
                <a:cubicBezTo>
                  <a:pt x="1545961" y="1260126"/>
                  <a:pt x="1548289" y="1253998"/>
                  <a:pt x="1550874" y="1249487"/>
                </a:cubicBezTo>
                <a:lnTo>
                  <a:pt x="1559229" y="1240522"/>
                </a:lnTo>
                <a:close/>
                <a:moveTo>
                  <a:pt x="68571" y="1236676"/>
                </a:moveTo>
                <a:cubicBezTo>
                  <a:pt x="63633" y="1238159"/>
                  <a:pt x="59537" y="1241528"/>
                  <a:pt x="55954" y="1245838"/>
                </a:cubicBezTo>
                <a:lnTo>
                  <a:pt x="52649" y="1251268"/>
                </a:lnTo>
                <a:lnTo>
                  <a:pt x="68516" y="1236717"/>
                </a:lnTo>
                <a:cubicBezTo>
                  <a:pt x="73450" y="1235230"/>
                  <a:pt x="79219" y="1235623"/>
                  <a:pt x="86148" y="1238838"/>
                </a:cubicBezTo>
                <a:cubicBezTo>
                  <a:pt x="114723" y="1252078"/>
                  <a:pt x="159491" y="1253030"/>
                  <a:pt x="164158" y="1293702"/>
                </a:cubicBezTo>
                <a:cubicBezTo>
                  <a:pt x="169016" y="1335993"/>
                  <a:pt x="193495" y="1355710"/>
                  <a:pt x="226356" y="1372759"/>
                </a:cubicBezTo>
                <a:cubicBezTo>
                  <a:pt x="242739" y="1381332"/>
                  <a:pt x="255788" y="1393619"/>
                  <a:pt x="253407" y="1414384"/>
                </a:cubicBezTo>
                <a:cubicBezTo>
                  <a:pt x="251026" y="1435338"/>
                  <a:pt x="238738" y="1448674"/>
                  <a:pt x="218927" y="1456675"/>
                </a:cubicBezTo>
                <a:cubicBezTo>
                  <a:pt x="207045" y="1461461"/>
                  <a:pt x="197960" y="1466093"/>
                  <a:pt x="191663" y="1470826"/>
                </a:cubicBezTo>
                <a:lnTo>
                  <a:pt x="181939" y="1484443"/>
                </a:lnTo>
                <a:lnTo>
                  <a:pt x="191705" y="1470811"/>
                </a:lnTo>
                <a:cubicBezTo>
                  <a:pt x="198014" y="1466086"/>
                  <a:pt x="207116" y="1461460"/>
                  <a:pt x="219022" y="1456674"/>
                </a:cubicBezTo>
                <a:cubicBezTo>
                  <a:pt x="238738" y="1448768"/>
                  <a:pt x="251026" y="1435433"/>
                  <a:pt x="253502" y="1414383"/>
                </a:cubicBezTo>
                <a:cubicBezTo>
                  <a:pt x="255979" y="1393523"/>
                  <a:pt x="242834" y="1381236"/>
                  <a:pt x="226451" y="1372759"/>
                </a:cubicBezTo>
                <a:cubicBezTo>
                  <a:pt x="193590" y="1355804"/>
                  <a:pt x="169111" y="1335992"/>
                  <a:pt x="164253" y="1293701"/>
                </a:cubicBezTo>
                <a:cubicBezTo>
                  <a:pt x="159586" y="1253030"/>
                  <a:pt x="114818" y="1252077"/>
                  <a:pt x="86243" y="1238837"/>
                </a:cubicBezTo>
                <a:cubicBezTo>
                  <a:pt x="79290" y="1235598"/>
                  <a:pt x="73509" y="1235194"/>
                  <a:pt x="68571" y="1236676"/>
                </a:cubicBezTo>
                <a:close/>
                <a:moveTo>
                  <a:pt x="1750593" y="1231494"/>
                </a:moveTo>
                <a:lnTo>
                  <a:pt x="1750368" y="1231579"/>
                </a:lnTo>
                <a:cubicBezTo>
                  <a:pt x="1744975" y="1235754"/>
                  <a:pt x="1739809" y="1242053"/>
                  <a:pt x="1734926" y="1250744"/>
                </a:cubicBezTo>
                <a:lnTo>
                  <a:pt x="1727479" y="1256876"/>
                </a:lnTo>
                <a:lnTo>
                  <a:pt x="1727592" y="1256852"/>
                </a:lnTo>
                <a:cubicBezTo>
                  <a:pt x="1730806" y="1255221"/>
                  <a:pt x="1733974" y="1252840"/>
                  <a:pt x="1735211" y="1250649"/>
                </a:cubicBezTo>
                <a:close/>
                <a:moveTo>
                  <a:pt x="2210415" y="1226455"/>
                </a:moveTo>
                <a:cubicBezTo>
                  <a:pt x="2219559" y="1246553"/>
                  <a:pt x="2206986" y="1252172"/>
                  <a:pt x="2190984" y="1255506"/>
                </a:cubicBezTo>
                <a:cubicBezTo>
                  <a:pt x="2191079" y="1241505"/>
                  <a:pt x="2197555" y="1231884"/>
                  <a:pt x="2210415" y="1226455"/>
                </a:cubicBezTo>
                <a:close/>
                <a:moveTo>
                  <a:pt x="7079571" y="1225807"/>
                </a:moveTo>
                <a:lnTo>
                  <a:pt x="7079591" y="1226243"/>
                </a:lnTo>
                <a:lnTo>
                  <a:pt x="7077849" y="1245220"/>
                </a:lnTo>
                <a:lnTo>
                  <a:pt x="7075078" y="1249851"/>
                </a:lnTo>
                <a:lnTo>
                  <a:pt x="7059516" y="1261112"/>
                </a:lnTo>
                <a:lnTo>
                  <a:pt x="7057895" y="1262026"/>
                </a:lnTo>
                <a:cubicBezTo>
                  <a:pt x="7002078" y="1280600"/>
                  <a:pt x="7018938" y="1312985"/>
                  <a:pt x="7036083" y="1347656"/>
                </a:cubicBezTo>
                <a:lnTo>
                  <a:pt x="7040497" y="1373389"/>
                </a:lnTo>
                <a:lnTo>
                  <a:pt x="7039174" y="1378147"/>
                </a:lnTo>
                <a:lnTo>
                  <a:pt x="7023491" y="1393960"/>
                </a:lnTo>
                <a:lnTo>
                  <a:pt x="7000162" y="1398693"/>
                </a:lnTo>
                <a:lnTo>
                  <a:pt x="7000173" y="1398900"/>
                </a:lnTo>
                <a:cubicBezTo>
                  <a:pt x="6994458" y="1401281"/>
                  <a:pt x="6984076" y="1403377"/>
                  <a:pt x="6983885" y="1406139"/>
                </a:cubicBezTo>
                <a:cubicBezTo>
                  <a:pt x="6979980" y="1466718"/>
                  <a:pt x="6922925" y="1490911"/>
                  <a:pt x="6893398" y="1533488"/>
                </a:cubicBezTo>
                <a:cubicBezTo>
                  <a:pt x="6922926" y="1490911"/>
                  <a:pt x="6979980" y="1466813"/>
                  <a:pt x="6983886" y="1406139"/>
                </a:cubicBezTo>
                <a:cubicBezTo>
                  <a:pt x="6984076" y="1403376"/>
                  <a:pt x="6994554" y="1401281"/>
                  <a:pt x="7000173" y="1398900"/>
                </a:cubicBezTo>
                <a:cubicBezTo>
                  <a:pt x="7018794" y="1397709"/>
                  <a:pt x="7031462" y="1392399"/>
                  <a:pt x="7037642" y="1383660"/>
                </a:cubicBezTo>
                <a:lnTo>
                  <a:pt x="7039174" y="1378147"/>
                </a:lnTo>
                <a:lnTo>
                  <a:pt x="7040998" y="1376308"/>
                </a:lnTo>
                <a:lnTo>
                  <a:pt x="7040497" y="1373389"/>
                </a:lnTo>
                <a:lnTo>
                  <a:pt x="7041977" y="1368066"/>
                </a:lnTo>
                <a:cubicBezTo>
                  <a:pt x="7041756" y="1362068"/>
                  <a:pt x="7039845" y="1355299"/>
                  <a:pt x="7036178" y="1347846"/>
                </a:cubicBezTo>
                <a:cubicBezTo>
                  <a:pt x="7019033" y="1313079"/>
                  <a:pt x="7002174" y="1280694"/>
                  <a:pt x="7057990" y="1262216"/>
                </a:cubicBezTo>
                <a:lnTo>
                  <a:pt x="7059516" y="1261112"/>
                </a:lnTo>
                <a:lnTo>
                  <a:pt x="7072834" y="1253601"/>
                </a:lnTo>
                <a:lnTo>
                  <a:pt x="7075078" y="1249851"/>
                </a:lnTo>
                <a:lnTo>
                  <a:pt x="7077591" y="1248033"/>
                </a:lnTo>
                <a:lnTo>
                  <a:pt x="7077849" y="1245220"/>
                </a:lnTo>
                <a:lnTo>
                  <a:pt x="7080254" y="1241202"/>
                </a:lnTo>
                <a:lnTo>
                  <a:pt x="7079591" y="1226243"/>
                </a:lnTo>
                <a:lnTo>
                  <a:pt x="7079622" y="1225903"/>
                </a:lnTo>
                <a:close/>
                <a:moveTo>
                  <a:pt x="6126013" y="1207707"/>
                </a:moveTo>
                <a:lnTo>
                  <a:pt x="6126016" y="1207709"/>
                </a:lnTo>
                <a:cubicBezTo>
                  <a:pt x="6134065" y="1211257"/>
                  <a:pt x="6143733" y="1212638"/>
                  <a:pt x="6152258" y="1216400"/>
                </a:cubicBezTo>
                <a:cubicBezTo>
                  <a:pt x="6157996" y="1218924"/>
                  <a:pt x="6164360" y="1220026"/>
                  <a:pt x="6170895" y="1220664"/>
                </a:cubicBezTo>
                <a:lnTo>
                  <a:pt x="6181283" y="1221450"/>
                </a:lnTo>
                <a:lnTo>
                  <a:pt x="6207833" y="1226448"/>
                </a:lnTo>
                <a:lnTo>
                  <a:pt x="6208276" y="1226558"/>
                </a:lnTo>
                <a:lnTo>
                  <a:pt x="6208242" y="1226525"/>
                </a:lnTo>
                <a:lnTo>
                  <a:pt x="6207833" y="1226448"/>
                </a:lnTo>
                <a:lnTo>
                  <a:pt x="6190560" y="1222151"/>
                </a:lnTo>
                <a:lnTo>
                  <a:pt x="6181283" y="1221450"/>
                </a:lnTo>
                <a:lnTo>
                  <a:pt x="6180483" y="1221299"/>
                </a:lnTo>
                <a:cubicBezTo>
                  <a:pt x="6170594" y="1220676"/>
                  <a:pt x="6160580" y="1220091"/>
                  <a:pt x="6151972" y="1216305"/>
                </a:cubicBezTo>
                <a:close/>
                <a:moveTo>
                  <a:pt x="1804458" y="1205786"/>
                </a:moveTo>
                <a:cubicBezTo>
                  <a:pt x="1800297" y="1207072"/>
                  <a:pt x="1798085" y="1208669"/>
                  <a:pt x="1797157" y="1210519"/>
                </a:cubicBezTo>
                <a:lnTo>
                  <a:pt x="1797255" y="1212032"/>
                </a:lnTo>
                <a:lnTo>
                  <a:pt x="1796919" y="1212317"/>
                </a:lnTo>
                <a:lnTo>
                  <a:pt x="1797333" y="1213227"/>
                </a:lnTo>
                <a:lnTo>
                  <a:pt x="1797563" y="1216771"/>
                </a:lnTo>
                <a:lnTo>
                  <a:pt x="1805196" y="1231722"/>
                </a:lnTo>
                <a:lnTo>
                  <a:pt x="1805515" y="1232654"/>
                </a:lnTo>
                <a:lnTo>
                  <a:pt x="1803461" y="1243801"/>
                </a:lnTo>
                <a:lnTo>
                  <a:pt x="1803696" y="1243981"/>
                </a:lnTo>
                <a:cubicBezTo>
                  <a:pt x="1805964" y="1241034"/>
                  <a:pt x="1806639" y="1238084"/>
                  <a:pt x="1806383" y="1235191"/>
                </a:cubicBezTo>
                <a:lnTo>
                  <a:pt x="1805515" y="1232654"/>
                </a:lnTo>
                <a:lnTo>
                  <a:pt x="1805556" y="1232428"/>
                </a:lnTo>
                <a:lnTo>
                  <a:pt x="1805196" y="1231722"/>
                </a:lnTo>
                <a:lnTo>
                  <a:pt x="1803492" y="1226743"/>
                </a:lnTo>
                <a:lnTo>
                  <a:pt x="1797333" y="1213227"/>
                </a:lnTo>
                <a:lnTo>
                  <a:pt x="1797255" y="1212032"/>
                </a:lnTo>
                <a:lnTo>
                  <a:pt x="1804615" y="1205800"/>
                </a:lnTo>
                <a:close/>
                <a:moveTo>
                  <a:pt x="8642188" y="1198818"/>
                </a:moveTo>
                <a:lnTo>
                  <a:pt x="8644284" y="1207050"/>
                </a:lnTo>
                <a:lnTo>
                  <a:pt x="8642974" y="1200196"/>
                </a:lnTo>
                <a:close/>
                <a:moveTo>
                  <a:pt x="602823" y="1197514"/>
                </a:moveTo>
                <a:lnTo>
                  <a:pt x="602974" y="1197594"/>
                </a:lnTo>
                <a:lnTo>
                  <a:pt x="602918" y="1197685"/>
                </a:lnTo>
                <a:lnTo>
                  <a:pt x="626049" y="1206881"/>
                </a:lnTo>
                <a:cubicBezTo>
                  <a:pt x="629918" y="1207667"/>
                  <a:pt x="633734" y="1207631"/>
                  <a:pt x="637434" y="1206113"/>
                </a:cubicBezTo>
                <a:lnTo>
                  <a:pt x="637539" y="1206018"/>
                </a:lnTo>
                <a:lnTo>
                  <a:pt x="626180" y="1206786"/>
                </a:lnTo>
                <a:close/>
                <a:moveTo>
                  <a:pt x="648125" y="1196440"/>
                </a:moveTo>
                <a:lnTo>
                  <a:pt x="640129" y="1203677"/>
                </a:lnTo>
                <a:lnTo>
                  <a:pt x="648123" y="1196451"/>
                </a:lnTo>
                <a:close/>
                <a:moveTo>
                  <a:pt x="7796508" y="1190489"/>
                </a:moveTo>
                <a:lnTo>
                  <a:pt x="7796500" y="1190543"/>
                </a:lnTo>
                <a:cubicBezTo>
                  <a:pt x="7797386" y="1201678"/>
                  <a:pt x="7800583" y="1213638"/>
                  <a:pt x="7806179" y="1226497"/>
                </a:cubicBezTo>
                <a:cubicBezTo>
                  <a:pt x="7808988" y="1232926"/>
                  <a:pt x="7809488" y="1239213"/>
                  <a:pt x="7809500" y="1245439"/>
                </a:cubicBezTo>
                <a:lnTo>
                  <a:pt x="7809891" y="1263945"/>
                </a:lnTo>
                <a:lnTo>
                  <a:pt x="7809894" y="1263931"/>
                </a:lnTo>
                <a:cubicBezTo>
                  <a:pt x="7808179" y="1251548"/>
                  <a:pt x="7811798" y="1239261"/>
                  <a:pt x="7806179" y="1226402"/>
                </a:cubicBezTo>
                <a:close/>
                <a:moveTo>
                  <a:pt x="99776" y="1189237"/>
                </a:moveTo>
                <a:lnTo>
                  <a:pt x="99880" y="1189447"/>
                </a:lnTo>
                <a:cubicBezTo>
                  <a:pt x="105115" y="1195856"/>
                  <a:pt x="112294" y="1202095"/>
                  <a:pt x="121486" y="1208453"/>
                </a:cubicBezTo>
                <a:cubicBezTo>
                  <a:pt x="147965" y="1226741"/>
                  <a:pt x="173016" y="1247219"/>
                  <a:pt x="199210" y="1266079"/>
                </a:cubicBezTo>
                <a:cubicBezTo>
                  <a:pt x="209187" y="1273318"/>
                  <a:pt x="216373" y="1282337"/>
                  <a:pt x="222219" y="1292257"/>
                </a:cubicBezTo>
                <a:lnTo>
                  <a:pt x="231403" y="1311629"/>
                </a:lnTo>
                <a:lnTo>
                  <a:pt x="222068" y="1291931"/>
                </a:lnTo>
                <a:cubicBezTo>
                  <a:pt x="216218" y="1282016"/>
                  <a:pt x="209020" y="1273008"/>
                  <a:pt x="199019" y="1265793"/>
                </a:cubicBezTo>
                <a:cubicBezTo>
                  <a:pt x="172921" y="1246934"/>
                  <a:pt x="147870" y="1226455"/>
                  <a:pt x="121295" y="1208167"/>
                </a:cubicBezTo>
                <a:close/>
                <a:moveTo>
                  <a:pt x="1084490" y="1184445"/>
                </a:moveTo>
                <a:lnTo>
                  <a:pt x="1084392" y="1184510"/>
                </a:lnTo>
                <a:cubicBezTo>
                  <a:pt x="1082177" y="1189284"/>
                  <a:pt x="1083892" y="1195404"/>
                  <a:pt x="1093988" y="1201881"/>
                </a:cubicBezTo>
                <a:cubicBezTo>
                  <a:pt x="1098227" y="1204595"/>
                  <a:pt x="1102394" y="1209096"/>
                  <a:pt x="1104585" y="1213680"/>
                </a:cubicBezTo>
                <a:lnTo>
                  <a:pt x="1103332" y="1225894"/>
                </a:lnTo>
                <a:lnTo>
                  <a:pt x="1103418" y="1225788"/>
                </a:lnTo>
                <a:cubicBezTo>
                  <a:pt x="1110752" y="1219692"/>
                  <a:pt x="1102561" y="1207119"/>
                  <a:pt x="1094083" y="1201690"/>
                </a:cubicBezTo>
                <a:cubicBezTo>
                  <a:pt x="1089035" y="1198451"/>
                  <a:pt x="1086082" y="1195302"/>
                  <a:pt x="1084668" y="1192366"/>
                </a:cubicBezTo>
                <a:close/>
                <a:moveTo>
                  <a:pt x="614890" y="1172898"/>
                </a:moveTo>
                <a:lnTo>
                  <a:pt x="614774" y="1172900"/>
                </a:lnTo>
                <a:lnTo>
                  <a:pt x="602709" y="1197454"/>
                </a:lnTo>
                <a:lnTo>
                  <a:pt x="602786" y="1197495"/>
                </a:lnTo>
                <a:close/>
                <a:moveTo>
                  <a:pt x="594464" y="1163428"/>
                </a:moveTo>
                <a:lnTo>
                  <a:pt x="587747" y="1167115"/>
                </a:lnTo>
                <a:lnTo>
                  <a:pt x="574094" y="1168321"/>
                </a:lnTo>
                <a:lnTo>
                  <a:pt x="574114" y="1168352"/>
                </a:lnTo>
                <a:lnTo>
                  <a:pt x="573273" y="1168692"/>
                </a:lnTo>
                <a:lnTo>
                  <a:pt x="556779" y="1172476"/>
                </a:lnTo>
                <a:lnTo>
                  <a:pt x="546554" y="1179495"/>
                </a:lnTo>
                <a:lnTo>
                  <a:pt x="546294" y="1179600"/>
                </a:lnTo>
                <a:lnTo>
                  <a:pt x="546259" y="1179698"/>
                </a:lnTo>
                <a:lnTo>
                  <a:pt x="546554" y="1179495"/>
                </a:lnTo>
                <a:lnTo>
                  <a:pt x="573273" y="1168692"/>
                </a:lnTo>
                <a:lnTo>
                  <a:pt x="573923" y="1168543"/>
                </a:lnTo>
                <a:lnTo>
                  <a:pt x="573954" y="1168602"/>
                </a:lnTo>
                <a:lnTo>
                  <a:pt x="587628" y="1167400"/>
                </a:lnTo>
                <a:cubicBezTo>
                  <a:pt x="592164" y="1166804"/>
                  <a:pt x="595498" y="1165780"/>
                  <a:pt x="594497" y="1163590"/>
                </a:cubicBezTo>
                <a:close/>
                <a:moveTo>
                  <a:pt x="7893809" y="1159251"/>
                </a:moveTo>
                <a:lnTo>
                  <a:pt x="7893744" y="1159260"/>
                </a:lnTo>
                <a:lnTo>
                  <a:pt x="7911811" y="1165036"/>
                </a:lnTo>
                <a:lnTo>
                  <a:pt x="7911843" y="1165017"/>
                </a:lnTo>
                <a:close/>
                <a:moveTo>
                  <a:pt x="1897422" y="1159113"/>
                </a:moveTo>
                <a:lnTo>
                  <a:pt x="1893507" y="1162210"/>
                </a:lnTo>
                <a:lnTo>
                  <a:pt x="1897041" y="1163305"/>
                </a:lnTo>
                <a:cubicBezTo>
                  <a:pt x="1896755" y="1169663"/>
                  <a:pt x="1895907" y="1175927"/>
                  <a:pt x="1895827" y="1181459"/>
                </a:cubicBezTo>
                <a:lnTo>
                  <a:pt x="1896546" y="1184369"/>
                </a:lnTo>
                <a:lnTo>
                  <a:pt x="1896434" y="1187009"/>
                </a:lnTo>
                <a:lnTo>
                  <a:pt x="1898688" y="1193050"/>
                </a:lnTo>
                <a:lnTo>
                  <a:pt x="1899225" y="1195224"/>
                </a:lnTo>
                <a:lnTo>
                  <a:pt x="1899571" y="1195415"/>
                </a:lnTo>
                <a:lnTo>
                  <a:pt x="1898688" y="1193050"/>
                </a:lnTo>
                <a:lnTo>
                  <a:pt x="1896546" y="1184369"/>
                </a:lnTo>
                <a:lnTo>
                  <a:pt x="1897422" y="1163590"/>
                </a:lnTo>
                <a:cubicBezTo>
                  <a:pt x="1897422" y="1162066"/>
                  <a:pt x="1897422" y="1160637"/>
                  <a:pt x="1897422" y="1159113"/>
                </a:cubicBezTo>
                <a:close/>
                <a:moveTo>
                  <a:pt x="810969" y="1147707"/>
                </a:moveTo>
                <a:lnTo>
                  <a:pt x="808531" y="1148507"/>
                </a:lnTo>
                <a:lnTo>
                  <a:pt x="801452" y="1147969"/>
                </a:lnTo>
                <a:cubicBezTo>
                  <a:pt x="788427" y="1150231"/>
                  <a:pt x="775330" y="1159351"/>
                  <a:pt x="768614" y="1177973"/>
                </a:cubicBezTo>
                <a:lnTo>
                  <a:pt x="768582" y="1178068"/>
                </a:lnTo>
                <a:lnTo>
                  <a:pt x="782558" y="1157026"/>
                </a:lnTo>
                <a:lnTo>
                  <a:pt x="808531" y="1148507"/>
                </a:lnTo>
                <a:lnTo>
                  <a:pt x="813246" y="1148865"/>
                </a:lnTo>
                <a:lnTo>
                  <a:pt x="833765" y="1159304"/>
                </a:lnTo>
                <a:cubicBezTo>
                  <a:pt x="852815" y="1185307"/>
                  <a:pt x="903202" y="1202833"/>
                  <a:pt x="877485" y="1252649"/>
                </a:cubicBezTo>
                <a:cubicBezTo>
                  <a:pt x="875533" y="1256459"/>
                  <a:pt x="876461" y="1261793"/>
                  <a:pt x="878164" y="1267532"/>
                </a:cubicBezTo>
                <a:lnTo>
                  <a:pt x="883432" y="1284667"/>
                </a:lnTo>
                <a:lnTo>
                  <a:pt x="883581" y="1284748"/>
                </a:lnTo>
                <a:cubicBezTo>
                  <a:pt x="883676" y="1284939"/>
                  <a:pt x="883772" y="1285034"/>
                  <a:pt x="883867" y="1285224"/>
                </a:cubicBezTo>
                <a:cubicBezTo>
                  <a:pt x="884057" y="1285415"/>
                  <a:pt x="884152" y="1285510"/>
                  <a:pt x="884248" y="1285701"/>
                </a:cubicBezTo>
                <a:cubicBezTo>
                  <a:pt x="874342" y="1303798"/>
                  <a:pt x="883105" y="1320848"/>
                  <a:pt x="893201" y="1348756"/>
                </a:cubicBezTo>
                <a:cubicBezTo>
                  <a:pt x="899916" y="1335993"/>
                  <a:pt x="906965" y="1326015"/>
                  <a:pt x="910358" y="1316835"/>
                </a:cubicBezTo>
                <a:lnTo>
                  <a:pt x="910541" y="1315505"/>
                </a:lnTo>
                <a:lnTo>
                  <a:pt x="910383" y="1316645"/>
                </a:lnTo>
                <a:cubicBezTo>
                  <a:pt x="906989" y="1325824"/>
                  <a:pt x="899965" y="1335802"/>
                  <a:pt x="893297" y="1348565"/>
                </a:cubicBezTo>
                <a:lnTo>
                  <a:pt x="893297" y="1348470"/>
                </a:lnTo>
                <a:cubicBezTo>
                  <a:pt x="883296" y="1320562"/>
                  <a:pt x="874533" y="1303417"/>
                  <a:pt x="884344" y="1285415"/>
                </a:cubicBezTo>
                <a:lnTo>
                  <a:pt x="884439" y="1285224"/>
                </a:lnTo>
                <a:lnTo>
                  <a:pt x="884438" y="1285224"/>
                </a:lnTo>
                <a:cubicBezTo>
                  <a:pt x="884343" y="1285320"/>
                  <a:pt x="884248" y="1285510"/>
                  <a:pt x="884248" y="1285606"/>
                </a:cubicBezTo>
                <a:cubicBezTo>
                  <a:pt x="884152" y="1285415"/>
                  <a:pt x="884057" y="1285320"/>
                  <a:pt x="883962" y="1285129"/>
                </a:cubicBezTo>
                <a:cubicBezTo>
                  <a:pt x="883772" y="1284939"/>
                  <a:pt x="883676" y="1284843"/>
                  <a:pt x="883581" y="1284653"/>
                </a:cubicBezTo>
                <a:cubicBezTo>
                  <a:pt x="881295" y="1273794"/>
                  <a:pt x="873580" y="1260174"/>
                  <a:pt x="877580" y="1252458"/>
                </a:cubicBezTo>
                <a:cubicBezTo>
                  <a:pt x="903298" y="1202643"/>
                  <a:pt x="852910" y="1185117"/>
                  <a:pt x="833860" y="1159113"/>
                </a:cubicBezTo>
                <a:cubicBezTo>
                  <a:pt x="830646" y="1154708"/>
                  <a:pt x="825800" y="1151356"/>
                  <a:pt x="820130" y="1149389"/>
                </a:cubicBezTo>
                <a:lnTo>
                  <a:pt x="813246" y="1148865"/>
                </a:lnTo>
                <a:close/>
                <a:moveTo>
                  <a:pt x="618437" y="1145878"/>
                </a:moveTo>
                <a:lnTo>
                  <a:pt x="618310" y="1146064"/>
                </a:lnTo>
                <a:cubicBezTo>
                  <a:pt x="641075" y="1151588"/>
                  <a:pt x="674507" y="1141968"/>
                  <a:pt x="673745" y="1182449"/>
                </a:cubicBezTo>
                <a:cubicBezTo>
                  <a:pt x="673650" y="1185021"/>
                  <a:pt x="680413" y="1187783"/>
                  <a:pt x="683937" y="1190450"/>
                </a:cubicBezTo>
                <a:cubicBezTo>
                  <a:pt x="707273" y="1152160"/>
                  <a:pt x="724133" y="1190927"/>
                  <a:pt x="740897" y="1197689"/>
                </a:cubicBezTo>
                <a:cubicBezTo>
                  <a:pt x="753422" y="1202737"/>
                  <a:pt x="759208" y="1200999"/>
                  <a:pt x="762423" y="1196427"/>
                </a:cubicBezTo>
                <a:lnTo>
                  <a:pt x="763121" y="1194335"/>
                </a:lnTo>
                <a:lnTo>
                  <a:pt x="762483" y="1196237"/>
                </a:lnTo>
                <a:cubicBezTo>
                  <a:pt x="759280" y="1200809"/>
                  <a:pt x="753518" y="1202547"/>
                  <a:pt x="740992" y="1197499"/>
                </a:cubicBezTo>
                <a:cubicBezTo>
                  <a:pt x="724323" y="1190736"/>
                  <a:pt x="707368" y="1151970"/>
                  <a:pt x="684032" y="1190260"/>
                </a:cubicBezTo>
                <a:cubicBezTo>
                  <a:pt x="680508" y="1187593"/>
                  <a:pt x="673840" y="1184831"/>
                  <a:pt x="673840" y="1182259"/>
                </a:cubicBezTo>
                <a:cubicBezTo>
                  <a:pt x="674269" y="1162018"/>
                  <a:pt x="666102" y="1154303"/>
                  <a:pt x="654981" y="1150958"/>
                </a:cubicBezTo>
                <a:close/>
                <a:moveTo>
                  <a:pt x="60231" y="1145291"/>
                </a:moveTo>
                <a:lnTo>
                  <a:pt x="59881" y="1148149"/>
                </a:lnTo>
                <a:lnTo>
                  <a:pt x="48229" y="1153255"/>
                </a:lnTo>
                <a:lnTo>
                  <a:pt x="33660" y="1157510"/>
                </a:lnTo>
                <a:lnTo>
                  <a:pt x="29475" y="1158637"/>
                </a:lnTo>
                <a:cubicBezTo>
                  <a:pt x="25118" y="1159459"/>
                  <a:pt x="19782" y="1159423"/>
                  <a:pt x="15373" y="1160218"/>
                </a:cubicBezTo>
                <a:lnTo>
                  <a:pt x="14361" y="1160995"/>
                </a:lnTo>
                <a:lnTo>
                  <a:pt x="11341" y="1161447"/>
                </a:lnTo>
                <a:lnTo>
                  <a:pt x="7041" y="1166615"/>
                </a:lnTo>
                <a:lnTo>
                  <a:pt x="6825" y="1166781"/>
                </a:lnTo>
                <a:lnTo>
                  <a:pt x="6843" y="1166853"/>
                </a:lnTo>
                <a:lnTo>
                  <a:pt x="7041" y="1166615"/>
                </a:lnTo>
                <a:lnTo>
                  <a:pt x="14361" y="1160995"/>
                </a:lnTo>
                <a:lnTo>
                  <a:pt x="29474" y="1158732"/>
                </a:lnTo>
                <a:lnTo>
                  <a:pt x="33660" y="1157510"/>
                </a:lnTo>
                <a:lnTo>
                  <a:pt x="46275" y="1154111"/>
                </a:lnTo>
                <a:lnTo>
                  <a:pt x="48229" y="1153255"/>
                </a:lnTo>
                <a:lnTo>
                  <a:pt x="51858" y="1152195"/>
                </a:lnTo>
                <a:cubicBezTo>
                  <a:pt x="58835" y="1149469"/>
                  <a:pt x="63479" y="1146683"/>
                  <a:pt x="60240" y="1145302"/>
                </a:cubicBezTo>
                <a:close/>
                <a:moveTo>
                  <a:pt x="2253750" y="1143049"/>
                </a:moveTo>
                <a:lnTo>
                  <a:pt x="2239545" y="1158542"/>
                </a:lnTo>
                <a:lnTo>
                  <a:pt x="2239554" y="1158542"/>
                </a:lnTo>
                <a:close/>
                <a:moveTo>
                  <a:pt x="1436182" y="1138497"/>
                </a:moveTo>
                <a:lnTo>
                  <a:pt x="1451367" y="1153970"/>
                </a:lnTo>
                <a:lnTo>
                  <a:pt x="1451380" y="1153976"/>
                </a:lnTo>
                <a:lnTo>
                  <a:pt x="1436255" y="1138538"/>
                </a:lnTo>
                <a:close/>
                <a:moveTo>
                  <a:pt x="177178" y="1137205"/>
                </a:moveTo>
                <a:lnTo>
                  <a:pt x="154728" y="1140635"/>
                </a:lnTo>
                <a:cubicBezTo>
                  <a:pt x="150347" y="1140230"/>
                  <a:pt x="147257" y="1140885"/>
                  <a:pt x="145187" y="1142257"/>
                </a:cubicBezTo>
                <a:lnTo>
                  <a:pt x="145156" y="1142311"/>
                </a:lnTo>
                <a:lnTo>
                  <a:pt x="154443" y="1140730"/>
                </a:lnTo>
                <a:cubicBezTo>
                  <a:pt x="162706" y="1141492"/>
                  <a:pt x="170076" y="1139968"/>
                  <a:pt x="176928" y="1137335"/>
                </a:cubicBezTo>
                <a:close/>
                <a:moveTo>
                  <a:pt x="452815" y="1125999"/>
                </a:moveTo>
                <a:lnTo>
                  <a:pt x="452576" y="1126062"/>
                </a:lnTo>
                <a:cubicBezTo>
                  <a:pt x="420476" y="1129777"/>
                  <a:pt x="403522" y="1166543"/>
                  <a:pt x="410570" y="1198833"/>
                </a:cubicBezTo>
                <a:cubicBezTo>
                  <a:pt x="420191" y="1243029"/>
                  <a:pt x="384281" y="1270270"/>
                  <a:pt x="378566" y="1308180"/>
                </a:cubicBezTo>
                <a:lnTo>
                  <a:pt x="378300" y="1308647"/>
                </a:lnTo>
                <a:lnTo>
                  <a:pt x="365606" y="1321612"/>
                </a:lnTo>
                <a:lnTo>
                  <a:pt x="365338" y="1321787"/>
                </a:lnTo>
                <a:lnTo>
                  <a:pt x="365421" y="1321800"/>
                </a:lnTo>
                <a:lnTo>
                  <a:pt x="365606" y="1321612"/>
                </a:lnTo>
                <a:lnTo>
                  <a:pt x="374070" y="1316065"/>
                </a:lnTo>
                <a:lnTo>
                  <a:pt x="378300" y="1308647"/>
                </a:lnTo>
                <a:lnTo>
                  <a:pt x="378851" y="1308084"/>
                </a:lnTo>
                <a:cubicBezTo>
                  <a:pt x="384471" y="1270175"/>
                  <a:pt x="420475" y="1242933"/>
                  <a:pt x="410855" y="1198737"/>
                </a:cubicBezTo>
                <a:cubicBezTo>
                  <a:pt x="407331" y="1182592"/>
                  <a:pt x="409808" y="1165328"/>
                  <a:pt x="417178" y="1151636"/>
                </a:cubicBezTo>
                <a:close/>
                <a:moveTo>
                  <a:pt x="6602886" y="1120388"/>
                </a:moveTo>
                <a:cubicBezTo>
                  <a:pt x="6600123" y="1118102"/>
                  <a:pt x="6596265" y="1118459"/>
                  <a:pt x="6592825" y="1120590"/>
                </a:cubicBezTo>
                <a:lnTo>
                  <a:pt x="6592758" y="1120686"/>
                </a:lnTo>
                <a:lnTo>
                  <a:pt x="6602790" y="1120484"/>
                </a:lnTo>
                <a:cubicBezTo>
                  <a:pt x="6620030" y="1134724"/>
                  <a:pt x="6631937" y="1133914"/>
                  <a:pt x="6641342" y="1127116"/>
                </a:cubicBezTo>
                <a:lnTo>
                  <a:pt x="6641429" y="1127023"/>
                </a:lnTo>
                <a:lnTo>
                  <a:pt x="6625100" y="1131593"/>
                </a:lnTo>
                <a:cubicBezTo>
                  <a:pt x="6618792" y="1130866"/>
                  <a:pt x="6611506" y="1127508"/>
                  <a:pt x="6602886" y="1120388"/>
                </a:cubicBezTo>
                <a:close/>
                <a:moveTo>
                  <a:pt x="7780406" y="1120360"/>
                </a:moveTo>
                <a:lnTo>
                  <a:pt x="7770941" y="1139691"/>
                </a:lnTo>
                <a:cubicBezTo>
                  <a:pt x="7765281" y="1145772"/>
                  <a:pt x="7757054" y="1151416"/>
                  <a:pt x="7745981" y="1156583"/>
                </a:cubicBezTo>
                <a:cubicBezTo>
                  <a:pt x="7737028" y="1139343"/>
                  <a:pt x="7725121" y="1136104"/>
                  <a:pt x="7704166" y="1134676"/>
                </a:cubicBezTo>
                <a:cubicBezTo>
                  <a:pt x="7666352" y="1132104"/>
                  <a:pt x="7636539" y="1152106"/>
                  <a:pt x="7602630" y="1159155"/>
                </a:cubicBezTo>
                <a:cubicBezTo>
                  <a:pt x="7585342" y="1162774"/>
                  <a:pt x="7569608" y="1168156"/>
                  <a:pt x="7555470" y="1175325"/>
                </a:cubicBezTo>
                <a:lnTo>
                  <a:pt x="7542106" y="1184890"/>
                </a:lnTo>
                <a:lnTo>
                  <a:pt x="7535414" y="1187709"/>
                </a:lnTo>
                <a:lnTo>
                  <a:pt x="7530972" y="1192859"/>
                </a:lnTo>
                <a:lnTo>
                  <a:pt x="7517893" y="1202220"/>
                </a:lnTo>
                <a:cubicBezTo>
                  <a:pt x="7496092" y="1223758"/>
                  <a:pt x="7480852" y="1252548"/>
                  <a:pt x="7472518" y="1288790"/>
                </a:cubicBezTo>
                <a:lnTo>
                  <a:pt x="7472518" y="1288815"/>
                </a:lnTo>
                <a:lnTo>
                  <a:pt x="7490074" y="1240277"/>
                </a:lnTo>
                <a:lnTo>
                  <a:pt x="7530972" y="1192859"/>
                </a:lnTo>
                <a:lnTo>
                  <a:pt x="7542106" y="1184890"/>
                </a:lnTo>
                <a:lnTo>
                  <a:pt x="7602534" y="1159441"/>
                </a:lnTo>
                <a:cubicBezTo>
                  <a:pt x="7636443" y="1152393"/>
                  <a:pt x="7666256" y="1132295"/>
                  <a:pt x="7704071" y="1134962"/>
                </a:cubicBezTo>
                <a:cubicBezTo>
                  <a:pt x="7724930" y="1136391"/>
                  <a:pt x="7736932" y="1139629"/>
                  <a:pt x="7745885" y="1156870"/>
                </a:cubicBezTo>
                <a:cubicBezTo>
                  <a:pt x="7666828" y="1179444"/>
                  <a:pt x="7591390" y="1210114"/>
                  <a:pt x="7540050" y="1277647"/>
                </a:cubicBezTo>
                <a:lnTo>
                  <a:pt x="7538354" y="1280525"/>
                </a:lnTo>
                <a:lnTo>
                  <a:pt x="7528326" y="1295581"/>
                </a:lnTo>
                <a:lnTo>
                  <a:pt x="7526778" y="1300169"/>
                </a:lnTo>
                <a:lnTo>
                  <a:pt x="7523864" y="1305114"/>
                </a:lnTo>
                <a:lnTo>
                  <a:pt x="7522748" y="1312111"/>
                </a:lnTo>
                <a:lnTo>
                  <a:pt x="7521678" y="1315281"/>
                </a:lnTo>
                <a:lnTo>
                  <a:pt x="7522021" y="1316672"/>
                </a:lnTo>
                <a:lnTo>
                  <a:pt x="7521473" y="1320104"/>
                </a:lnTo>
                <a:cubicBezTo>
                  <a:pt x="7521756" y="1325109"/>
                  <a:pt x="7523268" y="1330078"/>
                  <a:pt x="7526455" y="1334881"/>
                </a:cubicBezTo>
                <a:lnTo>
                  <a:pt x="7526514" y="1334929"/>
                </a:lnTo>
                <a:lnTo>
                  <a:pt x="7522021" y="1316672"/>
                </a:lnTo>
                <a:lnTo>
                  <a:pt x="7522748" y="1312111"/>
                </a:lnTo>
                <a:lnTo>
                  <a:pt x="7526778" y="1300169"/>
                </a:lnTo>
                <a:lnTo>
                  <a:pt x="7538354" y="1280525"/>
                </a:lnTo>
                <a:lnTo>
                  <a:pt x="7540145" y="1277836"/>
                </a:lnTo>
                <a:cubicBezTo>
                  <a:pt x="7591485" y="1210304"/>
                  <a:pt x="7666923" y="1179634"/>
                  <a:pt x="7745981" y="1157059"/>
                </a:cubicBezTo>
                <a:cubicBezTo>
                  <a:pt x="7768126" y="1146724"/>
                  <a:pt x="7778866" y="1134485"/>
                  <a:pt x="7780461" y="1120650"/>
                </a:cubicBezTo>
                <a:close/>
                <a:moveTo>
                  <a:pt x="234745" y="1115423"/>
                </a:moveTo>
                <a:lnTo>
                  <a:pt x="215110" y="1117542"/>
                </a:lnTo>
                <a:lnTo>
                  <a:pt x="214921" y="1117641"/>
                </a:lnTo>
                <a:lnTo>
                  <a:pt x="234739" y="1115489"/>
                </a:lnTo>
                <a:close/>
                <a:moveTo>
                  <a:pt x="6818055" y="1106387"/>
                </a:moveTo>
                <a:lnTo>
                  <a:pt x="6817873" y="1106389"/>
                </a:lnTo>
                <a:lnTo>
                  <a:pt x="6865448" y="1117472"/>
                </a:lnTo>
                <a:lnTo>
                  <a:pt x="6867163" y="1118613"/>
                </a:lnTo>
                <a:lnTo>
                  <a:pt x="6896689" y="1140711"/>
                </a:lnTo>
                <a:lnTo>
                  <a:pt x="6904153" y="1150778"/>
                </a:lnTo>
                <a:lnTo>
                  <a:pt x="6915873" y="1174682"/>
                </a:lnTo>
                <a:lnTo>
                  <a:pt x="6919492" y="1187517"/>
                </a:lnTo>
                <a:lnTo>
                  <a:pt x="6918796" y="1226772"/>
                </a:lnTo>
                <a:lnTo>
                  <a:pt x="6918544" y="1230307"/>
                </a:lnTo>
                <a:cubicBezTo>
                  <a:pt x="6914734" y="1246690"/>
                  <a:pt x="6912829" y="1261644"/>
                  <a:pt x="6914353" y="1266693"/>
                </a:cubicBezTo>
                <a:cubicBezTo>
                  <a:pt x="6920545" y="1343750"/>
                  <a:pt x="6888731" y="1392518"/>
                  <a:pt x="6835296" y="1425474"/>
                </a:cubicBezTo>
                <a:cubicBezTo>
                  <a:pt x="6809769" y="1441286"/>
                  <a:pt x="6785194" y="1449953"/>
                  <a:pt x="6785671" y="1487006"/>
                </a:cubicBezTo>
                <a:cubicBezTo>
                  <a:pt x="6785813" y="1497626"/>
                  <a:pt x="6780217" y="1506580"/>
                  <a:pt x="6772359" y="1512521"/>
                </a:cubicBezTo>
                <a:lnTo>
                  <a:pt x="6745598" y="1519928"/>
                </a:lnTo>
                <a:lnTo>
                  <a:pt x="6745665" y="1519962"/>
                </a:lnTo>
                <a:cubicBezTo>
                  <a:pt x="6763382" y="1522820"/>
                  <a:pt x="6786051" y="1508247"/>
                  <a:pt x="6785861" y="1487006"/>
                </a:cubicBezTo>
                <a:cubicBezTo>
                  <a:pt x="6785480" y="1449954"/>
                  <a:pt x="6809959" y="1441286"/>
                  <a:pt x="6835486" y="1425474"/>
                </a:cubicBezTo>
                <a:cubicBezTo>
                  <a:pt x="6888921" y="1392518"/>
                  <a:pt x="6920735" y="1343750"/>
                  <a:pt x="6914543" y="1266693"/>
                </a:cubicBezTo>
                <a:cubicBezTo>
                  <a:pt x="6913019" y="1261644"/>
                  <a:pt x="6915020" y="1246690"/>
                  <a:pt x="6918734" y="1230307"/>
                </a:cubicBezTo>
                <a:lnTo>
                  <a:pt x="6918796" y="1226772"/>
                </a:lnTo>
                <a:lnTo>
                  <a:pt x="6921175" y="1193486"/>
                </a:lnTo>
                <a:lnTo>
                  <a:pt x="6919492" y="1187517"/>
                </a:lnTo>
                <a:lnTo>
                  <a:pt x="6919585" y="1182254"/>
                </a:lnTo>
                <a:lnTo>
                  <a:pt x="6915873" y="1174682"/>
                </a:lnTo>
                <a:lnTo>
                  <a:pt x="6912188" y="1161613"/>
                </a:lnTo>
                <a:lnTo>
                  <a:pt x="6904153" y="1150778"/>
                </a:lnTo>
                <a:lnTo>
                  <a:pt x="6900684" y="1143701"/>
                </a:lnTo>
                <a:lnTo>
                  <a:pt x="6896689" y="1140711"/>
                </a:lnTo>
                <a:lnTo>
                  <a:pt x="6893105" y="1135878"/>
                </a:lnTo>
                <a:lnTo>
                  <a:pt x="6867163" y="1118613"/>
                </a:lnTo>
                <a:lnTo>
                  <a:pt x="6865638" y="1117472"/>
                </a:lnTo>
                <a:cubicBezTo>
                  <a:pt x="6851666" y="1111096"/>
                  <a:pt x="6835604" y="1107244"/>
                  <a:pt x="6818055" y="1106387"/>
                </a:cubicBezTo>
                <a:close/>
                <a:moveTo>
                  <a:pt x="8113372" y="1103133"/>
                </a:moveTo>
                <a:lnTo>
                  <a:pt x="8113291" y="1103196"/>
                </a:lnTo>
                <a:lnTo>
                  <a:pt x="8113073" y="1103682"/>
                </a:lnTo>
                <a:lnTo>
                  <a:pt x="8104085" y="1120174"/>
                </a:lnTo>
                <a:lnTo>
                  <a:pt x="8102928" y="1126230"/>
                </a:lnTo>
                <a:lnTo>
                  <a:pt x="8101259" y="1129938"/>
                </a:lnTo>
                <a:cubicBezTo>
                  <a:pt x="8099044" y="1139776"/>
                  <a:pt x="8097977" y="1150344"/>
                  <a:pt x="8096120" y="1161060"/>
                </a:cubicBezTo>
                <a:cubicBezTo>
                  <a:pt x="8093643" y="1175348"/>
                  <a:pt x="8087904" y="1188397"/>
                  <a:pt x="8080260" y="1200910"/>
                </a:cubicBezTo>
                <a:lnTo>
                  <a:pt x="8052973" y="1237543"/>
                </a:lnTo>
                <a:lnTo>
                  <a:pt x="8053162" y="1237355"/>
                </a:lnTo>
                <a:cubicBezTo>
                  <a:pt x="8073355" y="1213067"/>
                  <a:pt x="8091357" y="1189445"/>
                  <a:pt x="8096310" y="1160870"/>
                </a:cubicBezTo>
                <a:lnTo>
                  <a:pt x="8102928" y="1126230"/>
                </a:lnTo>
                <a:lnTo>
                  <a:pt x="8113073" y="1103682"/>
                </a:lnTo>
                <a:close/>
                <a:moveTo>
                  <a:pt x="2345956" y="1100630"/>
                </a:moveTo>
                <a:lnTo>
                  <a:pt x="2345956" y="1100721"/>
                </a:lnTo>
                <a:lnTo>
                  <a:pt x="2353132" y="1107502"/>
                </a:lnTo>
                <a:lnTo>
                  <a:pt x="2353225" y="1107500"/>
                </a:lnTo>
                <a:close/>
                <a:moveTo>
                  <a:pt x="263455" y="1100494"/>
                </a:moveTo>
                <a:lnTo>
                  <a:pt x="260551" y="1131015"/>
                </a:lnTo>
                <a:cubicBezTo>
                  <a:pt x="259480" y="1144338"/>
                  <a:pt x="260819" y="1155277"/>
                  <a:pt x="264741" y="1162952"/>
                </a:cubicBezTo>
                <a:lnTo>
                  <a:pt x="268856" y="1165537"/>
                </a:lnTo>
                <a:lnTo>
                  <a:pt x="269779" y="1169508"/>
                </a:lnTo>
                <a:lnTo>
                  <a:pt x="283980" y="1175033"/>
                </a:lnTo>
                <a:lnTo>
                  <a:pt x="284421" y="1175310"/>
                </a:lnTo>
                <a:lnTo>
                  <a:pt x="284589" y="1175271"/>
                </a:lnTo>
                <a:lnTo>
                  <a:pt x="283980" y="1175033"/>
                </a:lnTo>
                <a:lnTo>
                  <a:pt x="268856" y="1165537"/>
                </a:lnTo>
                <a:lnTo>
                  <a:pt x="260837" y="1131015"/>
                </a:lnTo>
                <a:cubicBezTo>
                  <a:pt x="261516" y="1122693"/>
                  <a:pt x="262971" y="1113928"/>
                  <a:pt x="263707" y="1105083"/>
                </a:cubicBezTo>
                <a:close/>
                <a:moveTo>
                  <a:pt x="1087011" y="1087416"/>
                </a:moveTo>
                <a:lnTo>
                  <a:pt x="1086916" y="1087449"/>
                </a:lnTo>
                <a:cubicBezTo>
                  <a:pt x="1084677" y="1089485"/>
                  <a:pt x="1083511" y="1092343"/>
                  <a:pt x="1084749" y="1095391"/>
                </a:cubicBezTo>
                <a:lnTo>
                  <a:pt x="1100127" y="1111150"/>
                </a:lnTo>
                <a:lnTo>
                  <a:pt x="1100084" y="1111203"/>
                </a:lnTo>
                <a:lnTo>
                  <a:pt x="1100179" y="1111203"/>
                </a:lnTo>
                <a:lnTo>
                  <a:pt x="1100127" y="1111150"/>
                </a:lnTo>
                <a:lnTo>
                  <a:pt x="1100171" y="1111095"/>
                </a:lnTo>
                <a:lnTo>
                  <a:pt x="1084845" y="1095391"/>
                </a:lnTo>
                <a:close/>
                <a:moveTo>
                  <a:pt x="449480" y="1085926"/>
                </a:moveTo>
                <a:lnTo>
                  <a:pt x="449252" y="1085982"/>
                </a:lnTo>
                <a:lnTo>
                  <a:pt x="486485" y="1090915"/>
                </a:lnTo>
                <a:cubicBezTo>
                  <a:pt x="483866" y="1099582"/>
                  <a:pt x="482723" y="1107512"/>
                  <a:pt x="478567" y="1113703"/>
                </a:cubicBezTo>
                <a:lnTo>
                  <a:pt x="469548" y="1121532"/>
                </a:lnTo>
                <a:lnTo>
                  <a:pt x="469798" y="1121465"/>
                </a:lnTo>
                <a:cubicBezTo>
                  <a:pt x="473943" y="1119364"/>
                  <a:pt x="476774" y="1116703"/>
                  <a:pt x="478852" y="1113608"/>
                </a:cubicBezTo>
                <a:lnTo>
                  <a:pt x="486742" y="1090898"/>
                </a:lnTo>
                <a:close/>
                <a:moveTo>
                  <a:pt x="6021108" y="1085595"/>
                </a:moveTo>
                <a:cubicBezTo>
                  <a:pt x="6004096" y="1084681"/>
                  <a:pt x="5985403" y="1087670"/>
                  <a:pt x="5965758" y="1095052"/>
                </a:cubicBezTo>
                <a:cubicBezTo>
                  <a:pt x="5960281" y="1097100"/>
                  <a:pt x="5955399" y="1099623"/>
                  <a:pt x="5950482" y="1100838"/>
                </a:cubicBezTo>
                <a:lnTo>
                  <a:pt x="5935191" y="1098793"/>
                </a:lnTo>
                <a:lnTo>
                  <a:pt x="5940387" y="1115833"/>
                </a:lnTo>
                <a:cubicBezTo>
                  <a:pt x="5947286" y="1129098"/>
                  <a:pt x="5959448" y="1130723"/>
                  <a:pt x="5978522" y="1118579"/>
                </a:cubicBezTo>
                <a:cubicBezTo>
                  <a:pt x="6019384" y="1092480"/>
                  <a:pt x="6047483" y="1101434"/>
                  <a:pt x="6057294" y="1150678"/>
                </a:cubicBezTo>
                <a:cubicBezTo>
                  <a:pt x="6060294" y="1165822"/>
                  <a:pt x="6066461" y="1175466"/>
                  <a:pt x="6075320" y="1180920"/>
                </a:cubicBezTo>
                <a:lnTo>
                  <a:pt x="6109228" y="1185977"/>
                </a:lnTo>
                <a:lnTo>
                  <a:pt x="6109204" y="1185920"/>
                </a:lnTo>
                <a:cubicBezTo>
                  <a:pt x="6108061" y="1126198"/>
                  <a:pt x="6072146" y="1088336"/>
                  <a:pt x="6021108" y="1085595"/>
                </a:cubicBezTo>
                <a:close/>
                <a:moveTo>
                  <a:pt x="1095512" y="1084437"/>
                </a:moveTo>
                <a:lnTo>
                  <a:pt x="1087485" y="1087250"/>
                </a:lnTo>
                <a:lnTo>
                  <a:pt x="1095543" y="1084459"/>
                </a:lnTo>
                <a:close/>
                <a:moveTo>
                  <a:pt x="2287112" y="1081120"/>
                </a:moveTo>
                <a:lnTo>
                  <a:pt x="2257386" y="1081532"/>
                </a:lnTo>
                <a:lnTo>
                  <a:pt x="2257315" y="1081566"/>
                </a:lnTo>
                <a:lnTo>
                  <a:pt x="2287068" y="1081132"/>
                </a:lnTo>
                <a:close/>
                <a:moveTo>
                  <a:pt x="6689670" y="1080205"/>
                </a:moveTo>
                <a:cubicBezTo>
                  <a:pt x="6685473" y="1080580"/>
                  <a:pt x="6681398" y="1082149"/>
                  <a:pt x="6677325" y="1085028"/>
                </a:cubicBezTo>
                <a:lnTo>
                  <a:pt x="6677256" y="1085100"/>
                </a:lnTo>
                <a:lnTo>
                  <a:pt x="6689575" y="1080264"/>
                </a:lnTo>
                <a:cubicBezTo>
                  <a:pt x="6697969" y="1079502"/>
                  <a:pt x="6706851" y="1083527"/>
                  <a:pt x="6717186" y="1091433"/>
                </a:cubicBezTo>
                <a:cubicBezTo>
                  <a:pt x="6738617" y="1107720"/>
                  <a:pt x="6756905" y="1131056"/>
                  <a:pt x="6784241" y="1136391"/>
                </a:cubicBezTo>
                <a:cubicBezTo>
                  <a:pt x="6823103" y="1144011"/>
                  <a:pt x="6836724" y="1170014"/>
                  <a:pt x="6845963" y="1203923"/>
                </a:cubicBezTo>
                <a:cubicBezTo>
                  <a:pt x="6852155" y="1226592"/>
                  <a:pt x="6849107" y="1252024"/>
                  <a:pt x="6864632" y="1271931"/>
                </a:cubicBezTo>
                <a:lnTo>
                  <a:pt x="6873365" y="1279998"/>
                </a:lnTo>
                <a:lnTo>
                  <a:pt x="6877206" y="1286715"/>
                </a:lnTo>
                <a:lnTo>
                  <a:pt x="6877341" y="1287100"/>
                </a:lnTo>
                <a:lnTo>
                  <a:pt x="6877399" y="1287052"/>
                </a:lnTo>
                <a:lnTo>
                  <a:pt x="6877206" y="1286715"/>
                </a:lnTo>
                <a:lnTo>
                  <a:pt x="6875562" y="1282028"/>
                </a:lnTo>
                <a:lnTo>
                  <a:pt x="6873365" y="1279998"/>
                </a:lnTo>
                <a:lnTo>
                  <a:pt x="6873002" y="1279364"/>
                </a:lnTo>
                <a:cubicBezTo>
                  <a:pt x="6870117" y="1276801"/>
                  <a:pt x="6866585" y="1274265"/>
                  <a:pt x="6864728" y="1271836"/>
                </a:cubicBezTo>
                <a:cubicBezTo>
                  <a:pt x="6849202" y="1251929"/>
                  <a:pt x="6852250" y="1226497"/>
                  <a:pt x="6846059" y="1203827"/>
                </a:cubicBezTo>
                <a:cubicBezTo>
                  <a:pt x="6836820" y="1169918"/>
                  <a:pt x="6823199" y="1143915"/>
                  <a:pt x="6784337" y="1136295"/>
                </a:cubicBezTo>
                <a:cubicBezTo>
                  <a:pt x="6757000" y="1130961"/>
                  <a:pt x="6738712" y="1107625"/>
                  <a:pt x="6717281" y="1091337"/>
                </a:cubicBezTo>
                <a:cubicBezTo>
                  <a:pt x="6706946" y="1083479"/>
                  <a:pt x="6698064" y="1079455"/>
                  <a:pt x="6689670" y="1080205"/>
                </a:cubicBezTo>
                <a:close/>
                <a:moveTo>
                  <a:pt x="2423336" y="1071597"/>
                </a:moveTo>
                <a:lnTo>
                  <a:pt x="2395558" y="1080032"/>
                </a:lnTo>
                <a:cubicBezTo>
                  <a:pt x="2387223" y="1084438"/>
                  <a:pt x="2380103" y="1090867"/>
                  <a:pt x="2375006" y="1100630"/>
                </a:cubicBezTo>
                <a:lnTo>
                  <a:pt x="2375102" y="1100630"/>
                </a:lnTo>
                <a:cubicBezTo>
                  <a:pt x="2380198" y="1090867"/>
                  <a:pt x="2387317" y="1084461"/>
                  <a:pt x="2395652" y="1080068"/>
                </a:cubicBezTo>
                <a:lnTo>
                  <a:pt x="2423318" y="1071631"/>
                </a:lnTo>
                <a:close/>
                <a:moveTo>
                  <a:pt x="1934698" y="1071585"/>
                </a:moveTo>
                <a:lnTo>
                  <a:pt x="1934857" y="1071769"/>
                </a:lnTo>
                <a:cubicBezTo>
                  <a:pt x="1940333" y="1077817"/>
                  <a:pt x="1949263" y="1079484"/>
                  <a:pt x="1957252" y="1081901"/>
                </a:cubicBezTo>
                <a:lnTo>
                  <a:pt x="1967768" y="1086635"/>
                </a:lnTo>
                <a:lnTo>
                  <a:pt x="1967653" y="1086445"/>
                </a:lnTo>
                <a:cubicBezTo>
                  <a:pt x="1964690" y="1084220"/>
                  <a:pt x="1960936" y="1082824"/>
                  <a:pt x="1956943" y="1081616"/>
                </a:cubicBezTo>
                <a:close/>
                <a:moveTo>
                  <a:pt x="6054754" y="1067679"/>
                </a:moveTo>
                <a:lnTo>
                  <a:pt x="6081940" y="1081730"/>
                </a:lnTo>
                <a:cubicBezTo>
                  <a:pt x="6090803" y="1086950"/>
                  <a:pt x="6099512" y="1092313"/>
                  <a:pt x="6108252" y="1096671"/>
                </a:cubicBezTo>
                <a:cubicBezTo>
                  <a:pt x="6128731" y="1106863"/>
                  <a:pt x="6161020" y="1116959"/>
                  <a:pt x="6155401" y="1156107"/>
                </a:cubicBezTo>
                <a:cubicBezTo>
                  <a:pt x="6153877" y="1166680"/>
                  <a:pt x="6174737" y="1178776"/>
                  <a:pt x="6189977" y="1186206"/>
                </a:cubicBezTo>
                <a:cubicBezTo>
                  <a:pt x="6241793" y="1211542"/>
                  <a:pt x="6286846" y="1246309"/>
                  <a:pt x="6331137" y="1283551"/>
                </a:cubicBezTo>
                <a:cubicBezTo>
                  <a:pt x="6337959" y="1289302"/>
                  <a:pt x="6345424" y="1295991"/>
                  <a:pt x="6353779" y="1301808"/>
                </a:cubicBezTo>
                <a:lnTo>
                  <a:pt x="6358056" y="1303801"/>
                </a:lnTo>
                <a:lnTo>
                  <a:pt x="6362748" y="1307364"/>
                </a:lnTo>
                <a:lnTo>
                  <a:pt x="6381312" y="1314635"/>
                </a:lnTo>
                <a:lnTo>
                  <a:pt x="6381755" y="1314841"/>
                </a:lnTo>
                <a:lnTo>
                  <a:pt x="6381843" y="1314843"/>
                </a:lnTo>
                <a:lnTo>
                  <a:pt x="6381312" y="1314635"/>
                </a:lnTo>
                <a:lnTo>
                  <a:pt x="6358056" y="1303801"/>
                </a:lnTo>
                <a:lnTo>
                  <a:pt x="6331518" y="1283647"/>
                </a:lnTo>
                <a:cubicBezTo>
                  <a:pt x="6287227" y="1246404"/>
                  <a:pt x="6242173" y="1211638"/>
                  <a:pt x="6190358" y="1186302"/>
                </a:cubicBezTo>
                <a:cubicBezTo>
                  <a:pt x="6175213" y="1178872"/>
                  <a:pt x="6154258" y="1166775"/>
                  <a:pt x="6155782" y="1156202"/>
                </a:cubicBezTo>
                <a:cubicBezTo>
                  <a:pt x="6161402" y="1117055"/>
                  <a:pt x="6129112" y="1106958"/>
                  <a:pt x="6108633" y="1096766"/>
                </a:cubicBezTo>
                <a:cubicBezTo>
                  <a:pt x="6091155" y="1088051"/>
                  <a:pt x="6073796" y="1075312"/>
                  <a:pt x="6055091" y="1067751"/>
                </a:cubicBezTo>
                <a:close/>
                <a:moveTo>
                  <a:pt x="638252" y="1065998"/>
                </a:moveTo>
                <a:lnTo>
                  <a:pt x="616133" y="1084987"/>
                </a:lnTo>
                <a:cubicBezTo>
                  <a:pt x="608920" y="1091430"/>
                  <a:pt x="602267" y="1098112"/>
                  <a:pt x="597225" y="1105547"/>
                </a:cubicBezTo>
                <a:lnTo>
                  <a:pt x="597155" y="1105736"/>
                </a:lnTo>
                <a:lnTo>
                  <a:pt x="615942" y="1085285"/>
                </a:lnTo>
                <a:cubicBezTo>
                  <a:pt x="623156" y="1078835"/>
                  <a:pt x="630930" y="1072626"/>
                  <a:pt x="638217" y="1066149"/>
                </a:cubicBezTo>
                <a:close/>
                <a:moveTo>
                  <a:pt x="2172940" y="1065358"/>
                </a:moveTo>
                <a:lnTo>
                  <a:pt x="2173838" y="1068531"/>
                </a:lnTo>
                <a:cubicBezTo>
                  <a:pt x="2139644" y="1089581"/>
                  <a:pt x="2138881" y="1145207"/>
                  <a:pt x="2103639" y="1152541"/>
                </a:cubicBezTo>
                <a:cubicBezTo>
                  <a:pt x="2072111" y="1159114"/>
                  <a:pt x="2047631" y="1175211"/>
                  <a:pt x="2030106" y="1192546"/>
                </a:cubicBezTo>
                <a:cubicBezTo>
                  <a:pt x="2004864" y="1217407"/>
                  <a:pt x="1960859" y="1200738"/>
                  <a:pt x="1946952" y="1235314"/>
                </a:cubicBezTo>
                <a:cubicBezTo>
                  <a:pt x="1941190" y="1249697"/>
                  <a:pt x="1933498" y="1257936"/>
                  <a:pt x="1924044" y="1262198"/>
                </a:cubicBezTo>
                <a:lnTo>
                  <a:pt x="1890761" y="1265204"/>
                </a:lnTo>
                <a:lnTo>
                  <a:pt x="1870200" y="1283009"/>
                </a:lnTo>
                <a:cubicBezTo>
                  <a:pt x="1847898" y="1293987"/>
                  <a:pt x="1821271" y="1287272"/>
                  <a:pt x="1795981" y="1289987"/>
                </a:cubicBezTo>
                <a:cubicBezTo>
                  <a:pt x="1730640" y="1297131"/>
                  <a:pt x="1665488" y="1291987"/>
                  <a:pt x="1600337" y="1294178"/>
                </a:cubicBezTo>
                <a:cubicBezTo>
                  <a:pt x="1563380" y="1306656"/>
                  <a:pt x="1526804" y="1296654"/>
                  <a:pt x="1490609" y="1290940"/>
                </a:cubicBezTo>
                <a:lnTo>
                  <a:pt x="1487635" y="1290898"/>
                </a:lnTo>
                <a:lnTo>
                  <a:pt x="1468275" y="1289389"/>
                </a:lnTo>
                <a:lnTo>
                  <a:pt x="1464383" y="1290571"/>
                </a:lnTo>
                <a:lnTo>
                  <a:pt x="1459919" y="1290508"/>
                </a:lnTo>
                <a:lnTo>
                  <a:pt x="1458556" y="1292339"/>
                </a:lnTo>
                <a:lnTo>
                  <a:pt x="1453593" y="1293845"/>
                </a:lnTo>
                <a:lnTo>
                  <a:pt x="1448043" y="1306466"/>
                </a:lnTo>
                <a:lnTo>
                  <a:pt x="1447934" y="1306611"/>
                </a:lnTo>
                <a:lnTo>
                  <a:pt x="1447948" y="1306681"/>
                </a:lnTo>
                <a:lnTo>
                  <a:pt x="1448043" y="1306466"/>
                </a:lnTo>
                <a:lnTo>
                  <a:pt x="1458556" y="1292339"/>
                </a:lnTo>
                <a:lnTo>
                  <a:pt x="1464383" y="1290571"/>
                </a:lnTo>
                <a:lnTo>
                  <a:pt x="1487635" y="1290898"/>
                </a:lnTo>
                <a:lnTo>
                  <a:pt x="1490610" y="1291130"/>
                </a:lnTo>
                <a:cubicBezTo>
                  <a:pt x="1526805" y="1296845"/>
                  <a:pt x="1563381" y="1306751"/>
                  <a:pt x="1600338" y="1294369"/>
                </a:cubicBezTo>
                <a:lnTo>
                  <a:pt x="1600342" y="1294373"/>
                </a:lnTo>
                <a:lnTo>
                  <a:pt x="1600338" y="1294368"/>
                </a:lnTo>
                <a:cubicBezTo>
                  <a:pt x="1665489" y="1292177"/>
                  <a:pt x="1730545" y="1297226"/>
                  <a:pt x="1795981" y="1290177"/>
                </a:cubicBezTo>
                <a:lnTo>
                  <a:pt x="1795886" y="1290272"/>
                </a:lnTo>
                <a:cubicBezTo>
                  <a:pt x="1829700" y="1286653"/>
                  <a:pt x="1865706" y="1299893"/>
                  <a:pt x="1890756" y="1265412"/>
                </a:cubicBezTo>
                <a:cubicBezTo>
                  <a:pt x="1916473" y="1268460"/>
                  <a:pt x="1935619" y="1264269"/>
                  <a:pt x="1947143" y="1235504"/>
                </a:cubicBezTo>
                <a:cubicBezTo>
                  <a:pt x="1961050" y="1200928"/>
                  <a:pt x="2005055" y="1217692"/>
                  <a:pt x="2030297" y="1192737"/>
                </a:cubicBezTo>
                <a:cubicBezTo>
                  <a:pt x="2047823" y="1175401"/>
                  <a:pt x="2072303" y="1159304"/>
                  <a:pt x="2103830" y="1152731"/>
                </a:cubicBezTo>
                <a:cubicBezTo>
                  <a:pt x="2139072" y="1145397"/>
                  <a:pt x="2139834" y="1089771"/>
                  <a:pt x="2174030" y="1068721"/>
                </a:cubicBezTo>
                <a:cubicBezTo>
                  <a:pt x="2175291" y="1067935"/>
                  <a:pt x="2174666" y="1066929"/>
                  <a:pt x="2173124" y="1065518"/>
                </a:cubicBezTo>
                <a:close/>
                <a:moveTo>
                  <a:pt x="8233912" y="1064658"/>
                </a:moveTo>
                <a:lnTo>
                  <a:pt x="8211472" y="1067418"/>
                </a:lnTo>
                <a:lnTo>
                  <a:pt x="8211658" y="1067429"/>
                </a:lnTo>
                <a:close/>
                <a:moveTo>
                  <a:pt x="7806526" y="1057770"/>
                </a:moveTo>
                <a:lnTo>
                  <a:pt x="7806524" y="1057773"/>
                </a:lnTo>
                <a:cubicBezTo>
                  <a:pt x="7804940" y="1062048"/>
                  <a:pt x="7804845" y="1066524"/>
                  <a:pt x="7807988" y="1071430"/>
                </a:cubicBezTo>
                <a:cubicBezTo>
                  <a:pt x="7815418" y="1082955"/>
                  <a:pt x="7827991" y="1079335"/>
                  <a:pt x="7838849" y="1078478"/>
                </a:cubicBezTo>
                <a:lnTo>
                  <a:pt x="7851905" y="1074987"/>
                </a:lnTo>
                <a:lnTo>
                  <a:pt x="7854698" y="1074260"/>
                </a:lnTo>
                <a:lnTo>
                  <a:pt x="7869228" y="1074152"/>
                </a:lnTo>
                <a:lnTo>
                  <a:pt x="7875994" y="1083903"/>
                </a:lnTo>
                <a:lnTo>
                  <a:pt x="7875997" y="1083813"/>
                </a:lnTo>
                <a:cubicBezTo>
                  <a:pt x="7872663" y="1073431"/>
                  <a:pt x="7866663" y="1071811"/>
                  <a:pt x="7859852" y="1072919"/>
                </a:cubicBezTo>
                <a:lnTo>
                  <a:pt x="7854698" y="1074260"/>
                </a:lnTo>
                <a:lnTo>
                  <a:pt x="7854621" y="1074261"/>
                </a:lnTo>
                <a:lnTo>
                  <a:pt x="7851905" y="1074987"/>
                </a:lnTo>
                <a:lnTo>
                  <a:pt x="7838850" y="1078384"/>
                </a:lnTo>
                <a:cubicBezTo>
                  <a:pt x="7827991" y="1079241"/>
                  <a:pt x="7815418" y="1082861"/>
                  <a:pt x="7807989" y="1071335"/>
                </a:cubicBezTo>
                <a:close/>
                <a:moveTo>
                  <a:pt x="7949133" y="1057733"/>
                </a:moveTo>
                <a:lnTo>
                  <a:pt x="7945259" y="1060732"/>
                </a:lnTo>
                <a:lnTo>
                  <a:pt x="7949113" y="1057773"/>
                </a:lnTo>
                <a:close/>
                <a:moveTo>
                  <a:pt x="1821002" y="1045447"/>
                </a:moveTo>
                <a:lnTo>
                  <a:pt x="1810642" y="1064611"/>
                </a:lnTo>
                <a:lnTo>
                  <a:pt x="1808222" y="1066767"/>
                </a:lnTo>
                <a:lnTo>
                  <a:pt x="1791723" y="1078013"/>
                </a:lnTo>
                <a:lnTo>
                  <a:pt x="1780195" y="1083964"/>
                </a:lnTo>
                <a:lnTo>
                  <a:pt x="1766549" y="1090629"/>
                </a:lnTo>
                <a:cubicBezTo>
                  <a:pt x="1758167" y="1094915"/>
                  <a:pt x="1749118" y="1097677"/>
                  <a:pt x="1740451" y="1101487"/>
                </a:cubicBezTo>
                <a:cubicBezTo>
                  <a:pt x="1728354" y="1106726"/>
                  <a:pt x="1726734" y="1134634"/>
                  <a:pt x="1709018" y="1122442"/>
                </a:cubicBezTo>
                <a:lnTo>
                  <a:pt x="1704935" y="1118902"/>
                </a:lnTo>
                <a:lnTo>
                  <a:pt x="1691781" y="1106273"/>
                </a:lnTo>
                <a:lnTo>
                  <a:pt x="1687650" y="1098944"/>
                </a:lnTo>
                <a:lnTo>
                  <a:pt x="1681986" y="1075464"/>
                </a:lnTo>
                <a:lnTo>
                  <a:pt x="1681975" y="1075199"/>
                </a:lnTo>
                <a:lnTo>
                  <a:pt x="1681967" y="1075388"/>
                </a:lnTo>
                <a:lnTo>
                  <a:pt x="1681986" y="1075464"/>
                </a:lnTo>
                <a:lnTo>
                  <a:pt x="1682564" y="1089920"/>
                </a:lnTo>
                <a:lnTo>
                  <a:pt x="1687650" y="1098944"/>
                </a:lnTo>
                <a:lnTo>
                  <a:pt x="1688706" y="1103320"/>
                </a:lnTo>
                <a:lnTo>
                  <a:pt x="1691781" y="1106273"/>
                </a:lnTo>
                <a:lnTo>
                  <a:pt x="1693134" y="1108673"/>
                </a:lnTo>
                <a:lnTo>
                  <a:pt x="1704935" y="1118902"/>
                </a:lnTo>
                <a:lnTo>
                  <a:pt x="1709018" y="1122823"/>
                </a:lnTo>
                <a:cubicBezTo>
                  <a:pt x="1726734" y="1135015"/>
                  <a:pt x="1728354" y="1107202"/>
                  <a:pt x="1740450" y="1101868"/>
                </a:cubicBezTo>
                <a:cubicBezTo>
                  <a:pt x="1749118" y="1098058"/>
                  <a:pt x="1758167" y="1095200"/>
                  <a:pt x="1766549" y="1091009"/>
                </a:cubicBezTo>
                <a:lnTo>
                  <a:pt x="1780195" y="1083964"/>
                </a:lnTo>
                <a:lnTo>
                  <a:pt x="1790062" y="1079145"/>
                </a:lnTo>
                <a:lnTo>
                  <a:pt x="1791723" y="1078013"/>
                </a:lnTo>
                <a:lnTo>
                  <a:pt x="1800928" y="1073262"/>
                </a:lnTo>
                <a:lnTo>
                  <a:pt x="1808222" y="1066767"/>
                </a:lnTo>
                <a:lnTo>
                  <a:pt x="1810210" y="1065412"/>
                </a:lnTo>
                <a:lnTo>
                  <a:pt x="1810642" y="1064611"/>
                </a:lnTo>
                <a:lnTo>
                  <a:pt x="1814025" y="1061600"/>
                </a:lnTo>
                <a:cubicBezTo>
                  <a:pt x="1817517" y="1057117"/>
                  <a:pt x="1819999" y="1051942"/>
                  <a:pt x="1821051" y="1045789"/>
                </a:cubicBezTo>
                <a:close/>
                <a:moveTo>
                  <a:pt x="1127326" y="1041289"/>
                </a:moveTo>
                <a:cubicBezTo>
                  <a:pt x="1124373" y="1064054"/>
                  <a:pt x="1128183" y="1080723"/>
                  <a:pt x="1132566" y="1098153"/>
                </a:cubicBezTo>
                <a:cubicBezTo>
                  <a:pt x="1134637" y="1106416"/>
                  <a:pt x="1136643" y="1114750"/>
                  <a:pt x="1137710" y="1122757"/>
                </a:cubicBezTo>
                <a:lnTo>
                  <a:pt x="1137221" y="1145358"/>
                </a:lnTo>
                <a:lnTo>
                  <a:pt x="1137315" y="1145206"/>
                </a:lnTo>
                <a:cubicBezTo>
                  <a:pt x="1140684" y="1131300"/>
                  <a:pt x="1136803" y="1114488"/>
                  <a:pt x="1132660" y="1097963"/>
                </a:cubicBezTo>
                <a:cubicBezTo>
                  <a:pt x="1130469" y="1089247"/>
                  <a:pt x="1128398" y="1080722"/>
                  <a:pt x="1127254" y="1071531"/>
                </a:cubicBezTo>
                <a:lnTo>
                  <a:pt x="1127420" y="1041375"/>
                </a:lnTo>
                <a:close/>
                <a:moveTo>
                  <a:pt x="111534" y="1039386"/>
                </a:moveTo>
                <a:lnTo>
                  <a:pt x="111580" y="1039479"/>
                </a:lnTo>
                <a:lnTo>
                  <a:pt x="116167" y="1045551"/>
                </a:lnTo>
                <a:close/>
                <a:moveTo>
                  <a:pt x="1268387" y="1038913"/>
                </a:moveTo>
                <a:lnTo>
                  <a:pt x="1282485" y="1054413"/>
                </a:lnTo>
                <a:lnTo>
                  <a:pt x="1282951" y="1059904"/>
                </a:lnTo>
                <a:lnTo>
                  <a:pt x="1283188" y="1074616"/>
                </a:lnTo>
                <a:lnTo>
                  <a:pt x="1280211" y="1084471"/>
                </a:lnTo>
                <a:lnTo>
                  <a:pt x="1274745" y="1095213"/>
                </a:lnTo>
                <a:lnTo>
                  <a:pt x="1268375" y="1103501"/>
                </a:lnTo>
                <a:lnTo>
                  <a:pt x="1253806" y="1112341"/>
                </a:lnTo>
                <a:lnTo>
                  <a:pt x="1248865" y="1114822"/>
                </a:lnTo>
                <a:cubicBezTo>
                  <a:pt x="1221623" y="1120537"/>
                  <a:pt x="1223623" y="1128919"/>
                  <a:pt x="1225814" y="1149398"/>
                </a:cubicBezTo>
                <a:cubicBezTo>
                  <a:pt x="1226671" y="1157589"/>
                  <a:pt x="1244674" y="1193498"/>
                  <a:pt x="1204859" y="1176258"/>
                </a:cubicBezTo>
                <a:cubicBezTo>
                  <a:pt x="1194572" y="1171781"/>
                  <a:pt x="1195525" y="1180163"/>
                  <a:pt x="1197620" y="1186164"/>
                </a:cubicBezTo>
                <a:cubicBezTo>
                  <a:pt x="1205431" y="1209024"/>
                  <a:pt x="1184666" y="1222359"/>
                  <a:pt x="1173998" y="1228551"/>
                </a:cubicBezTo>
                <a:lnTo>
                  <a:pt x="1167232" y="1234649"/>
                </a:lnTo>
                <a:lnTo>
                  <a:pt x="1142712" y="1254589"/>
                </a:lnTo>
                <a:lnTo>
                  <a:pt x="1139215" y="1259904"/>
                </a:lnTo>
                <a:lnTo>
                  <a:pt x="1134452" y="1264197"/>
                </a:lnTo>
                <a:lnTo>
                  <a:pt x="1128004" y="1276941"/>
                </a:lnTo>
                <a:lnTo>
                  <a:pt x="1122193" y="1285772"/>
                </a:lnTo>
                <a:lnTo>
                  <a:pt x="1119074" y="1294592"/>
                </a:lnTo>
                <a:lnTo>
                  <a:pt x="1112157" y="1308263"/>
                </a:lnTo>
                <a:cubicBezTo>
                  <a:pt x="1100775" y="1339350"/>
                  <a:pt x="1094083" y="1372759"/>
                  <a:pt x="1078462" y="1401905"/>
                </a:cubicBezTo>
                <a:lnTo>
                  <a:pt x="1078961" y="1401900"/>
                </a:lnTo>
                <a:lnTo>
                  <a:pt x="1097321" y="1356099"/>
                </a:lnTo>
                <a:lnTo>
                  <a:pt x="1119074" y="1294592"/>
                </a:lnTo>
                <a:lnTo>
                  <a:pt x="1128004" y="1276941"/>
                </a:lnTo>
                <a:lnTo>
                  <a:pt x="1139215" y="1259904"/>
                </a:lnTo>
                <a:lnTo>
                  <a:pt x="1167232" y="1234649"/>
                </a:lnTo>
                <a:lnTo>
                  <a:pt x="1174380" y="1228837"/>
                </a:lnTo>
                <a:cubicBezTo>
                  <a:pt x="1185048" y="1222645"/>
                  <a:pt x="1205813" y="1209215"/>
                  <a:pt x="1198002" y="1186450"/>
                </a:cubicBezTo>
                <a:cubicBezTo>
                  <a:pt x="1195906" y="1180450"/>
                  <a:pt x="1194954" y="1172067"/>
                  <a:pt x="1205241" y="1176544"/>
                </a:cubicBezTo>
                <a:cubicBezTo>
                  <a:pt x="1245055" y="1193689"/>
                  <a:pt x="1227053" y="1157780"/>
                  <a:pt x="1226196" y="1149684"/>
                </a:cubicBezTo>
                <a:cubicBezTo>
                  <a:pt x="1224005" y="1129205"/>
                  <a:pt x="1222005" y="1120823"/>
                  <a:pt x="1249246" y="1115108"/>
                </a:cubicBezTo>
                <a:lnTo>
                  <a:pt x="1253806" y="1112341"/>
                </a:lnTo>
                <a:lnTo>
                  <a:pt x="1266466" y="1105984"/>
                </a:lnTo>
                <a:lnTo>
                  <a:pt x="1268375" y="1103501"/>
                </a:lnTo>
                <a:lnTo>
                  <a:pt x="1271490" y="1101611"/>
                </a:lnTo>
                <a:lnTo>
                  <a:pt x="1274745" y="1095213"/>
                </a:lnTo>
                <a:lnTo>
                  <a:pt x="1278403" y="1090454"/>
                </a:lnTo>
                <a:lnTo>
                  <a:pt x="1280211" y="1084471"/>
                </a:lnTo>
                <a:lnTo>
                  <a:pt x="1283250" y="1078496"/>
                </a:lnTo>
                <a:lnTo>
                  <a:pt x="1283188" y="1074616"/>
                </a:lnTo>
                <a:lnTo>
                  <a:pt x="1283976" y="1072005"/>
                </a:lnTo>
                <a:lnTo>
                  <a:pt x="1282951" y="1059904"/>
                </a:lnTo>
                <a:lnTo>
                  <a:pt x="1282866" y="1054685"/>
                </a:lnTo>
                <a:cubicBezTo>
                  <a:pt x="1280530" y="1047623"/>
                  <a:pt x="1275892" y="1041932"/>
                  <a:pt x="1268677" y="1039099"/>
                </a:cubicBezTo>
                <a:close/>
                <a:moveTo>
                  <a:pt x="134147" y="1038845"/>
                </a:moveTo>
                <a:lnTo>
                  <a:pt x="129926" y="1041225"/>
                </a:lnTo>
                <a:lnTo>
                  <a:pt x="120846" y="1045565"/>
                </a:lnTo>
                <a:lnTo>
                  <a:pt x="117229" y="1046957"/>
                </a:lnTo>
                <a:lnTo>
                  <a:pt x="117416" y="1047204"/>
                </a:lnTo>
                <a:lnTo>
                  <a:pt x="120846" y="1045565"/>
                </a:lnTo>
                <a:lnTo>
                  <a:pt x="125212" y="1043884"/>
                </a:lnTo>
                <a:lnTo>
                  <a:pt x="129926" y="1041225"/>
                </a:lnTo>
                <a:lnTo>
                  <a:pt x="134337" y="1039117"/>
                </a:lnTo>
                <a:lnTo>
                  <a:pt x="142795" y="1040956"/>
                </a:lnTo>
                <a:lnTo>
                  <a:pt x="142822" y="1040717"/>
                </a:lnTo>
                <a:cubicBezTo>
                  <a:pt x="140107" y="1037955"/>
                  <a:pt x="137149" y="1037824"/>
                  <a:pt x="134147" y="1038845"/>
                </a:cubicBezTo>
                <a:close/>
                <a:moveTo>
                  <a:pt x="6689441" y="1036939"/>
                </a:moveTo>
                <a:lnTo>
                  <a:pt x="6689422" y="1036950"/>
                </a:lnTo>
                <a:lnTo>
                  <a:pt x="6689571" y="1036959"/>
                </a:lnTo>
                <a:lnTo>
                  <a:pt x="6714895" y="1040883"/>
                </a:lnTo>
                <a:lnTo>
                  <a:pt x="6724253" y="1045056"/>
                </a:lnTo>
                <a:lnTo>
                  <a:pt x="6727608" y="1047250"/>
                </a:lnTo>
                <a:lnTo>
                  <a:pt x="6735569" y="1059428"/>
                </a:lnTo>
                <a:cubicBezTo>
                  <a:pt x="6736462" y="1070412"/>
                  <a:pt x="6738848" y="1078874"/>
                  <a:pt x="6742337" y="1085384"/>
                </a:cubicBezTo>
                <a:lnTo>
                  <a:pt x="6745547" y="1088801"/>
                </a:lnTo>
                <a:lnTo>
                  <a:pt x="6746368" y="1091265"/>
                </a:lnTo>
                <a:lnTo>
                  <a:pt x="6749956" y="1093496"/>
                </a:lnTo>
                <a:lnTo>
                  <a:pt x="6755715" y="1099627"/>
                </a:lnTo>
                <a:lnTo>
                  <a:pt x="6764672" y="1102648"/>
                </a:lnTo>
                <a:lnTo>
                  <a:pt x="6767334" y="1104303"/>
                </a:lnTo>
                <a:lnTo>
                  <a:pt x="6770410" y="1104583"/>
                </a:lnTo>
                <a:lnTo>
                  <a:pt x="6773352" y="1105575"/>
                </a:lnTo>
                <a:cubicBezTo>
                  <a:pt x="6779680" y="1106555"/>
                  <a:pt x="6786326" y="1106721"/>
                  <a:pt x="6792898" y="1106645"/>
                </a:cubicBezTo>
                <a:lnTo>
                  <a:pt x="6793067" y="1106643"/>
                </a:lnTo>
                <a:lnTo>
                  <a:pt x="6770410" y="1104583"/>
                </a:lnTo>
                <a:lnTo>
                  <a:pt x="6764672" y="1102648"/>
                </a:lnTo>
                <a:lnTo>
                  <a:pt x="6749956" y="1093496"/>
                </a:lnTo>
                <a:lnTo>
                  <a:pt x="6745547" y="1088801"/>
                </a:lnTo>
                <a:lnTo>
                  <a:pt x="6735759" y="1059429"/>
                </a:lnTo>
                <a:cubicBezTo>
                  <a:pt x="6735455" y="1055643"/>
                  <a:pt x="6733518" y="1052174"/>
                  <a:pt x="6730505" y="1049144"/>
                </a:cubicBezTo>
                <a:lnTo>
                  <a:pt x="6727608" y="1047250"/>
                </a:lnTo>
                <a:lnTo>
                  <a:pt x="6726964" y="1046264"/>
                </a:lnTo>
                <a:lnTo>
                  <a:pt x="6724253" y="1045056"/>
                </a:lnTo>
                <a:lnTo>
                  <a:pt x="6718798" y="1041488"/>
                </a:lnTo>
                <a:lnTo>
                  <a:pt x="6714895" y="1040883"/>
                </a:lnTo>
                <a:lnTo>
                  <a:pt x="6708875" y="1038199"/>
                </a:lnTo>
                <a:lnTo>
                  <a:pt x="6689571" y="1036959"/>
                </a:lnTo>
                <a:close/>
                <a:moveTo>
                  <a:pt x="562183" y="1032835"/>
                </a:moveTo>
                <a:lnTo>
                  <a:pt x="532145" y="1033157"/>
                </a:lnTo>
                <a:lnTo>
                  <a:pt x="532099" y="1033191"/>
                </a:lnTo>
                <a:close/>
                <a:moveTo>
                  <a:pt x="6541089" y="1032618"/>
                </a:moveTo>
                <a:lnTo>
                  <a:pt x="6553546" y="1047141"/>
                </a:lnTo>
                <a:cubicBezTo>
                  <a:pt x="6576883" y="1069430"/>
                  <a:pt x="6607553" y="1073716"/>
                  <a:pt x="6637271" y="1078764"/>
                </a:cubicBezTo>
                <a:lnTo>
                  <a:pt x="6637408" y="1078753"/>
                </a:lnTo>
                <a:lnTo>
                  <a:pt x="6593241" y="1069418"/>
                </a:lnTo>
                <a:cubicBezTo>
                  <a:pt x="6578930" y="1064929"/>
                  <a:pt x="6565404" y="1058286"/>
                  <a:pt x="6553736" y="1047141"/>
                </a:cubicBezTo>
                <a:cubicBezTo>
                  <a:pt x="6549664" y="1043248"/>
                  <a:pt x="6546249" y="1037975"/>
                  <a:pt x="6542465" y="1033512"/>
                </a:cubicBezTo>
                <a:close/>
                <a:moveTo>
                  <a:pt x="2412634" y="1025140"/>
                </a:moveTo>
                <a:lnTo>
                  <a:pt x="2395000" y="1043384"/>
                </a:lnTo>
                <a:cubicBezTo>
                  <a:pt x="2374698" y="1059029"/>
                  <a:pt x="2350766" y="1064172"/>
                  <a:pt x="2326620" y="1071674"/>
                </a:cubicBezTo>
                <a:lnTo>
                  <a:pt x="2326451" y="1071707"/>
                </a:lnTo>
                <a:lnTo>
                  <a:pt x="2345728" y="1100669"/>
                </a:lnTo>
                <a:lnTo>
                  <a:pt x="2345859" y="1100630"/>
                </a:lnTo>
                <a:lnTo>
                  <a:pt x="2345946" y="1100712"/>
                </a:lnTo>
                <a:lnTo>
                  <a:pt x="2326620" y="1071674"/>
                </a:lnTo>
                <a:cubicBezTo>
                  <a:pt x="2350838" y="1064173"/>
                  <a:pt x="2374733" y="1059030"/>
                  <a:pt x="2395012" y="1043385"/>
                </a:cubicBezTo>
                <a:close/>
                <a:moveTo>
                  <a:pt x="6528983" y="1024745"/>
                </a:moveTo>
                <a:lnTo>
                  <a:pt x="6528858" y="1024777"/>
                </a:lnTo>
                <a:lnTo>
                  <a:pt x="6529555" y="1025117"/>
                </a:lnTo>
                <a:close/>
                <a:moveTo>
                  <a:pt x="7918552" y="1020996"/>
                </a:moveTo>
                <a:lnTo>
                  <a:pt x="7931594" y="1023097"/>
                </a:lnTo>
                <a:lnTo>
                  <a:pt x="7931575" y="1023079"/>
                </a:lnTo>
                <a:close/>
                <a:moveTo>
                  <a:pt x="2491411" y="1019822"/>
                </a:moveTo>
                <a:lnTo>
                  <a:pt x="2490480" y="1022331"/>
                </a:lnTo>
                <a:lnTo>
                  <a:pt x="2490486" y="1022325"/>
                </a:lnTo>
                <a:close/>
                <a:moveTo>
                  <a:pt x="2467589" y="1019668"/>
                </a:moveTo>
                <a:cubicBezTo>
                  <a:pt x="2448636" y="1018906"/>
                  <a:pt x="2438443" y="1025168"/>
                  <a:pt x="2432562" y="1034979"/>
                </a:cubicBezTo>
                <a:cubicBezTo>
                  <a:pt x="2438443" y="1025169"/>
                  <a:pt x="2448636" y="1018906"/>
                  <a:pt x="2467589" y="1019668"/>
                </a:cubicBezTo>
                <a:close/>
                <a:moveTo>
                  <a:pt x="7871811" y="1018614"/>
                </a:moveTo>
                <a:lnTo>
                  <a:pt x="7871854" y="1018650"/>
                </a:lnTo>
                <a:lnTo>
                  <a:pt x="7904610" y="1018848"/>
                </a:lnTo>
                <a:close/>
                <a:moveTo>
                  <a:pt x="1582276" y="1016798"/>
                </a:moveTo>
                <a:cubicBezTo>
                  <a:pt x="1574430" y="1018810"/>
                  <a:pt x="1566096" y="1027144"/>
                  <a:pt x="1558523" y="1032145"/>
                </a:cubicBezTo>
                <a:cubicBezTo>
                  <a:pt x="1535568" y="1047290"/>
                  <a:pt x="1504707" y="1084533"/>
                  <a:pt x="1496706" y="1081866"/>
                </a:cubicBezTo>
                <a:cubicBezTo>
                  <a:pt x="1434508" y="1060720"/>
                  <a:pt x="1398884" y="1121680"/>
                  <a:pt x="1345163" y="1125300"/>
                </a:cubicBezTo>
                <a:cubicBezTo>
                  <a:pt x="1328113" y="1126443"/>
                  <a:pt x="1317732" y="1171020"/>
                  <a:pt x="1284584" y="1147017"/>
                </a:cubicBezTo>
                <a:cubicBezTo>
                  <a:pt x="1281822" y="1150827"/>
                  <a:pt x="1277631" y="1154351"/>
                  <a:pt x="1276488" y="1158637"/>
                </a:cubicBezTo>
                <a:cubicBezTo>
                  <a:pt x="1260391" y="1219597"/>
                  <a:pt x="1211908" y="1255316"/>
                  <a:pt x="1170093" y="1296369"/>
                </a:cubicBezTo>
                <a:cubicBezTo>
                  <a:pt x="1154520" y="1311657"/>
                  <a:pt x="1146233" y="1328040"/>
                  <a:pt x="1145543" y="1344089"/>
                </a:cubicBezTo>
                <a:lnTo>
                  <a:pt x="1145587" y="1344311"/>
                </a:lnTo>
                <a:lnTo>
                  <a:pt x="1152237" y="1320324"/>
                </a:lnTo>
                <a:cubicBezTo>
                  <a:pt x="1156342" y="1312311"/>
                  <a:pt x="1162307" y="1304393"/>
                  <a:pt x="1170093" y="1296749"/>
                </a:cubicBezTo>
                <a:cubicBezTo>
                  <a:pt x="1212004" y="1255792"/>
                  <a:pt x="1260391" y="1219978"/>
                  <a:pt x="1276488" y="1159018"/>
                </a:cubicBezTo>
                <a:cubicBezTo>
                  <a:pt x="1277536" y="1154732"/>
                  <a:pt x="1281822" y="1151207"/>
                  <a:pt x="1284584" y="1147397"/>
                </a:cubicBezTo>
                <a:cubicBezTo>
                  <a:pt x="1317732" y="1171305"/>
                  <a:pt x="1328113" y="1126823"/>
                  <a:pt x="1345163" y="1125680"/>
                </a:cubicBezTo>
                <a:cubicBezTo>
                  <a:pt x="1398884" y="1122061"/>
                  <a:pt x="1434508" y="1061101"/>
                  <a:pt x="1496706" y="1082246"/>
                </a:cubicBezTo>
                <a:cubicBezTo>
                  <a:pt x="1504707" y="1085009"/>
                  <a:pt x="1535568" y="1047671"/>
                  <a:pt x="1558523" y="1032526"/>
                </a:cubicBezTo>
                <a:cubicBezTo>
                  <a:pt x="1573668" y="1022525"/>
                  <a:pt x="1591861" y="999188"/>
                  <a:pt x="1603100" y="1039765"/>
                </a:cubicBezTo>
                <a:cubicBezTo>
                  <a:pt x="1609196" y="1061863"/>
                  <a:pt x="1633580" y="1053671"/>
                  <a:pt x="1649487" y="1050147"/>
                </a:cubicBezTo>
                <a:lnTo>
                  <a:pt x="1673786" y="1048694"/>
                </a:lnTo>
                <a:lnTo>
                  <a:pt x="1682001" y="1055851"/>
                </a:lnTo>
                <a:lnTo>
                  <a:pt x="1682704" y="1056837"/>
                </a:lnTo>
                <a:lnTo>
                  <a:pt x="1682719" y="1056477"/>
                </a:lnTo>
                <a:lnTo>
                  <a:pt x="1682001" y="1055851"/>
                </a:lnTo>
                <a:lnTo>
                  <a:pt x="1676764" y="1048516"/>
                </a:lnTo>
                <a:lnTo>
                  <a:pt x="1673786" y="1048694"/>
                </a:lnTo>
                <a:lnTo>
                  <a:pt x="1671643" y="1046828"/>
                </a:lnTo>
                <a:cubicBezTo>
                  <a:pt x="1665882" y="1046284"/>
                  <a:pt x="1658274" y="1047838"/>
                  <a:pt x="1649487" y="1049767"/>
                </a:cubicBezTo>
                <a:cubicBezTo>
                  <a:pt x="1633675" y="1053291"/>
                  <a:pt x="1609196" y="1061482"/>
                  <a:pt x="1603100" y="1039384"/>
                </a:cubicBezTo>
                <a:cubicBezTo>
                  <a:pt x="1597481" y="1019096"/>
                  <a:pt x="1590123" y="1014786"/>
                  <a:pt x="1582276" y="1016798"/>
                </a:cubicBezTo>
                <a:close/>
                <a:moveTo>
                  <a:pt x="2580079" y="1016524"/>
                </a:moveTo>
                <a:cubicBezTo>
                  <a:pt x="2592557" y="1020810"/>
                  <a:pt x="2598652" y="1029573"/>
                  <a:pt x="2595795" y="1041956"/>
                </a:cubicBezTo>
                <a:cubicBezTo>
                  <a:pt x="2593129" y="1053767"/>
                  <a:pt x="2586081" y="1061577"/>
                  <a:pt x="2571888" y="1057958"/>
                </a:cubicBezTo>
                <a:cubicBezTo>
                  <a:pt x="2566268" y="1056529"/>
                  <a:pt x="2562363" y="1054148"/>
                  <a:pt x="2560268" y="1050719"/>
                </a:cubicBezTo>
                <a:cubicBezTo>
                  <a:pt x="2558458" y="1047480"/>
                  <a:pt x="2558076" y="1043384"/>
                  <a:pt x="2559315" y="1037955"/>
                </a:cubicBezTo>
                <a:cubicBezTo>
                  <a:pt x="2562077" y="1026335"/>
                  <a:pt x="2566554" y="1017095"/>
                  <a:pt x="2580175" y="1016619"/>
                </a:cubicBezTo>
                <a:close/>
                <a:moveTo>
                  <a:pt x="2477656" y="1010845"/>
                </a:moveTo>
                <a:lnTo>
                  <a:pt x="2475534" y="1014873"/>
                </a:lnTo>
                <a:lnTo>
                  <a:pt x="2476174" y="1014487"/>
                </a:lnTo>
                <a:close/>
                <a:moveTo>
                  <a:pt x="1971527" y="1009190"/>
                </a:moveTo>
                <a:lnTo>
                  <a:pt x="1971477" y="1009258"/>
                </a:lnTo>
                <a:lnTo>
                  <a:pt x="1993466" y="1032840"/>
                </a:lnTo>
                <a:lnTo>
                  <a:pt x="1993722" y="1032978"/>
                </a:lnTo>
                <a:close/>
                <a:moveTo>
                  <a:pt x="2025724" y="1006618"/>
                </a:moveTo>
                <a:cubicBezTo>
                  <a:pt x="2023153" y="1007332"/>
                  <a:pt x="2020152" y="1008999"/>
                  <a:pt x="2017701" y="1011047"/>
                </a:cubicBezTo>
                <a:lnTo>
                  <a:pt x="2014778" y="1015187"/>
                </a:lnTo>
                <a:lnTo>
                  <a:pt x="2017675" y="1011143"/>
                </a:lnTo>
                <a:cubicBezTo>
                  <a:pt x="2020128" y="1009095"/>
                  <a:pt x="2023105" y="1007428"/>
                  <a:pt x="2025630" y="1006714"/>
                </a:cubicBezTo>
                <a:lnTo>
                  <a:pt x="2025630" y="1006809"/>
                </a:lnTo>
                <a:cubicBezTo>
                  <a:pt x="2028820" y="1005951"/>
                  <a:pt x="2031796" y="1006618"/>
                  <a:pt x="2034309" y="1008666"/>
                </a:cubicBezTo>
                <a:lnTo>
                  <a:pt x="2040143" y="1018706"/>
                </a:lnTo>
                <a:lnTo>
                  <a:pt x="2040297" y="1018619"/>
                </a:lnTo>
                <a:cubicBezTo>
                  <a:pt x="2037630" y="1009285"/>
                  <a:pt x="2032106" y="1004903"/>
                  <a:pt x="2025724" y="1006618"/>
                </a:cubicBezTo>
                <a:close/>
                <a:moveTo>
                  <a:pt x="8204038" y="1005993"/>
                </a:moveTo>
                <a:lnTo>
                  <a:pt x="8185466" y="1009481"/>
                </a:lnTo>
                <a:lnTo>
                  <a:pt x="8185561" y="1009519"/>
                </a:lnTo>
                <a:lnTo>
                  <a:pt x="8204210" y="1006014"/>
                </a:lnTo>
                <a:close/>
                <a:moveTo>
                  <a:pt x="41095" y="994045"/>
                </a:moveTo>
                <a:lnTo>
                  <a:pt x="9696" y="1000093"/>
                </a:lnTo>
                <a:lnTo>
                  <a:pt x="41190" y="994045"/>
                </a:lnTo>
                <a:close/>
                <a:moveTo>
                  <a:pt x="2487079" y="993803"/>
                </a:moveTo>
                <a:lnTo>
                  <a:pt x="2487015" y="993919"/>
                </a:lnTo>
                <a:lnTo>
                  <a:pt x="2487093" y="993803"/>
                </a:lnTo>
                <a:close/>
                <a:moveTo>
                  <a:pt x="1525213" y="992516"/>
                </a:moveTo>
                <a:lnTo>
                  <a:pt x="1532794" y="998974"/>
                </a:lnTo>
                <a:cubicBezTo>
                  <a:pt x="1533758" y="1002498"/>
                  <a:pt x="1533758" y="1006761"/>
                  <a:pt x="1534806" y="1010047"/>
                </a:cubicBezTo>
                <a:cubicBezTo>
                  <a:pt x="1536901" y="1016810"/>
                  <a:pt x="1535092" y="1022144"/>
                  <a:pt x="1526329" y="1021667"/>
                </a:cubicBezTo>
                <a:cubicBezTo>
                  <a:pt x="1517184" y="1019953"/>
                  <a:pt x="1512613" y="1013952"/>
                  <a:pt x="1514899" y="1005380"/>
                </a:cubicBezTo>
                <a:cubicBezTo>
                  <a:pt x="1512613" y="1013953"/>
                  <a:pt x="1517184" y="1019953"/>
                  <a:pt x="1526329" y="1021668"/>
                </a:cubicBezTo>
                <a:cubicBezTo>
                  <a:pt x="1535092" y="1022144"/>
                  <a:pt x="1536997" y="1016810"/>
                  <a:pt x="1534806" y="1010047"/>
                </a:cubicBezTo>
                <a:cubicBezTo>
                  <a:pt x="1533758" y="1006713"/>
                  <a:pt x="1533758" y="1002451"/>
                  <a:pt x="1532794" y="998939"/>
                </a:cubicBezTo>
                <a:close/>
                <a:moveTo>
                  <a:pt x="205531" y="991538"/>
                </a:moveTo>
                <a:lnTo>
                  <a:pt x="205818" y="991898"/>
                </a:lnTo>
                <a:lnTo>
                  <a:pt x="230698" y="1025473"/>
                </a:lnTo>
                <a:lnTo>
                  <a:pt x="243945" y="1045982"/>
                </a:lnTo>
                <a:lnTo>
                  <a:pt x="254170" y="1061863"/>
                </a:lnTo>
                <a:cubicBezTo>
                  <a:pt x="258051" y="1067268"/>
                  <a:pt x="260504" y="1072906"/>
                  <a:pt x="261971" y="1078669"/>
                </a:cubicBezTo>
                <a:lnTo>
                  <a:pt x="262554" y="1084082"/>
                </a:lnTo>
                <a:lnTo>
                  <a:pt x="262257" y="1078669"/>
                </a:lnTo>
                <a:lnTo>
                  <a:pt x="254499" y="1061958"/>
                </a:lnTo>
                <a:lnTo>
                  <a:pt x="254264" y="1061958"/>
                </a:lnTo>
                <a:lnTo>
                  <a:pt x="243945" y="1045982"/>
                </a:lnTo>
                <a:lnTo>
                  <a:pt x="222916" y="1013321"/>
                </a:lnTo>
                <a:lnTo>
                  <a:pt x="205818" y="991898"/>
                </a:lnTo>
                <a:lnTo>
                  <a:pt x="205575" y="991570"/>
                </a:lnTo>
                <a:close/>
                <a:moveTo>
                  <a:pt x="7544954" y="983852"/>
                </a:moveTo>
                <a:lnTo>
                  <a:pt x="7544959" y="983861"/>
                </a:lnTo>
                <a:cubicBezTo>
                  <a:pt x="7549867" y="990342"/>
                  <a:pt x="7555910" y="996277"/>
                  <a:pt x="7563387" y="1001516"/>
                </a:cubicBezTo>
                <a:lnTo>
                  <a:pt x="7570169" y="1004805"/>
                </a:lnTo>
                <a:lnTo>
                  <a:pt x="7572655" y="1007814"/>
                </a:lnTo>
                <a:lnTo>
                  <a:pt x="7572691" y="1007894"/>
                </a:lnTo>
                <a:lnTo>
                  <a:pt x="7572708" y="1007877"/>
                </a:lnTo>
                <a:lnTo>
                  <a:pt x="7572655" y="1007814"/>
                </a:lnTo>
                <a:lnTo>
                  <a:pt x="7571637" y="1005517"/>
                </a:lnTo>
                <a:lnTo>
                  <a:pt x="7570169" y="1004805"/>
                </a:lnTo>
                <a:lnTo>
                  <a:pt x="7569833" y="1004398"/>
                </a:lnTo>
                <a:cubicBezTo>
                  <a:pt x="7567797" y="1003493"/>
                  <a:pt x="7565149" y="1002671"/>
                  <a:pt x="7563292" y="1001421"/>
                </a:cubicBezTo>
                <a:close/>
                <a:moveTo>
                  <a:pt x="7671959" y="982515"/>
                </a:moveTo>
                <a:lnTo>
                  <a:pt x="7649146" y="992127"/>
                </a:lnTo>
                <a:lnTo>
                  <a:pt x="7649168" y="992213"/>
                </a:lnTo>
                <a:lnTo>
                  <a:pt x="7671923" y="982609"/>
                </a:lnTo>
                <a:cubicBezTo>
                  <a:pt x="7679782" y="980776"/>
                  <a:pt x="7687687" y="980847"/>
                  <a:pt x="7695117" y="984371"/>
                </a:cubicBezTo>
                <a:cubicBezTo>
                  <a:pt x="7721692" y="997039"/>
                  <a:pt x="7743980" y="1004374"/>
                  <a:pt x="7774270" y="988276"/>
                </a:cubicBezTo>
                <a:cubicBezTo>
                  <a:pt x="7790843" y="979513"/>
                  <a:pt x="7802654" y="1009803"/>
                  <a:pt x="7818847" y="1019614"/>
                </a:cubicBezTo>
                <a:lnTo>
                  <a:pt x="7826388" y="1027177"/>
                </a:lnTo>
                <a:lnTo>
                  <a:pt x="7826406" y="1027087"/>
                </a:lnTo>
                <a:cubicBezTo>
                  <a:pt x="7825616" y="1024758"/>
                  <a:pt x="7823347" y="1022258"/>
                  <a:pt x="7818847" y="1019519"/>
                </a:cubicBezTo>
                <a:cubicBezTo>
                  <a:pt x="7802655" y="1009613"/>
                  <a:pt x="7790844" y="979419"/>
                  <a:pt x="7774270" y="988182"/>
                </a:cubicBezTo>
                <a:cubicBezTo>
                  <a:pt x="7744076" y="1004184"/>
                  <a:pt x="7721692" y="996945"/>
                  <a:pt x="7695117" y="984277"/>
                </a:cubicBezTo>
                <a:cubicBezTo>
                  <a:pt x="7687735" y="980752"/>
                  <a:pt x="7679830" y="980681"/>
                  <a:pt x="7671959" y="982515"/>
                </a:cubicBezTo>
                <a:close/>
                <a:moveTo>
                  <a:pt x="2155690" y="972534"/>
                </a:moveTo>
                <a:lnTo>
                  <a:pt x="2165266" y="990807"/>
                </a:lnTo>
                <a:cubicBezTo>
                  <a:pt x="2165623" y="1000689"/>
                  <a:pt x="2167195" y="1007053"/>
                  <a:pt x="2169490" y="1010841"/>
                </a:cubicBezTo>
                <a:lnTo>
                  <a:pt x="2169837" y="1011026"/>
                </a:lnTo>
                <a:lnTo>
                  <a:pt x="2165646" y="991092"/>
                </a:lnTo>
                <a:cubicBezTo>
                  <a:pt x="2165361" y="982091"/>
                  <a:pt x="2161838" y="975138"/>
                  <a:pt x="2155944" y="972542"/>
                </a:cubicBezTo>
                <a:close/>
                <a:moveTo>
                  <a:pt x="707956" y="968798"/>
                </a:moveTo>
                <a:lnTo>
                  <a:pt x="641551" y="1052148"/>
                </a:lnTo>
                <a:cubicBezTo>
                  <a:pt x="619834" y="1052624"/>
                  <a:pt x="602213" y="1056911"/>
                  <a:pt x="590783" y="1079961"/>
                </a:cubicBezTo>
                <a:cubicBezTo>
                  <a:pt x="602308" y="1056911"/>
                  <a:pt x="619930" y="1052624"/>
                  <a:pt x="641551" y="1052148"/>
                </a:cubicBezTo>
                <a:lnTo>
                  <a:pt x="641537" y="1052211"/>
                </a:lnTo>
                <a:lnTo>
                  <a:pt x="707857" y="968958"/>
                </a:lnTo>
                <a:close/>
                <a:moveTo>
                  <a:pt x="7785724" y="966687"/>
                </a:moveTo>
                <a:lnTo>
                  <a:pt x="7768555" y="969227"/>
                </a:lnTo>
                <a:lnTo>
                  <a:pt x="7745254" y="970638"/>
                </a:lnTo>
                <a:lnTo>
                  <a:pt x="7745254" y="970644"/>
                </a:lnTo>
                <a:cubicBezTo>
                  <a:pt x="7749672" y="974752"/>
                  <a:pt x="7757696" y="974132"/>
                  <a:pt x="7768650" y="969227"/>
                </a:cubicBezTo>
                <a:close/>
                <a:moveTo>
                  <a:pt x="661363" y="965280"/>
                </a:moveTo>
                <a:cubicBezTo>
                  <a:pt x="615928" y="1007856"/>
                  <a:pt x="571828" y="1052147"/>
                  <a:pt x="544872" y="1109964"/>
                </a:cubicBezTo>
                <a:lnTo>
                  <a:pt x="542945" y="1111360"/>
                </a:lnTo>
                <a:lnTo>
                  <a:pt x="520875" y="1122938"/>
                </a:lnTo>
                <a:lnTo>
                  <a:pt x="513033" y="1133033"/>
                </a:lnTo>
                <a:lnTo>
                  <a:pt x="504462" y="1139242"/>
                </a:lnTo>
                <a:lnTo>
                  <a:pt x="501993" y="1147242"/>
                </a:lnTo>
                <a:lnTo>
                  <a:pt x="499953" y="1149869"/>
                </a:lnTo>
                <a:lnTo>
                  <a:pt x="500086" y="1153422"/>
                </a:lnTo>
                <a:lnTo>
                  <a:pt x="497563" y="1161600"/>
                </a:lnTo>
                <a:cubicBezTo>
                  <a:pt x="496967" y="1170221"/>
                  <a:pt x="498152" y="1180115"/>
                  <a:pt x="501343" y="1191593"/>
                </a:cubicBezTo>
                <a:cubicBezTo>
                  <a:pt x="512487" y="1231313"/>
                  <a:pt x="488960" y="1263507"/>
                  <a:pt x="453908" y="1284176"/>
                </a:cubicBezTo>
                <a:cubicBezTo>
                  <a:pt x="444574" y="1289701"/>
                  <a:pt x="431239" y="1288272"/>
                  <a:pt x="436858" y="1305893"/>
                </a:cubicBezTo>
                <a:cubicBezTo>
                  <a:pt x="450955" y="1349804"/>
                  <a:pt x="433048" y="1374569"/>
                  <a:pt x="383899" y="1382379"/>
                </a:cubicBezTo>
                <a:cubicBezTo>
                  <a:pt x="374660" y="1383903"/>
                  <a:pt x="363135" y="1386761"/>
                  <a:pt x="357610" y="1393238"/>
                </a:cubicBezTo>
                <a:cubicBezTo>
                  <a:pt x="323320" y="1432957"/>
                  <a:pt x="305985" y="1401048"/>
                  <a:pt x="277696" y="1381808"/>
                </a:cubicBezTo>
                <a:lnTo>
                  <a:pt x="252726" y="1355308"/>
                </a:lnTo>
                <a:lnTo>
                  <a:pt x="252841" y="1355541"/>
                </a:lnTo>
                <a:cubicBezTo>
                  <a:pt x="259140" y="1365544"/>
                  <a:pt x="267004" y="1374688"/>
                  <a:pt x="277886" y="1382093"/>
                </a:cubicBezTo>
                <a:cubicBezTo>
                  <a:pt x="306175" y="1401334"/>
                  <a:pt x="323511" y="1433243"/>
                  <a:pt x="357801" y="1393523"/>
                </a:cubicBezTo>
                <a:cubicBezTo>
                  <a:pt x="363421" y="1387046"/>
                  <a:pt x="374851" y="1384094"/>
                  <a:pt x="384090" y="1382665"/>
                </a:cubicBezTo>
                <a:cubicBezTo>
                  <a:pt x="433239" y="1374950"/>
                  <a:pt x="451146" y="1350089"/>
                  <a:pt x="437049" y="1306179"/>
                </a:cubicBezTo>
                <a:cubicBezTo>
                  <a:pt x="431429" y="1288558"/>
                  <a:pt x="444859" y="1289891"/>
                  <a:pt x="454099" y="1284462"/>
                </a:cubicBezTo>
                <a:cubicBezTo>
                  <a:pt x="489151" y="1263793"/>
                  <a:pt x="512582" y="1231694"/>
                  <a:pt x="501533" y="1191879"/>
                </a:cubicBezTo>
                <a:lnTo>
                  <a:pt x="500086" y="1153422"/>
                </a:lnTo>
                <a:lnTo>
                  <a:pt x="501993" y="1147242"/>
                </a:lnTo>
                <a:lnTo>
                  <a:pt x="513033" y="1133033"/>
                </a:lnTo>
                <a:lnTo>
                  <a:pt x="542945" y="1111360"/>
                </a:lnTo>
                <a:lnTo>
                  <a:pt x="544741" y="1110418"/>
                </a:lnTo>
                <a:lnTo>
                  <a:pt x="544682" y="1110251"/>
                </a:lnTo>
                <a:cubicBezTo>
                  <a:pt x="554922" y="1109060"/>
                  <a:pt x="564375" y="1105655"/>
                  <a:pt x="572305" y="1100464"/>
                </a:cubicBezTo>
                <a:lnTo>
                  <a:pt x="572386" y="1100373"/>
                </a:lnTo>
                <a:lnTo>
                  <a:pt x="544777" y="1110155"/>
                </a:lnTo>
                <a:cubicBezTo>
                  <a:pt x="571733" y="1052434"/>
                  <a:pt x="615833" y="1008047"/>
                  <a:pt x="661268" y="965471"/>
                </a:cubicBezTo>
                <a:lnTo>
                  <a:pt x="661319" y="965411"/>
                </a:lnTo>
                <a:close/>
                <a:moveTo>
                  <a:pt x="19396" y="963758"/>
                </a:moveTo>
                <a:lnTo>
                  <a:pt x="44745" y="969460"/>
                </a:lnTo>
                <a:lnTo>
                  <a:pt x="44752" y="969462"/>
                </a:lnTo>
                <a:lnTo>
                  <a:pt x="36202" y="966101"/>
                </a:lnTo>
                <a:close/>
                <a:moveTo>
                  <a:pt x="19260" y="963739"/>
                </a:moveTo>
                <a:lnTo>
                  <a:pt x="2450" y="974630"/>
                </a:lnTo>
                <a:lnTo>
                  <a:pt x="2450" y="974631"/>
                </a:lnTo>
                <a:lnTo>
                  <a:pt x="19305" y="963745"/>
                </a:lnTo>
                <a:close/>
                <a:moveTo>
                  <a:pt x="2577945" y="939478"/>
                </a:moveTo>
                <a:lnTo>
                  <a:pt x="2567805" y="953290"/>
                </a:lnTo>
                <a:lnTo>
                  <a:pt x="2549797" y="955227"/>
                </a:lnTo>
                <a:lnTo>
                  <a:pt x="2567805" y="953325"/>
                </a:lnTo>
                <a:close/>
                <a:moveTo>
                  <a:pt x="1533212" y="931285"/>
                </a:moveTo>
                <a:lnTo>
                  <a:pt x="1558713" y="948992"/>
                </a:lnTo>
                <a:cubicBezTo>
                  <a:pt x="1567572" y="957755"/>
                  <a:pt x="1574906" y="954516"/>
                  <a:pt x="1587193" y="950897"/>
                </a:cubicBezTo>
                <a:lnTo>
                  <a:pt x="1633974" y="949529"/>
                </a:lnTo>
                <a:lnTo>
                  <a:pt x="1650475" y="951480"/>
                </a:lnTo>
                <a:lnTo>
                  <a:pt x="1672575" y="952969"/>
                </a:lnTo>
                <a:lnTo>
                  <a:pt x="1683031" y="953924"/>
                </a:lnTo>
                <a:lnTo>
                  <a:pt x="1714866" y="946173"/>
                </a:lnTo>
                <a:lnTo>
                  <a:pt x="1714638" y="945848"/>
                </a:lnTo>
                <a:cubicBezTo>
                  <a:pt x="1704088" y="951039"/>
                  <a:pt x="1693420" y="953176"/>
                  <a:pt x="1682703" y="953651"/>
                </a:cubicBezTo>
                <a:lnTo>
                  <a:pt x="1672575" y="952969"/>
                </a:lnTo>
                <a:lnTo>
                  <a:pt x="1634695" y="949507"/>
                </a:lnTo>
                <a:lnTo>
                  <a:pt x="1633974" y="949529"/>
                </a:lnTo>
                <a:lnTo>
                  <a:pt x="1618372" y="947683"/>
                </a:lnTo>
                <a:cubicBezTo>
                  <a:pt x="1607737" y="947075"/>
                  <a:pt x="1597194" y="947587"/>
                  <a:pt x="1586812" y="950611"/>
                </a:cubicBezTo>
                <a:cubicBezTo>
                  <a:pt x="1574620" y="954135"/>
                  <a:pt x="1567190" y="957469"/>
                  <a:pt x="1558332" y="948706"/>
                </a:cubicBezTo>
                <a:close/>
                <a:moveTo>
                  <a:pt x="1821222" y="927275"/>
                </a:moveTo>
                <a:cubicBezTo>
                  <a:pt x="1793029" y="925655"/>
                  <a:pt x="1828080" y="962231"/>
                  <a:pt x="1809601" y="954421"/>
                </a:cubicBezTo>
                <a:cubicBezTo>
                  <a:pt x="1797493" y="949313"/>
                  <a:pt x="1784782" y="954090"/>
                  <a:pt x="1772247" y="959335"/>
                </a:cubicBezTo>
                <a:lnTo>
                  <a:pt x="1759780" y="964060"/>
                </a:lnTo>
                <a:lnTo>
                  <a:pt x="1751241" y="966468"/>
                </a:lnTo>
                <a:lnTo>
                  <a:pt x="1741408" y="966843"/>
                </a:lnTo>
                <a:lnTo>
                  <a:pt x="1725525" y="960859"/>
                </a:lnTo>
                <a:lnTo>
                  <a:pt x="1725201" y="960667"/>
                </a:lnTo>
                <a:lnTo>
                  <a:pt x="1725268" y="960763"/>
                </a:lnTo>
                <a:lnTo>
                  <a:pt x="1725525" y="960859"/>
                </a:lnTo>
                <a:lnTo>
                  <a:pt x="1735945" y="967052"/>
                </a:lnTo>
                <a:lnTo>
                  <a:pt x="1741408" y="966843"/>
                </a:lnTo>
                <a:lnTo>
                  <a:pt x="1745047" y="968214"/>
                </a:lnTo>
                <a:lnTo>
                  <a:pt x="1751241" y="966468"/>
                </a:lnTo>
                <a:lnTo>
                  <a:pt x="1753672" y="966375"/>
                </a:lnTo>
                <a:lnTo>
                  <a:pt x="1759780" y="964060"/>
                </a:lnTo>
                <a:lnTo>
                  <a:pt x="1766378" y="962199"/>
                </a:lnTo>
                <a:cubicBezTo>
                  <a:pt x="1780910" y="956197"/>
                  <a:pt x="1795856" y="948706"/>
                  <a:pt x="1809983" y="954707"/>
                </a:cubicBezTo>
                <a:cubicBezTo>
                  <a:pt x="1828462" y="962613"/>
                  <a:pt x="1793409" y="925941"/>
                  <a:pt x="1821604" y="927561"/>
                </a:cubicBezTo>
                <a:lnTo>
                  <a:pt x="1831926" y="931437"/>
                </a:lnTo>
                <a:lnTo>
                  <a:pt x="1831789" y="931242"/>
                </a:lnTo>
                <a:cubicBezTo>
                  <a:pt x="1829200" y="929019"/>
                  <a:pt x="1825842" y="927537"/>
                  <a:pt x="1821222" y="927275"/>
                </a:cubicBezTo>
                <a:close/>
                <a:moveTo>
                  <a:pt x="213608" y="925416"/>
                </a:moveTo>
                <a:lnTo>
                  <a:pt x="218388" y="940026"/>
                </a:lnTo>
                <a:lnTo>
                  <a:pt x="216521" y="943597"/>
                </a:lnTo>
                <a:lnTo>
                  <a:pt x="212294" y="948370"/>
                </a:lnTo>
                <a:lnTo>
                  <a:pt x="205388" y="952855"/>
                </a:lnTo>
                <a:lnTo>
                  <a:pt x="200433" y="955869"/>
                </a:lnTo>
                <a:lnTo>
                  <a:pt x="197261" y="958134"/>
                </a:lnTo>
                <a:lnTo>
                  <a:pt x="192806" y="961028"/>
                </a:lnTo>
                <a:lnTo>
                  <a:pt x="192393" y="961609"/>
                </a:lnTo>
                <a:lnTo>
                  <a:pt x="189270" y="963839"/>
                </a:lnTo>
                <a:cubicBezTo>
                  <a:pt x="186071" y="966910"/>
                  <a:pt x="183643" y="970512"/>
                  <a:pt x="182732" y="974995"/>
                </a:cubicBezTo>
                <a:lnTo>
                  <a:pt x="182839" y="975073"/>
                </a:lnTo>
                <a:lnTo>
                  <a:pt x="192393" y="961609"/>
                </a:lnTo>
                <a:lnTo>
                  <a:pt x="197261" y="958134"/>
                </a:lnTo>
                <a:lnTo>
                  <a:pt x="205388" y="952855"/>
                </a:lnTo>
                <a:lnTo>
                  <a:pt x="211747" y="948987"/>
                </a:lnTo>
                <a:lnTo>
                  <a:pt x="212294" y="948370"/>
                </a:lnTo>
                <a:lnTo>
                  <a:pt x="214915" y="946667"/>
                </a:lnTo>
                <a:lnTo>
                  <a:pt x="216521" y="943597"/>
                </a:lnTo>
                <a:lnTo>
                  <a:pt x="218737" y="941094"/>
                </a:lnTo>
                <a:lnTo>
                  <a:pt x="218388" y="940026"/>
                </a:lnTo>
                <a:lnTo>
                  <a:pt x="219462" y="937971"/>
                </a:lnTo>
                <a:cubicBezTo>
                  <a:pt x="219507" y="934553"/>
                  <a:pt x="217832" y="930502"/>
                  <a:pt x="213688" y="925465"/>
                </a:cubicBezTo>
                <a:close/>
                <a:moveTo>
                  <a:pt x="180443" y="921899"/>
                </a:moveTo>
                <a:lnTo>
                  <a:pt x="176048" y="923041"/>
                </a:lnTo>
                <a:lnTo>
                  <a:pt x="157068" y="943330"/>
                </a:lnTo>
                <a:close/>
                <a:moveTo>
                  <a:pt x="2369064" y="919798"/>
                </a:moveTo>
                <a:lnTo>
                  <a:pt x="2368981" y="919836"/>
                </a:lnTo>
                <a:lnTo>
                  <a:pt x="2390818" y="923941"/>
                </a:lnTo>
                <a:cubicBezTo>
                  <a:pt x="2397796" y="927799"/>
                  <a:pt x="2404285" y="929632"/>
                  <a:pt x="2410453" y="930121"/>
                </a:cubicBezTo>
                <a:lnTo>
                  <a:pt x="2410571" y="930108"/>
                </a:lnTo>
                <a:lnTo>
                  <a:pt x="2391104" y="923942"/>
                </a:lnTo>
                <a:cubicBezTo>
                  <a:pt x="2386817" y="921561"/>
                  <a:pt x="2378197" y="919393"/>
                  <a:pt x="2369064" y="919798"/>
                </a:cubicBezTo>
                <a:close/>
                <a:moveTo>
                  <a:pt x="1211713" y="913766"/>
                </a:moveTo>
                <a:lnTo>
                  <a:pt x="1211622" y="913940"/>
                </a:lnTo>
                <a:cubicBezTo>
                  <a:pt x="1204574" y="950706"/>
                  <a:pt x="1197239" y="987282"/>
                  <a:pt x="1187619" y="1023668"/>
                </a:cubicBezTo>
                <a:cubicBezTo>
                  <a:pt x="1186738" y="1027025"/>
                  <a:pt x="1187161" y="1030800"/>
                  <a:pt x="1187966" y="1034706"/>
                </a:cubicBezTo>
                <a:lnTo>
                  <a:pt x="1189451" y="1041359"/>
                </a:lnTo>
                <a:lnTo>
                  <a:pt x="1190053" y="1056794"/>
                </a:lnTo>
                <a:lnTo>
                  <a:pt x="1190025" y="1057313"/>
                </a:lnTo>
                <a:lnTo>
                  <a:pt x="1190072" y="1057272"/>
                </a:lnTo>
                <a:lnTo>
                  <a:pt x="1190053" y="1056794"/>
                </a:lnTo>
                <a:lnTo>
                  <a:pt x="1190608" y="1046540"/>
                </a:lnTo>
                <a:lnTo>
                  <a:pt x="1189451" y="1041359"/>
                </a:lnTo>
                <a:lnTo>
                  <a:pt x="1189415" y="1040440"/>
                </a:lnTo>
                <a:cubicBezTo>
                  <a:pt x="1187991" y="1034488"/>
                  <a:pt x="1186393" y="1028514"/>
                  <a:pt x="1187714" y="1023477"/>
                </a:cubicBezTo>
                <a:close/>
                <a:moveTo>
                  <a:pt x="1712268" y="908518"/>
                </a:moveTo>
                <a:lnTo>
                  <a:pt x="1731186" y="921036"/>
                </a:lnTo>
                <a:lnTo>
                  <a:pt x="1731537" y="921028"/>
                </a:lnTo>
                <a:lnTo>
                  <a:pt x="1712923" y="908702"/>
                </a:lnTo>
                <a:close/>
                <a:moveTo>
                  <a:pt x="98367" y="907189"/>
                </a:moveTo>
                <a:lnTo>
                  <a:pt x="52369" y="917230"/>
                </a:lnTo>
                <a:lnTo>
                  <a:pt x="48811" y="919320"/>
                </a:lnTo>
                <a:close/>
                <a:moveTo>
                  <a:pt x="466448" y="904586"/>
                </a:moveTo>
                <a:lnTo>
                  <a:pt x="484174" y="926191"/>
                </a:lnTo>
                <a:cubicBezTo>
                  <a:pt x="488770" y="933585"/>
                  <a:pt x="491389" y="941038"/>
                  <a:pt x="490103" y="948229"/>
                </a:cubicBezTo>
                <a:cubicBezTo>
                  <a:pt x="488294" y="958707"/>
                  <a:pt x="466481" y="969756"/>
                  <a:pt x="452003" y="972709"/>
                </a:cubicBezTo>
                <a:cubicBezTo>
                  <a:pt x="432191" y="976709"/>
                  <a:pt x="414475" y="978233"/>
                  <a:pt x="405902" y="1000331"/>
                </a:cubicBezTo>
                <a:cubicBezTo>
                  <a:pt x="392377" y="1035288"/>
                  <a:pt x="362945" y="1054529"/>
                  <a:pt x="331703" y="1071483"/>
                </a:cubicBezTo>
                <a:cubicBezTo>
                  <a:pt x="301508" y="1071959"/>
                  <a:pt x="294079" y="1032335"/>
                  <a:pt x="263885" y="1032812"/>
                </a:cubicBezTo>
                <a:lnTo>
                  <a:pt x="255098" y="1026426"/>
                </a:lnTo>
                <a:lnTo>
                  <a:pt x="263885" y="1032838"/>
                </a:lnTo>
                <a:lnTo>
                  <a:pt x="263885" y="1032812"/>
                </a:lnTo>
                <a:cubicBezTo>
                  <a:pt x="294175" y="1032431"/>
                  <a:pt x="301509" y="1071959"/>
                  <a:pt x="331703" y="1071579"/>
                </a:cubicBezTo>
                <a:lnTo>
                  <a:pt x="312935" y="1082197"/>
                </a:lnTo>
                <a:lnTo>
                  <a:pt x="313181" y="1082250"/>
                </a:lnTo>
                <a:lnTo>
                  <a:pt x="331911" y="1071623"/>
                </a:lnTo>
                <a:lnTo>
                  <a:pt x="331798" y="1071579"/>
                </a:lnTo>
                <a:cubicBezTo>
                  <a:pt x="363040" y="1054625"/>
                  <a:pt x="392472" y="1035479"/>
                  <a:pt x="405998" y="1000427"/>
                </a:cubicBezTo>
                <a:cubicBezTo>
                  <a:pt x="414570" y="978329"/>
                  <a:pt x="432287" y="976805"/>
                  <a:pt x="452099" y="972805"/>
                </a:cubicBezTo>
                <a:cubicBezTo>
                  <a:pt x="466577" y="969852"/>
                  <a:pt x="488389" y="958708"/>
                  <a:pt x="490199" y="948326"/>
                </a:cubicBezTo>
                <a:cubicBezTo>
                  <a:pt x="492771" y="933943"/>
                  <a:pt x="479817" y="918417"/>
                  <a:pt x="466481" y="904606"/>
                </a:cubicBezTo>
                <a:close/>
                <a:moveTo>
                  <a:pt x="2477098" y="903136"/>
                </a:moveTo>
                <a:lnTo>
                  <a:pt x="2471876" y="916512"/>
                </a:lnTo>
                <a:cubicBezTo>
                  <a:pt x="2468636" y="916512"/>
                  <a:pt x="2465399" y="916512"/>
                  <a:pt x="2462159" y="916512"/>
                </a:cubicBezTo>
                <a:lnTo>
                  <a:pt x="2461855" y="916618"/>
                </a:lnTo>
                <a:lnTo>
                  <a:pt x="2458266" y="936821"/>
                </a:lnTo>
                <a:lnTo>
                  <a:pt x="2439903" y="948657"/>
                </a:lnTo>
                <a:lnTo>
                  <a:pt x="2420566" y="953645"/>
                </a:lnTo>
                <a:lnTo>
                  <a:pt x="2413488" y="955279"/>
                </a:lnTo>
                <a:cubicBezTo>
                  <a:pt x="2400724" y="972995"/>
                  <a:pt x="2385578" y="983473"/>
                  <a:pt x="2361481" y="981949"/>
                </a:cubicBezTo>
                <a:cubicBezTo>
                  <a:pt x="2350432" y="981282"/>
                  <a:pt x="2337478" y="989473"/>
                  <a:pt x="2325953" y="992902"/>
                </a:cubicBezTo>
                <a:cubicBezTo>
                  <a:pt x="2269946" y="1009476"/>
                  <a:pt x="2232417" y="1088343"/>
                  <a:pt x="2160407" y="1036717"/>
                </a:cubicBezTo>
                <a:cubicBezTo>
                  <a:pt x="2157074" y="1047718"/>
                  <a:pt x="2161695" y="1054886"/>
                  <a:pt x="2166517" y="1059696"/>
                </a:cubicBezTo>
                <a:lnTo>
                  <a:pt x="2166670" y="1059832"/>
                </a:lnTo>
                <a:lnTo>
                  <a:pt x="2160594" y="1050719"/>
                </a:lnTo>
                <a:cubicBezTo>
                  <a:pt x="2159253" y="1046951"/>
                  <a:pt x="2158932" y="1042408"/>
                  <a:pt x="2160598" y="1036908"/>
                </a:cubicBezTo>
                <a:cubicBezTo>
                  <a:pt x="2232607" y="1088533"/>
                  <a:pt x="2270137" y="1009666"/>
                  <a:pt x="2326144" y="993093"/>
                </a:cubicBezTo>
                <a:cubicBezTo>
                  <a:pt x="2337573" y="989664"/>
                  <a:pt x="2350527" y="981472"/>
                  <a:pt x="2361672" y="982139"/>
                </a:cubicBezTo>
                <a:cubicBezTo>
                  <a:pt x="2385675" y="983568"/>
                  <a:pt x="2400915" y="973185"/>
                  <a:pt x="2413678" y="955469"/>
                </a:cubicBezTo>
                <a:cubicBezTo>
                  <a:pt x="2420144" y="959487"/>
                  <a:pt x="2427567" y="962213"/>
                  <a:pt x="2435490" y="963766"/>
                </a:cubicBezTo>
                <a:lnTo>
                  <a:pt x="2441247" y="964059"/>
                </a:lnTo>
                <a:lnTo>
                  <a:pt x="2443699" y="964837"/>
                </a:lnTo>
                <a:lnTo>
                  <a:pt x="2448776" y="964442"/>
                </a:lnTo>
                <a:lnTo>
                  <a:pt x="2460305" y="965028"/>
                </a:lnTo>
                <a:lnTo>
                  <a:pt x="2466207" y="963083"/>
                </a:lnTo>
                <a:lnTo>
                  <a:pt x="2477282" y="962219"/>
                </a:lnTo>
                <a:lnTo>
                  <a:pt x="2507558" y="949459"/>
                </a:lnTo>
                <a:lnTo>
                  <a:pt x="2507976" y="949321"/>
                </a:lnTo>
                <a:lnTo>
                  <a:pt x="2508041" y="949255"/>
                </a:lnTo>
                <a:lnTo>
                  <a:pt x="2507558" y="949459"/>
                </a:lnTo>
                <a:lnTo>
                  <a:pt x="2466207" y="963083"/>
                </a:lnTo>
                <a:lnTo>
                  <a:pt x="2448776" y="964442"/>
                </a:lnTo>
                <a:lnTo>
                  <a:pt x="2441247" y="964059"/>
                </a:lnTo>
                <a:lnTo>
                  <a:pt x="2413869" y="955373"/>
                </a:lnTo>
                <a:lnTo>
                  <a:pt x="2420566" y="953645"/>
                </a:lnTo>
                <a:lnTo>
                  <a:pt x="2438634" y="949475"/>
                </a:lnTo>
                <a:lnTo>
                  <a:pt x="2439903" y="948657"/>
                </a:lnTo>
                <a:lnTo>
                  <a:pt x="2446777" y="946884"/>
                </a:lnTo>
                <a:cubicBezTo>
                  <a:pt x="2456565" y="942562"/>
                  <a:pt x="2463447" y="934609"/>
                  <a:pt x="2462256" y="916607"/>
                </a:cubicBezTo>
                <a:lnTo>
                  <a:pt x="2471876" y="916607"/>
                </a:lnTo>
                <a:close/>
                <a:moveTo>
                  <a:pt x="1351258" y="886698"/>
                </a:moveTo>
                <a:cubicBezTo>
                  <a:pt x="1312015" y="883650"/>
                  <a:pt x="1298014" y="902414"/>
                  <a:pt x="1313063" y="938133"/>
                </a:cubicBezTo>
                <a:cubicBezTo>
                  <a:pt x="1318683" y="951278"/>
                  <a:pt x="1318492" y="957564"/>
                  <a:pt x="1305157" y="964708"/>
                </a:cubicBezTo>
                <a:cubicBezTo>
                  <a:pt x="1290298" y="972709"/>
                  <a:pt x="1273534" y="981377"/>
                  <a:pt x="1264295" y="994521"/>
                </a:cubicBezTo>
                <a:cubicBezTo>
                  <a:pt x="1261259" y="998843"/>
                  <a:pt x="1255464" y="1003956"/>
                  <a:pt x="1251505" y="1009482"/>
                </a:cubicBezTo>
                <a:lnTo>
                  <a:pt x="1248850" y="1015179"/>
                </a:lnTo>
                <a:lnTo>
                  <a:pt x="1248711" y="1015381"/>
                </a:lnTo>
                <a:lnTo>
                  <a:pt x="1248720" y="1015458"/>
                </a:lnTo>
                <a:lnTo>
                  <a:pt x="1247520" y="1018034"/>
                </a:lnTo>
                <a:cubicBezTo>
                  <a:pt x="1247033" y="1020956"/>
                  <a:pt x="1247580" y="1023935"/>
                  <a:pt x="1249736" y="1026923"/>
                </a:cubicBezTo>
                <a:lnTo>
                  <a:pt x="1250113" y="1027165"/>
                </a:lnTo>
                <a:lnTo>
                  <a:pt x="1248720" y="1015458"/>
                </a:lnTo>
                <a:lnTo>
                  <a:pt x="1248850" y="1015179"/>
                </a:lnTo>
                <a:lnTo>
                  <a:pt x="1256287" y="1004353"/>
                </a:lnTo>
                <a:cubicBezTo>
                  <a:pt x="1259402" y="1000885"/>
                  <a:pt x="1262653" y="997664"/>
                  <a:pt x="1264677" y="994807"/>
                </a:cubicBezTo>
                <a:cubicBezTo>
                  <a:pt x="1273916" y="981663"/>
                  <a:pt x="1290680" y="972995"/>
                  <a:pt x="1305539" y="964994"/>
                </a:cubicBezTo>
                <a:cubicBezTo>
                  <a:pt x="1318874" y="957850"/>
                  <a:pt x="1318969" y="951564"/>
                  <a:pt x="1313445" y="938419"/>
                </a:cubicBezTo>
                <a:cubicBezTo>
                  <a:pt x="1298300" y="902700"/>
                  <a:pt x="1312397" y="883936"/>
                  <a:pt x="1351640" y="886984"/>
                </a:cubicBezTo>
                <a:cubicBezTo>
                  <a:pt x="1389359" y="889937"/>
                  <a:pt x="1426983" y="896604"/>
                  <a:pt x="1463559" y="903748"/>
                </a:cubicBezTo>
                <a:lnTo>
                  <a:pt x="1516064" y="919394"/>
                </a:lnTo>
                <a:lnTo>
                  <a:pt x="1515720" y="919155"/>
                </a:lnTo>
                <a:cubicBezTo>
                  <a:pt x="1500277" y="912106"/>
                  <a:pt x="1483180" y="907368"/>
                  <a:pt x="1463177" y="903462"/>
                </a:cubicBezTo>
                <a:cubicBezTo>
                  <a:pt x="1426601" y="896414"/>
                  <a:pt x="1388977" y="889651"/>
                  <a:pt x="1351258" y="886698"/>
                </a:cubicBezTo>
                <a:close/>
                <a:moveTo>
                  <a:pt x="2387057" y="879187"/>
                </a:moveTo>
                <a:cubicBezTo>
                  <a:pt x="2376394" y="881099"/>
                  <a:pt x="2366334" y="884439"/>
                  <a:pt x="2356638" y="888634"/>
                </a:cubicBezTo>
                <a:lnTo>
                  <a:pt x="2349579" y="892276"/>
                </a:lnTo>
                <a:lnTo>
                  <a:pt x="2346956" y="893188"/>
                </a:lnTo>
                <a:lnTo>
                  <a:pt x="2338339" y="898077"/>
                </a:lnTo>
                <a:lnTo>
                  <a:pt x="2328388" y="903212"/>
                </a:lnTo>
                <a:cubicBezTo>
                  <a:pt x="2309957" y="913879"/>
                  <a:pt x="2292009" y="925680"/>
                  <a:pt x="2272612" y="934038"/>
                </a:cubicBezTo>
                <a:cubicBezTo>
                  <a:pt x="2271185" y="934514"/>
                  <a:pt x="2269851" y="935086"/>
                  <a:pt x="2268517" y="935848"/>
                </a:cubicBezTo>
                <a:cubicBezTo>
                  <a:pt x="2251277" y="923370"/>
                  <a:pt x="2234417" y="909940"/>
                  <a:pt x="2215749" y="934609"/>
                </a:cubicBezTo>
                <a:cubicBezTo>
                  <a:pt x="2208414" y="944325"/>
                  <a:pt x="2196508" y="944420"/>
                  <a:pt x="2184982" y="945754"/>
                </a:cubicBezTo>
                <a:cubicBezTo>
                  <a:pt x="2112022" y="954136"/>
                  <a:pt x="2037916" y="940991"/>
                  <a:pt x="1965145" y="959565"/>
                </a:cubicBezTo>
                <a:cubicBezTo>
                  <a:pt x="1933903" y="967566"/>
                  <a:pt x="1881897" y="982044"/>
                  <a:pt x="1878754" y="991283"/>
                </a:cubicBezTo>
                <a:cubicBezTo>
                  <a:pt x="1857608" y="1054529"/>
                  <a:pt x="1844368" y="999665"/>
                  <a:pt x="1829606" y="990712"/>
                </a:cubicBezTo>
                <a:cubicBezTo>
                  <a:pt x="1819508" y="996522"/>
                  <a:pt x="1813603" y="1006809"/>
                  <a:pt x="1816651" y="1014905"/>
                </a:cubicBezTo>
                <a:lnTo>
                  <a:pt x="1816675" y="1015071"/>
                </a:lnTo>
                <a:lnTo>
                  <a:pt x="1818163" y="1002331"/>
                </a:lnTo>
                <a:cubicBezTo>
                  <a:pt x="1820532" y="998021"/>
                  <a:pt x="1824557" y="993997"/>
                  <a:pt x="1829606" y="991092"/>
                </a:cubicBezTo>
                <a:cubicBezTo>
                  <a:pt x="1844368" y="1000046"/>
                  <a:pt x="1857513" y="1054910"/>
                  <a:pt x="1878754" y="991664"/>
                </a:cubicBezTo>
                <a:cubicBezTo>
                  <a:pt x="1881897" y="982424"/>
                  <a:pt x="1933903" y="967946"/>
                  <a:pt x="1965145" y="959945"/>
                </a:cubicBezTo>
                <a:cubicBezTo>
                  <a:pt x="2037916" y="941372"/>
                  <a:pt x="2112022" y="954516"/>
                  <a:pt x="2184982" y="946134"/>
                </a:cubicBezTo>
                <a:cubicBezTo>
                  <a:pt x="2196604" y="944801"/>
                  <a:pt x="2208414" y="944610"/>
                  <a:pt x="2215749" y="934990"/>
                </a:cubicBezTo>
                <a:cubicBezTo>
                  <a:pt x="2225084" y="922655"/>
                  <a:pt x="2233966" y="919821"/>
                  <a:pt x="2242668" y="921643"/>
                </a:cubicBezTo>
                <a:lnTo>
                  <a:pt x="2268089" y="935986"/>
                </a:lnTo>
                <a:lnTo>
                  <a:pt x="2268136" y="935943"/>
                </a:lnTo>
                <a:cubicBezTo>
                  <a:pt x="2281281" y="944039"/>
                  <a:pt x="2294163" y="950325"/>
                  <a:pt x="2306759" y="950837"/>
                </a:cubicBezTo>
                <a:lnTo>
                  <a:pt x="2306909" y="950805"/>
                </a:lnTo>
                <a:lnTo>
                  <a:pt x="2287940" y="946234"/>
                </a:lnTo>
                <a:cubicBezTo>
                  <a:pt x="2281501" y="943587"/>
                  <a:pt x="2274993" y="939991"/>
                  <a:pt x="2268422" y="935943"/>
                </a:cubicBezTo>
                <a:cubicBezTo>
                  <a:pt x="2269755" y="935372"/>
                  <a:pt x="2271184" y="934705"/>
                  <a:pt x="2272518" y="934133"/>
                </a:cubicBezTo>
                <a:cubicBezTo>
                  <a:pt x="2285449" y="928561"/>
                  <a:pt x="2297736" y="921459"/>
                  <a:pt x="2309951" y="914183"/>
                </a:cubicBezTo>
                <a:lnTo>
                  <a:pt x="2338339" y="898077"/>
                </a:lnTo>
                <a:lnTo>
                  <a:pt x="2349579" y="892276"/>
                </a:lnTo>
                <a:lnTo>
                  <a:pt x="2386960" y="879283"/>
                </a:lnTo>
                <a:cubicBezTo>
                  <a:pt x="2401177" y="876733"/>
                  <a:pt x="2416463" y="876721"/>
                  <a:pt x="2433395" y="880603"/>
                </a:cubicBezTo>
                <a:lnTo>
                  <a:pt x="2433490" y="880507"/>
                </a:lnTo>
                <a:close/>
                <a:moveTo>
                  <a:pt x="2587057" y="878552"/>
                </a:moveTo>
                <a:lnTo>
                  <a:pt x="2570866" y="904823"/>
                </a:lnTo>
                <a:lnTo>
                  <a:pt x="2577549" y="897428"/>
                </a:lnTo>
                <a:close/>
                <a:moveTo>
                  <a:pt x="1474668" y="877664"/>
                </a:moveTo>
                <a:lnTo>
                  <a:pt x="1474322" y="877840"/>
                </a:lnTo>
                <a:lnTo>
                  <a:pt x="1473879" y="877774"/>
                </a:lnTo>
                <a:lnTo>
                  <a:pt x="1501837" y="884007"/>
                </a:lnTo>
                <a:cubicBezTo>
                  <a:pt x="1510588" y="888007"/>
                  <a:pt x="1519042" y="892698"/>
                  <a:pt x="1528138" y="894413"/>
                </a:cubicBezTo>
                <a:cubicBezTo>
                  <a:pt x="1547617" y="898080"/>
                  <a:pt x="1565190" y="913273"/>
                  <a:pt x="1584157" y="922203"/>
                </a:cubicBezTo>
                <a:lnTo>
                  <a:pt x="1584590" y="922297"/>
                </a:lnTo>
                <a:lnTo>
                  <a:pt x="1557006" y="906539"/>
                </a:lnTo>
                <a:cubicBezTo>
                  <a:pt x="1547806" y="901159"/>
                  <a:pt x="1538543" y="896439"/>
                  <a:pt x="1528804" y="894605"/>
                </a:cubicBezTo>
                <a:lnTo>
                  <a:pt x="1528995" y="894319"/>
                </a:lnTo>
                <a:cubicBezTo>
                  <a:pt x="1519899" y="892604"/>
                  <a:pt x="1511469" y="887913"/>
                  <a:pt x="1502730" y="883913"/>
                </a:cubicBezTo>
                <a:close/>
                <a:moveTo>
                  <a:pt x="207495" y="875843"/>
                </a:moveTo>
                <a:cubicBezTo>
                  <a:pt x="202609" y="875554"/>
                  <a:pt x="197686" y="876697"/>
                  <a:pt x="192923" y="879745"/>
                </a:cubicBezTo>
                <a:cubicBezTo>
                  <a:pt x="149394" y="907462"/>
                  <a:pt x="86624" y="912035"/>
                  <a:pt x="70146" y="974709"/>
                </a:cubicBezTo>
                <a:lnTo>
                  <a:pt x="70135" y="974708"/>
                </a:lnTo>
                <a:lnTo>
                  <a:pt x="70146" y="974710"/>
                </a:lnTo>
                <a:lnTo>
                  <a:pt x="70146" y="993855"/>
                </a:lnTo>
                <a:lnTo>
                  <a:pt x="70241" y="993855"/>
                </a:lnTo>
                <a:lnTo>
                  <a:pt x="70241" y="974805"/>
                </a:lnTo>
                <a:cubicBezTo>
                  <a:pt x="86719" y="912130"/>
                  <a:pt x="149584" y="907558"/>
                  <a:pt x="193018" y="879840"/>
                </a:cubicBezTo>
                <a:lnTo>
                  <a:pt x="221935" y="880625"/>
                </a:lnTo>
                <a:lnTo>
                  <a:pt x="221844" y="880531"/>
                </a:lnTo>
                <a:cubicBezTo>
                  <a:pt x="217230" y="877852"/>
                  <a:pt x="212381" y="876132"/>
                  <a:pt x="207495" y="875843"/>
                </a:cubicBezTo>
                <a:close/>
                <a:moveTo>
                  <a:pt x="2128975" y="871458"/>
                </a:moveTo>
                <a:cubicBezTo>
                  <a:pt x="2110591" y="864219"/>
                  <a:pt x="2097638" y="875459"/>
                  <a:pt x="2084017" y="882602"/>
                </a:cubicBezTo>
                <a:cubicBezTo>
                  <a:pt x="2028200" y="911844"/>
                  <a:pt x="1966764" y="921750"/>
                  <a:pt x="1906375" y="934800"/>
                </a:cubicBezTo>
                <a:cubicBezTo>
                  <a:pt x="1891421" y="938038"/>
                  <a:pt x="1878944" y="941848"/>
                  <a:pt x="1868180" y="952516"/>
                </a:cubicBezTo>
                <a:cubicBezTo>
                  <a:pt x="1865418" y="955278"/>
                  <a:pt x="1862180" y="958541"/>
                  <a:pt x="1858691" y="960207"/>
                </a:cubicBezTo>
                <a:lnTo>
                  <a:pt x="1847954" y="958369"/>
                </a:lnTo>
                <a:lnTo>
                  <a:pt x="1848083" y="958612"/>
                </a:lnTo>
                <a:cubicBezTo>
                  <a:pt x="1855608" y="965851"/>
                  <a:pt x="1863037" y="958231"/>
                  <a:pt x="1868563" y="952802"/>
                </a:cubicBezTo>
                <a:cubicBezTo>
                  <a:pt x="1879325" y="942229"/>
                  <a:pt x="1891803" y="938324"/>
                  <a:pt x="1906758" y="935086"/>
                </a:cubicBezTo>
                <a:cubicBezTo>
                  <a:pt x="1967146" y="922036"/>
                  <a:pt x="2028582" y="912130"/>
                  <a:pt x="2084398" y="882888"/>
                </a:cubicBezTo>
                <a:cubicBezTo>
                  <a:pt x="2091256" y="879317"/>
                  <a:pt x="2097901" y="874697"/>
                  <a:pt x="2105127" y="871887"/>
                </a:cubicBezTo>
                <a:lnTo>
                  <a:pt x="2129281" y="871744"/>
                </a:lnTo>
                <a:close/>
                <a:moveTo>
                  <a:pt x="2242812" y="851298"/>
                </a:moveTo>
                <a:lnTo>
                  <a:pt x="2256801" y="856313"/>
                </a:lnTo>
                <a:lnTo>
                  <a:pt x="2256923" y="856310"/>
                </a:lnTo>
                <a:lnTo>
                  <a:pt x="2242953" y="851314"/>
                </a:lnTo>
                <a:close/>
                <a:moveTo>
                  <a:pt x="130997" y="846732"/>
                </a:moveTo>
                <a:lnTo>
                  <a:pt x="128070" y="848193"/>
                </a:lnTo>
                <a:lnTo>
                  <a:pt x="126852" y="851445"/>
                </a:lnTo>
                <a:close/>
                <a:moveTo>
                  <a:pt x="1611888" y="844872"/>
                </a:moveTo>
                <a:lnTo>
                  <a:pt x="1602420" y="848080"/>
                </a:lnTo>
                <a:lnTo>
                  <a:pt x="1611827" y="844908"/>
                </a:lnTo>
                <a:close/>
                <a:moveTo>
                  <a:pt x="1474728" y="844710"/>
                </a:moveTo>
                <a:lnTo>
                  <a:pt x="1460630" y="845189"/>
                </a:lnTo>
                <a:lnTo>
                  <a:pt x="1465511" y="846277"/>
                </a:lnTo>
                <a:close/>
                <a:moveTo>
                  <a:pt x="1851892" y="837169"/>
                </a:moveTo>
                <a:lnTo>
                  <a:pt x="1851427" y="837188"/>
                </a:lnTo>
                <a:lnTo>
                  <a:pt x="1852417" y="838220"/>
                </a:lnTo>
                <a:lnTo>
                  <a:pt x="1857389" y="848181"/>
                </a:lnTo>
                <a:lnTo>
                  <a:pt x="1857157" y="854742"/>
                </a:lnTo>
                <a:cubicBezTo>
                  <a:pt x="1855825" y="858631"/>
                  <a:pt x="1853762" y="862636"/>
                  <a:pt x="1852369" y="866601"/>
                </a:cubicBezTo>
                <a:cubicBezTo>
                  <a:pt x="1849225" y="875649"/>
                  <a:pt x="1835509" y="887175"/>
                  <a:pt x="1853035" y="894509"/>
                </a:cubicBezTo>
                <a:lnTo>
                  <a:pt x="1853407" y="894470"/>
                </a:lnTo>
                <a:lnTo>
                  <a:pt x="1845762" y="888518"/>
                </a:lnTo>
                <a:cubicBezTo>
                  <a:pt x="1842373" y="881758"/>
                  <a:pt x="1850678" y="873579"/>
                  <a:pt x="1853035" y="866792"/>
                </a:cubicBezTo>
                <a:cubicBezTo>
                  <a:pt x="1854893" y="861553"/>
                  <a:pt x="1857941" y="856195"/>
                  <a:pt x="1858857" y="851123"/>
                </a:cubicBezTo>
                <a:lnTo>
                  <a:pt x="1857389" y="848181"/>
                </a:lnTo>
                <a:lnTo>
                  <a:pt x="1857553" y="843575"/>
                </a:lnTo>
                <a:lnTo>
                  <a:pt x="1852417" y="838220"/>
                </a:lnTo>
                <a:close/>
                <a:moveTo>
                  <a:pt x="197858" y="837052"/>
                </a:moveTo>
                <a:lnTo>
                  <a:pt x="118629" y="897176"/>
                </a:lnTo>
                <a:lnTo>
                  <a:pt x="118069" y="874893"/>
                </a:lnTo>
                <a:lnTo>
                  <a:pt x="118055" y="874932"/>
                </a:lnTo>
                <a:lnTo>
                  <a:pt x="118627" y="897200"/>
                </a:lnTo>
                <a:close/>
                <a:moveTo>
                  <a:pt x="2520228" y="829428"/>
                </a:moveTo>
                <a:lnTo>
                  <a:pt x="2506196" y="857027"/>
                </a:lnTo>
                <a:cubicBezTo>
                  <a:pt x="2497240" y="868267"/>
                  <a:pt x="2485725" y="875673"/>
                  <a:pt x="2473118" y="879501"/>
                </a:cubicBezTo>
                <a:lnTo>
                  <a:pt x="2433531" y="880506"/>
                </a:lnTo>
                <a:lnTo>
                  <a:pt x="2473117" y="879526"/>
                </a:lnTo>
                <a:cubicBezTo>
                  <a:pt x="2485725" y="875710"/>
                  <a:pt x="2497240" y="868314"/>
                  <a:pt x="2506196" y="857067"/>
                </a:cubicBezTo>
                <a:close/>
                <a:moveTo>
                  <a:pt x="2133142" y="824643"/>
                </a:moveTo>
                <a:lnTo>
                  <a:pt x="2132993" y="824741"/>
                </a:lnTo>
                <a:lnTo>
                  <a:pt x="2142119" y="829834"/>
                </a:lnTo>
                <a:cubicBezTo>
                  <a:pt x="2154121" y="844978"/>
                  <a:pt x="2167409" y="853027"/>
                  <a:pt x="2181946" y="855742"/>
                </a:cubicBezTo>
                <a:lnTo>
                  <a:pt x="2182194" y="855745"/>
                </a:lnTo>
                <a:lnTo>
                  <a:pt x="2161735" y="847600"/>
                </a:lnTo>
                <a:cubicBezTo>
                  <a:pt x="2155104" y="843360"/>
                  <a:pt x="2148787" y="837574"/>
                  <a:pt x="2142786" y="830025"/>
                </a:cubicBezTo>
                <a:cubicBezTo>
                  <a:pt x="2139786" y="826263"/>
                  <a:pt x="2136499" y="824453"/>
                  <a:pt x="2133142" y="824643"/>
                </a:cubicBezTo>
                <a:close/>
                <a:moveTo>
                  <a:pt x="1731563" y="822070"/>
                </a:moveTo>
                <a:lnTo>
                  <a:pt x="1731306" y="822119"/>
                </a:lnTo>
                <a:cubicBezTo>
                  <a:pt x="1731782" y="833501"/>
                  <a:pt x="1729729" y="841395"/>
                  <a:pt x="1726000" y="847049"/>
                </a:cubicBezTo>
                <a:lnTo>
                  <a:pt x="1710845" y="858394"/>
                </a:lnTo>
                <a:lnTo>
                  <a:pt x="1711006" y="858350"/>
                </a:lnTo>
                <a:cubicBezTo>
                  <a:pt x="1717227" y="855927"/>
                  <a:pt x="1722625" y="852513"/>
                  <a:pt x="1726340" y="846859"/>
                </a:cubicBezTo>
                <a:close/>
                <a:moveTo>
                  <a:pt x="1548046" y="819071"/>
                </a:moveTo>
                <a:lnTo>
                  <a:pt x="1492187" y="841741"/>
                </a:lnTo>
                <a:lnTo>
                  <a:pt x="1506204" y="839358"/>
                </a:lnTo>
                <a:cubicBezTo>
                  <a:pt x="1519941" y="834722"/>
                  <a:pt x="1533854" y="827906"/>
                  <a:pt x="1547950" y="819357"/>
                </a:cubicBezTo>
                <a:lnTo>
                  <a:pt x="1548046" y="819274"/>
                </a:lnTo>
                <a:close/>
                <a:moveTo>
                  <a:pt x="1984145" y="816642"/>
                </a:moveTo>
                <a:lnTo>
                  <a:pt x="1984090" y="816666"/>
                </a:lnTo>
                <a:lnTo>
                  <a:pt x="1964146" y="831052"/>
                </a:lnTo>
                <a:lnTo>
                  <a:pt x="1964204" y="831026"/>
                </a:lnTo>
                <a:close/>
                <a:moveTo>
                  <a:pt x="615452" y="810594"/>
                </a:moveTo>
                <a:lnTo>
                  <a:pt x="615263" y="810596"/>
                </a:lnTo>
                <a:lnTo>
                  <a:pt x="618691" y="823357"/>
                </a:lnTo>
                <a:cubicBezTo>
                  <a:pt x="574971" y="882222"/>
                  <a:pt x="555540" y="959470"/>
                  <a:pt x="491247" y="1002047"/>
                </a:cubicBezTo>
                <a:cubicBezTo>
                  <a:pt x="470101" y="1016143"/>
                  <a:pt x="447812" y="1027859"/>
                  <a:pt x="429525" y="1046147"/>
                </a:cubicBezTo>
                <a:lnTo>
                  <a:pt x="391828" y="1074916"/>
                </a:lnTo>
                <a:lnTo>
                  <a:pt x="361286" y="1082841"/>
                </a:lnTo>
                <a:lnTo>
                  <a:pt x="361003" y="1082882"/>
                </a:lnTo>
                <a:lnTo>
                  <a:pt x="361054" y="1082902"/>
                </a:lnTo>
                <a:lnTo>
                  <a:pt x="361286" y="1082841"/>
                </a:lnTo>
                <a:lnTo>
                  <a:pt x="386091" y="1079294"/>
                </a:lnTo>
                <a:lnTo>
                  <a:pt x="391828" y="1074916"/>
                </a:lnTo>
                <a:lnTo>
                  <a:pt x="397806" y="1073365"/>
                </a:lnTo>
                <a:cubicBezTo>
                  <a:pt x="409038" y="1066355"/>
                  <a:pt x="419464" y="1056398"/>
                  <a:pt x="429715" y="1046147"/>
                </a:cubicBezTo>
                <a:cubicBezTo>
                  <a:pt x="448003" y="1027859"/>
                  <a:pt x="470196" y="1016048"/>
                  <a:pt x="491437" y="1002047"/>
                </a:cubicBezTo>
                <a:cubicBezTo>
                  <a:pt x="555731" y="959470"/>
                  <a:pt x="575162" y="882222"/>
                  <a:pt x="618881" y="823357"/>
                </a:cubicBezTo>
                <a:cubicBezTo>
                  <a:pt x="620501" y="821072"/>
                  <a:pt x="617929" y="814023"/>
                  <a:pt x="615452" y="810594"/>
                </a:cubicBezTo>
                <a:close/>
                <a:moveTo>
                  <a:pt x="2607377" y="810144"/>
                </a:moveTo>
                <a:lnTo>
                  <a:pt x="2607130" y="810308"/>
                </a:lnTo>
                <a:cubicBezTo>
                  <a:pt x="2567411" y="840216"/>
                  <a:pt x="2553029" y="886984"/>
                  <a:pt x="2529502" y="927560"/>
                </a:cubicBezTo>
                <a:lnTo>
                  <a:pt x="2529552" y="927560"/>
                </a:lnTo>
                <a:lnTo>
                  <a:pt x="2562244" y="864993"/>
                </a:lnTo>
                <a:cubicBezTo>
                  <a:pt x="2573747" y="844502"/>
                  <a:pt x="2587272" y="825357"/>
                  <a:pt x="2607132" y="810403"/>
                </a:cubicBezTo>
                <a:lnTo>
                  <a:pt x="2607293" y="810403"/>
                </a:lnTo>
                <a:lnTo>
                  <a:pt x="2607321" y="810308"/>
                </a:lnTo>
                <a:close/>
                <a:moveTo>
                  <a:pt x="1387443" y="810025"/>
                </a:moveTo>
                <a:lnTo>
                  <a:pt x="1387263" y="810118"/>
                </a:lnTo>
                <a:lnTo>
                  <a:pt x="1387073" y="810118"/>
                </a:lnTo>
                <a:cubicBezTo>
                  <a:pt x="1399837" y="822596"/>
                  <a:pt x="1412749" y="831549"/>
                  <a:pt x="1425819" y="837426"/>
                </a:cubicBezTo>
                <a:lnTo>
                  <a:pt x="1431410" y="838673"/>
                </a:lnTo>
                <a:lnTo>
                  <a:pt x="1425875" y="837139"/>
                </a:lnTo>
                <a:close/>
                <a:moveTo>
                  <a:pt x="2247334" y="809311"/>
                </a:moveTo>
                <a:lnTo>
                  <a:pt x="2258713" y="815706"/>
                </a:lnTo>
                <a:lnTo>
                  <a:pt x="2248915" y="809860"/>
                </a:lnTo>
                <a:close/>
                <a:moveTo>
                  <a:pt x="2456386" y="808202"/>
                </a:moveTo>
                <a:lnTo>
                  <a:pt x="2375487" y="829398"/>
                </a:lnTo>
                <a:lnTo>
                  <a:pt x="2375650" y="829437"/>
                </a:lnTo>
                <a:lnTo>
                  <a:pt x="2417742" y="822189"/>
                </a:lnTo>
                <a:close/>
                <a:moveTo>
                  <a:pt x="1570641" y="803846"/>
                </a:moveTo>
                <a:lnTo>
                  <a:pt x="1570588" y="803865"/>
                </a:lnTo>
                <a:lnTo>
                  <a:pt x="1580525" y="808498"/>
                </a:lnTo>
                <a:cubicBezTo>
                  <a:pt x="1598242" y="824596"/>
                  <a:pt x="1574810" y="828120"/>
                  <a:pt x="1570048" y="837550"/>
                </a:cubicBezTo>
                <a:cubicBezTo>
                  <a:pt x="1563571" y="850408"/>
                  <a:pt x="1573763" y="859076"/>
                  <a:pt x="1582240" y="854885"/>
                </a:cubicBezTo>
                <a:lnTo>
                  <a:pt x="1582275" y="854873"/>
                </a:lnTo>
                <a:lnTo>
                  <a:pt x="1570703" y="852575"/>
                </a:lnTo>
                <a:cubicBezTo>
                  <a:pt x="1567905" y="849336"/>
                  <a:pt x="1566952" y="843979"/>
                  <a:pt x="1570143" y="837549"/>
                </a:cubicBezTo>
                <a:cubicBezTo>
                  <a:pt x="1574810" y="828119"/>
                  <a:pt x="1598338" y="824595"/>
                  <a:pt x="1580620" y="808498"/>
                </a:cubicBezTo>
                <a:cubicBezTo>
                  <a:pt x="1576977" y="805188"/>
                  <a:pt x="1573680" y="803872"/>
                  <a:pt x="1570641" y="803846"/>
                </a:cubicBezTo>
                <a:close/>
                <a:moveTo>
                  <a:pt x="2208801" y="803465"/>
                </a:moveTo>
                <a:lnTo>
                  <a:pt x="2203790" y="803774"/>
                </a:lnTo>
                <a:lnTo>
                  <a:pt x="2178487" y="817946"/>
                </a:lnTo>
                <a:close/>
                <a:moveTo>
                  <a:pt x="2227214" y="802328"/>
                </a:moveTo>
                <a:lnTo>
                  <a:pt x="2218751" y="802850"/>
                </a:lnTo>
                <a:lnTo>
                  <a:pt x="2236499" y="805551"/>
                </a:lnTo>
                <a:close/>
                <a:moveTo>
                  <a:pt x="687417" y="793422"/>
                </a:moveTo>
                <a:lnTo>
                  <a:pt x="681541" y="800471"/>
                </a:lnTo>
                <a:lnTo>
                  <a:pt x="663111" y="829503"/>
                </a:lnTo>
                <a:close/>
                <a:moveTo>
                  <a:pt x="970830" y="781095"/>
                </a:moveTo>
                <a:lnTo>
                  <a:pt x="1021408" y="796068"/>
                </a:lnTo>
                <a:cubicBezTo>
                  <a:pt x="1038720" y="800117"/>
                  <a:pt x="1056127" y="804926"/>
                  <a:pt x="1072652" y="815642"/>
                </a:cubicBezTo>
                <a:lnTo>
                  <a:pt x="1073003" y="815726"/>
                </a:lnTo>
                <a:lnTo>
                  <a:pt x="1072653" y="815642"/>
                </a:lnTo>
                <a:cubicBezTo>
                  <a:pt x="1056175" y="804926"/>
                  <a:pt x="1038768" y="800117"/>
                  <a:pt x="1021444" y="796068"/>
                </a:cubicBezTo>
                <a:close/>
                <a:moveTo>
                  <a:pt x="970735" y="781067"/>
                </a:moveTo>
                <a:cubicBezTo>
                  <a:pt x="961496" y="784781"/>
                  <a:pt x="955114" y="791163"/>
                  <a:pt x="951399" y="800402"/>
                </a:cubicBezTo>
                <a:cubicBezTo>
                  <a:pt x="908346" y="786305"/>
                  <a:pt x="866436" y="776304"/>
                  <a:pt x="837099" y="825644"/>
                </a:cubicBezTo>
                <a:cubicBezTo>
                  <a:pt x="835385" y="828501"/>
                  <a:pt x="828241" y="829168"/>
                  <a:pt x="823669" y="829073"/>
                </a:cubicBezTo>
                <a:cubicBezTo>
                  <a:pt x="806762" y="828549"/>
                  <a:pt x="794665" y="835026"/>
                  <a:pt x="785426" y="844456"/>
                </a:cubicBezTo>
                <a:lnTo>
                  <a:pt x="785248" y="844736"/>
                </a:lnTo>
                <a:lnTo>
                  <a:pt x="823478" y="829358"/>
                </a:lnTo>
                <a:cubicBezTo>
                  <a:pt x="828050" y="829548"/>
                  <a:pt x="835194" y="828786"/>
                  <a:pt x="836908" y="825929"/>
                </a:cubicBezTo>
                <a:cubicBezTo>
                  <a:pt x="866246" y="776589"/>
                  <a:pt x="908156" y="786590"/>
                  <a:pt x="951209" y="800687"/>
                </a:cubicBezTo>
                <a:cubicBezTo>
                  <a:pt x="957686" y="810593"/>
                  <a:pt x="964163" y="810593"/>
                  <a:pt x="970640" y="800687"/>
                </a:cubicBezTo>
                <a:cubicBezTo>
                  <a:pt x="974735" y="803259"/>
                  <a:pt x="978831" y="805640"/>
                  <a:pt x="982832" y="808307"/>
                </a:cubicBezTo>
                <a:cubicBezTo>
                  <a:pt x="1026932" y="837359"/>
                  <a:pt x="1079987" y="853456"/>
                  <a:pt x="1127992" y="852694"/>
                </a:cubicBezTo>
                <a:cubicBezTo>
                  <a:pt x="1151043" y="852313"/>
                  <a:pt x="1174665" y="847813"/>
                  <a:pt x="1198561" y="842788"/>
                </a:cubicBezTo>
                <a:lnTo>
                  <a:pt x="1270688" y="829754"/>
                </a:lnTo>
                <a:lnTo>
                  <a:pt x="1270867" y="829548"/>
                </a:lnTo>
                <a:cubicBezTo>
                  <a:pt x="1283821" y="829548"/>
                  <a:pt x="1296680" y="829548"/>
                  <a:pt x="1309634" y="829548"/>
                </a:cubicBezTo>
                <a:cubicBezTo>
                  <a:pt x="1328970" y="832692"/>
                  <a:pt x="1350782" y="821643"/>
                  <a:pt x="1367737" y="839264"/>
                </a:cubicBezTo>
                <a:lnTo>
                  <a:pt x="1367640" y="839305"/>
                </a:lnTo>
                <a:lnTo>
                  <a:pt x="1416576" y="869160"/>
                </a:lnTo>
                <a:lnTo>
                  <a:pt x="1417096" y="869238"/>
                </a:lnTo>
                <a:lnTo>
                  <a:pt x="1367832" y="839169"/>
                </a:lnTo>
                <a:cubicBezTo>
                  <a:pt x="1359355" y="830358"/>
                  <a:pt x="1349664" y="828715"/>
                  <a:pt x="1339674" y="828882"/>
                </a:cubicBezTo>
                <a:lnTo>
                  <a:pt x="1309732" y="829453"/>
                </a:lnTo>
                <a:lnTo>
                  <a:pt x="1309731" y="829454"/>
                </a:lnTo>
                <a:cubicBezTo>
                  <a:pt x="1296776" y="829454"/>
                  <a:pt x="1283917" y="829454"/>
                  <a:pt x="1270963" y="829454"/>
                </a:cubicBezTo>
                <a:cubicBezTo>
                  <a:pt x="1222671" y="834407"/>
                  <a:pt x="1174284" y="851647"/>
                  <a:pt x="1128183" y="852409"/>
                </a:cubicBezTo>
                <a:cubicBezTo>
                  <a:pt x="1080177" y="853266"/>
                  <a:pt x="1027123" y="837169"/>
                  <a:pt x="983022" y="808022"/>
                </a:cubicBezTo>
                <a:lnTo>
                  <a:pt x="970882" y="800435"/>
                </a:lnTo>
                <a:lnTo>
                  <a:pt x="961210" y="807831"/>
                </a:lnTo>
                <a:cubicBezTo>
                  <a:pt x="957971" y="807831"/>
                  <a:pt x="954733" y="805355"/>
                  <a:pt x="951494" y="800402"/>
                </a:cubicBezTo>
                <a:lnTo>
                  <a:pt x="970735" y="781161"/>
                </a:lnTo>
                <a:close/>
                <a:moveTo>
                  <a:pt x="1809133" y="777411"/>
                </a:moveTo>
                <a:lnTo>
                  <a:pt x="1809031" y="777447"/>
                </a:lnTo>
                <a:lnTo>
                  <a:pt x="1774206" y="806622"/>
                </a:lnTo>
                <a:lnTo>
                  <a:pt x="1774384" y="806522"/>
                </a:lnTo>
                <a:close/>
                <a:moveTo>
                  <a:pt x="738704" y="774504"/>
                </a:moveTo>
                <a:lnTo>
                  <a:pt x="717196" y="799443"/>
                </a:lnTo>
                <a:lnTo>
                  <a:pt x="709759" y="812523"/>
                </a:lnTo>
                <a:close/>
                <a:moveTo>
                  <a:pt x="2429430" y="774216"/>
                </a:moveTo>
                <a:lnTo>
                  <a:pt x="2409154" y="787741"/>
                </a:lnTo>
                <a:lnTo>
                  <a:pt x="2402264" y="789512"/>
                </a:lnTo>
                <a:lnTo>
                  <a:pt x="2386816" y="791226"/>
                </a:lnTo>
                <a:lnTo>
                  <a:pt x="2351855" y="789115"/>
                </a:lnTo>
                <a:lnTo>
                  <a:pt x="2349575" y="788877"/>
                </a:lnTo>
                <a:cubicBezTo>
                  <a:pt x="2339288" y="787401"/>
                  <a:pt x="2329144" y="785115"/>
                  <a:pt x="2318928" y="783365"/>
                </a:cubicBezTo>
                <a:lnTo>
                  <a:pt x="2287853" y="781067"/>
                </a:lnTo>
                <a:lnTo>
                  <a:pt x="2287955" y="781175"/>
                </a:lnTo>
                <a:lnTo>
                  <a:pt x="2318834" y="783423"/>
                </a:lnTo>
                <a:cubicBezTo>
                  <a:pt x="2329049" y="785185"/>
                  <a:pt x="2339192" y="787495"/>
                  <a:pt x="2349479" y="788972"/>
                </a:cubicBezTo>
                <a:lnTo>
                  <a:pt x="2351855" y="789115"/>
                </a:lnTo>
                <a:lnTo>
                  <a:pt x="2379656" y="792021"/>
                </a:lnTo>
                <a:lnTo>
                  <a:pt x="2386816" y="791226"/>
                </a:lnTo>
                <a:lnTo>
                  <a:pt x="2393928" y="791656"/>
                </a:lnTo>
                <a:lnTo>
                  <a:pt x="2402264" y="789512"/>
                </a:lnTo>
                <a:lnTo>
                  <a:pt x="2407343" y="788949"/>
                </a:lnTo>
                <a:lnTo>
                  <a:pt x="2409154" y="787741"/>
                </a:lnTo>
                <a:lnTo>
                  <a:pt x="2413463" y="786633"/>
                </a:lnTo>
                <a:cubicBezTo>
                  <a:pt x="2419452" y="783865"/>
                  <a:pt x="2424841" y="779876"/>
                  <a:pt x="2429405" y="774278"/>
                </a:cubicBezTo>
                <a:close/>
                <a:moveTo>
                  <a:pt x="2605175" y="773566"/>
                </a:moveTo>
                <a:lnTo>
                  <a:pt x="2603737" y="781149"/>
                </a:lnTo>
                <a:cubicBezTo>
                  <a:pt x="2602606" y="787614"/>
                  <a:pt x="2602702" y="794067"/>
                  <a:pt x="2607417" y="800497"/>
                </a:cubicBezTo>
                <a:lnTo>
                  <a:pt x="2607417" y="800402"/>
                </a:lnTo>
                <a:cubicBezTo>
                  <a:pt x="2602703" y="793925"/>
                  <a:pt x="2602631" y="787472"/>
                  <a:pt x="2603773" y="781018"/>
                </a:cubicBezTo>
                <a:close/>
                <a:moveTo>
                  <a:pt x="54321" y="773504"/>
                </a:moveTo>
                <a:lnTo>
                  <a:pt x="47001" y="783781"/>
                </a:lnTo>
                <a:cubicBezTo>
                  <a:pt x="40524" y="788877"/>
                  <a:pt x="32476" y="791353"/>
                  <a:pt x="21188" y="791067"/>
                </a:cubicBezTo>
                <a:cubicBezTo>
                  <a:pt x="15330" y="790924"/>
                  <a:pt x="6758" y="791068"/>
                  <a:pt x="1198" y="793449"/>
                </a:cubicBezTo>
                <a:lnTo>
                  <a:pt x="1105" y="793543"/>
                </a:lnTo>
                <a:lnTo>
                  <a:pt x="21093" y="791162"/>
                </a:lnTo>
                <a:cubicBezTo>
                  <a:pt x="32380" y="791496"/>
                  <a:pt x="40429" y="789043"/>
                  <a:pt x="46906" y="783947"/>
                </a:cubicBezTo>
                <a:close/>
                <a:moveTo>
                  <a:pt x="2348249" y="766912"/>
                </a:moveTo>
                <a:lnTo>
                  <a:pt x="2350829" y="767703"/>
                </a:lnTo>
                <a:lnTo>
                  <a:pt x="2366042" y="767571"/>
                </a:lnTo>
                <a:close/>
                <a:moveTo>
                  <a:pt x="2543989" y="764488"/>
                </a:moveTo>
                <a:lnTo>
                  <a:pt x="2543571" y="767987"/>
                </a:lnTo>
                <a:cubicBezTo>
                  <a:pt x="2543991" y="772220"/>
                  <a:pt x="2545558" y="776452"/>
                  <a:pt x="2548933" y="780685"/>
                </a:cubicBezTo>
                <a:cubicBezTo>
                  <a:pt x="2523024" y="783828"/>
                  <a:pt x="2531407" y="804117"/>
                  <a:pt x="2529597" y="819357"/>
                </a:cubicBezTo>
                <a:cubicBezTo>
                  <a:pt x="2526358" y="822595"/>
                  <a:pt x="2523120" y="825834"/>
                  <a:pt x="2519882" y="829072"/>
                </a:cubicBezTo>
                <a:cubicBezTo>
                  <a:pt x="2505118" y="836692"/>
                  <a:pt x="2479685" y="825262"/>
                  <a:pt x="2476448" y="854599"/>
                </a:cubicBezTo>
                <a:cubicBezTo>
                  <a:pt x="2475589" y="862409"/>
                  <a:pt x="2465588" y="866410"/>
                  <a:pt x="2456825" y="864314"/>
                </a:cubicBezTo>
                <a:cubicBezTo>
                  <a:pt x="2397675" y="850217"/>
                  <a:pt x="2339382" y="875744"/>
                  <a:pt x="2280327" y="867934"/>
                </a:cubicBezTo>
                <a:cubicBezTo>
                  <a:pt x="2267374" y="866219"/>
                  <a:pt x="2255563" y="869934"/>
                  <a:pt x="2243751" y="877173"/>
                </a:cubicBezTo>
                <a:cubicBezTo>
                  <a:pt x="2220892" y="891080"/>
                  <a:pt x="2201174" y="919464"/>
                  <a:pt x="2167552" y="893842"/>
                </a:cubicBezTo>
                <a:cubicBezTo>
                  <a:pt x="2163408" y="890651"/>
                  <a:pt x="2159907" y="894390"/>
                  <a:pt x="2156073" y="899402"/>
                </a:cubicBezTo>
                <a:lnTo>
                  <a:pt x="2142741" y="912463"/>
                </a:lnTo>
                <a:lnTo>
                  <a:pt x="2142978" y="912892"/>
                </a:lnTo>
                <a:cubicBezTo>
                  <a:pt x="2153931" y="909082"/>
                  <a:pt x="2159646" y="887746"/>
                  <a:pt x="2167933" y="894128"/>
                </a:cubicBezTo>
                <a:cubicBezTo>
                  <a:pt x="2201557" y="919846"/>
                  <a:pt x="2221273" y="891461"/>
                  <a:pt x="2244134" y="877459"/>
                </a:cubicBezTo>
                <a:cubicBezTo>
                  <a:pt x="2256040" y="870316"/>
                  <a:pt x="2267756" y="866506"/>
                  <a:pt x="2280710" y="868220"/>
                </a:cubicBezTo>
                <a:cubicBezTo>
                  <a:pt x="2339765" y="876031"/>
                  <a:pt x="2398057" y="850504"/>
                  <a:pt x="2457208" y="864600"/>
                </a:cubicBezTo>
                <a:cubicBezTo>
                  <a:pt x="2465875" y="866696"/>
                  <a:pt x="2475972" y="862696"/>
                  <a:pt x="2476828" y="854885"/>
                </a:cubicBezTo>
                <a:cubicBezTo>
                  <a:pt x="2478448" y="840217"/>
                  <a:pt x="2485592" y="835740"/>
                  <a:pt x="2494189" y="833978"/>
                </a:cubicBezTo>
                <a:lnTo>
                  <a:pt x="2520263" y="829358"/>
                </a:lnTo>
                <a:cubicBezTo>
                  <a:pt x="2523501" y="826120"/>
                  <a:pt x="2526740" y="822881"/>
                  <a:pt x="2529977" y="819643"/>
                </a:cubicBezTo>
                <a:lnTo>
                  <a:pt x="2529981" y="819642"/>
                </a:lnTo>
                <a:lnTo>
                  <a:pt x="2530610" y="795901"/>
                </a:lnTo>
                <a:cubicBezTo>
                  <a:pt x="2531294" y="792210"/>
                  <a:pt x="2532732" y="788894"/>
                  <a:pt x="2535618" y="786305"/>
                </a:cubicBezTo>
                <a:lnTo>
                  <a:pt x="2549286" y="781077"/>
                </a:lnTo>
                <a:close/>
                <a:moveTo>
                  <a:pt x="2411519" y="760219"/>
                </a:moveTo>
                <a:lnTo>
                  <a:pt x="2379536" y="767453"/>
                </a:lnTo>
                <a:lnTo>
                  <a:pt x="2381992" y="767431"/>
                </a:lnTo>
                <a:close/>
                <a:moveTo>
                  <a:pt x="1007776" y="756502"/>
                </a:moveTo>
                <a:lnTo>
                  <a:pt x="1039748" y="763298"/>
                </a:lnTo>
                <a:lnTo>
                  <a:pt x="1048848" y="761124"/>
                </a:lnTo>
                <a:close/>
                <a:moveTo>
                  <a:pt x="1145900" y="755540"/>
                </a:moveTo>
                <a:lnTo>
                  <a:pt x="1158083" y="767437"/>
                </a:lnTo>
                <a:lnTo>
                  <a:pt x="1161660" y="777279"/>
                </a:lnTo>
                <a:lnTo>
                  <a:pt x="1161663" y="777295"/>
                </a:lnTo>
                <a:lnTo>
                  <a:pt x="1161665" y="777292"/>
                </a:lnTo>
                <a:lnTo>
                  <a:pt x="1161660" y="777279"/>
                </a:lnTo>
                <a:lnTo>
                  <a:pt x="1160128" y="769434"/>
                </a:lnTo>
                <a:lnTo>
                  <a:pt x="1158083" y="767437"/>
                </a:lnTo>
                <a:lnTo>
                  <a:pt x="1157434" y="765653"/>
                </a:lnTo>
                <a:cubicBezTo>
                  <a:pt x="1154276" y="761987"/>
                  <a:pt x="1149901" y="758576"/>
                  <a:pt x="1145900" y="755540"/>
                </a:cubicBezTo>
                <a:close/>
                <a:moveTo>
                  <a:pt x="2519409" y="752890"/>
                </a:moveTo>
                <a:lnTo>
                  <a:pt x="2491256" y="785306"/>
                </a:lnTo>
                <a:lnTo>
                  <a:pt x="2473038" y="797346"/>
                </a:lnTo>
                <a:lnTo>
                  <a:pt x="2491352" y="785253"/>
                </a:lnTo>
                <a:lnTo>
                  <a:pt x="2519359" y="753054"/>
                </a:lnTo>
                <a:close/>
                <a:moveTo>
                  <a:pt x="721412" y="752056"/>
                </a:moveTo>
                <a:lnTo>
                  <a:pt x="708443" y="768061"/>
                </a:lnTo>
                <a:lnTo>
                  <a:pt x="719916" y="754465"/>
                </a:lnTo>
                <a:close/>
                <a:moveTo>
                  <a:pt x="2288827" y="747179"/>
                </a:moveTo>
                <a:lnTo>
                  <a:pt x="2291478" y="749503"/>
                </a:lnTo>
                <a:lnTo>
                  <a:pt x="2295167" y="750634"/>
                </a:lnTo>
                <a:close/>
                <a:moveTo>
                  <a:pt x="420606" y="746254"/>
                </a:moveTo>
                <a:lnTo>
                  <a:pt x="430900" y="766683"/>
                </a:lnTo>
                <a:lnTo>
                  <a:pt x="432341" y="774034"/>
                </a:lnTo>
                <a:lnTo>
                  <a:pt x="434699" y="793174"/>
                </a:lnTo>
                <a:cubicBezTo>
                  <a:pt x="435460" y="801539"/>
                  <a:pt x="436478" y="809641"/>
                  <a:pt x="439335" y="816689"/>
                </a:cubicBezTo>
                <a:cubicBezTo>
                  <a:pt x="446860" y="835263"/>
                  <a:pt x="407903" y="826119"/>
                  <a:pt x="395711" y="840788"/>
                </a:cubicBezTo>
                <a:cubicBezTo>
                  <a:pt x="390377" y="847169"/>
                  <a:pt x="375708" y="845264"/>
                  <a:pt x="378947" y="861362"/>
                </a:cubicBezTo>
                <a:lnTo>
                  <a:pt x="379061" y="861406"/>
                </a:lnTo>
                <a:lnTo>
                  <a:pt x="384210" y="847563"/>
                </a:lnTo>
                <a:cubicBezTo>
                  <a:pt x="388139" y="845217"/>
                  <a:pt x="393139" y="844074"/>
                  <a:pt x="395806" y="840883"/>
                </a:cubicBezTo>
                <a:cubicBezTo>
                  <a:pt x="407998" y="826310"/>
                  <a:pt x="446955" y="835359"/>
                  <a:pt x="439431" y="816785"/>
                </a:cubicBezTo>
                <a:cubicBezTo>
                  <a:pt x="435145" y="806177"/>
                  <a:pt x="434984" y="793224"/>
                  <a:pt x="433624" y="780585"/>
                </a:cubicBezTo>
                <a:lnTo>
                  <a:pt x="432341" y="774034"/>
                </a:lnTo>
                <a:lnTo>
                  <a:pt x="431608" y="768088"/>
                </a:lnTo>
                <a:lnTo>
                  <a:pt x="430900" y="766683"/>
                </a:lnTo>
                <a:lnTo>
                  <a:pt x="430020" y="762193"/>
                </a:lnTo>
                <a:cubicBezTo>
                  <a:pt x="428075" y="756362"/>
                  <a:pt x="425165" y="750941"/>
                  <a:pt x="420624" y="746263"/>
                </a:cubicBezTo>
                <a:close/>
                <a:moveTo>
                  <a:pt x="1632106" y="739544"/>
                </a:moveTo>
                <a:lnTo>
                  <a:pt x="1629507" y="740847"/>
                </a:lnTo>
                <a:lnTo>
                  <a:pt x="1629502" y="740855"/>
                </a:lnTo>
                <a:close/>
                <a:moveTo>
                  <a:pt x="581705" y="739333"/>
                </a:moveTo>
                <a:lnTo>
                  <a:pt x="576685" y="739728"/>
                </a:lnTo>
                <a:cubicBezTo>
                  <a:pt x="558683" y="738204"/>
                  <a:pt x="542300" y="738871"/>
                  <a:pt x="525346" y="742300"/>
                </a:cubicBezTo>
                <a:lnTo>
                  <a:pt x="525346" y="742299"/>
                </a:lnTo>
                <a:lnTo>
                  <a:pt x="525060" y="742299"/>
                </a:lnTo>
                <a:cubicBezTo>
                  <a:pt x="525596" y="746567"/>
                  <a:pt x="527428" y="750190"/>
                  <a:pt x="529961" y="753462"/>
                </a:cubicBezTo>
                <a:lnTo>
                  <a:pt x="533023" y="756506"/>
                </a:lnTo>
                <a:lnTo>
                  <a:pt x="533088" y="756629"/>
                </a:lnTo>
                <a:lnTo>
                  <a:pt x="533664" y="757144"/>
                </a:lnTo>
                <a:lnTo>
                  <a:pt x="539074" y="762525"/>
                </a:lnTo>
                <a:cubicBezTo>
                  <a:pt x="545762" y="768262"/>
                  <a:pt x="552881" y="773785"/>
                  <a:pt x="555680" y="781464"/>
                </a:cubicBezTo>
                <a:lnTo>
                  <a:pt x="554125" y="800234"/>
                </a:lnTo>
                <a:lnTo>
                  <a:pt x="554302" y="800402"/>
                </a:lnTo>
                <a:cubicBezTo>
                  <a:pt x="558374" y="808403"/>
                  <a:pt x="562312" y="816846"/>
                  <a:pt x="566920" y="822406"/>
                </a:cubicBezTo>
                <a:lnTo>
                  <a:pt x="569461" y="823125"/>
                </a:lnTo>
                <a:lnTo>
                  <a:pt x="571935" y="826882"/>
                </a:lnTo>
                <a:lnTo>
                  <a:pt x="583545" y="827108"/>
                </a:lnTo>
                <a:lnTo>
                  <a:pt x="583556" y="827111"/>
                </a:lnTo>
                <a:lnTo>
                  <a:pt x="583559" y="827108"/>
                </a:lnTo>
                <a:lnTo>
                  <a:pt x="583545" y="827108"/>
                </a:lnTo>
                <a:lnTo>
                  <a:pt x="569461" y="823125"/>
                </a:lnTo>
                <a:lnTo>
                  <a:pt x="554493" y="800402"/>
                </a:lnTo>
                <a:cubicBezTo>
                  <a:pt x="561256" y="784924"/>
                  <a:pt x="554707" y="776089"/>
                  <a:pt x="546111" y="768279"/>
                </a:cubicBezTo>
                <a:lnTo>
                  <a:pt x="533664" y="757144"/>
                </a:lnTo>
                <a:lnTo>
                  <a:pt x="533023" y="756506"/>
                </a:lnTo>
                <a:lnTo>
                  <a:pt x="525441" y="742300"/>
                </a:lnTo>
                <a:cubicBezTo>
                  <a:pt x="542491" y="738871"/>
                  <a:pt x="558779" y="738299"/>
                  <a:pt x="576781" y="739728"/>
                </a:cubicBezTo>
                <a:close/>
                <a:moveTo>
                  <a:pt x="1089617" y="737011"/>
                </a:moveTo>
                <a:lnTo>
                  <a:pt x="1058568" y="758802"/>
                </a:lnTo>
                <a:lnTo>
                  <a:pt x="1067688" y="756623"/>
                </a:lnTo>
                <a:close/>
                <a:moveTo>
                  <a:pt x="1457921" y="734461"/>
                </a:moveTo>
                <a:lnTo>
                  <a:pt x="1448652" y="740407"/>
                </a:lnTo>
                <a:lnTo>
                  <a:pt x="1445321" y="751936"/>
                </a:lnTo>
                <a:lnTo>
                  <a:pt x="1445322" y="751935"/>
                </a:lnTo>
                <a:lnTo>
                  <a:pt x="1448688" y="740406"/>
                </a:lnTo>
                <a:close/>
                <a:moveTo>
                  <a:pt x="445042" y="731138"/>
                </a:moveTo>
                <a:lnTo>
                  <a:pt x="472260" y="733678"/>
                </a:lnTo>
                <a:lnTo>
                  <a:pt x="472177" y="733630"/>
                </a:lnTo>
                <a:close/>
                <a:moveTo>
                  <a:pt x="2626805" y="723088"/>
                </a:moveTo>
                <a:lnTo>
                  <a:pt x="2626804" y="723089"/>
                </a:lnTo>
                <a:lnTo>
                  <a:pt x="2619668" y="743550"/>
                </a:lnTo>
                <a:cubicBezTo>
                  <a:pt x="2615322" y="749443"/>
                  <a:pt x="2610130" y="754920"/>
                  <a:pt x="2607415" y="761635"/>
                </a:cubicBezTo>
                <a:lnTo>
                  <a:pt x="2601050" y="746396"/>
                </a:lnTo>
                <a:lnTo>
                  <a:pt x="2601037" y="746419"/>
                </a:lnTo>
                <a:lnTo>
                  <a:pt x="2607405" y="761700"/>
                </a:lnTo>
                <a:lnTo>
                  <a:pt x="2607417" y="761635"/>
                </a:lnTo>
                <a:cubicBezTo>
                  <a:pt x="2610179" y="754967"/>
                  <a:pt x="2615371" y="749515"/>
                  <a:pt x="2619704" y="743621"/>
                </a:cubicBezTo>
                <a:close/>
                <a:moveTo>
                  <a:pt x="241512" y="707303"/>
                </a:moveTo>
                <a:lnTo>
                  <a:pt x="244911" y="746792"/>
                </a:lnTo>
                <a:lnTo>
                  <a:pt x="254815" y="780709"/>
                </a:lnTo>
                <a:lnTo>
                  <a:pt x="254836" y="780685"/>
                </a:lnTo>
                <a:cubicBezTo>
                  <a:pt x="255026" y="781066"/>
                  <a:pt x="255217" y="781542"/>
                  <a:pt x="255407" y="781923"/>
                </a:cubicBezTo>
                <a:lnTo>
                  <a:pt x="254858" y="781712"/>
                </a:lnTo>
                <a:lnTo>
                  <a:pt x="255408" y="781924"/>
                </a:lnTo>
                <a:cubicBezTo>
                  <a:pt x="255217" y="781543"/>
                  <a:pt x="254836" y="780685"/>
                  <a:pt x="254836" y="780685"/>
                </a:cubicBezTo>
                <a:lnTo>
                  <a:pt x="254932" y="780590"/>
                </a:lnTo>
                <a:cubicBezTo>
                  <a:pt x="243312" y="758301"/>
                  <a:pt x="244193" y="734798"/>
                  <a:pt x="242609" y="712927"/>
                </a:cubicBezTo>
                <a:close/>
                <a:moveTo>
                  <a:pt x="1765691" y="704866"/>
                </a:moveTo>
                <a:lnTo>
                  <a:pt x="1765665" y="704874"/>
                </a:lnTo>
                <a:lnTo>
                  <a:pt x="1786325" y="707176"/>
                </a:lnTo>
                <a:cubicBezTo>
                  <a:pt x="1792361" y="709867"/>
                  <a:pt x="1797743" y="714391"/>
                  <a:pt x="1803125" y="720487"/>
                </a:cubicBezTo>
                <a:cubicBezTo>
                  <a:pt x="1807888" y="725892"/>
                  <a:pt x="1812698" y="730923"/>
                  <a:pt x="1817423" y="734733"/>
                </a:cubicBezTo>
                <a:lnTo>
                  <a:pt x="1819395" y="735723"/>
                </a:lnTo>
                <a:lnTo>
                  <a:pt x="1817505" y="734773"/>
                </a:lnTo>
                <a:cubicBezTo>
                  <a:pt x="1812787" y="730959"/>
                  <a:pt x="1807983" y="725916"/>
                  <a:pt x="1803220" y="720487"/>
                </a:cubicBezTo>
                <a:cubicBezTo>
                  <a:pt x="1792552" y="708295"/>
                  <a:pt x="1781694" y="702389"/>
                  <a:pt x="1765691" y="704866"/>
                </a:cubicBezTo>
                <a:close/>
                <a:moveTo>
                  <a:pt x="952934" y="703042"/>
                </a:moveTo>
                <a:lnTo>
                  <a:pt x="934159" y="705342"/>
                </a:lnTo>
                <a:lnTo>
                  <a:pt x="888627" y="712739"/>
                </a:lnTo>
                <a:lnTo>
                  <a:pt x="888725" y="712760"/>
                </a:lnTo>
                <a:cubicBezTo>
                  <a:pt x="903322" y="714391"/>
                  <a:pt x="918253" y="713248"/>
                  <a:pt x="934350" y="705342"/>
                </a:cubicBezTo>
                <a:close/>
                <a:moveTo>
                  <a:pt x="2242360" y="701312"/>
                </a:moveTo>
                <a:lnTo>
                  <a:pt x="2246828" y="710362"/>
                </a:lnTo>
                <a:lnTo>
                  <a:pt x="2248275" y="711631"/>
                </a:lnTo>
                <a:close/>
                <a:moveTo>
                  <a:pt x="476093" y="699767"/>
                </a:moveTo>
                <a:lnTo>
                  <a:pt x="477606" y="706714"/>
                </a:lnTo>
                <a:lnTo>
                  <a:pt x="481458" y="710082"/>
                </a:lnTo>
                <a:close/>
                <a:moveTo>
                  <a:pt x="816811" y="699628"/>
                </a:moveTo>
                <a:cubicBezTo>
                  <a:pt x="791760" y="702961"/>
                  <a:pt x="750231" y="701342"/>
                  <a:pt x="744897" y="714106"/>
                </a:cubicBezTo>
                <a:lnTo>
                  <a:pt x="745088" y="714010"/>
                </a:lnTo>
                <a:lnTo>
                  <a:pt x="745062" y="714056"/>
                </a:lnTo>
                <a:lnTo>
                  <a:pt x="754997" y="706927"/>
                </a:lnTo>
                <a:cubicBezTo>
                  <a:pt x="760037" y="705232"/>
                  <a:pt x="766508" y="704134"/>
                  <a:pt x="773592" y="703330"/>
                </a:cubicBezTo>
                <a:lnTo>
                  <a:pt x="816842" y="699632"/>
                </a:lnTo>
                <a:close/>
                <a:moveTo>
                  <a:pt x="1492750" y="699499"/>
                </a:moveTo>
                <a:lnTo>
                  <a:pt x="1492735" y="699625"/>
                </a:lnTo>
                <a:lnTo>
                  <a:pt x="1487438" y="719883"/>
                </a:lnTo>
                <a:lnTo>
                  <a:pt x="1481782" y="726281"/>
                </a:lnTo>
                <a:lnTo>
                  <a:pt x="1478301" y="728666"/>
                </a:lnTo>
                <a:lnTo>
                  <a:pt x="1458320" y="734108"/>
                </a:lnTo>
                <a:lnTo>
                  <a:pt x="1458320" y="734203"/>
                </a:lnTo>
                <a:cubicBezTo>
                  <a:pt x="1465392" y="733578"/>
                  <a:pt x="1471162" y="732270"/>
                  <a:pt x="1475818" y="730366"/>
                </a:cubicBezTo>
                <a:lnTo>
                  <a:pt x="1478301" y="728666"/>
                </a:lnTo>
                <a:lnTo>
                  <a:pt x="1480110" y="728173"/>
                </a:lnTo>
                <a:lnTo>
                  <a:pt x="1481782" y="726281"/>
                </a:lnTo>
                <a:lnTo>
                  <a:pt x="1486635" y="722958"/>
                </a:lnTo>
                <a:lnTo>
                  <a:pt x="1487438" y="719883"/>
                </a:lnTo>
                <a:lnTo>
                  <a:pt x="1490693" y="716202"/>
                </a:lnTo>
                <a:lnTo>
                  <a:pt x="1492735" y="699625"/>
                </a:lnTo>
                <a:lnTo>
                  <a:pt x="1492757" y="699538"/>
                </a:lnTo>
                <a:close/>
                <a:moveTo>
                  <a:pt x="2503336" y="695205"/>
                </a:moveTo>
                <a:lnTo>
                  <a:pt x="2503289" y="695208"/>
                </a:lnTo>
                <a:lnTo>
                  <a:pt x="2503161" y="695342"/>
                </a:lnTo>
                <a:lnTo>
                  <a:pt x="2493320" y="703021"/>
                </a:lnTo>
                <a:lnTo>
                  <a:pt x="2492483" y="706398"/>
                </a:lnTo>
                <a:lnTo>
                  <a:pt x="2490208" y="708755"/>
                </a:lnTo>
                <a:cubicBezTo>
                  <a:pt x="2487757" y="714925"/>
                  <a:pt x="2486889" y="722332"/>
                  <a:pt x="2486639" y="729726"/>
                </a:cubicBezTo>
                <a:lnTo>
                  <a:pt x="2486578" y="730039"/>
                </a:lnTo>
                <a:lnTo>
                  <a:pt x="2468382" y="777436"/>
                </a:lnTo>
                <a:lnTo>
                  <a:pt x="2468278" y="777601"/>
                </a:lnTo>
                <a:lnTo>
                  <a:pt x="2468328" y="777578"/>
                </a:lnTo>
                <a:lnTo>
                  <a:pt x="2468382" y="777436"/>
                </a:lnTo>
                <a:lnTo>
                  <a:pt x="2481275" y="757061"/>
                </a:lnTo>
                <a:lnTo>
                  <a:pt x="2486578" y="730039"/>
                </a:lnTo>
                <a:lnTo>
                  <a:pt x="2486735" y="729631"/>
                </a:lnTo>
                <a:lnTo>
                  <a:pt x="2492483" y="706398"/>
                </a:lnTo>
                <a:lnTo>
                  <a:pt x="2503161" y="695342"/>
                </a:lnTo>
                <a:close/>
                <a:moveTo>
                  <a:pt x="234526" y="679177"/>
                </a:moveTo>
                <a:lnTo>
                  <a:pt x="238021" y="689419"/>
                </a:lnTo>
                <a:lnTo>
                  <a:pt x="236514" y="681698"/>
                </a:lnTo>
                <a:close/>
                <a:moveTo>
                  <a:pt x="2642743" y="676894"/>
                </a:moveTo>
                <a:lnTo>
                  <a:pt x="2642495" y="676996"/>
                </a:lnTo>
                <a:lnTo>
                  <a:pt x="2618585" y="683173"/>
                </a:lnTo>
                <a:lnTo>
                  <a:pt x="2612679" y="689226"/>
                </a:lnTo>
                <a:lnTo>
                  <a:pt x="2608860" y="690793"/>
                </a:lnTo>
                <a:lnTo>
                  <a:pt x="2606386" y="695678"/>
                </a:lnTo>
                <a:lnTo>
                  <a:pt x="2600868" y="701333"/>
                </a:lnTo>
                <a:lnTo>
                  <a:pt x="2589355" y="729286"/>
                </a:lnTo>
                <a:lnTo>
                  <a:pt x="2588842" y="730298"/>
                </a:lnTo>
                <a:lnTo>
                  <a:pt x="2578379" y="751990"/>
                </a:lnTo>
                <a:lnTo>
                  <a:pt x="2582866" y="777258"/>
                </a:lnTo>
                <a:lnTo>
                  <a:pt x="2574410" y="805796"/>
                </a:lnTo>
                <a:lnTo>
                  <a:pt x="2554320" y="836741"/>
                </a:lnTo>
                <a:lnTo>
                  <a:pt x="2552647" y="839074"/>
                </a:lnTo>
                <a:cubicBezTo>
                  <a:pt x="2534836" y="860124"/>
                  <a:pt x="2525692" y="881651"/>
                  <a:pt x="2520263" y="906797"/>
                </a:cubicBezTo>
                <a:lnTo>
                  <a:pt x="2518518" y="905639"/>
                </a:lnTo>
                <a:lnTo>
                  <a:pt x="2505549" y="896328"/>
                </a:lnTo>
                <a:lnTo>
                  <a:pt x="2502576" y="895061"/>
                </a:lnTo>
                <a:lnTo>
                  <a:pt x="2498541" y="892382"/>
                </a:lnTo>
                <a:lnTo>
                  <a:pt x="2494199" y="891490"/>
                </a:lnTo>
                <a:lnTo>
                  <a:pt x="2491783" y="890461"/>
                </a:lnTo>
                <a:lnTo>
                  <a:pt x="2490918" y="890816"/>
                </a:lnTo>
                <a:lnTo>
                  <a:pt x="2488700" y="890361"/>
                </a:lnTo>
                <a:cubicBezTo>
                  <a:pt x="2485618" y="890683"/>
                  <a:pt x="2482761" y="892142"/>
                  <a:pt x="2480213" y="895157"/>
                </a:cubicBezTo>
                <a:lnTo>
                  <a:pt x="2480185" y="895227"/>
                </a:lnTo>
                <a:lnTo>
                  <a:pt x="2490918" y="890816"/>
                </a:lnTo>
                <a:lnTo>
                  <a:pt x="2494199" y="891490"/>
                </a:lnTo>
                <a:lnTo>
                  <a:pt x="2502576" y="895061"/>
                </a:lnTo>
                <a:lnTo>
                  <a:pt x="2518518" y="905639"/>
                </a:lnTo>
                <a:lnTo>
                  <a:pt x="2520263" y="906892"/>
                </a:lnTo>
                <a:cubicBezTo>
                  <a:pt x="2516310" y="908130"/>
                  <a:pt x="2512792" y="911518"/>
                  <a:pt x="2509367" y="915362"/>
                </a:cubicBezTo>
                <a:lnTo>
                  <a:pt x="2501509" y="923887"/>
                </a:lnTo>
                <a:lnTo>
                  <a:pt x="2498373" y="926785"/>
                </a:lnTo>
                <a:lnTo>
                  <a:pt x="2487289" y="930350"/>
                </a:lnTo>
                <a:lnTo>
                  <a:pt x="2487315" y="930372"/>
                </a:lnTo>
                <a:cubicBezTo>
                  <a:pt x="2490623" y="931195"/>
                  <a:pt x="2493603" y="930371"/>
                  <a:pt x="2496394" y="928614"/>
                </a:cubicBezTo>
                <a:lnTo>
                  <a:pt x="2498373" y="926785"/>
                </a:lnTo>
                <a:lnTo>
                  <a:pt x="2499034" y="926573"/>
                </a:lnTo>
                <a:lnTo>
                  <a:pt x="2501509" y="923887"/>
                </a:lnTo>
                <a:lnTo>
                  <a:pt x="2504354" y="921259"/>
                </a:lnTo>
                <a:cubicBezTo>
                  <a:pt x="2509478" y="915441"/>
                  <a:pt x="2514429" y="908748"/>
                  <a:pt x="2520358" y="906891"/>
                </a:cubicBezTo>
                <a:cubicBezTo>
                  <a:pt x="2525788" y="881745"/>
                  <a:pt x="2534931" y="860219"/>
                  <a:pt x="2552744" y="839168"/>
                </a:cubicBezTo>
                <a:lnTo>
                  <a:pt x="2554320" y="836741"/>
                </a:lnTo>
                <a:lnTo>
                  <a:pt x="2572940" y="810753"/>
                </a:lnTo>
                <a:lnTo>
                  <a:pt x="2574410" y="805796"/>
                </a:lnTo>
                <a:lnTo>
                  <a:pt x="2577996" y="800271"/>
                </a:lnTo>
                <a:cubicBezTo>
                  <a:pt x="2583700" y="785781"/>
                  <a:pt x="2585271" y="769732"/>
                  <a:pt x="2578460" y="752015"/>
                </a:cubicBezTo>
                <a:cubicBezTo>
                  <a:pt x="2581985" y="744776"/>
                  <a:pt x="2586843" y="737918"/>
                  <a:pt x="2588939" y="730298"/>
                </a:cubicBezTo>
                <a:lnTo>
                  <a:pt x="2589355" y="729286"/>
                </a:lnTo>
                <a:lnTo>
                  <a:pt x="2606386" y="695678"/>
                </a:lnTo>
                <a:lnTo>
                  <a:pt x="2612679" y="689226"/>
                </a:lnTo>
                <a:lnTo>
                  <a:pt x="2642495" y="676996"/>
                </a:lnTo>
                <a:lnTo>
                  <a:pt x="2642822" y="676911"/>
                </a:lnTo>
                <a:close/>
                <a:moveTo>
                  <a:pt x="508984" y="675374"/>
                </a:moveTo>
                <a:lnTo>
                  <a:pt x="508022" y="684197"/>
                </a:lnTo>
                <a:lnTo>
                  <a:pt x="513376" y="712485"/>
                </a:lnTo>
                <a:close/>
                <a:moveTo>
                  <a:pt x="2232258" y="672283"/>
                </a:moveTo>
                <a:lnTo>
                  <a:pt x="2234039" y="684460"/>
                </a:lnTo>
                <a:lnTo>
                  <a:pt x="2234467" y="685330"/>
                </a:lnTo>
                <a:close/>
                <a:moveTo>
                  <a:pt x="333439" y="669734"/>
                </a:moveTo>
                <a:lnTo>
                  <a:pt x="350169" y="695579"/>
                </a:lnTo>
                <a:cubicBezTo>
                  <a:pt x="355581" y="704152"/>
                  <a:pt x="361144" y="712284"/>
                  <a:pt x="367813" y="718784"/>
                </a:cubicBezTo>
                <a:lnTo>
                  <a:pt x="367851" y="718806"/>
                </a:lnTo>
                <a:lnTo>
                  <a:pt x="350264" y="695675"/>
                </a:lnTo>
                <a:cubicBezTo>
                  <a:pt x="344853" y="687102"/>
                  <a:pt x="339593" y="678089"/>
                  <a:pt x="333532" y="669826"/>
                </a:cubicBezTo>
                <a:close/>
                <a:moveTo>
                  <a:pt x="1867507" y="665680"/>
                </a:moveTo>
                <a:lnTo>
                  <a:pt x="1884237" y="668813"/>
                </a:lnTo>
                <a:lnTo>
                  <a:pt x="1884218" y="668743"/>
                </a:lnTo>
                <a:close/>
                <a:moveTo>
                  <a:pt x="1863323" y="664099"/>
                </a:moveTo>
                <a:cubicBezTo>
                  <a:pt x="1862751" y="664290"/>
                  <a:pt x="1862180" y="664385"/>
                  <a:pt x="1861608" y="664480"/>
                </a:cubicBezTo>
                <a:lnTo>
                  <a:pt x="1861581" y="664386"/>
                </a:lnTo>
                <a:lnTo>
                  <a:pt x="1842630" y="664540"/>
                </a:lnTo>
                <a:cubicBezTo>
                  <a:pt x="1836629" y="664766"/>
                  <a:pt x="1831319" y="666528"/>
                  <a:pt x="1827699" y="673910"/>
                </a:cubicBezTo>
                <a:lnTo>
                  <a:pt x="1827723" y="674086"/>
                </a:lnTo>
                <a:lnTo>
                  <a:pt x="1842630" y="664730"/>
                </a:lnTo>
                <a:cubicBezTo>
                  <a:pt x="1848630" y="664504"/>
                  <a:pt x="1855322" y="665814"/>
                  <a:pt x="1861703" y="664576"/>
                </a:cubicBezTo>
                <a:lnTo>
                  <a:pt x="1863275" y="664227"/>
                </a:lnTo>
                <a:close/>
                <a:moveTo>
                  <a:pt x="2176126" y="660036"/>
                </a:moveTo>
                <a:lnTo>
                  <a:pt x="2180670" y="664430"/>
                </a:lnTo>
                <a:lnTo>
                  <a:pt x="2183573" y="664653"/>
                </a:lnTo>
                <a:close/>
                <a:moveTo>
                  <a:pt x="2382365" y="656872"/>
                </a:moveTo>
                <a:lnTo>
                  <a:pt x="2382233" y="656883"/>
                </a:lnTo>
                <a:lnTo>
                  <a:pt x="2395389" y="667338"/>
                </a:lnTo>
                <a:cubicBezTo>
                  <a:pt x="2398104" y="670958"/>
                  <a:pt x="2400987" y="675506"/>
                  <a:pt x="2404583" y="678077"/>
                </a:cubicBezTo>
                <a:lnTo>
                  <a:pt x="2404759" y="678063"/>
                </a:lnTo>
                <a:lnTo>
                  <a:pt x="2395580" y="667338"/>
                </a:lnTo>
                <a:cubicBezTo>
                  <a:pt x="2391627" y="662099"/>
                  <a:pt x="2387245" y="658503"/>
                  <a:pt x="2382365" y="656872"/>
                </a:cubicBezTo>
                <a:close/>
                <a:moveTo>
                  <a:pt x="2229378" y="655290"/>
                </a:moveTo>
                <a:lnTo>
                  <a:pt x="2207800" y="666510"/>
                </a:lnTo>
                <a:lnTo>
                  <a:pt x="2207908" y="666518"/>
                </a:lnTo>
                <a:lnTo>
                  <a:pt x="2229386" y="655336"/>
                </a:lnTo>
                <a:close/>
                <a:moveTo>
                  <a:pt x="2897929" y="655051"/>
                </a:moveTo>
                <a:lnTo>
                  <a:pt x="2897929" y="655146"/>
                </a:lnTo>
                <a:lnTo>
                  <a:pt x="2897821" y="655219"/>
                </a:lnTo>
                <a:close/>
                <a:moveTo>
                  <a:pt x="512423" y="652620"/>
                </a:moveTo>
                <a:lnTo>
                  <a:pt x="511188" y="655154"/>
                </a:lnTo>
                <a:lnTo>
                  <a:pt x="510673" y="659875"/>
                </a:lnTo>
                <a:close/>
                <a:moveTo>
                  <a:pt x="783883" y="649613"/>
                </a:moveTo>
                <a:lnTo>
                  <a:pt x="783791" y="649620"/>
                </a:lnTo>
                <a:cubicBezTo>
                  <a:pt x="773652" y="653461"/>
                  <a:pt x="761972" y="660479"/>
                  <a:pt x="748327" y="670576"/>
                </a:cubicBezTo>
                <a:lnTo>
                  <a:pt x="726510" y="679679"/>
                </a:lnTo>
                <a:lnTo>
                  <a:pt x="726562" y="679697"/>
                </a:lnTo>
                <a:cubicBezTo>
                  <a:pt x="733324" y="679482"/>
                  <a:pt x="740325" y="676577"/>
                  <a:pt x="748421" y="670576"/>
                </a:cubicBezTo>
                <a:close/>
                <a:moveTo>
                  <a:pt x="585185" y="648007"/>
                </a:moveTo>
                <a:lnTo>
                  <a:pt x="586472" y="648490"/>
                </a:lnTo>
                <a:lnTo>
                  <a:pt x="598072" y="660729"/>
                </a:lnTo>
                <a:cubicBezTo>
                  <a:pt x="601903" y="666237"/>
                  <a:pt x="605904" y="673316"/>
                  <a:pt x="610690" y="682388"/>
                </a:cubicBezTo>
                <a:lnTo>
                  <a:pt x="611039" y="683357"/>
                </a:lnTo>
                <a:lnTo>
                  <a:pt x="619086" y="714114"/>
                </a:lnTo>
                <a:lnTo>
                  <a:pt x="618172" y="720605"/>
                </a:lnTo>
                <a:lnTo>
                  <a:pt x="603037" y="737529"/>
                </a:lnTo>
                <a:lnTo>
                  <a:pt x="602902" y="737630"/>
                </a:lnTo>
                <a:lnTo>
                  <a:pt x="602950" y="737627"/>
                </a:lnTo>
                <a:lnTo>
                  <a:pt x="603037" y="737529"/>
                </a:lnTo>
                <a:lnTo>
                  <a:pt x="617298" y="726810"/>
                </a:lnTo>
                <a:lnTo>
                  <a:pt x="618172" y="720605"/>
                </a:lnTo>
                <a:lnTo>
                  <a:pt x="620193" y="718345"/>
                </a:lnTo>
                <a:lnTo>
                  <a:pt x="619086" y="714114"/>
                </a:lnTo>
                <a:lnTo>
                  <a:pt x="619937" y="708077"/>
                </a:lnTo>
                <a:lnTo>
                  <a:pt x="611039" y="683357"/>
                </a:lnTo>
                <a:lnTo>
                  <a:pt x="610785" y="682387"/>
                </a:lnTo>
                <a:cubicBezTo>
                  <a:pt x="601213" y="664242"/>
                  <a:pt x="594783" y="654098"/>
                  <a:pt x="586568" y="648526"/>
                </a:cubicBezTo>
                <a:lnTo>
                  <a:pt x="586472" y="648490"/>
                </a:lnTo>
                <a:lnTo>
                  <a:pt x="586472" y="648490"/>
                </a:lnTo>
                <a:close/>
                <a:moveTo>
                  <a:pt x="2528265" y="644854"/>
                </a:moveTo>
                <a:lnTo>
                  <a:pt x="2484259" y="686697"/>
                </a:lnTo>
                <a:lnTo>
                  <a:pt x="2484246" y="686713"/>
                </a:lnTo>
                <a:lnTo>
                  <a:pt x="2528264" y="644858"/>
                </a:lnTo>
                <a:close/>
                <a:moveTo>
                  <a:pt x="2614466" y="644644"/>
                </a:moveTo>
                <a:cubicBezTo>
                  <a:pt x="2604726" y="645953"/>
                  <a:pt x="2595843" y="652383"/>
                  <a:pt x="2587985" y="664861"/>
                </a:cubicBezTo>
                <a:lnTo>
                  <a:pt x="2578365" y="674482"/>
                </a:lnTo>
                <a:cubicBezTo>
                  <a:pt x="2577603" y="694103"/>
                  <a:pt x="2564839" y="704676"/>
                  <a:pt x="2549313" y="713249"/>
                </a:cubicBezTo>
                <a:lnTo>
                  <a:pt x="2549313" y="713153"/>
                </a:lnTo>
                <a:lnTo>
                  <a:pt x="2549028" y="713274"/>
                </a:lnTo>
                <a:lnTo>
                  <a:pt x="2552911" y="729853"/>
                </a:lnTo>
                <a:cubicBezTo>
                  <a:pt x="2551886" y="738338"/>
                  <a:pt x="2547517" y="746814"/>
                  <a:pt x="2545090" y="755284"/>
                </a:cubicBezTo>
                <a:lnTo>
                  <a:pt x="2544141" y="763220"/>
                </a:lnTo>
                <a:lnTo>
                  <a:pt x="2548350" y="747217"/>
                </a:lnTo>
                <a:cubicBezTo>
                  <a:pt x="2552528" y="735918"/>
                  <a:pt x="2557029" y="724631"/>
                  <a:pt x="2549313" y="713344"/>
                </a:cubicBezTo>
                <a:cubicBezTo>
                  <a:pt x="2564839" y="704771"/>
                  <a:pt x="2577604" y="694198"/>
                  <a:pt x="2578366" y="674577"/>
                </a:cubicBezTo>
                <a:cubicBezTo>
                  <a:pt x="2581603" y="671338"/>
                  <a:pt x="2584843" y="668100"/>
                  <a:pt x="2588080" y="664861"/>
                </a:cubicBezTo>
                <a:lnTo>
                  <a:pt x="2594376" y="664350"/>
                </a:lnTo>
                <a:lnTo>
                  <a:pt x="2587985" y="664861"/>
                </a:lnTo>
                <a:cubicBezTo>
                  <a:pt x="2603702" y="639906"/>
                  <a:pt x="2623514" y="639144"/>
                  <a:pt x="2646089" y="655146"/>
                </a:cubicBezTo>
                <a:lnTo>
                  <a:pt x="2626529" y="660174"/>
                </a:lnTo>
                <a:lnTo>
                  <a:pt x="2646184" y="655146"/>
                </a:lnTo>
                <a:lnTo>
                  <a:pt x="2646589" y="655470"/>
                </a:lnTo>
                <a:lnTo>
                  <a:pt x="2646945" y="654670"/>
                </a:lnTo>
                <a:lnTo>
                  <a:pt x="2646089" y="655145"/>
                </a:lnTo>
                <a:cubicBezTo>
                  <a:pt x="2634801" y="647144"/>
                  <a:pt x="2624205" y="643334"/>
                  <a:pt x="2614466" y="644644"/>
                </a:cubicBezTo>
                <a:close/>
                <a:moveTo>
                  <a:pt x="344417" y="643671"/>
                </a:moveTo>
                <a:lnTo>
                  <a:pt x="347372" y="645073"/>
                </a:lnTo>
                <a:lnTo>
                  <a:pt x="368137" y="645589"/>
                </a:lnTo>
                <a:lnTo>
                  <a:pt x="347252" y="645001"/>
                </a:lnTo>
                <a:close/>
                <a:moveTo>
                  <a:pt x="2463700" y="642025"/>
                </a:moveTo>
                <a:lnTo>
                  <a:pt x="2463441" y="642039"/>
                </a:lnTo>
                <a:lnTo>
                  <a:pt x="2462819" y="642616"/>
                </a:lnTo>
                <a:lnTo>
                  <a:pt x="2447290" y="653015"/>
                </a:lnTo>
                <a:lnTo>
                  <a:pt x="2445157" y="658966"/>
                </a:lnTo>
                <a:lnTo>
                  <a:pt x="2442207" y="661697"/>
                </a:lnTo>
                <a:lnTo>
                  <a:pt x="2442537" y="666276"/>
                </a:lnTo>
                <a:lnTo>
                  <a:pt x="2440524" y="671891"/>
                </a:lnTo>
                <a:lnTo>
                  <a:pt x="2444477" y="693174"/>
                </a:lnTo>
                <a:lnTo>
                  <a:pt x="2444730" y="696675"/>
                </a:lnTo>
                <a:cubicBezTo>
                  <a:pt x="2451872" y="714391"/>
                  <a:pt x="2442444" y="727250"/>
                  <a:pt x="2442444" y="742395"/>
                </a:cubicBezTo>
                <a:lnTo>
                  <a:pt x="2411626" y="760193"/>
                </a:lnTo>
                <a:lnTo>
                  <a:pt x="2412003" y="760101"/>
                </a:lnTo>
                <a:lnTo>
                  <a:pt x="2442786" y="742323"/>
                </a:lnTo>
                <a:lnTo>
                  <a:pt x="2442788" y="742321"/>
                </a:lnTo>
                <a:lnTo>
                  <a:pt x="2442830" y="742269"/>
                </a:lnTo>
                <a:lnTo>
                  <a:pt x="2446611" y="720404"/>
                </a:lnTo>
                <a:cubicBezTo>
                  <a:pt x="2448064" y="713082"/>
                  <a:pt x="2448635" y="705438"/>
                  <a:pt x="2445110" y="696580"/>
                </a:cubicBezTo>
                <a:lnTo>
                  <a:pt x="2444477" y="693174"/>
                </a:lnTo>
                <a:lnTo>
                  <a:pt x="2442537" y="666276"/>
                </a:lnTo>
                <a:lnTo>
                  <a:pt x="2445157" y="658966"/>
                </a:lnTo>
                <a:lnTo>
                  <a:pt x="2462819" y="642616"/>
                </a:lnTo>
                <a:close/>
                <a:moveTo>
                  <a:pt x="876052" y="637675"/>
                </a:moveTo>
                <a:lnTo>
                  <a:pt x="885487" y="638763"/>
                </a:lnTo>
                <a:lnTo>
                  <a:pt x="885607" y="638745"/>
                </a:lnTo>
                <a:close/>
                <a:moveTo>
                  <a:pt x="2160755" y="637325"/>
                </a:moveTo>
                <a:lnTo>
                  <a:pt x="2169441" y="653571"/>
                </a:lnTo>
                <a:lnTo>
                  <a:pt x="2171335" y="655403"/>
                </a:lnTo>
                <a:close/>
                <a:moveTo>
                  <a:pt x="459746" y="633232"/>
                </a:moveTo>
                <a:lnTo>
                  <a:pt x="476447" y="647418"/>
                </a:lnTo>
                <a:cubicBezTo>
                  <a:pt x="482198" y="651479"/>
                  <a:pt x="485817" y="656432"/>
                  <a:pt x="480578" y="667147"/>
                </a:cubicBezTo>
                <a:cubicBezTo>
                  <a:pt x="476310" y="675898"/>
                  <a:pt x="474265" y="683380"/>
                  <a:pt x="473938" y="689879"/>
                </a:cubicBezTo>
                <a:lnTo>
                  <a:pt x="474730" y="693514"/>
                </a:lnTo>
                <a:lnTo>
                  <a:pt x="480578" y="667147"/>
                </a:lnTo>
                <a:cubicBezTo>
                  <a:pt x="485817" y="656432"/>
                  <a:pt x="482222" y="651455"/>
                  <a:pt x="476483" y="647383"/>
                </a:cubicBezTo>
                <a:close/>
                <a:moveTo>
                  <a:pt x="2764625" y="630236"/>
                </a:moveTo>
                <a:lnTo>
                  <a:pt x="2764531" y="630238"/>
                </a:lnTo>
                <a:cubicBezTo>
                  <a:pt x="2755982" y="633667"/>
                  <a:pt x="2750148" y="642049"/>
                  <a:pt x="2751053" y="660575"/>
                </a:cubicBezTo>
                <a:cubicBezTo>
                  <a:pt x="2751720" y="674196"/>
                  <a:pt x="2746457" y="682268"/>
                  <a:pt x="2738160" y="686590"/>
                </a:cubicBezTo>
                <a:lnTo>
                  <a:pt x="2707113" y="690096"/>
                </a:lnTo>
                <a:lnTo>
                  <a:pt x="2707143" y="690102"/>
                </a:lnTo>
                <a:cubicBezTo>
                  <a:pt x="2730098" y="692865"/>
                  <a:pt x="2752483" y="687816"/>
                  <a:pt x="2751149" y="660575"/>
                </a:cubicBezTo>
                <a:cubicBezTo>
                  <a:pt x="2750696" y="651312"/>
                  <a:pt x="2751934" y="644579"/>
                  <a:pt x="2754356" y="639731"/>
                </a:cubicBezTo>
                <a:close/>
                <a:moveTo>
                  <a:pt x="1146004" y="628214"/>
                </a:moveTo>
                <a:lnTo>
                  <a:pt x="1144678" y="636607"/>
                </a:lnTo>
                <a:lnTo>
                  <a:pt x="1146017" y="633340"/>
                </a:lnTo>
                <a:close/>
                <a:moveTo>
                  <a:pt x="138179" y="625535"/>
                </a:moveTo>
                <a:cubicBezTo>
                  <a:pt x="132988" y="627160"/>
                  <a:pt x="128470" y="631348"/>
                  <a:pt x="123231" y="638214"/>
                </a:cubicBezTo>
                <a:lnTo>
                  <a:pt x="123210" y="638245"/>
                </a:lnTo>
                <a:lnTo>
                  <a:pt x="138084" y="625630"/>
                </a:lnTo>
                <a:cubicBezTo>
                  <a:pt x="148466" y="622380"/>
                  <a:pt x="161539" y="629381"/>
                  <a:pt x="188447" y="645716"/>
                </a:cubicBezTo>
                <a:cubicBezTo>
                  <a:pt x="195972" y="650288"/>
                  <a:pt x="205116" y="652002"/>
                  <a:pt x="213688" y="654764"/>
                </a:cubicBezTo>
                <a:cubicBezTo>
                  <a:pt x="214260" y="654860"/>
                  <a:pt x="214831" y="655050"/>
                  <a:pt x="215403" y="655241"/>
                </a:cubicBezTo>
                <a:lnTo>
                  <a:pt x="217326" y="657368"/>
                </a:lnTo>
                <a:lnTo>
                  <a:pt x="215577" y="655152"/>
                </a:lnTo>
                <a:lnTo>
                  <a:pt x="215402" y="655145"/>
                </a:lnTo>
                <a:lnTo>
                  <a:pt x="214583" y="653871"/>
                </a:lnTo>
                <a:lnTo>
                  <a:pt x="213784" y="654669"/>
                </a:lnTo>
                <a:cubicBezTo>
                  <a:pt x="205211" y="651907"/>
                  <a:pt x="195972" y="650193"/>
                  <a:pt x="188543" y="645621"/>
                </a:cubicBezTo>
                <a:cubicBezTo>
                  <a:pt x="161635" y="629286"/>
                  <a:pt x="148561" y="622285"/>
                  <a:pt x="138179" y="625535"/>
                </a:cubicBezTo>
                <a:close/>
                <a:moveTo>
                  <a:pt x="651273" y="616483"/>
                </a:moveTo>
                <a:lnTo>
                  <a:pt x="658771" y="627763"/>
                </a:lnTo>
                <a:lnTo>
                  <a:pt x="651362" y="616569"/>
                </a:lnTo>
                <a:lnTo>
                  <a:pt x="686997" y="619690"/>
                </a:lnTo>
                <a:lnTo>
                  <a:pt x="686962" y="619677"/>
                </a:lnTo>
                <a:close/>
                <a:moveTo>
                  <a:pt x="476924" y="612875"/>
                </a:moveTo>
                <a:lnTo>
                  <a:pt x="460296" y="614027"/>
                </a:lnTo>
                <a:lnTo>
                  <a:pt x="463529" y="614450"/>
                </a:lnTo>
                <a:close/>
                <a:moveTo>
                  <a:pt x="2644714" y="612035"/>
                </a:moveTo>
                <a:lnTo>
                  <a:pt x="2595038" y="634303"/>
                </a:lnTo>
                <a:lnTo>
                  <a:pt x="2589345" y="637868"/>
                </a:lnTo>
                <a:close/>
                <a:moveTo>
                  <a:pt x="1577833" y="611983"/>
                </a:moveTo>
                <a:lnTo>
                  <a:pt x="1577856" y="612200"/>
                </a:lnTo>
                <a:cubicBezTo>
                  <a:pt x="1580008" y="618296"/>
                  <a:pt x="1583621" y="622999"/>
                  <a:pt x="1588812" y="624952"/>
                </a:cubicBezTo>
                <a:cubicBezTo>
                  <a:pt x="1597123" y="628048"/>
                  <a:pt x="1602921" y="631286"/>
                  <a:pt x="1606797" y="634835"/>
                </a:cubicBezTo>
                <a:lnTo>
                  <a:pt x="1613109" y="646339"/>
                </a:lnTo>
                <a:lnTo>
                  <a:pt x="1613114" y="646299"/>
                </a:lnTo>
                <a:cubicBezTo>
                  <a:pt x="1611887" y="637619"/>
                  <a:pt x="1605338" y="630856"/>
                  <a:pt x="1588717" y="624665"/>
                </a:cubicBezTo>
                <a:close/>
                <a:moveTo>
                  <a:pt x="573733" y="606759"/>
                </a:moveTo>
                <a:lnTo>
                  <a:pt x="565815" y="627892"/>
                </a:lnTo>
                <a:cubicBezTo>
                  <a:pt x="560969" y="632737"/>
                  <a:pt x="553921" y="635380"/>
                  <a:pt x="544681" y="635809"/>
                </a:cubicBezTo>
                <a:cubicBezTo>
                  <a:pt x="538204" y="632571"/>
                  <a:pt x="531823" y="629332"/>
                  <a:pt x="525346" y="626094"/>
                </a:cubicBezTo>
                <a:cubicBezTo>
                  <a:pt x="504391" y="628475"/>
                  <a:pt x="481817" y="620665"/>
                  <a:pt x="459528" y="633047"/>
                </a:cubicBezTo>
                <a:lnTo>
                  <a:pt x="459529" y="633048"/>
                </a:lnTo>
                <a:lnTo>
                  <a:pt x="492937" y="625821"/>
                </a:lnTo>
                <a:cubicBezTo>
                  <a:pt x="503986" y="625928"/>
                  <a:pt x="514869" y="627285"/>
                  <a:pt x="525346" y="626094"/>
                </a:cubicBezTo>
                <a:lnTo>
                  <a:pt x="525341" y="626105"/>
                </a:lnTo>
                <a:lnTo>
                  <a:pt x="525346" y="626095"/>
                </a:lnTo>
                <a:cubicBezTo>
                  <a:pt x="531823" y="629333"/>
                  <a:pt x="538204" y="632572"/>
                  <a:pt x="544681" y="635810"/>
                </a:cubicBezTo>
                <a:cubicBezTo>
                  <a:pt x="546967" y="638001"/>
                  <a:pt x="549253" y="642097"/>
                  <a:pt x="551539" y="642097"/>
                </a:cubicBezTo>
                <a:lnTo>
                  <a:pt x="554103" y="642225"/>
                </a:lnTo>
                <a:lnTo>
                  <a:pt x="551635" y="642097"/>
                </a:lnTo>
                <a:cubicBezTo>
                  <a:pt x="549349" y="642097"/>
                  <a:pt x="547063" y="638001"/>
                  <a:pt x="544777" y="635810"/>
                </a:cubicBezTo>
                <a:cubicBezTo>
                  <a:pt x="563256" y="634953"/>
                  <a:pt x="572971" y="625237"/>
                  <a:pt x="573828" y="606759"/>
                </a:cubicBezTo>
                <a:close/>
                <a:moveTo>
                  <a:pt x="2169091" y="602609"/>
                </a:moveTo>
                <a:lnTo>
                  <a:pt x="2170938" y="604419"/>
                </a:lnTo>
                <a:lnTo>
                  <a:pt x="2183542" y="614769"/>
                </a:lnTo>
                <a:close/>
                <a:moveTo>
                  <a:pt x="265721" y="593648"/>
                </a:moveTo>
                <a:lnTo>
                  <a:pt x="235876" y="604535"/>
                </a:lnTo>
                <a:lnTo>
                  <a:pt x="235977" y="604568"/>
                </a:lnTo>
                <a:lnTo>
                  <a:pt x="265773" y="593659"/>
                </a:lnTo>
                <a:close/>
                <a:moveTo>
                  <a:pt x="2452562" y="590213"/>
                </a:moveTo>
                <a:lnTo>
                  <a:pt x="2452502" y="590243"/>
                </a:lnTo>
                <a:lnTo>
                  <a:pt x="2452902" y="590333"/>
                </a:lnTo>
                <a:lnTo>
                  <a:pt x="2466074" y="594970"/>
                </a:lnTo>
                <a:lnTo>
                  <a:pt x="2482067" y="606568"/>
                </a:lnTo>
                <a:lnTo>
                  <a:pt x="2481972" y="606568"/>
                </a:lnTo>
                <a:cubicBezTo>
                  <a:pt x="2487879" y="610426"/>
                  <a:pt x="2493689" y="612188"/>
                  <a:pt x="2499186" y="612431"/>
                </a:cubicBezTo>
                <a:lnTo>
                  <a:pt x="2499362" y="612393"/>
                </a:lnTo>
                <a:lnTo>
                  <a:pt x="2482257" y="606568"/>
                </a:lnTo>
                <a:cubicBezTo>
                  <a:pt x="2477328" y="603354"/>
                  <a:pt x="2472640" y="599000"/>
                  <a:pt x="2467816" y="595583"/>
                </a:cubicBezTo>
                <a:lnTo>
                  <a:pt x="2466074" y="594970"/>
                </a:lnTo>
                <a:lnTo>
                  <a:pt x="2462743" y="592555"/>
                </a:lnTo>
                <a:lnTo>
                  <a:pt x="2452902" y="590333"/>
                </a:lnTo>
                <a:close/>
                <a:moveTo>
                  <a:pt x="593117" y="582220"/>
                </a:moveTo>
                <a:lnTo>
                  <a:pt x="612476" y="587699"/>
                </a:lnTo>
                <a:cubicBezTo>
                  <a:pt x="618929" y="591715"/>
                  <a:pt x="625382" y="597996"/>
                  <a:pt x="631835" y="606759"/>
                </a:cubicBezTo>
                <a:lnTo>
                  <a:pt x="631836" y="606759"/>
                </a:lnTo>
                <a:cubicBezTo>
                  <a:pt x="618930" y="589233"/>
                  <a:pt x="606023" y="581637"/>
                  <a:pt x="593117" y="582220"/>
                </a:cubicBezTo>
                <a:close/>
                <a:moveTo>
                  <a:pt x="248839" y="581715"/>
                </a:moveTo>
                <a:lnTo>
                  <a:pt x="239287" y="586697"/>
                </a:lnTo>
                <a:lnTo>
                  <a:pt x="217562" y="587271"/>
                </a:lnTo>
                <a:lnTo>
                  <a:pt x="239227" y="586732"/>
                </a:lnTo>
                <a:cubicBezTo>
                  <a:pt x="242924" y="586054"/>
                  <a:pt x="246243" y="584619"/>
                  <a:pt x="248834" y="581729"/>
                </a:cubicBezTo>
                <a:close/>
                <a:moveTo>
                  <a:pt x="1531899" y="581485"/>
                </a:moveTo>
                <a:lnTo>
                  <a:pt x="1531822" y="581605"/>
                </a:lnTo>
                <a:lnTo>
                  <a:pt x="1531641" y="582670"/>
                </a:lnTo>
                <a:lnTo>
                  <a:pt x="1523816" y="618594"/>
                </a:lnTo>
                <a:lnTo>
                  <a:pt x="1523335" y="631481"/>
                </a:lnTo>
                <a:lnTo>
                  <a:pt x="1522077" y="638885"/>
                </a:lnTo>
                <a:lnTo>
                  <a:pt x="1522584" y="651627"/>
                </a:lnTo>
                <a:lnTo>
                  <a:pt x="1522377" y="657179"/>
                </a:lnTo>
                <a:lnTo>
                  <a:pt x="1522880" y="659047"/>
                </a:lnTo>
                <a:lnTo>
                  <a:pt x="1523138" y="665504"/>
                </a:lnTo>
                <a:cubicBezTo>
                  <a:pt x="1524257" y="673092"/>
                  <a:pt x="1526173" y="679042"/>
                  <a:pt x="1528995" y="682292"/>
                </a:cubicBezTo>
                <a:cubicBezTo>
                  <a:pt x="1534616" y="688769"/>
                  <a:pt x="1537996" y="694532"/>
                  <a:pt x="1539534" y="699678"/>
                </a:cubicBezTo>
                <a:lnTo>
                  <a:pt x="1539013" y="713240"/>
                </a:lnTo>
                <a:lnTo>
                  <a:pt x="1539069" y="713177"/>
                </a:lnTo>
                <a:cubicBezTo>
                  <a:pt x="1542592" y="705152"/>
                  <a:pt x="1540330" y="695056"/>
                  <a:pt x="1529090" y="682102"/>
                </a:cubicBezTo>
                <a:lnTo>
                  <a:pt x="1522880" y="659047"/>
                </a:lnTo>
                <a:lnTo>
                  <a:pt x="1522584" y="651627"/>
                </a:lnTo>
                <a:lnTo>
                  <a:pt x="1523335" y="631481"/>
                </a:lnTo>
                <a:lnTo>
                  <a:pt x="1531641" y="582670"/>
                </a:lnTo>
                <a:close/>
                <a:moveTo>
                  <a:pt x="2147997" y="581087"/>
                </a:moveTo>
                <a:lnTo>
                  <a:pt x="2148680" y="582613"/>
                </a:lnTo>
                <a:lnTo>
                  <a:pt x="2152026" y="585890"/>
                </a:lnTo>
                <a:close/>
                <a:moveTo>
                  <a:pt x="380657" y="578150"/>
                </a:moveTo>
                <a:lnTo>
                  <a:pt x="419702" y="608714"/>
                </a:lnTo>
                <a:lnTo>
                  <a:pt x="419964" y="608748"/>
                </a:lnTo>
                <a:lnTo>
                  <a:pt x="419702" y="608701"/>
                </a:lnTo>
                <a:close/>
                <a:moveTo>
                  <a:pt x="2740704" y="576390"/>
                </a:moveTo>
                <a:lnTo>
                  <a:pt x="2740663" y="576405"/>
                </a:lnTo>
                <a:lnTo>
                  <a:pt x="2722728" y="581394"/>
                </a:lnTo>
                <a:lnTo>
                  <a:pt x="2694570" y="577707"/>
                </a:lnTo>
                <a:lnTo>
                  <a:pt x="2694466" y="577740"/>
                </a:lnTo>
                <a:lnTo>
                  <a:pt x="2694439" y="577834"/>
                </a:lnTo>
                <a:lnTo>
                  <a:pt x="2718429" y="582590"/>
                </a:lnTo>
                <a:lnTo>
                  <a:pt x="2722728" y="581394"/>
                </a:lnTo>
                <a:lnTo>
                  <a:pt x="2726122" y="581839"/>
                </a:lnTo>
                <a:lnTo>
                  <a:pt x="2740663" y="576405"/>
                </a:lnTo>
                <a:lnTo>
                  <a:pt x="2740697" y="576396"/>
                </a:lnTo>
                <a:close/>
                <a:moveTo>
                  <a:pt x="86761" y="573900"/>
                </a:moveTo>
                <a:lnTo>
                  <a:pt x="31568" y="577694"/>
                </a:lnTo>
                <a:lnTo>
                  <a:pt x="31568" y="577712"/>
                </a:lnTo>
                <a:lnTo>
                  <a:pt x="136520" y="583646"/>
                </a:lnTo>
                <a:lnTo>
                  <a:pt x="136464" y="583613"/>
                </a:lnTo>
                <a:cubicBezTo>
                  <a:pt x="120962" y="577838"/>
                  <a:pt x="104335" y="574743"/>
                  <a:pt x="86761" y="573900"/>
                </a:cubicBezTo>
                <a:close/>
                <a:moveTo>
                  <a:pt x="1487353" y="565652"/>
                </a:moveTo>
                <a:lnTo>
                  <a:pt x="1485418" y="603545"/>
                </a:lnTo>
                <a:cubicBezTo>
                  <a:pt x="1484549" y="616201"/>
                  <a:pt x="1483775" y="628851"/>
                  <a:pt x="1484052" y="641463"/>
                </a:cubicBezTo>
                <a:lnTo>
                  <a:pt x="1484056" y="641493"/>
                </a:lnTo>
                <a:lnTo>
                  <a:pt x="1485419" y="603675"/>
                </a:lnTo>
                <a:cubicBezTo>
                  <a:pt x="1486288" y="591012"/>
                  <a:pt x="1487252" y="578341"/>
                  <a:pt x="1487357" y="565698"/>
                </a:cubicBezTo>
                <a:close/>
                <a:moveTo>
                  <a:pt x="2116019" y="553378"/>
                </a:moveTo>
                <a:lnTo>
                  <a:pt x="2114919" y="555890"/>
                </a:lnTo>
                <a:lnTo>
                  <a:pt x="2115949" y="558811"/>
                </a:lnTo>
                <a:close/>
                <a:moveTo>
                  <a:pt x="103923" y="550476"/>
                </a:moveTo>
                <a:lnTo>
                  <a:pt x="104150" y="551037"/>
                </a:lnTo>
                <a:cubicBezTo>
                  <a:pt x="105008" y="554752"/>
                  <a:pt x="118247" y="558943"/>
                  <a:pt x="124724" y="557705"/>
                </a:cubicBezTo>
                <a:lnTo>
                  <a:pt x="124819" y="557705"/>
                </a:lnTo>
                <a:lnTo>
                  <a:pt x="112426" y="556229"/>
                </a:lnTo>
                <a:cubicBezTo>
                  <a:pt x="108199" y="554871"/>
                  <a:pt x="104674" y="552895"/>
                  <a:pt x="104245" y="551038"/>
                </a:cubicBezTo>
                <a:lnTo>
                  <a:pt x="104150" y="550942"/>
                </a:lnTo>
                <a:close/>
                <a:moveTo>
                  <a:pt x="292121" y="531608"/>
                </a:moveTo>
                <a:lnTo>
                  <a:pt x="284051" y="536464"/>
                </a:lnTo>
                <a:lnTo>
                  <a:pt x="280661" y="536714"/>
                </a:lnTo>
                <a:lnTo>
                  <a:pt x="278070" y="540063"/>
                </a:lnTo>
                <a:lnTo>
                  <a:pt x="276014" y="541301"/>
                </a:lnTo>
                <a:cubicBezTo>
                  <a:pt x="271690" y="546360"/>
                  <a:pt x="268029" y="552633"/>
                  <a:pt x="263885" y="558276"/>
                </a:cubicBezTo>
                <a:lnTo>
                  <a:pt x="263856" y="558305"/>
                </a:lnTo>
                <a:lnTo>
                  <a:pt x="303259" y="575540"/>
                </a:lnTo>
                <a:cubicBezTo>
                  <a:pt x="315844" y="582088"/>
                  <a:pt x="326274" y="591661"/>
                  <a:pt x="329798" y="610949"/>
                </a:cubicBezTo>
                <a:cubicBezTo>
                  <a:pt x="330846" y="616664"/>
                  <a:pt x="335679" y="621022"/>
                  <a:pt x="341942" y="623320"/>
                </a:cubicBezTo>
                <a:lnTo>
                  <a:pt x="362326" y="623332"/>
                </a:lnTo>
                <a:lnTo>
                  <a:pt x="342133" y="623285"/>
                </a:lnTo>
                <a:cubicBezTo>
                  <a:pt x="335870" y="620975"/>
                  <a:pt x="331036" y="616618"/>
                  <a:pt x="329988" y="610950"/>
                </a:cubicBezTo>
                <a:cubicBezTo>
                  <a:pt x="322940" y="572374"/>
                  <a:pt x="288269" y="572564"/>
                  <a:pt x="263980" y="558277"/>
                </a:cubicBezTo>
                <a:lnTo>
                  <a:pt x="278070" y="540063"/>
                </a:lnTo>
                <a:lnTo>
                  <a:pt x="284051" y="536464"/>
                </a:lnTo>
                <a:lnTo>
                  <a:pt x="308490" y="534660"/>
                </a:lnTo>
                <a:lnTo>
                  <a:pt x="308462" y="534655"/>
                </a:lnTo>
                <a:cubicBezTo>
                  <a:pt x="301985" y="531917"/>
                  <a:pt x="296651" y="531083"/>
                  <a:pt x="292121" y="531608"/>
                </a:cubicBezTo>
                <a:close/>
                <a:moveTo>
                  <a:pt x="91463" y="530294"/>
                </a:moveTo>
                <a:lnTo>
                  <a:pt x="95247" y="532669"/>
                </a:lnTo>
                <a:lnTo>
                  <a:pt x="94341" y="530809"/>
                </a:lnTo>
                <a:close/>
                <a:moveTo>
                  <a:pt x="420873" y="528964"/>
                </a:moveTo>
                <a:lnTo>
                  <a:pt x="420857" y="529035"/>
                </a:lnTo>
                <a:cubicBezTo>
                  <a:pt x="433621" y="566372"/>
                  <a:pt x="473245" y="566182"/>
                  <a:pt x="500581" y="583041"/>
                </a:cubicBezTo>
                <a:cubicBezTo>
                  <a:pt x="515250" y="592090"/>
                  <a:pt x="535157" y="592471"/>
                  <a:pt x="547063" y="572945"/>
                </a:cubicBezTo>
                <a:cubicBezTo>
                  <a:pt x="561256" y="549609"/>
                  <a:pt x="579448" y="550275"/>
                  <a:pt x="604785" y="555419"/>
                </a:cubicBezTo>
                <a:cubicBezTo>
                  <a:pt x="624311" y="559419"/>
                  <a:pt x="646981" y="575421"/>
                  <a:pt x="668602" y="556752"/>
                </a:cubicBezTo>
                <a:cubicBezTo>
                  <a:pt x="673936" y="552085"/>
                  <a:pt x="682890" y="553800"/>
                  <a:pt x="685366" y="559705"/>
                </a:cubicBezTo>
                <a:cubicBezTo>
                  <a:pt x="704226" y="604377"/>
                  <a:pt x="744326" y="607330"/>
                  <a:pt x="784140" y="612188"/>
                </a:cubicBezTo>
                <a:cubicBezTo>
                  <a:pt x="788713" y="612759"/>
                  <a:pt x="792332" y="621237"/>
                  <a:pt x="796428" y="626094"/>
                </a:cubicBezTo>
                <a:cubicBezTo>
                  <a:pt x="772234" y="643335"/>
                  <a:pt x="747565" y="644287"/>
                  <a:pt x="720323" y="632095"/>
                </a:cubicBezTo>
                <a:lnTo>
                  <a:pt x="706619" y="626994"/>
                </a:lnTo>
                <a:lnTo>
                  <a:pt x="720513" y="632190"/>
                </a:lnTo>
                <a:cubicBezTo>
                  <a:pt x="747850" y="644382"/>
                  <a:pt x="772425" y="643430"/>
                  <a:pt x="796618" y="626190"/>
                </a:cubicBezTo>
                <a:cubicBezTo>
                  <a:pt x="805429" y="620499"/>
                  <a:pt x="812728" y="618094"/>
                  <a:pt x="818868" y="618031"/>
                </a:cubicBezTo>
                <a:lnTo>
                  <a:pt x="834041" y="623878"/>
                </a:lnTo>
                <a:lnTo>
                  <a:pt x="833980" y="623773"/>
                </a:lnTo>
                <a:cubicBezTo>
                  <a:pt x="825622" y="616403"/>
                  <a:pt x="814049" y="614617"/>
                  <a:pt x="796428" y="625999"/>
                </a:cubicBezTo>
                <a:cubicBezTo>
                  <a:pt x="792427" y="621141"/>
                  <a:pt x="788713" y="612664"/>
                  <a:pt x="784141" y="612093"/>
                </a:cubicBezTo>
                <a:cubicBezTo>
                  <a:pt x="744326" y="607235"/>
                  <a:pt x="704321" y="604282"/>
                  <a:pt x="685366" y="559610"/>
                </a:cubicBezTo>
                <a:cubicBezTo>
                  <a:pt x="682890" y="553704"/>
                  <a:pt x="674032" y="551990"/>
                  <a:pt x="668602" y="556657"/>
                </a:cubicBezTo>
                <a:cubicBezTo>
                  <a:pt x="647076" y="575326"/>
                  <a:pt x="624406" y="559324"/>
                  <a:pt x="604785" y="555324"/>
                </a:cubicBezTo>
                <a:cubicBezTo>
                  <a:pt x="579448" y="550180"/>
                  <a:pt x="561256" y="549513"/>
                  <a:pt x="547063" y="572850"/>
                </a:cubicBezTo>
                <a:cubicBezTo>
                  <a:pt x="535157" y="592376"/>
                  <a:pt x="515250" y="591995"/>
                  <a:pt x="500581" y="582946"/>
                </a:cubicBezTo>
                <a:cubicBezTo>
                  <a:pt x="480079" y="570302"/>
                  <a:pt x="452665" y="567248"/>
                  <a:pt x="434855" y="550759"/>
                </a:cubicBezTo>
                <a:close/>
                <a:moveTo>
                  <a:pt x="80826" y="528392"/>
                </a:moveTo>
                <a:lnTo>
                  <a:pt x="50881" y="538788"/>
                </a:lnTo>
                <a:lnTo>
                  <a:pt x="50827" y="538905"/>
                </a:lnTo>
                <a:lnTo>
                  <a:pt x="65614" y="534320"/>
                </a:lnTo>
                <a:lnTo>
                  <a:pt x="84459" y="529042"/>
                </a:lnTo>
                <a:close/>
                <a:moveTo>
                  <a:pt x="2665093" y="522367"/>
                </a:moveTo>
                <a:lnTo>
                  <a:pt x="2664864" y="522464"/>
                </a:lnTo>
                <a:lnTo>
                  <a:pt x="2643969" y="529011"/>
                </a:lnTo>
                <a:lnTo>
                  <a:pt x="2641259" y="532370"/>
                </a:lnTo>
                <a:lnTo>
                  <a:pt x="2634437" y="535233"/>
                </a:lnTo>
                <a:cubicBezTo>
                  <a:pt x="2625893" y="542267"/>
                  <a:pt x="2619240" y="552013"/>
                  <a:pt x="2615131" y="564372"/>
                </a:cubicBezTo>
                <a:cubicBezTo>
                  <a:pt x="2602654" y="601901"/>
                  <a:pt x="2576270" y="612950"/>
                  <a:pt x="2542456" y="617998"/>
                </a:cubicBezTo>
                <a:cubicBezTo>
                  <a:pt x="2537645" y="618713"/>
                  <a:pt x="2534741" y="621142"/>
                  <a:pt x="2532871" y="624416"/>
                </a:cubicBezTo>
                <a:lnTo>
                  <a:pt x="2529539" y="635781"/>
                </a:lnTo>
                <a:lnTo>
                  <a:pt x="2529907" y="635725"/>
                </a:lnTo>
                <a:lnTo>
                  <a:pt x="2533253" y="624356"/>
                </a:lnTo>
                <a:cubicBezTo>
                  <a:pt x="2535121" y="621070"/>
                  <a:pt x="2538027" y="618617"/>
                  <a:pt x="2542837" y="617903"/>
                </a:cubicBezTo>
                <a:cubicBezTo>
                  <a:pt x="2576650" y="612950"/>
                  <a:pt x="2603131" y="601805"/>
                  <a:pt x="2615513" y="564277"/>
                </a:cubicBezTo>
                <a:lnTo>
                  <a:pt x="2641259" y="532370"/>
                </a:lnTo>
                <a:lnTo>
                  <a:pt x="2664864" y="522464"/>
                </a:lnTo>
                <a:lnTo>
                  <a:pt x="2665165" y="522369"/>
                </a:lnTo>
                <a:close/>
                <a:moveTo>
                  <a:pt x="70243" y="512919"/>
                </a:moveTo>
                <a:lnTo>
                  <a:pt x="60719" y="517357"/>
                </a:lnTo>
                <a:lnTo>
                  <a:pt x="51072" y="538372"/>
                </a:lnTo>
                <a:close/>
                <a:moveTo>
                  <a:pt x="2234978" y="510835"/>
                </a:moveTo>
                <a:lnTo>
                  <a:pt x="2242775" y="525856"/>
                </a:lnTo>
                <a:cubicBezTo>
                  <a:pt x="2245264" y="530731"/>
                  <a:pt x="2247925" y="535074"/>
                  <a:pt x="2251613" y="537686"/>
                </a:cubicBezTo>
                <a:lnTo>
                  <a:pt x="2251636" y="537688"/>
                </a:lnTo>
                <a:lnTo>
                  <a:pt x="2242836" y="525915"/>
                </a:lnTo>
                <a:cubicBezTo>
                  <a:pt x="2240341" y="521034"/>
                  <a:pt x="2238022" y="515622"/>
                  <a:pt x="2235030" y="510884"/>
                </a:cubicBezTo>
                <a:close/>
                <a:moveTo>
                  <a:pt x="81650" y="507603"/>
                </a:moveTo>
                <a:lnTo>
                  <a:pt x="77205" y="509674"/>
                </a:lnTo>
                <a:lnTo>
                  <a:pt x="103579" y="525796"/>
                </a:lnTo>
                <a:cubicBezTo>
                  <a:pt x="118628" y="549895"/>
                  <a:pt x="135011" y="549037"/>
                  <a:pt x="155014" y="548371"/>
                </a:cubicBezTo>
                <a:cubicBezTo>
                  <a:pt x="182827" y="547418"/>
                  <a:pt x="198067" y="557800"/>
                  <a:pt x="196066" y="587328"/>
                </a:cubicBezTo>
                <a:cubicBezTo>
                  <a:pt x="188101" y="581470"/>
                  <a:pt x="180417" y="575023"/>
                  <a:pt x="172301" y="569558"/>
                </a:cubicBezTo>
                <a:lnTo>
                  <a:pt x="168724" y="567947"/>
                </a:lnTo>
                <a:lnTo>
                  <a:pt x="163848" y="564479"/>
                </a:lnTo>
                <a:lnTo>
                  <a:pt x="146693" y="558023"/>
                </a:lnTo>
                <a:lnTo>
                  <a:pt x="145944" y="557686"/>
                </a:lnTo>
                <a:lnTo>
                  <a:pt x="145797" y="557686"/>
                </a:lnTo>
                <a:lnTo>
                  <a:pt x="145795" y="557685"/>
                </a:lnTo>
                <a:lnTo>
                  <a:pt x="130082" y="557700"/>
                </a:lnTo>
                <a:lnTo>
                  <a:pt x="145797" y="557686"/>
                </a:lnTo>
                <a:lnTo>
                  <a:pt x="146693" y="558023"/>
                </a:lnTo>
                <a:lnTo>
                  <a:pt x="168724" y="567947"/>
                </a:lnTo>
                <a:lnTo>
                  <a:pt x="195971" y="587327"/>
                </a:lnTo>
                <a:lnTo>
                  <a:pt x="197695" y="590057"/>
                </a:lnTo>
                <a:lnTo>
                  <a:pt x="205703" y="604310"/>
                </a:lnTo>
                <a:lnTo>
                  <a:pt x="210357" y="617079"/>
                </a:lnTo>
                <a:lnTo>
                  <a:pt x="211333" y="618439"/>
                </a:lnTo>
                <a:lnTo>
                  <a:pt x="214807" y="627666"/>
                </a:lnTo>
                <a:lnTo>
                  <a:pt x="227425" y="640873"/>
                </a:lnTo>
                <a:lnTo>
                  <a:pt x="227958" y="641616"/>
                </a:lnTo>
                <a:lnTo>
                  <a:pt x="228110" y="641590"/>
                </a:lnTo>
                <a:lnTo>
                  <a:pt x="227425" y="640873"/>
                </a:lnTo>
                <a:lnTo>
                  <a:pt x="211333" y="618439"/>
                </a:lnTo>
                <a:lnTo>
                  <a:pt x="206645" y="605988"/>
                </a:lnTo>
                <a:lnTo>
                  <a:pt x="205703" y="604310"/>
                </a:lnTo>
                <a:lnTo>
                  <a:pt x="204345" y="600585"/>
                </a:lnTo>
                <a:lnTo>
                  <a:pt x="197695" y="590057"/>
                </a:lnTo>
                <a:lnTo>
                  <a:pt x="196162" y="587328"/>
                </a:lnTo>
                <a:lnTo>
                  <a:pt x="196163" y="587328"/>
                </a:lnTo>
                <a:lnTo>
                  <a:pt x="186817" y="556419"/>
                </a:lnTo>
                <a:cubicBezTo>
                  <a:pt x="179780" y="550252"/>
                  <a:pt x="169017" y="547894"/>
                  <a:pt x="155110" y="548370"/>
                </a:cubicBezTo>
                <a:cubicBezTo>
                  <a:pt x="135012" y="549037"/>
                  <a:pt x="118629" y="549799"/>
                  <a:pt x="103675" y="525796"/>
                </a:cubicBezTo>
                <a:cubicBezTo>
                  <a:pt x="96924" y="514973"/>
                  <a:pt x="89196" y="508959"/>
                  <a:pt x="81650" y="507603"/>
                </a:cubicBezTo>
                <a:close/>
                <a:moveTo>
                  <a:pt x="1509854" y="500995"/>
                </a:moveTo>
                <a:lnTo>
                  <a:pt x="1500670" y="505080"/>
                </a:lnTo>
                <a:lnTo>
                  <a:pt x="1498928" y="505581"/>
                </a:lnTo>
                <a:lnTo>
                  <a:pt x="1493968" y="506703"/>
                </a:lnTo>
                <a:lnTo>
                  <a:pt x="1492061" y="507555"/>
                </a:lnTo>
                <a:lnTo>
                  <a:pt x="1487896" y="508753"/>
                </a:lnTo>
                <a:lnTo>
                  <a:pt x="1487573" y="509562"/>
                </a:lnTo>
                <a:lnTo>
                  <a:pt x="1485628" y="510431"/>
                </a:lnTo>
                <a:lnTo>
                  <a:pt x="1484168" y="518086"/>
                </a:lnTo>
                <a:lnTo>
                  <a:pt x="1484132" y="518177"/>
                </a:lnTo>
                <a:cubicBezTo>
                  <a:pt x="1485180" y="521034"/>
                  <a:pt x="1483466" y="524749"/>
                  <a:pt x="1484132" y="527797"/>
                </a:cubicBezTo>
                <a:lnTo>
                  <a:pt x="1484133" y="527809"/>
                </a:lnTo>
                <a:lnTo>
                  <a:pt x="1484133" y="518271"/>
                </a:lnTo>
                <a:lnTo>
                  <a:pt x="1484168" y="518086"/>
                </a:lnTo>
                <a:lnTo>
                  <a:pt x="1487573" y="509562"/>
                </a:lnTo>
                <a:lnTo>
                  <a:pt x="1492061" y="507555"/>
                </a:lnTo>
                <a:lnTo>
                  <a:pt x="1498928" y="505581"/>
                </a:lnTo>
                <a:lnTo>
                  <a:pt x="1503839" y="504470"/>
                </a:lnTo>
                <a:cubicBezTo>
                  <a:pt x="1506795" y="503684"/>
                  <a:pt x="1509120" y="502710"/>
                  <a:pt x="1509930" y="501113"/>
                </a:cubicBezTo>
                <a:close/>
                <a:moveTo>
                  <a:pt x="1079112" y="485610"/>
                </a:moveTo>
                <a:lnTo>
                  <a:pt x="1086762" y="512025"/>
                </a:lnTo>
                <a:cubicBezTo>
                  <a:pt x="1086053" y="521736"/>
                  <a:pt x="1081416" y="532416"/>
                  <a:pt x="1070843" y="544275"/>
                </a:cubicBezTo>
                <a:cubicBezTo>
                  <a:pt x="1068176" y="547323"/>
                  <a:pt x="1066557" y="554752"/>
                  <a:pt x="1068367" y="557991"/>
                </a:cubicBezTo>
                <a:cubicBezTo>
                  <a:pt x="1094656" y="604949"/>
                  <a:pt x="1058270" y="614188"/>
                  <a:pt x="1028552" y="634476"/>
                </a:cubicBezTo>
                <a:cubicBezTo>
                  <a:pt x="1000072" y="653812"/>
                  <a:pt x="976641" y="668481"/>
                  <a:pt x="941303" y="656003"/>
                </a:cubicBezTo>
                <a:cubicBezTo>
                  <a:pt x="924825" y="650193"/>
                  <a:pt x="904822" y="654098"/>
                  <a:pt x="891392" y="667242"/>
                </a:cubicBezTo>
                <a:cubicBezTo>
                  <a:pt x="887582" y="670957"/>
                  <a:pt x="884248" y="673719"/>
                  <a:pt x="881296" y="675624"/>
                </a:cubicBezTo>
                <a:lnTo>
                  <a:pt x="861677" y="673066"/>
                </a:lnTo>
                <a:lnTo>
                  <a:pt x="861769" y="673243"/>
                </a:lnTo>
                <a:cubicBezTo>
                  <a:pt x="866722" y="679815"/>
                  <a:pt x="872437" y="681720"/>
                  <a:pt x="881486" y="675815"/>
                </a:cubicBezTo>
                <a:cubicBezTo>
                  <a:pt x="884439" y="673815"/>
                  <a:pt x="887773" y="671148"/>
                  <a:pt x="891583" y="667433"/>
                </a:cubicBezTo>
                <a:cubicBezTo>
                  <a:pt x="904917" y="654288"/>
                  <a:pt x="924920" y="650383"/>
                  <a:pt x="941494" y="656193"/>
                </a:cubicBezTo>
                <a:cubicBezTo>
                  <a:pt x="976831" y="668766"/>
                  <a:pt x="1000358" y="654003"/>
                  <a:pt x="1028742" y="634667"/>
                </a:cubicBezTo>
                <a:cubicBezTo>
                  <a:pt x="1058556" y="614379"/>
                  <a:pt x="1094846" y="605139"/>
                  <a:pt x="1068557" y="558181"/>
                </a:cubicBezTo>
                <a:cubicBezTo>
                  <a:pt x="1066747" y="554943"/>
                  <a:pt x="1068271" y="547513"/>
                  <a:pt x="1071033" y="544465"/>
                </a:cubicBezTo>
                <a:cubicBezTo>
                  <a:pt x="1092131" y="520748"/>
                  <a:pt x="1089536" y="501746"/>
                  <a:pt x="1079261" y="485780"/>
                </a:cubicBezTo>
                <a:close/>
                <a:moveTo>
                  <a:pt x="913536" y="483569"/>
                </a:moveTo>
                <a:cubicBezTo>
                  <a:pt x="910499" y="483014"/>
                  <a:pt x="907603" y="483642"/>
                  <a:pt x="904906" y="485018"/>
                </a:cubicBezTo>
                <a:lnTo>
                  <a:pt x="904832" y="485094"/>
                </a:lnTo>
                <a:lnTo>
                  <a:pt x="922729" y="489220"/>
                </a:lnTo>
                <a:cubicBezTo>
                  <a:pt x="935207" y="501984"/>
                  <a:pt x="936922" y="516271"/>
                  <a:pt x="918348" y="529225"/>
                </a:cubicBezTo>
                <a:cubicBezTo>
                  <a:pt x="889582" y="549323"/>
                  <a:pt x="876533" y="578850"/>
                  <a:pt x="865579" y="612378"/>
                </a:cubicBezTo>
                <a:cubicBezTo>
                  <a:pt x="861055" y="626142"/>
                  <a:pt x="861651" y="633119"/>
                  <a:pt x="865568" y="636465"/>
                </a:cubicBezTo>
                <a:lnTo>
                  <a:pt x="865875" y="636500"/>
                </a:lnTo>
                <a:lnTo>
                  <a:pt x="862707" y="628382"/>
                </a:lnTo>
                <a:cubicBezTo>
                  <a:pt x="862626" y="624487"/>
                  <a:pt x="863603" y="619285"/>
                  <a:pt x="865865" y="612379"/>
                </a:cubicBezTo>
                <a:cubicBezTo>
                  <a:pt x="876819" y="578851"/>
                  <a:pt x="889868" y="549323"/>
                  <a:pt x="918633" y="529226"/>
                </a:cubicBezTo>
                <a:cubicBezTo>
                  <a:pt x="937207" y="516367"/>
                  <a:pt x="935493" y="501984"/>
                  <a:pt x="923015" y="489220"/>
                </a:cubicBezTo>
                <a:cubicBezTo>
                  <a:pt x="919753" y="485863"/>
                  <a:pt x="916574" y="484124"/>
                  <a:pt x="913536" y="483569"/>
                </a:cubicBezTo>
                <a:close/>
                <a:moveTo>
                  <a:pt x="1060014" y="463821"/>
                </a:moveTo>
                <a:lnTo>
                  <a:pt x="1068356" y="473333"/>
                </a:lnTo>
                <a:lnTo>
                  <a:pt x="1060090" y="463897"/>
                </a:lnTo>
                <a:close/>
                <a:moveTo>
                  <a:pt x="2014811" y="433571"/>
                </a:moveTo>
                <a:lnTo>
                  <a:pt x="2014760" y="433667"/>
                </a:lnTo>
                <a:lnTo>
                  <a:pt x="2014791" y="434007"/>
                </a:lnTo>
                <a:lnTo>
                  <a:pt x="2014128" y="448966"/>
                </a:lnTo>
                <a:lnTo>
                  <a:pt x="2016533" y="452984"/>
                </a:lnTo>
                <a:lnTo>
                  <a:pt x="2016791" y="455797"/>
                </a:lnTo>
                <a:lnTo>
                  <a:pt x="2019304" y="457615"/>
                </a:lnTo>
                <a:lnTo>
                  <a:pt x="2021548" y="461365"/>
                </a:lnTo>
                <a:lnTo>
                  <a:pt x="2034866" y="468876"/>
                </a:lnTo>
                <a:lnTo>
                  <a:pt x="2036392" y="469980"/>
                </a:lnTo>
                <a:cubicBezTo>
                  <a:pt x="2092209" y="488458"/>
                  <a:pt x="2075349" y="520843"/>
                  <a:pt x="2058204" y="555610"/>
                </a:cubicBezTo>
                <a:cubicBezTo>
                  <a:pt x="2054537" y="563063"/>
                  <a:pt x="2052626" y="569832"/>
                  <a:pt x="2052405" y="575830"/>
                </a:cubicBezTo>
                <a:lnTo>
                  <a:pt x="2053886" y="581153"/>
                </a:lnTo>
                <a:lnTo>
                  <a:pt x="2053384" y="584072"/>
                </a:lnTo>
                <a:lnTo>
                  <a:pt x="2055208" y="585911"/>
                </a:lnTo>
                <a:lnTo>
                  <a:pt x="2056740" y="591424"/>
                </a:lnTo>
                <a:cubicBezTo>
                  <a:pt x="2062920" y="600163"/>
                  <a:pt x="2075588" y="605473"/>
                  <a:pt x="2094209" y="606664"/>
                </a:cubicBezTo>
                <a:cubicBezTo>
                  <a:pt x="2099828" y="609045"/>
                  <a:pt x="2110306" y="611140"/>
                  <a:pt x="2110497" y="613903"/>
                </a:cubicBezTo>
                <a:cubicBezTo>
                  <a:pt x="2114402" y="674577"/>
                  <a:pt x="2171457" y="698675"/>
                  <a:pt x="2200984" y="741252"/>
                </a:cubicBezTo>
                <a:cubicBezTo>
                  <a:pt x="2171458" y="698675"/>
                  <a:pt x="2114402" y="674482"/>
                  <a:pt x="2110497" y="613903"/>
                </a:cubicBezTo>
                <a:cubicBezTo>
                  <a:pt x="2110306" y="611141"/>
                  <a:pt x="2099924" y="609045"/>
                  <a:pt x="2094209" y="606664"/>
                </a:cubicBezTo>
                <a:lnTo>
                  <a:pt x="2094220" y="606457"/>
                </a:lnTo>
                <a:lnTo>
                  <a:pt x="2070892" y="601724"/>
                </a:lnTo>
                <a:lnTo>
                  <a:pt x="2055208" y="585911"/>
                </a:lnTo>
                <a:lnTo>
                  <a:pt x="2053886" y="581153"/>
                </a:lnTo>
                <a:lnTo>
                  <a:pt x="2058299" y="555420"/>
                </a:lnTo>
                <a:cubicBezTo>
                  <a:pt x="2075445" y="520749"/>
                  <a:pt x="2092304" y="488364"/>
                  <a:pt x="2036488" y="469790"/>
                </a:cubicBezTo>
                <a:lnTo>
                  <a:pt x="2034866" y="468876"/>
                </a:lnTo>
                <a:lnTo>
                  <a:pt x="2019304" y="457615"/>
                </a:lnTo>
                <a:lnTo>
                  <a:pt x="2016533" y="452984"/>
                </a:lnTo>
                <a:lnTo>
                  <a:pt x="2014791" y="434007"/>
                </a:lnTo>
                <a:close/>
                <a:moveTo>
                  <a:pt x="7736455" y="420777"/>
                </a:moveTo>
                <a:cubicBezTo>
                  <a:pt x="7739694" y="420777"/>
                  <a:pt x="7742932" y="420777"/>
                  <a:pt x="7746171" y="420777"/>
                </a:cubicBezTo>
                <a:cubicBezTo>
                  <a:pt x="7769602" y="437447"/>
                  <a:pt x="7761220" y="467831"/>
                  <a:pt x="7775222" y="488595"/>
                </a:cubicBezTo>
                <a:cubicBezTo>
                  <a:pt x="7772460" y="525171"/>
                  <a:pt x="7795701" y="529172"/>
                  <a:pt x="7823609" y="527362"/>
                </a:cubicBezTo>
                <a:cubicBezTo>
                  <a:pt x="7826848" y="530600"/>
                  <a:pt x="7830086" y="533840"/>
                  <a:pt x="7833325" y="537078"/>
                </a:cubicBezTo>
                <a:cubicBezTo>
                  <a:pt x="7834372" y="541744"/>
                  <a:pt x="7834753" y="550318"/>
                  <a:pt x="7836563" y="550603"/>
                </a:cubicBezTo>
                <a:cubicBezTo>
                  <a:pt x="7895237" y="560700"/>
                  <a:pt x="7895237" y="629565"/>
                  <a:pt x="7939909" y="653282"/>
                </a:cubicBezTo>
                <a:cubicBezTo>
                  <a:pt x="7942576" y="674999"/>
                  <a:pt x="7952387" y="693383"/>
                  <a:pt x="7969913" y="705956"/>
                </a:cubicBezTo>
                <a:cubicBezTo>
                  <a:pt x="8007061" y="732435"/>
                  <a:pt x="8031730" y="770440"/>
                  <a:pt x="8058972" y="805206"/>
                </a:cubicBezTo>
                <a:cubicBezTo>
                  <a:pt x="8071640" y="821303"/>
                  <a:pt x="8078593" y="848069"/>
                  <a:pt x="8057734" y="870357"/>
                </a:cubicBezTo>
                <a:cubicBezTo>
                  <a:pt x="8042494" y="886645"/>
                  <a:pt x="8045351" y="900170"/>
                  <a:pt x="8070783" y="897408"/>
                </a:cubicBezTo>
                <a:cubicBezTo>
                  <a:pt x="8104597" y="893693"/>
                  <a:pt x="8129076" y="899123"/>
                  <a:pt x="8128695" y="940747"/>
                </a:cubicBezTo>
                <a:cubicBezTo>
                  <a:pt x="8128695" y="943605"/>
                  <a:pt x="8130719" y="945938"/>
                  <a:pt x="8133552" y="946760"/>
                </a:cubicBezTo>
                <a:lnTo>
                  <a:pt x="8143073" y="943762"/>
                </a:lnTo>
                <a:lnTo>
                  <a:pt x="8142982" y="943700"/>
                </a:lnTo>
                <a:cubicBezTo>
                  <a:pt x="8151269" y="929603"/>
                  <a:pt x="8160128" y="914839"/>
                  <a:pt x="8179082" y="916078"/>
                </a:cubicBezTo>
                <a:cubicBezTo>
                  <a:pt x="8202323" y="917602"/>
                  <a:pt x="8192608" y="936652"/>
                  <a:pt x="8194894" y="949320"/>
                </a:cubicBezTo>
                <a:cubicBezTo>
                  <a:pt x="8195465" y="952368"/>
                  <a:pt x="8196989" y="955606"/>
                  <a:pt x="8198990" y="957987"/>
                </a:cubicBezTo>
                <a:cubicBezTo>
                  <a:pt x="8228898" y="993325"/>
                  <a:pt x="8281286" y="1010661"/>
                  <a:pt x="8281095" y="1071430"/>
                </a:cubicBezTo>
                <a:cubicBezTo>
                  <a:pt x="8281095" y="1083051"/>
                  <a:pt x="8320052" y="1085623"/>
                  <a:pt x="8333292" y="1064001"/>
                </a:cubicBezTo>
                <a:cubicBezTo>
                  <a:pt x="8349675" y="1037331"/>
                  <a:pt x="8369773" y="1041903"/>
                  <a:pt x="8395490" y="1044570"/>
                </a:cubicBezTo>
                <a:cubicBezTo>
                  <a:pt x="8490550" y="1054762"/>
                  <a:pt x="8582085" y="1051142"/>
                  <a:pt x="8636949" y="953225"/>
                </a:cubicBezTo>
                <a:cubicBezTo>
                  <a:pt x="8667905" y="950939"/>
                  <a:pt x="8676192" y="921602"/>
                  <a:pt x="8695052" y="904838"/>
                </a:cubicBezTo>
                <a:cubicBezTo>
                  <a:pt x="8698671" y="913791"/>
                  <a:pt x="8702481" y="921983"/>
                  <a:pt x="8693337" y="930841"/>
                </a:cubicBezTo>
                <a:cubicBezTo>
                  <a:pt x="8640188" y="982753"/>
                  <a:pt x="8592372" y="1040569"/>
                  <a:pt x="8526650" y="1078574"/>
                </a:cubicBezTo>
                <a:cubicBezTo>
                  <a:pt x="8516553" y="1084384"/>
                  <a:pt x="8507123" y="1088289"/>
                  <a:pt x="8495503" y="1088956"/>
                </a:cubicBezTo>
                <a:cubicBezTo>
                  <a:pt x="8446830" y="1091814"/>
                  <a:pt x="8421684" y="1119912"/>
                  <a:pt x="8414159" y="1166299"/>
                </a:cubicBezTo>
                <a:cubicBezTo>
                  <a:pt x="8390061" y="1192683"/>
                  <a:pt x="8412540" y="1218687"/>
                  <a:pt x="8416636" y="1243737"/>
                </a:cubicBezTo>
                <a:lnTo>
                  <a:pt x="8416541" y="1244023"/>
                </a:lnTo>
                <a:cubicBezTo>
                  <a:pt x="8423303" y="1285648"/>
                  <a:pt x="8394157" y="1360704"/>
                  <a:pt x="8358343" y="1381088"/>
                </a:cubicBezTo>
                <a:lnTo>
                  <a:pt x="8330054" y="1388862"/>
                </a:lnTo>
                <a:lnTo>
                  <a:pt x="8330253" y="1388873"/>
                </a:lnTo>
                <a:cubicBezTo>
                  <a:pt x="8341066" y="1387934"/>
                  <a:pt x="8351056" y="1385398"/>
                  <a:pt x="8358628" y="1381088"/>
                </a:cubicBezTo>
                <a:cubicBezTo>
                  <a:pt x="8394347" y="1360704"/>
                  <a:pt x="8423494" y="1285647"/>
                  <a:pt x="8416826" y="1244023"/>
                </a:cubicBezTo>
                <a:cubicBezTo>
                  <a:pt x="8412730" y="1218877"/>
                  <a:pt x="8390251" y="1192969"/>
                  <a:pt x="8414350" y="1166585"/>
                </a:cubicBezTo>
                <a:cubicBezTo>
                  <a:pt x="8439496" y="1222020"/>
                  <a:pt x="8466356" y="1235450"/>
                  <a:pt x="8511219" y="1214972"/>
                </a:cubicBezTo>
                <a:cubicBezTo>
                  <a:pt x="8505028" y="1241642"/>
                  <a:pt x="8474929" y="1249166"/>
                  <a:pt x="8464737" y="1274027"/>
                </a:cubicBezTo>
                <a:cubicBezTo>
                  <a:pt x="8458260" y="1289648"/>
                  <a:pt x="8447020" y="1302887"/>
                  <a:pt x="8464737" y="1315651"/>
                </a:cubicBezTo>
                <a:cubicBezTo>
                  <a:pt x="8479691" y="1326414"/>
                  <a:pt x="8495503" y="1322318"/>
                  <a:pt x="8508266" y="1309460"/>
                </a:cubicBezTo>
                <a:cubicBezTo>
                  <a:pt x="8515029" y="1302697"/>
                  <a:pt x="8522554" y="1295839"/>
                  <a:pt x="8526745" y="1287552"/>
                </a:cubicBezTo>
                <a:cubicBezTo>
                  <a:pt x="8533412" y="1274027"/>
                  <a:pt x="8529412" y="1250595"/>
                  <a:pt x="8550843" y="1251262"/>
                </a:cubicBezTo>
                <a:cubicBezTo>
                  <a:pt x="8573322" y="1251929"/>
                  <a:pt x="8578084" y="1275074"/>
                  <a:pt x="8583418" y="1292315"/>
                </a:cubicBezTo>
                <a:cubicBezTo>
                  <a:pt x="8588276" y="1308031"/>
                  <a:pt x="8595134" y="1320318"/>
                  <a:pt x="8612089" y="1316984"/>
                </a:cubicBezTo>
                <a:cubicBezTo>
                  <a:pt x="8627329" y="1313936"/>
                  <a:pt x="8626662" y="1298411"/>
                  <a:pt x="8627710" y="1285361"/>
                </a:cubicBezTo>
                <a:cubicBezTo>
                  <a:pt x="8632663" y="1224401"/>
                  <a:pt x="8589800" y="1192112"/>
                  <a:pt x="8521125" y="1205351"/>
                </a:cubicBezTo>
                <a:cubicBezTo>
                  <a:pt x="8521125" y="1198874"/>
                  <a:pt x="8521125" y="1192397"/>
                  <a:pt x="8521125" y="1186016"/>
                </a:cubicBezTo>
                <a:cubicBezTo>
                  <a:pt x="8534269" y="1179015"/>
                  <a:pt x="8548319" y="1175300"/>
                  <a:pt x="8562535" y="1173359"/>
                </a:cubicBezTo>
                <a:lnTo>
                  <a:pt x="8604449" y="1171371"/>
                </a:lnTo>
                <a:lnTo>
                  <a:pt x="8604374" y="1171347"/>
                </a:lnTo>
                <a:cubicBezTo>
                  <a:pt x="8576751" y="1171156"/>
                  <a:pt x="8546843" y="1172014"/>
                  <a:pt x="8520553" y="1186016"/>
                </a:cubicBezTo>
                <a:cubicBezTo>
                  <a:pt x="8520553" y="1182777"/>
                  <a:pt x="8520553" y="1179539"/>
                  <a:pt x="8520553" y="1176300"/>
                </a:cubicBezTo>
                <a:cubicBezTo>
                  <a:pt x="8543318" y="1143439"/>
                  <a:pt x="8587133" y="1134200"/>
                  <a:pt x="8607707" y="1098862"/>
                </a:cubicBezTo>
                <a:lnTo>
                  <a:pt x="8607786" y="1098784"/>
                </a:lnTo>
                <a:lnTo>
                  <a:pt x="8607612" y="1098767"/>
                </a:lnTo>
                <a:cubicBezTo>
                  <a:pt x="8601516" y="1098195"/>
                  <a:pt x="8593230" y="1099815"/>
                  <a:pt x="8589801" y="1096481"/>
                </a:cubicBezTo>
                <a:cubicBezTo>
                  <a:pt x="8581514" y="1088480"/>
                  <a:pt x="8593611" y="1088289"/>
                  <a:pt x="8596468" y="1084575"/>
                </a:cubicBezTo>
                <a:cubicBezTo>
                  <a:pt x="8603040" y="1076098"/>
                  <a:pt x="8610279" y="1068096"/>
                  <a:pt x="8617328" y="1060000"/>
                </a:cubicBezTo>
                <a:cubicBezTo>
                  <a:pt x="8638854" y="1062096"/>
                  <a:pt x="8648475" y="1052475"/>
                  <a:pt x="8646379" y="1030949"/>
                </a:cubicBezTo>
                <a:cubicBezTo>
                  <a:pt x="8661809" y="1018376"/>
                  <a:pt x="8666286" y="1001517"/>
                  <a:pt x="8665715" y="982562"/>
                </a:cubicBezTo>
                <a:lnTo>
                  <a:pt x="8675430" y="982562"/>
                </a:lnTo>
                <a:lnTo>
                  <a:pt x="8675526" y="982562"/>
                </a:lnTo>
                <a:cubicBezTo>
                  <a:pt x="8675526" y="992182"/>
                  <a:pt x="8678192" y="1002755"/>
                  <a:pt x="8675049" y="1011232"/>
                </a:cubicBezTo>
                <a:cubicBezTo>
                  <a:pt x="8657142" y="1060381"/>
                  <a:pt x="8665810" y="1103148"/>
                  <a:pt x="8700386" y="1142391"/>
                </a:cubicBezTo>
                <a:cubicBezTo>
                  <a:pt x="8708768" y="1151916"/>
                  <a:pt x="8708006" y="1168585"/>
                  <a:pt x="8701529" y="1179253"/>
                </a:cubicBezTo>
                <a:cubicBezTo>
                  <a:pt x="8684860" y="1206781"/>
                  <a:pt x="8693051" y="1220687"/>
                  <a:pt x="8720483" y="1234212"/>
                </a:cubicBezTo>
                <a:cubicBezTo>
                  <a:pt x="8744010" y="1245833"/>
                  <a:pt x="8767442" y="1259168"/>
                  <a:pt x="8745915" y="1296887"/>
                </a:cubicBezTo>
                <a:cubicBezTo>
                  <a:pt x="8743397" y="1301299"/>
                  <a:pt x="8742241" y="1305525"/>
                  <a:pt x="8742211" y="1309405"/>
                </a:cubicBezTo>
                <a:lnTo>
                  <a:pt x="8742919" y="1311827"/>
                </a:lnTo>
                <a:lnTo>
                  <a:pt x="8742643" y="1313162"/>
                </a:lnTo>
                <a:lnTo>
                  <a:pt x="8743852" y="1315023"/>
                </a:lnTo>
                <a:lnTo>
                  <a:pt x="8745257" y="1319834"/>
                </a:lnTo>
                <a:lnTo>
                  <a:pt x="8747849" y="1321173"/>
                </a:lnTo>
                <a:lnTo>
                  <a:pt x="8750428" y="1325141"/>
                </a:lnTo>
                <a:lnTo>
                  <a:pt x="8765698" y="1330397"/>
                </a:lnTo>
                <a:lnTo>
                  <a:pt x="8765887" y="1330494"/>
                </a:lnTo>
                <a:lnTo>
                  <a:pt x="8765949" y="1330483"/>
                </a:lnTo>
                <a:lnTo>
                  <a:pt x="8765698" y="1330397"/>
                </a:lnTo>
                <a:lnTo>
                  <a:pt x="8747849" y="1321173"/>
                </a:lnTo>
                <a:lnTo>
                  <a:pt x="8743852" y="1315023"/>
                </a:lnTo>
                <a:lnTo>
                  <a:pt x="8742919" y="1311827"/>
                </a:lnTo>
                <a:lnTo>
                  <a:pt x="8746011" y="1296887"/>
                </a:lnTo>
                <a:cubicBezTo>
                  <a:pt x="8767442" y="1259168"/>
                  <a:pt x="8744106" y="1245833"/>
                  <a:pt x="8720579" y="1234212"/>
                </a:cubicBezTo>
                <a:cubicBezTo>
                  <a:pt x="8693052" y="1220687"/>
                  <a:pt x="8684860" y="1206780"/>
                  <a:pt x="8701624" y="1179253"/>
                </a:cubicBezTo>
                <a:cubicBezTo>
                  <a:pt x="8708101" y="1168490"/>
                  <a:pt x="8708863" y="1151916"/>
                  <a:pt x="8700481" y="1142391"/>
                </a:cubicBezTo>
                <a:cubicBezTo>
                  <a:pt x="8665905" y="1103148"/>
                  <a:pt x="8657238" y="1060381"/>
                  <a:pt x="8675145" y="1011232"/>
                </a:cubicBezTo>
                <a:cubicBezTo>
                  <a:pt x="8678288" y="1002755"/>
                  <a:pt x="8675621" y="992182"/>
                  <a:pt x="8675621" y="982562"/>
                </a:cubicBezTo>
                <a:cubicBezTo>
                  <a:pt x="8740296" y="958368"/>
                  <a:pt x="8743725" y="903599"/>
                  <a:pt x="8743344" y="846926"/>
                </a:cubicBezTo>
                <a:cubicBezTo>
                  <a:pt x="8753250" y="834353"/>
                  <a:pt x="8766775" y="829114"/>
                  <a:pt x="8782111" y="827590"/>
                </a:cubicBezTo>
                <a:cubicBezTo>
                  <a:pt x="8749440" y="852069"/>
                  <a:pt x="8764394" y="891027"/>
                  <a:pt x="8753631" y="922173"/>
                </a:cubicBezTo>
                <a:cubicBezTo>
                  <a:pt x="8750106" y="932460"/>
                  <a:pt x="8750869" y="951510"/>
                  <a:pt x="8745820" y="952939"/>
                </a:cubicBezTo>
                <a:cubicBezTo>
                  <a:pt x="8668192" y="975323"/>
                  <a:pt x="8715054" y="1045141"/>
                  <a:pt x="8696671" y="1089813"/>
                </a:cubicBezTo>
                <a:cubicBezTo>
                  <a:pt x="8686003" y="1115626"/>
                  <a:pt x="8724389" y="1149249"/>
                  <a:pt x="8762775" y="1156869"/>
                </a:cubicBezTo>
                <a:cubicBezTo>
                  <a:pt x="8785730" y="1201446"/>
                  <a:pt x="8785730" y="1255644"/>
                  <a:pt x="8821544" y="1294982"/>
                </a:cubicBezTo>
                <a:cubicBezTo>
                  <a:pt x="8832974" y="1307555"/>
                  <a:pt x="8843070" y="1319937"/>
                  <a:pt x="8859644" y="1302125"/>
                </a:cubicBezTo>
                <a:cubicBezTo>
                  <a:pt x="8862883" y="1302125"/>
                  <a:pt x="8866121" y="1302125"/>
                  <a:pt x="8869264" y="1302125"/>
                </a:cubicBezTo>
                <a:cubicBezTo>
                  <a:pt x="8883361" y="1300602"/>
                  <a:pt x="8895934" y="1305173"/>
                  <a:pt x="8908031" y="1311841"/>
                </a:cubicBezTo>
                <a:lnTo>
                  <a:pt x="8908014" y="1311856"/>
                </a:lnTo>
                <a:lnTo>
                  <a:pt x="8936986" y="1317449"/>
                </a:lnTo>
                <a:cubicBezTo>
                  <a:pt x="8946678" y="1321056"/>
                  <a:pt x="8956369" y="1322795"/>
                  <a:pt x="8966037" y="1311841"/>
                </a:cubicBezTo>
                <a:cubicBezTo>
                  <a:pt x="8985373" y="1298887"/>
                  <a:pt x="9004804" y="1286028"/>
                  <a:pt x="9024140" y="1273074"/>
                </a:cubicBezTo>
                <a:cubicBezTo>
                  <a:pt x="9037951" y="1273264"/>
                  <a:pt x="9039475" y="1284790"/>
                  <a:pt x="9045857" y="1293743"/>
                </a:cubicBezTo>
                <a:cubicBezTo>
                  <a:pt x="9068050" y="1325080"/>
                  <a:pt x="9091196" y="1357656"/>
                  <a:pt x="9137106" y="1325080"/>
                </a:cubicBezTo>
                <a:cubicBezTo>
                  <a:pt x="9144822" y="1319651"/>
                  <a:pt x="9158443" y="1322509"/>
                  <a:pt x="9169396" y="1321461"/>
                </a:cubicBezTo>
                <a:cubicBezTo>
                  <a:pt x="9183779" y="1333177"/>
                  <a:pt x="9196638" y="1334701"/>
                  <a:pt x="9208163" y="1330224"/>
                </a:cubicBezTo>
                <a:lnTo>
                  <a:pt x="9208163" y="1346702"/>
                </a:lnTo>
                <a:lnTo>
                  <a:pt x="9208068" y="1346739"/>
                </a:lnTo>
                <a:lnTo>
                  <a:pt x="9208068" y="1395756"/>
                </a:lnTo>
                <a:cubicBezTo>
                  <a:pt x="9205972" y="1399661"/>
                  <a:pt x="9203972" y="1403471"/>
                  <a:pt x="9201972" y="1407281"/>
                </a:cubicBezTo>
                <a:cubicBezTo>
                  <a:pt x="9191875" y="1425855"/>
                  <a:pt x="9191875" y="1442333"/>
                  <a:pt x="9164062" y="1431570"/>
                </a:cubicBezTo>
                <a:lnTo>
                  <a:pt x="9164062" y="1431665"/>
                </a:lnTo>
                <a:cubicBezTo>
                  <a:pt x="9141679" y="1422997"/>
                  <a:pt x="9132154" y="1438809"/>
                  <a:pt x="9130915" y="1459669"/>
                </a:cubicBezTo>
                <a:cubicBezTo>
                  <a:pt x="9129582" y="1481862"/>
                  <a:pt x="9125962" y="1504436"/>
                  <a:pt x="9128058" y="1526344"/>
                </a:cubicBezTo>
                <a:cubicBezTo>
                  <a:pt x="9129963" y="1546156"/>
                  <a:pt x="9127486" y="1564253"/>
                  <a:pt x="9109198" y="1570540"/>
                </a:cubicBezTo>
                <a:cubicBezTo>
                  <a:pt x="9100530" y="1573541"/>
                  <a:pt x="9090648" y="1575827"/>
                  <a:pt x="9080981" y="1575636"/>
                </a:cubicBezTo>
                <a:lnTo>
                  <a:pt x="9054097" y="1565889"/>
                </a:lnTo>
                <a:lnTo>
                  <a:pt x="9054144" y="1565968"/>
                </a:lnTo>
                <a:cubicBezTo>
                  <a:pt x="9069765" y="1579684"/>
                  <a:pt x="9091958" y="1576636"/>
                  <a:pt x="9109293" y="1570635"/>
                </a:cubicBezTo>
                <a:cubicBezTo>
                  <a:pt x="9127581" y="1564349"/>
                  <a:pt x="9129963" y="1546251"/>
                  <a:pt x="9128153" y="1526439"/>
                </a:cubicBezTo>
                <a:cubicBezTo>
                  <a:pt x="9126057" y="1504532"/>
                  <a:pt x="9129677" y="1482053"/>
                  <a:pt x="9131010" y="1459764"/>
                </a:cubicBezTo>
                <a:cubicBezTo>
                  <a:pt x="9132249" y="1438904"/>
                  <a:pt x="9141774" y="1423188"/>
                  <a:pt x="9164157" y="1431761"/>
                </a:cubicBezTo>
                <a:cubicBezTo>
                  <a:pt x="9191970" y="1442524"/>
                  <a:pt x="9192066" y="1426046"/>
                  <a:pt x="9202067" y="1407472"/>
                </a:cubicBezTo>
                <a:cubicBezTo>
                  <a:pt x="9204067" y="1403662"/>
                  <a:pt x="9206163" y="1399852"/>
                  <a:pt x="9208163" y="1395947"/>
                </a:cubicBezTo>
                <a:lnTo>
                  <a:pt x="9208163" y="1559872"/>
                </a:lnTo>
                <a:lnTo>
                  <a:pt x="9208163" y="1691793"/>
                </a:lnTo>
                <a:lnTo>
                  <a:pt x="9208163" y="1691889"/>
                </a:lnTo>
                <a:lnTo>
                  <a:pt x="9208163" y="1740001"/>
                </a:lnTo>
                <a:lnTo>
                  <a:pt x="9208259" y="1740276"/>
                </a:lnTo>
                <a:lnTo>
                  <a:pt x="9208259" y="1801521"/>
                </a:lnTo>
                <a:lnTo>
                  <a:pt x="9208068" y="1801539"/>
                </a:lnTo>
                <a:lnTo>
                  <a:pt x="9208068" y="1819523"/>
                </a:lnTo>
                <a:cubicBezTo>
                  <a:pt x="9204925" y="1821047"/>
                  <a:pt x="9201686" y="1822857"/>
                  <a:pt x="9198352" y="1825048"/>
                </a:cubicBezTo>
                <a:lnTo>
                  <a:pt x="9179112" y="1825048"/>
                </a:lnTo>
                <a:lnTo>
                  <a:pt x="9179059" y="1825143"/>
                </a:lnTo>
                <a:lnTo>
                  <a:pt x="9198068" y="1825143"/>
                </a:lnTo>
                <a:cubicBezTo>
                  <a:pt x="9201687" y="1825143"/>
                  <a:pt x="9204830" y="1825619"/>
                  <a:pt x="9207783" y="1826286"/>
                </a:cubicBezTo>
                <a:lnTo>
                  <a:pt x="9207783" y="1884172"/>
                </a:lnTo>
                <a:lnTo>
                  <a:pt x="9208163" y="1884198"/>
                </a:lnTo>
                <a:lnTo>
                  <a:pt x="9208163" y="2030407"/>
                </a:lnTo>
                <a:cubicBezTo>
                  <a:pt x="9201591" y="2027073"/>
                  <a:pt x="9195018" y="2023263"/>
                  <a:pt x="9188827" y="2018691"/>
                </a:cubicBezTo>
                <a:cubicBezTo>
                  <a:pt x="9184731" y="2003308"/>
                  <a:pt x="9178493" y="1998379"/>
                  <a:pt x="9171730" y="1999081"/>
                </a:cubicBezTo>
                <a:lnTo>
                  <a:pt x="9168859" y="2001092"/>
                </a:lnTo>
                <a:lnTo>
                  <a:pt x="9166586" y="2000737"/>
                </a:lnTo>
                <a:lnTo>
                  <a:pt x="9152836" y="2012318"/>
                </a:lnTo>
                <a:lnTo>
                  <a:pt x="9151489" y="2013262"/>
                </a:lnTo>
                <a:lnTo>
                  <a:pt x="9151489" y="2013357"/>
                </a:lnTo>
                <a:cubicBezTo>
                  <a:pt x="9127296" y="2041361"/>
                  <a:pt x="9108722" y="2017358"/>
                  <a:pt x="9088243" y="2009071"/>
                </a:cubicBezTo>
                <a:cubicBezTo>
                  <a:pt x="9075432" y="2003927"/>
                  <a:pt x="9072813" y="1997998"/>
                  <a:pt x="9074241" y="1991581"/>
                </a:cubicBezTo>
                <a:lnTo>
                  <a:pt x="9077461" y="1985190"/>
                </a:lnTo>
                <a:lnTo>
                  <a:pt x="9074171" y="1991676"/>
                </a:lnTo>
                <a:cubicBezTo>
                  <a:pt x="9072742" y="1998093"/>
                  <a:pt x="9075385" y="2004022"/>
                  <a:pt x="9088244" y="2009166"/>
                </a:cubicBezTo>
                <a:cubicBezTo>
                  <a:pt x="9108723" y="2017357"/>
                  <a:pt x="9127297" y="2041360"/>
                  <a:pt x="9151490" y="2013452"/>
                </a:cubicBezTo>
                <a:lnTo>
                  <a:pt x="9152836" y="2012318"/>
                </a:lnTo>
                <a:lnTo>
                  <a:pt x="9168859" y="2001092"/>
                </a:lnTo>
                <a:lnTo>
                  <a:pt x="9181280" y="2003031"/>
                </a:lnTo>
                <a:lnTo>
                  <a:pt x="9188780" y="2018780"/>
                </a:lnTo>
                <a:lnTo>
                  <a:pt x="9188827" y="2018786"/>
                </a:lnTo>
                <a:cubicBezTo>
                  <a:pt x="9195114" y="2023358"/>
                  <a:pt x="9201591" y="2027168"/>
                  <a:pt x="9208163" y="2030502"/>
                </a:cubicBezTo>
                <a:lnTo>
                  <a:pt x="9208163" y="2238814"/>
                </a:lnTo>
                <a:cubicBezTo>
                  <a:pt x="9178921" y="2245481"/>
                  <a:pt x="9146250" y="2227860"/>
                  <a:pt x="9119104" y="2240528"/>
                </a:cubicBezTo>
                <a:lnTo>
                  <a:pt x="9105439" y="2241191"/>
                </a:lnTo>
                <a:lnTo>
                  <a:pt x="9097281" y="2236555"/>
                </a:lnTo>
                <a:lnTo>
                  <a:pt x="9097206" y="2236493"/>
                </a:lnTo>
                <a:lnTo>
                  <a:pt x="9097206" y="2236512"/>
                </a:lnTo>
                <a:lnTo>
                  <a:pt x="9097281" y="2236555"/>
                </a:lnTo>
                <a:lnTo>
                  <a:pt x="9103150" y="2241302"/>
                </a:lnTo>
                <a:lnTo>
                  <a:pt x="9105439" y="2241191"/>
                </a:lnTo>
                <a:lnTo>
                  <a:pt x="9107389" y="2242300"/>
                </a:lnTo>
                <a:cubicBezTo>
                  <a:pt x="9111695" y="2242763"/>
                  <a:pt x="9116271" y="2241981"/>
                  <a:pt x="9119200" y="2240624"/>
                </a:cubicBezTo>
                <a:cubicBezTo>
                  <a:pt x="9146347" y="2227956"/>
                  <a:pt x="9179017" y="2245577"/>
                  <a:pt x="9208259" y="2238909"/>
                </a:cubicBezTo>
                <a:lnTo>
                  <a:pt x="9208259" y="2472360"/>
                </a:lnTo>
                <a:lnTo>
                  <a:pt x="9208354" y="2472367"/>
                </a:lnTo>
                <a:lnTo>
                  <a:pt x="9208354" y="2474272"/>
                </a:lnTo>
                <a:lnTo>
                  <a:pt x="9208259" y="2474348"/>
                </a:lnTo>
                <a:lnTo>
                  <a:pt x="9208259" y="2682012"/>
                </a:lnTo>
                <a:lnTo>
                  <a:pt x="9207973" y="2681982"/>
                </a:lnTo>
                <a:lnTo>
                  <a:pt x="9207973" y="2901754"/>
                </a:lnTo>
                <a:cubicBezTo>
                  <a:pt x="9206068" y="2903564"/>
                  <a:pt x="9204449" y="2905469"/>
                  <a:pt x="9203306" y="2907850"/>
                </a:cubicBezTo>
                <a:cubicBezTo>
                  <a:pt x="9203782" y="2911375"/>
                  <a:pt x="9205496" y="2914423"/>
                  <a:pt x="9207973" y="2917090"/>
                </a:cubicBezTo>
                <a:lnTo>
                  <a:pt x="9207973" y="2989003"/>
                </a:lnTo>
                <a:cubicBezTo>
                  <a:pt x="9201210" y="3004053"/>
                  <a:pt x="9192162" y="3016150"/>
                  <a:pt x="9169111" y="3013959"/>
                </a:cubicBezTo>
                <a:lnTo>
                  <a:pt x="9169301" y="3014149"/>
                </a:lnTo>
                <a:cubicBezTo>
                  <a:pt x="9194447" y="3084349"/>
                  <a:pt x="9186161" y="3148928"/>
                  <a:pt x="9131963" y="3162739"/>
                </a:cubicBezTo>
                <a:cubicBezTo>
                  <a:pt x="9046524" y="3184456"/>
                  <a:pt x="9034618" y="3263038"/>
                  <a:pt x="8986612" y="3312758"/>
                </a:cubicBezTo>
                <a:cubicBezTo>
                  <a:pt x="8957942" y="3342571"/>
                  <a:pt x="8947178" y="3383338"/>
                  <a:pt x="8914127" y="3410866"/>
                </a:cubicBezTo>
                <a:cubicBezTo>
                  <a:pt x="8896886" y="3425248"/>
                  <a:pt x="8892886" y="3424963"/>
                  <a:pt x="8877741" y="3413437"/>
                </a:cubicBezTo>
                <a:cubicBezTo>
                  <a:pt x="8859263" y="3399340"/>
                  <a:pt x="8841737" y="3393054"/>
                  <a:pt x="8847261" y="3430201"/>
                </a:cubicBezTo>
                <a:cubicBezTo>
                  <a:pt x="8850881" y="3454681"/>
                  <a:pt x="8832688" y="3457919"/>
                  <a:pt x="8813066" y="3458205"/>
                </a:cubicBezTo>
                <a:cubicBezTo>
                  <a:pt x="8786111" y="3458586"/>
                  <a:pt x="8759155" y="3460872"/>
                  <a:pt x="8732104" y="3461539"/>
                </a:cubicBezTo>
                <a:cubicBezTo>
                  <a:pt x="8718102" y="3461919"/>
                  <a:pt x="8706005" y="3463539"/>
                  <a:pt x="8704577" y="3480969"/>
                </a:cubicBezTo>
                <a:cubicBezTo>
                  <a:pt x="8685527" y="3538596"/>
                  <a:pt x="8704577" y="3586411"/>
                  <a:pt x="8762679" y="3626226"/>
                </a:cubicBezTo>
                <a:cubicBezTo>
                  <a:pt x="8768108" y="3629178"/>
                  <a:pt x="8773633" y="3630893"/>
                  <a:pt x="8779062" y="3631274"/>
                </a:cubicBezTo>
                <a:cubicBezTo>
                  <a:pt x="8807732" y="3641085"/>
                  <a:pt x="8833926" y="3655849"/>
                  <a:pt x="8858691" y="3673946"/>
                </a:cubicBezTo>
                <a:cubicBezTo>
                  <a:pt x="8887457" y="3694996"/>
                  <a:pt x="8917365" y="3667183"/>
                  <a:pt x="8946702" y="3674613"/>
                </a:cubicBezTo>
                <a:cubicBezTo>
                  <a:pt x="8922699" y="3688519"/>
                  <a:pt x="8896791" y="3694425"/>
                  <a:pt x="8869169" y="3694044"/>
                </a:cubicBezTo>
                <a:cubicBezTo>
                  <a:pt x="8821448" y="3672898"/>
                  <a:pt x="8776395" y="3645181"/>
                  <a:pt x="8724008" y="3635846"/>
                </a:cubicBezTo>
                <a:cubicBezTo>
                  <a:pt x="8705148" y="3615082"/>
                  <a:pt x="8687813" y="3595650"/>
                  <a:pt x="8681240" y="3564790"/>
                </a:cubicBezTo>
                <a:cubicBezTo>
                  <a:pt x="8670858" y="3516022"/>
                  <a:pt x="8627519" y="3518498"/>
                  <a:pt x="8588372" y="3519641"/>
                </a:cubicBezTo>
                <a:cubicBezTo>
                  <a:pt x="8558844" y="3514878"/>
                  <a:pt x="8539127" y="3529928"/>
                  <a:pt x="8523792" y="3552598"/>
                </a:cubicBezTo>
                <a:cubicBezTo>
                  <a:pt x="8516839" y="3562884"/>
                  <a:pt x="8508743" y="3569552"/>
                  <a:pt x="8495884" y="3566504"/>
                </a:cubicBezTo>
                <a:cubicBezTo>
                  <a:pt x="8481215" y="3562980"/>
                  <a:pt x="8483120" y="3550407"/>
                  <a:pt x="8481692" y="3539358"/>
                </a:cubicBezTo>
                <a:cubicBezTo>
                  <a:pt x="8480263" y="3528404"/>
                  <a:pt x="8479025" y="3516879"/>
                  <a:pt x="8474738" y="3506782"/>
                </a:cubicBezTo>
                <a:cubicBezTo>
                  <a:pt x="8462070" y="3477159"/>
                  <a:pt x="8478453" y="3470206"/>
                  <a:pt x="8500932" y="3476969"/>
                </a:cubicBezTo>
                <a:cubicBezTo>
                  <a:pt x="8530650" y="3485827"/>
                  <a:pt x="8545128" y="3472588"/>
                  <a:pt x="8560749" y="3450870"/>
                </a:cubicBezTo>
                <a:cubicBezTo>
                  <a:pt x="8574465" y="3431820"/>
                  <a:pt x="8590943" y="3409342"/>
                  <a:pt x="8618185" y="3413914"/>
                </a:cubicBezTo>
                <a:cubicBezTo>
                  <a:pt x="8659809" y="3420867"/>
                  <a:pt x="8695718" y="3403436"/>
                  <a:pt x="8733628" y="3393816"/>
                </a:cubicBezTo>
                <a:cubicBezTo>
                  <a:pt x="8745439" y="3410199"/>
                  <a:pt x="8763917" y="3400388"/>
                  <a:pt x="8771823" y="3395625"/>
                </a:cubicBezTo>
                <a:cubicBezTo>
                  <a:pt x="8794397" y="3382005"/>
                  <a:pt x="8816972" y="3375623"/>
                  <a:pt x="8843070" y="3373051"/>
                </a:cubicBezTo>
                <a:cubicBezTo>
                  <a:pt x="8868287" y="3370551"/>
                  <a:pt x="8912043" y="3333332"/>
                  <a:pt x="8933751" y="3303467"/>
                </a:cubicBezTo>
                <a:lnTo>
                  <a:pt x="8946574" y="3277678"/>
                </a:lnTo>
                <a:lnTo>
                  <a:pt x="8867157" y="3319128"/>
                </a:lnTo>
                <a:cubicBezTo>
                  <a:pt x="8841213" y="3334142"/>
                  <a:pt x="8814829" y="3348048"/>
                  <a:pt x="8784968" y="3354001"/>
                </a:cubicBezTo>
                <a:cubicBezTo>
                  <a:pt x="8759155" y="3359145"/>
                  <a:pt x="8756012" y="3387720"/>
                  <a:pt x="8733628" y="3393815"/>
                </a:cubicBezTo>
                <a:cubicBezTo>
                  <a:pt x="8694766" y="3380195"/>
                  <a:pt x="8659238" y="3337428"/>
                  <a:pt x="8613804" y="3379814"/>
                </a:cubicBezTo>
                <a:cubicBezTo>
                  <a:pt x="8574465" y="3358001"/>
                  <a:pt x="8525983" y="3380766"/>
                  <a:pt x="8487788" y="3354001"/>
                </a:cubicBezTo>
                <a:cubicBezTo>
                  <a:pt x="8481692" y="3349715"/>
                  <a:pt x="8472262" y="3337142"/>
                  <a:pt x="8470548" y="3341428"/>
                </a:cubicBezTo>
                <a:cubicBezTo>
                  <a:pt x="8454165" y="3381719"/>
                  <a:pt x="8413112" y="3369527"/>
                  <a:pt x="8385108" y="3384195"/>
                </a:cubicBezTo>
                <a:cubicBezTo>
                  <a:pt x="8368177" y="3409627"/>
                  <a:pt x="8351247" y="3396054"/>
                  <a:pt x="8334276" y="3388321"/>
                </a:cubicBezTo>
                <a:lnTo>
                  <a:pt x="8317511" y="3384249"/>
                </a:lnTo>
                <a:lnTo>
                  <a:pt x="8288620" y="3393911"/>
                </a:lnTo>
                <a:lnTo>
                  <a:pt x="8288239" y="3393815"/>
                </a:lnTo>
                <a:cubicBezTo>
                  <a:pt x="8259188" y="3403531"/>
                  <a:pt x="8230136" y="3413151"/>
                  <a:pt x="8201085" y="3422867"/>
                </a:cubicBezTo>
                <a:cubicBezTo>
                  <a:pt x="8161461" y="3430582"/>
                  <a:pt x="8143554" y="3394672"/>
                  <a:pt x="8109740" y="3376861"/>
                </a:cubicBezTo>
                <a:cubicBezTo>
                  <a:pt x="8104978" y="3408865"/>
                  <a:pt x="8084499" y="3427915"/>
                  <a:pt x="8060877" y="3447060"/>
                </a:cubicBezTo>
                <a:cubicBezTo>
                  <a:pt x="8045923" y="3459157"/>
                  <a:pt x="8023920" y="3477159"/>
                  <a:pt x="8057829" y="3506877"/>
                </a:cubicBezTo>
                <a:cubicBezTo>
                  <a:pt x="8075450" y="3522307"/>
                  <a:pt x="8100787" y="3535166"/>
                  <a:pt x="8113645" y="3558026"/>
                </a:cubicBezTo>
                <a:cubicBezTo>
                  <a:pt x="8113645" y="3558122"/>
                  <a:pt x="8113645" y="3558312"/>
                  <a:pt x="8113550" y="3558407"/>
                </a:cubicBezTo>
                <a:cubicBezTo>
                  <a:pt x="8094215" y="3561455"/>
                  <a:pt x="8072688" y="3550597"/>
                  <a:pt x="8055733" y="3568123"/>
                </a:cubicBezTo>
                <a:cubicBezTo>
                  <a:pt x="8020396" y="3612509"/>
                  <a:pt x="7978486" y="3646609"/>
                  <a:pt x="7920193" y="3655277"/>
                </a:cubicBezTo>
                <a:cubicBezTo>
                  <a:pt x="7897237" y="3667659"/>
                  <a:pt x="7855327" y="3646704"/>
                  <a:pt x="7852470" y="3694043"/>
                </a:cubicBezTo>
                <a:cubicBezTo>
                  <a:pt x="7849231" y="3697282"/>
                  <a:pt x="7845993" y="3700520"/>
                  <a:pt x="7842754" y="3703759"/>
                </a:cubicBezTo>
                <a:cubicBezTo>
                  <a:pt x="7817037" y="3704140"/>
                  <a:pt x="7791224" y="3705569"/>
                  <a:pt x="7767888" y="3690900"/>
                </a:cubicBezTo>
                <a:cubicBezTo>
                  <a:pt x="7750933" y="3680327"/>
                  <a:pt x="7734550" y="3686042"/>
                  <a:pt x="7717406" y="3693377"/>
                </a:cubicBezTo>
                <a:cubicBezTo>
                  <a:pt x="7666542" y="3715189"/>
                  <a:pt x="7618726" y="3717856"/>
                  <a:pt x="7568530" y="3683947"/>
                </a:cubicBezTo>
                <a:cubicBezTo>
                  <a:pt x="7507951" y="3643085"/>
                  <a:pt x="7464612" y="3666326"/>
                  <a:pt x="7454420" y="3737001"/>
                </a:cubicBezTo>
                <a:cubicBezTo>
                  <a:pt x="7451182" y="3759385"/>
                  <a:pt x="7439847" y="3779864"/>
                  <a:pt x="7424416" y="3796628"/>
                </a:cubicBezTo>
                <a:cubicBezTo>
                  <a:pt x="7407938" y="3814439"/>
                  <a:pt x="7383078" y="3818916"/>
                  <a:pt x="7362694" y="3813487"/>
                </a:cubicBezTo>
                <a:cubicBezTo>
                  <a:pt x="7342025" y="3808057"/>
                  <a:pt x="7350217" y="3783483"/>
                  <a:pt x="7349074" y="3766529"/>
                </a:cubicBezTo>
                <a:cubicBezTo>
                  <a:pt x="7348312" y="3755289"/>
                  <a:pt x="7348883" y="3743954"/>
                  <a:pt x="7348883" y="3732715"/>
                </a:cubicBezTo>
                <a:cubicBezTo>
                  <a:pt x="7348883" y="3729857"/>
                  <a:pt x="7348883" y="3727000"/>
                  <a:pt x="7348883" y="3724047"/>
                </a:cubicBezTo>
                <a:lnTo>
                  <a:pt x="7349868" y="3724375"/>
                </a:lnTo>
                <a:lnTo>
                  <a:pt x="7349836" y="3724333"/>
                </a:lnTo>
                <a:cubicBezTo>
                  <a:pt x="7349455" y="3723856"/>
                  <a:pt x="7349074" y="3723380"/>
                  <a:pt x="7348788" y="3722904"/>
                </a:cubicBezTo>
                <a:cubicBezTo>
                  <a:pt x="7324309" y="3696615"/>
                  <a:pt x="7295543" y="3676898"/>
                  <a:pt x="7261634" y="3664801"/>
                </a:cubicBezTo>
                <a:lnTo>
                  <a:pt x="7261730" y="3664992"/>
                </a:lnTo>
                <a:cubicBezTo>
                  <a:pt x="7243347" y="3644132"/>
                  <a:pt x="7225821" y="3622034"/>
                  <a:pt x="7196102" y="3616986"/>
                </a:cubicBezTo>
                <a:lnTo>
                  <a:pt x="7194810" y="3614862"/>
                </a:lnTo>
                <a:lnTo>
                  <a:pt x="7194483" y="3615176"/>
                </a:lnTo>
                <a:lnTo>
                  <a:pt x="7193726" y="3616605"/>
                </a:lnTo>
                <a:lnTo>
                  <a:pt x="7174480" y="3616605"/>
                </a:lnTo>
                <a:cubicBezTo>
                  <a:pt x="7188482" y="3577076"/>
                  <a:pt x="7199817" y="3535071"/>
                  <a:pt x="7253633" y="3532880"/>
                </a:cubicBezTo>
                <a:cubicBezTo>
                  <a:pt x="7258014" y="3532690"/>
                  <a:pt x="7264206" y="3529832"/>
                  <a:pt x="7266111" y="3526308"/>
                </a:cubicBezTo>
                <a:cubicBezTo>
                  <a:pt x="7280684" y="3499638"/>
                  <a:pt x="7265539" y="3462681"/>
                  <a:pt x="7307259" y="3441916"/>
                </a:cubicBezTo>
                <a:cubicBezTo>
                  <a:pt x="7321165" y="3434963"/>
                  <a:pt x="7328214" y="3376765"/>
                  <a:pt x="7300305" y="3345428"/>
                </a:cubicBezTo>
                <a:cubicBezTo>
                  <a:pt x="7323737" y="3329426"/>
                  <a:pt x="7314974" y="3308090"/>
                  <a:pt x="7310021" y="3287326"/>
                </a:cubicBezTo>
                <a:cubicBezTo>
                  <a:pt x="7343168" y="3281896"/>
                  <a:pt x="7351455" y="3266466"/>
                  <a:pt x="7329357" y="3238938"/>
                </a:cubicBezTo>
                <a:cubicBezTo>
                  <a:pt x="7336310" y="3233795"/>
                  <a:pt x="7342406" y="3224175"/>
                  <a:pt x="7338310" y="3218650"/>
                </a:cubicBezTo>
                <a:cubicBezTo>
                  <a:pt x="7305639" y="3175311"/>
                  <a:pt x="7337929" y="3146260"/>
                  <a:pt x="7359360" y="3114447"/>
                </a:cubicBezTo>
                <a:cubicBezTo>
                  <a:pt x="7385745" y="3075299"/>
                  <a:pt x="7395746" y="3028817"/>
                  <a:pt x="7416606" y="2987098"/>
                </a:cubicBezTo>
                <a:cubicBezTo>
                  <a:pt x="7435370" y="2968143"/>
                  <a:pt x="7447562" y="2943187"/>
                  <a:pt x="7477661" y="2935472"/>
                </a:cubicBezTo>
                <a:cubicBezTo>
                  <a:pt x="7504045" y="2928709"/>
                  <a:pt x="7506046" y="2901277"/>
                  <a:pt x="7507284" y="2879751"/>
                </a:cubicBezTo>
                <a:cubicBezTo>
                  <a:pt x="7508998" y="2850795"/>
                  <a:pt x="7521095" y="2843080"/>
                  <a:pt x="7549099" y="2840698"/>
                </a:cubicBezTo>
                <a:cubicBezTo>
                  <a:pt x="7585103" y="2837555"/>
                  <a:pt x="7617297" y="2819743"/>
                  <a:pt x="7657207" y="2820696"/>
                </a:cubicBezTo>
                <a:cubicBezTo>
                  <a:pt x="7679591" y="2821267"/>
                  <a:pt x="7688068" y="2766594"/>
                  <a:pt x="7676638" y="2735638"/>
                </a:cubicBezTo>
                <a:cubicBezTo>
                  <a:pt x="7665113" y="2704396"/>
                  <a:pt x="7662541" y="2668201"/>
                  <a:pt x="7668161" y="2643055"/>
                </a:cubicBezTo>
                <a:cubicBezTo>
                  <a:pt x="7674162" y="2616385"/>
                  <a:pt x="7701213" y="2584095"/>
                  <a:pt x="7734836" y="2571712"/>
                </a:cubicBezTo>
                <a:cubicBezTo>
                  <a:pt x="7747409" y="2567045"/>
                  <a:pt x="7759220" y="2564664"/>
                  <a:pt x="7765126" y="2551424"/>
                </a:cubicBezTo>
                <a:lnTo>
                  <a:pt x="7765238" y="2551319"/>
                </a:lnTo>
                <a:lnTo>
                  <a:pt x="7764900" y="2551276"/>
                </a:lnTo>
                <a:lnTo>
                  <a:pt x="7752422" y="2564497"/>
                </a:lnTo>
                <a:cubicBezTo>
                  <a:pt x="7747147" y="2567331"/>
                  <a:pt x="7741027" y="2569093"/>
                  <a:pt x="7734741" y="2571427"/>
                </a:cubicBezTo>
                <a:cubicBezTo>
                  <a:pt x="7701118" y="2583809"/>
                  <a:pt x="7674067" y="2616194"/>
                  <a:pt x="7668066" y="2642769"/>
                </a:cubicBezTo>
                <a:cubicBezTo>
                  <a:pt x="7662352" y="2667915"/>
                  <a:pt x="7665018" y="2704110"/>
                  <a:pt x="7676544" y="2735352"/>
                </a:cubicBezTo>
                <a:cubicBezTo>
                  <a:pt x="7687974" y="2766308"/>
                  <a:pt x="7679496" y="2820982"/>
                  <a:pt x="7657113" y="2820410"/>
                </a:cubicBezTo>
                <a:cubicBezTo>
                  <a:pt x="7617108" y="2819363"/>
                  <a:pt x="7585008" y="2837270"/>
                  <a:pt x="7549004" y="2840413"/>
                </a:cubicBezTo>
                <a:cubicBezTo>
                  <a:pt x="7521000" y="2842794"/>
                  <a:pt x="7508904" y="2850509"/>
                  <a:pt x="7507189" y="2879465"/>
                </a:cubicBezTo>
                <a:cubicBezTo>
                  <a:pt x="7505856" y="2901087"/>
                  <a:pt x="7503951" y="2928519"/>
                  <a:pt x="7477566" y="2935187"/>
                </a:cubicBezTo>
                <a:cubicBezTo>
                  <a:pt x="7447467" y="2942902"/>
                  <a:pt x="7435275" y="2967857"/>
                  <a:pt x="7416511" y="2986812"/>
                </a:cubicBezTo>
                <a:cubicBezTo>
                  <a:pt x="7383364" y="3013863"/>
                  <a:pt x="7329167" y="3025579"/>
                  <a:pt x="7344788" y="3087968"/>
                </a:cubicBezTo>
                <a:lnTo>
                  <a:pt x="7344883" y="3088253"/>
                </a:lnTo>
                <a:cubicBezTo>
                  <a:pt x="7348884" y="3104255"/>
                  <a:pt x="7336311" y="3112256"/>
                  <a:pt x="7322404" y="3112161"/>
                </a:cubicBezTo>
                <a:cubicBezTo>
                  <a:pt x="7303449" y="3112066"/>
                  <a:pt x="7289067" y="3119686"/>
                  <a:pt x="7274779" y="3130639"/>
                </a:cubicBezTo>
                <a:cubicBezTo>
                  <a:pt x="7262778" y="3139879"/>
                  <a:pt x="7252776" y="3150452"/>
                  <a:pt x="7255729" y="3166168"/>
                </a:cubicBezTo>
                <a:cubicBezTo>
                  <a:pt x="7259158" y="3184075"/>
                  <a:pt x="7271636" y="3192552"/>
                  <a:pt x="7290210" y="3190552"/>
                </a:cubicBezTo>
                <a:cubicBezTo>
                  <a:pt x="7290210" y="3190647"/>
                  <a:pt x="7290305" y="3190742"/>
                  <a:pt x="7290400" y="3190838"/>
                </a:cubicBezTo>
                <a:cubicBezTo>
                  <a:pt x="7286923" y="3196315"/>
                  <a:pt x="7282351" y="3198577"/>
                  <a:pt x="7277339" y="3199505"/>
                </a:cubicBezTo>
                <a:lnTo>
                  <a:pt x="7261951" y="3200159"/>
                </a:lnTo>
                <a:lnTo>
                  <a:pt x="7262015" y="3200267"/>
                </a:lnTo>
                <a:cubicBezTo>
                  <a:pt x="7279827" y="3223128"/>
                  <a:pt x="7265063" y="3240558"/>
                  <a:pt x="7252300" y="3258370"/>
                </a:cubicBezTo>
                <a:cubicBezTo>
                  <a:pt x="7242584" y="3255132"/>
                  <a:pt x="7232964" y="3251893"/>
                  <a:pt x="7223249" y="3248655"/>
                </a:cubicBezTo>
                <a:cubicBezTo>
                  <a:pt x="7168575" y="3251988"/>
                  <a:pt x="7199150" y="3291803"/>
                  <a:pt x="7194197" y="3316473"/>
                </a:cubicBezTo>
                <a:cubicBezTo>
                  <a:pt x="7190483" y="3325712"/>
                  <a:pt x="7184101" y="3332189"/>
                  <a:pt x="7174862" y="3335808"/>
                </a:cubicBezTo>
                <a:cubicBezTo>
                  <a:pt x="7131809" y="3373432"/>
                  <a:pt x="7131047" y="3326569"/>
                  <a:pt x="7116759" y="3306757"/>
                </a:cubicBezTo>
                <a:cubicBezTo>
                  <a:pt x="7137524" y="3291993"/>
                  <a:pt x="7133333" y="3276944"/>
                  <a:pt x="7124474" y="3254846"/>
                </a:cubicBezTo>
                <a:lnTo>
                  <a:pt x="7124189" y="3254750"/>
                </a:lnTo>
                <a:cubicBezTo>
                  <a:pt x="7111139" y="3222366"/>
                  <a:pt x="7083707" y="3183884"/>
                  <a:pt x="7145810" y="3162453"/>
                </a:cubicBezTo>
                <a:cubicBezTo>
                  <a:pt x="7177814" y="3151404"/>
                  <a:pt x="7175814" y="3116924"/>
                  <a:pt x="7145620" y="3102732"/>
                </a:cubicBezTo>
                <a:cubicBezTo>
                  <a:pt x="7122855" y="3092064"/>
                  <a:pt x="7102757" y="3076633"/>
                  <a:pt x="7117712" y="3053487"/>
                </a:cubicBezTo>
                <a:cubicBezTo>
                  <a:pt x="7129808" y="3034628"/>
                  <a:pt x="7146763" y="3031961"/>
                  <a:pt x="7168670" y="3059964"/>
                </a:cubicBezTo>
                <a:cubicBezTo>
                  <a:pt x="7184006" y="3079586"/>
                  <a:pt x="7224296" y="3057488"/>
                  <a:pt x="7241632" y="3033771"/>
                </a:cubicBezTo>
                <a:cubicBezTo>
                  <a:pt x="7255538" y="3014816"/>
                  <a:pt x="7266016" y="2989289"/>
                  <a:pt x="7228011" y="2976240"/>
                </a:cubicBezTo>
                <a:cubicBezTo>
                  <a:pt x="7218652" y="2973025"/>
                  <a:pt x="7194936" y="2969221"/>
                  <a:pt x="7198771" y="2955706"/>
                </a:cubicBezTo>
                <a:lnTo>
                  <a:pt x="7213265" y="2938708"/>
                </a:lnTo>
                <a:lnTo>
                  <a:pt x="7188808" y="2937745"/>
                </a:lnTo>
                <a:cubicBezTo>
                  <a:pt x="7166944" y="2944777"/>
                  <a:pt x="7151335" y="2970548"/>
                  <a:pt x="7126189" y="2967762"/>
                </a:cubicBezTo>
                <a:cubicBezTo>
                  <a:pt x="7122569" y="2962333"/>
                  <a:pt x="7117712" y="2958713"/>
                  <a:pt x="7111806" y="2963286"/>
                </a:cubicBezTo>
                <a:cubicBezTo>
                  <a:pt x="7106567" y="2967286"/>
                  <a:pt x="7105043" y="2974906"/>
                  <a:pt x="7110187" y="2978621"/>
                </a:cubicBezTo>
                <a:cubicBezTo>
                  <a:pt x="7113425" y="2981002"/>
                  <a:pt x="7120760" y="2978049"/>
                  <a:pt x="7126189" y="2977478"/>
                </a:cubicBezTo>
                <a:cubicBezTo>
                  <a:pt x="7129808" y="2997671"/>
                  <a:pt x="7143429" y="3022055"/>
                  <a:pt x="7103805" y="3021388"/>
                </a:cubicBezTo>
                <a:cubicBezTo>
                  <a:pt x="7090375" y="3021197"/>
                  <a:pt x="7083612" y="3034151"/>
                  <a:pt x="7077707" y="3045296"/>
                </a:cubicBezTo>
                <a:cubicBezTo>
                  <a:pt x="7074563" y="3044534"/>
                  <a:pt x="7069229" y="3044534"/>
                  <a:pt x="7068753" y="3042914"/>
                </a:cubicBezTo>
                <a:lnTo>
                  <a:pt x="7068753" y="3042819"/>
                </a:lnTo>
                <a:cubicBezTo>
                  <a:pt x="7059514" y="3014625"/>
                  <a:pt x="7093137" y="2998814"/>
                  <a:pt x="7084946" y="2963952"/>
                </a:cubicBezTo>
                <a:lnTo>
                  <a:pt x="7086400" y="2938168"/>
                </a:lnTo>
                <a:lnTo>
                  <a:pt x="7086228" y="2938261"/>
                </a:lnTo>
                <a:cubicBezTo>
                  <a:pt x="7082802" y="2943610"/>
                  <a:pt x="7081874" y="2951784"/>
                  <a:pt x="7084755" y="2964142"/>
                </a:cubicBezTo>
                <a:cubicBezTo>
                  <a:pt x="7092851" y="2999004"/>
                  <a:pt x="7059323" y="3014815"/>
                  <a:pt x="7068563" y="3043009"/>
                </a:cubicBezTo>
                <a:cubicBezTo>
                  <a:pt x="7069039" y="3044629"/>
                  <a:pt x="7074468" y="3044629"/>
                  <a:pt x="7077516" y="3045391"/>
                </a:cubicBezTo>
                <a:cubicBezTo>
                  <a:pt x="7083708" y="3056440"/>
                  <a:pt x="7092661" y="3066727"/>
                  <a:pt x="7095709" y="3078538"/>
                </a:cubicBezTo>
                <a:cubicBezTo>
                  <a:pt x="7105329" y="3115876"/>
                  <a:pt x="7132666" y="3157024"/>
                  <a:pt x="7067325" y="3177312"/>
                </a:cubicBezTo>
                <a:cubicBezTo>
                  <a:pt x="7051227" y="3182360"/>
                  <a:pt x="7047608" y="3216936"/>
                  <a:pt x="7076564" y="3229795"/>
                </a:cubicBezTo>
                <a:cubicBezTo>
                  <a:pt x="7105425" y="3242653"/>
                  <a:pt x="7090280" y="3255036"/>
                  <a:pt x="7077612" y="3268085"/>
                </a:cubicBezTo>
                <a:cubicBezTo>
                  <a:pt x="7056085" y="3265990"/>
                  <a:pt x="7046465" y="3275610"/>
                  <a:pt x="7048560" y="3297136"/>
                </a:cubicBezTo>
                <a:lnTo>
                  <a:pt x="7048560" y="3316472"/>
                </a:lnTo>
                <a:cubicBezTo>
                  <a:pt x="7034463" y="3316663"/>
                  <a:pt x="7014461" y="3315710"/>
                  <a:pt x="7014175" y="3332379"/>
                </a:cubicBezTo>
                <a:cubicBezTo>
                  <a:pt x="7013604" y="3370288"/>
                  <a:pt x="6991315" y="3340570"/>
                  <a:pt x="6980742" y="3345523"/>
                </a:cubicBezTo>
                <a:cubicBezTo>
                  <a:pt x="6936356" y="3337522"/>
                  <a:pt x="6935308" y="3292660"/>
                  <a:pt x="6914353" y="3265037"/>
                </a:cubicBezTo>
                <a:cubicBezTo>
                  <a:pt x="6907590" y="3256084"/>
                  <a:pt x="6910734" y="3237510"/>
                  <a:pt x="6926545" y="3227604"/>
                </a:cubicBezTo>
                <a:cubicBezTo>
                  <a:pt x="6946071" y="3215412"/>
                  <a:pt x="6950262" y="3233890"/>
                  <a:pt x="6961121" y="3241225"/>
                </a:cubicBezTo>
                <a:cubicBezTo>
                  <a:pt x="6981600" y="3255036"/>
                  <a:pt x="7000173" y="3276753"/>
                  <a:pt x="7033130" y="3263989"/>
                </a:cubicBezTo>
                <a:cubicBezTo>
                  <a:pt x="7020747" y="3247035"/>
                  <a:pt x="7023795" y="3230938"/>
                  <a:pt x="7031606" y="3212173"/>
                </a:cubicBezTo>
                <a:cubicBezTo>
                  <a:pt x="7041417" y="3188456"/>
                  <a:pt x="7016937" y="3162929"/>
                  <a:pt x="6996268" y="3175597"/>
                </a:cubicBezTo>
                <a:cubicBezTo>
                  <a:pt x="6949024" y="3204553"/>
                  <a:pt x="6902351" y="3165406"/>
                  <a:pt x="6855965" y="3179979"/>
                </a:cubicBezTo>
                <a:cubicBezTo>
                  <a:pt x="6841392" y="3184551"/>
                  <a:pt x="6833771" y="3169406"/>
                  <a:pt x="6829485" y="3157119"/>
                </a:cubicBezTo>
                <a:cubicBezTo>
                  <a:pt x="6827675" y="3151880"/>
                  <a:pt x="6827866" y="3142451"/>
                  <a:pt x="6831200" y="3139688"/>
                </a:cubicBezTo>
                <a:cubicBezTo>
                  <a:pt x="6842439" y="3130259"/>
                  <a:pt x="6851679" y="3141974"/>
                  <a:pt x="6861394" y="3145689"/>
                </a:cubicBezTo>
                <a:cubicBezTo>
                  <a:pt x="6876729" y="3151594"/>
                  <a:pt x="6895779" y="3168835"/>
                  <a:pt x="6893684" y="3132640"/>
                </a:cubicBezTo>
                <a:lnTo>
                  <a:pt x="6893713" y="3132279"/>
                </a:lnTo>
                <a:lnTo>
                  <a:pt x="6844267" y="3117669"/>
                </a:lnTo>
                <a:cubicBezTo>
                  <a:pt x="6798297" y="3111686"/>
                  <a:pt x="6764382" y="3133617"/>
                  <a:pt x="6750238" y="3199696"/>
                </a:cubicBezTo>
                <a:cubicBezTo>
                  <a:pt x="6769192" y="3211317"/>
                  <a:pt x="6785766" y="3232558"/>
                  <a:pt x="6799672" y="3258942"/>
                </a:cubicBezTo>
                <a:cubicBezTo>
                  <a:pt x="6819103" y="3295994"/>
                  <a:pt x="6750047" y="3295137"/>
                  <a:pt x="6775002" y="3331427"/>
                </a:cubicBezTo>
                <a:cubicBezTo>
                  <a:pt x="6793671" y="3328189"/>
                  <a:pt x="6809102" y="3286850"/>
                  <a:pt x="6827390" y="3314187"/>
                </a:cubicBezTo>
                <a:cubicBezTo>
                  <a:pt x="6842630" y="3336952"/>
                  <a:pt x="6882540" y="3371718"/>
                  <a:pt x="6826914" y="3400864"/>
                </a:cubicBezTo>
                <a:cubicBezTo>
                  <a:pt x="6811198" y="3409151"/>
                  <a:pt x="6819579" y="3424486"/>
                  <a:pt x="6826533" y="3438774"/>
                </a:cubicBezTo>
                <a:cubicBezTo>
                  <a:pt x="6844249" y="3475255"/>
                  <a:pt x="6833772" y="3488304"/>
                  <a:pt x="6795291" y="3495638"/>
                </a:cubicBezTo>
                <a:cubicBezTo>
                  <a:pt x="6759763" y="3502401"/>
                  <a:pt x="6721472" y="3513545"/>
                  <a:pt x="6697755" y="3540882"/>
                </a:cubicBezTo>
                <a:cubicBezTo>
                  <a:pt x="6665846" y="3577458"/>
                  <a:pt x="6643653" y="3621273"/>
                  <a:pt x="6610506" y="3658897"/>
                </a:cubicBezTo>
                <a:cubicBezTo>
                  <a:pt x="6586979" y="3685662"/>
                  <a:pt x="6564405" y="3704712"/>
                  <a:pt x="6537258" y="3705188"/>
                </a:cubicBezTo>
                <a:cubicBezTo>
                  <a:pt x="6499825" y="3705950"/>
                  <a:pt x="6451724" y="3723095"/>
                  <a:pt x="6427435" y="3672613"/>
                </a:cubicBezTo>
                <a:cubicBezTo>
                  <a:pt x="6423721" y="3664993"/>
                  <a:pt x="6419053" y="3657754"/>
                  <a:pt x="6409528" y="3663183"/>
                </a:cubicBezTo>
                <a:cubicBezTo>
                  <a:pt x="6400956" y="3668041"/>
                  <a:pt x="6401527" y="3676042"/>
                  <a:pt x="6406099" y="3684043"/>
                </a:cubicBezTo>
                <a:cubicBezTo>
                  <a:pt x="6410195" y="3691282"/>
                  <a:pt x="6422197" y="3698330"/>
                  <a:pt x="6407147" y="3706617"/>
                </a:cubicBezTo>
                <a:cubicBezTo>
                  <a:pt x="6369333" y="3666612"/>
                  <a:pt x="6328566" y="3665278"/>
                  <a:pt x="6284656" y="3704998"/>
                </a:cubicBezTo>
                <a:cubicBezTo>
                  <a:pt x="6269987" y="3718237"/>
                  <a:pt x="6254747" y="3723381"/>
                  <a:pt x="6236364" y="3729858"/>
                </a:cubicBezTo>
                <a:cubicBezTo>
                  <a:pt x="6191977" y="3745384"/>
                  <a:pt x="6164164" y="3713951"/>
                  <a:pt x="6129112" y="3703664"/>
                </a:cubicBezTo>
                <a:cubicBezTo>
                  <a:pt x="6101204" y="3681280"/>
                  <a:pt x="6074248" y="3662326"/>
                  <a:pt x="6038053" y="3692139"/>
                </a:cubicBezTo>
                <a:cubicBezTo>
                  <a:pt x="6005478" y="3718904"/>
                  <a:pt x="5984237" y="3673660"/>
                  <a:pt x="5954805" y="3674613"/>
                </a:cubicBezTo>
                <a:cubicBezTo>
                  <a:pt x="5954805" y="3674613"/>
                  <a:pt x="5954329" y="3673946"/>
                  <a:pt x="5954138" y="3673660"/>
                </a:cubicBezTo>
                <a:cubicBezTo>
                  <a:pt x="5949852" y="3666707"/>
                  <a:pt x="5942994" y="3665183"/>
                  <a:pt x="5935374" y="3664993"/>
                </a:cubicBezTo>
                <a:lnTo>
                  <a:pt x="5934993" y="3664993"/>
                </a:lnTo>
                <a:cubicBezTo>
                  <a:pt x="5936326" y="3648610"/>
                  <a:pt x="5946423" y="3631179"/>
                  <a:pt x="5960901" y="3638323"/>
                </a:cubicBezTo>
                <a:cubicBezTo>
                  <a:pt x="6019670" y="3667374"/>
                  <a:pt x="6091679" y="3645847"/>
                  <a:pt x="6146162" y="3688710"/>
                </a:cubicBezTo>
                <a:cubicBezTo>
                  <a:pt x="6158164" y="3698140"/>
                  <a:pt x="6170546" y="3712999"/>
                  <a:pt x="6186739" y="3694044"/>
                </a:cubicBezTo>
                <a:cubicBezTo>
                  <a:pt x="6224457" y="3693758"/>
                  <a:pt x="6266272" y="3703093"/>
                  <a:pt x="6278559" y="3649181"/>
                </a:cubicBezTo>
                <a:cubicBezTo>
                  <a:pt x="6280750" y="3639370"/>
                  <a:pt x="6291514" y="3637084"/>
                  <a:pt x="6302658" y="3640513"/>
                </a:cubicBezTo>
                <a:cubicBezTo>
                  <a:pt x="6338948" y="3651943"/>
                  <a:pt x="6373238" y="3626321"/>
                  <a:pt x="6410195" y="3634608"/>
                </a:cubicBezTo>
                <a:cubicBezTo>
                  <a:pt x="6427911" y="3638609"/>
                  <a:pt x="6431531" y="3618796"/>
                  <a:pt x="6438580" y="3606890"/>
                </a:cubicBezTo>
                <a:lnTo>
                  <a:pt x="6438294" y="3606890"/>
                </a:lnTo>
                <a:cubicBezTo>
                  <a:pt x="6426245" y="3598556"/>
                  <a:pt x="6413815" y="3593007"/>
                  <a:pt x="6400932" y="3591103"/>
                </a:cubicBezTo>
                <a:lnTo>
                  <a:pt x="6361203" y="3597122"/>
                </a:lnTo>
                <a:lnTo>
                  <a:pt x="6368999" y="3578637"/>
                </a:lnTo>
                <a:cubicBezTo>
                  <a:pt x="6370785" y="3572219"/>
                  <a:pt x="6371571" y="3565552"/>
                  <a:pt x="6370857" y="3558503"/>
                </a:cubicBezTo>
                <a:cubicBezTo>
                  <a:pt x="6393336" y="3586697"/>
                  <a:pt x="6402194" y="3547454"/>
                  <a:pt x="6419244" y="3548788"/>
                </a:cubicBezTo>
                <a:cubicBezTo>
                  <a:pt x="6461725" y="3562027"/>
                  <a:pt x="6502016" y="3587173"/>
                  <a:pt x="6549641" y="3572314"/>
                </a:cubicBezTo>
                <a:cubicBezTo>
                  <a:pt x="6533830" y="3524023"/>
                  <a:pt x="6541545" y="3512402"/>
                  <a:pt x="6592884" y="3522403"/>
                </a:cubicBezTo>
                <a:cubicBezTo>
                  <a:pt x="6621174" y="3527928"/>
                  <a:pt x="6632794" y="3513831"/>
                  <a:pt x="6642033" y="3496591"/>
                </a:cubicBezTo>
                <a:cubicBezTo>
                  <a:pt x="6655559" y="3471254"/>
                  <a:pt x="6628317" y="3474683"/>
                  <a:pt x="6616792" y="3467539"/>
                </a:cubicBezTo>
                <a:cubicBezTo>
                  <a:pt x="6601838" y="3458109"/>
                  <a:pt x="6604124" y="3446203"/>
                  <a:pt x="6612887" y="3434868"/>
                </a:cubicBezTo>
                <a:cubicBezTo>
                  <a:pt x="6626413" y="3417533"/>
                  <a:pt x="6627174" y="3435440"/>
                  <a:pt x="6634699" y="3442012"/>
                </a:cubicBezTo>
                <a:cubicBezTo>
                  <a:pt x="6650701" y="3456014"/>
                  <a:pt x="6669561" y="3466682"/>
                  <a:pt x="6692135" y="3472873"/>
                </a:cubicBezTo>
                <a:cubicBezTo>
                  <a:pt x="6664227" y="3438488"/>
                  <a:pt x="6639557" y="3399721"/>
                  <a:pt x="6597647" y="3383338"/>
                </a:cubicBezTo>
                <a:cubicBezTo>
                  <a:pt x="6566024" y="3370956"/>
                  <a:pt x="6569263" y="3363812"/>
                  <a:pt x="6593456" y="3349620"/>
                </a:cubicBezTo>
                <a:cubicBezTo>
                  <a:pt x="6602981" y="3344000"/>
                  <a:pt x="6613649" y="3340285"/>
                  <a:pt x="6622888" y="3334475"/>
                </a:cubicBezTo>
                <a:cubicBezTo>
                  <a:pt x="6634032" y="3327426"/>
                  <a:pt x="6655464" y="3328855"/>
                  <a:pt x="6652987" y="3310186"/>
                </a:cubicBezTo>
                <a:cubicBezTo>
                  <a:pt x="6650701" y="3292851"/>
                  <a:pt x="6646129" y="3273896"/>
                  <a:pt x="6622317" y="3268752"/>
                </a:cubicBezTo>
                <a:cubicBezTo>
                  <a:pt x="6584026" y="3260370"/>
                  <a:pt x="6589836" y="3241130"/>
                  <a:pt x="6612887" y="3219699"/>
                </a:cubicBezTo>
                <a:cubicBezTo>
                  <a:pt x="6617078" y="3215317"/>
                  <a:pt x="6625174" y="3207507"/>
                  <a:pt x="6624793" y="3207031"/>
                </a:cubicBezTo>
                <a:cubicBezTo>
                  <a:pt x="6585836" y="3161596"/>
                  <a:pt x="6622793" y="3111971"/>
                  <a:pt x="6616792" y="3065013"/>
                </a:cubicBezTo>
                <a:cubicBezTo>
                  <a:pt x="6615935" y="3058631"/>
                  <a:pt x="6614316" y="3053011"/>
                  <a:pt x="6622031" y="3048820"/>
                </a:cubicBezTo>
                <a:cubicBezTo>
                  <a:pt x="6655083" y="3030723"/>
                  <a:pt x="6679372" y="3002433"/>
                  <a:pt x="6705375" y="2976049"/>
                </a:cubicBezTo>
                <a:cubicBezTo>
                  <a:pt x="6728901" y="2952046"/>
                  <a:pt x="6749952" y="2921947"/>
                  <a:pt x="6774145" y="2903183"/>
                </a:cubicBezTo>
                <a:cubicBezTo>
                  <a:pt x="6835391" y="2855653"/>
                  <a:pt x="6865680" y="2795455"/>
                  <a:pt x="6878634" y="2723446"/>
                </a:cubicBezTo>
                <a:cubicBezTo>
                  <a:pt x="6885207" y="2686966"/>
                  <a:pt x="6916258" y="2661058"/>
                  <a:pt x="6955501" y="2667439"/>
                </a:cubicBezTo>
                <a:cubicBezTo>
                  <a:pt x="6960645" y="2668296"/>
                  <a:pt x="6967122" y="2670583"/>
                  <a:pt x="6971217" y="2669916"/>
                </a:cubicBezTo>
                <a:cubicBezTo>
                  <a:pt x="6972456" y="2669725"/>
                  <a:pt x="6973408" y="2669154"/>
                  <a:pt x="6974170" y="2668296"/>
                </a:cubicBezTo>
                <a:cubicBezTo>
                  <a:pt x="6974742" y="2667534"/>
                  <a:pt x="6975218" y="2666582"/>
                  <a:pt x="6975313" y="2665249"/>
                </a:cubicBezTo>
                <a:cubicBezTo>
                  <a:pt x="6977599" y="2625720"/>
                  <a:pt x="7007698" y="2638102"/>
                  <a:pt x="7029606" y="2631435"/>
                </a:cubicBezTo>
                <a:cubicBezTo>
                  <a:pt x="7046560" y="2626291"/>
                  <a:pt x="7067610" y="2624577"/>
                  <a:pt x="7078278" y="2604384"/>
                </a:cubicBezTo>
                <a:cubicBezTo>
                  <a:pt x="7092375" y="2577809"/>
                  <a:pt x="7115521" y="2575809"/>
                  <a:pt x="7140191" y="2587525"/>
                </a:cubicBezTo>
                <a:cubicBezTo>
                  <a:pt x="7169052" y="2601145"/>
                  <a:pt x="7193436" y="2592192"/>
                  <a:pt x="7222296" y="2582762"/>
                </a:cubicBezTo>
                <a:cubicBezTo>
                  <a:pt x="7279065" y="2564093"/>
                  <a:pt x="7336501" y="2539137"/>
                  <a:pt x="7399557" y="2556949"/>
                </a:cubicBezTo>
                <a:cubicBezTo>
                  <a:pt x="7416987" y="2561902"/>
                  <a:pt x="7438609" y="2571904"/>
                  <a:pt x="7445753" y="2541900"/>
                </a:cubicBezTo>
                <a:cubicBezTo>
                  <a:pt x="7479567" y="2544853"/>
                  <a:pt x="7519381" y="2559997"/>
                  <a:pt x="7523191" y="2503133"/>
                </a:cubicBezTo>
                <a:cubicBezTo>
                  <a:pt x="7535764" y="2503419"/>
                  <a:pt x="7542241" y="2509896"/>
                  <a:pt x="7542527" y="2522469"/>
                </a:cubicBezTo>
                <a:cubicBezTo>
                  <a:pt x="7533645" y="2540924"/>
                  <a:pt x="7522852" y="2554764"/>
                  <a:pt x="7510611" y="2565050"/>
                </a:cubicBezTo>
                <a:lnTo>
                  <a:pt x="7470235" y="2586178"/>
                </a:lnTo>
                <a:lnTo>
                  <a:pt x="7470315" y="2586167"/>
                </a:lnTo>
                <a:cubicBezTo>
                  <a:pt x="7484990" y="2581941"/>
                  <a:pt x="7498685" y="2575220"/>
                  <a:pt x="7510938" y="2564942"/>
                </a:cubicBezTo>
                <a:lnTo>
                  <a:pt x="7542898" y="2522387"/>
                </a:lnTo>
                <a:lnTo>
                  <a:pt x="7542622" y="2522374"/>
                </a:lnTo>
                <a:cubicBezTo>
                  <a:pt x="7542241" y="2509800"/>
                  <a:pt x="7535860" y="2503324"/>
                  <a:pt x="7523287" y="2503038"/>
                </a:cubicBezTo>
                <a:lnTo>
                  <a:pt x="7523191" y="2502942"/>
                </a:lnTo>
                <a:cubicBezTo>
                  <a:pt x="7519381" y="2559806"/>
                  <a:pt x="7479471" y="2544662"/>
                  <a:pt x="7445753" y="2541709"/>
                </a:cubicBezTo>
                <a:cubicBezTo>
                  <a:pt x="7444133" y="2529231"/>
                  <a:pt x="7417654" y="2536375"/>
                  <a:pt x="7425464" y="2521897"/>
                </a:cubicBezTo>
                <a:cubicBezTo>
                  <a:pt x="7437942" y="2498751"/>
                  <a:pt x="7452706" y="2537327"/>
                  <a:pt x="7469089" y="2524659"/>
                </a:cubicBezTo>
                <a:cubicBezTo>
                  <a:pt x="7457754" y="2506371"/>
                  <a:pt x="7443467" y="2491321"/>
                  <a:pt x="7431941" y="2474462"/>
                </a:cubicBezTo>
                <a:cubicBezTo>
                  <a:pt x="7419940" y="2456936"/>
                  <a:pt x="7414130" y="2461223"/>
                  <a:pt x="7428608" y="2446649"/>
                </a:cubicBezTo>
                <a:cubicBezTo>
                  <a:pt x="7433751" y="2441506"/>
                  <a:pt x="7442514" y="2437410"/>
                  <a:pt x="7434799" y="2421789"/>
                </a:cubicBezTo>
                <a:cubicBezTo>
                  <a:pt x="7366886" y="2440172"/>
                  <a:pt x="7353265" y="2331016"/>
                  <a:pt x="7278208" y="2352828"/>
                </a:cubicBezTo>
                <a:cubicBezTo>
                  <a:pt x="7277065" y="2353114"/>
                  <a:pt x="7272874" y="2345494"/>
                  <a:pt x="7271350" y="2341208"/>
                </a:cubicBezTo>
                <a:cubicBezTo>
                  <a:pt x="7265825" y="2325396"/>
                  <a:pt x="7255919" y="2316062"/>
                  <a:pt x="7238774" y="2321395"/>
                </a:cubicBezTo>
                <a:cubicBezTo>
                  <a:pt x="7222391" y="2326539"/>
                  <a:pt x="7213247" y="2317109"/>
                  <a:pt x="7208104" y="2305489"/>
                </a:cubicBezTo>
                <a:cubicBezTo>
                  <a:pt x="7202103" y="2291963"/>
                  <a:pt x="7203151" y="2284724"/>
                  <a:pt x="7185244" y="2298536"/>
                </a:cubicBezTo>
                <a:cubicBezTo>
                  <a:pt x="7173814" y="2307394"/>
                  <a:pt x="7139333" y="2293487"/>
                  <a:pt x="7149430" y="2275104"/>
                </a:cubicBezTo>
                <a:cubicBezTo>
                  <a:pt x="7168004" y="2241481"/>
                  <a:pt x="7142762" y="2239957"/>
                  <a:pt x="7127332" y="2231194"/>
                </a:cubicBezTo>
                <a:cubicBezTo>
                  <a:pt x="7063991" y="2195094"/>
                  <a:pt x="7000173" y="2160137"/>
                  <a:pt x="6959406" y="2095844"/>
                </a:cubicBezTo>
                <a:cubicBezTo>
                  <a:pt x="6953977" y="2087271"/>
                  <a:pt x="6941690" y="2082985"/>
                  <a:pt x="6932546" y="2076698"/>
                </a:cubicBezTo>
                <a:cubicBezTo>
                  <a:pt x="6932165" y="2057648"/>
                  <a:pt x="6915877" y="2054695"/>
                  <a:pt x="6903494" y="2047647"/>
                </a:cubicBezTo>
                <a:cubicBezTo>
                  <a:pt x="6903494" y="2033645"/>
                  <a:pt x="6896922" y="2024025"/>
                  <a:pt x="6884063" y="2018596"/>
                </a:cubicBezTo>
                <a:cubicBezTo>
                  <a:pt x="6869537" y="1991497"/>
                  <a:pt x="6848106" y="1975162"/>
                  <a:pt x="6824079" y="1962875"/>
                </a:cubicBezTo>
                <a:lnTo>
                  <a:pt x="6748694" y="1931513"/>
                </a:lnTo>
                <a:lnTo>
                  <a:pt x="6748618" y="1931538"/>
                </a:lnTo>
                <a:cubicBezTo>
                  <a:pt x="6745379" y="1931538"/>
                  <a:pt x="6742141" y="1931538"/>
                  <a:pt x="6738998" y="1931538"/>
                </a:cubicBezTo>
                <a:cubicBezTo>
                  <a:pt x="6724615" y="1918965"/>
                  <a:pt x="6711185" y="1904677"/>
                  <a:pt x="6690515" y="1902487"/>
                </a:cubicBezTo>
                <a:lnTo>
                  <a:pt x="6690515" y="1892866"/>
                </a:lnTo>
                <a:lnTo>
                  <a:pt x="6690421" y="1892866"/>
                </a:lnTo>
                <a:cubicBezTo>
                  <a:pt x="6690421" y="1896105"/>
                  <a:pt x="6690421" y="1899343"/>
                  <a:pt x="6690421" y="1902582"/>
                </a:cubicBezTo>
                <a:cubicBezTo>
                  <a:pt x="6692135" y="1909916"/>
                  <a:pt x="6693850" y="1917346"/>
                  <a:pt x="6695564" y="1924680"/>
                </a:cubicBezTo>
                <a:cubicBezTo>
                  <a:pt x="6676705" y="1927347"/>
                  <a:pt x="6665560" y="1914679"/>
                  <a:pt x="6653464" y="1903630"/>
                </a:cubicBezTo>
                <a:cubicBezTo>
                  <a:pt x="6638795" y="1890104"/>
                  <a:pt x="6647272" y="1885627"/>
                  <a:pt x="6661369" y="1883246"/>
                </a:cubicBezTo>
                <a:lnTo>
                  <a:pt x="6680704" y="1883246"/>
                </a:lnTo>
                <a:lnTo>
                  <a:pt x="6680609" y="1883151"/>
                </a:lnTo>
                <a:lnTo>
                  <a:pt x="6680561" y="1883055"/>
                </a:lnTo>
                <a:lnTo>
                  <a:pt x="6661369" y="1883055"/>
                </a:lnTo>
                <a:cubicBezTo>
                  <a:pt x="6650130" y="1874292"/>
                  <a:pt x="6636700" y="1867244"/>
                  <a:pt x="6628032" y="1856385"/>
                </a:cubicBezTo>
                <a:cubicBezTo>
                  <a:pt x="6602886" y="1824762"/>
                  <a:pt x="6562309" y="1819333"/>
                  <a:pt x="6530782" y="1798473"/>
                </a:cubicBezTo>
                <a:cubicBezTo>
                  <a:pt x="6518209" y="1790091"/>
                  <a:pt x="6523638" y="1776756"/>
                  <a:pt x="6523352" y="1768565"/>
                </a:cubicBezTo>
                <a:cubicBezTo>
                  <a:pt x="6523161" y="1764754"/>
                  <a:pt x="6521733" y="1762087"/>
                  <a:pt x="6516589" y="1761611"/>
                </a:cubicBezTo>
                <a:cubicBezTo>
                  <a:pt x="6516018" y="1761611"/>
                  <a:pt x="6515446" y="1761421"/>
                  <a:pt x="6514684" y="1761421"/>
                </a:cubicBezTo>
                <a:cubicBezTo>
                  <a:pt x="6462583" y="1761611"/>
                  <a:pt x="6477823" y="1706747"/>
                  <a:pt x="6450676" y="1685983"/>
                </a:cubicBezTo>
                <a:cubicBezTo>
                  <a:pt x="6444604" y="1681339"/>
                  <a:pt x="6443568" y="1665605"/>
                  <a:pt x="6453676" y="1656662"/>
                </a:cubicBezTo>
                <a:lnTo>
                  <a:pt x="6467675" y="1650667"/>
                </a:lnTo>
                <a:lnTo>
                  <a:pt x="6475936" y="1637189"/>
                </a:lnTo>
                <a:lnTo>
                  <a:pt x="6475929" y="1637147"/>
                </a:lnTo>
                <a:lnTo>
                  <a:pt x="6467630" y="1650646"/>
                </a:lnTo>
                <a:cubicBezTo>
                  <a:pt x="6467630" y="1650646"/>
                  <a:pt x="6467630" y="1650646"/>
                  <a:pt x="6467535" y="1650646"/>
                </a:cubicBezTo>
                <a:cubicBezTo>
                  <a:pt x="6467344" y="1617023"/>
                  <a:pt x="6415338" y="1634834"/>
                  <a:pt x="6416957" y="1599496"/>
                </a:cubicBezTo>
                <a:cubicBezTo>
                  <a:pt x="6385620" y="1625881"/>
                  <a:pt x="6368570" y="1589590"/>
                  <a:pt x="6347901" y="1580542"/>
                </a:cubicBezTo>
                <a:cubicBezTo>
                  <a:pt x="6300108" y="1559753"/>
                  <a:pt x="6257407" y="1531303"/>
                  <a:pt x="6225099" y="1491294"/>
                </a:cubicBezTo>
                <a:lnTo>
                  <a:pt x="6196562" y="1447455"/>
                </a:lnTo>
                <a:lnTo>
                  <a:pt x="6242304" y="1477910"/>
                </a:lnTo>
                <a:cubicBezTo>
                  <a:pt x="6257008" y="1488768"/>
                  <a:pt x="6270319" y="1501246"/>
                  <a:pt x="6279797" y="1518153"/>
                </a:cubicBezTo>
                <a:cubicBezTo>
                  <a:pt x="6287131" y="1531298"/>
                  <a:pt x="6296370" y="1532536"/>
                  <a:pt x="6311420" y="1531774"/>
                </a:cubicBezTo>
                <a:cubicBezTo>
                  <a:pt x="6340757" y="1530250"/>
                  <a:pt x="6367999" y="1548823"/>
                  <a:pt x="6393240" y="1553967"/>
                </a:cubicBezTo>
                <a:cubicBezTo>
                  <a:pt x="6426958" y="1560825"/>
                  <a:pt x="6445151" y="1590352"/>
                  <a:pt x="6477155" y="1592638"/>
                </a:cubicBezTo>
                <a:cubicBezTo>
                  <a:pt x="6471916" y="1596734"/>
                  <a:pt x="6470148" y="1601407"/>
                  <a:pt x="6470081" y="1606363"/>
                </a:cubicBezTo>
                <a:lnTo>
                  <a:pt x="6470093" y="1606421"/>
                </a:lnTo>
                <a:lnTo>
                  <a:pt x="6477155" y="1592733"/>
                </a:lnTo>
                <a:lnTo>
                  <a:pt x="6477251" y="1592638"/>
                </a:lnTo>
                <a:lnTo>
                  <a:pt x="6477250" y="1592638"/>
                </a:lnTo>
                <a:cubicBezTo>
                  <a:pt x="6445246" y="1590352"/>
                  <a:pt x="6427053" y="1560729"/>
                  <a:pt x="6393335" y="1553966"/>
                </a:cubicBezTo>
                <a:cubicBezTo>
                  <a:pt x="6368094" y="1548823"/>
                  <a:pt x="6340852" y="1530249"/>
                  <a:pt x="6311515" y="1531773"/>
                </a:cubicBezTo>
                <a:cubicBezTo>
                  <a:pt x="6296466" y="1532535"/>
                  <a:pt x="6287227" y="1531297"/>
                  <a:pt x="6279892" y="1518152"/>
                </a:cubicBezTo>
                <a:cubicBezTo>
                  <a:pt x="6260937" y="1484339"/>
                  <a:pt x="6226648" y="1468241"/>
                  <a:pt x="6196549" y="1447382"/>
                </a:cubicBezTo>
                <a:cubicBezTo>
                  <a:pt x="6181213" y="1412711"/>
                  <a:pt x="6158068" y="1384040"/>
                  <a:pt x="6128731" y="1360228"/>
                </a:cubicBezTo>
                <a:cubicBezTo>
                  <a:pt x="6128731" y="1353751"/>
                  <a:pt x="6128731" y="1347274"/>
                  <a:pt x="6128731" y="1340892"/>
                </a:cubicBezTo>
                <a:lnTo>
                  <a:pt x="6147978" y="1340892"/>
                </a:lnTo>
                <a:lnTo>
                  <a:pt x="6150546" y="1306523"/>
                </a:lnTo>
                <a:cubicBezTo>
                  <a:pt x="6146822" y="1275836"/>
                  <a:pt x="6124801" y="1256120"/>
                  <a:pt x="6089869" y="1244118"/>
                </a:cubicBezTo>
                <a:cubicBezTo>
                  <a:pt x="6105966" y="1244118"/>
                  <a:pt x="6122159" y="1244118"/>
                  <a:pt x="6138256" y="1244118"/>
                </a:cubicBezTo>
                <a:cubicBezTo>
                  <a:pt x="6155210" y="1294315"/>
                  <a:pt x="6193501" y="1331748"/>
                  <a:pt x="6217980" y="1377754"/>
                </a:cubicBezTo>
                <a:cubicBezTo>
                  <a:pt x="6233410" y="1406805"/>
                  <a:pt x="6260461" y="1427189"/>
                  <a:pt x="6299990" y="1421854"/>
                </a:cubicBezTo>
                <a:lnTo>
                  <a:pt x="6300834" y="1421871"/>
                </a:lnTo>
                <a:lnTo>
                  <a:pt x="6300086" y="1421855"/>
                </a:lnTo>
                <a:cubicBezTo>
                  <a:pt x="6260557" y="1427094"/>
                  <a:pt x="6233506" y="1406805"/>
                  <a:pt x="6218075" y="1377754"/>
                </a:cubicBezTo>
                <a:cubicBezTo>
                  <a:pt x="6193691" y="1331748"/>
                  <a:pt x="6155306" y="1294220"/>
                  <a:pt x="6138351" y="1244118"/>
                </a:cubicBezTo>
                <a:cubicBezTo>
                  <a:pt x="6138351" y="1240880"/>
                  <a:pt x="6138351" y="1237641"/>
                  <a:pt x="6138351" y="1234403"/>
                </a:cubicBezTo>
                <a:cubicBezTo>
                  <a:pt x="6165497" y="1262216"/>
                  <a:pt x="6220361" y="1267836"/>
                  <a:pt x="6210170" y="1325843"/>
                </a:cubicBezTo>
                <a:cubicBezTo>
                  <a:pt x="6210074" y="1326605"/>
                  <a:pt x="6210170" y="1327367"/>
                  <a:pt x="6210170" y="1328034"/>
                </a:cubicBezTo>
                <a:cubicBezTo>
                  <a:pt x="6210646" y="1330605"/>
                  <a:pt x="6212646" y="1332987"/>
                  <a:pt x="6215313" y="1334892"/>
                </a:cubicBezTo>
                <a:cubicBezTo>
                  <a:pt x="6218933" y="1337273"/>
                  <a:pt x="6223886" y="1338702"/>
                  <a:pt x="6228267" y="1337940"/>
                </a:cubicBezTo>
                <a:cubicBezTo>
                  <a:pt x="6242269" y="1335463"/>
                  <a:pt x="6253032" y="1344702"/>
                  <a:pt x="6255604" y="1353180"/>
                </a:cubicBezTo>
                <a:cubicBezTo>
                  <a:pt x="6271892" y="1408044"/>
                  <a:pt x="6318564" y="1403662"/>
                  <a:pt x="6359903" y="1408139"/>
                </a:cubicBezTo>
                <a:cubicBezTo>
                  <a:pt x="6378762" y="1410234"/>
                  <a:pt x="6393526" y="1412235"/>
                  <a:pt x="6400574" y="1433761"/>
                </a:cubicBezTo>
                <a:cubicBezTo>
                  <a:pt x="6404717" y="1446381"/>
                  <a:pt x="6411004" y="1454216"/>
                  <a:pt x="6419005" y="1456728"/>
                </a:cubicBezTo>
                <a:lnTo>
                  <a:pt x="6419063" y="1456727"/>
                </a:lnTo>
                <a:lnTo>
                  <a:pt x="6408398" y="1449035"/>
                </a:lnTo>
                <a:cubicBezTo>
                  <a:pt x="6405313" y="1445185"/>
                  <a:pt x="6402717" y="1440071"/>
                  <a:pt x="6400670" y="1433761"/>
                </a:cubicBezTo>
                <a:cubicBezTo>
                  <a:pt x="6393622" y="1412234"/>
                  <a:pt x="6378953" y="1410234"/>
                  <a:pt x="6359998" y="1408139"/>
                </a:cubicBezTo>
                <a:cubicBezTo>
                  <a:pt x="6318660" y="1403662"/>
                  <a:pt x="6271987" y="1408043"/>
                  <a:pt x="6255700" y="1353179"/>
                </a:cubicBezTo>
                <a:cubicBezTo>
                  <a:pt x="6253128" y="1344702"/>
                  <a:pt x="6242460" y="1335463"/>
                  <a:pt x="6228363" y="1337939"/>
                </a:cubicBezTo>
                <a:cubicBezTo>
                  <a:pt x="6223981" y="1338701"/>
                  <a:pt x="6219124" y="1337273"/>
                  <a:pt x="6215409" y="1334891"/>
                </a:cubicBezTo>
                <a:cubicBezTo>
                  <a:pt x="6213694" y="1332605"/>
                  <a:pt x="6211980" y="1330319"/>
                  <a:pt x="6210265" y="1328033"/>
                </a:cubicBezTo>
                <a:cubicBezTo>
                  <a:pt x="6210170" y="1327271"/>
                  <a:pt x="6210075" y="1326605"/>
                  <a:pt x="6210265" y="1325843"/>
                </a:cubicBezTo>
                <a:cubicBezTo>
                  <a:pt x="6220457" y="1267835"/>
                  <a:pt x="6165593" y="1262216"/>
                  <a:pt x="6138447" y="1234403"/>
                </a:cubicBezTo>
                <a:cubicBezTo>
                  <a:pt x="6106252" y="1207733"/>
                  <a:pt x="6054627" y="1205828"/>
                  <a:pt x="6039482" y="1156964"/>
                </a:cubicBezTo>
                <a:cubicBezTo>
                  <a:pt x="6038625" y="1154012"/>
                  <a:pt x="6030910" y="1150202"/>
                  <a:pt x="6028243" y="1151345"/>
                </a:cubicBezTo>
                <a:cubicBezTo>
                  <a:pt x="5989190" y="1167918"/>
                  <a:pt x="5963377" y="1132104"/>
                  <a:pt x="5929659" y="1126580"/>
                </a:cubicBezTo>
                <a:cubicBezTo>
                  <a:pt x="5893750" y="1120674"/>
                  <a:pt x="5862508" y="1120103"/>
                  <a:pt x="5836123" y="1150392"/>
                </a:cubicBezTo>
                <a:cubicBezTo>
                  <a:pt x="5809834" y="1180682"/>
                  <a:pt x="5770591" y="1213162"/>
                  <a:pt x="5738587" y="1209923"/>
                </a:cubicBezTo>
                <a:cubicBezTo>
                  <a:pt x="5694106" y="1205447"/>
                  <a:pt x="5661816" y="1221925"/>
                  <a:pt x="5625240" y="1234403"/>
                </a:cubicBezTo>
                <a:cubicBezTo>
                  <a:pt x="5592379" y="1196112"/>
                  <a:pt x="5551897" y="1196112"/>
                  <a:pt x="5518750" y="1234403"/>
                </a:cubicBezTo>
                <a:cubicBezTo>
                  <a:pt x="5483032" y="1216781"/>
                  <a:pt x="5442836" y="1205542"/>
                  <a:pt x="5421881" y="1166680"/>
                </a:cubicBezTo>
                <a:cubicBezTo>
                  <a:pt x="5434454" y="1165727"/>
                  <a:pt x="5447789" y="1169252"/>
                  <a:pt x="5458552" y="1159250"/>
                </a:cubicBezTo>
                <a:cubicBezTo>
                  <a:pt x="5467125" y="1151249"/>
                  <a:pt x="5476840" y="1148582"/>
                  <a:pt x="5478745" y="1163346"/>
                </a:cubicBezTo>
                <a:cubicBezTo>
                  <a:pt x="5483317" y="1198017"/>
                  <a:pt x="5507701" y="1200303"/>
                  <a:pt x="5531990" y="1193731"/>
                </a:cubicBezTo>
                <a:cubicBezTo>
                  <a:pt x="5560470" y="1186016"/>
                  <a:pt x="5570566" y="1162679"/>
                  <a:pt x="5567042" y="1133723"/>
                </a:cubicBezTo>
                <a:cubicBezTo>
                  <a:pt x="5565518" y="1120769"/>
                  <a:pt x="5564089" y="1107720"/>
                  <a:pt x="5561803" y="1087051"/>
                </a:cubicBezTo>
                <a:cubicBezTo>
                  <a:pt x="5562089" y="1086956"/>
                  <a:pt x="5562375" y="1086860"/>
                  <a:pt x="5562660" y="1086765"/>
                </a:cubicBezTo>
                <a:cubicBezTo>
                  <a:pt x="5594950" y="1111244"/>
                  <a:pt x="5593141" y="1145249"/>
                  <a:pt x="5613334" y="1171538"/>
                </a:cubicBezTo>
                <a:cubicBezTo>
                  <a:pt x="5634384" y="1141058"/>
                  <a:pt x="5659530" y="1132009"/>
                  <a:pt x="5697820" y="1146963"/>
                </a:cubicBezTo>
                <a:cubicBezTo>
                  <a:pt x="5724871" y="1157536"/>
                  <a:pt x="5758018" y="1150964"/>
                  <a:pt x="5742683" y="1103720"/>
                </a:cubicBezTo>
                <a:cubicBezTo>
                  <a:pt x="5739159" y="1092861"/>
                  <a:pt x="5736777" y="1075716"/>
                  <a:pt x="5754589" y="1072192"/>
                </a:cubicBezTo>
                <a:cubicBezTo>
                  <a:pt x="5770020" y="1069144"/>
                  <a:pt x="5772020" y="1085622"/>
                  <a:pt x="5774877" y="1094576"/>
                </a:cubicBezTo>
                <a:cubicBezTo>
                  <a:pt x="5790975" y="1146106"/>
                  <a:pt x="5820217" y="1140391"/>
                  <a:pt x="5850125" y="1110292"/>
                </a:cubicBezTo>
                <a:cubicBezTo>
                  <a:pt x="5863698" y="1096671"/>
                  <a:pt x="5877676" y="1093075"/>
                  <a:pt x="5891904" y="1093242"/>
                </a:cubicBezTo>
                <a:lnTo>
                  <a:pt x="5934979" y="1098741"/>
                </a:lnTo>
                <a:lnTo>
                  <a:pt x="5925277" y="1079431"/>
                </a:lnTo>
                <a:cubicBezTo>
                  <a:pt x="5948232" y="1078764"/>
                  <a:pt x="5971949" y="1083145"/>
                  <a:pt x="5993095" y="1069715"/>
                </a:cubicBezTo>
                <a:lnTo>
                  <a:pt x="5993413" y="1069633"/>
                </a:lnTo>
                <a:lnTo>
                  <a:pt x="5990856" y="1062441"/>
                </a:lnTo>
                <a:cubicBezTo>
                  <a:pt x="5989975" y="1060024"/>
                  <a:pt x="5989047" y="1058095"/>
                  <a:pt x="5987952" y="1058000"/>
                </a:cubicBezTo>
                <a:lnTo>
                  <a:pt x="5987666" y="1057904"/>
                </a:lnTo>
                <a:cubicBezTo>
                  <a:pt x="5958233" y="1055142"/>
                  <a:pt x="5914799" y="1089623"/>
                  <a:pt x="5908227" y="1026282"/>
                </a:cubicBezTo>
                <a:cubicBezTo>
                  <a:pt x="5907560" y="1019614"/>
                  <a:pt x="5894321" y="1023614"/>
                  <a:pt x="5886701" y="1025996"/>
                </a:cubicBezTo>
                <a:cubicBezTo>
                  <a:pt x="5875080" y="1029710"/>
                  <a:pt x="5862888" y="1036187"/>
                  <a:pt x="5851648" y="1021519"/>
                </a:cubicBezTo>
                <a:cubicBezTo>
                  <a:pt x="5863555" y="1011613"/>
                  <a:pt x="5875080" y="1001897"/>
                  <a:pt x="5886510" y="992277"/>
                </a:cubicBezTo>
                <a:cubicBezTo>
                  <a:pt x="5950328" y="1025138"/>
                  <a:pt x="6015955" y="1050189"/>
                  <a:pt x="6089869" y="1040664"/>
                </a:cubicBezTo>
                <a:cubicBezTo>
                  <a:pt x="6104823" y="1049904"/>
                  <a:pt x="6121302" y="1051427"/>
                  <a:pt x="6138256" y="1050380"/>
                </a:cubicBezTo>
                <a:cubicBezTo>
                  <a:pt x="6151115" y="1078097"/>
                  <a:pt x="6175689" y="1100100"/>
                  <a:pt x="6171212" y="1136105"/>
                </a:cubicBezTo>
                <a:cubicBezTo>
                  <a:pt x="6168927" y="1154679"/>
                  <a:pt x="6189024" y="1164680"/>
                  <a:pt x="6203883" y="1174205"/>
                </a:cubicBezTo>
                <a:cubicBezTo>
                  <a:pt x="6254461" y="1206875"/>
                  <a:pt x="6314183" y="1205828"/>
                  <a:pt x="6369999" y="1219353"/>
                </a:cubicBezTo>
                <a:cubicBezTo>
                  <a:pt x="6376667" y="1220972"/>
                  <a:pt x="6382001" y="1221258"/>
                  <a:pt x="6387239" y="1215829"/>
                </a:cubicBezTo>
                <a:cubicBezTo>
                  <a:pt x="6453819" y="1147154"/>
                  <a:pt x="6433436" y="1048094"/>
                  <a:pt x="6353426" y="992277"/>
                </a:cubicBezTo>
                <a:cubicBezTo>
                  <a:pt x="6327422" y="974180"/>
                  <a:pt x="6309325" y="964274"/>
                  <a:pt x="6280178" y="967417"/>
                </a:cubicBezTo>
                <a:cubicBezTo>
                  <a:pt x="6269034" y="968655"/>
                  <a:pt x="6257890" y="962750"/>
                  <a:pt x="6256271" y="948843"/>
                </a:cubicBezTo>
                <a:cubicBezTo>
                  <a:pt x="6255223" y="939890"/>
                  <a:pt x="6261128" y="929222"/>
                  <a:pt x="6267320" y="929603"/>
                </a:cubicBezTo>
                <a:cubicBezTo>
                  <a:pt x="6313802" y="932936"/>
                  <a:pt x="6313421" y="890074"/>
                  <a:pt x="6332090" y="866261"/>
                </a:cubicBezTo>
                <a:cubicBezTo>
                  <a:pt x="6367237" y="867023"/>
                  <a:pt x="6403813" y="878263"/>
                  <a:pt x="6433531" y="846449"/>
                </a:cubicBezTo>
                <a:cubicBezTo>
                  <a:pt x="6454295" y="824161"/>
                  <a:pt x="6459534" y="805778"/>
                  <a:pt x="6428959" y="788823"/>
                </a:cubicBezTo>
                <a:cubicBezTo>
                  <a:pt x="6461344" y="753200"/>
                  <a:pt x="6472393" y="810826"/>
                  <a:pt x="6499063" y="804349"/>
                </a:cubicBezTo>
                <a:cubicBezTo>
                  <a:pt x="6511064" y="793871"/>
                  <a:pt x="6487728" y="771583"/>
                  <a:pt x="6510112" y="764820"/>
                </a:cubicBezTo>
                <a:cubicBezTo>
                  <a:pt x="6531162" y="758438"/>
                  <a:pt x="6522971" y="787394"/>
                  <a:pt x="6538211" y="789966"/>
                </a:cubicBezTo>
                <a:cubicBezTo>
                  <a:pt x="6544116" y="791014"/>
                  <a:pt x="6549355" y="795586"/>
                  <a:pt x="6554975" y="798539"/>
                </a:cubicBezTo>
                <a:cubicBezTo>
                  <a:pt x="6554975" y="805016"/>
                  <a:pt x="6554975" y="811493"/>
                  <a:pt x="6554975" y="817874"/>
                </a:cubicBezTo>
                <a:cubicBezTo>
                  <a:pt x="6529352" y="814731"/>
                  <a:pt x="6501635" y="807683"/>
                  <a:pt x="6505445" y="850450"/>
                </a:cubicBezTo>
                <a:cubicBezTo>
                  <a:pt x="6506207" y="859499"/>
                  <a:pt x="6498587" y="865690"/>
                  <a:pt x="6489157" y="861404"/>
                </a:cubicBezTo>
                <a:cubicBezTo>
                  <a:pt x="6465821" y="850736"/>
                  <a:pt x="6453248" y="866357"/>
                  <a:pt x="6439532" y="879977"/>
                </a:cubicBezTo>
                <a:cubicBezTo>
                  <a:pt x="6430006" y="889502"/>
                  <a:pt x="6422672" y="895217"/>
                  <a:pt x="6407147" y="884454"/>
                </a:cubicBezTo>
                <a:cubicBezTo>
                  <a:pt x="6386477" y="870167"/>
                  <a:pt x="6368094" y="891979"/>
                  <a:pt x="6350663" y="899599"/>
                </a:cubicBezTo>
                <a:cubicBezTo>
                  <a:pt x="6335423" y="906266"/>
                  <a:pt x="6343805" y="928269"/>
                  <a:pt x="6355902" y="928555"/>
                </a:cubicBezTo>
                <a:cubicBezTo>
                  <a:pt x="6391335" y="929603"/>
                  <a:pt x="6412766" y="955892"/>
                  <a:pt x="6441341" y="968655"/>
                </a:cubicBezTo>
                <a:cubicBezTo>
                  <a:pt x="6452200" y="973513"/>
                  <a:pt x="6463058" y="972941"/>
                  <a:pt x="6474298" y="969417"/>
                </a:cubicBezTo>
                <a:cubicBezTo>
                  <a:pt x="6481727" y="967036"/>
                  <a:pt x="6495729" y="963607"/>
                  <a:pt x="6496682" y="965607"/>
                </a:cubicBezTo>
                <a:cubicBezTo>
                  <a:pt x="6529543" y="1032949"/>
                  <a:pt x="6607838" y="967703"/>
                  <a:pt x="6646510" y="1017042"/>
                </a:cubicBezTo>
                <a:cubicBezTo>
                  <a:pt x="6648605" y="1019709"/>
                  <a:pt x="6657845" y="1020852"/>
                  <a:pt x="6659750" y="1018852"/>
                </a:cubicBezTo>
                <a:cubicBezTo>
                  <a:pt x="6688039" y="989515"/>
                  <a:pt x="6706994" y="999421"/>
                  <a:pt x="6738617" y="1020852"/>
                </a:cubicBezTo>
                <a:cubicBezTo>
                  <a:pt x="6750999" y="1029234"/>
                  <a:pt x="6771097" y="1029710"/>
                  <a:pt x="6772049" y="1061333"/>
                </a:cubicBezTo>
                <a:cubicBezTo>
                  <a:pt x="6793004" y="1040950"/>
                  <a:pt x="6782432" y="1006565"/>
                  <a:pt x="6816055" y="1011232"/>
                </a:cubicBezTo>
                <a:cubicBezTo>
                  <a:pt x="6853583" y="1016471"/>
                  <a:pt x="6889112" y="1026662"/>
                  <a:pt x="6916829" y="1052189"/>
                </a:cubicBezTo>
                <a:cubicBezTo>
                  <a:pt x="6931403" y="1065620"/>
                  <a:pt x="6916448" y="1082193"/>
                  <a:pt x="6909209" y="1096004"/>
                </a:cubicBezTo>
                <a:cubicBezTo>
                  <a:pt x="6903685" y="1106672"/>
                  <a:pt x="6886826" y="1120293"/>
                  <a:pt x="6902828" y="1128485"/>
                </a:cubicBezTo>
                <a:cubicBezTo>
                  <a:pt x="6965026" y="1160203"/>
                  <a:pt x="6960549" y="1212972"/>
                  <a:pt x="6952167" y="1268216"/>
                </a:cubicBezTo>
                <a:lnTo>
                  <a:pt x="6952167" y="1272486"/>
                </a:lnTo>
                <a:lnTo>
                  <a:pt x="6960666" y="1259352"/>
                </a:lnTo>
                <a:cubicBezTo>
                  <a:pt x="6961671" y="1253800"/>
                  <a:pt x="6961698" y="1247759"/>
                  <a:pt x="6963680" y="1242696"/>
                </a:cubicBezTo>
                <a:lnTo>
                  <a:pt x="6971057" y="1234381"/>
                </a:lnTo>
                <a:lnTo>
                  <a:pt x="6971027" y="1234117"/>
                </a:lnTo>
                <a:lnTo>
                  <a:pt x="6971217" y="1234308"/>
                </a:lnTo>
                <a:cubicBezTo>
                  <a:pt x="6974456" y="1231069"/>
                  <a:pt x="6977694" y="1227831"/>
                  <a:pt x="6980933" y="1224592"/>
                </a:cubicBezTo>
                <a:cubicBezTo>
                  <a:pt x="6993982" y="1227640"/>
                  <a:pt x="7001030" y="1248691"/>
                  <a:pt x="7018175" y="1237927"/>
                </a:cubicBezTo>
                <a:cubicBezTo>
                  <a:pt x="7029034" y="1231069"/>
                  <a:pt x="7032844" y="1218782"/>
                  <a:pt x="7024843" y="1208876"/>
                </a:cubicBezTo>
                <a:cubicBezTo>
                  <a:pt x="6998268" y="1175634"/>
                  <a:pt x="7027034" y="1174396"/>
                  <a:pt x="7046941" y="1160585"/>
                </a:cubicBezTo>
                <a:cubicBezTo>
                  <a:pt x="7073706" y="1142011"/>
                  <a:pt x="7119712" y="1138582"/>
                  <a:pt x="7116473" y="1089909"/>
                </a:cubicBezTo>
                <a:cubicBezTo>
                  <a:pt x="7116473" y="1089623"/>
                  <a:pt x="7116473" y="1089337"/>
                  <a:pt x="7116473" y="1088956"/>
                </a:cubicBezTo>
                <a:cubicBezTo>
                  <a:pt x="7153526" y="1103149"/>
                  <a:pt x="7187244" y="1079908"/>
                  <a:pt x="7222963" y="1079241"/>
                </a:cubicBezTo>
                <a:cubicBezTo>
                  <a:pt x="7192292" y="1122389"/>
                  <a:pt x="7123522" y="1119056"/>
                  <a:pt x="7103996" y="1176491"/>
                </a:cubicBezTo>
                <a:cubicBezTo>
                  <a:pt x="7103329" y="1178491"/>
                  <a:pt x="7092471" y="1177634"/>
                  <a:pt x="7086470" y="1176967"/>
                </a:cubicBezTo>
                <a:lnTo>
                  <a:pt x="7084720" y="1177276"/>
                </a:lnTo>
                <a:lnTo>
                  <a:pt x="7068911" y="1178286"/>
                </a:lnTo>
                <a:lnTo>
                  <a:pt x="7066629" y="1180468"/>
                </a:lnTo>
                <a:lnTo>
                  <a:pt x="7064095" y="1180915"/>
                </a:lnTo>
                <a:lnTo>
                  <a:pt x="7063921" y="1183058"/>
                </a:lnTo>
                <a:lnTo>
                  <a:pt x="7061776" y="1185111"/>
                </a:lnTo>
                <a:lnTo>
                  <a:pt x="7062922" y="1195357"/>
                </a:lnTo>
                <a:lnTo>
                  <a:pt x="7062908" y="1195532"/>
                </a:lnTo>
                <a:lnTo>
                  <a:pt x="7062950" y="1195605"/>
                </a:lnTo>
                <a:lnTo>
                  <a:pt x="7062922" y="1195357"/>
                </a:lnTo>
                <a:lnTo>
                  <a:pt x="7063921" y="1183058"/>
                </a:lnTo>
                <a:lnTo>
                  <a:pt x="7066629" y="1180468"/>
                </a:lnTo>
                <a:lnTo>
                  <a:pt x="7084720" y="1177276"/>
                </a:lnTo>
                <a:lnTo>
                  <a:pt x="7086565" y="1177158"/>
                </a:lnTo>
                <a:cubicBezTo>
                  <a:pt x="7092566" y="1177729"/>
                  <a:pt x="7103424" y="1178586"/>
                  <a:pt x="7104091" y="1176681"/>
                </a:cubicBezTo>
                <a:cubicBezTo>
                  <a:pt x="7123617" y="1119245"/>
                  <a:pt x="7192388" y="1122579"/>
                  <a:pt x="7223058" y="1079431"/>
                </a:cubicBezTo>
                <a:cubicBezTo>
                  <a:pt x="7239156" y="1081527"/>
                  <a:pt x="7247823" y="1072002"/>
                  <a:pt x="7258682" y="1061524"/>
                </a:cubicBezTo>
                <a:cubicBezTo>
                  <a:pt x="7269350" y="1051047"/>
                  <a:pt x="7278494" y="1030758"/>
                  <a:pt x="7300592" y="1040760"/>
                </a:cubicBezTo>
                <a:cubicBezTo>
                  <a:pt x="7278684" y="1084098"/>
                  <a:pt x="7257063" y="1126675"/>
                  <a:pt x="7280780" y="1177729"/>
                </a:cubicBezTo>
                <a:cubicBezTo>
                  <a:pt x="7289352" y="1196208"/>
                  <a:pt x="7303164" y="1201160"/>
                  <a:pt x="7313641" y="1191635"/>
                </a:cubicBezTo>
                <a:cubicBezTo>
                  <a:pt x="7343454" y="1164489"/>
                  <a:pt x="7389270" y="1169347"/>
                  <a:pt x="7415940" y="1133438"/>
                </a:cubicBezTo>
                <a:cubicBezTo>
                  <a:pt x="7428036" y="1117150"/>
                  <a:pt x="7455659" y="1120008"/>
                  <a:pt x="7477471" y="1099433"/>
                </a:cubicBezTo>
                <a:cubicBezTo>
                  <a:pt x="7519095" y="1059905"/>
                  <a:pt x="7510428" y="1030663"/>
                  <a:pt x="7491949" y="990944"/>
                </a:cubicBezTo>
                <a:cubicBezTo>
                  <a:pt x="7485305" y="976657"/>
                  <a:pt x="7496128" y="944849"/>
                  <a:pt x="7509549" y="926945"/>
                </a:cubicBezTo>
                <a:lnTo>
                  <a:pt x="7523223" y="914895"/>
                </a:lnTo>
                <a:lnTo>
                  <a:pt x="7523191" y="914743"/>
                </a:lnTo>
                <a:cubicBezTo>
                  <a:pt x="7553767" y="892455"/>
                  <a:pt x="7583484" y="868928"/>
                  <a:pt x="7615012" y="848068"/>
                </a:cubicBezTo>
                <a:cubicBezTo>
                  <a:pt x="7640539" y="831304"/>
                  <a:pt x="7667495" y="823494"/>
                  <a:pt x="7700356" y="832257"/>
                </a:cubicBezTo>
                <a:cubicBezTo>
                  <a:pt x="7723692" y="838448"/>
                  <a:pt x="7752172" y="858070"/>
                  <a:pt x="7774937" y="827590"/>
                </a:cubicBezTo>
                <a:cubicBezTo>
                  <a:pt x="7807989" y="829685"/>
                  <a:pt x="7825134" y="804634"/>
                  <a:pt x="7843803" y="784727"/>
                </a:cubicBezTo>
                <a:cubicBezTo>
                  <a:pt x="7857424" y="770154"/>
                  <a:pt x="7869616" y="757390"/>
                  <a:pt x="7891142" y="759772"/>
                </a:cubicBezTo>
                <a:cubicBezTo>
                  <a:pt x="7887904" y="775869"/>
                  <a:pt x="7884665" y="792061"/>
                  <a:pt x="7881427" y="808159"/>
                </a:cubicBezTo>
                <a:cubicBezTo>
                  <a:pt x="7869139" y="808063"/>
                  <a:pt x="7859805" y="814159"/>
                  <a:pt x="7852185" y="823018"/>
                </a:cubicBezTo>
                <a:cubicBezTo>
                  <a:pt x="7816657" y="864737"/>
                  <a:pt x="7776652" y="879977"/>
                  <a:pt x="7724169" y="851783"/>
                </a:cubicBezTo>
                <a:cubicBezTo>
                  <a:pt x="7698451" y="837972"/>
                  <a:pt x="7674258" y="854450"/>
                  <a:pt x="7652636" y="868261"/>
                </a:cubicBezTo>
                <a:cubicBezTo>
                  <a:pt x="7636539" y="878548"/>
                  <a:pt x="7623871" y="897027"/>
                  <a:pt x="7606725" y="902170"/>
                </a:cubicBezTo>
                <a:cubicBezTo>
                  <a:pt x="7583866" y="909124"/>
                  <a:pt x="7580532" y="921316"/>
                  <a:pt x="7581294" y="940937"/>
                </a:cubicBezTo>
                <a:cubicBezTo>
                  <a:pt x="7581818" y="953891"/>
                  <a:pt x="7585914" y="962059"/>
                  <a:pt x="7592676" y="966869"/>
                </a:cubicBezTo>
                <a:lnTo>
                  <a:pt x="7620016" y="972645"/>
                </a:lnTo>
                <a:lnTo>
                  <a:pt x="7624072" y="956499"/>
                </a:lnTo>
                <a:cubicBezTo>
                  <a:pt x="7626704" y="951844"/>
                  <a:pt x="7630775" y="948224"/>
                  <a:pt x="7636824" y="946367"/>
                </a:cubicBezTo>
                <a:cubicBezTo>
                  <a:pt x="7674067" y="934842"/>
                  <a:pt x="7690926" y="891313"/>
                  <a:pt x="7734646" y="887217"/>
                </a:cubicBezTo>
                <a:cubicBezTo>
                  <a:pt x="7748172" y="885979"/>
                  <a:pt x="7763888" y="876168"/>
                  <a:pt x="7779033" y="877121"/>
                </a:cubicBezTo>
                <a:cubicBezTo>
                  <a:pt x="7855328" y="881978"/>
                  <a:pt x="7855233" y="882454"/>
                  <a:pt x="7881426" y="808255"/>
                </a:cubicBezTo>
                <a:cubicBezTo>
                  <a:pt x="7898000" y="799015"/>
                  <a:pt x="7910859" y="786061"/>
                  <a:pt x="7920193" y="769583"/>
                </a:cubicBezTo>
                <a:cubicBezTo>
                  <a:pt x="7931528" y="762630"/>
                  <a:pt x="7929528" y="751200"/>
                  <a:pt x="7929909" y="740532"/>
                </a:cubicBezTo>
                <a:cubicBezTo>
                  <a:pt x="7936290" y="746914"/>
                  <a:pt x="7942672" y="753296"/>
                  <a:pt x="7948959" y="759582"/>
                </a:cubicBezTo>
                <a:lnTo>
                  <a:pt x="7949244" y="759868"/>
                </a:lnTo>
                <a:lnTo>
                  <a:pt x="7949232" y="759886"/>
                </a:lnTo>
                <a:lnTo>
                  <a:pt x="7949596" y="759968"/>
                </a:lnTo>
                <a:lnTo>
                  <a:pt x="7959925" y="764012"/>
                </a:lnTo>
                <a:lnTo>
                  <a:pt x="7971639" y="764932"/>
                </a:lnTo>
                <a:lnTo>
                  <a:pt x="7971723" y="764951"/>
                </a:lnTo>
                <a:cubicBezTo>
                  <a:pt x="7979748" y="765629"/>
                  <a:pt x="7987439" y="767535"/>
                  <a:pt x="7992297" y="777393"/>
                </a:cubicBezTo>
                <a:cubicBezTo>
                  <a:pt x="7988392" y="781965"/>
                  <a:pt x="7984582" y="787013"/>
                  <a:pt x="7980200" y="791585"/>
                </a:cubicBezTo>
                <a:cubicBezTo>
                  <a:pt x="7932480" y="841306"/>
                  <a:pt x="7928384" y="845687"/>
                  <a:pt x="7977438" y="892169"/>
                </a:cubicBezTo>
                <a:cubicBezTo>
                  <a:pt x="8023920" y="936175"/>
                  <a:pt x="8017348" y="993515"/>
                  <a:pt x="8021348" y="1043617"/>
                </a:cubicBezTo>
                <a:cubicBezTo>
                  <a:pt x="8023349" y="1068858"/>
                  <a:pt x="8034493" y="1103053"/>
                  <a:pt x="8017729" y="1132104"/>
                </a:cubicBezTo>
                <a:cubicBezTo>
                  <a:pt x="7991059" y="1178300"/>
                  <a:pt x="8005822" y="1236879"/>
                  <a:pt x="7974961" y="1282599"/>
                </a:cubicBezTo>
                <a:cubicBezTo>
                  <a:pt x="7972390" y="1286314"/>
                  <a:pt x="7975343" y="1295267"/>
                  <a:pt x="7977914" y="1300697"/>
                </a:cubicBezTo>
                <a:cubicBezTo>
                  <a:pt x="8001822" y="1351655"/>
                  <a:pt x="7984868" y="1411187"/>
                  <a:pt x="8017348" y="1462622"/>
                </a:cubicBezTo>
                <a:cubicBezTo>
                  <a:pt x="8024777" y="1474374"/>
                  <a:pt x="8033359" y="1485522"/>
                  <a:pt x="8043002" y="1493973"/>
                </a:cubicBezTo>
                <a:lnTo>
                  <a:pt x="8048878" y="1496757"/>
                </a:lnTo>
                <a:lnTo>
                  <a:pt x="8053185" y="1501448"/>
                </a:lnTo>
                <a:lnTo>
                  <a:pt x="8074491" y="1508888"/>
                </a:lnTo>
                <a:lnTo>
                  <a:pt x="8075025" y="1509141"/>
                </a:lnTo>
                <a:lnTo>
                  <a:pt x="8075144" y="1509116"/>
                </a:lnTo>
                <a:lnTo>
                  <a:pt x="8074491" y="1508888"/>
                </a:lnTo>
                <a:lnTo>
                  <a:pt x="8048878" y="1496757"/>
                </a:lnTo>
                <a:lnTo>
                  <a:pt x="8017538" y="1462622"/>
                </a:lnTo>
                <a:cubicBezTo>
                  <a:pt x="7985058" y="1411187"/>
                  <a:pt x="8002013" y="1351655"/>
                  <a:pt x="7978105" y="1300697"/>
                </a:cubicBezTo>
                <a:cubicBezTo>
                  <a:pt x="7975533" y="1295172"/>
                  <a:pt x="7972580" y="1286314"/>
                  <a:pt x="7975152" y="1282599"/>
                </a:cubicBezTo>
                <a:cubicBezTo>
                  <a:pt x="8005918" y="1236879"/>
                  <a:pt x="7991154" y="1178300"/>
                  <a:pt x="8017919" y="1132104"/>
                </a:cubicBezTo>
                <a:cubicBezTo>
                  <a:pt x="8034683" y="1103053"/>
                  <a:pt x="8023634" y="1068858"/>
                  <a:pt x="8021539" y="1043617"/>
                </a:cubicBezTo>
                <a:cubicBezTo>
                  <a:pt x="8017538" y="993515"/>
                  <a:pt x="8024015" y="936270"/>
                  <a:pt x="7977628" y="892169"/>
                </a:cubicBezTo>
                <a:cubicBezTo>
                  <a:pt x="7928479" y="845592"/>
                  <a:pt x="7932670" y="841306"/>
                  <a:pt x="7980391" y="791585"/>
                </a:cubicBezTo>
                <a:cubicBezTo>
                  <a:pt x="7984772" y="787013"/>
                  <a:pt x="7988582" y="781965"/>
                  <a:pt x="7992488" y="777393"/>
                </a:cubicBezTo>
                <a:cubicBezTo>
                  <a:pt x="7987582" y="767535"/>
                  <a:pt x="7979891" y="765630"/>
                  <a:pt x="7971878" y="764951"/>
                </a:cubicBezTo>
                <a:lnTo>
                  <a:pt x="7971639" y="764932"/>
                </a:lnTo>
                <a:lnTo>
                  <a:pt x="7949596" y="759968"/>
                </a:lnTo>
                <a:lnTo>
                  <a:pt x="7949339" y="759867"/>
                </a:lnTo>
                <a:cubicBezTo>
                  <a:pt x="7949339" y="759676"/>
                  <a:pt x="7949339" y="759486"/>
                  <a:pt x="7949435" y="759295"/>
                </a:cubicBezTo>
                <a:cubicBezTo>
                  <a:pt x="7953816" y="743389"/>
                  <a:pt x="7953816" y="727387"/>
                  <a:pt x="7949339" y="711480"/>
                </a:cubicBezTo>
                <a:cubicBezTo>
                  <a:pt x="7976771" y="733292"/>
                  <a:pt x="8016490" y="754438"/>
                  <a:pt x="8007823" y="792252"/>
                </a:cubicBezTo>
                <a:cubicBezTo>
                  <a:pt x="8001346" y="820637"/>
                  <a:pt x="8007061" y="848068"/>
                  <a:pt x="8003632" y="875310"/>
                </a:cubicBezTo>
                <a:cubicBezTo>
                  <a:pt x="8000393" y="901409"/>
                  <a:pt x="8021444" y="943128"/>
                  <a:pt x="8044303" y="956177"/>
                </a:cubicBezTo>
                <a:cubicBezTo>
                  <a:pt x="8066497" y="968845"/>
                  <a:pt x="8073545" y="980085"/>
                  <a:pt x="8081737" y="1000850"/>
                </a:cubicBezTo>
                <a:cubicBezTo>
                  <a:pt x="8092024" y="1026758"/>
                  <a:pt x="8094024" y="1060095"/>
                  <a:pt x="8128790" y="1071144"/>
                </a:cubicBezTo>
                <a:cubicBezTo>
                  <a:pt x="8132171" y="1072240"/>
                  <a:pt x="8135458" y="1075431"/>
                  <a:pt x="8136517" y="1079050"/>
                </a:cubicBezTo>
                <a:lnTo>
                  <a:pt x="8130925" y="1089454"/>
                </a:lnTo>
                <a:lnTo>
                  <a:pt x="8131076" y="1089337"/>
                </a:lnTo>
                <a:cubicBezTo>
                  <a:pt x="8142125" y="1083717"/>
                  <a:pt x="8135743" y="1073144"/>
                  <a:pt x="8128981" y="1070954"/>
                </a:cubicBezTo>
                <a:cubicBezTo>
                  <a:pt x="8094310" y="1059904"/>
                  <a:pt x="8092214" y="1026567"/>
                  <a:pt x="8081927" y="1000659"/>
                </a:cubicBezTo>
                <a:cubicBezTo>
                  <a:pt x="8073736" y="979895"/>
                  <a:pt x="8066687" y="968655"/>
                  <a:pt x="8044494" y="955987"/>
                </a:cubicBezTo>
                <a:cubicBezTo>
                  <a:pt x="8021634" y="942938"/>
                  <a:pt x="8000584" y="901123"/>
                  <a:pt x="8003822" y="875120"/>
                </a:cubicBezTo>
                <a:cubicBezTo>
                  <a:pt x="8007251" y="847878"/>
                  <a:pt x="8001536" y="820351"/>
                  <a:pt x="8008013" y="792062"/>
                </a:cubicBezTo>
                <a:cubicBezTo>
                  <a:pt x="8016681" y="754342"/>
                  <a:pt x="7976962" y="733102"/>
                  <a:pt x="7949530" y="711290"/>
                </a:cubicBezTo>
                <a:cubicBezTo>
                  <a:pt x="7930575" y="641281"/>
                  <a:pt x="7865329" y="613850"/>
                  <a:pt x="7815418" y="576797"/>
                </a:cubicBezTo>
                <a:cubicBezTo>
                  <a:pt x="7759220" y="535077"/>
                  <a:pt x="7747409" y="480404"/>
                  <a:pt x="7736455" y="420777"/>
                </a:cubicBezTo>
                <a:close/>
                <a:moveTo>
                  <a:pt x="2968369" y="415471"/>
                </a:moveTo>
                <a:lnTo>
                  <a:pt x="2942410" y="424069"/>
                </a:lnTo>
                <a:cubicBezTo>
                  <a:pt x="2933802" y="427855"/>
                  <a:pt x="2923789" y="428440"/>
                  <a:pt x="2913900" y="429063"/>
                </a:cubicBezTo>
                <a:lnTo>
                  <a:pt x="2913099" y="429214"/>
                </a:lnTo>
                <a:lnTo>
                  <a:pt x="2903822" y="429915"/>
                </a:lnTo>
                <a:lnTo>
                  <a:pt x="2886550" y="434212"/>
                </a:lnTo>
                <a:lnTo>
                  <a:pt x="2886140" y="434289"/>
                </a:lnTo>
                <a:lnTo>
                  <a:pt x="2886107" y="434322"/>
                </a:lnTo>
                <a:lnTo>
                  <a:pt x="2886550" y="434212"/>
                </a:lnTo>
                <a:lnTo>
                  <a:pt x="2913099" y="429214"/>
                </a:lnTo>
                <a:lnTo>
                  <a:pt x="2923487" y="428428"/>
                </a:lnTo>
                <a:cubicBezTo>
                  <a:pt x="2930023" y="427790"/>
                  <a:pt x="2936387" y="426688"/>
                  <a:pt x="2942124" y="424164"/>
                </a:cubicBezTo>
                <a:cubicBezTo>
                  <a:pt x="2950650" y="420402"/>
                  <a:pt x="2960318" y="419021"/>
                  <a:pt x="2968367" y="415473"/>
                </a:cubicBezTo>
                <a:close/>
                <a:moveTo>
                  <a:pt x="452194" y="406582"/>
                </a:moveTo>
                <a:lnTo>
                  <a:pt x="451408" y="407960"/>
                </a:lnTo>
                <a:lnTo>
                  <a:pt x="450098" y="414814"/>
                </a:lnTo>
                <a:close/>
                <a:moveTo>
                  <a:pt x="1297874" y="398253"/>
                </a:moveTo>
                <a:lnTo>
                  <a:pt x="1288203" y="434166"/>
                </a:lnTo>
                <a:cubicBezTo>
                  <a:pt x="1282584" y="447025"/>
                  <a:pt x="1286203" y="459312"/>
                  <a:pt x="1284489" y="471695"/>
                </a:cubicBezTo>
                <a:lnTo>
                  <a:pt x="1284491" y="471709"/>
                </a:lnTo>
                <a:lnTo>
                  <a:pt x="1284882" y="453203"/>
                </a:lnTo>
                <a:cubicBezTo>
                  <a:pt x="1284895" y="446977"/>
                  <a:pt x="1285394" y="440690"/>
                  <a:pt x="1288203" y="434261"/>
                </a:cubicBezTo>
                <a:cubicBezTo>
                  <a:pt x="1293799" y="421402"/>
                  <a:pt x="1296996" y="409442"/>
                  <a:pt x="1297883" y="398307"/>
                </a:cubicBezTo>
                <a:close/>
                <a:moveTo>
                  <a:pt x="1200573" y="367015"/>
                </a:moveTo>
                <a:lnTo>
                  <a:pt x="1182539" y="372781"/>
                </a:lnTo>
                <a:lnTo>
                  <a:pt x="1182571" y="372800"/>
                </a:lnTo>
                <a:lnTo>
                  <a:pt x="1200638" y="367024"/>
                </a:lnTo>
                <a:close/>
                <a:moveTo>
                  <a:pt x="2491497" y="328152"/>
                </a:moveTo>
                <a:cubicBezTo>
                  <a:pt x="2482877" y="335272"/>
                  <a:pt x="2475590" y="338630"/>
                  <a:pt x="2469283" y="339357"/>
                </a:cubicBezTo>
                <a:lnTo>
                  <a:pt x="2452954" y="334787"/>
                </a:lnTo>
                <a:lnTo>
                  <a:pt x="2453040" y="334880"/>
                </a:lnTo>
                <a:cubicBezTo>
                  <a:pt x="2462445" y="341678"/>
                  <a:pt x="2474353" y="342488"/>
                  <a:pt x="2491592" y="328248"/>
                </a:cubicBezTo>
                <a:lnTo>
                  <a:pt x="2501624" y="328450"/>
                </a:lnTo>
                <a:lnTo>
                  <a:pt x="2501558" y="328354"/>
                </a:lnTo>
                <a:cubicBezTo>
                  <a:pt x="2498117" y="326223"/>
                  <a:pt x="2494260" y="325866"/>
                  <a:pt x="2491497" y="328152"/>
                </a:cubicBezTo>
                <a:close/>
                <a:moveTo>
                  <a:pt x="1313976" y="328124"/>
                </a:moveTo>
                <a:lnTo>
                  <a:pt x="1313921" y="328414"/>
                </a:lnTo>
                <a:cubicBezTo>
                  <a:pt x="1315516" y="342249"/>
                  <a:pt x="1326256" y="354488"/>
                  <a:pt x="1348401" y="364823"/>
                </a:cubicBezTo>
                <a:cubicBezTo>
                  <a:pt x="1427459" y="387398"/>
                  <a:pt x="1502898" y="418068"/>
                  <a:pt x="1554237" y="485600"/>
                </a:cubicBezTo>
                <a:lnTo>
                  <a:pt x="1556028" y="488289"/>
                </a:lnTo>
                <a:lnTo>
                  <a:pt x="1567604" y="507933"/>
                </a:lnTo>
                <a:lnTo>
                  <a:pt x="1571635" y="519875"/>
                </a:lnTo>
                <a:lnTo>
                  <a:pt x="1572362" y="524436"/>
                </a:lnTo>
                <a:lnTo>
                  <a:pt x="1567868" y="542693"/>
                </a:lnTo>
                <a:lnTo>
                  <a:pt x="1567927" y="542645"/>
                </a:lnTo>
                <a:cubicBezTo>
                  <a:pt x="1571115" y="537842"/>
                  <a:pt x="1572626" y="532873"/>
                  <a:pt x="1572909" y="527868"/>
                </a:cubicBezTo>
                <a:lnTo>
                  <a:pt x="1572362" y="524436"/>
                </a:lnTo>
                <a:lnTo>
                  <a:pt x="1572704" y="523045"/>
                </a:lnTo>
                <a:lnTo>
                  <a:pt x="1571635" y="519875"/>
                </a:lnTo>
                <a:lnTo>
                  <a:pt x="1570518" y="512878"/>
                </a:lnTo>
                <a:lnTo>
                  <a:pt x="1567604" y="507933"/>
                </a:lnTo>
                <a:lnTo>
                  <a:pt x="1566056" y="503345"/>
                </a:lnTo>
                <a:lnTo>
                  <a:pt x="1556028" y="488289"/>
                </a:lnTo>
                <a:lnTo>
                  <a:pt x="1554332" y="485411"/>
                </a:lnTo>
                <a:cubicBezTo>
                  <a:pt x="1502992" y="417878"/>
                  <a:pt x="1427554" y="387208"/>
                  <a:pt x="1348497" y="364634"/>
                </a:cubicBezTo>
                <a:cubicBezTo>
                  <a:pt x="1357451" y="347393"/>
                  <a:pt x="1369452" y="344155"/>
                  <a:pt x="1390311" y="342726"/>
                </a:cubicBezTo>
                <a:cubicBezTo>
                  <a:pt x="1428126" y="340059"/>
                  <a:pt x="1457939" y="360157"/>
                  <a:pt x="1491848" y="367205"/>
                </a:cubicBezTo>
                <a:lnTo>
                  <a:pt x="1552276" y="392654"/>
                </a:lnTo>
                <a:lnTo>
                  <a:pt x="1563410" y="400623"/>
                </a:lnTo>
                <a:lnTo>
                  <a:pt x="1604308" y="448041"/>
                </a:lnTo>
                <a:lnTo>
                  <a:pt x="1621864" y="496579"/>
                </a:lnTo>
                <a:lnTo>
                  <a:pt x="1621864" y="496554"/>
                </a:lnTo>
                <a:cubicBezTo>
                  <a:pt x="1613530" y="460312"/>
                  <a:pt x="1598290" y="431522"/>
                  <a:pt x="1576489" y="409984"/>
                </a:cubicBezTo>
                <a:lnTo>
                  <a:pt x="1563410" y="400623"/>
                </a:lnTo>
                <a:lnTo>
                  <a:pt x="1558968" y="395473"/>
                </a:lnTo>
                <a:lnTo>
                  <a:pt x="1552276" y="392654"/>
                </a:lnTo>
                <a:lnTo>
                  <a:pt x="1538912" y="383089"/>
                </a:lnTo>
                <a:cubicBezTo>
                  <a:pt x="1524774" y="375920"/>
                  <a:pt x="1509040" y="370538"/>
                  <a:pt x="1491752" y="366919"/>
                </a:cubicBezTo>
                <a:cubicBezTo>
                  <a:pt x="1457843" y="359870"/>
                  <a:pt x="1428030" y="339868"/>
                  <a:pt x="1390216" y="342440"/>
                </a:cubicBezTo>
                <a:cubicBezTo>
                  <a:pt x="1369261" y="343868"/>
                  <a:pt x="1357354" y="347107"/>
                  <a:pt x="1348401" y="364347"/>
                </a:cubicBezTo>
                <a:cubicBezTo>
                  <a:pt x="1337328" y="359180"/>
                  <a:pt x="1329101" y="353536"/>
                  <a:pt x="1323441" y="347455"/>
                </a:cubicBezTo>
                <a:close/>
                <a:moveTo>
                  <a:pt x="2276328" y="314151"/>
                </a:moveTo>
                <a:cubicBezTo>
                  <a:pt x="2258778" y="315008"/>
                  <a:pt x="2242717" y="318860"/>
                  <a:pt x="2228745" y="325236"/>
                </a:cubicBezTo>
                <a:lnTo>
                  <a:pt x="2227220" y="326377"/>
                </a:lnTo>
                <a:lnTo>
                  <a:pt x="2201278" y="343642"/>
                </a:lnTo>
                <a:lnTo>
                  <a:pt x="2197694" y="348475"/>
                </a:lnTo>
                <a:lnTo>
                  <a:pt x="2193699" y="351465"/>
                </a:lnTo>
                <a:lnTo>
                  <a:pt x="2190230" y="358542"/>
                </a:lnTo>
                <a:lnTo>
                  <a:pt x="2182194" y="369377"/>
                </a:lnTo>
                <a:lnTo>
                  <a:pt x="2178510" y="382446"/>
                </a:lnTo>
                <a:lnTo>
                  <a:pt x="2174798" y="390018"/>
                </a:lnTo>
                <a:lnTo>
                  <a:pt x="2174891" y="395281"/>
                </a:lnTo>
                <a:lnTo>
                  <a:pt x="2173208" y="401250"/>
                </a:lnTo>
                <a:lnTo>
                  <a:pt x="2175587" y="434536"/>
                </a:lnTo>
                <a:lnTo>
                  <a:pt x="2175648" y="438071"/>
                </a:lnTo>
                <a:cubicBezTo>
                  <a:pt x="2179363" y="454454"/>
                  <a:pt x="2181363" y="469408"/>
                  <a:pt x="2179840" y="474457"/>
                </a:cubicBezTo>
                <a:cubicBezTo>
                  <a:pt x="2173647" y="551514"/>
                  <a:pt x="2205462" y="600282"/>
                  <a:pt x="2258897" y="633238"/>
                </a:cubicBezTo>
                <a:cubicBezTo>
                  <a:pt x="2284424" y="649050"/>
                  <a:pt x="2308903" y="657718"/>
                  <a:pt x="2308521" y="694770"/>
                </a:cubicBezTo>
                <a:cubicBezTo>
                  <a:pt x="2308332" y="716011"/>
                  <a:pt x="2331001" y="730584"/>
                  <a:pt x="2348717" y="727726"/>
                </a:cubicBezTo>
                <a:lnTo>
                  <a:pt x="2348785" y="727692"/>
                </a:lnTo>
                <a:lnTo>
                  <a:pt x="2322024" y="720285"/>
                </a:lnTo>
                <a:cubicBezTo>
                  <a:pt x="2314166" y="714344"/>
                  <a:pt x="2308569" y="705390"/>
                  <a:pt x="2308711" y="694770"/>
                </a:cubicBezTo>
                <a:cubicBezTo>
                  <a:pt x="2309189" y="657717"/>
                  <a:pt x="2284614" y="649050"/>
                  <a:pt x="2259087" y="633238"/>
                </a:cubicBezTo>
                <a:cubicBezTo>
                  <a:pt x="2205652" y="600282"/>
                  <a:pt x="2173837" y="551514"/>
                  <a:pt x="2180029" y="474457"/>
                </a:cubicBezTo>
                <a:cubicBezTo>
                  <a:pt x="2181553" y="469408"/>
                  <a:pt x="2179649" y="454454"/>
                  <a:pt x="2175839" y="438071"/>
                </a:cubicBezTo>
                <a:lnTo>
                  <a:pt x="2175587" y="434536"/>
                </a:lnTo>
                <a:lnTo>
                  <a:pt x="2174891" y="395281"/>
                </a:lnTo>
                <a:lnTo>
                  <a:pt x="2178510" y="382446"/>
                </a:lnTo>
                <a:lnTo>
                  <a:pt x="2190230" y="358542"/>
                </a:lnTo>
                <a:lnTo>
                  <a:pt x="2197694" y="348475"/>
                </a:lnTo>
                <a:lnTo>
                  <a:pt x="2227220" y="326377"/>
                </a:lnTo>
                <a:lnTo>
                  <a:pt x="2228935" y="325236"/>
                </a:lnTo>
                <a:lnTo>
                  <a:pt x="2276509" y="314153"/>
                </a:lnTo>
                <a:close/>
                <a:moveTo>
                  <a:pt x="981010" y="310897"/>
                </a:moveTo>
                <a:lnTo>
                  <a:pt x="981309" y="311446"/>
                </a:lnTo>
                <a:lnTo>
                  <a:pt x="991454" y="333994"/>
                </a:lnTo>
                <a:lnTo>
                  <a:pt x="998072" y="368634"/>
                </a:lnTo>
                <a:cubicBezTo>
                  <a:pt x="1003025" y="397209"/>
                  <a:pt x="1021027" y="420831"/>
                  <a:pt x="1041220" y="445119"/>
                </a:cubicBezTo>
                <a:lnTo>
                  <a:pt x="1041409" y="445307"/>
                </a:lnTo>
                <a:lnTo>
                  <a:pt x="1014122" y="408674"/>
                </a:lnTo>
                <a:cubicBezTo>
                  <a:pt x="1006478" y="396161"/>
                  <a:pt x="1000739" y="383112"/>
                  <a:pt x="998262" y="368824"/>
                </a:cubicBezTo>
                <a:cubicBezTo>
                  <a:pt x="996405" y="358108"/>
                  <a:pt x="995338" y="347540"/>
                  <a:pt x="993123" y="337702"/>
                </a:cubicBezTo>
                <a:lnTo>
                  <a:pt x="991454" y="333994"/>
                </a:lnTo>
                <a:lnTo>
                  <a:pt x="990297" y="327938"/>
                </a:lnTo>
                <a:lnTo>
                  <a:pt x="981309" y="311446"/>
                </a:lnTo>
                <a:lnTo>
                  <a:pt x="981091" y="310960"/>
                </a:lnTo>
                <a:close/>
                <a:moveTo>
                  <a:pt x="3073275" y="293359"/>
                </a:moveTo>
                <a:cubicBezTo>
                  <a:pt x="3022237" y="296100"/>
                  <a:pt x="2986322" y="333962"/>
                  <a:pt x="2985178" y="393684"/>
                </a:cubicBezTo>
                <a:lnTo>
                  <a:pt x="2985155" y="393741"/>
                </a:lnTo>
                <a:lnTo>
                  <a:pt x="3019062" y="388684"/>
                </a:lnTo>
                <a:cubicBezTo>
                  <a:pt x="3027922" y="383230"/>
                  <a:pt x="3034088" y="373586"/>
                  <a:pt x="3037088" y="358442"/>
                </a:cubicBezTo>
                <a:cubicBezTo>
                  <a:pt x="3046900" y="309198"/>
                  <a:pt x="3074999" y="300244"/>
                  <a:pt x="3115861" y="326343"/>
                </a:cubicBezTo>
                <a:cubicBezTo>
                  <a:pt x="3134934" y="338487"/>
                  <a:pt x="3147096" y="336862"/>
                  <a:pt x="3153996" y="323597"/>
                </a:cubicBezTo>
                <a:lnTo>
                  <a:pt x="3159192" y="306557"/>
                </a:lnTo>
                <a:lnTo>
                  <a:pt x="3143901" y="308602"/>
                </a:lnTo>
                <a:cubicBezTo>
                  <a:pt x="3138984" y="307387"/>
                  <a:pt x="3134101" y="304864"/>
                  <a:pt x="3128625" y="302816"/>
                </a:cubicBezTo>
                <a:cubicBezTo>
                  <a:pt x="3108979" y="295434"/>
                  <a:pt x="3090286" y="292445"/>
                  <a:pt x="3073275" y="293359"/>
                </a:cubicBezTo>
                <a:close/>
                <a:moveTo>
                  <a:pt x="2404713" y="287969"/>
                </a:moveTo>
                <a:cubicBezTo>
                  <a:pt x="2396319" y="287219"/>
                  <a:pt x="2387437" y="291243"/>
                  <a:pt x="2377101" y="299101"/>
                </a:cubicBezTo>
                <a:cubicBezTo>
                  <a:pt x="2355670" y="315389"/>
                  <a:pt x="2337382" y="338725"/>
                  <a:pt x="2310045" y="344059"/>
                </a:cubicBezTo>
                <a:cubicBezTo>
                  <a:pt x="2271184" y="351679"/>
                  <a:pt x="2257563" y="377682"/>
                  <a:pt x="2248324" y="411591"/>
                </a:cubicBezTo>
                <a:cubicBezTo>
                  <a:pt x="2242133" y="434261"/>
                  <a:pt x="2245181" y="459693"/>
                  <a:pt x="2229655" y="479600"/>
                </a:cubicBezTo>
                <a:cubicBezTo>
                  <a:pt x="2227798" y="482029"/>
                  <a:pt x="2224265" y="484565"/>
                  <a:pt x="2221380" y="487128"/>
                </a:cubicBezTo>
                <a:lnTo>
                  <a:pt x="2221017" y="487762"/>
                </a:lnTo>
                <a:lnTo>
                  <a:pt x="2218821" y="489792"/>
                </a:lnTo>
                <a:lnTo>
                  <a:pt x="2217176" y="494479"/>
                </a:lnTo>
                <a:lnTo>
                  <a:pt x="2216983" y="494816"/>
                </a:lnTo>
                <a:lnTo>
                  <a:pt x="2217041" y="494864"/>
                </a:lnTo>
                <a:lnTo>
                  <a:pt x="2217176" y="494479"/>
                </a:lnTo>
                <a:lnTo>
                  <a:pt x="2221017" y="487762"/>
                </a:lnTo>
                <a:lnTo>
                  <a:pt x="2229750" y="479695"/>
                </a:lnTo>
                <a:cubicBezTo>
                  <a:pt x="2245275" y="459788"/>
                  <a:pt x="2242227" y="434356"/>
                  <a:pt x="2248419" y="411687"/>
                </a:cubicBezTo>
                <a:cubicBezTo>
                  <a:pt x="2257658" y="377778"/>
                  <a:pt x="2271279" y="351775"/>
                  <a:pt x="2310142" y="344155"/>
                </a:cubicBezTo>
                <a:cubicBezTo>
                  <a:pt x="2337478" y="338820"/>
                  <a:pt x="2355766" y="315484"/>
                  <a:pt x="2377197" y="299197"/>
                </a:cubicBezTo>
                <a:cubicBezTo>
                  <a:pt x="2387531" y="291291"/>
                  <a:pt x="2396414" y="287266"/>
                  <a:pt x="2404807" y="288028"/>
                </a:cubicBezTo>
                <a:lnTo>
                  <a:pt x="2417126" y="292864"/>
                </a:lnTo>
                <a:lnTo>
                  <a:pt x="2417058" y="292792"/>
                </a:lnTo>
                <a:cubicBezTo>
                  <a:pt x="2412985" y="289913"/>
                  <a:pt x="2408910" y="288344"/>
                  <a:pt x="2404713" y="287969"/>
                </a:cubicBezTo>
                <a:close/>
                <a:moveTo>
                  <a:pt x="3039629" y="275443"/>
                </a:moveTo>
                <a:lnTo>
                  <a:pt x="3039292" y="275515"/>
                </a:lnTo>
                <a:cubicBezTo>
                  <a:pt x="3020586" y="283076"/>
                  <a:pt x="3003228" y="295815"/>
                  <a:pt x="2985750" y="304530"/>
                </a:cubicBezTo>
                <a:cubicBezTo>
                  <a:pt x="2965270" y="314722"/>
                  <a:pt x="2932981" y="324819"/>
                  <a:pt x="2938601" y="363966"/>
                </a:cubicBezTo>
                <a:cubicBezTo>
                  <a:pt x="2940125" y="374539"/>
                  <a:pt x="2919169" y="386636"/>
                  <a:pt x="2904025" y="394066"/>
                </a:cubicBezTo>
                <a:cubicBezTo>
                  <a:pt x="2852210" y="419402"/>
                  <a:pt x="2807156" y="454168"/>
                  <a:pt x="2762864" y="491411"/>
                </a:cubicBezTo>
                <a:lnTo>
                  <a:pt x="2736326" y="511565"/>
                </a:lnTo>
                <a:lnTo>
                  <a:pt x="2713070" y="522399"/>
                </a:lnTo>
                <a:lnTo>
                  <a:pt x="2712540" y="522607"/>
                </a:lnTo>
                <a:lnTo>
                  <a:pt x="2712628" y="522605"/>
                </a:lnTo>
                <a:lnTo>
                  <a:pt x="2713070" y="522399"/>
                </a:lnTo>
                <a:lnTo>
                  <a:pt x="2731635" y="515128"/>
                </a:lnTo>
                <a:lnTo>
                  <a:pt x="2736326" y="511565"/>
                </a:lnTo>
                <a:lnTo>
                  <a:pt x="2740604" y="509572"/>
                </a:lnTo>
                <a:cubicBezTo>
                  <a:pt x="2748958" y="503755"/>
                  <a:pt x="2756423" y="497066"/>
                  <a:pt x="2763246" y="491315"/>
                </a:cubicBezTo>
                <a:cubicBezTo>
                  <a:pt x="2807536" y="454073"/>
                  <a:pt x="2852589" y="419306"/>
                  <a:pt x="2904406" y="393970"/>
                </a:cubicBezTo>
                <a:cubicBezTo>
                  <a:pt x="2919645" y="386540"/>
                  <a:pt x="2940505" y="374444"/>
                  <a:pt x="2938981" y="363871"/>
                </a:cubicBezTo>
                <a:cubicBezTo>
                  <a:pt x="2933362" y="324723"/>
                  <a:pt x="2965652" y="314627"/>
                  <a:pt x="2986131" y="304435"/>
                </a:cubicBezTo>
                <a:cubicBezTo>
                  <a:pt x="2994871" y="300077"/>
                  <a:pt x="3003579" y="294714"/>
                  <a:pt x="3012442" y="289494"/>
                </a:cubicBezTo>
                <a:close/>
                <a:moveTo>
                  <a:pt x="860470" y="272422"/>
                </a:moveTo>
                <a:lnTo>
                  <a:pt x="882724" y="275193"/>
                </a:lnTo>
                <a:lnTo>
                  <a:pt x="882910" y="275182"/>
                </a:lnTo>
                <a:close/>
                <a:moveTo>
                  <a:pt x="1287856" y="265534"/>
                </a:moveTo>
                <a:lnTo>
                  <a:pt x="1286393" y="279099"/>
                </a:lnTo>
                <a:cubicBezTo>
                  <a:pt x="1278964" y="290625"/>
                  <a:pt x="1266391" y="287005"/>
                  <a:pt x="1255532" y="286148"/>
                </a:cubicBezTo>
                <a:lnTo>
                  <a:pt x="1242477" y="282751"/>
                </a:lnTo>
                <a:lnTo>
                  <a:pt x="1239761" y="282025"/>
                </a:lnTo>
                <a:lnTo>
                  <a:pt x="1239684" y="282024"/>
                </a:lnTo>
                <a:lnTo>
                  <a:pt x="1234530" y="280683"/>
                </a:lnTo>
                <a:cubicBezTo>
                  <a:pt x="1227719" y="279575"/>
                  <a:pt x="1221719" y="281195"/>
                  <a:pt x="1218385" y="291577"/>
                </a:cubicBezTo>
                <a:lnTo>
                  <a:pt x="1218388" y="291667"/>
                </a:lnTo>
                <a:lnTo>
                  <a:pt x="1225154" y="281916"/>
                </a:lnTo>
                <a:lnTo>
                  <a:pt x="1239684" y="282024"/>
                </a:lnTo>
                <a:lnTo>
                  <a:pt x="1242477" y="282751"/>
                </a:lnTo>
                <a:lnTo>
                  <a:pt x="1255533" y="286242"/>
                </a:lnTo>
                <a:cubicBezTo>
                  <a:pt x="1266391" y="287099"/>
                  <a:pt x="1278964" y="290719"/>
                  <a:pt x="1286394" y="279194"/>
                </a:cubicBezTo>
                <a:cubicBezTo>
                  <a:pt x="1289537" y="274288"/>
                  <a:pt x="1289442" y="269812"/>
                  <a:pt x="1287859" y="265537"/>
                </a:cubicBezTo>
                <a:close/>
                <a:moveTo>
                  <a:pt x="1145249" y="265497"/>
                </a:moveTo>
                <a:lnTo>
                  <a:pt x="1145269" y="265537"/>
                </a:lnTo>
                <a:lnTo>
                  <a:pt x="1149123" y="268496"/>
                </a:lnTo>
                <a:close/>
                <a:moveTo>
                  <a:pt x="2404942" y="244703"/>
                </a:moveTo>
                <a:lnTo>
                  <a:pt x="2404812" y="244723"/>
                </a:lnTo>
                <a:lnTo>
                  <a:pt x="2385507" y="245963"/>
                </a:lnTo>
                <a:lnTo>
                  <a:pt x="2379487" y="248647"/>
                </a:lnTo>
                <a:lnTo>
                  <a:pt x="2375584" y="249252"/>
                </a:lnTo>
                <a:lnTo>
                  <a:pt x="2370130" y="252820"/>
                </a:lnTo>
                <a:lnTo>
                  <a:pt x="2367418" y="254028"/>
                </a:lnTo>
                <a:lnTo>
                  <a:pt x="2366775" y="255014"/>
                </a:lnTo>
                <a:lnTo>
                  <a:pt x="2363877" y="256908"/>
                </a:lnTo>
                <a:cubicBezTo>
                  <a:pt x="2360864" y="259938"/>
                  <a:pt x="2358927" y="263407"/>
                  <a:pt x="2358624" y="267193"/>
                </a:cubicBezTo>
                <a:lnTo>
                  <a:pt x="2348836" y="296565"/>
                </a:lnTo>
                <a:lnTo>
                  <a:pt x="2344427" y="301260"/>
                </a:lnTo>
                <a:lnTo>
                  <a:pt x="2329711" y="310412"/>
                </a:lnTo>
                <a:lnTo>
                  <a:pt x="2323972" y="312347"/>
                </a:lnTo>
                <a:lnTo>
                  <a:pt x="2301316" y="314407"/>
                </a:lnTo>
                <a:lnTo>
                  <a:pt x="2301485" y="314409"/>
                </a:lnTo>
                <a:cubicBezTo>
                  <a:pt x="2308056" y="314485"/>
                  <a:pt x="2314703" y="314319"/>
                  <a:pt x="2321030" y="313339"/>
                </a:cubicBezTo>
                <a:lnTo>
                  <a:pt x="2323972" y="312347"/>
                </a:lnTo>
                <a:lnTo>
                  <a:pt x="2327049" y="312067"/>
                </a:lnTo>
                <a:lnTo>
                  <a:pt x="2329711" y="310412"/>
                </a:lnTo>
                <a:lnTo>
                  <a:pt x="2338668" y="307391"/>
                </a:lnTo>
                <a:lnTo>
                  <a:pt x="2344427" y="301260"/>
                </a:lnTo>
                <a:lnTo>
                  <a:pt x="2348015" y="299029"/>
                </a:lnTo>
                <a:lnTo>
                  <a:pt x="2348836" y="296565"/>
                </a:lnTo>
                <a:lnTo>
                  <a:pt x="2352045" y="293148"/>
                </a:lnTo>
                <a:cubicBezTo>
                  <a:pt x="2355534" y="286638"/>
                  <a:pt x="2357920" y="278176"/>
                  <a:pt x="2358813" y="267192"/>
                </a:cubicBezTo>
                <a:lnTo>
                  <a:pt x="2366775" y="255014"/>
                </a:lnTo>
                <a:lnTo>
                  <a:pt x="2370130" y="252820"/>
                </a:lnTo>
                <a:lnTo>
                  <a:pt x="2379487" y="248647"/>
                </a:lnTo>
                <a:lnTo>
                  <a:pt x="2404812" y="244723"/>
                </a:lnTo>
                <a:lnTo>
                  <a:pt x="2404961" y="244714"/>
                </a:lnTo>
                <a:close/>
                <a:moveTo>
                  <a:pt x="2553294" y="240382"/>
                </a:moveTo>
                <a:lnTo>
                  <a:pt x="2551918" y="241276"/>
                </a:lnTo>
                <a:cubicBezTo>
                  <a:pt x="2548134" y="245739"/>
                  <a:pt x="2544718" y="251012"/>
                  <a:pt x="2540647" y="254905"/>
                </a:cubicBezTo>
                <a:cubicBezTo>
                  <a:pt x="2528979" y="266050"/>
                  <a:pt x="2515452" y="272693"/>
                  <a:pt x="2501142" y="277182"/>
                </a:cubicBezTo>
                <a:lnTo>
                  <a:pt x="2456974" y="286517"/>
                </a:lnTo>
                <a:lnTo>
                  <a:pt x="2457112" y="286528"/>
                </a:lnTo>
                <a:cubicBezTo>
                  <a:pt x="2486830" y="281480"/>
                  <a:pt x="2517500" y="277194"/>
                  <a:pt x="2540836" y="254905"/>
                </a:cubicBezTo>
                <a:close/>
                <a:moveTo>
                  <a:pt x="2565400" y="232509"/>
                </a:moveTo>
                <a:lnTo>
                  <a:pt x="2564828" y="232881"/>
                </a:lnTo>
                <a:lnTo>
                  <a:pt x="2565525" y="232541"/>
                </a:lnTo>
                <a:close/>
                <a:moveTo>
                  <a:pt x="1175830" y="228760"/>
                </a:moveTo>
                <a:lnTo>
                  <a:pt x="1162807" y="230843"/>
                </a:lnTo>
                <a:lnTo>
                  <a:pt x="1162788" y="230861"/>
                </a:lnTo>
                <a:close/>
                <a:moveTo>
                  <a:pt x="1222571" y="226378"/>
                </a:moveTo>
                <a:lnTo>
                  <a:pt x="1189772" y="226612"/>
                </a:lnTo>
                <a:lnTo>
                  <a:pt x="1222528" y="226414"/>
                </a:lnTo>
                <a:close/>
                <a:moveTo>
                  <a:pt x="890344" y="213757"/>
                </a:moveTo>
                <a:lnTo>
                  <a:pt x="890172" y="213778"/>
                </a:lnTo>
                <a:lnTo>
                  <a:pt x="908821" y="217283"/>
                </a:lnTo>
                <a:lnTo>
                  <a:pt x="908916" y="217245"/>
                </a:lnTo>
                <a:close/>
                <a:moveTo>
                  <a:pt x="1549428" y="191616"/>
                </a:moveTo>
                <a:lnTo>
                  <a:pt x="1531090" y="209185"/>
                </a:lnTo>
                <a:cubicBezTo>
                  <a:pt x="1529233" y="210435"/>
                  <a:pt x="1526585" y="211257"/>
                  <a:pt x="1524549" y="212162"/>
                </a:cubicBezTo>
                <a:lnTo>
                  <a:pt x="1524213" y="212569"/>
                </a:lnTo>
                <a:lnTo>
                  <a:pt x="1522745" y="213281"/>
                </a:lnTo>
                <a:lnTo>
                  <a:pt x="1521728" y="215578"/>
                </a:lnTo>
                <a:lnTo>
                  <a:pt x="1521674" y="215641"/>
                </a:lnTo>
                <a:lnTo>
                  <a:pt x="1521692" y="215658"/>
                </a:lnTo>
                <a:lnTo>
                  <a:pt x="1521728" y="215578"/>
                </a:lnTo>
                <a:lnTo>
                  <a:pt x="1524213" y="212569"/>
                </a:lnTo>
                <a:lnTo>
                  <a:pt x="1530995" y="209280"/>
                </a:lnTo>
                <a:cubicBezTo>
                  <a:pt x="1538472" y="204041"/>
                  <a:pt x="1544515" y="198106"/>
                  <a:pt x="1549423" y="191625"/>
                </a:cubicBezTo>
                <a:close/>
                <a:moveTo>
                  <a:pt x="1422423" y="190279"/>
                </a:moveTo>
                <a:cubicBezTo>
                  <a:pt x="1414552" y="188445"/>
                  <a:pt x="1406647" y="188516"/>
                  <a:pt x="1399265" y="192041"/>
                </a:cubicBezTo>
                <a:cubicBezTo>
                  <a:pt x="1372690" y="204709"/>
                  <a:pt x="1350306" y="211948"/>
                  <a:pt x="1320112" y="195946"/>
                </a:cubicBezTo>
                <a:cubicBezTo>
                  <a:pt x="1303538" y="187183"/>
                  <a:pt x="1291727" y="217377"/>
                  <a:pt x="1275535" y="227283"/>
                </a:cubicBezTo>
                <a:cubicBezTo>
                  <a:pt x="1271035" y="230022"/>
                  <a:pt x="1268766" y="232522"/>
                  <a:pt x="1267976" y="234851"/>
                </a:cubicBezTo>
                <a:lnTo>
                  <a:pt x="1267994" y="234941"/>
                </a:lnTo>
                <a:lnTo>
                  <a:pt x="1275535" y="227378"/>
                </a:lnTo>
                <a:cubicBezTo>
                  <a:pt x="1291728" y="217567"/>
                  <a:pt x="1303540" y="187277"/>
                  <a:pt x="1320112" y="196040"/>
                </a:cubicBezTo>
                <a:cubicBezTo>
                  <a:pt x="1350402" y="212138"/>
                  <a:pt x="1372690" y="204803"/>
                  <a:pt x="1399265" y="192135"/>
                </a:cubicBezTo>
                <a:cubicBezTo>
                  <a:pt x="1406695" y="188611"/>
                  <a:pt x="1414600" y="188540"/>
                  <a:pt x="1422459" y="190373"/>
                </a:cubicBezTo>
                <a:lnTo>
                  <a:pt x="1445214" y="199977"/>
                </a:lnTo>
                <a:lnTo>
                  <a:pt x="1445236" y="199891"/>
                </a:lnTo>
                <a:close/>
                <a:moveTo>
                  <a:pt x="1308658" y="174451"/>
                </a:moveTo>
                <a:lnTo>
                  <a:pt x="1325732" y="176991"/>
                </a:lnTo>
                <a:cubicBezTo>
                  <a:pt x="1336686" y="181896"/>
                  <a:pt x="1344710" y="182516"/>
                  <a:pt x="1349128" y="178408"/>
                </a:cubicBezTo>
                <a:lnTo>
                  <a:pt x="1349128" y="178402"/>
                </a:lnTo>
                <a:lnTo>
                  <a:pt x="1325827" y="176991"/>
                </a:lnTo>
                <a:close/>
                <a:moveTo>
                  <a:pt x="1045449" y="0"/>
                </a:moveTo>
                <a:lnTo>
                  <a:pt x="1086383" y="0"/>
                </a:lnTo>
                <a:lnTo>
                  <a:pt x="1089608" y="41748"/>
                </a:lnTo>
                <a:cubicBezTo>
                  <a:pt x="1089417" y="55571"/>
                  <a:pt x="1088846" y="69263"/>
                  <a:pt x="1090560" y="82884"/>
                </a:cubicBezTo>
                <a:cubicBezTo>
                  <a:pt x="1093798" y="108887"/>
                  <a:pt x="1072748" y="150702"/>
                  <a:pt x="1049888" y="163751"/>
                </a:cubicBezTo>
                <a:cubicBezTo>
                  <a:pt x="1027695" y="176419"/>
                  <a:pt x="1020646" y="187659"/>
                  <a:pt x="1012455" y="208423"/>
                </a:cubicBezTo>
                <a:cubicBezTo>
                  <a:pt x="1002168" y="234331"/>
                  <a:pt x="1000072" y="267668"/>
                  <a:pt x="965401" y="278718"/>
                </a:cubicBezTo>
                <a:cubicBezTo>
                  <a:pt x="958639" y="280908"/>
                  <a:pt x="952257" y="291481"/>
                  <a:pt x="963306" y="297101"/>
                </a:cubicBezTo>
                <a:lnTo>
                  <a:pt x="963457" y="297218"/>
                </a:lnTo>
                <a:lnTo>
                  <a:pt x="957865" y="286814"/>
                </a:lnTo>
                <a:cubicBezTo>
                  <a:pt x="958924" y="283195"/>
                  <a:pt x="962211" y="280004"/>
                  <a:pt x="965592" y="278908"/>
                </a:cubicBezTo>
                <a:cubicBezTo>
                  <a:pt x="1000358" y="267859"/>
                  <a:pt x="1002358" y="234522"/>
                  <a:pt x="1012645" y="208614"/>
                </a:cubicBezTo>
                <a:cubicBezTo>
                  <a:pt x="1020837" y="187849"/>
                  <a:pt x="1027885" y="176609"/>
                  <a:pt x="1050079" y="163941"/>
                </a:cubicBezTo>
                <a:cubicBezTo>
                  <a:pt x="1072938" y="150892"/>
                  <a:pt x="1093989" y="109173"/>
                  <a:pt x="1090750" y="83074"/>
                </a:cubicBezTo>
                <a:cubicBezTo>
                  <a:pt x="1087321" y="55832"/>
                  <a:pt x="1093036" y="28401"/>
                  <a:pt x="1086559" y="16"/>
                </a:cubicBezTo>
                <a:lnTo>
                  <a:pt x="1086560" y="0"/>
                </a:lnTo>
                <a:lnTo>
                  <a:pt x="1114585" y="0"/>
                </a:lnTo>
                <a:lnTo>
                  <a:pt x="1141467" y="29491"/>
                </a:lnTo>
                <a:cubicBezTo>
                  <a:pt x="1160474" y="53856"/>
                  <a:pt x="1153616" y="65000"/>
                  <a:pt x="1116754" y="99933"/>
                </a:cubicBezTo>
                <a:cubicBezTo>
                  <a:pt x="1070367" y="144034"/>
                  <a:pt x="1076844" y="201279"/>
                  <a:pt x="1072843" y="251381"/>
                </a:cubicBezTo>
                <a:cubicBezTo>
                  <a:pt x="1070748" y="276622"/>
                  <a:pt x="1059699" y="310817"/>
                  <a:pt x="1076463" y="339868"/>
                </a:cubicBezTo>
                <a:cubicBezTo>
                  <a:pt x="1103228" y="386064"/>
                  <a:pt x="1088464" y="444643"/>
                  <a:pt x="1119230" y="490363"/>
                </a:cubicBezTo>
                <a:cubicBezTo>
                  <a:pt x="1121802" y="494078"/>
                  <a:pt x="1118849" y="502936"/>
                  <a:pt x="1116277" y="508461"/>
                </a:cubicBezTo>
                <a:cubicBezTo>
                  <a:pt x="1092369" y="559419"/>
                  <a:pt x="1109324" y="618951"/>
                  <a:pt x="1076844" y="670386"/>
                </a:cubicBezTo>
                <a:lnTo>
                  <a:pt x="1045504" y="704521"/>
                </a:lnTo>
                <a:lnTo>
                  <a:pt x="1019891" y="716652"/>
                </a:lnTo>
                <a:lnTo>
                  <a:pt x="1019238" y="716880"/>
                </a:lnTo>
                <a:lnTo>
                  <a:pt x="1019357" y="716905"/>
                </a:lnTo>
                <a:lnTo>
                  <a:pt x="1019891" y="716652"/>
                </a:lnTo>
                <a:lnTo>
                  <a:pt x="1041197" y="709212"/>
                </a:lnTo>
                <a:lnTo>
                  <a:pt x="1045504" y="704521"/>
                </a:lnTo>
                <a:lnTo>
                  <a:pt x="1051380" y="701737"/>
                </a:lnTo>
                <a:cubicBezTo>
                  <a:pt x="1061023" y="693286"/>
                  <a:pt x="1069605" y="682138"/>
                  <a:pt x="1077034" y="670386"/>
                </a:cubicBezTo>
                <a:cubicBezTo>
                  <a:pt x="1109514" y="618951"/>
                  <a:pt x="1092560" y="559419"/>
                  <a:pt x="1116468" y="508461"/>
                </a:cubicBezTo>
                <a:cubicBezTo>
                  <a:pt x="1119039" y="503031"/>
                  <a:pt x="1121993" y="494078"/>
                  <a:pt x="1119421" y="490363"/>
                </a:cubicBezTo>
                <a:cubicBezTo>
                  <a:pt x="1088560" y="444643"/>
                  <a:pt x="1103323" y="386064"/>
                  <a:pt x="1076653" y="339868"/>
                </a:cubicBezTo>
                <a:cubicBezTo>
                  <a:pt x="1059889" y="310817"/>
                  <a:pt x="1071033" y="276622"/>
                  <a:pt x="1073034" y="251381"/>
                </a:cubicBezTo>
                <a:cubicBezTo>
                  <a:pt x="1077034" y="201279"/>
                  <a:pt x="1070462" y="143939"/>
                  <a:pt x="1116944" y="99933"/>
                </a:cubicBezTo>
                <a:cubicBezTo>
                  <a:pt x="1153735" y="65072"/>
                  <a:pt x="1160628" y="53892"/>
                  <a:pt x="1141644" y="29505"/>
                </a:cubicBezTo>
                <a:lnTo>
                  <a:pt x="1114775" y="0"/>
                </a:lnTo>
                <a:lnTo>
                  <a:pt x="1196898" y="0"/>
                </a:lnTo>
                <a:lnTo>
                  <a:pt x="1212956" y="16019"/>
                </a:lnTo>
                <a:cubicBezTo>
                  <a:pt x="1239149" y="90218"/>
                  <a:pt x="1239054" y="89742"/>
                  <a:pt x="1315349" y="84885"/>
                </a:cubicBezTo>
                <a:cubicBezTo>
                  <a:pt x="1330494" y="83932"/>
                  <a:pt x="1346210" y="93743"/>
                  <a:pt x="1359736" y="94981"/>
                </a:cubicBezTo>
                <a:cubicBezTo>
                  <a:pt x="1403456" y="99077"/>
                  <a:pt x="1420315" y="142606"/>
                  <a:pt x="1457558" y="154131"/>
                </a:cubicBezTo>
                <a:cubicBezTo>
                  <a:pt x="1463607" y="155988"/>
                  <a:pt x="1467678" y="159608"/>
                  <a:pt x="1470310" y="164263"/>
                </a:cubicBezTo>
                <a:lnTo>
                  <a:pt x="1474366" y="180409"/>
                </a:lnTo>
                <a:lnTo>
                  <a:pt x="1501706" y="174633"/>
                </a:lnTo>
                <a:cubicBezTo>
                  <a:pt x="1508469" y="169823"/>
                  <a:pt x="1512564" y="161655"/>
                  <a:pt x="1513088" y="148701"/>
                </a:cubicBezTo>
                <a:cubicBezTo>
                  <a:pt x="1513850" y="129080"/>
                  <a:pt x="1510516" y="116888"/>
                  <a:pt x="1487657" y="109934"/>
                </a:cubicBezTo>
                <a:cubicBezTo>
                  <a:pt x="1470511" y="104791"/>
                  <a:pt x="1457843" y="86312"/>
                  <a:pt x="1441746" y="76025"/>
                </a:cubicBezTo>
                <a:cubicBezTo>
                  <a:pt x="1420124" y="62214"/>
                  <a:pt x="1395931" y="45736"/>
                  <a:pt x="1370213" y="59547"/>
                </a:cubicBezTo>
                <a:cubicBezTo>
                  <a:pt x="1317730" y="87741"/>
                  <a:pt x="1277725" y="72501"/>
                  <a:pt x="1242198" y="30782"/>
                </a:cubicBezTo>
                <a:cubicBezTo>
                  <a:pt x="1234577" y="21923"/>
                  <a:pt x="1225243" y="15827"/>
                  <a:pt x="1212955" y="15923"/>
                </a:cubicBezTo>
                <a:lnTo>
                  <a:pt x="1209759" y="0"/>
                </a:lnTo>
                <a:lnTo>
                  <a:pt x="1257926" y="0"/>
                </a:lnTo>
                <a:lnTo>
                  <a:pt x="1279619" y="22173"/>
                </a:lnTo>
                <a:cubicBezTo>
                  <a:pt x="1290370" y="30663"/>
                  <a:pt x="1302919" y="36402"/>
                  <a:pt x="1319445" y="35354"/>
                </a:cubicBezTo>
                <a:cubicBezTo>
                  <a:pt x="1342210" y="65834"/>
                  <a:pt x="1370690" y="46212"/>
                  <a:pt x="1394026" y="40021"/>
                </a:cubicBezTo>
                <a:cubicBezTo>
                  <a:pt x="1426887" y="31258"/>
                  <a:pt x="1453843" y="39068"/>
                  <a:pt x="1479370" y="55832"/>
                </a:cubicBezTo>
                <a:cubicBezTo>
                  <a:pt x="1510898" y="76692"/>
                  <a:pt x="1540615" y="100219"/>
                  <a:pt x="1571191" y="122507"/>
                </a:cubicBezTo>
                <a:lnTo>
                  <a:pt x="1571159" y="122659"/>
                </a:lnTo>
                <a:lnTo>
                  <a:pt x="1584833" y="134709"/>
                </a:lnTo>
                <a:cubicBezTo>
                  <a:pt x="1598254" y="152613"/>
                  <a:pt x="1609077" y="184421"/>
                  <a:pt x="1602433" y="198708"/>
                </a:cubicBezTo>
                <a:cubicBezTo>
                  <a:pt x="1583954" y="238427"/>
                  <a:pt x="1575287" y="267669"/>
                  <a:pt x="1616911" y="307197"/>
                </a:cubicBezTo>
                <a:cubicBezTo>
                  <a:pt x="1638723" y="327772"/>
                  <a:pt x="1666346" y="324914"/>
                  <a:pt x="1678442" y="341202"/>
                </a:cubicBezTo>
                <a:cubicBezTo>
                  <a:pt x="1705113" y="377111"/>
                  <a:pt x="1750928" y="372253"/>
                  <a:pt x="1780741" y="399399"/>
                </a:cubicBezTo>
                <a:cubicBezTo>
                  <a:pt x="1791218" y="408924"/>
                  <a:pt x="1805030" y="403972"/>
                  <a:pt x="1813602" y="385493"/>
                </a:cubicBezTo>
                <a:cubicBezTo>
                  <a:pt x="1837319" y="334439"/>
                  <a:pt x="1815699" y="291862"/>
                  <a:pt x="1793790" y="248524"/>
                </a:cubicBezTo>
                <a:cubicBezTo>
                  <a:pt x="1815888" y="238522"/>
                  <a:pt x="1825032" y="258811"/>
                  <a:pt x="1835700" y="269288"/>
                </a:cubicBezTo>
                <a:cubicBezTo>
                  <a:pt x="1846559" y="279766"/>
                  <a:pt x="1855226" y="289291"/>
                  <a:pt x="1871324" y="287195"/>
                </a:cubicBezTo>
                <a:cubicBezTo>
                  <a:pt x="1901994" y="330343"/>
                  <a:pt x="1970765" y="327009"/>
                  <a:pt x="1990291" y="384445"/>
                </a:cubicBezTo>
                <a:cubicBezTo>
                  <a:pt x="1990958" y="386350"/>
                  <a:pt x="2001816" y="385493"/>
                  <a:pt x="2007817" y="384922"/>
                </a:cubicBezTo>
                <a:lnTo>
                  <a:pt x="2009662" y="385040"/>
                </a:lnTo>
                <a:lnTo>
                  <a:pt x="2027753" y="388232"/>
                </a:lnTo>
                <a:lnTo>
                  <a:pt x="2030461" y="390822"/>
                </a:lnTo>
                <a:lnTo>
                  <a:pt x="2031460" y="403121"/>
                </a:lnTo>
                <a:lnTo>
                  <a:pt x="2031432" y="403369"/>
                </a:lnTo>
                <a:lnTo>
                  <a:pt x="2031474" y="403296"/>
                </a:lnTo>
                <a:lnTo>
                  <a:pt x="2031460" y="403121"/>
                </a:lnTo>
                <a:lnTo>
                  <a:pt x="2032606" y="392875"/>
                </a:lnTo>
                <a:lnTo>
                  <a:pt x="2030461" y="390822"/>
                </a:lnTo>
                <a:lnTo>
                  <a:pt x="2030287" y="388679"/>
                </a:lnTo>
                <a:lnTo>
                  <a:pt x="2027753" y="388232"/>
                </a:lnTo>
                <a:lnTo>
                  <a:pt x="2025471" y="386050"/>
                </a:lnTo>
                <a:lnTo>
                  <a:pt x="2009662" y="385040"/>
                </a:lnTo>
                <a:lnTo>
                  <a:pt x="2007912" y="384731"/>
                </a:lnTo>
                <a:cubicBezTo>
                  <a:pt x="2001911" y="385398"/>
                  <a:pt x="1991053" y="386255"/>
                  <a:pt x="1990386" y="384255"/>
                </a:cubicBezTo>
                <a:cubicBezTo>
                  <a:pt x="1970860" y="326820"/>
                  <a:pt x="1902091" y="330153"/>
                  <a:pt x="1871420" y="287005"/>
                </a:cubicBezTo>
                <a:cubicBezTo>
                  <a:pt x="1907138" y="287672"/>
                  <a:pt x="1940856" y="310913"/>
                  <a:pt x="1977910" y="296720"/>
                </a:cubicBezTo>
                <a:cubicBezTo>
                  <a:pt x="1977910" y="297101"/>
                  <a:pt x="1977910" y="297387"/>
                  <a:pt x="1977910" y="297673"/>
                </a:cubicBezTo>
                <a:cubicBezTo>
                  <a:pt x="1974670" y="346346"/>
                  <a:pt x="2020676" y="349775"/>
                  <a:pt x="2047441" y="368349"/>
                </a:cubicBezTo>
                <a:cubicBezTo>
                  <a:pt x="2067348" y="382160"/>
                  <a:pt x="2096114" y="383398"/>
                  <a:pt x="2069539" y="416640"/>
                </a:cubicBezTo>
                <a:cubicBezTo>
                  <a:pt x="2061538" y="426546"/>
                  <a:pt x="2065349" y="438833"/>
                  <a:pt x="2076207" y="445691"/>
                </a:cubicBezTo>
                <a:cubicBezTo>
                  <a:pt x="2093352" y="456455"/>
                  <a:pt x="2100400" y="435404"/>
                  <a:pt x="2113449" y="432356"/>
                </a:cubicBezTo>
                <a:cubicBezTo>
                  <a:pt x="2116688" y="435595"/>
                  <a:pt x="2119926" y="438833"/>
                  <a:pt x="2123165" y="442072"/>
                </a:cubicBezTo>
                <a:lnTo>
                  <a:pt x="2123355" y="441881"/>
                </a:lnTo>
                <a:lnTo>
                  <a:pt x="2123325" y="442145"/>
                </a:lnTo>
                <a:lnTo>
                  <a:pt x="2130702" y="450460"/>
                </a:lnTo>
                <a:cubicBezTo>
                  <a:pt x="2132684" y="455523"/>
                  <a:pt x="2132711" y="461564"/>
                  <a:pt x="2133716" y="467116"/>
                </a:cubicBezTo>
                <a:lnTo>
                  <a:pt x="2142216" y="480250"/>
                </a:lnTo>
                <a:lnTo>
                  <a:pt x="2142216" y="475980"/>
                </a:lnTo>
                <a:cubicBezTo>
                  <a:pt x="2133833" y="420736"/>
                  <a:pt x="2129356" y="367967"/>
                  <a:pt x="2191555" y="336249"/>
                </a:cubicBezTo>
                <a:cubicBezTo>
                  <a:pt x="2207557" y="328057"/>
                  <a:pt x="2190698" y="314436"/>
                  <a:pt x="2185173" y="303768"/>
                </a:cubicBezTo>
                <a:cubicBezTo>
                  <a:pt x="2177934" y="289957"/>
                  <a:pt x="2162980" y="273384"/>
                  <a:pt x="2177554" y="259953"/>
                </a:cubicBezTo>
                <a:cubicBezTo>
                  <a:pt x="2205271" y="234426"/>
                  <a:pt x="2240800" y="224235"/>
                  <a:pt x="2278327" y="218996"/>
                </a:cubicBezTo>
                <a:cubicBezTo>
                  <a:pt x="2311951" y="214329"/>
                  <a:pt x="2301379" y="248714"/>
                  <a:pt x="2322334" y="269097"/>
                </a:cubicBezTo>
                <a:cubicBezTo>
                  <a:pt x="2323286" y="237474"/>
                  <a:pt x="2343384" y="236998"/>
                  <a:pt x="2355766" y="228616"/>
                </a:cubicBezTo>
                <a:cubicBezTo>
                  <a:pt x="2387388" y="207185"/>
                  <a:pt x="2406344" y="197279"/>
                  <a:pt x="2434632" y="226616"/>
                </a:cubicBezTo>
                <a:cubicBezTo>
                  <a:pt x="2436538" y="228616"/>
                  <a:pt x="2445778" y="227473"/>
                  <a:pt x="2447873" y="224806"/>
                </a:cubicBezTo>
                <a:cubicBezTo>
                  <a:pt x="2486545" y="175467"/>
                  <a:pt x="2564839" y="240713"/>
                  <a:pt x="2597701" y="173371"/>
                </a:cubicBezTo>
                <a:cubicBezTo>
                  <a:pt x="2598654" y="171371"/>
                  <a:pt x="2612656" y="174800"/>
                  <a:pt x="2620085" y="177181"/>
                </a:cubicBezTo>
                <a:cubicBezTo>
                  <a:pt x="2631324" y="180705"/>
                  <a:pt x="2642182" y="181277"/>
                  <a:pt x="2653041" y="176419"/>
                </a:cubicBezTo>
                <a:cubicBezTo>
                  <a:pt x="2681616" y="163656"/>
                  <a:pt x="2703047" y="137367"/>
                  <a:pt x="2738481" y="136319"/>
                </a:cubicBezTo>
                <a:cubicBezTo>
                  <a:pt x="2750578" y="136033"/>
                  <a:pt x="2758959" y="114030"/>
                  <a:pt x="2743720" y="107363"/>
                </a:cubicBezTo>
                <a:cubicBezTo>
                  <a:pt x="2726288" y="99743"/>
                  <a:pt x="2707905" y="77931"/>
                  <a:pt x="2687236" y="92218"/>
                </a:cubicBezTo>
                <a:cubicBezTo>
                  <a:pt x="2671711" y="102981"/>
                  <a:pt x="2664376" y="97266"/>
                  <a:pt x="2654850" y="87741"/>
                </a:cubicBezTo>
                <a:cubicBezTo>
                  <a:pt x="2641134" y="74121"/>
                  <a:pt x="2628561" y="58500"/>
                  <a:pt x="2605226" y="69168"/>
                </a:cubicBezTo>
                <a:cubicBezTo>
                  <a:pt x="2595795" y="73454"/>
                  <a:pt x="2588176" y="67263"/>
                  <a:pt x="2588938" y="58214"/>
                </a:cubicBezTo>
                <a:cubicBezTo>
                  <a:pt x="2592748" y="15447"/>
                  <a:pt x="2565030" y="22495"/>
                  <a:pt x="2539408" y="25638"/>
                </a:cubicBezTo>
                <a:cubicBezTo>
                  <a:pt x="2539408" y="19257"/>
                  <a:pt x="2539408" y="12780"/>
                  <a:pt x="2539408" y="6303"/>
                </a:cubicBezTo>
                <a:lnTo>
                  <a:pt x="2551733" y="0"/>
                </a:lnTo>
                <a:lnTo>
                  <a:pt x="2592109" y="0"/>
                </a:lnTo>
                <a:lnTo>
                  <a:pt x="2591678" y="2467"/>
                </a:lnTo>
                <a:cubicBezTo>
                  <a:pt x="2591528" y="6136"/>
                  <a:pt x="2592320" y="9494"/>
                  <a:pt x="2595320" y="12113"/>
                </a:cubicBezTo>
                <a:cubicBezTo>
                  <a:pt x="2601988" y="13732"/>
                  <a:pt x="2607679" y="11345"/>
                  <a:pt x="2612971" y="7410"/>
                </a:cubicBezTo>
                <a:lnTo>
                  <a:pt x="2621053" y="0"/>
                </a:lnTo>
                <a:lnTo>
                  <a:pt x="2661090" y="0"/>
                </a:lnTo>
                <a:lnTo>
                  <a:pt x="2648891" y="9610"/>
                </a:lnTo>
                <a:cubicBezTo>
                  <a:pt x="2638439" y="22978"/>
                  <a:pt x="2645279" y="37497"/>
                  <a:pt x="2660852" y="54213"/>
                </a:cubicBezTo>
                <a:cubicBezTo>
                  <a:pt x="2690570" y="86027"/>
                  <a:pt x="2727146" y="74787"/>
                  <a:pt x="2762293" y="74025"/>
                </a:cubicBezTo>
                <a:cubicBezTo>
                  <a:pt x="2780961" y="97838"/>
                  <a:pt x="2780581" y="140700"/>
                  <a:pt x="2827062" y="137367"/>
                </a:cubicBezTo>
                <a:cubicBezTo>
                  <a:pt x="2833254" y="136986"/>
                  <a:pt x="2839159" y="147654"/>
                  <a:pt x="2838112" y="156607"/>
                </a:cubicBezTo>
                <a:cubicBezTo>
                  <a:pt x="2836493" y="170514"/>
                  <a:pt x="2825349" y="176419"/>
                  <a:pt x="2814204" y="175181"/>
                </a:cubicBezTo>
                <a:cubicBezTo>
                  <a:pt x="2785057" y="172038"/>
                  <a:pt x="2766960" y="181944"/>
                  <a:pt x="2740956" y="200041"/>
                </a:cubicBezTo>
                <a:cubicBezTo>
                  <a:pt x="2660947" y="255858"/>
                  <a:pt x="2640564" y="354918"/>
                  <a:pt x="2707143" y="423593"/>
                </a:cubicBezTo>
                <a:cubicBezTo>
                  <a:pt x="2712381" y="429022"/>
                  <a:pt x="2717715" y="428736"/>
                  <a:pt x="2724384" y="427117"/>
                </a:cubicBezTo>
                <a:cubicBezTo>
                  <a:pt x="2780199" y="413592"/>
                  <a:pt x="2839922" y="414639"/>
                  <a:pt x="2890499" y="381969"/>
                </a:cubicBezTo>
                <a:cubicBezTo>
                  <a:pt x="2905359" y="372444"/>
                  <a:pt x="2925456" y="362443"/>
                  <a:pt x="2923171" y="343869"/>
                </a:cubicBezTo>
                <a:cubicBezTo>
                  <a:pt x="2918694" y="307864"/>
                  <a:pt x="2943268" y="285861"/>
                  <a:pt x="2956127" y="258144"/>
                </a:cubicBezTo>
                <a:cubicBezTo>
                  <a:pt x="2973080" y="259191"/>
                  <a:pt x="2989559" y="257668"/>
                  <a:pt x="3004513" y="248428"/>
                </a:cubicBezTo>
                <a:cubicBezTo>
                  <a:pt x="3078428" y="257953"/>
                  <a:pt x="3144054" y="232902"/>
                  <a:pt x="3207873" y="200041"/>
                </a:cubicBezTo>
                <a:cubicBezTo>
                  <a:pt x="3219302" y="209661"/>
                  <a:pt x="3230828" y="219377"/>
                  <a:pt x="3242734" y="229283"/>
                </a:cubicBezTo>
                <a:cubicBezTo>
                  <a:pt x="3231494" y="243951"/>
                  <a:pt x="3219302" y="237474"/>
                  <a:pt x="3207682" y="233760"/>
                </a:cubicBezTo>
                <a:cubicBezTo>
                  <a:pt x="3200061" y="231378"/>
                  <a:pt x="3186822" y="227378"/>
                  <a:pt x="3186156" y="234046"/>
                </a:cubicBezTo>
                <a:cubicBezTo>
                  <a:pt x="3179583" y="297387"/>
                  <a:pt x="3136150" y="262906"/>
                  <a:pt x="3106717" y="265668"/>
                </a:cubicBezTo>
                <a:lnTo>
                  <a:pt x="3106430" y="265764"/>
                </a:lnTo>
                <a:cubicBezTo>
                  <a:pt x="3105336" y="265859"/>
                  <a:pt x="3104407" y="267788"/>
                  <a:pt x="3103527" y="270205"/>
                </a:cubicBezTo>
                <a:lnTo>
                  <a:pt x="3100970" y="277397"/>
                </a:lnTo>
                <a:lnTo>
                  <a:pt x="3101287" y="277479"/>
                </a:lnTo>
                <a:cubicBezTo>
                  <a:pt x="3122434" y="290909"/>
                  <a:pt x="3146150" y="286528"/>
                  <a:pt x="3169105" y="287195"/>
                </a:cubicBezTo>
                <a:lnTo>
                  <a:pt x="3159404" y="306505"/>
                </a:lnTo>
                <a:lnTo>
                  <a:pt x="3202479" y="301006"/>
                </a:lnTo>
                <a:cubicBezTo>
                  <a:pt x="3216707" y="300839"/>
                  <a:pt x="3230685" y="304435"/>
                  <a:pt x="3244258" y="318056"/>
                </a:cubicBezTo>
                <a:cubicBezTo>
                  <a:pt x="3274166" y="348155"/>
                  <a:pt x="3303407" y="353870"/>
                  <a:pt x="3319506" y="302340"/>
                </a:cubicBezTo>
                <a:cubicBezTo>
                  <a:pt x="3322363" y="293386"/>
                  <a:pt x="3324362" y="276908"/>
                  <a:pt x="3339793" y="279956"/>
                </a:cubicBezTo>
                <a:cubicBezTo>
                  <a:pt x="3357605" y="283480"/>
                  <a:pt x="3355223" y="300625"/>
                  <a:pt x="3351699" y="311484"/>
                </a:cubicBezTo>
                <a:cubicBezTo>
                  <a:pt x="3336364" y="358728"/>
                  <a:pt x="3369512" y="365300"/>
                  <a:pt x="3396562" y="354727"/>
                </a:cubicBezTo>
                <a:cubicBezTo>
                  <a:pt x="3434853" y="339773"/>
                  <a:pt x="3459998" y="348822"/>
                  <a:pt x="3481049" y="379302"/>
                </a:cubicBezTo>
                <a:cubicBezTo>
                  <a:pt x="3501241" y="353013"/>
                  <a:pt x="3499432" y="319008"/>
                  <a:pt x="3531723" y="294529"/>
                </a:cubicBezTo>
                <a:cubicBezTo>
                  <a:pt x="3532008" y="294624"/>
                  <a:pt x="3532294" y="294720"/>
                  <a:pt x="3532580" y="294815"/>
                </a:cubicBezTo>
                <a:cubicBezTo>
                  <a:pt x="3530293" y="315484"/>
                  <a:pt x="3528864" y="328533"/>
                  <a:pt x="3527341" y="341487"/>
                </a:cubicBezTo>
                <a:cubicBezTo>
                  <a:pt x="3523817" y="370443"/>
                  <a:pt x="3533913" y="393780"/>
                  <a:pt x="3562392" y="401495"/>
                </a:cubicBezTo>
                <a:cubicBezTo>
                  <a:pt x="3586682" y="408067"/>
                  <a:pt x="3611065" y="405781"/>
                  <a:pt x="3615638" y="371110"/>
                </a:cubicBezTo>
                <a:cubicBezTo>
                  <a:pt x="3617542" y="356346"/>
                  <a:pt x="3627258" y="359013"/>
                  <a:pt x="3635830" y="367014"/>
                </a:cubicBezTo>
                <a:cubicBezTo>
                  <a:pt x="3646594" y="377016"/>
                  <a:pt x="3659929" y="373491"/>
                  <a:pt x="3672501" y="374444"/>
                </a:cubicBezTo>
                <a:cubicBezTo>
                  <a:pt x="3651546" y="413306"/>
                  <a:pt x="3611350" y="424545"/>
                  <a:pt x="3575633" y="442167"/>
                </a:cubicBezTo>
                <a:cubicBezTo>
                  <a:pt x="3542485" y="403876"/>
                  <a:pt x="3502003" y="403876"/>
                  <a:pt x="3469143" y="442167"/>
                </a:cubicBezTo>
                <a:cubicBezTo>
                  <a:pt x="3432567" y="429689"/>
                  <a:pt x="3400277" y="413211"/>
                  <a:pt x="3355795" y="417687"/>
                </a:cubicBezTo>
                <a:cubicBezTo>
                  <a:pt x="3323791" y="420926"/>
                  <a:pt x="3284548" y="388446"/>
                  <a:pt x="3258259" y="358156"/>
                </a:cubicBezTo>
                <a:cubicBezTo>
                  <a:pt x="3231875" y="327867"/>
                  <a:pt x="3200633" y="328438"/>
                  <a:pt x="3164723" y="334344"/>
                </a:cubicBezTo>
                <a:cubicBezTo>
                  <a:pt x="3131006" y="339868"/>
                  <a:pt x="3105193" y="375682"/>
                  <a:pt x="3066139" y="359109"/>
                </a:cubicBezTo>
                <a:cubicBezTo>
                  <a:pt x="3063473" y="357966"/>
                  <a:pt x="3055758" y="361776"/>
                  <a:pt x="3054901" y="364728"/>
                </a:cubicBezTo>
                <a:cubicBezTo>
                  <a:pt x="3039756" y="413592"/>
                  <a:pt x="2988131" y="415497"/>
                  <a:pt x="2955936" y="442167"/>
                </a:cubicBezTo>
                <a:cubicBezTo>
                  <a:pt x="2928790" y="469980"/>
                  <a:pt x="2873926" y="475599"/>
                  <a:pt x="2884117" y="533607"/>
                </a:cubicBezTo>
                <a:cubicBezTo>
                  <a:pt x="2884307" y="534369"/>
                  <a:pt x="2884213" y="535035"/>
                  <a:pt x="2884117" y="535797"/>
                </a:cubicBezTo>
                <a:cubicBezTo>
                  <a:pt x="2882403" y="538083"/>
                  <a:pt x="2880688" y="540369"/>
                  <a:pt x="2878973" y="542655"/>
                </a:cubicBezTo>
                <a:cubicBezTo>
                  <a:pt x="2875259" y="545037"/>
                  <a:pt x="2870401" y="546465"/>
                  <a:pt x="2866019" y="545703"/>
                </a:cubicBezTo>
                <a:cubicBezTo>
                  <a:pt x="2851922" y="543227"/>
                  <a:pt x="2841254" y="552466"/>
                  <a:pt x="2838682" y="560943"/>
                </a:cubicBezTo>
                <a:cubicBezTo>
                  <a:pt x="2822395" y="615807"/>
                  <a:pt x="2775723" y="611426"/>
                  <a:pt x="2734385" y="615903"/>
                </a:cubicBezTo>
                <a:cubicBezTo>
                  <a:pt x="2715429" y="617998"/>
                  <a:pt x="2700760" y="619998"/>
                  <a:pt x="2693713" y="641525"/>
                </a:cubicBezTo>
                <a:cubicBezTo>
                  <a:pt x="2691666" y="647835"/>
                  <a:pt x="2689069" y="652949"/>
                  <a:pt x="2685984" y="656799"/>
                </a:cubicBezTo>
                <a:lnTo>
                  <a:pt x="2675319" y="664491"/>
                </a:lnTo>
                <a:lnTo>
                  <a:pt x="2675378" y="664492"/>
                </a:lnTo>
                <a:cubicBezTo>
                  <a:pt x="2683379" y="661980"/>
                  <a:pt x="2689666" y="654145"/>
                  <a:pt x="2693809" y="641525"/>
                </a:cubicBezTo>
                <a:cubicBezTo>
                  <a:pt x="2700857" y="619999"/>
                  <a:pt x="2715620" y="617998"/>
                  <a:pt x="2734479" y="615903"/>
                </a:cubicBezTo>
                <a:cubicBezTo>
                  <a:pt x="2775818" y="611426"/>
                  <a:pt x="2822490" y="615808"/>
                  <a:pt x="2838779" y="560944"/>
                </a:cubicBezTo>
                <a:cubicBezTo>
                  <a:pt x="2841351" y="552466"/>
                  <a:pt x="2852113" y="543227"/>
                  <a:pt x="2866116" y="545704"/>
                </a:cubicBezTo>
                <a:cubicBezTo>
                  <a:pt x="2870497" y="546466"/>
                  <a:pt x="2875450" y="545037"/>
                  <a:pt x="2879070" y="542656"/>
                </a:cubicBezTo>
                <a:cubicBezTo>
                  <a:pt x="2881736" y="540751"/>
                  <a:pt x="2883737" y="538369"/>
                  <a:pt x="2884213" y="535798"/>
                </a:cubicBezTo>
                <a:cubicBezTo>
                  <a:pt x="2884213" y="535131"/>
                  <a:pt x="2884308" y="534369"/>
                  <a:pt x="2884213" y="533607"/>
                </a:cubicBezTo>
                <a:cubicBezTo>
                  <a:pt x="2874021" y="475600"/>
                  <a:pt x="2928885" y="469980"/>
                  <a:pt x="2956031" y="442167"/>
                </a:cubicBezTo>
                <a:cubicBezTo>
                  <a:pt x="2956031" y="445405"/>
                  <a:pt x="2956031" y="448644"/>
                  <a:pt x="2956031" y="451882"/>
                </a:cubicBezTo>
                <a:cubicBezTo>
                  <a:pt x="2939076" y="501984"/>
                  <a:pt x="2900692" y="539512"/>
                  <a:pt x="2876307" y="585518"/>
                </a:cubicBezTo>
                <a:cubicBezTo>
                  <a:pt x="2860876" y="614569"/>
                  <a:pt x="2833825" y="634858"/>
                  <a:pt x="2794296" y="629619"/>
                </a:cubicBezTo>
                <a:lnTo>
                  <a:pt x="2793548" y="629635"/>
                </a:lnTo>
                <a:lnTo>
                  <a:pt x="2794393" y="629618"/>
                </a:lnTo>
                <a:cubicBezTo>
                  <a:pt x="2833922" y="634953"/>
                  <a:pt x="2860973" y="614569"/>
                  <a:pt x="2876403" y="585518"/>
                </a:cubicBezTo>
                <a:cubicBezTo>
                  <a:pt x="2900881" y="539512"/>
                  <a:pt x="2939173" y="502079"/>
                  <a:pt x="2956127" y="451882"/>
                </a:cubicBezTo>
                <a:cubicBezTo>
                  <a:pt x="2972224" y="451882"/>
                  <a:pt x="2988417" y="451882"/>
                  <a:pt x="3004513" y="451882"/>
                </a:cubicBezTo>
                <a:cubicBezTo>
                  <a:pt x="2969581" y="463884"/>
                  <a:pt x="2947560" y="483600"/>
                  <a:pt x="2943837" y="514287"/>
                </a:cubicBezTo>
                <a:lnTo>
                  <a:pt x="2946405" y="548656"/>
                </a:lnTo>
                <a:lnTo>
                  <a:pt x="2965652" y="548656"/>
                </a:lnTo>
                <a:cubicBezTo>
                  <a:pt x="2965652" y="555038"/>
                  <a:pt x="2965652" y="561515"/>
                  <a:pt x="2965652" y="567992"/>
                </a:cubicBezTo>
                <a:cubicBezTo>
                  <a:pt x="2936315" y="591804"/>
                  <a:pt x="2913169" y="620475"/>
                  <a:pt x="2897834" y="655146"/>
                </a:cubicBezTo>
                <a:cubicBezTo>
                  <a:pt x="2867735" y="676005"/>
                  <a:pt x="2833446" y="692103"/>
                  <a:pt x="2814491" y="725916"/>
                </a:cubicBezTo>
                <a:cubicBezTo>
                  <a:pt x="2807156" y="739061"/>
                  <a:pt x="2797916" y="740299"/>
                  <a:pt x="2782868" y="739537"/>
                </a:cubicBezTo>
                <a:cubicBezTo>
                  <a:pt x="2753530" y="738013"/>
                  <a:pt x="2726288" y="756587"/>
                  <a:pt x="2701048" y="761730"/>
                </a:cubicBezTo>
                <a:cubicBezTo>
                  <a:pt x="2667330" y="768493"/>
                  <a:pt x="2649136" y="798116"/>
                  <a:pt x="2617132" y="800402"/>
                </a:cubicBezTo>
                <a:lnTo>
                  <a:pt x="2617131" y="800402"/>
                </a:lnTo>
                <a:lnTo>
                  <a:pt x="2617228" y="800497"/>
                </a:lnTo>
                <a:lnTo>
                  <a:pt x="2624290" y="814185"/>
                </a:lnTo>
                <a:lnTo>
                  <a:pt x="2624301" y="814127"/>
                </a:lnTo>
                <a:cubicBezTo>
                  <a:pt x="2624234" y="809171"/>
                  <a:pt x="2622467" y="804498"/>
                  <a:pt x="2617228" y="800402"/>
                </a:cubicBezTo>
                <a:cubicBezTo>
                  <a:pt x="2649232" y="798116"/>
                  <a:pt x="2667424" y="768589"/>
                  <a:pt x="2701143" y="761731"/>
                </a:cubicBezTo>
                <a:cubicBezTo>
                  <a:pt x="2726384" y="756587"/>
                  <a:pt x="2753625" y="738014"/>
                  <a:pt x="2782962" y="739538"/>
                </a:cubicBezTo>
                <a:cubicBezTo>
                  <a:pt x="2798013" y="740300"/>
                  <a:pt x="2807251" y="739062"/>
                  <a:pt x="2814586" y="725917"/>
                </a:cubicBezTo>
                <a:cubicBezTo>
                  <a:pt x="2824063" y="709010"/>
                  <a:pt x="2837375" y="696532"/>
                  <a:pt x="2852078" y="685674"/>
                </a:cubicBezTo>
                <a:lnTo>
                  <a:pt x="2897821" y="655219"/>
                </a:lnTo>
                <a:lnTo>
                  <a:pt x="2869283" y="699058"/>
                </a:lnTo>
                <a:cubicBezTo>
                  <a:pt x="2836976" y="739067"/>
                  <a:pt x="2794275" y="767517"/>
                  <a:pt x="2746482" y="788306"/>
                </a:cubicBezTo>
                <a:cubicBezTo>
                  <a:pt x="2725813" y="797354"/>
                  <a:pt x="2708762" y="833645"/>
                  <a:pt x="2677426" y="807260"/>
                </a:cubicBezTo>
                <a:cubicBezTo>
                  <a:pt x="2679044" y="842598"/>
                  <a:pt x="2627039" y="824787"/>
                  <a:pt x="2626848" y="858410"/>
                </a:cubicBezTo>
                <a:cubicBezTo>
                  <a:pt x="2626753" y="858410"/>
                  <a:pt x="2626753" y="858410"/>
                  <a:pt x="2626753" y="858410"/>
                </a:cubicBezTo>
                <a:lnTo>
                  <a:pt x="2618454" y="844911"/>
                </a:lnTo>
                <a:lnTo>
                  <a:pt x="2618447" y="844953"/>
                </a:lnTo>
                <a:lnTo>
                  <a:pt x="2626707" y="858431"/>
                </a:lnTo>
                <a:lnTo>
                  <a:pt x="2640706" y="864426"/>
                </a:lnTo>
                <a:cubicBezTo>
                  <a:pt x="2650815" y="873369"/>
                  <a:pt x="2649778" y="889103"/>
                  <a:pt x="2643706" y="893747"/>
                </a:cubicBezTo>
                <a:cubicBezTo>
                  <a:pt x="2616560" y="914511"/>
                  <a:pt x="2631800" y="969375"/>
                  <a:pt x="2579699" y="969185"/>
                </a:cubicBezTo>
                <a:cubicBezTo>
                  <a:pt x="2578937" y="969185"/>
                  <a:pt x="2578365" y="969375"/>
                  <a:pt x="2577794" y="969375"/>
                </a:cubicBezTo>
                <a:cubicBezTo>
                  <a:pt x="2572650" y="969851"/>
                  <a:pt x="2571221" y="972518"/>
                  <a:pt x="2571030" y="976329"/>
                </a:cubicBezTo>
                <a:cubicBezTo>
                  <a:pt x="2570744" y="984520"/>
                  <a:pt x="2576173" y="997855"/>
                  <a:pt x="2563600" y="1006237"/>
                </a:cubicBezTo>
                <a:cubicBezTo>
                  <a:pt x="2532073" y="1027097"/>
                  <a:pt x="2491497" y="1032526"/>
                  <a:pt x="2466350" y="1064149"/>
                </a:cubicBezTo>
                <a:cubicBezTo>
                  <a:pt x="2457683" y="1075008"/>
                  <a:pt x="2444253" y="1082056"/>
                  <a:pt x="2433013" y="1090819"/>
                </a:cubicBezTo>
                <a:lnTo>
                  <a:pt x="2413821" y="1090819"/>
                </a:lnTo>
                <a:lnTo>
                  <a:pt x="2413774" y="1090915"/>
                </a:lnTo>
                <a:lnTo>
                  <a:pt x="2413678" y="1091010"/>
                </a:lnTo>
                <a:lnTo>
                  <a:pt x="2433013" y="1091010"/>
                </a:lnTo>
                <a:cubicBezTo>
                  <a:pt x="2447111" y="1093391"/>
                  <a:pt x="2455588" y="1097868"/>
                  <a:pt x="2440919" y="1111394"/>
                </a:cubicBezTo>
                <a:cubicBezTo>
                  <a:pt x="2428823" y="1122443"/>
                  <a:pt x="2417678" y="1135111"/>
                  <a:pt x="2398819" y="1132444"/>
                </a:cubicBezTo>
                <a:cubicBezTo>
                  <a:pt x="2400532" y="1125110"/>
                  <a:pt x="2402248" y="1117680"/>
                  <a:pt x="2403961" y="1110346"/>
                </a:cubicBezTo>
                <a:cubicBezTo>
                  <a:pt x="2403961" y="1107107"/>
                  <a:pt x="2403961" y="1103869"/>
                  <a:pt x="2403961" y="1100630"/>
                </a:cubicBezTo>
                <a:lnTo>
                  <a:pt x="2403867" y="1100630"/>
                </a:lnTo>
                <a:lnTo>
                  <a:pt x="2403867" y="1110251"/>
                </a:lnTo>
                <a:cubicBezTo>
                  <a:pt x="2383198" y="1112441"/>
                  <a:pt x="2369768" y="1126729"/>
                  <a:pt x="2355384" y="1139302"/>
                </a:cubicBezTo>
                <a:cubicBezTo>
                  <a:pt x="2352242" y="1139302"/>
                  <a:pt x="2349004" y="1139302"/>
                  <a:pt x="2345765" y="1139302"/>
                </a:cubicBezTo>
                <a:lnTo>
                  <a:pt x="2345688" y="1139277"/>
                </a:lnTo>
                <a:lnTo>
                  <a:pt x="2270303" y="1170639"/>
                </a:lnTo>
                <a:cubicBezTo>
                  <a:pt x="2246277" y="1182926"/>
                  <a:pt x="2224846" y="1199261"/>
                  <a:pt x="2210320" y="1226360"/>
                </a:cubicBezTo>
                <a:cubicBezTo>
                  <a:pt x="2197461" y="1231789"/>
                  <a:pt x="2190888" y="1241409"/>
                  <a:pt x="2190888" y="1255411"/>
                </a:cubicBezTo>
                <a:cubicBezTo>
                  <a:pt x="2178505" y="1262459"/>
                  <a:pt x="2162217" y="1265412"/>
                  <a:pt x="2161837" y="1284462"/>
                </a:cubicBezTo>
                <a:cubicBezTo>
                  <a:pt x="2152692" y="1290749"/>
                  <a:pt x="2140406" y="1295035"/>
                  <a:pt x="2134977" y="1303608"/>
                </a:cubicBezTo>
                <a:cubicBezTo>
                  <a:pt x="2094209" y="1367901"/>
                  <a:pt x="2030391" y="1402858"/>
                  <a:pt x="1967050" y="1438958"/>
                </a:cubicBezTo>
                <a:cubicBezTo>
                  <a:pt x="1951621" y="1447721"/>
                  <a:pt x="1926379" y="1449245"/>
                  <a:pt x="1944952" y="1482868"/>
                </a:cubicBezTo>
                <a:cubicBezTo>
                  <a:pt x="1955049" y="1501251"/>
                  <a:pt x="1920568" y="1515158"/>
                  <a:pt x="1909138" y="1506300"/>
                </a:cubicBezTo>
                <a:cubicBezTo>
                  <a:pt x="1891231" y="1492488"/>
                  <a:pt x="1892279" y="1499727"/>
                  <a:pt x="1886278" y="1513253"/>
                </a:cubicBezTo>
                <a:cubicBezTo>
                  <a:pt x="1881135" y="1524873"/>
                  <a:pt x="1871991" y="1534303"/>
                  <a:pt x="1855608" y="1529159"/>
                </a:cubicBezTo>
                <a:cubicBezTo>
                  <a:pt x="1838463" y="1523826"/>
                  <a:pt x="1828557" y="1533160"/>
                  <a:pt x="1823032" y="1548972"/>
                </a:cubicBezTo>
                <a:cubicBezTo>
                  <a:pt x="1821508" y="1553258"/>
                  <a:pt x="1817317" y="1560878"/>
                  <a:pt x="1816174" y="1560592"/>
                </a:cubicBezTo>
                <a:cubicBezTo>
                  <a:pt x="1741117" y="1538780"/>
                  <a:pt x="1727496" y="1647936"/>
                  <a:pt x="1659583" y="1629553"/>
                </a:cubicBezTo>
                <a:cubicBezTo>
                  <a:pt x="1651868" y="1645174"/>
                  <a:pt x="1660631" y="1649270"/>
                  <a:pt x="1665774" y="1654413"/>
                </a:cubicBezTo>
                <a:cubicBezTo>
                  <a:pt x="1680252" y="1668987"/>
                  <a:pt x="1674442" y="1664700"/>
                  <a:pt x="1662441" y="1682226"/>
                </a:cubicBezTo>
                <a:cubicBezTo>
                  <a:pt x="1650915" y="1699085"/>
                  <a:pt x="1636628" y="1714135"/>
                  <a:pt x="1625293" y="1732423"/>
                </a:cubicBezTo>
                <a:cubicBezTo>
                  <a:pt x="1641676" y="1745091"/>
                  <a:pt x="1656440" y="1706515"/>
                  <a:pt x="1668918" y="1729661"/>
                </a:cubicBezTo>
                <a:cubicBezTo>
                  <a:pt x="1676729" y="1744139"/>
                  <a:pt x="1650249" y="1736995"/>
                  <a:pt x="1648629" y="1749473"/>
                </a:cubicBezTo>
                <a:cubicBezTo>
                  <a:pt x="1614911" y="1752426"/>
                  <a:pt x="1575001" y="1767570"/>
                  <a:pt x="1571191" y="1710706"/>
                </a:cubicBezTo>
                <a:lnTo>
                  <a:pt x="1571095" y="1710802"/>
                </a:lnTo>
                <a:cubicBezTo>
                  <a:pt x="1558522" y="1711088"/>
                  <a:pt x="1552141" y="1717564"/>
                  <a:pt x="1551760" y="1730138"/>
                </a:cubicBezTo>
                <a:lnTo>
                  <a:pt x="1551484" y="1730151"/>
                </a:lnTo>
                <a:lnTo>
                  <a:pt x="1583444" y="1772706"/>
                </a:lnTo>
                <a:cubicBezTo>
                  <a:pt x="1595697" y="1782984"/>
                  <a:pt x="1609392" y="1789705"/>
                  <a:pt x="1624067" y="1793931"/>
                </a:cubicBezTo>
                <a:lnTo>
                  <a:pt x="1624147" y="1793942"/>
                </a:lnTo>
                <a:lnTo>
                  <a:pt x="1583771" y="1772814"/>
                </a:lnTo>
                <a:cubicBezTo>
                  <a:pt x="1571530" y="1762528"/>
                  <a:pt x="1560737" y="1748688"/>
                  <a:pt x="1551855" y="1730233"/>
                </a:cubicBezTo>
                <a:cubicBezTo>
                  <a:pt x="1552141" y="1717660"/>
                  <a:pt x="1558618" y="1711183"/>
                  <a:pt x="1571191" y="1710897"/>
                </a:cubicBezTo>
                <a:cubicBezTo>
                  <a:pt x="1575001" y="1767761"/>
                  <a:pt x="1614815" y="1752617"/>
                  <a:pt x="1648629" y="1749664"/>
                </a:cubicBezTo>
                <a:cubicBezTo>
                  <a:pt x="1655773" y="1779668"/>
                  <a:pt x="1677395" y="1769666"/>
                  <a:pt x="1694825" y="1764713"/>
                </a:cubicBezTo>
                <a:cubicBezTo>
                  <a:pt x="1757881" y="1746901"/>
                  <a:pt x="1815317" y="1771857"/>
                  <a:pt x="1872086" y="1790526"/>
                </a:cubicBezTo>
                <a:cubicBezTo>
                  <a:pt x="1900946" y="1799956"/>
                  <a:pt x="1925331" y="1808909"/>
                  <a:pt x="1954191" y="1795289"/>
                </a:cubicBezTo>
                <a:cubicBezTo>
                  <a:pt x="1978861" y="1783573"/>
                  <a:pt x="2002007" y="1785573"/>
                  <a:pt x="2016105" y="1812148"/>
                </a:cubicBezTo>
                <a:cubicBezTo>
                  <a:pt x="2026772" y="1832341"/>
                  <a:pt x="2047823" y="1834055"/>
                  <a:pt x="2064776" y="1839199"/>
                </a:cubicBezTo>
                <a:cubicBezTo>
                  <a:pt x="2086684" y="1845866"/>
                  <a:pt x="2116783" y="1833484"/>
                  <a:pt x="2119069" y="1873013"/>
                </a:cubicBezTo>
                <a:cubicBezTo>
                  <a:pt x="2119164" y="1874346"/>
                  <a:pt x="2119640" y="1875298"/>
                  <a:pt x="2120212" y="1876060"/>
                </a:cubicBezTo>
                <a:cubicBezTo>
                  <a:pt x="2120974" y="1876918"/>
                  <a:pt x="2121926" y="1877489"/>
                  <a:pt x="2123165" y="1877680"/>
                </a:cubicBezTo>
                <a:cubicBezTo>
                  <a:pt x="2127261" y="1878347"/>
                  <a:pt x="2133737" y="1876060"/>
                  <a:pt x="2138881" y="1875203"/>
                </a:cubicBezTo>
                <a:cubicBezTo>
                  <a:pt x="2178125" y="1868822"/>
                  <a:pt x="2209175" y="1894730"/>
                  <a:pt x="2215749" y="1931210"/>
                </a:cubicBezTo>
                <a:cubicBezTo>
                  <a:pt x="2228703" y="2003219"/>
                  <a:pt x="2258991" y="2063417"/>
                  <a:pt x="2320238" y="2110947"/>
                </a:cubicBezTo>
                <a:cubicBezTo>
                  <a:pt x="2344431" y="2129711"/>
                  <a:pt x="2365481" y="2159810"/>
                  <a:pt x="2389008" y="2183813"/>
                </a:cubicBezTo>
                <a:cubicBezTo>
                  <a:pt x="2415010" y="2210197"/>
                  <a:pt x="2439300" y="2238487"/>
                  <a:pt x="2472352" y="2256584"/>
                </a:cubicBezTo>
                <a:cubicBezTo>
                  <a:pt x="2480067" y="2260775"/>
                  <a:pt x="2478447" y="2266395"/>
                  <a:pt x="2477591" y="2272777"/>
                </a:cubicBezTo>
                <a:cubicBezTo>
                  <a:pt x="2471590" y="2319735"/>
                  <a:pt x="2508547" y="2369360"/>
                  <a:pt x="2469590" y="2414795"/>
                </a:cubicBezTo>
                <a:cubicBezTo>
                  <a:pt x="2469209" y="2415271"/>
                  <a:pt x="2477305" y="2423081"/>
                  <a:pt x="2481495" y="2427463"/>
                </a:cubicBezTo>
                <a:cubicBezTo>
                  <a:pt x="2504547" y="2448894"/>
                  <a:pt x="2510356" y="2468134"/>
                  <a:pt x="2472066" y="2476516"/>
                </a:cubicBezTo>
                <a:cubicBezTo>
                  <a:pt x="2448253" y="2481660"/>
                  <a:pt x="2443682" y="2500615"/>
                  <a:pt x="2441396" y="2517950"/>
                </a:cubicBezTo>
                <a:cubicBezTo>
                  <a:pt x="2438919" y="2536619"/>
                  <a:pt x="2460350" y="2535190"/>
                  <a:pt x="2471494" y="2542239"/>
                </a:cubicBezTo>
                <a:cubicBezTo>
                  <a:pt x="2480733" y="2548049"/>
                  <a:pt x="2491402" y="2551764"/>
                  <a:pt x="2500927" y="2557384"/>
                </a:cubicBezTo>
                <a:cubicBezTo>
                  <a:pt x="2525119" y="2571576"/>
                  <a:pt x="2528359" y="2578720"/>
                  <a:pt x="2496735" y="2591102"/>
                </a:cubicBezTo>
                <a:cubicBezTo>
                  <a:pt x="2454826" y="2607485"/>
                  <a:pt x="2430156" y="2646252"/>
                  <a:pt x="2402248" y="2680637"/>
                </a:cubicBezTo>
                <a:cubicBezTo>
                  <a:pt x="2424821" y="2674446"/>
                  <a:pt x="2443682" y="2663778"/>
                  <a:pt x="2459684" y="2649776"/>
                </a:cubicBezTo>
                <a:cubicBezTo>
                  <a:pt x="2467209" y="2643204"/>
                  <a:pt x="2467970" y="2625297"/>
                  <a:pt x="2481495" y="2642632"/>
                </a:cubicBezTo>
                <a:cubicBezTo>
                  <a:pt x="2490258" y="2653967"/>
                  <a:pt x="2492545" y="2665873"/>
                  <a:pt x="2477591" y="2675303"/>
                </a:cubicBezTo>
                <a:cubicBezTo>
                  <a:pt x="2466065" y="2682447"/>
                  <a:pt x="2438824" y="2679018"/>
                  <a:pt x="2452349" y="2704355"/>
                </a:cubicBezTo>
                <a:cubicBezTo>
                  <a:pt x="2461589" y="2721595"/>
                  <a:pt x="2473209" y="2735692"/>
                  <a:pt x="2501499" y="2730167"/>
                </a:cubicBezTo>
                <a:cubicBezTo>
                  <a:pt x="2552838" y="2720166"/>
                  <a:pt x="2560553" y="2731787"/>
                  <a:pt x="2544741" y="2780078"/>
                </a:cubicBezTo>
                <a:cubicBezTo>
                  <a:pt x="2592367" y="2794937"/>
                  <a:pt x="2632657" y="2769791"/>
                  <a:pt x="2675139" y="2756552"/>
                </a:cubicBezTo>
                <a:cubicBezTo>
                  <a:pt x="2692188" y="2755218"/>
                  <a:pt x="2701046" y="2794461"/>
                  <a:pt x="2723526" y="2766267"/>
                </a:cubicBezTo>
                <a:cubicBezTo>
                  <a:pt x="2722811" y="2773316"/>
                  <a:pt x="2723598" y="2779983"/>
                  <a:pt x="2725383" y="2786401"/>
                </a:cubicBezTo>
                <a:lnTo>
                  <a:pt x="2733180" y="2804886"/>
                </a:lnTo>
                <a:lnTo>
                  <a:pt x="2693450" y="2798867"/>
                </a:lnTo>
                <a:cubicBezTo>
                  <a:pt x="2680568" y="2800771"/>
                  <a:pt x="2668137" y="2806320"/>
                  <a:pt x="2656088" y="2814654"/>
                </a:cubicBezTo>
                <a:lnTo>
                  <a:pt x="2655803" y="2814654"/>
                </a:lnTo>
                <a:cubicBezTo>
                  <a:pt x="2662851" y="2826560"/>
                  <a:pt x="2666471" y="2846373"/>
                  <a:pt x="2684187" y="2842372"/>
                </a:cubicBezTo>
                <a:cubicBezTo>
                  <a:pt x="2721144" y="2834085"/>
                  <a:pt x="2755434" y="2859707"/>
                  <a:pt x="2791724" y="2848277"/>
                </a:cubicBezTo>
                <a:cubicBezTo>
                  <a:pt x="2802868" y="2844848"/>
                  <a:pt x="2813632" y="2847134"/>
                  <a:pt x="2815824" y="2856945"/>
                </a:cubicBezTo>
                <a:cubicBezTo>
                  <a:pt x="2828110" y="2910857"/>
                  <a:pt x="2869925" y="2901522"/>
                  <a:pt x="2907644" y="2901808"/>
                </a:cubicBezTo>
                <a:cubicBezTo>
                  <a:pt x="2923836" y="2920763"/>
                  <a:pt x="2936218" y="2905904"/>
                  <a:pt x="2948221" y="2896474"/>
                </a:cubicBezTo>
                <a:cubicBezTo>
                  <a:pt x="3002703" y="2853611"/>
                  <a:pt x="3074712" y="2875138"/>
                  <a:pt x="3133481" y="2846087"/>
                </a:cubicBezTo>
                <a:cubicBezTo>
                  <a:pt x="3147959" y="2838943"/>
                  <a:pt x="3158057" y="2856374"/>
                  <a:pt x="3159390" y="2872757"/>
                </a:cubicBezTo>
                <a:lnTo>
                  <a:pt x="3159008" y="2872757"/>
                </a:lnTo>
                <a:cubicBezTo>
                  <a:pt x="3151389" y="2872947"/>
                  <a:pt x="3144530" y="2874471"/>
                  <a:pt x="3140245" y="2881424"/>
                </a:cubicBezTo>
                <a:cubicBezTo>
                  <a:pt x="3140054" y="2881710"/>
                  <a:pt x="3139578" y="2882377"/>
                  <a:pt x="3139578" y="2882377"/>
                </a:cubicBezTo>
                <a:cubicBezTo>
                  <a:pt x="3110146" y="2881424"/>
                  <a:pt x="3088904" y="2926668"/>
                  <a:pt x="3056329" y="2899903"/>
                </a:cubicBezTo>
                <a:cubicBezTo>
                  <a:pt x="3020135" y="2870090"/>
                  <a:pt x="2993178" y="2889044"/>
                  <a:pt x="2965270" y="2911428"/>
                </a:cubicBezTo>
                <a:cubicBezTo>
                  <a:pt x="2930218" y="2921715"/>
                  <a:pt x="2902405" y="2953148"/>
                  <a:pt x="2858018" y="2937622"/>
                </a:cubicBezTo>
                <a:cubicBezTo>
                  <a:pt x="2839636" y="2931145"/>
                  <a:pt x="2824396" y="2926001"/>
                  <a:pt x="2809727" y="2912762"/>
                </a:cubicBezTo>
                <a:cubicBezTo>
                  <a:pt x="2765817" y="2873042"/>
                  <a:pt x="2725050" y="2874376"/>
                  <a:pt x="2687236" y="2914381"/>
                </a:cubicBezTo>
                <a:cubicBezTo>
                  <a:pt x="2672186" y="2906094"/>
                  <a:pt x="2684187" y="2899046"/>
                  <a:pt x="2688284" y="2891807"/>
                </a:cubicBezTo>
                <a:cubicBezTo>
                  <a:pt x="2692856" y="2883806"/>
                  <a:pt x="2693427" y="2875805"/>
                  <a:pt x="2684855" y="2870947"/>
                </a:cubicBezTo>
                <a:cubicBezTo>
                  <a:pt x="2675330" y="2865518"/>
                  <a:pt x="2670662" y="2872757"/>
                  <a:pt x="2666947" y="2880377"/>
                </a:cubicBezTo>
                <a:cubicBezTo>
                  <a:pt x="2642658" y="2930859"/>
                  <a:pt x="2594558" y="2913714"/>
                  <a:pt x="2557124" y="2912952"/>
                </a:cubicBezTo>
                <a:cubicBezTo>
                  <a:pt x="2529977" y="2912476"/>
                  <a:pt x="2507404" y="2893426"/>
                  <a:pt x="2483876" y="2866661"/>
                </a:cubicBezTo>
                <a:cubicBezTo>
                  <a:pt x="2450730" y="2829037"/>
                  <a:pt x="2428537" y="2785222"/>
                  <a:pt x="2396628" y="2748646"/>
                </a:cubicBezTo>
                <a:cubicBezTo>
                  <a:pt x="2372910" y="2721309"/>
                  <a:pt x="2334620" y="2710165"/>
                  <a:pt x="2299092" y="2703402"/>
                </a:cubicBezTo>
                <a:cubicBezTo>
                  <a:pt x="2260611" y="2696068"/>
                  <a:pt x="2250134" y="2683019"/>
                  <a:pt x="2267850" y="2646538"/>
                </a:cubicBezTo>
                <a:cubicBezTo>
                  <a:pt x="2274804" y="2632250"/>
                  <a:pt x="2283184" y="2616915"/>
                  <a:pt x="2267468" y="2608628"/>
                </a:cubicBezTo>
                <a:cubicBezTo>
                  <a:pt x="2211843" y="2579482"/>
                  <a:pt x="2251752" y="2544716"/>
                  <a:pt x="2266992" y="2521951"/>
                </a:cubicBezTo>
                <a:cubicBezTo>
                  <a:pt x="2285280" y="2494614"/>
                  <a:pt x="2300711" y="2535953"/>
                  <a:pt x="2319381" y="2539191"/>
                </a:cubicBezTo>
                <a:cubicBezTo>
                  <a:pt x="2344335" y="2502901"/>
                  <a:pt x="2275280" y="2503758"/>
                  <a:pt x="2294711" y="2466706"/>
                </a:cubicBezTo>
                <a:cubicBezTo>
                  <a:pt x="2308617" y="2440322"/>
                  <a:pt x="2325190" y="2419081"/>
                  <a:pt x="2344145" y="2407460"/>
                </a:cubicBezTo>
                <a:cubicBezTo>
                  <a:pt x="2330000" y="2341381"/>
                  <a:pt x="2296086" y="2319450"/>
                  <a:pt x="2250116" y="2325433"/>
                </a:cubicBezTo>
                <a:lnTo>
                  <a:pt x="2200669" y="2340043"/>
                </a:lnTo>
                <a:lnTo>
                  <a:pt x="2200698" y="2340404"/>
                </a:lnTo>
                <a:cubicBezTo>
                  <a:pt x="2198603" y="2376599"/>
                  <a:pt x="2217653" y="2359358"/>
                  <a:pt x="2232989" y="2353453"/>
                </a:cubicBezTo>
                <a:cubicBezTo>
                  <a:pt x="2242703" y="2349738"/>
                  <a:pt x="2251943" y="2338023"/>
                  <a:pt x="2263183" y="2347452"/>
                </a:cubicBezTo>
                <a:cubicBezTo>
                  <a:pt x="2266517" y="2350215"/>
                  <a:pt x="2266707" y="2359644"/>
                  <a:pt x="2264897" y="2364883"/>
                </a:cubicBezTo>
                <a:cubicBezTo>
                  <a:pt x="2260612" y="2377170"/>
                  <a:pt x="2252991" y="2392315"/>
                  <a:pt x="2238418" y="2387743"/>
                </a:cubicBezTo>
                <a:cubicBezTo>
                  <a:pt x="2192032" y="2373170"/>
                  <a:pt x="2145358" y="2412317"/>
                  <a:pt x="2098115" y="2383361"/>
                </a:cubicBezTo>
                <a:cubicBezTo>
                  <a:pt x="2077445" y="2370693"/>
                  <a:pt x="2052965" y="2396220"/>
                  <a:pt x="2062777" y="2419937"/>
                </a:cubicBezTo>
                <a:cubicBezTo>
                  <a:pt x="2070587" y="2438702"/>
                  <a:pt x="2073635" y="2454799"/>
                  <a:pt x="2061253" y="2471753"/>
                </a:cubicBezTo>
                <a:cubicBezTo>
                  <a:pt x="2094209" y="2484517"/>
                  <a:pt x="2112782" y="2462800"/>
                  <a:pt x="2133261" y="2448989"/>
                </a:cubicBezTo>
                <a:cubicBezTo>
                  <a:pt x="2144120" y="2441654"/>
                  <a:pt x="2148311" y="2423176"/>
                  <a:pt x="2167838" y="2435368"/>
                </a:cubicBezTo>
                <a:cubicBezTo>
                  <a:pt x="2183648" y="2445274"/>
                  <a:pt x="2186792" y="2463848"/>
                  <a:pt x="2180029" y="2472801"/>
                </a:cubicBezTo>
                <a:cubicBezTo>
                  <a:pt x="2159074" y="2500424"/>
                  <a:pt x="2158026" y="2545286"/>
                  <a:pt x="2113640" y="2553287"/>
                </a:cubicBezTo>
                <a:cubicBezTo>
                  <a:pt x="2103067" y="2548334"/>
                  <a:pt x="2080778" y="2578052"/>
                  <a:pt x="2080207" y="2540143"/>
                </a:cubicBezTo>
                <a:cubicBezTo>
                  <a:pt x="2079921" y="2523474"/>
                  <a:pt x="2059920" y="2524427"/>
                  <a:pt x="2045822" y="2524236"/>
                </a:cubicBezTo>
                <a:lnTo>
                  <a:pt x="2045822" y="2504900"/>
                </a:lnTo>
                <a:cubicBezTo>
                  <a:pt x="2047917" y="2483374"/>
                  <a:pt x="2038297" y="2473754"/>
                  <a:pt x="2016770" y="2475849"/>
                </a:cubicBezTo>
                <a:cubicBezTo>
                  <a:pt x="2004102" y="2462800"/>
                  <a:pt x="1988957" y="2450417"/>
                  <a:pt x="2017818" y="2437559"/>
                </a:cubicBezTo>
                <a:cubicBezTo>
                  <a:pt x="2046774" y="2424700"/>
                  <a:pt x="2043156" y="2390124"/>
                  <a:pt x="2027057" y="2385076"/>
                </a:cubicBezTo>
                <a:cubicBezTo>
                  <a:pt x="1961716" y="2364788"/>
                  <a:pt x="1989053" y="2323640"/>
                  <a:pt x="1998673" y="2286302"/>
                </a:cubicBezTo>
                <a:cubicBezTo>
                  <a:pt x="2001721" y="2274491"/>
                  <a:pt x="2010674" y="2264204"/>
                  <a:pt x="2016867" y="2253155"/>
                </a:cubicBezTo>
                <a:cubicBezTo>
                  <a:pt x="2019914" y="2252393"/>
                  <a:pt x="2025343" y="2252393"/>
                  <a:pt x="2025819" y="2250773"/>
                </a:cubicBezTo>
                <a:cubicBezTo>
                  <a:pt x="2035059" y="2222579"/>
                  <a:pt x="2001531" y="2206768"/>
                  <a:pt x="2009628" y="2171906"/>
                </a:cubicBezTo>
                <a:cubicBezTo>
                  <a:pt x="2012508" y="2159548"/>
                  <a:pt x="2011581" y="2151374"/>
                  <a:pt x="2008154" y="2146025"/>
                </a:cubicBezTo>
                <a:lnTo>
                  <a:pt x="2007983" y="2145932"/>
                </a:lnTo>
                <a:lnTo>
                  <a:pt x="2009436" y="2171716"/>
                </a:lnTo>
                <a:cubicBezTo>
                  <a:pt x="2001245" y="2206578"/>
                  <a:pt x="2034868" y="2222389"/>
                  <a:pt x="2025630" y="2250583"/>
                </a:cubicBezTo>
                <a:lnTo>
                  <a:pt x="2025630" y="2250678"/>
                </a:lnTo>
                <a:cubicBezTo>
                  <a:pt x="2025153" y="2252298"/>
                  <a:pt x="2019819" y="2252298"/>
                  <a:pt x="2016675" y="2253060"/>
                </a:cubicBezTo>
                <a:cubicBezTo>
                  <a:pt x="2010770" y="2241915"/>
                  <a:pt x="2004007" y="2228961"/>
                  <a:pt x="1990577" y="2229152"/>
                </a:cubicBezTo>
                <a:cubicBezTo>
                  <a:pt x="1950953" y="2229819"/>
                  <a:pt x="1964574" y="2205435"/>
                  <a:pt x="1968193" y="2185242"/>
                </a:cubicBezTo>
                <a:cubicBezTo>
                  <a:pt x="1973622" y="2185813"/>
                  <a:pt x="1980957" y="2188766"/>
                  <a:pt x="1984195" y="2186385"/>
                </a:cubicBezTo>
                <a:cubicBezTo>
                  <a:pt x="1989339" y="2182670"/>
                  <a:pt x="1987815" y="2175050"/>
                  <a:pt x="1982577" y="2171050"/>
                </a:cubicBezTo>
                <a:cubicBezTo>
                  <a:pt x="1976670" y="2166477"/>
                  <a:pt x="1971813" y="2170097"/>
                  <a:pt x="1968193" y="2175526"/>
                </a:cubicBezTo>
                <a:cubicBezTo>
                  <a:pt x="1943047" y="2178312"/>
                  <a:pt x="1927438" y="2152541"/>
                  <a:pt x="1905575" y="2145509"/>
                </a:cubicBezTo>
                <a:lnTo>
                  <a:pt x="1881117" y="2146472"/>
                </a:lnTo>
                <a:lnTo>
                  <a:pt x="1895611" y="2163470"/>
                </a:lnTo>
                <a:cubicBezTo>
                  <a:pt x="1899446" y="2176985"/>
                  <a:pt x="1875730" y="2180789"/>
                  <a:pt x="1866371" y="2184004"/>
                </a:cubicBezTo>
                <a:cubicBezTo>
                  <a:pt x="1828367" y="2197053"/>
                  <a:pt x="1838844" y="2222580"/>
                  <a:pt x="1852750" y="2241535"/>
                </a:cubicBezTo>
                <a:cubicBezTo>
                  <a:pt x="1870086" y="2265252"/>
                  <a:pt x="1910377" y="2287350"/>
                  <a:pt x="1925712" y="2267728"/>
                </a:cubicBezTo>
                <a:cubicBezTo>
                  <a:pt x="1947619" y="2239725"/>
                  <a:pt x="1964574" y="2242392"/>
                  <a:pt x="1976670" y="2261251"/>
                </a:cubicBezTo>
                <a:cubicBezTo>
                  <a:pt x="1991625" y="2284397"/>
                  <a:pt x="1971527" y="2299828"/>
                  <a:pt x="1948762" y="2310496"/>
                </a:cubicBezTo>
                <a:cubicBezTo>
                  <a:pt x="1918568" y="2324688"/>
                  <a:pt x="1916568" y="2359168"/>
                  <a:pt x="1948572" y="2370217"/>
                </a:cubicBezTo>
                <a:cubicBezTo>
                  <a:pt x="2010676" y="2391648"/>
                  <a:pt x="1983243" y="2430130"/>
                  <a:pt x="1970194" y="2462514"/>
                </a:cubicBezTo>
                <a:lnTo>
                  <a:pt x="1969909" y="2462610"/>
                </a:lnTo>
                <a:cubicBezTo>
                  <a:pt x="1961049" y="2484708"/>
                  <a:pt x="1956858" y="2499757"/>
                  <a:pt x="1977623" y="2514521"/>
                </a:cubicBezTo>
                <a:cubicBezTo>
                  <a:pt x="1963335" y="2534333"/>
                  <a:pt x="1962573" y="2581196"/>
                  <a:pt x="1919520" y="2543572"/>
                </a:cubicBezTo>
                <a:cubicBezTo>
                  <a:pt x="1910281" y="2539953"/>
                  <a:pt x="1903899" y="2533476"/>
                  <a:pt x="1900185" y="2524237"/>
                </a:cubicBezTo>
                <a:cubicBezTo>
                  <a:pt x="1895232" y="2499567"/>
                  <a:pt x="1925807" y="2459752"/>
                  <a:pt x="1871133" y="2456419"/>
                </a:cubicBezTo>
                <a:cubicBezTo>
                  <a:pt x="1861418" y="2459657"/>
                  <a:pt x="1851799" y="2462896"/>
                  <a:pt x="1842082" y="2466134"/>
                </a:cubicBezTo>
                <a:cubicBezTo>
                  <a:pt x="1829319" y="2448322"/>
                  <a:pt x="1814555" y="2430892"/>
                  <a:pt x="1832367" y="2408031"/>
                </a:cubicBezTo>
                <a:lnTo>
                  <a:pt x="1832431" y="2407923"/>
                </a:lnTo>
                <a:lnTo>
                  <a:pt x="1817043" y="2407269"/>
                </a:lnTo>
                <a:cubicBezTo>
                  <a:pt x="1812031" y="2406341"/>
                  <a:pt x="1807459" y="2404079"/>
                  <a:pt x="1803982" y="2398602"/>
                </a:cubicBezTo>
                <a:cubicBezTo>
                  <a:pt x="1804077" y="2398506"/>
                  <a:pt x="1804172" y="2398411"/>
                  <a:pt x="1804172" y="2398316"/>
                </a:cubicBezTo>
                <a:cubicBezTo>
                  <a:pt x="1822746" y="2400316"/>
                  <a:pt x="1835224" y="2391839"/>
                  <a:pt x="1838653" y="2373932"/>
                </a:cubicBezTo>
                <a:cubicBezTo>
                  <a:pt x="1841606" y="2358216"/>
                  <a:pt x="1831604" y="2347643"/>
                  <a:pt x="1819603" y="2338403"/>
                </a:cubicBezTo>
                <a:cubicBezTo>
                  <a:pt x="1805315" y="2327450"/>
                  <a:pt x="1790933" y="2319830"/>
                  <a:pt x="1771978" y="2319925"/>
                </a:cubicBezTo>
                <a:cubicBezTo>
                  <a:pt x="1758071" y="2320020"/>
                  <a:pt x="1745498" y="2312019"/>
                  <a:pt x="1749499" y="2296017"/>
                </a:cubicBezTo>
                <a:lnTo>
                  <a:pt x="1749594" y="2295732"/>
                </a:lnTo>
                <a:cubicBezTo>
                  <a:pt x="1765215" y="2233343"/>
                  <a:pt x="1711019" y="2221627"/>
                  <a:pt x="1677871" y="2194576"/>
                </a:cubicBezTo>
                <a:cubicBezTo>
                  <a:pt x="1659107" y="2175621"/>
                  <a:pt x="1646915" y="2150666"/>
                  <a:pt x="1616816" y="2142951"/>
                </a:cubicBezTo>
                <a:cubicBezTo>
                  <a:pt x="1590431" y="2136283"/>
                  <a:pt x="1588527" y="2108851"/>
                  <a:pt x="1587193" y="2087229"/>
                </a:cubicBezTo>
                <a:cubicBezTo>
                  <a:pt x="1585478" y="2058273"/>
                  <a:pt x="1573382" y="2050558"/>
                  <a:pt x="1545378" y="2048177"/>
                </a:cubicBezTo>
                <a:cubicBezTo>
                  <a:pt x="1509374" y="2045034"/>
                  <a:pt x="1477274" y="2027127"/>
                  <a:pt x="1437269" y="2028174"/>
                </a:cubicBezTo>
                <a:cubicBezTo>
                  <a:pt x="1414886" y="2028746"/>
                  <a:pt x="1406408" y="1974072"/>
                  <a:pt x="1417838" y="1943116"/>
                </a:cubicBezTo>
                <a:cubicBezTo>
                  <a:pt x="1429364" y="1911874"/>
                  <a:pt x="1432030" y="1875679"/>
                  <a:pt x="1426316" y="1850533"/>
                </a:cubicBezTo>
                <a:cubicBezTo>
                  <a:pt x="1420315" y="1823958"/>
                  <a:pt x="1393264" y="1791573"/>
                  <a:pt x="1359641" y="1779191"/>
                </a:cubicBezTo>
                <a:cubicBezTo>
                  <a:pt x="1353355" y="1776857"/>
                  <a:pt x="1347235" y="1775095"/>
                  <a:pt x="1341960" y="1772261"/>
                </a:cubicBezTo>
                <a:lnTo>
                  <a:pt x="1329482" y="1759040"/>
                </a:lnTo>
                <a:lnTo>
                  <a:pt x="1329144" y="1759083"/>
                </a:lnTo>
                <a:lnTo>
                  <a:pt x="1329256" y="1759188"/>
                </a:lnTo>
                <a:cubicBezTo>
                  <a:pt x="1335162" y="1772428"/>
                  <a:pt x="1346973" y="1774809"/>
                  <a:pt x="1359546" y="1779476"/>
                </a:cubicBezTo>
                <a:cubicBezTo>
                  <a:pt x="1393169" y="1791859"/>
                  <a:pt x="1420220" y="1824149"/>
                  <a:pt x="1426221" y="1850819"/>
                </a:cubicBezTo>
                <a:cubicBezTo>
                  <a:pt x="1431841" y="1875965"/>
                  <a:pt x="1429269" y="1912160"/>
                  <a:pt x="1417744" y="1943402"/>
                </a:cubicBezTo>
                <a:cubicBezTo>
                  <a:pt x="1406314" y="1974358"/>
                  <a:pt x="1414791" y="2029031"/>
                  <a:pt x="1437175" y="2028460"/>
                </a:cubicBezTo>
                <a:cubicBezTo>
                  <a:pt x="1477086" y="2027507"/>
                  <a:pt x="1509279" y="2045319"/>
                  <a:pt x="1545283" y="2048462"/>
                </a:cubicBezTo>
                <a:cubicBezTo>
                  <a:pt x="1573288" y="2050844"/>
                  <a:pt x="1585384" y="2058559"/>
                  <a:pt x="1587098" y="2087515"/>
                </a:cubicBezTo>
                <a:cubicBezTo>
                  <a:pt x="1588336" y="2109041"/>
                  <a:pt x="1590337" y="2136473"/>
                  <a:pt x="1616721" y="2143236"/>
                </a:cubicBezTo>
                <a:cubicBezTo>
                  <a:pt x="1646820" y="2150951"/>
                  <a:pt x="1659012" y="2175907"/>
                  <a:pt x="1677776" y="2194862"/>
                </a:cubicBezTo>
                <a:cubicBezTo>
                  <a:pt x="1698636" y="2236581"/>
                  <a:pt x="1708637" y="2283063"/>
                  <a:pt x="1735022" y="2322211"/>
                </a:cubicBezTo>
                <a:cubicBezTo>
                  <a:pt x="1756453" y="2354024"/>
                  <a:pt x="1788743" y="2383075"/>
                  <a:pt x="1756072" y="2426414"/>
                </a:cubicBezTo>
                <a:cubicBezTo>
                  <a:pt x="1751976" y="2431939"/>
                  <a:pt x="1758072" y="2441559"/>
                  <a:pt x="1765025" y="2446702"/>
                </a:cubicBezTo>
                <a:cubicBezTo>
                  <a:pt x="1742927" y="2474230"/>
                  <a:pt x="1751214" y="2489660"/>
                  <a:pt x="1784361" y="2495090"/>
                </a:cubicBezTo>
                <a:cubicBezTo>
                  <a:pt x="1779408" y="2515854"/>
                  <a:pt x="1770645" y="2537190"/>
                  <a:pt x="1794077" y="2553192"/>
                </a:cubicBezTo>
                <a:cubicBezTo>
                  <a:pt x="1766168" y="2584529"/>
                  <a:pt x="1773217" y="2642727"/>
                  <a:pt x="1787123" y="2649680"/>
                </a:cubicBezTo>
                <a:cubicBezTo>
                  <a:pt x="1828844" y="2670445"/>
                  <a:pt x="1813698" y="2707402"/>
                  <a:pt x="1828271" y="2734072"/>
                </a:cubicBezTo>
                <a:cubicBezTo>
                  <a:pt x="1830176" y="2737596"/>
                  <a:pt x="1836368" y="2740454"/>
                  <a:pt x="1840749" y="2740644"/>
                </a:cubicBezTo>
                <a:cubicBezTo>
                  <a:pt x="1894565" y="2742835"/>
                  <a:pt x="1905900" y="2784840"/>
                  <a:pt x="1919902" y="2824369"/>
                </a:cubicBezTo>
                <a:lnTo>
                  <a:pt x="1900656" y="2824369"/>
                </a:lnTo>
                <a:lnTo>
                  <a:pt x="1899899" y="2822940"/>
                </a:lnTo>
                <a:lnTo>
                  <a:pt x="1899572" y="2822626"/>
                </a:lnTo>
                <a:lnTo>
                  <a:pt x="1898280" y="2824750"/>
                </a:lnTo>
                <a:cubicBezTo>
                  <a:pt x="1868561" y="2829798"/>
                  <a:pt x="1851035" y="2851896"/>
                  <a:pt x="1832652" y="2872756"/>
                </a:cubicBezTo>
                <a:lnTo>
                  <a:pt x="1832748" y="2872565"/>
                </a:lnTo>
                <a:cubicBezTo>
                  <a:pt x="1798839" y="2884662"/>
                  <a:pt x="1770074" y="2904379"/>
                  <a:pt x="1745594" y="2930668"/>
                </a:cubicBezTo>
                <a:cubicBezTo>
                  <a:pt x="1745309" y="2931144"/>
                  <a:pt x="1744927" y="2931620"/>
                  <a:pt x="1744547" y="2932097"/>
                </a:cubicBezTo>
                <a:lnTo>
                  <a:pt x="1744514" y="2932139"/>
                </a:lnTo>
                <a:lnTo>
                  <a:pt x="1745499" y="2931811"/>
                </a:lnTo>
                <a:cubicBezTo>
                  <a:pt x="1745499" y="2934764"/>
                  <a:pt x="1745499" y="2937621"/>
                  <a:pt x="1745499" y="2940479"/>
                </a:cubicBezTo>
                <a:cubicBezTo>
                  <a:pt x="1745499" y="2951718"/>
                  <a:pt x="1746070" y="2963053"/>
                  <a:pt x="1745309" y="2974293"/>
                </a:cubicBezTo>
                <a:cubicBezTo>
                  <a:pt x="1744165" y="2991247"/>
                  <a:pt x="1752357" y="3015821"/>
                  <a:pt x="1731688" y="3021251"/>
                </a:cubicBezTo>
                <a:cubicBezTo>
                  <a:pt x="1711304" y="3026680"/>
                  <a:pt x="1686444" y="3022203"/>
                  <a:pt x="1669966" y="3004392"/>
                </a:cubicBezTo>
                <a:cubicBezTo>
                  <a:pt x="1654536" y="2987628"/>
                  <a:pt x="1643201" y="2967149"/>
                  <a:pt x="1639962" y="2944765"/>
                </a:cubicBezTo>
                <a:cubicBezTo>
                  <a:pt x="1629771" y="2874090"/>
                  <a:pt x="1586431" y="2850849"/>
                  <a:pt x="1525853" y="2891711"/>
                </a:cubicBezTo>
                <a:cubicBezTo>
                  <a:pt x="1475656" y="2925620"/>
                  <a:pt x="1427841" y="2922953"/>
                  <a:pt x="1376976" y="2901141"/>
                </a:cubicBezTo>
                <a:cubicBezTo>
                  <a:pt x="1359832" y="2893806"/>
                  <a:pt x="1343449" y="2888091"/>
                  <a:pt x="1326495" y="2898664"/>
                </a:cubicBezTo>
                <a:cubicBezTo>
                  <a:pt x="1303158" y="2913333"/>
                  <a:pt x="1277345" y="2911904"/>
                  <a:pt x="1251628" y="2911523"/>
                </a:cubicBezTo>
                <a:cubicBezTo>
                  <a:pt x="1248389" y="2908284"/>
                  <a:pt x="1245151" y="2905046"/>
                  <a:pt x="1241913" y="2901807"/>
                </a:cubicBezTo>
                <a:cubicBezTo>
                  <a:pt x="1239056" y="2854468"/>
                  <a:pt x="1197145" y="2875423"/>
                  <a:pt x="1174189" y="2863041"/>
                </a:cubicBezTo>
                <a:cubicBezTo>
                  <a:pt x="1115896" y="2854373"/>
                  <a:pt x="1073986" y="2820273"/>
                  <a:pt x="1038649" y="2775887"/>
                </a:cubicBezTo>
                <a:cubicBezTo>
                  <a:pt x="1021694" y="2758361"/>
                  <a:pt x="1000167" y="2769219"/>
                  <a:pt x="980832" y="2766171"/>
                </a:cubicBezTo>
                <a:cubicBezTo>
                  <a:pt x="980737" y="2766076"/>
                  <a:pt x="980737" y="2765886"/>
                  <a:pt x="980737" y="2765790"/>
                </a:cubicBezTo>
                <a:cubicBezTo>
                  <a:pt x="993595" y="2742930"/>
                  <a:pt x="1018932" y="2730071"/>
                  <a:pt x="1036553" y="2714641"/>
                </a:cubicBezTo>
                <a:cubicBezTo>
                  <a:pt x="1070462" y="2684923"/>
                  <a:pt x="1048459" y="2666921"/>
                  <a:pt x="1033505" y="2654824"/>
                </a:cubicBezTo>
                <a:cubicBezTo>
                  <a:pt x="1009883" y="2635679"/>
                  <a:pt x="989404" y="2616629"/>
                  <a:pt x="984642" y="2584625"/>
                </a:cubicBezTo>
                <a:cubicBezTo>
                  <a:pt x="950828" y="2602436"/>
                  <a:pt x="932921" y="2638346"/>
                  <a:pt x="893297" y="2630631"/>
                </a:cubicBezTo>
                <a:cubicBezTo>
                  <a:pt x="864246" y="2620915"/>
                  <a:pt x="835194" y="2611295"/>
                  <a:pt x="806143" y="2601579"/>
                </a:cubicBezTo>
                <a:lnTo>
                  <a:pt x="805762" y="2601675"/>
                </a:lnTo>
                <a:lnTo>
                  <a:pt x="776871" y="2592013"/>
                </a:lnTo>
                <a:lnTo>
                  <a:pt x="760106" y="2596085"/>
                </a:lnTo>
                <a:cubicBezTo>
                  <a:pt x="743135" y="2603818"/>
                  <a:pt x="726205" y="2617391"/>
                  <a:pt x="709274" y="2591959"/>
                </a:cubicBezTo>
                <a:cubicBezTo>
                  <a:pt x="681270" y="2577291"/>
                  <a:pt x="640217" y="2589483"/>
                  <a:pt x="623834" y="2549192"/>
                </a:cubicBezTo>
                <a:cubicBezTo>
                  <a:pt x="622120" y="2544906"/>
                  <a:pt x="612690" y="2557479"/>
                  <a:pt x="606594" y="2561765"/>
                </a:cubicBezTo>
                <a:cubicBezTo>
                  <a:pt x="568399" y="2588530"/>
                  <a:pt x="519917" y="2565765"/>
                  <a:pt x="480578" y="2587578"/>
                </a:cubicBezTo>
                <a:cubicBezTo>
                  <a:pt x="435144" y="2545192"/>
                  <a:pt x="399616" y="2587959"/>
                  <a:pt x="360754" y="2601579"/>
                </a:cubicBezTo>
                <a:cubicBezTo>
                  <a:pt x="338370" y="2595484"/>
                  <a:pt x="335227" y="2566909"/>
                  <a:pt x="309414" y="2561765"/>
                </a:cubicBezTo>
                <a:cubicBezTo>
                  <a:pt x="279553" y="2555812"/>
                  <a:pt x="253169" y="2541906"/>
                  <a:pt x="227225" y="2526892"/>
                </a:cubicBezTo>
                <a:lnTo>
                  <a:pt x="147808" y="2485442"/>
                </a:lnTo>
                <a:lnTo>
                  <a:pt x="160631" y="2511231"/>
                </a:lnTo>
                <a:cubicBezTo>
                  <a:pt x="182339" y="2541096"/>
                  <a:pt x="226095" y="2578315"/>
                  <a:pt x="251312" y="2580815"/>
                </a:cubicBezTo>
                <a:cubicBezTo>
                  <a:pt x="277410" y="2583387"/>
                  <a:pt x="299985" y="2589769"/>
                  <a:pt x="322559" y="2603389"/>
                </a:cubicBezTo>
                <a:cubicBezTo>
                  <a:pt x="330465" y="2608152"/>
                  <a:pt x="348943" y="2617963"/>
                  <a:pt x="360754" y="2601580"/>
                </a:cubicBezTo>
                <a:cubicBezTo>
                  <a:pt x="398664" y="2611200"/>
                  <a:pt x="434573" y="2628631"/>
                  <a:pt x="476197" y="2621678"/>
                </a:cubicBezTo>
                <a:cubicBezTo>
                  <a:pt x="503439" y="2617106"/>
                  <a:pt x="519917" y="2639584"/>
                  <a:pt x="533633" y="2658634"/>
                </a:cubicBezTo>
                <a:cubicBezTo>
                  <a:pt x="549254" y="2680352"/>
                  <a:pt x="563732" y="2693591"/>
                  <a:pt x="593450" y="2684733"/>
                </a:cubicBezTo>
                <a:cubicBezTo>
                  <a:pt x="615929" y="2677970"/>
                  <a:pt x="632312" y="2684923"/>
                  <a:pt x="619644" y="2714546"/>
                </a:cubicBezTo>
                <a:cubicBezTo>
                  <a:pt x="615357" y="2724643"/>
                  <a:pt x="614119" y="2736168"/>
                  <a:pt x="612690" y="2747122"/>
                </a:cubicBezTo>
                <a:cubicBezTo>
                  <a:pt x="611262" y="2758171"/>
                  <a:pt x="613167" y="2770744"/>
                  <a:pt x="598498" y="2774268"/>
                </a:cubicBezTo>
                <a:cubicBezTo>
                  <a:pt x="585639" y="2777316"/>
                  <a:pt x="577543" y="2770648"/>
                  <a:pt x="570590" y="2760362"/>
                </a:cubicBezTo>
                <a:cubicBezTo>
                  <a:pt x="555255" y="2737692"/>
                  <a:pt x="535538" y="2722642"/>
                  <a:pt x="506010" y="2727405"/>
                </a:cubicBezTo>
                <a:cubicBezTo>
                  <a:pt x="466863" y="2726262"/>
                  <a:pt x="423524" y="2723786"/>
                  <a:pt x="413142" y="2772554"/>
                </a:cubicBezTo>
                <a:cubicBezTo>
                  <a:pt x="406569" y="2803414"/>
                  <a:pt x="389234" y="2822846"/>
                  <a:pt x="370374" y="2843610"/>
                </a:cubicBezTo>
                <a:cubicBezTo>
                  <a:pt x="317987" y="2852945"/>
                  <a:pt x="272934" y="2880662"/>
                  <a:pt x="225213" y="2901808"/>
                </a:cubicBezTo>
                <a:cubicBezTo>
                  <a:pt x="197591" y="2902189"/>
                  <a:pt x="171683" y="2896283"/>
                  <a:pt x="147680" y="2882377"/>
                </a:cubicBezTo>
                <a:cubicBezTo>
                  <a:pt x="177017" y="2874947"/>
                  <a:pt x="206925" y="2902760"/>
                  <a:pt x="235691" y="2881710"/>
                </a:cubicBezTo>
                <a:cubicBezTo>
                  <a:pt x="260456" y="2863613"/>
                  <a:pt x="286650" y="2848849"/>
                  <a:pt x="315320" y="2839038"/>
                </a:cubicBezTo>
                <a:cubicBezTo>
                  <a:pt x="320749" y="2838657"/>
                  <a:pt x="326274" y="2836942"/>
                  <a:pt x="331703" y="2833990"/>
                </a:cubicBezTo>
                <a:cubicBezTo>
                  <a:pt x="389805" y="2794175"/>
                  <a:pt x="408855" y="2746360"/>
                  <a:pt x="389805" y="2688733"/>
                </a:cubicBezTo>
                <a:cubicBezTo>
                  <a:pt x="388377" y="2671303"/>
                  <a:pt x="376280" y="2669683"/>
                  <a:pt x="362278" y="2669303"/>
                </a:cubicBezTo>
                <a:cubicBezTo>
                  <a:pt x="335227" y="2668636"/>
                  <a:pt x="308271" y="2666350"/>
                  <a:pt x="281316" y="2665969"/>
                </a:cubicBezTo>
                <a:cubicBezTo>
                  <a:pt x="261694" y="2665683"/>
                  <a:pt x="243501" y="2662445"/>
                  <a:pt x="247121" y="2637965"/>
                </a:cubicBezTo>
                <a:cubicBezTo>
                  <a:pt x="252645" y="2600818"/>
                  <a:pt x="235119" y="2607104"/>
                  <a:pt x="216641" y="2621201"/>
                </a:cubicBezTo>
                <a:cubicBezTo>
                  <a:pt x="201496" y="2632727"/>
                  <a:pt x="197496" y="2633012"/>
                  <a:pt x="180255" y="2618630"/>
                </a:cubicBezTo>
                <a:cubicBezTo>
                  <a:pt x="147204" y="2591102"/>
                  <a:pt x="136440" y="2550335"/>
                  <a:pt x="107770" y="2520522"/>
                </a:cubicBezTo>
                <a:cubicBezTo>
                  <a:pt x="71766" y="2483232"/>
                  <a:pt x="56067" y="2429707"/>
                  <a:pt x="14424" y="2396114"/>
                </a:cubicBezTo>
                <a:lnTo>
                  <a:pt x="0" y="2389010"/>
                </a:lnTo>
                <a:lnTo>
                  <a:pt x="0" y="1660882"/>
                </a:lnTo>
                <a:lnTo>
                  <a:pt x="17378" y="1664510"/>
                </a:lnTo>
                <a:cubicBezTo>
                  <a:pt x="32952" y="1673892"/>
                  <a:pt x="47715" y="1673559"/>
                  <a:pt x="61443" y="1669011"/>
                </a:cubicBezTo>
                <a:lnTo>
                  <a:pt x="61611" y="1668918"/>
                </a:lnTo>
                <a:lnTo>
                  <a:pt x="40293" y="1671889"/>
                </a:lnTo>
                <a:cubicBezTo>
                  <a:pt x="32939" y="1671368"/>
                  <a:pt x="25355" y="1669106"/>
                  <a:pt x="17568" y="1664415"/>
                </a:cubicBezTo>
                <a:cubicBezTo>
                  <a:pt x="11663" y="1660867"/>
                  <a:pt x="6537" y="1658670"/>
                  <a:pt x="2093" y="1657758"/>
                </a:cubicBezTo>
                <a:lnTo>
                  <a:pt x="0" y="1657951"/>
                </a:lnTo>
                <a:lnTo>
                  <a:pt x="0" y="1264066"/>
                </a:lnTo>
                <a:lnTo>
                  <a:pt x="187" y="1263653"/>
                </a:lnTo>
                <a:lnTo>
                  <a:pt x="177" y="1263581"/>
                </a:lnTo>
                <a:lnTo>
                  <a:pt x="0" y="1263972"/>
                </a:lnTo>
                <a:lnTo>
                  <a:pt x="0" y="1220114"/>
                </a:lnTo>
                <a:lnTo>
                  <a:pt x="6138" y="1216930"/>
                </a:lnTo>
                <a:cubicBezTo>
                  <a:pt x="18997" y="1211786"/>
                  <a:pt x="21640" y="1205857"/>
                  <a:pt x="20211" y="1199440"/>
                </a:cubicBezTo>
                <a:lnTo>
                  <a:pt x="16921" y="1192954"/>
                </a:lnTo>
                <a:lnTo>
                  <a:pt x="20141" y="1199345"/>
                </a:lnTo>
                <a:cubicBezTo>
                  <a:pt x="21569" y="1205762"/>
                  <a:pt x="18950" y="1211691"/>
                  <a:pt x="6139" y="1216835"/>
                </a:cubicBezTo>
                <a:lnTo>
                  <a:pt x="0" y="1220034"/>
                </a:lnTo>
                <a:lnTo>
                  <a:pt x="0" y="1023191"/>
                </a:lnTo>
                <a:lnTo>
                  <a:pt x="12520" y="1023191"/>
                </a:lnTo>
                <a:cubicBezTo>
                  <a:pt x="22426" y="1037193"/>
                  <a:pt x="32332" y="1027287"/>
                  <a:pt x="41857" y="1022906"/>
                </a:cubicBezTo>
                <a:cubicBezTo>
                  <a:pt x="55621" y="1016524"/>
                  <a:pt x="69575" y="1007785"/>
                  <a:pt x="81826" y="1007082"/>
                </a:cubicBezTo>
                <a:lnTo>
                  <a:pt x="98646" y="1013339"/>
                </a:lnTo>
                <a:lnTo>
                  <a:pt x="98513" y="1013069"/>
                </a:lnTo>
                <a:cubicBezTo>
                  <a:pt x="93482" y="1008103"/>
                  <a:pt x="87791" y="1006445"/>
                  <a:pt x="81671" y="1006796"/>
                </a:cubicBezTo>
                <a:cubicBezTo>
                  <a:pt x="69431" y="1007499"/>
                  <a:pt x="55477" y="1016238"/>
                  <a:pt x="41666" y="1022620"/>
                </a:cubicBezTo>
                <a:cubicBezTo>
                  <a:pt x="32141" y="1027001"/>
                  <a:pt x="22235" y="1036812"/>
                  <a:pt x="12329" y="1022906"/>
                </a:cubicBezTo>
                <a:lnTo>
                  <a:pt x="13823" y="1021412"/>
                </a:lnTo>
                <a:lnTo>
                  <a:pt x="12139" y="1023096"/>
                </a:lnTo>
                <a:lnTo>
                  <a:pt x="0" y="1023096"/>
                </a:lnTo>
                <a:lnTo>
                  <a:pt x="0" y="973150"/>
                </a:lnTo>
                <a:lnTo>
                  <a:pt x="2328" y="974710"/>
                </a:lnTo>
                <a:lnTo>
                  <a:pt x="2378" y="974678"/>
                </a:lnTo>
                <a:lnTo>
                  <a:pt x="2377" y="974677"/>
                </a:lnTo>
                <a:lnTo>
                  <a:pt x="2328" y="974709"/>
                </a:lnTo>
                <a:lnTo>
                  <a:pt x="2346" y="974656"/>
                </a:lnTo>
                <a:lnTo>
                  <a:pt x="0" y="973083"/>
                </a:lnTo>
                <a:lnTo>
                  <a:pt x="0" y="781073"/>
                </a:lnTo>
                <a:lnTo>
                  <a:pt x="13306" y="783460"/>
                </a:lnTo>
                <a:cubicBezTo>
                  <a:pt x="22974" y="783257"/>
                  <a:pt x="32428" y="780590"/>
                  <a:pt x="40238" y="773732"/>
                </a:cubicBezTo>
                <a:lnTo>
                  <a:pt x="40285" y="773653"/>
                </a:lnTo>
                <a:lnTo>
                  <a:pt x="13401" y="783400"/>
                </a:lnTo>
                <a:lnTo>
                  <a:pt x="0" y="780980"/>
                </a:lnTo>
                <a:lnTo>
                  <a:pt x="0" y="543576"/>
                </a:lnTo>
                <a:lnTo>
                  <a:pt x="11794" y="541143"/>
                </a:lnTo>
                <a:cubicBezTo>
                  <a:pt x="26094" y="533154"/>
                  <a:pt x="37429" y="517176"/>
                  <a:pt x="48525" y="501507"/>
                </a:cubicBezTo>
                <a:cubicBezTo>
                  <a:pt x="54907" y="492554"/>
                  <a:pt x="56431" y="481028"/>
                  <a:pt x="70242" y="480838"/>
                </a:cubicBezTo>
                <a:cubicBezTo>
                  <a:pt x="89578" y="493792"/>
                  <a:pt x="109009" y="506651"/>
                  <a:pt x="128345" y="519605"/>
                </a:cubicBezTo>
                <a:cubicBezTo>
                  <a:pt x="138013" y="530559"/>
                  <a:pt x="147704" y="528820"/>
                  <a:pt x="157396" y="525213"/>
                </a:cubicBezTo>
                <a:lnTo>
                  <a:pt x="186368" y="519620"/>
                </a:lnTo>
                <a:lnTo>
                  <a:pt x="186351" y="519605"/>
                </a:lnTo>
                <a:cubicBezTo>
                  <a:pt x="198448" y="512937"/>
                  <a:pt x="211021" y="508366"/>
                  <a:pt x="225118" y="509889"/>
                </a:cubicBezTo>
                <a:cubicBezTo>
                  <a:pt x="228261" y="509889"/>
                  <a:pt x="231499" y="509889"/>
                  <a:pt x="234738" y="509889"/>
                </a:cubicBezTo>
                <a:cubicBezTo>
                  <a:pt x="251312" y="527701"/>
                  <a:pt x="261408" y="515319"/>
                  <a:pt x="272838" y="502746"/>
                </a:cubicBezTo>
                <a:cubicBezTo>
                  <a:pt x="308652" y="463408"/>
                  <a:pt x="308652" y="409210"/>
                  <a:pt x="331607" y="364633"/>
                </a:cubicBezTo>
                <a:cubicBezTo>
                  <a:pt x="369993" y="357013"/>
                  <a:pt x="408379" y="323390"/>
                  <a:pt x="397711" y="297577"/>
                </a:cubicBezTo>
                <a:cubicBezTo>
                  <a:pt x="379328" y="252905"/>
                  <a:pt x="426190" y="183087"/>
                  <a:pt x="348562" y="160703"/>
                </a:cubicBezTo>
                <a:cubicBezTo>
                  <a:pt x="343513" y="159274"/>
                  <a:pt x="344276" y="140224"/>
                  <a:pt x="340751" y="129937"/>
                </a:cubicBezTo>
                <a:cubicBezTo>
                  <a:pt x="329988" y="98791"/>
                  <a:pt x="344942" y="59833"/>
                  <a:pt x="312271" y="35354"/>
                </a:cubicBezTo>
                <a:cubicBezTo>
                  <a:pt x="327607" y="36878"/>
                  <a:pt x="341132" y="42117"/>
                  <a:pt x="351038" y="54690"/>
                </a:cubicBezTo>
                <a:cubicBezTo>
                  <a:pt x="350657" y="111363"/>
                  <a:pt x="354086" y="166132"/>
                  <a:pt x="418761" y="190326"/>
                </a:cubicBezTo>
                <a:cubicBezTo>
                  <a:pt x="418761" y="199946"/>
                  <a:pt x="416094" y="210519"/>
                  <a:pt x="419237" y="218996"/>
                </a:cubicBezTo>
                <a:cubicBezTo>
                  <a:pt x="437144" y="268145"/>
                  <a:pt x="428477" y="310912"/>
                  <a:pt x="393901" y="350155"/>
                </a:cubicBezTo>
                <a:cubicBezTo>
                  <a:pt x="385519" y="359680"/>
                  <a:pt x="386281" y="376254"/>
                  <a:pt x="392758" y="387017"/>
                </a:cubicBezTo>
                <a:cubicBezTo>
                  <a:pt x="409522" y="414544"/>
                  <a:pt x="401330" y="428451"/>
                  <a:pt x="373803" y="441976"/>
                </a:cubicBezTo>
                <a:cubicBezTo>
                  <a:pt x="350276" y="453597"/>
                  <a:pt x="326940" y="466932"/>
                  <a:pt x="348371" y="504651"/>
                </a:cubicBezTo>
                <a:lnTo>
                  <a:pt x="351463" y="519591"/>
                </a:lnTo>
                <a:lnTo>
                  <a:pt x="350530" y="522787"/>
                </a:lnTo>
                <a:lnTo>
                  <a:pt x="346533" y="528937"/>
                </a:lnTo>
                <a:lnTo>
                  <a:pt x="328684" y="538161"/>
                </a:lnTo>
                <a:lnTo>
                  <a:pt x="328433" y="538247"/>
                </a:lnTo>
                <a:lnTo>
                  <a:pt x="328495" y="538258"/>
                </a:lnTo>
                <a:lnTo>
                  <a:pt x="328684" y="538161"/>
                </a:lnTo>
                <a:lnTo>
                  <a:pt x="343954" y="532905"/>
                </a:lnTo>
                <a:lnTo>
                  <a:pt x="346533" y="528937"/>
                </a:lnTo>
                <a:lnTo>
                  <a:pt x="349125" y="527598"/>
                </a:lnTo>
                <a:lnTo>
                  <a:pt x="350530" y="522787"/>
                </a:lnTo>
                <a:lnTo>
                  <a:pt x="351739" y="520926"/>
                </a:lnTo>
                <a:lnTo>
                  <a:pt x="351463" y="519591"/>
                </a:lnTo>
                <a:lnTo>
                  <a:pt x="352171" y="517169"/>
                </a:lnTo>
                <a:cubicBezTo>
                  <a:pt x="352141" y="513289"/>
                  <a:pt x="350985" y="509063"/>
                  <a:pt x="348467" y="504651"/>
                </a:cubicBezTo>
                <a:cubicBezTo>
                  <a:pt x="326940" y="466932"/>
                  <a:pt x="350372" y="453597"/>
                  <a:pt x="373899" y="441976"/>
                </a:cubicBezTo>
                <a:cubicBezTo>
                  <a:pt x="401331" y="428451"/>
                  <a:pt x="409522" y="414545"/>
                  <a:pt x="392853" y="387017"/>
                </a:cubicBezTo>
                <a:cubicBezTo>
                  <a:pt x="386376" y="376349"/>
                  <a:pt x="385614" y="359680"/>
                  <a:pt x="393996" y="350155"/>
                </a:cubicBezTo>
                <a:cubicBezTo>
                  <a:pt x="428572" y="310912"/>
                  <a:pt x="437240" y="268145"/>
                  <a:pt x="419333" y="218996"/>
                </a:cubicBezTo>
                <a:cubicBezTo>
                  <a:pt x="416190" y="210519"/>
                  <a:pt x="418856" y="199946"/>
                  <a:pt x="418856" y="190326"/>
                </a:cubicBezTo>
                <a:lnTo>
                  <a:pt x="418952" y="190326"/>
                </a:lnTo>
                <a:lnTo>
                  <a:pt x="428667" y="190326"/>
                </a:lnTo>
                <a:cubicBezTo>
                  <a:pt x="428096" y="209281"/>
                  <a:pt x="432573" y="226140"/>
                  <a:pt x="448003" y="238713"/>
                </a:cubicBezTo>
                <a:cubicBezTo>
                  <a:pt x="445907" y="260239"/>
                  <a:pt x="455528" y="269860"/>
                  <a:pt x="477054" y="267764"/>
                </a:cubicBezTo>
                <a:cubicBezTo>
                  <a:pt x="484103" y="275860"/>
                  <a:pt x="491342" y="283862"/>
                  <a:pt x="497914" y="292339"/>
                </a:cubicBezTo>
                <a:cubicBezTo>
                  <a:pt x="500771" y="296053"/>
                  <a:pt x="512868" y="296244"/>
                  <a:pt x="504581" y="304245"/>
                </a:cubicBezTo>
                <a:cubicBezTo>
                  <a:pt x="501152" y="307579"/>
                  <a:pt x="492866" y="305959"/>
                  <a:pt x="486770" y="306531"/>
                </a:cubicBezTo>
                <a:lnTo>
                  <a:pt x="486596" y="306548"/>
                </a:lnTo>
                <a:lnTo>
                  <a:pt x="486675" y="306626"/>
                </a:lnTo>
                <a:cubicBezTo>
                  <a:pt x="507249" y="341964"/>
                  <a:pt x="551064" y="351203"/>
                  <a:pt x="573829" y="384064"/>
                </a:cubicBezTo>
                <a:cubicBezTo>
                  <a:pt x="573829" y="387303"/>
                  <a:pt x="573829" y="390541"/>
                  <a:pt x="573829" y="393780"/>
                </a:cubicBezTo>
                <a:cubicBezTo>
                  <a:pt x="547539" y="379778"/>
                  <a:pt x="517631" y="378920"/>
                  <a:pt x="490008" y="379111"/>
                </a:cubicBezTo>
                <a:lnTo>
                  <a:pt x="489933" y="379135"/>
                </a:lnTo>
                <a:lnTo>
                  <a:pt x="531847" y="381123"/>
                </a:lnTo>
                <a:cubicBezTo>
                  <a:pt x="546063" y="383064"/>
                  <a:pt x="560113" y="386779"/>
                  <a:pt x="573257" y="393780"/>
                </a:cubicBezTo>
                <a:cubicBezTo>
                  <a:pt x="573257" y="400161"/>
                  <a:pt x="573257" y="406638"/>
                  <a:pt x="573257" y="413115"/>
                </a:cubicBezTo>
                <a:cubicBezTo>
                  <a:pt x="504582" y="399876"/>
                  <a:pt x="461719" y="432165"/>
                  <a:pt x="466672" y="493125"/>
                </a:cubicBezTo>
                <a:cubicBezTo>
                  <a:pt x="467720" y="506175"/>
                  <a:pt x="467053" y="521700"/>
                  <a:pt x="482293" y="524748"/>
                </a:cubicBezTo>
                <a:cubicBezTo>
                  <a:pt x="499248" y="528082"/>
                  <a:pt x="506106" y="515795"/>
                  <a:pt x="510964" y="500079"/>
                </a:cubicBezTo>
                <a:cubicBezTo>
                  <a:pt x="516298" y="482838"/>
                  <a:pt x="521060" y="459693"/>
                  <a:pt x="543539" y="459026"/>
                </a:cubicBezTo>
                <a:cubicBezTo>
                  <a:pt x="564970" y="458359"/>
                  <a:pt x="560970" y="481791"/>
                  <a:pt x="567637" y="495316"/>
                </a:cubicBezTo>
                <a:cubicBezTo>
                  <a:pt x="571828" y="503603"/>
                  <a:pt x="579353" y="510461"/>
                  <a:pt x="586116" y="517224"/>
                </a:cubicBezTo>
                <a:cubicBezTo>
                  <a:pt x="598879" y="530082"/>
                  <a:pt x="614691" y="534178"/>
                  <a:pt x="629645" y="523415"/>
                </a:cubicBezTo>
                <a:cubicBezTo>
                  <a:pt x="647362" y="510651"/>
                  <a:pt x="636122" y="497412"/>
                  <a:pt x="629645" y="481791"/>
                </a:cubicBezTo>
                <a:cubicBezTo>
                  <a:pt x="619453" y="456930"/>
                  <a:pt x="589354" y="449406"/>
                  <a:pt x="583163" y="422736"/>
                </a:cubicBezTo>
                <a:cubicBezTo>
                  <a:pt x="628026" y="443214"/>
                  <a:pt x="654886" y="429784"/>
                  <a:pt x="680032" y="374349"/>
                </a:cubicBezTo>
                <a:cubicBezTo>
                  <a:pt x="704131" y="400733"/>
                  <a:pt x="681652" y="426641"/>
                  <a:pt x="677556" y="451787"/>
                </a:cubicBezTo>
                <a:cubicBezTo>
                  <a:pt x="670888" y="493411"/>
                  <a:pt x="700035" y="568468"/>
                  <a:pt x="735754" y="588852"/>
                </a:cubicBezTo>
                <a:cubicBezTo>
                  <a:pt x="743326" y="593162"/>
                  <a:pt x="753316" y="595698"/>
                  <a:pt x="764129" y="596637"/>
                </a:cubicBezTo>
                <a:lnTo>
                  <a:pt x="764328" y="596626"/>
                </a:lnTo>
                <a:lnTo>
                  <a:pt x="736039" y="588852"/>
                </a:lnTo>
                <a:cubicBezTo>
                  <a:pt x="700225" y="568468"/>
                  <a:pt x="671079" y="493412"/>
                  <a:pt x="677841" y="451787"/>
                </a:cubicBezTo>
                <a:lnTo>
                  <a:pt x="677746" y="451501"/>
                </a:lnTo>
                <a:cubicBezTo>
                  <a:pt x="681842" y="426451"/>
                  <a:pt x="704321" y="400447"/>
                  <a:pt x="680223" y="374063"/>
                </a:cubicBezTo>
                <a:cubicBezTo>
                  <a:pt x="672698" y="327676"/>
                  <a:pt x="647552" y="299578"/>
                  <a:pt x="598879" y="296720"/>
                </a:cubicBezTo>
                <a:cubicBezTo>
                  <a:pt x="587259" y="296053"/>
                  <a:pt x="577829" y="292148"/>
                  <a:pt x="567732" y="286338"/>
                </a:cubicBezTo>
                <a:cubicBezTo>
                  <a:pt x="502010" y="248333"/>
                  <a:pt x="454194" y="190517"/>
                  <a:pt x="401045" y="138605"/>
                </a:cubicBezTo>
                <a:cubicBezTo>
                  <a:pt x="391901" y="129747"/>
                  <a:pt x="395711" y="121555"/>
                  <a:pt x="399330" y="112602"/>
                </a:cubicBezTo>
                <a:cubicBezTo>
                  <a:pt x="418190" y="129366"/>
                  <a:pt x="426477" y="158703"/>
                  <a:pt x="457433" y="160989"/>
                </a:cubicBezTo>
                <a:cubicBezTo>
                  <a:pt x="512297" y="258906"/>
                  <a:pt x="603832" y="262526"/>
                  <a:pt x="698892" y="252334"/>
                </a:cubicBezTo>
                <a:cubicBezTo>
                  <a:pt x="724609" y="249667"/>
                  <a:pt x="744707" y="245095"/>
                  <a:pt x="761090" y="271765"/>
                </a:cubicBezTo>
                <a:cubicBezTo>
                  <a:pt x="774330" y="293387"/>
                  <a:pt x="813287" y="290815"/>
                  <a:pt x="813287" y="279194"/>
                </a:cubicBezTo>
                <a:cubicBezTo>
                  <a:pt x="813096" y="218425"/>
                  <a:pt x="865484" y="201089"/>
                  <a:pt x="895392" y="165751"/>
                </a:cubicBezTo>
                <a:cubicBezTo>
                  <a:pt x="897393" y="163370"/>
                  <a:pt x="898917" y="160132"/>
                  <a:pt x="899488" y="157084"/>
                </a:cubicBezTo>
                <a:cubicBezTo>
                  <a:pt x="901774" y="144416"/>
                  <a:pt x="892059" y="125366"/>
                  <a:pt x="915300" y="123842"/>
                </a:cubicBezTo>
                <a:cubicBezTo>
                  <a:pt x="934254" y="122603"/>
                  <a:pt x="943113" y="137367"/>
                  <a:pt x="951400" y="151464"/>
                </a:cubicBezTo>
                <a:lnTo>
                  <a:pt x="951309" y="151526"/>
                </a:lnTo>
                <a:lnTo>
                  <a:pt x="960830" y="154524"/>
                </a:lnTo>
                <a:cubicBezTo>
                  <a:pt x="963663" y="153702"/>
                  <a:pt x="965687" y="151369"/>
                  <a:pt x="965687" y="148511"/>
                </a:cubicBezTo>
                <a:cubicBezTo>
                  <a:pt x="965306" y="106887"/>
                  <a:pt x="989785" y="101457"/>
                  <a:pt x="1023599" y="105172"/>
                </a:cubicBezTo>
                <a:cubicBezTo>
                  <a:pt x="1049031" y="107934"/>
                  <a:pt x="1051888" y="94409"/>
                  <a:pt x="1036648" y="78121"/>
                </a:cubicBezTo>
                <a:cubicBezTo>
                  <a:pt x="1015789" y="55833"/>
                  <a:pt x="1022742" y="29067"/>
                  <a:pt x="1035410" y="12970"/>
                </a:cubicBezTo>
                <a:close/>
              </a:path>
            </a:pathLst>
          </a:custGeom>
          <a:solidFill>
            <a:schemeClr val="bg1">
              <a:alpha val="3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x-none" sz="1800" dirty="0">
              <a:latin typeface="Quicksand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1DEF13-3147-F054-96DA-F123AD32FFC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34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7" r:id="rId2"/>
    <p:sldLayoutId id="2147483683" r:id="rId3"/>
    <p:sldLayoutId id="2147483685" r:id="rId4"/>
    <p:sldLayoutId id="2147483686" r:id="rId5"/>
    <p:sldLayoutId id="2147483691" r:id="rId6"/>
    <p:sldLayoutId id="214748368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29A9B"/>
            </a:gs>
            <a:gs pos="0">
              <a:srgbClr val="39658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9C61B9-8186-F2A9-F9D5-799E5E3405FF}"/>
              </a:ext>
            </a:extLst>
          </p:cNvPr>
          <p:cNvSpPr txBox="1"/>
          <p:nvPr/>
        </p:nvSpPr>
        <p:spPr>
          <a:xfrm>
            <a:off x="1330712" y="3162128"/>
            <a:ext cx="95305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  <a:latin typeface="Quicksand" pitchFamily="2" charset="0"/>
              </a:rPr>
              <a:t>Weather Prediction Web Application</a:t>
            </a:r>
            <a:endParaRPr lang="en-US" sz="5400" dirty="0">
              <a:solidFill>
                <a:schemeClr val="bg1"/>
              </a:solidFill>
              <a:latin typeface="Quicksand" pitchFamily="2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520820-755F-00C0-F853-4509C68810E6}"/>
              </a:ext>
            </a:extLst>
          </p:cNvPr>
          <p:cNvGrpSpPr/>
          <p:nvPr/>
        </p:nvGrpSpPr>
        <p:grpSpPr>
          <a:xfrm>
            <a:off x="5379911" y="1840866"/>
            <a:ext cx="870821" cy="716521"/>
            <a:chOff x="3976686" y="1664438"/>
            <a:chExt cx="723978" cy="595697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5586C52-1E59-E9B0-D5D5-E612E0ACE921}"/>
                </a:ext>
              </a:extLst>
            </p:cNvPr>
            <p:cNvSpPr/>
            <p:nvPr/>
          </p:nvSpPr>
          <p:spPr>
            <a:xfrm>
              <a:off x="3976686" y="1664438"/>
              <a:ext cx="723978" cy="595697"/>
            </a:xfrm>
            <a:custGeom>
              <a:avLst/>
              <a:gdLst>
                <a:gd name="connsiteX0" fmla="*/ 38407 w 723978"/>
                <a:gd name="connsiteY0" fmla="*/ 364870 h 595697"/>
                <a:gd name="connsiteX1" fmla="*/ 76815 w 723978"/>
                <a:gd name="connsiteY1" fmla="*/ 364870 h 595697"/>
                <a:gd name="connsiteX2" fmla="*/ 103892 w 723978"/>
                <a:gd name="connsiteY2" fmla="*/ 376200 h 595697"/>
                <a:gd name="connsiteX3" fmla="*/ 115222 w 723978"/>
                <a:gd name="connsiteY3" fmla="*/ 403277 h 595697"/>
                <a:gd name="connsiteX4" fmla="*/ 76815 w 723978"/>
                <a:gd name="connsiteY4" fmla="*/ 441684 h 595697"/>
                <a:gd name="connsiteX5" fmla="*/ 38407 w 723978"/>
                <a:gd name="connsiteY5" fmla="*/ 441684 h 595697"/>
                <a:gd name="connsiteX6" fmla="*/ 11330 w 723978"/>
                <a:gd name="connsiteY6" fmla="*/ 430354 h 595697"/>
                <a:gd name="connsiteX7" fmla="*/ 0 w 723978"/>
                <a:gd name="connsiteY7" fmla="*/ 403277 h 595697"/>
                <a:gd name="connsiteX8" fmla="*/ 38407 w 723978"/>
                <a:gd name="connsiteY8" fmla="*/ 364870 h 595697"/>
                <a:gd name="connsiteX9" fmla="*/ 403277 w 723978"/>
                <a:gd name="connsiteY9" fmla="*/ 192036 h 595697"/>
                <a:gd name="connsiteX10" fmla="*/ 600115 w 723978"/>
                <a:gd name="connsiteY10" fmla="*/ 326654 h 595697"/>
                <a:gd name="connsiteX11" fmla="*/ 595314 w 723978"/>
                <a:gd name="connsiteY11" fmla="*/ 326461 h 595697"/>
                <a:gd name="connsiteX12" fmla="*/ 424977 w 723978"/>
                <a:gd name="connsiteY12" fmla="*/ 469913 h 595697"/>
                <a:gd name="connsiteX13" fmla="*/ 422481 w 723978"/>
                <a:gd name="connsiteY13" fmla="*/ 470682 h 595697"/>
                <a:gd name="connsiteX14" fmla="*/ 315708 w 723978"/>
                <a:gd name="connsiteY14" fmla="*/ 595697 h 595697"/>
                <a:gd name="connsiteX15" fmla="*/ 192036 w 723978"/>
                <a:gd name="connsiteY15" fmla="*/ 403277 h 595697"/>
                <a:gd name="connsiteX16" fmla="*/ 403277 w 723978"/>
                <a:gd name="connsiteY16" fmla="*/ 192036 h 595697"/>
                <a:gd name="connsiteX17" fmla="*/ 685667 w 723978"/>
                <a:gd name="connsiteY17" fmla="*/ 120886 h 595697"/>
                <a:gd name="connsiteX18" fmla="*/ 712840 w 723978"/>
                <a:gd name="connsiteY18" fmla="*/ 132120 h 595697"/>
                <a:gd name="connsiteX19" fmla="*/ 723978 w 723978"/>
                <a:gd name="connsiteY19" fmla="*/ 159389 h 595697"/>
                <a:gd name="connsiteX20" fmla="*/ 712840 w 723978"/>
                <a:gd name="connsiteY20" fmla="*/ 186467 h 595697"/>
                <a:gd name="connsiteX21" fmla="*/ 685763 w 723978"/>
                <a:gd name="connsiteY21" fmla="*/ 213544 h 595697"/>
                <a:gd name="connsiteX22" fmla="*/ 631416 w 723978"/>
                <a:gd name="connsiteY22" fmla="*/ 213544 h 595697"/>
                <a:gd name="connsiteX23" fmla="*/ 620278 w 723978"/>
                <a:gd name="connsiteY23" fmla="*/ 186274 h 595697"/>
                <a:gd name="connsiteX24" fmla="*/ 631416 w 723978"/>
                <a:gd name="connsiteY24" fmla="*/ 159197 h 595697"/>
                <a:gd name="connsiteX25" fmla="*/ 658494 w 723978"/>
                <a:gd name="connsiteY25" fmla="*/ 132120 h 595697"/>
                <a:gd name="connsiteX26" fmla="*/ 685667 w 723978"/>
                <a:gd name="connsiteY26" fmla="*/ 120886 h 595697"/>
                <a:gd name="connsiteX27" fmla="*/ 120888 w 723978"/>
                <a:gd name="connsiteY27" fmla="*/ 120886 h 595697"/>
                <a:gd name="connsiteX28" fmla="*/ 148060 w 723978"/>
                <a:gd name="connsiteY28" fmla="*/ 132120 h 595697"/>
                <a:gd name="connsiteX29" fmla="*/ 175137 w 723978"/>
                <a:gd name="connsiteY29" fmla="*/ 159197 h 595697"/>
                <a:gd name="connsiteX30" fmla="*/ 186276 w 723978"/>
                <a:gd name="connsiteY30" fmla="*/ 186274 h 595697"/>
                <a:gd name="connsiteX31" fmla="*/ 175137 w 723978"/>
                <a:gd name="connsiteY31" fmla="*/ 213544 h 595697"/>
                <a:gd name="connsiteX32" fmla="*/ 120792 w 723978"/>
                <a:gd name="connsiteY32" fmla="*/ 213544 h 595697"/>
                <a:gd name="connsiteX33" fmla="*/ 93714 w 723978"/>
                <a:gd name="connsiteY33" fmla="*/ 186467 h 595697"/>
                <a:gd name="connsiteX34" fmla="*/ 82576 w 723978"/>
                <a:gd name="connsiteY34" fmla="*/ 159389 h 595697"/>
                <a:gd name="connsiteX35" fmla="*/ 93714 w 723978"/>
                <a:gd name="connsiteY35" fmla="*/ 132120 h 595697"/>
                <a:gd name="connsiteX36" fmla="*/ 120888 w 723978"/>
                <a:gd name="connsiteY36" fmla="*/ 120886 h 595697"/>
                <a:gd name="connsiteX37" fmla="*/ 403277 w 723978"/>
                <a:gd name="connsiteY37" fmla="*/ 0 h 595697"/>
                <a:gd name="connsiteX38" fmla="*/ 441684 w 723978"/>
                <a:gd name="connsiteY38" fmla="*/ 38407 h 595697"/>
                <a:gd name="connsiteX39" fmla="*/ 441684 w 723978"/>
                <a:gd name="connsiteY39" fmla="*/ 76815 h 595697"/>
                <a:gd name="connsiteX40" fmla="*/ 430354 w 723978"/>
                <a:gd name="connsiteY40" fmla="*/ 103892 h 595697"/>
                <a:gd name="connsiteX41" fmla="*/ 403277 w 723978"/>
                <a:gd name="connsiteY41" fmla="*/ 115222 h 595697"/>
                <a:gd name="connsiteX42" fmla="*/ 364870 w 723978"/>
                <a:gd name="connsiteY42" fmla="*/ 76815 h 595697"/>
                <a:gd name="connsiteX43" fmla="*/ 364870 w 723978"/>
                <a:gd name="connsiteY43" fmla="*/ 38407 h 595697"/>
                <a:gd name="connsiteX44" fmla="*/ 376200 w 723978"/>
                <a:gd name="connsiteY44" fmla="*/ 11330 h 595697"/>
                <a:gd name="connsiteX45" fmla="*/ 403277 w 723978"/>
                <a:gd name="connsiteY45" fmla="*/ 0 h 59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723978" h="595697">
                  <a:moveTo>
                    <a:pt x="38407" y="364870"/>
                  </a:moveTo>
                  <a:lnTo>
                    <a:pt x="76815" y="364870"/>
                  </a:lnTo>
                  <a:cubicBezTo>
                    <a:pt x="87377" y="364870"/>
                    <a:pt x="96979" y="369095"/>
                    <a:pt x="103892" y="376200"/>
                  </a:cubicBezTo>
                  <a:cubicBezTo>
                    <a:pt x="110998" y="383114"/>
                    <a:pt x="115222" y="392715"/>
                    <a:pt x="115222" y="403277"/>
                  </a:cubicBezTo>
                  <a:cubicBezTo>
                    <a:pt x="115222" y="424401"/>
                    <a:pt x="97939" y="441684"/>
                    <a:pt x="76815" y="441684"/>
                  </a:cubicBezTo>
                  <a:lnTo>
                    <a:pt x="38407" y="441684"/>
                  </a:lnTo>
                  <a:cubicBezTo>
                    <a:pt x="27845" y="441684"/>
                    <a:pt x="18244" y="437459"/>
                    <a:pt x="11330" y="430354"/>
                  </a:cubicBezTo>
                  <a:cubicBezTo>
                    <a:pt x="4225" y="423441"/>
                    <a:pt x="0" y="413839"/>
                    <a:pt x="0" y="403277"/>
                  </a:cubicBezTo>
                  <a:cubicBezTo>
                    <a:pt x="0" y="382153"/>
                    <a:pt x="17283" y="364870"/>
                    <a:pt x="38407" y="364870"/>
                  </a:cubicBezTo>
                  <a:close/>
                  <a:moveTo>
                    <a:pt x="403277" y="192036"/>
                  </a:moveTo>
                  <a:cubicBezTo>
                    <a:pt x="492958" y="192036"/>
                    <a:pt x="569581" y="247919"/>
                    <a:pt x="600115" y="326654"/>
                  </a:cubicBezTo>
                  <a:cubicBezTo>
                    <a:pt x="598579" y="326461"/>
                    <a:pt x="596850" y="326461"/>
                    <a:pt x="595314" y="326461"/>
                  </a:cubicBezTo>
                  <a:cubicBezTo>
                    <a:pt x="509857" y="326461"/>
                    <a:pt x="438996" y="388297"/>
                    <a:pt x="424977" y="469913"/>
                  </a:cubicBezTo>
                  <a:lnTo>
                    <a:pt x="422481" y="470682"/>
                  </a:lnTo>
                  <a:cubicBezTo>
                    <a:pt x="371975" y="488541"/>
                    <a:pt x="332223" y="538854"/>
                    <a:pt x="315708" y="595697"/>
                  </a:cubicBezTo>
                  <a:cubicBezTo>
                    <a:pt x="242735" y="562283"/>
                    <a:pt x="192036" y="488733"/>
                    <a:pt x="192036" y="403277"/>
                  </a:cubicBezTo>
                  <a:cubicBezTo>
                    <a:pt x="192036" y="286518"/>
                    <a:pt x="286518" y="192036"/>
                    <a:pt x="403277" y="192036"/>
                  </a:cubicBezTo>
                  <a:close/>
                  <a:moveTo>
                    <a:pt x="685667" y="120886"/>
                  </a:moveTo>
                  <a:cubicBezTo>
                    <a:pt x="695509" y="120886"/>
                    <a:pt x="705351" y="124631"/>
                    <a:pt x="712840" y="132120"/>
                  </a:cubicBezTo>
                  <a:cubicBezTo>
                    <a:pt x="720330" y="139610"/>
                    <a:pt x="723978" y="149403"/>
                    <a:pt x="723978" y="159389"/>
                  </a:cubicBezTo>
                  <a:cubicBezTo>
                    <a:pt x="723978" y="169183"/>
                    <a:pt x="720330" y="178976"/>
                    <a:pt x="712840" y="186467"/>
                  </a:cubicBezTo>
                  <a:lnTo>
                    <a:pt x="685763" y="213544"/>
                  </a:lnTo>
                  <a:cubicBezTo>
                    <a:pt x="670784" y="228522"/>
                    <a:pt x="646396" y="228522"/>
                    <a:pt x="631416" y="213544"/>
                  </a:cubicBezTo>
                  <a:cubicBezTo>
                    <a:pt x="623927" y="206054"/>
                    <a:pt x="620278" y="196261"/>
                    <a:pt x="620278" y="186274"/>
                  </a:cubicBezTo>
                  <a:cubicBezTo>
                    <a:pt x="620278" y="176480"/>
                    <a:pt x="623927" y="166687"/>
                    <a:pt x="631416" y="159197"/>
                  </a:cubicBezTo>
                  <a:lnTo>
                    <a:pt x="658494" y="132120"/>
                  </a:lnTo>
                  <a:cubicBezTo>
                    <a:pt x="665983" y="124631"/>
                    <a:pt x="675825" y="120886"/>
                    <a:pt x="685667" y="120886"/>
                  </a:cubicBezTo>
                  <a:close/>
                  <a:moveTo>
                    <a:pt x="120888" y="120886"/>
                  </a:moveTo>
                  <a:cubicBezTo>
                    <a:pt x="130729" y="120886"/>
                    <a:pt x="140571" y="124631"/>
                    <a:pt x="148060" y="132120"/>
                  </a:cubicBezTo>
                  <a:lnTo>
                    <a:pt x="175137" y="159197"/>
                  </a:lnTo>
                  <a:cubicBezTo>
                    <a:pt x="182628" y="166687"/>
                    <a:pt x="186276" y="176480"/>
                    <a:pt x="186276" y="186274"/>
                  </a:cubicBezTo>
                  <a:cubicBezTo>
                    <a:pt x="186276" y="196261"/>
                    <a:pt x="182628" y="206054"/>
                    <a:pt x="175137" y="213544"/>
                  </a:cubicBezTo>
                  <a:cubicBezTo>
                    <a:pt x="160159" y="228522"/>
                    <a:pt x="135771" y="228522"/>
                    <a:pt x="120792" y="213544"/>
                  </a:cubicBezTo>
                  <a:lnTo>
                    <a:pt x="93714" y="186467"/>
                  </a:lnTo>
                  <a:cubicBezTo>
                    <a:pt x="86224" y="178976"/>
                    <a:pt x="82576" y="169183"/>
                    <a:pt x="82576" y="159389"/>
                  </a:cubicBezTo>
                  <a:cubicBezTo>
                    <a:pt x="82576" y="149403"/>
                    <a:pt x="86224" y="139610"/>
                    <a:pt x="93714" y="132120"/>
                  </a:cubicBezTo>
                  <a:cubicBezTo>
                    <a:pt x="101204" y="124631"/>
                    <a:pt x="111046" y="120886"/>
                    <a:pt x="120888" y="120886"/>
                  </a:cubicBezTo>
                  <a:close/>
                  <a:moveTo>
                    <a:pt x="403277" y="0"/>
                  </a:moveTo>
                  <a:cubicBezTo>
                    <a:pt x="424401" y="0"/>
                    <a:pt x="441684" y="17283"/>
                    <a:pt x="441684" y="38407"/>
                  </a:cubicBezTo>
                  <a:lnTo>
                    <a:pt x="441684" y="76815"/>
                  </a:lnTo>
                  <a:cubicBezTo>
                    <a:pt x="441684" y="87377"/>
                    <a:pt x="437459" y="96979"/>
                    <a:pt x="430354" y="103892"/>
                  </a:cubicBezTo>
                  <a:cubicBezTo>
                    <a:pt x="423442" y="110998"/>
                    <a:pt x="413839" y="115222"/>
                    <a:pt x="403277" y="115222"/>
                  </a:cubicBezTo>
                  <a:cubicBezTo>
                    <a:pt x="382153" y="115222"/>
                    <a:pt x="364870" y="97939"/>
                    <a:pt x="364870" y="76815"/>
                  </a:cubicBezTo>
                  <a:lnTo>
                    <a:pt x="364870" y="38407"/>
                  </a:lnTo>
                  <a:cubicBezTo>
                    <a:pt x="364870" y="27845"/>
                    <a:pt x="369095" y="18244"/>
                    <a:pt x="376200" y="11330"/>
                  </a:cubicBezTo>
                  <a:cubicBezTo>
                    <a:pt x="383114" y="4225"/>
                    <a:pt x="392715" y="0"/>
                    <a:pt x="403277" y="0"/>
                  </a:cubicBezTo>
                  <a:close/>
                </a:path>
              </a:pathLst>
            </a:custGeom>
            <a:solidFill>
              <a:srgbClr val="FABE02"/>
            </a:solidFill>
            <a:ln w="217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Quicksand" pitchFamily="2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EA2FB2D-C749-0E0A-E906-3F5F712AAAA1}"/>
                </a:ext>
              </a:extLst>
            </p:cNvPr>
            <p:cNvSpPr/>
            <p:nvPr/>
          </p:nvSpPr>
          <p:spPr>
            <a:xfrm>
              <a:off x="3976686" y="1668086"/>
              <a:ext cx="723978" cy="438036"/>
            </a:xfrm>
            <a:custGeom>
              <a:avLst/>
              <a:gdLst>
                <a:gd name="connsiteX0" fmla="*/ 9218 w 723978"/>
                <a:gd name="connsiteY0" fmla="*/ 374856 h 438036"/>
                <a:gd name="connsiteX1" fmla="*/ 19204 w 723978"/>
                <a:gd name="connsiteY1" fmla="*/ 391755 h 438036"/>
                <a:gd name="connsiteX2" fmla="*/ 46281 w 723978"/>
                <a:gd name="connsiteY2" fmla="*/ 403085 h 438036"/>
                <a:gd name="connsiteX3" fmla="*/ 84688 w 723978"/>
                <a:gd name="connsiteY3" fmla="*/ 403085 h 438036"/>
                <a:gd name="connsiteX4" fmla="*/ 113878 w 723978"/>
                <a:gd name="connsiteY4" fmla="*/ 389451 h 438036"/>
                <a:gd name="connsiteX5" fmla="*/ 115222 w 723978"/>
                <a:gd name="connsiteY5" fmla="*/ 399629 h 438036"/>
                <a:gd name="connsiteX6" fmla="*/ 76815 w 723978"/>
                <a:gd name="connsiteY6" fmla="*/ 438036 h 438036"/>
                <a:gd name="connsiteX7" fmla="*/ 38407 w 723978"/>
                <a:gd name="connsiteY7" fmla="*/ 438036 h 438036"/>
                <a:gd name="connsiteX8" fmla="*/ 11330 w 723978"/>
                <a:gd name="connsiteY8" fmla="*/ 426706 h 438036"/>
                <a:gd name="connsiteX9" fmla="*/ 0 w 723978"/>
                <a:gd name="connsiteY9" fmla="*/ 399629 h 438036"/>
                <a:gd name="connsiteX10" fmla="*/ 9218 w 723978"/>
                <a:gd name="connsiteY10" fmla="*/ 374856 h 438036"/>
                <a:gd name="connsiteX11" fmla="*/ 403278 w 723978"/>
                <a:gd name="connsiteY11" fmla="*/ 188388 h 438036"/>
                <a:gd name="connsiteX12" fmla="*/ 600115 w 723978"/>
                <a:gd name="connsiteY12" fmla="*/ 323006 h 438036"/>
                <a:gd name="connsiteX13" fmla="*/ 595314 w 723978"/>
                <a:gd name="connsiteY13" fmla="*/ 322813 h 438036"/>
                <a:gd name="connsiteX14" fmla="*/ 515042 w 723978"/>
                <a:gd name="connsiteY14" fmla="*/ 342593 h 438036"/>
                <a:gd name="connsiteX15" fmla="*/ 326462 w 723978"/>
                <a:gd name="connsiteY15" fmla="*/ 226411 h 438036"/>
                <a:gd name="connsiteX16" fmla="*/ 273076 w 723978"/>
                <a:gd name="connsiteY16" fmla="*/ 233325 h 438036"/>
                <a:gd name="connsiteX17" fmla="*/ 403278 w 723978"/>
                <a:gd name="connsiteY17" fmla="*/ 188388 h 438036"/>
                <a:gd name="connsiteX18" fmla="*/ 85456 w 723978"/>
                <a:gd name="connsiteY18" fmla="*/ 140764 h 438036"/>
                <a:gd name="connsiteX19" fmla="*/ 93714 w 723978"/>
                <a:gd name="connsiteY19" fmla="*/ 152862 h 438036"/>
                <a:gd name="connsiteX20" fmla="*/ 120792 w 723978"/>
                <a:gd name="connsiteY20" fmla="*/ 179939 h 438036"/>
                <a:gd name="connsiteX21" fmla="*/ 175137 w 723978"/>
                <a:gd name="connsiteY21" fmla="*/ 179939 h 438036"/>
                <a:gd name="connsiteX22" fmla="*/ 183396 w 723978"/>
                <a:gd name="connsiteY22" fmla="*/ 167841 h 438036"/>
                <a:gd name="connsiteX23" fmla="*/ 186276 w 723978"/>
                <a:gd name="connsiteY23" fmla="*/ 182628 h 438036"/>
                <a:gd name="connsiteX24" fmla="*/ 175137 w 723978"/>
                <a:gd name="connsiteY24" fmla="*/ 209898 h 438036"/>
                <a:gd name="connsiteX25" fmla="*/ 120792 w 723978"/>
                <a:gd name="connsiteY25" fmla="*/ 209898 h 438036"/>
                <a:gd name="connsiteX26" fmla="*/ 93714 w 723978"/>
                <a:gd name="connsiteY26" fmla="*/ 182819 h 438036"/>
                <a:gd name="connsiteX27" fmla="*/ 82576 w 723978"/>
                <a:gd name="connsiteY27" fmla="*/ 155743 h 438036"/>
                <a:gd name="connsiteX28" fmla="*/ 85456 w 723978"/>
                <a:gd name="connsiteY28" fmla="*/ 140764 h 438036"/>
                <a:gd name="connsiteX29" fmla="*/ 720330 w 723978"/>
                <a:gd name="connsiteY29" fmla="*/ 139227 h 438036"/>
                <a:gd name="connsiteX30" fmla="*/ 723978 w 723978"/>
                <a:gd name="connsiteY30" fmla="*/ 155742 h 438036"/>
                <a:gd name="connsiteX31" fmla="*/ 712840 w 723978"/>
                <a:gd name="connsiteY31" fmla="*/ 182819 h 438036"/>
                <a:gd name="connsiteX32" fmla="*/ 685763 w 723978"/>
                <a:gd name="connsiteY32" fmla="*/ 209897 h 438036"/>
                <a:gd name="connsiteX33" fmla="*/ 631416 w 723978"/>
                <a:gd name="connsiteY33" fmla="*/ 209897 h 438036"/>
                <a:gd name="connsiteX34" fmla="*/ 620278 w 723978"/>
                <a:gd name="connsiteY34" fmla="*/ 182627 h 438036"/>
                <a:gd name="connsiteX35" fmla="*/ 623927 w 723978"/>
                <a:gd name="connsiteY35" fmla="*/ 166304 h 438036"/>
                <a:gd name="connsiteX36" fmla="*/ 631416 w 723978"/>
                <a:gd name="connsiteY36" fmla="*/ 177250 h 438036"/>
                <a:gd name="connsiteX37" fmla="*/ 685763 w 723978"/>
                <a:gd name="connsiteY37" fmla="*/ 177250 h 438036"/>
                <a:gd name="connsiteX38" fmla="*/ 712840 w 723978"/>
                <a:gd name="connsiteY38" fmla="*/ 149980 h 438036"/>
                <a:gd name="connsiteX39" fmla="*/ 720330 w 723978"/>
                <a:gd name="connsiteY39" fmla="*/ 139227 h 438036"/>
                <a:gd name="connsiteX40" fmla="*/ 419408 w 723978"/>
                <a:gd name="connsiteY40" fmla="*/ 0 h 438036"/>
                <a:gd name="connsiteX41" fmla="*/ 441684 w 723978"/>
                <a:gd name="connsiteY41" fmla="*/ 34759 h 438036"/>
                <a:gd name="connsiteX42" fmla="*/ 441684 w 723978"/>
                <a:gd name="connsiteY42" fmla="*/ 73166 h 438036"/>
                <a:gd name="connsiteX43" fmla="*/ 430354 w 723978"/>
                <a:gd name="connsiteY43" fmla="*/ 100243 h 438036"/>
                <a:gd name="connsiteX44" fmla="*/ 403277 w 723978"/>
                <a:gd name="connsiteY44" fmla="*/ 111573 h 438036"/>
                <a:gd name="connsiteX45" fmla="*/ 365061 w 723978"/>
                <a:gd name="connsiteY45" fmla="*/ 76814 h 438036"/>
                <a:gd name="connsiteX46" fmla="*/ 381192 w 723978"/>
                <a:gd name="connsiteY46" fmla="*/ 80464 h 438036"/>
                <a:gd name="connsiteX47" fmla="*/ 408269 w 723978"/>
                <a:gd name="connsiteY47" fmla="*/ 69133 h 438036"/>
                <a:gd name="connsiteX48" fmla="*/ 419599 w 723978"/>
                <a:gd name="connsiteY48" fmla="*/ 42055 h 438036"/>
                <a:gd name="connsiteX49" fmla="*/ 419599 w 723978"/>
                <a:gd name="connsiteY49" fmla="*/ 3648 h 438036"/>
                <a:gd name="connsiteX50" fmla="*/ 419408 w 723978"/>
                <a:gd name="connsiteY50" fmla="*/ 0 h 43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23978" h="438036">
                  <a:moveTo>
                    <a:pt x="9218" y="374856"/>
                  </a:moveTo>
                  <a:cubicBezTo>
                    <a:pt x="10946" y="381386"/>
                    <a:pt x="14403" y="387146"/>
                    <a:pt x="19204" y="391755"/>
                  </a:cubicBezTo>
                  <a:cubicBezTo>
                    <a:pt x="26118" y="398860"/>
                    <a:pt x="35719" y="403085"/>
                    <a:pt x="46281" y="403085"/>
                  </a:cubicBezTo>
                  <a:lnTo>
                    <a:pt x="84688" y="403085"/>
                  </a:lnTo>
                  <a:cubicBezTo>
                    <a:pt x="96403" y="403085"/>
                    <a:pt x="106965" y="397708"/>
                    <a:pt x="113878" y="389451"/>
                  </a:cubicBezTo>
                  <a:cubicBezTo>
                    <a:pt x="114838" y="392716"/>
                    <a:pt x="115222" y="396172"/>
                    <a:pt x="115222" y="399629"/>
                  </a:cubicBezTo>
                  <a:cubicBezTo>
                    <a:pt x="115222" y="420753"/>
                    <a:pt x="97939" y="438036"/>
                    <a:pt x="76815" y="438036"/>
                  </a:cubicBezTo>
                  <a:lnTo>
                    <a:pt x="38407" y="438036"/>
                  </a:lnTo>
                  <a:cubicBezTo>
                    <a:pt x="27845" y="438036"/>
                    <a:pt x="18244" y="433812"/>
                    <a:pt x="11330" y="426706"/>
                  </a:cubicBezTo>
                  <a:cubicBezTo>
                    <a:pt x="4225" y="419793"/>
                    <a:pt x="0" y="410191"/>
                    <a:pt x="0" y="399629"/>
                  </a:cubicBezTo>
                  <a:cubicBezTo>
                    <a:pt x="0" y="390219"/>
                    <a:pt x="3457" y="381577"/>
                    <a:pt x="9218" y="374856"/>
                  </a:cubicBezTo>
                  <a:close/>
                  <a:moveTo>
                    <a:pt x="403278" y="188388"/>
                  </a:moveTo>
                  <a:cubicBezTo>
                    <a:pt x="492959" y="188388"/>
                    <a:pt x="569582" y="244271"/>
                    <a:pt x="600115" y="323006"/>
                  </a:cubicBezTo>
                  <a:cubicBezTo>
                    <a:pt x="598579" y="322813"/>
                    <a:pt x="596850" y="322813"/>
                    <a:pt x="595314" y="322813"/>
                  </a:cubicBezTo>
                  <a:cubicBezTo>
                    <a:pt x="566316" y="322813"/>
                    <a:pt x="539048" y="329919"/>
                    <a:pt x="515042" y="342593"/>
                  </a:cubicBezTo>
                  <a:cubicBezTo>
                    <a:pt x="480476" y="273652"/>
                    <a:pt x="409038" y="226411"/>
                    <a:pt x="326462" y="226411"/>
                  </a:cubicBezTo>
                  <a:cubicBezTo>
                    <a:pt x="308027" y="226411"/>
                    <a:pt x="290168" y="228716"/>
                    <a:pt x="273076" y="233325"/>
                  </a:cubicBezTo>
                  <a:cubicBezTo>
                    <a:pt x="308795" y="205096"/>
                    <a:pt x="354116" y="188388"/>
                    <a:pt x="403278" y="188388"/>
                  </a:cubicBezTo>
                  <a:close/>
                  <a:moveTo>
                    <a:pt x="85456" y="140764"/>
                  </a:moveTo>
                  <a:cubicBezTo>
                    <a:pt x="87377" y="145180"/>
                    <a:pt x="90065" y="149214"/>
                    <a:pt x="93714" y="152862"/>
                  </a:cubicBezTo>
                  <a:lnTo>
                    <a:pt x="120792" y="179939"/>
                  </a:lnTo>
                  <a:cubicBezTo>
                    <a:pt x="135771" y="194918"/>
                    <a:pt x="160159" y="194918"/>
                    <a:pt x="175137" y="179939"/>
                  </a:cubicBezTo>
                  <a:cubicBezTo>
                    <a:pt x="178787" y="176291"/>
                    <a:pt x="181476" y="172257"/>
                    <a:pt x="183396" y="167841"/>
                  </a:cubicBezTo>
                  <a:cubicBezTo>
                    <a:pt x="185315" y="172642"/>
                    <a:pt x="186276" y="177635"/>
                    <a:pt x="186276" y="182628"/>
                  </a:cubicBezTo>
                  <a:cubicBezTo>
                    <a:pt x="186276" y="192613"/>
                    <a:pt x="182628" y="202407"/>
                    <a:pt x="175137" y="209898"/>
                  </a:cubicBezTo>
                  <a:cubicBezTo>
                    <a:pt x="160159" y="224876"/>
                    <a:pt x="135771" y="224876"/>
                    <a:pt x="120792" y="209898"/>
                  </a:cubicBezTo>
                  <a:lnTo>
                    <a:pt x="93714" y="182819"/>
                  </a:lnTo>
                  <a:cubicBezTo>
                    <a:pt x="86224" y="175330"/>
                    <a:pt x="82576" y="165536"/>
                    <a:pt x="82576" y="155743"/>
                  </a:cubicBezTo>
                  <a:cubicBezTo>
                    <a:pt x="82576" y="150558"/>
                    <a:pt x="83536" y="145565"/>
                    <a:pt x="85456" y="140764"/>
                  </a:cubicBezTo>
                  <a:close/>
                  <a:moveTo>
                    <a:pt x="720330" y="139227"/>
                  </a:moveTo>
                  <a:cubicBezTo>
                    <a:pt x="722826" y="144412"/>
                    <a:pt x="723978" y="149980"/>
                    <a:pt x="723978" y="155742"/>
                  </a:cubicBezTo>
                  <a:cubicBezTo>
                    <a:pt x="723978" y="165536"/>
                    <a:pt x="720330" y="175329"/>
                    <a:pt x="712840" y="182819"/>
                  </a:cubicBezTo>
                  <a:lnTo>
                    <a:pt x="685763" y="209897"/>
                  </a:lnTo>
                  <a:cubicBezTo>
                    <a:pt x="670784" y="224875"/>
                    <a:pt x="646396" y="224875"/>
                    <a:pt x="631416" y="209897"/>
                  </a:cubicBezTo>
                  <a:cubicBezTo>
                    <a:pt x="623927" y="202406"/>
                    <a:pt x="620278" y="192612"/>
                    <a:pt x="620278" y="182627"/>
                  </a:cubicBezTo>
                  <a:cubicBezTo>
                    <a:pt x="620278" y="177058"/>
                    <a:pt x="621431" y="171488"/>
                    <a:pt x="623927" y="166304"/>
                  </a:cubicBezTo>
                  <a:cubicBezTo>
                    <a:pt x="625656" y="170145"/>
                    <a:pt x="628152" y="173986"/>
                    <a:pt x="631416" y="177250"/>
                  </a:cubicBezTo>
                  <a:cubicBezTo>
                    <a:pt x="646396" y="192228"/>
                    <a:pt x="670784" y="192228"/>
                    <a:pt x="685763" y="177250"/>
                  </a:cubicBezTo>
                  <a:lnTo>
                    <a:pt x="712840" y="149980"/>
                  </a:lnTo>
                  <a:cubicBezTo>
                    <a:pt x="716105" y="146909"/>
                    <a:pt x="718601" y="143068"/>
                    <a:pt x="720330" y="139227"/>
                  </a:cubicBezTo>
                  <a:close/>
                  <a:moveTo>
                    <a:pt x="419408" y="0"/>
                  </a:moveTo>
                  <a:cubicBezTo>
                    <a:pt x="432466" y="5953"/>
                    <a:pt x="441684" y="19396"/>
                    <a:pt x="441684" y="34759"/>
                  </a:cubicBezTo>
                  <a:lnTo>
                    <a:pt x="441684" y="73166"/>
                  </a:lnTo>
                  <a:cubicBezTo>
                    <a:pt x="441684" y="83728"/>
                    <a:pt x="437459" y="93329"/>
                    <a:pt x="430354" y="100243"/>
                  </a:cubicBezTo>
                  <a:cubicBezTo>
                    <a:pt x="423440" y="107348"/>
                    <a:pt x="413839" y="111573"/>
                    <a:pt x="403277" y="111573"/>
                  </a:cubicBezTo>
                  <a:cubicBezTo>
                    <a:pt x="383497" y="111573"/>
                    <a:pt x="366982" y="96210"/>
                    <a:pt x="365061" y="76814"/>
                  </a:cubicBezTo>
                  <a:cubicBezTo>
                    <a:pt x="370054" y="79119"/>
                    <a:pt x="375431" y="80464"/>
                    <a:pt x="381192" y="80464"/>
                  </a:cubicBezTo>
                  <a:cubicBezTo>
                    <a:pt x="391754" y="80464"/>
                    <a:pt x="401357" y="76239"/>
                    <a:pt x="408269" y="69133"/>
                  </a:cubicBezTo>
                  <a:cubicBezTo>
                    <a:pt x="415375" y="62220"/>
                    <a:pt x="419599" y="52617"/>
                    <a:pt x="419599" y="42055"/>
                  </a:cubicBezTo>
                  <a:lnTo>
                    <a:pt x="419599" y="3648"/>
                  </a:lnTo>
                  <a:cubicBezTo>
                    <a:pt x="419599" y="2304"/>
                    <a:pt x="419599" y="1152"/>
                    <a:pt x="419408" y="0"/>
                  </a:cubicBezTo>
                  <a:close/>
                </a:path>
              </a:pathLst>
            </a:custGeom>
            <a:solidFill>
              <a:srgbClr val="F59A1D"/>
            </a:solidFill>
            <a:ln w="217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Quicksand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61CED0C-1942-746A-3A3F-9BE0D93DBFBC}"/>
              </a:ext>
            </a:extLst>
          </p:cNvPr>
          <p:cNvGrpSpPr/>
          <p:nvPr/>
        </p:nvGrpSpPr>
        <p:grpSpPr>
          <a:xfrm>
            <a:off x="5733382" y="2224795"/>
            <a:ext cx="1094748" cy="594965"/>
            <a:chOff x="4283936" y="1990900"/>
            <a:chExt cx="883378" cy="48009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AD00D8F-9E1E-ED08-6222-22F1C9C248FB}"/>
                </a:ext>
              </a:extLst>
            </p:cNvPr>
            <p:cNvSpPr/>
            <p:nvPr/>
          </p:nvSpPr>
          <p:spPr>
            <a:xfrm>
              <a:off x="4283936" y="1990900"/>
              <a:ext cx="883378" cy="480091"/>
            </a:xfrm>
            <a:custGeom>
              <a:avLst/>
              <a:gdLst>
                <a:gd name="connsiteX0" fmla="*/ 732694 w 802664"/>
                <a:gd name="connsiteY0" fmla="*/ 183390 h 436226"/>
                <a:gd name="connsiteX1" fmla="*/ 802665 w 802664"/>
                <a:gd name="connsiteY1" fmla="*/ 314083 h 436226"/>
                <a:gd name="connsiteX2" fmla="*/ 771431 w 802664"/>
                <a:gd name="connsiteY2" fmla="*/ 407959 h 436226"/>
                <a:gd name="connsiteX3" fmla="*/ 715245 w 802664"/>
                <a:gd name="connsiteY3" fmla="*/ 436227 h 436226"/>
                <a:gd name="connsiteX4" fmla="*/ 444610 w 802664"/>
                <a:gd name="connsiteY4" fmla="*/ 436227 h 436226"/>
                <a:gd name="connsiteX5" fmla="*/ 296642 w 802664"/>
                <a:gd name="connsiteY5" fmla="*/ 331532 h 436226"/>
                <a:gd name="connsiteX6" fmla="*/ 209396 w 802664"/>
                <a:gd name="connsiteY6" fmla="*/ 358055 h 436226"/>
                <a:gd name="connsiteX7" fmla="*/ 122151 w 802664"/>
                <a:gd name="connsiteY7" fmla="*/ 331532 h 436226"/>
                <a:gd name="connsiteX8" fmla="*/ 86032 w 802664"/>
                <a:gd name="connsiteY8" fmla="*/ 335720 h 436226"/>
                <a:gd name="connsiteX9" fmla="*/ 8 w 802664"/>
                <a:gd name="connsiteY9" fmla="*/ 297681 h 436226"/>
                <a:gd name="connsiteX10" fmla="*/ 7685 w 802664"/>
                <a:gd name="connsiteY10" fmla="*/ 244636 h 436226"/>
                <a:gd name="connsiteX11" fmla="*/ 104702 w 802664"/>
                <a:gd name="connsiteY11" fmla="*/ 131042 h 436226"/>
                <a:gd name="connsiteX12" fmla="*/ 106970 w 802664"/>
                <a:gd name="connsiteY12" fmla="*/ 130344 h 436226"/>
                <a:gd name="connsiteX13" fmla="*/ 261744 w 802664"/>
                <a:gd name="connsiteY13" fmla="*/ 0 h 436226"/>
                <a:gd name="connsiteX14" fmla="*/ 266106 w 802664"/>
                <a:gd name="connsiteY14" fmla="*/ 174 h 436226"/>
                <a:gd name="connsiteX15" fmla="*/ 365217 w 802664"/>
                <a:gd name="connsiteY15" fmla="*/ 39086 h 436226"/>
                <a:gd name="connsiteX16" fmla="*/ 401336 w 802664"/>
                <a:gd name="connsiteY16" fmla="*/ 34898 h 436226"/>
                <a:gd name="connsiteX17" fmla="*/ 488581 w 802664"/>
                <a:gd name="connsiteY17" fmla="*/ 61421 h 436226"/>
                <a:gd name="connsiteX18" fmla="*/ 575827 w 802664"/>
                <a:gd name="connsiteY18" fmla="*/ 34898 h 436226"/>
                <a:gd name="connsiteX19" fmla="*/ 732694 w 802664"/>
                <a:gd name="connsiteY19" fmla="*/ 183390 h 43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02664" h="436226">
                  <a:moveTo>
                    <a:pt x="732694" y="183390"/>
                  </a:moveTo>
                  <a:cubicBezTo>
                    <a:pt x="774921" y="211483"/>
                    <a:pt x="802665" y="259642"/>
                    <a:pt x="802665" y="314083"/>
                  </a:cubicBezTo>
                  <a:cubicBezTo>
                    <a:pt x="802665" y="349330"/>
                    <a:pt x="791148" y="381786"/>
                    <a:pt x="771431" y="407959"/>
                  </a:cubicBezTo>
                  <a:cubicBezTo>
                    <a:pt x="758170" y="425757"/>
                    <a:pt x="737405" y="436227"/>
                    <a:pt x="715245" y="436227"/>
                  </a:cubicBezTo>
                  <a:lnTo>
                    <a:pt x="444610" y="436227"/>
                  </a:lnTo>
                  <a:cubicBezTo>
                    <a:pt x="423147" y="375329"/>
                    <a:pt x="364868" y="331532"/>
                    <a:pt x="296642" y="331532"/>
                  </a:cubicBezTo>
                  <a:cubicBezTo>
                    <a:pt x="264361" y="331532"/>
                    <a:pt x="234349" y="341304"/>
                    <a:pt x="209396" y="358055"/>
                  </a:cubicBezTo>
                  <a:cubicBezTo>
                    <a:pt x="209396" y="358055"/>
                    <a:pt x="154432" y="331532"/>
                    <a:pt x="122151" y="331532"/>
                  </a:cubicBezTo>
                  <a:cubicBezTo>
                    <a:pt x="109762" y="331532"/>
                    <a:pt x="97548" y="332928"/>
                    <a:pt x="86032" y="335720"/>
                  </a:cubicBezTo>
                  <a:cubicBezTo>
                    <a:pt x="62650" y="315130"/>
                    <a:pt x="32812" y="301345"/>
                    <a:pt x="8" y="297681"/>
                  </a:cubicBezTo>
                  <a:cubicBezTo>
                    <a:pt x="-167" y="279883"/>
                    <a:pt x="2625" y="261910"/>
                    <a:pt x="7685" y="244636"/>
                  </a:cubicBezTo>
                  <a:cubicBezTo>
                    <a:pt x="22691" y="192987"/>
                    <a:pt x="58811" y="147270"/>
                    <a:pt x="104702" y="131042"/>
                  </a:cubicBezTo>
                  <a:lnTo>
                    <a:pt x="106970" y="130344"/>
                  </a:lnTo>
                  <a:cubicBezTo>
                    <a:pt x="119708" y="56186"/>
                    <a:pt x="184095" y="0"/>
                    <a:pt x="261744" y="0"/>
                  </a:cubicBezTo>
                  <a:cubicBezTo>
                    <a:pt x="263140" y="0"/>
                    <a:pt x="264710" y="0"/>
                    <a:pt x="266106" y="174"/>
                  </a:cubicBezTo>
                  <a:cubicBezTo>
                    <a:pt x="303970" y="1047"/>
                    <a:pt x="338694" y="15704"/>
                    <a:pt x="365217" y="39086"/>
                  </a:cubicBezTo>
                  <a:cubicBezTo>
                    <a:pt x="376733" y="36294"/>
                    <a:pt x="388947" y="34898"/>
                    <a:pt x="401336" y="34898"/>
                  </a:cubicBezTo>
                  <a:cubicBezTo>
                    <a:pt x="433617" y="34898"/>
                    <a:pt x="488581" y="61421"/>
                    <a:pt x="488581" y="61421"/>
                  </a:cubicBezTo>
                  <a:cubicBezTo>
                    <a:pt x="513534" y="44670"/>
                    <a:pt x="543546" y="34898"/>
                    <a:pt x="575827" y="34898"/>
                  </a:cubicBezTo>
                  <a:cubicBezTo>
                    <a:pt x="659582" y="34898"/>
                    <a:pt x="728157" y="100681"/>
                    <a:pt x="732694" y="183390"/>
                  </a:cubicBezTo>
                  <a:close/>
                </a:path>
              </a:pathLst>
            </a:custGeom>
            <a:solidFill>
              <a:schemeClr val="bg2"/>
            </a:solidFill>
            <a:ln w="2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Quicksand" pitchFamily="2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EDD2C8D-98CF-FFEB-CF6E-34B801EEBCA2}"/>
                </a:ext>
              </a:extLst>
            </p:cNvPr>
            <p:cNvSpPr/>
            <p:nvPr/>
          </p:nvSpPr>
          <p:spPr>
            <a:xfrm>
              <a:off x="4283936" y="2228450"/>
              <a:ext cx="883378" cy="242542"/>
            </a:xfrm>
            <a:custGeom>
              <a:avLst/>
              <a:gdLst>
                <a:gd name="connsiteX0" fmla="*/ 802665 w 802664"/>
                <a:gd name="connsiteY0" fmla="*/ 98238 h 220381"/>
                <a:gd name="connsiteX1" fmla="*/ 771431 w 802664"/>
                <a:gd name="connsiteY1" fmla="*/ 192114 h 220381"/>
                <a:gd name="connsiteX2" fmla="*/ 715245 w 802664"/>
                <a:gd name="connsiteY2" fmla="*/ 220382 h 220381"/>
                <a:gd name="connsiteX3" fmla="*/ 444610 w 802664"/>
                <a:gd name="connsiteY3" fmla="*/ 220382 h 220381"/>
                <a:gd name="connsiteX4" fmla="*/ 296642 w 802664"/>
                <a:gd name="connsiteY4" fmla="*/ 115687 h 220381"/>
                <a:gd name="connsiteX5" fmla="*/ 209396 w 802664"/>
                <a:gd name="connsiteY5" fmla="*/ 142210 h 220381"/>
                <a:gd name="connsiteX6" fmla="*/ 122151 w 802664"/>
                <a:gd name="connsiteY6" fmla="*/ 115687 h 220381"/>
                <a:gd name="connsiteX7" fmla="*/ 86032 w 802664"/>
                <a:gd name="connsiteY7" fmla="*/ 119875 h 220381"/>
                <a:gd name="connsiteX8" fmla="*/ 8 w 802664"/>
                <a:gd name="connsiteY8" fmla="*/ 81836 h 220381"/>
                <a:gd name="connsiteX9" fmla="*/ 7685 w 802664"/>
                <a:gd name="connsiteY9" fmla="*/ 28791 h 220381"/>
                <a:gd name="connsiteX10" fmla="*/ 18504 w 802664"/>
                <a:gd name="connsiteY10" fmla="*/ 0 h 220381"/>
                <a:gd name="connsiteX11" fmla="*/ 63348 w 802664"/>
                <a:gd name="connsiteY11" fmla="*/ 27395 h 220381"/>
                <a:gd name="connsiteX12" fmla="*/ 99467 w 802664"/>
                <a:gd name="connsiteY12" fmla="*/ 23207 h 220381"/>
                <a:gd name="connsiteX13" fmla="*/ 186713 w 802664"/>
                <a:gd name="connsiteY13" fmla="*/ 49730 h 220381"/>
                <a:gd name="connsiteX14" fmla="*/ 273958 w 802664"/>
                <a:gd name="connsiteY14" fmla="*/ 23207 h 220381"/>
                <a:gd name="connsiteX15" fmla="*/ 421926 w 802664"/>
                <a:gd name="connsiteY15" fmla="*/ 127902 h 220381"/>
                <a:gd name="connsiteX16" fmla="*/ 692561 w 802664"/>
                <a:gd name="connsiteY16" fmla="*/ 127902 h 220381"/>
                <a:gd name="connsiteX17" fmla="*/ 748747 w 802664"/>
                <a:gd name="connsiteY17" fmla="*/ 99634 h 220381"/>
                <a:gd name="connsiteX18" fmla="*/ 779632 w 802664"/>
                <a:gd name="connsiteY18" fmla="*/ 16402 h 220381"/>
                <a:gd name="connsiteX19" fmla="*/ 802665 w 802664"/>
                <a:gd name="connsiteY19" fmla="*/ 98238 h 22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02664" h="220381">
                  <a:moveTo>
                    <a:pt x="802665" y="98238"/>
                  </a:moveTo>
                  <a:cubicBezTo>
                    <a:pt x="802665" y="133485"/>
                    <a:pt x="791148" y="165941"/>
                    <a:pt x="771431" y="192114"/>
                  </a:cubicBezTo>
                  <a:cubicBezTo>
                    <a:pt x="758170" y="209912"/>
                    <a:pt x="737405" y="220382"/>
                    <a:pt x="715245" y="220382"/>
                  </a:cubicBezTo>
                  <a:lnTo>
                    <a:pt x="444610" y="220382"/>
                  </a:lnTo>
                  <a:cubicBezTo>
                    <a:pt x="423147" y="159484"/>
                    <a:pt x="364868" y="115687"/>
                    <a:pt x="296642" y="115687"/>
                  </a:cubicBezTo>
                  <a:cubicBezTo>
                    <a:pt x="264361" y="115687"/>
                    <a:pt x="234349" y="125459"/>
                    <a:pt x="209396" y="142210"/>
                  </a:cubicBezTo>
                  <a:cubicBezTo>
                    <a:pt x="209396" y="142210"/>
                    <a:pt x="154432" y="115687"/>
                    <a:pt x="122151" y="115687"/>
                  </a:cubicBezTo>
                  <a:cubicBezTo>
                    <a:pt x="109762" y="115687"/>
                    <a:pt x="97548" y="117083"/>
                    <a:pt x="86032" y="119875"/>
                  </a:cubicBezTo>
                  <a:cubicBezTo>
                    <a:pt x="62650" y="99285"/>
                    <a:pt x="32812" y="85500"/>
                    <a:pt x="8" y="81836"/>
                  </a:cubicBezTo>
                  <a:cubicBezTo>
                    <a:pt x="-167" y="64038"/>
                    <a:pt x="2625" y="46065"/>
                    <a:pt x="7685" y="28791"/>
                  </a:cubicBezTo>
                  <a:cubicBezTo>
                    <a:pt x="10477" y="18845"/>
                    <a:pt x="14141" y="9248"/>
                    <a:pt x="18504" y="0"/>
                  </a:cubicBezTo>
                  <a:cubicBezTo>
                    <a:pt x="35080" y="6456"/>
                    <a:pt x="50261" y="15879"/>
                    <a:pt x="63348" y="27395"/>
                  </a:cubicBezTo>
                  <a:cubicBezTo>
                    <a:pt x="74864" y="24603"/>
                    <a:pt x="87079" y="23207"/>
                    <a:pt x="99467" y="23207"/>
                  </a:cubicBezTo>
                  <a:cubicBezTo>
                    <a:pt x="131748" y="23207"/>
                    <a:pt x="186713" y="49730"/>
                    <a:pt x="186713" y="49730"/>
                  </a:cubicBezTo>
                  <a:cubicBezTo>
                    <a:pt x="211665" y="32979"/>
                    <a:pt x="241677" y="23207"/>
                    <a:pt x="273958" y="23207"/>
                  </a:cubicBezTo>
                  <a:cubicBezTo>
                    <a:pt x="342184" y="23207"/>
                    <a:pt x="400464" y="67179"/>
                    <a:pt x="421926" y="127902"/>
                  </a:cubicBezTo>
                  <a:lnTo>
                    <a:pt x="692561" y="127902"/>
                  </a:lnTo>
                  <a:cubicBezTo>
                    <a:pt x="714721" y="127902"/>
                    <a:pt x="735486" y="117432"/>
                    <a:pt x="748747" y="99634"/>
                  </a:cubicBezTo>
                  <a:cubicBezTo>
                    <a:pt x="766545" y="76078"/>
                    <a:pt x="777538" y="47461"/>
                    <a:pt x="779632" y="16402"/>
                  </a:cubicBezTo>
                  <a:cubicBezTo>
                    <a:pt x="794289" y="40133"/>
                    <a:pt x="802665" y="68226"/>
                    <a:pt x="802665" y="9823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2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Quicksand" pitchFamily="2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80E5BBE-089F-57C7-99C7-5A32C034668E}"/>
              </a:ext>
            </a:extLst>
          </p:cNvPr>
          <p:cNvGrpSpPr/>
          <p:nvPr/>
        </p:nvGrpSpPr>
        <p:grpSpPr>
          <a:xfrm>
            <a:off x="5363870" y="2617473"/>
            <a:ext cx="1094679" cy="594964"/>
            <a:chOff x="3976733" y="2317363"/>
            <a:chExt cx="883322" cy="48009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44C47A8-9A0B-AC2E-07B9-9B3929F0D944}"/>
                </a:ext>
              </a:extLst>
            </p:cNvPr>
            <p:cNvSpPr/>
            <p:nvPr/>
          </p:nvSpPr>
          <p:spPr>
            <a:xfrm>
              <a:off x="3976749" y="2317363"/>
              <a:ext cx="883306" cy="480091"/>
            </a:xfrm>
            <a:custGeom>
              <a:avLst/>
              <a:gdLst>
                <a:gd name="connsiteX0" fmla="*/ 732629 w 802599"/>
                <a:gd name="connsiteY0" fmla="*/ 183390 h 436226"/>
                <a:gd name="connsiteX1" fmla="*/ 802599 w 802599"/>
                <a:gd name="connsiteY1" fmla="*/ 314083 h 436226"/>
                <a:gd name="connsiteX2" fmla="*/ 771365 w 802599"/>
                <a:gd name="connsiteY2" fmla="*/ 407959 h 436226"/>
                <a:gd name="connsiteX3" fmla="*/ 715180 w 802599"/>
                <a:gd name="connsiteY3" fmla="*/ 436227 h 436226"/>
                <a:gd name="connsiteX4" fmla="*/ 162219 w 802599"/>
                <a:gd name="connsiteY4" fmla="*/ 436227 h 436226"/>
                <a:gd name="connsiteX5" fmla="*/ 466 w 802599"/>
                <a:gd name="connsiteY5" fmla="*/ 291225 h 436226"/>
                <a:gd name="connsiteX6" fmla="*/ 104637 w 802599"/>
                <a:gd name="connsiteY6" fmla="*/ 131042 h 436226"/>
                <a:gd name="connsiteX7" fmla="*/ 106905 w 802599"/>
                <a:gd name="connsiteY7" fmla="*/ 130345 h 436226"/>
                <a:gd name="connsiteX8" fmla="*/ 261678 w 802599"/>
                <a:gd name="connsiteY8" fmla="*/ 0 h 436226"/>
                <a:gd name="connsiteX9" fmla="*/ 279127 w 802599"/>
                <a:gd name="connsiteY9" fmla="*/ 1047 h 436226"/>
                <a:gd name="connsiteX10" fmla="*/ 365151 w 802599"/>
                <a:gd name="connsiteY10" fmla="*/ 39086 h 436226"/>
                <a:gd name="connsiteX11" fmla="*/ 401271 w 802599"/>
                <a:gd name="connsiteY11" fmla="*/ 34898 h 436226"/>
                <a:gd name="connsiteX12" fmla="*/ 488516 w 802599"/>
                <a:gd name="connsiteY12" fmla="*/ 61421 h 436226"/>
                <a:gd name="connsiteX13" fmla="*/ 575761 w 802599"/>
                <a:gd name="connsiteY13" fmla="*/ 34898 h 436226"/>
                <a:gd name="connsiteX14" fmla="*/ 723730 w 802599"/>
                <a:gd name="connsiteY14" fmla="*/ 139593 h 436226"/>
                <a:gd name="connsiteX15" fmla="*/ 732629 w 802599"/>
                <a:gd name="connsiteY15" fmla="*/ 183390 h 43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02599" h="436226">
                  <a:moveTo>
                    <a:pt x="732629" y="183390"/>
                  </a:moveTo>
                  <a:cubicBezTo>
                    <a:pt x="774855" y="211483"/>
                    <a:pt x="802599" y="259642"/>
                    <a:pt x="802599" y="314083"/>
                  </a:cubicBezTo>
                  <a:cubicBezTo>
                    <a:pt x="802599" y="349330"/>
                    <a:pt x="791083" y="381786"/>
                    <a:pt x="771365" y="407959"/>
                  </a:cubicBezTo>
                  <a:cubicBezTo>
                    <a:pt x="758104" y="425757"/>
                    <a:pt x="737340" y="436227"/>
                    <a:pt x="715180" y="436227"/>
                  </a:cubicBezTo>
                  <a:lnTo>
                    <a:pt x="162219" y="436227"/>
                  </a:lnTo>
                  <a:cubicBezTo>
                    <a:pt x="79161" y="436227"/>
                    <a:pt x="6573" y="373933"/>
                    <a:pt x="466" y="291225"/>
                  </a:cubicBezTo>
                  <a:cubicBezTo>
                    <a:pt x="-5118" y="217590"/>
                    <a:pt x="40075" y="153901"/>
                    <a:pt x="104637" y="131042"/>
                  </a:cubicBezTo>
                  <a:lnTo>
                    <a:pt x="106905" y="130345"/>
                  </a:lnTo>
                  <a:cubicBezTo>
                    <a:pt x="119643" y="56186"/>
                    <a:pt x="184030" y="0"/>
                    <a:pt x="261678" y="0"/>
                  </a:cubicBezTo>
                  <a:cubicBezTo>
                    <a:pt x="267611" y="0"/>
                    <a:pt x="273369" y="349"/>
                    <a:pt x="279127" y="1047"/>
                  </a:cubicBezTo>
                  <a:cubicBezTo>
                    <a:pt x="311932" y="4711"/>
                    <a:pt x="341770" y="18496"/>
                    <a:pt x="365151" y="39086"/>
                  </a:cubicBezTo>
                  <a:cubicBezTo>
                    <a:pt x="376668" y="36294"/>
                    <a:pt x="388882" y="34898"/>
                    <a:pt x="401271" y="34898"/>
                  </a:cubicBezTo>
                  <a:cubicBezTo>
                    <a:pt x="433552" y="34898"/>
                    <a:pt x="488516" y="61421"/>
                    <a:pt x="488516" y="61421"/>
                  </a:cubicBezTo>
                  <a:cubicBezTo>
                    <a:pt x="513468" y="44670"/>
                    <a:pt x="543481" y="34898"/>
                    <a:pt x="575761" y="34898"/>
                  </a:cubicBezTo>
                  <a:cubicBezTo>
                    <a:pt x="643987" y="34898"/>
                    <a:pt x="702267" y="78695"/>
                    <a:pt x="723730" y="139593"/>
                  </a:cubicBezTo>
                  <a:cubicBezTo>
                    <a:pt x="728790" y="153377"/>
                    <a:pt x="731756" y="168209"/>
                    <a:pt x="732629" y="183390"/>
                  </a:cubicBezTo>
                  <a:close/>
                </a:path>
              </a:pathLst>
            </a:custGeom>
            <a:solidFill>
              <a:schemeClr val="bg2"/>
            </a:solidFill>
            <a:ln w="2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Quicksand" pitchFamily="2" charset="0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B0D2AD3-2F3B-2C49-291A-48AAA5A9E86D}"/>
                </a:ext>
              </a:extLst>
            </p:cNvPr>
            <p:cNvSpPr/>
            <p:nvPr/>
          </p:nvSpPr>
          <p:spPr>
            <a:xfrm>
              <a:off x="3976733" y="2490195"/>
              <a:ext cx="878520" cy="307259"/>
            </a:xfrm>
            <a:custGeom>
              <a:avLst/>
              <a:gdLst>
                <a:gd name="connsiteX0" fmla="*/ 798251 w 798250"/>
                <a:gd name="connsiteY0" fmla="*/ 193510 h 279185"/>
                <a:gd name="connsiteX1" fmla="*/ 771379 w 798250"/>
                <a:gd name="connsiteY1" fmla="*/ 250918 h 279185"/>
                <a:gd name="connsiteX2" fmla="*/ 715193 w 798250"/>
                <a:gd name="connsiteY2" fmla="*/ 279185 h 279185"/>
                <a:gd name="connsiteX3" fmla="*/ 162232 w 798250"/>
                <a:gd name="connsiteY3" fmla="*/ 279185 h 279185"/>
                <a:gd name="connsiteX4" fmla="*/ 480 w 798250"/>
                <a:gd name="connsiteY4" fmla="*/ 134183 h 279185"/>
                <a:gd name="connsiteX5" fmla="*/ 58585 w 798250"/>
                <a:gd name="connsiteY5" fmla="*/ 0 h 279185"/>
                <a:gd name="connsiteX6" fmla="*/ 52827 w 798250"/>
                <a:gd name="connsiteY6" fmla="*/ 55662 h 279185"/>
                <a:gd name="connsiteX7" fmla="*/ 214580 w 798250"/>
                <a:gd name="connsiteY7" fmla="*/ 200664 h 279185"/>
                <a:gd name="connsiteX8" fmla="*/ 767540 w 798250"/>
                <a:gd name="connsiteY8" fmla="*/ 200664 h 279185"/>
                <a:gd name="connsiteX9" fmla="*/ 798251 w 798250"/>
                <a:gd name="connsiteY9" fmla="*/ 193510 h 279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8250" h="279185">
                  <a:moveTo>
                    <a:pt x="798251" y="193510"/>
                  </a:moveTo>
                  <a:cubicBezTo>
                    <a:pt x="793365" y="214623"/>
                    <a:pt x="784117" y="233992"/>
                    <a:pt x="771379" y="250918"/>
                  </a:cubicBezTo>
                  <a:cubicBezTo>
                    <a:pt x="758118" y="268716"/>
                    <a:pt x="737354" y="279185"/>
                    <a:pt x="715193" y="279185"/>
                  </a:cubicBezTo>
                  <a:lnTo>
                    <a:pt x="162232" y="279185"/>
                  </a:lnTo>
                  <a:cubicBezTo>
                    <a:pt x="79175" y="279185"/>
                    <a:pt x="6587" y="216892"/>
                    <a:pt x="480" y="134183"/>
                  </a:cubicBezTo>
                  <a:cubicBezTo>
                    <a:pt x="-3708" y="79742"/>
                    <a:pt x="19848" y="30885"/>
                    <a:pt x="58585" y="0"/>
                  </a:cubicBezTo>
                  <a:cubicBezTo>
                    <a:pt x="53350" y="17449"/>
                    <a:pt x="51431" y="36294"/>
                    <a:pt x="52827" y="55662"/>
                  </a:cubicBezTo>
                  <a:cubicBezTo>
                    <a:pt x="58934" y="138371"/>
                    <a:pt x="131522" y="200664"/>
                    <a:pt x="214580" y="200664"/>
                  </a:cubicBezTo>
                  <a:lnTo>
                    <a:pt x="767540" y="200664"/>
                  </a:lnTo>
                  <a:cubicBezTo>
                    <a:pt x="778359" y="200664"/>
                    <a:pt x="788828" y="198221"/>
                    <a:pt x="798251" y="19351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21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Quicksand" pitchFamily="2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728366" y="5380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Quicksand"/>
              </a:rPr>
              <a:t>Akanksha Pradeep Chavan    250243120006</a:t>
            </a:r>
          </a:p>
          <a:p>
            <a:r>
              <a:rPr lang="en-IN" dirty="0" smtClean="0">
                <a:solidFill>
                  <a:schemeClr val="bg1"/>
                </a:solidFill>
                <a:latin typeface="Quicksand"/>
              </a:rPr>
              <a:t>Mayuri Rajendra Patil            250243120031</a:t>
            </a:r>
          </a:p>
          <a:p>
            <a:r>
              <a:rPr lang="en-IN" dirty="0" smtClean="0">
                <a:solidFill>
                  <a:schemeClr val="bg1"/>
                </a:solidFill>
                <a:latin typeface="Quicksand"/>
              </a:rPr>
              <a:t>Mrunal Rajendra Desai          250243120033</a:t>
            </a:r>
          </a:p>
          <a:p>
            <a:r>
              <a:rPr lang="en-IN" dirty="0" smtClean="0">
                <a:solidFill>
                  <a:schemeClr val="bg1"/>
                </a:solidFill>
                <a:latin typeface="Quicksand"/>
              </a:rPr>
              <a:t>Infoway Technologies Pvt. Ltd,Pune</a:t>
            </a:r>
          </a:p>
          <a:p>
            <a:r>
              <a:rPr lang="en-IN" dirty="0" smtClean="0">
                <a:solidFill>
                  <a:schemeClr val="bg1"/>
                </a:solidFill>
                <a:latin typeface="Quicksand"/>
              </a:rPr>
              <a:t>CDAC PG-DAC</a:t>
            </a:r>
            <a:endParaRPr lang="en-IN" dirty="0">
              <a:solidFill>
                <a:schemeClr val="bg1"/>
              </a:solidFill>
              <a:latin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85306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29A9B"/>
            </a:gs>
            <a:gs pos="0">
              <a:srgbClr val="39658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Single Corner Rounded 17">
            <a:extLst>
              <a:ext uri="{FF2B5EF4-FFF2-40B4-BE49-F238E27FC236}">
                <a16:creationId xmlns:a16="http://schemas.microsoft.com/office/drawing/2014/main" id="{699A7C40-3083-38D9-57E2-B5B58EF8ED53}"/>
              </a:ext>
            </a:extLst>
          </p:cNvPr>
          <p:cNvSpPr/>
          <p:nvPr/>
        </p:nvSpPr>
        <p:spPr bwMode="auto">
          <a:xfrm rot="10800000" flipV="1">
            <a:off x="1632791" y="868984"/>
            <a:ext cx="3663870" cy="5120032"/>
          </a:xfrm>
          <a:prstGeom prst="round1Rect">
            <a:avLst>
              <a:gd name="adj" fmla="val 0"/>
            </a:avLst>
          </a:prstGeom>
          <a:solidFill>
            <a:schemeClr val="tx1">
              <a:alpha val="14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bg1"/>
              </a:solidFill>
              <a:latin typeface="Quicksand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BED984-151C-877D-8B6B-0C571DE74D10}"/>
              </a:ext>
            </a:extLst>
          </p:cNvPr>
          <p:cNvSpPr txBox="1"/>
          <p:nvPr/>
        </p:nvSpPr>
        <p:spPr>
          <a:xfrm>
            <a:off x="1632793" y="3576328"/>
            <a:ext cx="78268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latin typeface="Quicksand" pitchFamily="2" charset="0"/>
              </a:rPr>
              <a:t>Future Work</a:t>
            </a:r>
            <a:endParaRPr lang="en-US" sz="6000" dirty="0">
              <a:solidFill>
                <a:schemeClr val="bg1"/>
              </a:solidFill>
              <a:latin typeface="Quicksand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2F8D43-109B-382A-3581-E8F3E23F84AD}"/>
              </a:ext>
            </a:extLst>
          </p:cNvPr>
          <p:cNvSpPr txBox="1"/>
          <p:nvPr/>
        </p:nvSpPr>
        <p:spPr>
          <a:xfrm>
            <a:off x="1632793" y="4579411"/>
            <a:ext cx="769978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Quicksand" pitchFamily="2" charset="0"/>
              </a:rPr>
              <a:t>Including AI for predicting Weather Forecast for Next several days, Based on previous data- level of rain in the area, average rain &amp; Time duration of Weather, Multi-Language Support with Notifications.</a:t>
            </a:r>
            <a:endParaRPr lang="en-US" sz="2000" dirty="0">
              <a:solidFill>
                <a:schemeClr val="bg1"/>
              </a:solidFill>
              <a:latin typeface="Quicksand" pitchFamily="2" charset="0"/>
            </a:endParaRPr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DAB4D09E-06B5-6BF4-A970-A4B63EE3A630}"/>
              </a:ext>
            </a:extLst>
          </p:cNvPr>
          <p:cNvGrpSpPr/>
          <p:nvPr/>
        </p:nvGrpSpPr>
        <p:grpSpPr>
          <a:xfrm>
            <a:off x="3303902" y="2623823"/>
            <a:ext cx="635569" cy="635569"/>
            <a:chOff x="2436249" y="2743567"/>
            <a:chExt cx="506926" cy="506926"/>
          </a:xfrm>
        </p:grpSpPr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A7C938F3-DFB2-D61A-E073-AFE68D73AEDA}"/>
                </a:ext>
              </a:extLst>
            </p:cNvPr>
            <p:cNvSpPr/>
            <p:nvPr/>
          </p:nvSpPr>
          <p:spPr>
            <a:xfrm>
              <a:off x="2436249" y="2743567"/>
              <a:ext cx="506926" cy="506926"/>
            </a:xfrm>
            <a:custGeom>
              <a:avLst/>
              <a:gdLst>
                <a:gd name="connsiteX0" fmla="*/ 1307783 w 1307782"/>
                <a:gd name="connsiteY0" fmla="*/ 653891 h 1307782"/>
                <a:gd name="connsiteX1" fmla="*/ 653891 w 1307782"/>
                <a:gd name="connsiteY1" fmla="*/ 1307782 h 1307782"/>
                <a:gd name="connsiteX2" fmla="*/ 0 w 1307782"/>
                <a:gd name="connsiteY2" fmla="*/ 653891 h 1307782"/>
                <a:gd name="connsiteX3" fmla="*/ 653891 w 1307782"/>
                <a:gd name="connsiteY3" fmla="*/ 0 h 1307782"/>
                <a:gd name="connsiteX4" fmla="*/ 1307783 w 1307782"/>
                <a:gd name="connsiteY4" fmla="*/ 653891 h 130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7782" h="1307782">
                  <a:moveTo>
                    <a:pt x="1307783" y="653891"/>
                  </a:moveTo>
                  <a:cubicBezTo>
                    <a:pt x="1307783" y="1015025"/>
                    <a:pt x="1015025" y="1307782"/>
                    <a:pt x="653891" y="1307782"/>
                  </a:cubicBezTo>
                  <a:cubicBezTo>
                    <a:pt x="292757" y="1307782"/>
                    <a:pt x="0" y="1015025"/>
                    <a:pt x="0" y="653891"/>
                  </a:cubicBezTo>
                  <a:cubicBezTo>
                    <a:pt x="0" y="292757"/>
                    <a:pt x="292757" y="0"/>
                    <a:pt x="653891" y="0"/>
                  </a:cubicBezTo>
                  <a:cubicBezTo>
                    <a:pt x="1015025" y="0"/>
                    <a:pt x="1307783" y="292757"/>
                    <a:pt x="1307783" y="653891"/>
                  </a:cubicBezTo>
                  <a:close/>
                </a:path>
              </a:pathLst>
            </a:custGeom>
            <a:solidFill>
              <a:srgbClr val="F8D2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Quicksand" pitchFamily="2" charset="0"/>
              </a:endParaRPr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88B2397F-49B1-D019-1A78-9069CB547CF4}"/>
                </a:ext>
              </a:extLst>
            </p:cNvPr>
            <p:cNvSpPr/>
            <p:nvPr/>
          </p:nvSpPr>
          <p:spPr>
            <a:xfrm>
              <a:off x="2436253" y="2743567"/>
              <a:ext cx="296491" cy="506926"/>
            </a:xfrm>
            <a:custGeom>
              <a:avLst/>
              <a:gdLst>
                <a:gd name="connsiteX0" fmla="*/ 222009 w 764895"/>
                <a:gd name="connsiteY0" fmla="*/ 653891 h 1307782"/>
                <a:gd name="connsiteX1" fmla="*/ 764896 w 764895"/>
                <a:gd name="connsiteY1" fmla="*/ 9573 h 1307782"/>
                <a:gd name="connsiteX2" fmla="*/ 653892 w 764895"/>
                <a:gd name="connsiteY2" fmla="*/ 0 h 1307782"/>
                <a:gd name="connsiteX3" fmla="*/ 0 w 764895"/>
                <a:gd name="connsiteY3" fmla="*/ 653891 h 1307782"/>
                <a:gd name="connsiteX4" fmla="*/ 653892 w 764895"/>
                <a:gd name="connsiteY4" fmla="*/ 1307782 h 1307782"/>
                <a:gd name="connsiteX5" fmla="*/ 764896 w 764895"/>
                <a:gd name="connsiteY5" fmla="*/ 1298210 h 1307782"/>
                <a:gd name="connsiteX6" fmla="*/ 222009 w 764895"/>
                <a:gd name="connsiteY6" fmla="*/ 653891 h 130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4895" h="1307782">
                  <a:moveTo>
                    <a:pt x="222009" y="653891"/>
                  </a:moveTo>
                  <a:cubicBezTo>
                    <a:pt x="222009" y="330622"/>
                    <a:pt x="456657" y="62322"/>
                    <a:pt x="764896" y="9573"/>
                  </a:cubicBezTo>
                  <a:cubicBezTo>
                    <a:pt x="728796" y="3400"/>
                    <a:pt x="691753" y="0"/>
                    <a:pt x="653892" y="0"/>
                  </a:cubicBezTo>
                  <a:cubicBezTo>
                    <a:pt x="292761" y="0"/>
                    <a:pt x="0" y="292760"/>
                    <a:pt x="0" y="653891"/>
                  </a:cubicBezTo>
                  <a:cubicBezTo>
                    <a:pt x="0" y="1015022"/>
                    <a:pt x="292761" y="1307782"/>
                    <a:pt x="653892" y="1307782"/>
                  </a:cubicBezTo>
                  <a:cubicBezTo>
                    <a:pt x="691753" y="1307782"/>
                    <a:pt x="728796" y="1304382"/>
                    <a:pt x="764896" y="1298210"/>
                  </a:cubicBezTo>
                  <a:cubicBezTo>
                    <a:pt x="456657" y="1245460"/>
                    <a:pt x="222009" y="977160"/>
                    <a:pt x="222009" y="653891"/>
                  </a:cubicBezTo>
                  <a:close/>
                </a:path>
              </a:pathLst>
            </a:custGeom>
            <a:solidFill>
              <a:srgbClr val="F8A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Quicksand" pitchFamily="2" charset="0"/>
              </a:endParaRPr>
            </a:p>
          </p:txBody>
        </p:sp>
      </p:grp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03795B9-C146-3BB3-B4E3-AE56F82DFFC5}"/>
              </a:ext>
            </a:extLst>
          </p:cNvPr>
          <p:cNvSpPr/>
          <p:nvPr/>
        </p:nvSpPr>
        <p:spPr>
          <a:xfrm>
            <a:off x="2354063" y="1433149"/>
            <a:ext cx="558458" cy="367515"/>
          </a:xfrm>
          <a:custGeom>
            <a:avLst/>
            <a:gdLst>
              <a:gd name="connsiteX0" fmla="*/ 877519 w 1149115"/>
              <a:gd name="connsiteY0" fmla="*/ 195482 h 756218"/>
              <a:gd name="connsiteX1" fmla="*/ 588140 w 1149115"/>
              <a:gd name="connsiteY1" fmla="*/ 0 h 756218"/>
              <a:gd name="connsiteX2" fmla="*/ 279844 w 1149115"/>
              <a:gd name="connsiteY2" fmla="*/ 264195 h 756218"/>
              <a:gd name="connsiteX3" fmla="*/ 246012 w 1149115"/>
              <a:gd name="connsiteY3" fmla="*/ 264195 h 756218"/>
              <a:gd name="connsiteX4" fmla="*/ 0 w 1149115"/>
              <a:gd name="connsiteY4" fmla="*/ 510207 h 756218"/>
              <a:gd name="connsiteX5" fmla="*/ 246012 w 1149115"/>
              <a:gd name="connsiteY5" fmla="*/ 756218 h 756218"/>
              <a:gd name="connsiteX6" fmla="*/ 900074 w 1149115"/>
              <a:gd name="connsiteY6" fmla="*/ 756218 h 756218"/>
              <a:gd name="connsiteX7" fmla="*/ 900074 w 1149115"/>
              <a:gd name="connsiteY7" fmla="*/ 754418 h 756218"/>
              <a:gd name="connsiteX8" fmla="*/ 1149115 w 1149115"/>
              <a:gd name="connsiteY8" fmla="*/ 475736 h 756218"/>
              <a:gd name="connsiteX9" fmla="*/ 877519 w 1149115"/>
              <a:gd name="connsiteY9" fmla="*/ 195482 h 75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9115" h="756218">
                <a:moveTo>
                  <a:pt x="877519" y="195482"/>
                </a:moveTo>
                <a:cubicBezTo>
                  <a:pt x="831371" y="80905"/>
                  <a:pt x="719233" y="0"/>
                  <a:pt x="588140" y="0"/>
                </a:cubicBezTo>
                <a:cubicBezTo>
                  <a:pt x="432102" y="0"/>
                  <a:pt x="302819" y="114576"/>
                  <a:pt x="279844" y="264195"/>
                </a:cubicBezTo>
                <a:lnTo>
                  <a:pt x="246012" y="264195"/>
                </a:lnTo>
                <a:cubicBezTo>
                  <a:pt x="110138" y="264195"/>
                  <a:pt x="0" y="374342"/>
                  <a:pt x="0" y="510207"/>
                </a:cubicBezTo>
                <a:cubicBezTo>
                  <a:pt x="0" y="646081"/>
                  <a:pt x="110147" y="756218"/>
                  <a:pt x="246012" y="756218"/>
                </a:cubicBezTo>
                <a:lnTo>
                  <a:pt x="900074" y="756218"/>
                </a:lnTo>
                <a:lnTo>
                  <a:pt x="900074" y="754418"/>
                </a:lnTo>
                <a:cubicBezTo>
                  <a:pt x="1040168" y="738778"/>
                  <a:pt x="1149115" y="620001"/>
                  <a:pt x="1149115" y="475736"/>
                </a:cubicBezTo>
                <a:cubicBezTo>
                  <a:pt x="1149115" y="323812"/>
                  <a:pt x="1028310" y="200187"/>
                  <a:pt x="877519" y="195482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Quicksand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911B17-56C4-DB49-C09E-1FEFF468024A}"/>
              </a:ext>
            </a:extLst>
          </p:cNvPr>
          <p:cNvGrpSpPr/>
          <p:nvPr/>
        </p:nvGrpSpPr>
        <p:grpSpPr>
          <a:xfrm>
            <a:off x="2163176" y="1514038"/>
            <a:ext cx="635573" cy="635572"/>
            <a:chOff x="2163176" y="1514038"/>
            <a:chExt cx="635573" cy="635572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8F501953-CF9A-FE57-218F-B5E28F194297}"/>
                </a:ext>
              </a:extLst>
            </p:cNvPr>
            <p:cNvSpPr/>
            <p:nvPr/>
          </p:nvSpPr>
          <p:spPr>
            <a:xfrm>
              <a:off x="2163180" y="1514041"/>
              <a:ext cx="635569" cy="635569"/>
            </a:xfrm>
            <a:custGeom>
              <a:avLst/>
              <a:gdLst>
                <a:gd name="connsiteX0" fmla="*/ 1307783 w 1307782"/>
                <a:gd name="connsiteY0" fmla="*/ 653891 h 1307782"/>
                <a:gd name="connsiteX1" fmla="*/ 653891 w 1307782"/>
                <a:gd name="connsiteY1" fmla="*/ 1307782 h 1307782"/>
                <a:gd name="connsiteX2" fmla="*/ 0 w 1307782"/>
                <a:gd name="connsiteY2" fmla="*/ 653891 h 1307782"/>
                <a:gd name="connsiteX3" fmla="*/ 653891 w 1307782"/>
                <a:gd name="connsiteY3" fmla="*/ 0 h 1307782"/>
                <a:gd name="connsiteX4" fmla="*/ 1307783 w 1307782"/>
                <a:gd name="connsiteY4" fmla="*/ 653891 h 130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7782" h="1307782">
                  <a:moveTo>
                    <a:pt x="1307783" y="653891"/>
                  </a:moveTo>
                  <a:cubicBezTo>
                    <a:pt x="1307783" y="1015025"/>
                    <a:pt x="1015025" y="1307782"/>
                    <a:pt x="653891" y="1307782"/>
                  </a:cubicBezTo>
                  <a:cubicBezTo>
                    <a:pt x="292757" y="1307782"/>
                    <a:pt x="0" y="1015025"/>
                    <a:pt x="0" y="653891"/>
                  </a:cubicBezTo>
                  <a:cubicBezTo>
                    <a:pt x="0" y="292757"/>
                    <a:pt x="292757" y="0"/>
                    <a:pt x="653891" y="0"/>
                  </a:cubicBezTo>
                  <a:cubicBezTo>
                    <a:pt x="1015026" y="0"/>
                    <a:pt x="1307783" y="292757"/>
                    <a:pt x="1307783" y="653891"/>
                  </a:cubicBezTo>
                  <a:close/>
                </a:path>
              </a:pathLst>
            </a:custGeom>
            <a:solidFill>
              <a:srgbClr val="F8D25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Quicksand" pitchFamily="2" charset="0"/>
              </a:endParaRPr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BD261C27-F017-6EDD-DFAB-4649CA655C76}"/>
                </a:ext>
              </a:extLst>
            </p:cNvPr>
            <p:cNvSpPr/>
            <p:nvPr/>
          </p:nvSpPr>
          <p:spPr>
            <a:xfrm>
              <a:off x="2163176" y="1514038"/>
              <a:ext cx="371749" cy="635569"/>
            </a:xfrm>
            <a:custGeom>
              <a:avLst/>
              <a:gdLst>
                <a:gd name="connsiteX0" fmla="*/ 222085 w 764933"/>
                <a:gd name="connsiteY0" fmla="*/ 653891 h 1307782"/>
                <a:gd name="connsiteX1" fmla="*/ 764934 w 764933"/>
                <a:gd name="connsiteY1" fmla="*/ 9582 h 1307782"/>
                <a:gd name="connsiteX2" fmla="*/ 653891 w 764933"/>
                <a:gd name="connsiteY2" fmla="*/ 0 h 1307782"/>
                <a:gd name="connsiteX3" fmla="*/ 0 w 764933"/>
                <a:gd name="connsiteY3" fmla="*/ 653891 h 1307782"/>
                <a:gd name="connsiteX4" fmla="*/ 653891 w 764933"/>
                <a:gd name="connsiteY4" fmla="*/ 1307783 h 1307782"/>
                <a:gd name="connsiteX5" fmla="*/ 764934 w 764933"/>
                <a:gd name="connsiteY5" fmla="*/ 1298200 h 1307782"/>
                <a:gd name="connsiteX6" fmla="*/ 222085 w 764933"/>
                <a:gd name="connsiteY6" fmla="*/ 653891 h 130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4933" h="1307782">
                  <a:moveTo>
                    <a:pt x="222085" y="653891"/>
                  </a:moveTo>
                  <a:cubicBezTo>
                    <a:pt x="222085" y="330632"/>
                    <a:pt x="456724" y="62332"/>
                    <a:pt x="764934" y="9582"/>
                  </a:cubicBezTo>
                  <a:cubicBezTo>
                    <a:pt x="728824" y="3400"/>
                    <a:pt x="691763" y="0"/>
                    <a:pt x="653891" y="0"/>
                  </a:cubicBezTo>
                  <a:cubicBezTo>
                    <a:pt x="292760" y="0"/>
                    <a:pt x="0" y="292760"/>
                    <a:pt x="0" y="653891"/>
                  </a:cubicBezTo>
                  <a:cubicBezTo>
                    <a:pt x="0" y="1015022"/>
                    <a:pt x="292760" y="1307783"/>
                    <a:pt x="653891" y="1307783"/>
                  </a:cubicBezTo>
                  <a:cubicBezTo>
                    <a:pt x="691763" y="1307783"/>
                    <a:pt x="728824" y="1304382"/>
                    <a:pt x="764934" y="1298200"/>
                  </a:cubicBezTo>
                  <a:cubicBezTo>
                    <a:pt x="456724" y="1245451"/>
                    <a:pt x="222085" y="977151"/>
                    <a:pt x="222085" y="653891"/>
                  </a:cubicBezTo>
                  <a:close/>
                </a:path>
              </a:pathLst>
            </a:custGeom>
            <a:solidFill>
              <a:srgbClr val="F8AE4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Quicksand" pitchFamily="2" charset="0"/>
              </a:endParaRPr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8837A1C3-76EC-0408-683B-888EFD519FE6}"/>
              </a:ext>
            </a:extLst>
          </p:cNvPr>
          <p:cNvGrpSpPr/>
          <p:nvPr/>
        </p:nvGrpSpPr>
        <p:grpSpPr>
          <a:xfrm>
            <a:off x="2030427" y="1782090"/>
            <a:ext cx="558463" cy="367518"/>
            <a:chOff x="1420533" y="2072209"/>
            <a:chExt cx="445427" cy="293131"/>
          </a:xfrm>
        </p:grpSpPr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8D9F2F5E-E130-31DD-58E9-2073AAC0A586}"/>
                </a:ext>
              </a:extLst>
            </p:cNvPr>
            <p:cNvSpPr/>
            <p:nvPr/>
          </p:nvSpPr>
          <p:spPr>
            <a:xfrm>
              <a:off x="1420537" y="2072209"/>
              <a:ext cx="445423" cy="293128"/>
            </a:xfrm>
            <a:custGeom>
              <a:avLst/>
              <a:gdLst>
                <a:gd name="connsiteX0" fmla="*/ 877519 w 1149115"/>
                <a:gd name="connsiteY0" fmla="*/ 195482 h 756218"/>
                <a:gd name="connsiteX1" fmla="*/ 588140 w 1149115"/>
                <a:gd name="connsiteY1" fmla="*/ 0 h 756218"/>
                <a:gd name="connsiteX2" fmla="*/ 279844 w 1149115"/>
                <a:gd name="connsiteY2" fmla="*/ 264195 h 756218"/>
                <a:gd name="connsiteX3" fmla="*/ 246012 w 1149115"/>
                <a:gd name="connsiteY3" fmla="*/ 264195 h 756218"/>
                <a:gd name="connsiteX4" fmla="*/ 0 w 1149115"/>
                <a:gd name="connsiteY4" fmla="*/ 510207 h 756218"/>
                <a:gd name="connsiteX5" fmla="*/ 246012 w 1149115"/>
                <a:gd name="connsiteY5" fmla="*/ 756218 h 756218"/>
                <a:gd name="connsiteX6" fmla="*/ 900074 w 1149115"/>
                <a:gd name="connsiteY6" fmla="*/ 756218 h 756218"/>
                <a:gd name="connsiteX7" fmla="*/ 900074 w 1149115"/>
                <a:gd name="connsiteY7" fmla="*/ 754418 h 756218"/>
                <a:gd name="connsiteX8" fmla="*/ 1149115 w 1149115"/>
                <a:gd name="connsiteY8" fmla="*/ 475736 h 756218"/>
                <a:gd name="connsiteX9" fmla="*/ 877519 w 1149115"/>
                <a:gd name="connsiteY9" fmla="*/ 195482 h 756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9115" h="756218">
                  <a:moveTo>
                    <a:pt x="877519" y="195482"/>
                  </a:moveTo>
                  <a:cubicBezTo>
                    <a:pt x="831371" y="80905"/>
                    <a:pt x="719233" y="0"/>
                    <a:pt x="588140" y="0"/>
                  </a:cubicBezTo>
                  <a:cubicBezTo>
                    <a:pt x="432102" y="0"/>
                    <a:pt x="302819" y="114576"/>
                    <a:pt x="279844" y="264195"/>
                  </a:cubicBezTo>
                  <a:lnTo>
                    <a:pt x="246012" y="264195"/>
                  </a:lnTo>
                  <a:cubicBezTo>
                    <a:pt x="110138" y="264195"/>
                    <a:pt x="0" y="374342"/>
                    <a:pt x="0" y="510207"/>
                  </a:cubicBezTo>
                  <a:cubicBezTo>
                    <a:pt x="0" y="646081"/>
                    <a:pt x="110147" y="756218"/>
                    <a:pt x="246012" y="756218"/>
                  </a:cubicBezTo>
                  <a:lnTo>
                    <a:pt x="900074" y="756218"/>
                  </a:lnTo>
                  <a:lnTo>
                    <a:pt x="900074" y="754418"/>
                  </a:lnTo>
                  <a:cubicBezTo>
                    <a:pt x="1040168" y="738778"/>
                    <a:pt x="1149115" y="620001"/>
                    <a:pt x="1149115" y="475736"/>
                  </a:cubicBezTo>
                  <a:cubicBezTo>
                    <a:pt x="1149115" y="323812"/>
                    <a:pt x="1028300" y="200187"/>
                    <a:pt x="877519" y="195482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Quicksand" pitchFamily="2" charset="0"/>
              </a:endParaRPr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D9FCC91E-34D3-F8BC-D3F6-5856DC6B64DA}"/>
                </a:ext>
              </a:extLst>
            </p:cNvPr>
            <p:cNvSpPr/>
            <p:nvPr/>
          </p:nvSpPr>
          <p:spPr>
            <a:xfrm>
              <a:off x="1420533" y="2072212"/>
              <a:ext cx="270919" cy="293128"/>
            </a:xfrm>
            <a:custGeom>
              <a:avLst/>
              <a:gdLst>
                <a:gd name="connsiteX0" fmla="*/ 222018 w 698925"/>
                <a:gd name="connsiteY0" fmla="*/ 510207 h 756218"/>
                <a:gd name="connsiteX1" fmla="*/ 468030 w 698925"/>
                <a:gd name="connsiteY1" fmla="*/ 264195 h 756218"/>
                <a:gd name="connsiteX2" fmla="*/ 501863 w 698925"/>
                <a:gd name="connsiteY2" fmla="*/ 264195 h 756218"/>
                <a:gd name="connsiteX3" fmla="*/ 698925 w 698925"/>
                <a:gd name="connsiteY3" fmla="*/ 20431 h 756218"/>
                <a:gd name="connsiteX4" fmla="*/ 588140 w 698925"/>
                <a:gd name="connsiteY4" fmla="*/ 0 h 756218"/>
                <a:gd name="connsiteX5" fmla="*/ 279844 w 698925"/>
                <a:gd name="connsiteY5" fmla="*/ 264195 h 756218"/>
                <a:gd name="connsiteX6" fmla="*/ 246012 w 698925"/>
                <a:gd name="connsiteY6" fmla="*/ 264195 h 756218"/>
                <a:gd name="connsiteX7" fmla="*/ 0 w 698925"/>
                <a:gd name="connsiteY7" fmla="*/ 510207 h 756218"/>
                <a:gd name="connsiteX8" fmla="*/ 246012 w 698925"/>
                <a:gd name="connsiteY8" fmla="*/ 756218 h 756218"/>
                <a:gd name="connsiteX9" fmla="*/ 468030 w 698925"/>
                <a:gd name="connsiteY9" fmla="*/ 756218 h 756218"/>
                <a:gd name="connsiteX10" fmla="*/ 222018 w 698925"/>
                <a:gd name="connsiteY10" fmla="*/ 510207 h 756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925" h="756218">
                  <a:moveTo>
                    <a:pt x="222018" y="510207"/>
                  </a:moveTo>
                  <a:cubicBezTo>
                    <a:pt x="222018" y="374333"/>
                    <a:pt x="332165" y="264195"/>
                    <a:pt x="468030" y="264195"/>
                  </a:cubicBezTo>
                  <a:lnTo>
                    <a:pt x="501863" y="264195"/>
                  </a:lnTo>
                  <a:cubicBezTo>
                    <a:pt x="519074" y="152152"/>
                    <a:pt x="595894" y="59769"/>
                    <a:pt x="698925" y="20431"/>
                  </a:cubicBezTo>
                  <a:cubicBezTo>
                    <a:pt x="664483" y="7325"/>
                    <a:pt x="627193" y="0"/>
                    <a:pt x="588140" y="0"/>
                  </a:cubicBezTo>
                  <a:cubicBezTo>
                    <a:pt x="432102" y="0"/>
                    <a:pt x="302819" y="114576"/>
                    <a:pt x="279844" y="264195"/>
                  </a:cubicBezTo>
                  <a:lnTo>
                    <a:pt x="246012" y="264195"/>
                  </a:lnTo>
                  <a:cubicBezTo>
                    <a:pt x="110138" y="264195"/>
                    <a:pt x="0" y="374342"/>
                    <a:pt x="0" y="510207"/>
                  </a:cubicBezTo>
                  <a:cubicBezTo>
                    <a:pt x="0" y="646081"/>
                    <a:pt x="110147" y="756218"/>
                    <a:pt x="246012" y="756218"/>
                  </a:cubicBezTo>
                  <a:lnTo>
                    <a:pt x="468030" y="756218"/>
                  </a:lnTo>
                  <a:cubicBezTo>
                    <a:pt x="332165" y="756218"/>
                    <a:pt x="222018" y="646071"/>
                    <a:pt x="222018" y="51020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Quicksand" pitchFamily="2" charset="0"/>
              </a:endParaRPr>
            </a:p>
          </p:txBody>
        </p:sp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150F0A4A-1503-D01E-5B2A-E98AB088654B}"/>
              </a:ext>
            </a:extLst>
          </p:cNvPr>
          <p:cNvGrpSpPr/>
          <p:nvPr/>
        </p:nvGrpSpPr>
        <p:grpSpPr>
          <a:xfrm>
            <a:off x="3293391" y="1435741"/>
            <a:ext cx="656588" cy="711272"/>
            <a:chOff x="2427868" y="1795959"/>
            <a:chExt cx="523691" cy="567306"/>
          </a:xfrm>
        </p:grpSpPr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4B4C04AB-58A6-0BA5-4B77-58787CA4B652}"/>
                </a:ext>
              </a:extLst>
            </p:cNvPr>
            <p:cNvSpPr/>
            <p:nvPr/>
          </p:nvSpPr>
          <p:spPr>
            <a:xfrm>
              <a:off x="2427870" y="1795959"/>
              <a:ext cx="523689" cy="567306"/>
            </a:xfrm>
            <a:custGeom>
              <a:avLst/>
              <a:gdLst>
                <a:gd name="connsiteX0" fmla="*/ 261848 w 523689"/>
                <a:gd name="connsiteY0" fmla="*/ 442015 h 567307"/>
                <a:gd name="connsiteX1" fmla="*/ 306611 w 523689"/>
                <a:gd name="connsiteY1" fmla="*/ 522544 h 567307"/>
                <a:gd name="connsiteX2" fmla="*/ 261848 w 523689"/>
                <a:gd name="connsiteY2" fmla="*/ 567307 h 567307"/>
                <a:gd name="connsiteX3" fmla="*/ 217085 w 523689"/>
                <a:gd name="connsiteY3" fmla="*/ 522544 h 567307"/>
                <a:gd name="connsiteX4" fmla="*/ 261848 w 523689"/>
                <a:gd name="connsiteY4" fmla="*/ 442015 h 567307"/>
                <a:gd name="connsiteX5" fmla="*/ 408296 w 523689"/>
                <a:gd name="connsiteY5" fmla="*/ 405404 h 567307"/>
                <a:gd name="connsiteX6" fmla="*/ 453059 w 523689"/>
                <a:gd name="connsiteY6" fmla="*/ 485933 h 567307"/>
                <a:gd name="connsiteX7" fmla="*/ 408296 w 523689"/>
                <a:gd name="connsiteY7" fmla="*/ 530696 h 567307"/>
                <a:gd name="connsiteX8" fmla="*/ 363533 w 523689"/>
                <a:gd name="connsiteY8" fmla="*/ 485933 h 567307"/>
                <a:gd name="connsiteX9" fmla="*/ 408296 w 523689"/>
                <a:gd name="connsiteY9" fmla="*/ 405404 h 567307"/>
                <a:gd name="connsiteX10" fmla="*/ 115401 w 523689"/>
                <a:gd name="connsiteY10" fmla="*/ 405404 h 567307"/>
                <a:gd name="connsiteX11" fmla="*/ 160164 w 523689"/>
                <a:gd name="connsiteY11" fmla="*/ 485933 h 567307"/>
                <a:gd name="connsiteX12" fmla="*/ 115401 w 523689"/>
                <a:gd name="connsiteY12" fmla="*/ 530696 h 567307"/>
                <a:gd name="connsiteX13" fmla="*/ 70638 w 523689"/>
                <a:gd name="connsiteY13" fmla="*/ 485933 h 567307"/>
                <a:gd name="connsiteX14" fmla="*/ 115401 w 523689"/>
                <a:gd name="connsiteY14" fmla="*/ 405404 h 567307"/>
                <a:gd name="connsiteX15" fmla="*/ 268036 w 523689"/>
                <a:gd name="connsiteY15" fmla="*/ 0 h 567307"/>
                <a:gd name="connsiteX16" fmla="*/ 399914 w 523689"/>
                <a:gd name="connsiteY16" fmla="*/ 89087 h 567307"/>
                <a:gd name="connsiteX17" fmla="*/ 523689 w 523689"/>
                <a:gd name="connsiteY17" fmla="*/ 216812 h 567307"/>
                <a:gd name="connsiteX18" fmla="*/ 410193 w 523689"/>
                <a:gd name="connsiteY18" fmla="*/ 343816 h 567307"/>
                <a:gd name="connsiteX19" fmla="*/ 410193 w 523689"/>
                <a:gd name="connsiteY19" fmla="*/ 344636 h 567307"/>
                <a:gd name="connsiteX20" fmla="*/ 112118 w 523689"/>
                <a:gd name="connsiteY20" fmla="*/ 344636 h 567307"/>
                <a:gd name="connsiteX21" fmla="*/ 0 w 523689"/>
                <a:gd name="connsiteY21" fmla="*/ 232518 h 567307"/>
                <a:gd name="connsiteX22" fmla="*/ 112118 w 523689"/>
                <a:gd name="connsiteY22" fmla="*/ 120400 h 567307"/>
                <a:gd name="connsiteX23" fmla="*/ 127537 w 523689"/>
                <a:gd name="connsiteY23" fmla="*/ 120400 h 567307"/>
                <a:gd name="connsiteX24" fmla="*/ 268036 w 523689"/>
                <a:gd name="connsiteY24" fmla="*/ 0 h 567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3689" h="567307">
                  <a:moveTo>
                    <a:pt x="261848" y="442015"/>
                  </a:moveTo>
                  <a:cubicBezTo>
                    <a:pt x="261848" y="442015"/>
                    <a:pt x="306611" y="497821"/>
                    <a:pt x="306611" y="522544"/>
                  </a:cubicBezTo>
                  <a:cubicBezTo>
                    <a:pt x="306611" y="547266"/>
                    <a:pt x="286571" y="567307"/>
                    <a:pt x="261848" y="567307"/>
                  </a:cubicBezTo>
                  <a:cubicBezTo>
                    <a:pt x="237126" y="567307"/>
                    <a:pt x="217085" y="547266"/>
                    <a:pt x="217085" y="522544"/>
                  </a:cubicBezTo>
                  <a:cubicBezTo>
                    <a:pt x="217085" y="497821"/>
                    <a:pt x="261848" y="442015"/>
                    <a:pt x="261848" y="442015"/>
                  </a:cubicBezTo>
                  <a:close/>
                  <a:moveTo>
                    <a:pt x="408296" y="405404"/>
                  </a:moveTo>
                  <a:cubicBezTo>
                    <a:pt x="408296" y="405404"/>
                    <a:pt x="453059" y="461210"/>
                    <a:pt x="453059" y="485933"/>
                  </a:cubicBezTo>
                  <a:cubicBezTo>
                    <a:pt x="453059" y="510655"/>
                    <a:pt x="433019" y="530696"/>
                    <a:pt x="408296" y="530696"/>
                  </a:cubicBezTo>
                  <a:cubicBezTo>
                    <a:pt x="383574" y="530696"/>
                    <a:pt x="363533" y="510655"/>
                    <a:pt x="363533" y="485933"/>
                  </a:cubicBezTo>
                  <a:cubicBezTo>
                    <a:pt x="363533" y="461210"/>
                    <a:pt x="408296" y="405404"/>
                    <a:pt x="408296" y="405404"/>
                  </a:cubicBezTo>
                  <a:close/>
                  <a:moveTo>
                    <a:pt x="115401" y="405404"/>
                  </a:moveTo>
                  <a:cubicBezTo>
                    <a:pt x="115401" y="405404"/>
                    <a:pt x="160164" y="461210"/>
                    <a:pt x="160164" y="485933"/>
                  </a:cubicBezTo>
                  <a:cubicBezTo>
                    <a:pt x="160164" y="510655"/>
                    <a:pt x="140123" y="530696"/>
                    <a:pt x="115401" y="530696"/>
                  </a:cubicBezTo>
                  <a:cubicBezTo>
                    <a:pt x="90678" y="530696"/>
                    <a:pt x="70638" y="510655"/>
                    <a:pt x="70638" y="485933"/>
                  </a:cubicBezTo>
                  <a:cubicBezTo>
                    <a:pt x="70638" y="461210"/>
                    <a:pt x="115401" y="405404"/>
                    <a:pt x="115401" y="405404"/>
                  </a:cubicBezTo>
                  <a:close/>
                  <a:moveTo>
                    <a:pt x="268036" y="0"/>
                  </a:moveTo>
                  <a:cubicBezTo>
                    <a:pt x="327782" y="0"/>
                    <a:pt x="378880" y="36873"/>
                    <a:pt x="399914" y="89087"/>
                  </a:cubicBezTo>
                  <a:cubicBezTo>
                    <a:pt x="468632" y="91232"/>
                    <a:pt x="523689" y="147573"/>
                    <a:pt x="523689" y="216812"/>
                  </a:cubicBezTo>
                  <a:cubicBezTo>
                    <a:pt x="523689" y="282561"/>
                    <a:pt x="474041" y="336691"/>
                    <a:pt x="410193" y="343816"/>
                  </a:cubicBezTo>
                  <a:lnTo>
                    <a:pt x="410193" y="344636"/>
                  </a:lnTo>
                  <a:lnTo>
                    <a:pt x="112118" y="344636"/>
                  </a:lnTo>
                  <a:cubicBezTo>
                    <a:pt x="50198" y="344636"/>
                    <a:pt x="0" y="294438"/>
                    <a:pt x="0" y="232518"/>
                  </a:cubicBezTo>
                  <a:cubicBezTo>
                    <a:pt x="0" y="170597"/>
                    <a:pt x="50198" y="120400"/>
                    <a:pt x="112118" y="120400"/>
                  </a:cubicBezTo>
                  <a:lnTo>
                    <a:pt x="127537" y="120400"/>
                  </a:lnTo>
                  <a:cubicBezTo>
                    <a:pt x="138007" y="52217"/>
                    <a:pt x="196922" y="0"/>
                    <a:pt x="268036" y="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Quicksand" pitchFamily="2" charset="0"/>
              </a:endParaRPr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22055BBE-EB6D-4E84-D63F-7A9E5BE9A96B}"/>
                </a:ext>
              </a:extLst>
            </p:cNvPr>
            <p:cNvSpPr/>
            <p:nvPr/>
          </p:nvSpPr>
          <p:spPr>
            <a:xfrm>
              <a:off x="2427868" y="1795965"/>
              <a:ext cx="311097" cy="344636"/>
            </a:xfrm>
            <a:custGeom>
              <a:avLst/>
              <a:gdLst>
                <a:gd name="connsiteX0" fmla="*/ 222018 w 802576"/>
                <a:gd name="connsiteY0" fmla="*/ 599856 h 889101"/>
                <a:gd name="connsiteX1" fmla="*/ 511264 w 802576"/>
                <a:gd name="connsiteY1" fmla="*/ 310610 h 889101"/>
                <a:gd name="connsiteX2" fmla="*/ 551041 w 802576"/>
                <a:gd name="connsiteY2" fmla="*/ 310610 h 889101"/>
                <a:gd name="connsiteX3" fmla="*/ 802577 w 802576"/>
                <a:gd name="connsiteY3" fmla="*/ 17145 h 889101"/>
                <a:gd name="connsiteX4" fmla="*/ 691487 w 802576"/>
                <a:gd name="connsiteY4" fmla="*/ 0 h 889101"/>
                <a:gd name="connsiteX5" fmla="*/ 329022 w 802576"/>
                <a:gd name="connsiteY5" fmla="*/ 310610 h 889101"/>
                <a:gd name="connsiteX6" fmla="*/ 289246 w 802576"/>
                <a:gd name="connsiteY6" fmla="*/ 310610 h 889101"/>
                <a:gd name="connsiteX7" fmla="*/ 0 w 802576"/>
                <a:gd name="connsiteY7" fmla="*/ 599856 h 889101"/>
                <a:gd name="connsiteX8" fmla="*/ 289246 w 802576"/>
                <a:gd name="connsiteY8" fmla="*/ 889102 h 889101"/>
                <a:gd name="connsiteX9" fmla="*/ 511264 w 802576"/>
                <a:gd name="connsiteY9" fmla="*/ 889102 h 889101"/>
                <a:gd name="connsiteX10" fmla="*/ 222018 w 802576"/>
                <a:gd name="connsiteY10" fmla="*/ 599856 h 88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2576" h="889101">
                  <a:moveTo>
                    <a:pt x="222018" y="599856"/>
                  </a:moveTo>
                  <a:cubicBezTo>
                    <a:pt x="222018" y="440112"/>
                    <a:pt x="351520" y="310610"/>
                    <a:pt x="511264" y="310610"/>
                  </a:cubicBezTo>
                  <a:lnTo>
                    <a:pt x="551041" y="310610"/>
                  </a:lnTo>
                  <a:cubicBezTo>
                    <a:pt x="572357" y="171793"/>
                    <a:pt x="671541" y="58684"/>
                    <a:pt x="802577" y="17145"/>
                  </a:cubicBezTo>
                  <a:cubicBezTo>
                    <a:pt x="767544" y="6010"/>
                    <a:pt x="730225" y="0"/>
                    <a:pt x="691487" y="0"/>
                  </a:cubicBezTo>
                  <a:cubicBezTo>
                    <a:pt x="508025" y="0"/>
                    <a:pt x="356035" y="134712"/>
                    <a:pt x="329022" y="310610"/>
                  </a:cubicBezTo>
                  <a:lnTo>
                    <a:pt x="289246" y="310610"/>
                  </a:lnTo>
                  <a:cubicBezTo>
                    <a:pt x="129502" y="310610"/>
                    <a:pt x="0" y="440112"/>
                    <a:pt x="0" y="599856"/>
                  </a:cubicBezTo>
                  <a:cubicBezTo>
                    <a:pt x="0" y="759600"/>
                    <a:pt x="129502" y="889102"/>
                    <a:pt x="289246" y="889102"/>
                  </a:cubicBezTo>
                  <a:lnTo>
                    <a:pt x="511264" y="889102"/>
                  </a:lnTo>
                  <a:cubicBezTo>
                    <a:pt x="351520" y="889102"/>
                    <a:pt x="222018" y="759600"/>
                    <a:pt x="222018" y="5998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Quicksand" pitchFamily="2" charset="0"/>
              </a:endParaRPr>
            </a:p>
          </p:txBody>
        </p:sp>
      </p:grp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13359B1E-63BF-4F3D-D844-6B42C38AF68C}"/>
              </a:ext>
            </a:extLst>
          </p:cNvPr>
          <p:cNvSpPr/>
          <p:nvPr/>
        </p:nvSpPr>
        <p:spPr>
          <a:xfrm>
            <a:off x="2111534" y="2581657"/>
            <a:ext cx="719900" cy="719879"/>
          </a:xfrm>
          <a:custGeom>
            <a:avLst/>
            <a:gdLst>
              <a:gd name="connsiteX0" fmla="*/ 1433655 w 1481308"/>
              <a:gd name="connsiteY0" fmla="*/ 693001 h 1481261"/>
              <a:gd name="connsiteX1" fmla="*/ 1308811 w 1481308"/>
              <a:gd name="connsiteY1" fmla="*/ 693001 h 1481261"/>
              <a:gd name="connsiteX2" fmla="*/ 1331214 w 1481308"/>
              <a:gd name="connsiteY2" fmla="*/ 670598 h 1481261"/>
              <a:gd name="connsiteX3" fmla="*/ 1331214 w 1481308"/>
              <a:gd name="connsiteY3" fmla="*/ 603247 h 1481261"/>
              <a:gd name="connsiteX4" fmla="*/ 1263863 w 1481308"/>
              <a:gd name="connsiteY4" fmla="*/ 603247 h 1481261"/>
              <a:gd name="connsiteX5" fmla="*/ 1174109 w 1481308"/>
              <a:gd name="connsiteY5" fmla="*/ 693001 h 1481261"/>
              <a:gd name="connsiteX6" fmla="*/ 855631 w 1481308"/>
              <a:gd name="connsiteY6" fmla="*/ 693001 h 1481261"/>
              <a:gd name="connsiteX7" fmla="*/ 1080830 w 1481308"/>
              <a:gd name="connsiteY7" fmla="*/ 467801 h 1481261"/>
              <a:gd name="connsiteX8" fmla="*/ 1207760 w 1481308"/>
              <a:gd name="connsiteY8" fmla="*/ 467801 h 1481261"/>
              <a:gd name="connsiteX9" fmla="*/ 1255385 w 1481308"/>
              <a:gd name="connsiteY9" fmla="*/ 420176 h 1481261"/>
              <a:gd name="connsiteX10" fmla="*/ 1207760 w 1481308"/>
              <a:gd name="connsiteY10" fmla="*/ 372551 h 1481261"/>
              <a:gd name="connsiteX11" fmla="*/ 1176080 w 1481308"/>
              <a:gd name="connsiteY11" fmla="*/ 372551 h 1481261"/>
              <a:gd name="connsiteX12" fmla="*/ 1264368 w 1481308"/>
              <a:gd name="connsiteY12" fmla="*/ 284264 h 1481261"/>
              <a:gd name="connsiteX13" fmla="*/ 1264368 w 1481308"/>
              <a:gd name="connsiteY13" fmla="*/ 216913 h 1481261"/>
              <a:gd name="connsiteX14" fmla="*/ 1197016 w 1481308"/>
              <a:gd name="connsiteY14" fmla="*/ 216913 h 1481261"/>
              <a:gd name="connsiteX15" fmla="*/ 1108729 w 1481308"/>
              <a:gd name="connsiteY15" fmla="*/ 305200 h 1481261"/>
              <a:gd name="connsiteX16" fmla="*/ 1108729 w 1481308"/>
              <a:gd name="connsiteY16" fmla="*/ 273520 h 1481261"/>
              <a:gd name="connsiteX17" fmla="*/ 1061104 w 1481308"/>
              <a:gd name="connsiteY17" fmla="*/ 225895 h 1481261"/>
              <a:gd name="connsiteX18" fmla="*/ 1013479 w 1481308"/>
              <a:gd name="connsiteY18" fmla="*/ 273520 h 1481261"/>
              <a:gd name="connsiteX19" fmla="*/ 1013479 w 1481308"/>
              <a:gd name="connsiteY19" fmla="*/ 400450 h 1481261"/>
              <a:gd name="connsiteX20" fmla="*/ 788279 w 1481308"/>
              <a:gd name="connsiteY20" fmla="*/ 625650 h 1481261"/>
              <a:gd name="connsiteX21" fmla="*/ 788279 w 1481308"/>
              <a:gd name="connsiteY21" fmla="*/ 307172 h 1481261"/>
              <a:gd name="connsiteX22" fmla="*/ 878034 w 1481308"/>
              <a:gd name="connsiteY22" fmla="*/ 217418 h 1481261"/>
              <a:gd name="connsiteX23" fmla="*/ 878034 w 1481308"/>
              <a:gd name="connsiteY23" fmla="*/ 150066 h 1481261"/>
              <a:gd name="connsiteX24" fmla="*/ 810682 w 1481308"/>
              <a:gd name="connsiteY24" fmla="*/ 150066 h 1481261"/>
              <a:gd name="connsiteX25" fmla="*/ 788279 w 1481308"/>
              <a:gd name="connsiteY25" fmla="*/ 172469 h 1481261"/>
              <a:gd name="connsiteX26" fmla="*/ 788279 w 1481308"/>
              <a:gd name="connsiteY26" fmla="*/ 47625 h 1481261"/>
              <a:gd name="connsiteX27" fmla="*/ 740654 w 1481308"/>
              <a:gd name="connsiteY27" fmla="*/ 0 h 1481261"/>
              <a:gd name="connsiteX28" fmla="*/ 693029 w 1481308"/>
              <a:gd name="connsiteY28" fmla="*/ 47625 h 1481261"/>
              <a:gd name="connsiteX29" fmla="*/ 693029 w 1481308"/>
              <a:gd name="connsiteY29" fmla="*/ 172469 h 1481261"/>
              <a:gd name="connsiteX30" fmla="*/ 670627 w 1481308"/>
              <a:gd name="connsiteY30" fmla="*/ 150066 h 1481261"/>
              <a:gd name="connsiteX31" fmla="*/ 603275 w 1481308"/>
              <a:gd name="connsiteY31" fmla="*/ 150066 h 1481261"/>
              <a:gd name="connsiteX32" fmla="*/ 603275 w 1481308"/>
              <a:gd name="connsiteY32" fmla="*/ 217418 h 1481261"/>
              <a:gd name="connsiteX33" fmla="*/ 693029 w 1481308"/>
              <a:gd name="connsiteY33" fmla="*/ 307172 h 1481261"/>
              <a:gd name="connsiteX34" fmla="*/ 693029 w 1481308"/>
              <a:gd name="connsiteY34" fmla="*/ 625659 h 1481261"/>
              <a:gd name="connsiteX35" fmla="*/ 467820 w 1481308"/>
              <a:gd name="connsiteY35" fmla="*/ 400450 h 1481261"/>
              <a:gd name="connsiteX36" fmla="*/ 467820 w 1481308"/>
              <a:gd name="connsiteY36" fmla="*/ 273520 h 1481261"/>
              <a:gd name="connsiteX37" fmla="*/ 420195 w 1481308"/>
              <a:gd name="connsiteY37" fmla="*/ 225895 h 1481261"/>
              <a:gd name="connsiteX38" fmla="*/ 372570 w 1481308"/>
              <a:gd name="connsiteY38" fmla="*/ 273520 h 1481261"/>
              <a:gd name="connsiteX39" fmla="*/ 372570 w 1481308"/>
              <a:gd name="connsiteY39" fmla="*/ 305200 h 1481261"/>
              <a:gd name="connsiteX40" fmla="*/ 284283 w 1481308"/>
              <a:gd name="connsiteY40" fmla="*/ 216913 h 1481261"/>
              <a:gd name="connsiteX41" fmla="*/ 216932 w 1481308"/>
              <a:gd name="connsiteY41" fmla="*/ 216913 h 1481261"/>
              <a:gd name="connsiteX42" fmla="*/ 216932 w 1481308"/>
              <a:gd name="connsiteY42" fmla="*/ 284264 h 1481261"/>
              <a:gd name="connsiteX43" fmla="*/ 305219 w 1481308"/>
              <a:gd name="connsiteY43" fmla="*/ 372551 h 1481261"/>
              <a:gd name="connsiteX44" fmla="*/ 273539 w 1481308"/>
              <a:gd name="connsiteY44" fmla="*/ 372551 h 1481261"/>
              <a:gd name="connsiteX45" fmla="*/ 225914 w 1481308"/>
              <a:gd name="connsiteY45" fmla="*/ 420176 h 1481261"/>
              <a:gd name="connsiteX46" fmla="*/ 273539 w 1481308"/>
              <a:gd name="connsiteY46" fmla="*/ 467801 h 1481261"/>
              <a:gd name="connsiteX47" fmla="*/ 400469 w 1481308"/>
              <a:gd name="connsiteY47" fmla="*/ 467801 h 1481261"/>
              <a:gd name="connsiteX48" fmla="*/ 625669 w 1481308"/>
              <a:gd name="connsiteY48" fmla="*/ 693001 h 1481261"/>
              <a:gd name="connsiteX49" fmla="*/ 307181 w 1481308"/>
              <a:gd name="connsiteY49" fmla="*/ 693001 h 1481261"/>
              <a:gd name="connsiteX50" fmla="*/ 217427 w 1481308"/>
              <a:gd name="connsiteY50" fmla="*/ 603247 h 1481261"/>
              <a:gd name="connsiteX51" fmla="*/ 150076 w 1481308"/>
              <a:gd name="connsiteY51" fmla="*/ 603247 h 1481261"/>
              <a:gd name="connsiteX52" fmla="*/ 150076 w 1481308"/>
              <a:gd name="connsiteY52" fmla="*/ 670598 h 1481261"/>
              <a:gd name="connsiteX53" fmla="*/ 172479 w 1481308"/>
              <a:gd name="connsiteY53" fmla="*/ 693001 h 1481261"/>
              <a:gd name="connsiteX54" fmla="*/ 47625 w 1481308"/>
              <a:gd name="connsiteY54" fmla="*/ 693001 h 1481261"/>
              <a:gd name="connsiteX55" fmla="*/ 0 w 1481308"/>
              <a:gd name="connsiteY55" fmla="*/ 740626 h 1481261"/>
              <a:gd name="connsiteX56" fmla="*/ 47625 w 1481308"/>
              <a:gd name="connsiteY56" fmla="*/ 788251 h 1481261"/>
              <a:gd name="connsiteX57" fmla="*/ 172479 w 1481308"/>
              <a:gd name="connsiteY57" fmla="*/ 788251 h 1481261"/>
              <a:gd name="connsiteX58" fmla="*/ 150076 w 1481308"/>
              <a:gd name="connsiteY58" fmla="*/ 810654 h 1481261"/>
              <a:gd name="connsiteX59" fmla="*/ 150076 w 1481308"/>
              <a:gd name="connsiteY59" fmla="*/ 878005 h 1481261"/>
              <a:gd name="connsiteX60" fmla="*/ 183756 w 1481308"/>
              <a:gd name="connsiteY60" fmla="*/ 891950 h 1481261"/>
              <a:gd name="connsiteX61" fmla="*/ 217437 w 1481308"/>
              <a:gd name="connsiteY61" fmla="*/ 878005 h 1481261"/>
              <a:gd name="connsiteX62" fmla="*/ 307191 w 1481308"/>
              <a:gd name="connsiteY62" fmla="*/ 788251 h 1481261"/>
              <a:gd name="connsiteX63" fmla="*/ 625669 w 1481308"/>
              <a:gd name="connsiteY63" fmla="*/ 788251 h 1481261"/>
              <a:gd name="connsiteX64" fmla="*/ 400460 w 1481308"/>
              <a:gd name="connsiteY64" fmla="*/ 1013460 h 1481261"/>
              <a:gd name="connsiteX65" fmla="*/ 273529 w 1481308"/>
              <a:gd name="connsiteY65" fmla="*/ 1013460 h 1481261"/>
              <a:gd name="connsiteX66" fmla="*/ 225904 w 1481308"/>
              <a:gd name="connsiteY66" fmla="*/ 1061085 h 1481261"/>
              <a:gd name="connsiteX67" fmla="*/ 273529 w 1481308"/>
              <a:gd name="connsiteY67" fmla="*/ 1108710 h 1481261"/>
              <a:gd name="connsiteX68" fmla="*/ 305210 w 1481308"/>
              <a:gd name="connsiteY68" fmla="*/ 1108710 h 1481261"/>
              <a:gd name="connsiteX69" fmla="*/ 216922 w 1481308"/>
              <a:gd name="connsiteY69" fmla="*/ 1196997 h 1481261"/>
              <a:gd name="connsiteX70" fmla="*/ 216922 w 1481308"/>
              <a:gd name="connsiteY70" fmla="*/ 1264348 h 1481261"/>
              <a:gd name="connsiteX71" fmla="*/ 250603 w 1481308"/>
              <a:gd name="connsiteY71" fmla="*/ 1278293 h 1481261"/>
              <a:gd name="connsiteX72" fmla="*/ 284283 w 1481308"/>
              <a:gd name="connsiteY72" fmla="*/ 1264348 h 1481261"/>
              <a:gd name="connsiteX73" fmla="*/ 372570 w 1481308"/>
              <a:gd name="connsiteY73" fmla="*/ 1176061 h 1481261"/>
              <a:gd name="connsiteX74" fmla="*/ 372570 w 1481308"/>
              <a:gd name="connsiteY74" fmla="*/ 1207741 h 1481261"/>
              <a:gd name="connsiteX75" fmla="*/ 420195 w 1481308"/>
              <a:gd name="connsiteY75" fmla="*/ 1255366 h 1481261"/>
              <a:gd name="connsiteX76" fmla="*/ 467820 w 1481308"/>
              <a:gd name="connsiteY76" fmla="*/ 1207741 h 1481261"/>
              <a:gd name="connsiteX77" fmla="*/ 467820 w 1481308"/>
              <a:gd name="connsiteY77" fmla="*/ 1080811 h 1481261"/>
              <a:gd name="connsiteX78" fmla="*/ 693029 w 1481308"/>
              <a:gd name="connsiteY78" fmla="*/ 855602 h 1481261"/>
              <a:gd name="connsiteX79" fmla="*/ 693029 w 1481308"/>
              <a:gd name="connsiteY79" fmla="*/ 1174080 h 1481261"/>
              <a:gd name="connsiteX80" fmla="*/ 603275 w 1481308"/>
              <a:gd name="connsiteY80" fmla="*/ 1263834 h 1481261"/>
              <a:gd name="connsiteX81" fmla="*/ 603275 w 1481308"/>
              <a:gd name="connsiteY81" fmla="*/ 1331186 h 1481261"/>
              <a:gd name="connsiteX82" fmla="*/ 670627 w 1481308"/>
              <a:gd name="connsiteY82" fmla="*/ 1331186 h 1481261"/>
              <a:gd name="connsiteX83" fmla="*/ 693029 w 1481308"/>
              <a:gd name="connsiteY83" fmla="*/ 1308783 h 1481261"/>
              <a:gd name="connsiteX84" fmla="*/ 693029 w 1481308"/>
              <a:gd name="connsiteY84" fmla="*/ 1433636 h 1481261"/>
              <a:gd name="connsiteX85" fmla="*/ 740654 w 1481308"/>
              <a:gd name="connsiteY85" fmla="*/ 1481261 h 1481261"/>
              <a:gd name="connsiteX86" fmla="*/ 788279 w 1481308"/>
              <a:gd name="connsiteY86" fmla="*/ 1433636 h 1481261"/>
              <a:gd name="connsiteX87" fmla="*/ 788279 w 1481308"/>
              <a:gd name="connsiteY87" fmla="*/ 1308792 h 1481261"/>
              <a:gd name="connsiteX88" fmla="*/ 810682 w 1481308"/>
              <a:gd name="connsiteY88" fmla="*/ 1331195 h 1481261"/>
              <a:gd name="connsiteX89" fmla="*/ 844363 w 1481308"/>
              <a:gd name="connsiteY89" fmla="*/ 1345140 h 1481261"/>
              <a:gd name="connsiteX90" fmla="*/ 878043 w 1481308"/>
              <a:gd name="connsiteY90" fmla="*/ 1331195 h 1481261"/>
              <a:gd name="connsiteX91" fmla="*/ 878043 w 1481308"/>
              <a:gd name="connsiteY91" fmla="*/ 1263844 h 1481261"/>
              <a:gd name="connsiteX92" fmla="*/ 788289 w 1481308"/>
              <a:gd name="connsiteY92" fmla="*/ 1174090 h 1481261"/>
              <a:gd name="connsiteX93" fmla="*/ 788289 w 1481308"/>
              <a:gd name="connsiteY93" fmla="*/ 855612 h 1481261"/>
              <a:gd name="connsiteX94" fmla="*/ 1013489 w 1481308"/>
              <a:gd name="connsiteY94" fmla="*/ 1080811 h 1481261"/>
              <a:gd name="connsiteX95" fmla="*/ 1013489 w 1481308"/>
              <a:gd name="connsiteY95" fmla="*/ 1207741 h 1481261"/>
              <a:gd name="connsiteX96" fmla="*/ 1061114 w 1481308"/>
              <a:gd name="connsiteY96" fmla="*/ 1255366 h 1481261"/>
              <a:gd name="connsiteX97" fmla="*/ 1108739 w 1481308"/>
              <a:gd name="connsiteY97" fmla="*/ 1207741 h 1481261"/>
              <a:gd name="connsiteX98" fmla="*/ 1108739 w 1481308"/>
              <a:gd name="connsiteY98" fmla="*/ 1176061 h 1481261"/>
              <a:gd name="connsiteX99" fmla="*/ 1197026 w 1481308"/>
              <a:gd name="connsiteY99" fmla="*/ 1264348 h 1481261"/>
              <a:gd name="connsiteX100" fmla="*/ 1230706 w 1481308"/>
              <a:gd name="connsiteY100" fmla="*/ 1278293 h 1481261"/>
              <a:gd name="connsiteX101" fmla="*/ 1264387 w 1481308"/>
              <a:gd name="connsiteY101" fmla="*/ 1264348 h 1481261"/>
              <a:gd name="connsiteX102" fmla="*/ 1264387 w 1481308"/>
              <a:gd name="connsiteY102" fmla="*/ 1196997 h 1481261"/>
              <a:gd name="connsiteX103" fmla="*/ 1176099 w 1481308"/>
              <a:gd name="connsiteY103" fmla="*/ 1108710 h 1481261"/>
              <a:gd name="connsiteX104" fmla="*/ 1207780 w 1481308"/>
              <a:gd name="connsiteY104" fmla="*/ 1108710 h 1481261"/>
              <a:gd name="connsiteX105" fmla="*/ 1255405 w 1481308"/>
              <a:gd name="connsiteY105" fmla="*/ 1061085 h 1481261"/>
              <a:gd name="connsiteX106" fmla="*/ 1207780 w 1481308"/>
              <a:gd name="connsiteY106" fmla="*/ 1013460 h 1481261"/>
              <a:gd name="connsiteX107" fmla="*/ 1080849 w 1481308"/>
              <a:gd name="connsiteY107" fmla="*/ 1013460 h 1481261"/>
              <a:gd name="connsiteX108" fmla="*/ 855640 w 1481308"/>
              <a:gd name="connsiteY108" fmla="*/ 788251 h 1481261"/>
              <a:gd name="connsiteX109" fmla="*/ 1174128 w 1481308"/>
              <a:gd name="connsiteY109" fmla="*/ 788251 h 1481261"/>
              <a:gd name="connsiteX110" fmla="*/ 1263882 w 1481308"/>
              <a:gd name="connsiteY110" fmla="*/ 878005 h 1481261"/>
              <a:gd name="connsiteX111" fmla="*/ 1297562 w 1481308"/>
              <a:gd name="connsiteY111" fmla="*/ 891950 h 1481261"/>
              <a:gd name="connsiteX112" fmla="*/ 1331243 w 1481308"/>
              <a:gd name="connsiteY112" fmla="*/ 878005 h 1481261"/>
              <a:gd name="connsiteX113" fmla="*/ 1331243 w 1481308"/>
              <a:gd name="connsiteY113" fmla="*/ 810654 h 1481261"/>
              <a:gd name="connsiteX114" fmla="*/ 1308840 w 1481308"/>
              <a:gd name="connsiteY114" fmla="*/ 788251 h 1481261"/>
              <a:gd name="connsiteX115" fmla="*/ 1433684 w 1481308"/>
              <a:gd name="connsiteY115" fmla="*/ 788251 h 1481261"/>
              <a:gd name="connsiteX116" fmla="*/ 1481309 w 1481308"/>
              <a:gd name="connsiteY116" fmla="*/ 740626 h 1481261"/>
              <a:gd name="connsiteX117" fmla="*/ 1433655 w 1481308"/>
              <a:gd name="connsiteY117" fmla="*/ 693001 h 148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481308" h="1481261">
                <a:moveTo>
                  <a:pt x="1433655" y="693001"/>
                </a:moveTo>
                <a:lnTo>
                  <a:pt x="1308811" y="693001"/>
                </a:lnTo>
                <a:lnTo>
                  <a:pt x="1331214" y="670598"/>
                </a:lnTo>
                <a:cubicBezTo>
                  <a:pt x="1349816" y="651996"/>
                  <a:pt x="1349816" y="621840"/>
                  <a:pt x="1331214" y="603247"/>
                </a:cubicBezTo>
                <a:cubicBezTo>
                  <a:pt x="1312621" y="584664"/>
                  <a:pt x="1282475" y="584654"/>
                  <a:pt x="1263863" y="603247"/>
                </a:cubicBezTo>
                <a:lnTo>
                  <a:pt x="1174109" y="693001"/>
                </a:lnTo>
                <a:lnTo>
                  <a:pt x="855631" y="693001"/>
                </a:lnTo>
                <a:lnTo>
                  <a:pt x="1080830" y="467801"/>
                </a:lnTo>
                <a:lnTo>
                  <a:pt x="1207760" y="467801"/>
                </a:lnTo>
                <a:cubicBezTo>
                  <a:pt x="1234059" y="467801"/>
                  <a:pt x="1255385" y="446475"/>
                  <a:pt x="1255385" y="420176"/>
                </a:cubicBezTo>
                <a:cubicBezTo>
                  <a:pt x="1255385" y="393878"/>
                  <a:pt x="1234059" y="372551"/>
                  <a:pt x="1207760" y="372551"/>
                </a:cubicBezTo>
                <a:lnTo>
                  <a:pt x="1176080" y="372551"/>
                </a:lnTo>
                <a:lnTo>
                  <a:pt x="1264368" y="284264"/>
                </a:lnTo>
                <a:cubicBezTo>
                  <a:pt x="1282970" y="265662"/>
                  <a:pt x="1282970" y="235506"/>
                  <a:pt x="1264368" y="216913"/>
                </a:cubicBezTo>
                <a:cubicBezTo>
                  <a:pt x="1245765" y="198320"/>
                  <a:pt x="1215619" y="198320"/>
                  <a:pt x="1197016" y="216913"/>
                </a:cubicBezTo>
                <a:lnTo>
                  <a:pt x="1108729" y="305200"/>
                </a:lnTo>
                <a:lnTo>
                  <a:pt x="1108729" y="273520"/>
                </a:lnTo>
                <a:cubicBezTo>
                  <a:pt x="1108729" y="247222"/>
                  <a:pt x="1087403" y="225895"/>
                  <a:pt x="1061104" y="225895"/>
                </a:cubicBezTo>
                <a:cubicBezTo>
                  <a:pt x="1034806" y="225895"/>
                  <a:pt x="1013479" y="247222"/>
                  <a:pt x="1013479" y="273520"/>
                </a:cubicBezTo>
                <a:lnTo>
                  <a:pt x="1013479" y="400450"/>
                </a:lnTo>
                <a:lnTo>
                  <a:pt x="788279" y="625650"/>
                </a:lnTo>
                <a:lnTo>
                  <a:pt x="788279" y="307172"/>
                </a:lnTo>
                <a:lnTo>
                  <a:pt x="878034" y="217418"/>
                </a:lnTo>
                <a:cubicBezTo>
                  <a:pt x="896636" y="198815"/>
                  <a:pt x="896636" y="168659"/>
                  <a:pt x="878034" y="150066"/>
                </a:cubicBezTo>
                <a:cubicBezTo>
                  <a:pt x="859431" y="131474"/>
                  <a:pt x="829285" y="131474"/>
                  <a:pt x="810682" y="150066"/>
                </a:cubicBezTo>
                <a:lnTo>
                  <a:pt x="788279" y="172469"/>
                </a:lnTo>
                <a:lnTo>
                  <a:pt x="788279" y="47625"/>
                </a:lnTo>
                <a:cubicBezTo>
                  <a:pt x="788279" y="21327"/>
                  <a:pt x="766953" y="0"/>
                  <a:pt x="740654" y="0"/>
                </a:cubicBezTo>
                <a:cubicBezTo>
                  <a:pt x="714356" y="0"/>
                  <a:pt x="693029" y="21327"/>
                  <a:pt x="693029" y="47625"/>
                </a:cubicBezTo>
                <a:lnTo>
                  <a:pt x="693029" y="172469"/>
                </a:lnTo>
                <a:lnTo>
                  <a:pt x="670627" y="150066"/>
                </a:lnTo>
                <a:cubicBezTo>
                  <a:pt x="652024" y="131474"/>
                  <a:pt x="621878" y="131474"/>
                  <a:pt x="603275" y="150066"/>
                </a:cubicBezTo>
                <a:cubicBezTo>
                  <a:pt x="584673" y="168669"/>
                  <a:pt x="584673" y="198825"/>
                  <a:pt x="603275" y="217418"/>
                </a:cubicBezTo>
                <a:lnTo>
                  <a:pt x="693029" y="307172"/>
                </a:lnTo>
                <a:lnTo>
                  <a:pt x="693029" y="625659"/>
                </a:lnTo>
                <a:lnTo>
                  <a:pt x="467820" y="400450"/>
                </a:lnTo>
                <a:lnTo>
                  <a:pt x="467820" y="273520"/>
                </a:lnTo>
                <a:cubicBezTo>
                  <a:pt x="467820" y="247222"/>
                  <a:pt x="446494" y="225895"/>
                  <a:pt x="420195" y="225895"/>
                </a:cubicBezTo>
                <a:cubicBezTo>
                  <a:pt x="393897" y="225895"/>
                  <a:pt x="372570" y="247222"/>
                  <a:pt x="372570" y="273520"/>
                </a:cubicBezTo>
                <a:lnTo>
                  <a:pt x="372570" y="305200"/>
                </a:lnTo>
                <a:lnTo>
                  <a:pt x="284283" y="216913"/>
                </a:lnTo>
                <a:cubicBezTo>
                  <a:pt x="265681" y="198320"/>
                  <a:pt x="235534" y="198320"/>
                  <a:pt x="216932" y="216913"/>
                </a:cubicBezTo>
                <a:cubicBezTo>
                  <a:pt x="198330" y="235515"/>
                  <a:pt x="198330" y="265671"/>
                  <a:pt x="216932" y="284264"/>
                </a:cubicBezTo>
                <a:lnTo>
                  <a:pt x="305219" y="372551"/>
                </a:lnTo>
                <a:lnTo>
                  <a:pt x="273539" y="372551"/>
                </a:lnTo>
                <a:cubicBezTo>
                  <a:pt x="247240" y="372551"/>
                  <a:pt x="225914" y="393878"/>
                  <a:pt x="225914" y="420176"/>
                </a:cubicBezTo>
                <a:cubicBezTo>
                  <a:pt x="225914" y="446475"/>
                  <a:pt x="247240" y="467801"/>
                  <a:pt x="273539" y="467801"/>
                </a:cubicBezTo>
                <a:lnTo>
                  <a:pt x="400469" y="467801"/>
                </a:lnTo>
                <a:lnTo>
                  <a:pt x="625669" y="693001"/>
                </a:lnTo>
                <a:lnTo>
                  <a:pt x="307181" y="693001"/>
                </a:lnTo>
                <a:lnTo>
                  <a:pt x="217427" y="603247"/>
                </a:lnTo>
                <a:cubicBezTo>
                  <a:pt x="198825" y="584654"/>
                  <a:pt x="168678" y="584654"/>
                  <a:pt x="150076" y="603247"/>
                </a:cubicBezTo>
                <a:cubicBezTo>
                  <a:pt x="131474" y="621849"/>
                  <a:pt x="131474" y="652005"/>
                  <a:pt x="150076" y="670598"/>
                </a:cubicBezTo>
                <a:lnTo>
                  <a:pt x="172479" y="693001"/>
                </a:lnTo>
                <a:lnTo>
                  <a:pt x="47625" y="693001"/>
                </a:lnTo>
                <a:cubicBezTo>
                  <a:pt x="21326" y="693001"/>
                  <a:pt x="0" y="714327"/>
                  <a:pt x="0" y="740626"/>
                </a:cubicBezTo>
                <a:cubicBezTo>
                  <a:pt x="0" y="766924"/>
                  <a:pt x="21326" y="788251"/>
                  <a:pt x="47625" y="788251"/>
                </a:cubicBezTo>
                <a:lnTo>
                  <a:pt x="172479" y="788251"/>
                </a:lnTo>
                <a:lnTo>
                  <a:pt x="150076" y="810654"/>
                </a:lnTo>
                <a:cubicBezTo>
                  <a:pt x="131474" y="829256"/>
                  <a:pt x="131474" y="859412"/>
                  <a:pt x="150076" y="878005"/>
                </a:cubicBezTo>
                <a:cubicBezTo>
                  <a:pt x="159382" y="887301"/>
                  <a:pt x="171564" y="891950"/>
                  <a:pt x="183756" y="891950"/>
                </a:cubicBezTo>
                <a:cubicBezTo>
                  <a:pt x="195948" y="891950"/>
                  <a:pt x="208131" y="887301"/>
                  <a:pt x="217437" y="878005"/>
                </a:cubicBezTo>
                <a:lnTo>
                  <a:pt x="307191" y="788251"/>
                </a:lnTo>
                <a:lnTo>
                  <a:pt x="625669" y="788251"/>
                </a:lnTo>
                <a:lnTo>
                  <a:pt x="400460" y="1013460"/>
                </a:lnTo>
                <a:lnTo>
                  <a:pt x="273529" y="1013460"/>
                </a:lnTo>
                <a:cubicBezTo>
                  <a:pt x="247231" y="1013460"/>
                  <a:pt x="225904" y="1034787"/>
                  <a:pt x="225904" y="1061085"/>
                </a:cubicBezTo>
                <a:cubicBezTo>
                  <a:pt x="225904" y="1087384"/>
                  <a:pt x="247231" y="1108710"/>
                  <a:pt x="273529" y="1108710"/>
                </a:cubicBezTo>
                <a:lnTo>
                  <a:pt x="305210" y="1108710"/>
                </a:lnTo>
                <a:lnTo>
                  <a:pt x="216922" y="1196997"/>
                </a:lnTo>
                <a:cubicBezTo>
                  <a:pt x="198320" y="1215600"/>
                  <a:pt x="198320" y="1245756"/>
                  <a:pt x="216922" y="1264348"/>
                </a:cubicBezTo>
                <a:cubicBezTo>
                  <a:pt x="226228" y="1273645"/>
                  <a:pt x="238411" y="1278293"/>
                  <a:pt x="250603" y="1278293"/>
                </a:cubicBezTo>
                <a:cubicBezTo>
                  <a:pt x="262795" y="1278293"/>
                  <a:pt x="274977" y="1273645"/>
                  <a:pt x="284283" y="1264348"/>
                </a:cubicBezTo>
                <a:lnTo>
                  <a:pt x="372570" y="1176061"/>
                </a:lnTo>
                <a:lnTo>
                  <a:pt x="372570" y="1207741"/>
                </a:lnTo>
                <a:cubicBezTo>
                  <a:pt x="372570" y="1234040"/>
                  <a:pt x="393897" y="1255366"/>
                  <a:pt x="420195" y="1255366"/>
                </a:cubicBezTo>
                <a:cubicBezTo>
                  <a:pt x="446494" y="1255366"/>
                  <a:pt x="467820" y="1234040"/>
                  <a:pt x="467820" y="1207741"/>
                </a:cubicBezTo>
                <a:lnTo>
                  <a:pt x="467820" y="1080811"/>
                </a:lnTo>
                <a:lnTo>
                  <a:pt x="693029" y="855602"/>
                </a:lnTo>
                <a:lnTo>
                  <a:pt x="693029" y="1174080"/>
                </a:lnTo>
                <a:lnTo>
                  <a:pt x="603275" y="1263834"/>
                </a:lnTo>
                <a:cubicBezTo>
                  <a:pt x="584673" y="1282437"/>
                  <a:pt x="584673" y="1312593"/>
                  <a:pt x="603275" y="1331186"/>
                </a:cubicBezTo>
                <a:cubicBezTo>
                  <a:pt x="621878" y="1349778"/>
                  <a:pt x="652024" y="1349778"/>
                  <a:pt x="670627" y="1331186"/>
                </a:cubicBezTo>
                <a:lnTo>
                  <a:pt x="693029" y="1308783"/>
                </a:lnTo>
                <a:lnTo>
                  <a:pt x="693029" y="1433636"/>
                </a:lnTo>
                <a:cubicBezTo>
                  <a:pt x="693029" y="1459935"/>
                  <a:pt x="714356" y="1481261"/>
                  <a:pt x="740654" y="1481261"/>
                </a:cubicBezTo>
                <a:cubicBezTo>
                  <a:pt x="766953" y="1481261"/>
                  <a:pt x="788279" y="1459935"/>
                  <a:pt x="788279" y="1433636"/>
                </a:cubicBezTo>
                <a:lnTo>
                  <a:pt x="788279" y="1308792"/>
                </a:lnTo>
                <a:lnTo>
                  <a:pt x="810682" y="1331195"/>
                </a:lnTo>
                <a:cubicBezTo>
                  <a:pt x="819988" y="1340491"/>
                  <a:pt x="832171" y="1345140"/>
                  <a:pt x="844363" y="1345140"/>
                </a:cubicBezTo>
                <a:cubicBezTo>
                  <a:pt x="856545" y="1345140"/>
                  <a:pt x="868737" y="1340491"/>
                  <a:pt x="878043" y="1331195"/>
                </a:cubicBezTo>
                <a:cubicBezTo>
                  <a:pt x="896645" y="1312593"/>
                  <a:pt x="896645" y="1282437"/>
                  <a:pt x="878043" y="1263844"/>
                </a:cubicBezTo>
                <a:lnTo>
                  <a:pt x="788289" y="1174090"/>
                </a:lnTo>
                <a:lnTo>
                  <a:pt x="788289" y="855612"/>
                </a:lnTo>
                <a:lnTo>
                  <a:pt x="1013489" y="1080811"/>
                </a:lnTo>
                <a:lnTo>
                  <a:pt x="1013489" y="1207741"/>
                </a:lnTo>
                <a:cubicBezTo>
                  <a:pt x="1013489" y="1234040"/>
                  <a:pt x="1034815" y="1255366"/>
                  <a:pt x="1061114" y="1255366"/>
                </a:cubicBezTo>
                <a:cubicBezTo>
                  <a:pt x="1087412" y="1255366"/>
                  <a:pt x="1108739" y="1234040"/>
                  <a:pt x="1108739" y="1207741"/>
                </a:cubicBezTo>
                <a:lnTo>
                  <a:pt x="1108739" y="1176061"/>
                </a:lnTo>
                <a:lnTo>
                  <a:pt x="1197026" y="1264348"/>
                </a:lnTo>
                <a:cubicBezTo>
                  <a:pt x="1206332" y="1273645"/>
                  <a:pt x="1218514" y="1278293"/>
                  <a:pt x="1230706" y="1278293"/>
                </a:cubicBezTo>
                <a:cubicBezTo>
                  <a:pt x="1242898" y="1278293"/>
                  <a:pt x="1255081" y="1273645"/>
                  <a:pt x="1264387" y="1264348"/>
                </a:cubicBezTo>
                <a:cubicBezTo>
                  <a:pt x="1282989" y="1245746"/>
                  <a:pt x="1282989" y="1215590"/>
                  <a:pt x="1264387" y="1196997"/>
                </a:cubicBezTo>
                <a:lnTo>
                  <a:pt x="1176099" y="1108710"/>
                </a:lnTo>
                <a:lnTo>
                  <a:pt x="1207780" y="1108710"/>
                </a:lnTo>
                <a:cubicBezTo>
                  <a:pt x="1234078" y="1108710"/>
                  <a:pt x="1255405" y="1087384"/>
                  <a:pt x="1255405" y="1061085"/>
                </a:cubicBezTo>
                <a:cubicBezTo>
                  <a:pt x="1255405" y="1034787"/>
                  <a:pt x="1234078" y="1013460"/>
                  <a:pt x="1207780" y="1013460"/>
                </a:cubicBezTo>
                <a:lnTo>
                  <a:pt x="1080849" y="1013460"/>
                </a:lnTo>
                <a:lnTo>
                  <a:pt x="855640" y="788251"/>
                </a:lnTo>
                <a:lnTo>
                  <a:pt x="1174128" y="788251"/>
                </a:lnTo>
                <a:lnTo>
                  <a:pt x="1263882" y="878005"/>
                </a:lnTo>
                <a:cubicBezTo>
                  <a:pt x="1273188" y="887301"/>
                  <a:pt x="1285370" y="891950"/>
                  <a:pt x="1297562" y="891950"/>
                </a:cubicBezTo>
                <a:cubicBezTo>
                  <a:pt x="1309754" y="891950"/>
                  <a:pt x="1321937" y="887301"/>
                  <a:pt x="1331243" y="878005"/>
                </a:cubicBezTo>
                <a:cubicBezTo>
                  <a:pt x="1349845" y="859403"/>
                  <a:pt x="1349845" y="829247"/>
                  <a:pt x="1331243" y="810654"/>
                </a:cubicBezTo>
                <a:lnTo>
                  <a:pt x="1308840" y="788251"/>
                </a:lnTo>
                <a:lnTo>
                  <a:pt x="1433684" y="788251"/>
                </a:lnTo>
                <a:cubicBezTo>
                  <a:pt x="1459983" y="788251"/>
                  <a:pt x="1481309" y="766924"/>
                  <a:pt x="1481309" y="740626"/>
                </a:cubicBezTo>
                <a:cubicBezTo>
                  <a:pt x="1481309" y="714327"/>
                  <a:pt x="1459954" y="693001"/>
                  <a:pt x="1433655" y="693001"/>
                </a:cubicBezTo>
                <a:close/>
              </a:path>
            </a:pathLst>
          </a:custGeom>
          <a:solidFill>
            <a:srgbClr val="68C0E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Quicksand" pitchFamily="2" charset="0"/>
            </a:endParaRPr>
          </a:p>
        </p:txBody>
      </p:sp>
      <p:sp>
        <p:nvSpPr>
          <p:cNvPr id="1058" name="Freeform: Shape 1057">
            <a:extLst>
              <a:ext uri="{FF2B5EF4-FFF2-40B4-BE49-F238E27FC236}">
                <a16:creationId xmlns:a16="http://schemas.microsoft.com/office/drawing/2014/main" id="{7D1BAC74-CC67-D0FE-3654-8BF3D3DE6FBB}"/>
              </a:ext>
            </a:extLst>
          </p:cNvPr>
          <p:cNvSpPr/>
          <p:nvPr/>
        </p:nvSpPr>
        <p:spPr>
          <a:xfrm>
            <a:off x="1955542" y="1216275"/>
            <a:ext cx="2300439" cy="2300438"/>
          </a:xfrm>
          <a:custGeom>
            <a:avLst/>
            <a:gdLst>
              <a:gd name="connsiteX0" fmla="*/ 917405 w 1834817"/>
              <a:gd name="connsiteY0" fmla="*/ 917404 h 1834816"/>
              <a:gd name="connsiteX1" fmla="*/ 917405 w 1834817"/>
              <a:gd name="connsiteY1" fmla="*/ 917412 h 1834816"/>
              <a:gd name="connsiteX2" fmla="*/ 917413 w 1834817"/>
              <a:gd name="connsiteY2" fmla="*/ 917412 h 1834816"/>
              <a:gd name="connsiteX3" fmla="*/ 917413 w 1834817"/>
              <a:gd name="connsiteY3" fmla="*/ 917404 h 1834816"/>
              <a:gd name="connsiteX4" fmla="*/ 908475 w 1834817"/>
              <a:gd name="connsiteY4" fmla="*/ 0 h 1834816"/>
              <a:gd name="connsiteX5" fmla="*/ 926342 w 1834817"/>
              <a:gd name="connsiteY5" fmla="*/ 0 h 1834816"/>
              <a:gd name="connsiteX6" fmla="*/ 926342 w 1834817"/>
              <a:gd name="connsiteY6" fmla="*/ 908475 h 1834816"/>
              <a:gd name="connsiteX7" fmla="*/ 1834817 w 1834817"/>
              <a:gd name="connsiteY7" fmla="*/ 908475 h 1834816"/>
              <a:gd name="connsiteX8" fmla="*/ 1834817 w 1834817"/>
              <a:gd name="connsiteY8" fmla="*/ 926342 h 1834816"/>
              <a:gd name="connsiteX9" fmla="*/ 926342 w 1834817"/>
              <a:gd name="connsiteY9" fmla="*/ 926342 h 1834816"/>
              <a:gd name="connsiteX10" fmla="*/ 926342 w 1834817"/>
              <a:gd name="connsiteY10" fmla="*/ 1834816 h 1834816"/>
              <a:gd name="connsiteX11" fmla="*/ 908475 w 1834817"/>
              <a:gd name="connsiteY11" fmla="*/ 1834816 h 1834816"/>
              <a:gd name="connsiteX12" fmla="*/ 908475 w 1834817"/>
              <a:gd name="connsiteY12" fmla="*/ 926342 h 1834816"/>
              <a:gd name="connsiteX13" fmla="*/ 0 w 1834817"/>
              <a:gd name="connsiteY13" fmla="*/ 926342 h 1834816"/>
              <a:gd name="connsiteX14" fmla="*/ 0 w 1834817"/>
              <a:gd name="connsiteY14" fmla="*/ 908475 h 1834816"/>
              <a:gd name="connsiteX15" fmla="*/ 908475 w 1834817"/>
              <a:gd name="connsiteY15" fmla="*/ 908475 h 183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34817" h="1834816">
                <a:moveTo>
                  <a:pt x="917405" y="917404"/>
                </a:moveTo>
                <a:lnTo>
                  <a:pt x="917405" y="917412"/>
                </a:lnTo>
                <a:lnTo>
                  <a:pt x="917413" y="917412"/>
                </a:lnTo>
                <a:lnTo>
                  <a:pt x="917413" y="917404"/>
                </a:lnTo>
                <a:close/>
                <a:moveTo>
                  <a:pt x="908475" y="0"/>
                </a:moveTo>
                <a:lnTo>
                  <a:pt x="926342" y="0"/>
                </a:lnTo>
                <a:lnTo>
                  <a:pt x="926342" y="908475"/>
                </a:lnTo>
                <a:lnTo>
                  <a:pt x="1834817" y="908475"/>
                </a:lnTo>
                <a:lnTo>
                  <a:pt x="1834817" y="926342"/>
                </a:lnTo>
                <a:lnTo>
                  <a:pt x="926342" y="926342"/>
                </a:lnTo>
                <a:lnTo>
                  <a:pt x="926342" y="1834816"/>
                </a:lnTo>
                <a:lnTo>
                  <a:pt x="908475" y="1834816"/>
                </a:lnTo>
                <a:lnTo>
                  <a:pt x="908475" y="926342"/>
                </a:lnTo>
                <a:lnTo>
                  <a:pt x="0" y="926342"/>
                </a:lnTo>
                <a:lnTo>
                  <a:pt x="0" y="908475"/>
                </a:lnTo>
                <a:lnTo>
                  <a:pt x="908475" y="90847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57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0" grpId="0"/>
      <p:bldP spid="31" grpId="0"/>
      <p:bldP spid="1041" grpId="0" animBg="1"/>
      <p:bldP spid="1037" grpId="0" animBg="1"/>
      <p:bldP spid="10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907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0723"/>
            <a:ext cx="12192000" cy="692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73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907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31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907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24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0723"/>
            <a:ext cx="12192000" cy="692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13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90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27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907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50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243C2C28-BC5D-A0D6-E8F3-9FA0AE60D0E5}"/>
              </a:ext>
            </a:extLst>
          </p:cNvPr>
          <p:cNvSpPr txBox="1"/>
          <p:nvPr/>
        </p:nvSpPr>
        <p:spPr>
          <a:xfrm>
            <a:off x="2554119" y="2585438"/>
            <a:ext cx="65679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Quicksand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4752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29A9B"/>
            </a:gs>
            <a:gs pos="0">
              <a:srgbClr val="39658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Freeform: Shape 1069">
            <a:extLst>
              <a:ext uri="{FF2B5EF4-FFF2-40B4-BE49-F238E27FC236}">
                <a16:creationId xmlns:a16="http://schemas.microsoft.com/office/drawing/2014/main" id="{F54BD626-A38D-D363-CB0E-7619B6E2742F}"/>
              </a:ext>
            </a:extLst>
          </p:cNvPr>
          <p:cNvSpPr/>
          <p:nvPr/>
        </p:nvSpPr>
        <p:spPr>
          <a:xfrm>
            <a:off x="3085078" y="4205927"/>
            <a:ext cx="676250" cy="1082000"/>
          </a:xfrm>
          <a:custGeom>
            <a:avLst/>
            <a:gdLst>
              <a:gd name="connsiteX0" fmla="*/ 301748 w 603496"/>
              <a:gd name="connsiteY0" fmla="*/ 724196 h 965594"/>
              <a:gd name="connsiteX1" fmla="*/ 422446 w 603496"/>
              <a:gd name="connsiteY1" fmla="*/ 844896 h 965594"/>
              <a:gd name="connsiteX2" fmla="*/ 301748 w 603496"/>
              <a:gd name="connsiteY2" fmla="*/ 965594 h 965594"/>
              <a:gd name="connsiteX3" fmla="*/ 181048 w 603496"/>
              <a:gd name="connsiteY3" fmla="*/ 844896 h 965594"/>
              <a:gd name="connsiteX4" fmla="*/ 301748 w 603496"/>
              <a:gd name="connsiteY4" fmla="*/ 724196 h 965594"/>
              <a:gd name="connsiteX5" fmla="*/ 0 w 603496"/>
              <a:gd name="connsiteY5" fmla="*/ 422448 h 965594"/>
              <a:gd name="connsiteX6" fmla="*/ 603496 w 603496"/>
              <a:gd name="connsiteY6" fmla="*/ 422448 h 965594"/>
              <a:gd name="connsiteX7" fmla="*/ 603496 w 603496"/>
              <a:gd name="connsiteY7" fmla="*/ 543148 h 965594"/>
              <a:gd name="connsiteX8" fmla="*/ 0 w 603496"/>
              <a:gd name="connsiteY8" fmla="*/ 543148 h 965594"/>
              <a:gd name="connsiteX9" fmla="*/ 301748 w 603496"/>
              <a:gd name="connsiteY9" fmla="*/ 0 h 965594"/>
              <a:gd name="connsiteX10" fmla="*/ 422446 w 603496"/>
              <a:gd name="connsiteY10" fmla="*/ 120700 h 965594"/>
              <a:gd name="connsiteX11" fmla="*/ 301748 w 603496"/>
              <a:gd name="connsiteY11" fmla="*/ 241398 h 965594"/>
              <a:gd name="connsiteX12" fmla="*/ 181048 w 603496"/>
              <a:gd name="connsiteY12" fmla="*/ 120700 h 965594"/>
              <a:gd name="connsiteX13" fmla="*/ 301748 w 603496"/>
              <a:gd name="connsiteY13" fmla="*/ 0 h 965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03496" h="965594">
                <a:moveTo>
                  <a:pt x="301748" y="724196"/>
                </a:moveTo>
                <a:cubicBezTo>
                  <a:pt x="368408" y="724196"/>
                  <a:pt x="422446" y="778235"/>
                  <a:pt x="422446" y="844896"/>
                </a:cubicBezTo>
                <a:cubicBezTo>
                  <a:pt x="422446" y="911556"/>
                  <a:pt x="368408" y="965594"/>
                  <a:pt x="301748" y="965594"/>
                </a:cubicBezTo>
                <a:cubicBezTo>
                  <a:pt x="235087" y="965594"/>
                  <a:pt x="181048" y="911556"/>
                  <a:pt x="181048" y="844896"/>
                </a:cubicBezTo>
                <a:cubicBezTo>
                  <a:pt x="181048" y="778235"/>
                  <a:pt x="235087" y="724196"/>
                  <a:pt x="301748" y="724196"/>
                </a:cubicBezTo>
                <a:close/>
                <a:moveTo>
                  <a:pt x="0" y="422448"/>
                </a:moveTo>
                <a:lnTo>
                  <a:pt x="603496" y="422448"/>
                </a:lnTo>
                <a:lnTo>
                  <a:pt x="603496" y="543148"/>
                </a:lnTo>
                <a:lnTo>
                  <a:pt x="0" y="543148"/>
                </a:lnTo>
                <a:close/>
                <a:moveTo>
                  <a:pt x="301748" y="0"/>
                </a:moveTo>
                <a:cubicBezTo>
                  <a:pt x="368408" y="0"/>
                  <a:pt x="422446" y="54039"/>
                  <a:pt x="422446" y="120700"/>
                </a:cubicBezTo>
                <a:cubicBezTo>
                  <a:pt x="422446" y="187360"/>
                  <a:pt x="368408" y="241398"/>
                  <a:pt x="301748" y="241398"/>
                </a:cubicBezTo>
                <a:cubicBezTo>
                  <a:pt x="235087" y="241398"/>
                  <a:pt x="181048" y="187360"/>
                  <a:pt x="181048" y="120700"/>
                </a:cubicBezTo>
                <a:cubicBezTo>
                  <a:pt x="181048" y="54039"/>
                  <a:pt x="235087" y="0"/>
                  <a:pt x="301748" y="0"/>
                </a:cubicBezTo>
                <a:close/>
              </a:path>
            </a:pathLst>
          </a:custGeom>
          <a:solidFill>
            <a:schemeClr val="bg1"/>
          </a:solidFill>
          <a:ln w="675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Quicksand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269365-0873-691A-B8F6-DFC07B24CE7E}"/>
              </a:ext>
            </a:extLst>
          </p:cNvPr>
          <p:cNvGrpSpPr/>
          <p:nvPr/>
        </p:nvGrpSpPr>
        <p:grpSpPr>
          <a:xfrm>
            <a:off x="1394452" y="1500928"/>
            <a:ext cx="4057500" cy="4057499"/>
            <a:chOff x="1394452" y="1500928"/>
            <a:chExt cx="4057500" cy="4057499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B13288B-6E8C-B1BC-A6D7-FF03F2187CDF}"/>
                </a:ext>
              </a:extLst>
            </p:cNvPr>
            <p:cNvSpPr/>
            <p:nvPr/>
          </p:nvSpPr>
          <p:spPr>
            <a:xfrm>
              <a:off x="1394452" y="3935428"/>
              <a:ext cx="4057500" cy="1622999"/>
            </a:xfrm>
            <a:custGeom>
              <a:avLst/>
              <a:gdLst>
                <a:gd name="connsiteX0" fmla="*/ 0 w 4055806"/>
                <a:gd name="connsiteY0" fmla="*/ 0 h 1622322"/>
                <a:gd name="connsiteX1" fmla="*/ 0 w 4055806"/>
                <a:gd name="connsiteY1" fmla="*/ 1554726 h 1622322"/>
                <a:gd name="connsiteX2" fmla="*/ 67597 w 4055806"/>
                <a:gd name="connsiteY2" fmla="*/ 1622323 h 1622322"/>
                <a:gd name="connsiteX3" fmla="*/ 3988210 w 4055806"/>
                <a:gd name="connsiteY3" fmla="*/ 1622323 h 1622322"/>
                <a:gd name="connsiteX4" fmla="*/ 4055807 w 4055806"/>
                <a:gd name="connsiteY4" fmla="*/ 1554726 h 1622322"/>
                <a:gd name="connsiteX5" fmla="*/ 4055807 w 4055806"/>
                <a:gd name="connsiteY5" fmla="*/ 0 h 16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5806" h="1622322">
                  <a:moveTo>
                    <a:pt x="0" y="0"/>
                  </a:moveTo>
                  <a:lnTo>
                    <a:pt x="0" y="1554726"/>
                  </a:lnTo>
                  <a:cubicBezTo>
                    <a:pt x="0" y="1591904"/>
                    <a:pt x="30419" y="1622323"/>
                    <a:pt x="67597" y="1622323"/>
                  </a:cubicBezTo>
                  <a:lnTo>
                    <a:pt x="3988210" y="1622323"/>
                  </a:lnTo>
                  <a:cubicBezTo>
                    <a:pt x="4025388" y="1622323"/>
                    <a:pt x="4055807" y="1591904"/>
                    <a:pt x="4055807" y="1554726"/>
                  </a:cubicBezTo>
                  <a:lnTo>
                    <a:pt x="4055807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Quicksand" pitchFamily="2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05110F-9329-4387-EDE5-E2681460D74E}"/>
                </a:ext>
              </a:extLst>
            </p:cNvPr>
            <p:cNvSpPr/>
            <p:nvPr/>
          </p:nvSpPr>
          <p:spPr>
            <a:xfrm>
              <a:off x="1394452" y="3394428"/>
              <a:ext cx="4057500" cy="541000"/>
            </a:xfrm>
            <a:custGeom>
              <a:avLst/>
              <a:gdLst>
                <a:gd name="connsiteX0" fmla="*/ 0 w 4055806"/>
                <a:gd name="connsiteY0" fmla="*/ 0 h 540774"/>
                <a:gd name="connsiteX1" fmla="*/ 4055807 w 4055806"/>
                <a:gd name="connsiteY1" fmla="*/ 0 h 540774"/>
                <a:gd name="connsiteX2" fmla="*/ 4055807 w 4055806"/>
                <a:gd name="connsiteY2" fmla="*/ 540774 h 540774"/>
                <a:gd name="connsiteX3" fmla="*/ 0 w 4055806"/>
                <a:gd name="connsiteY3" fmla="*/ 540774 h 54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5806" h="540774">
                  <a:moveTo>
                    <a:pt x="0" y="0"/>
                  </a:moveTo>
                  <a:lnTo>
                    <a:pt x="4055807" y="0"/>
                  </a:lnTo>
                  <a:lnTo>
                    <a:pt x="4055807" y="540774"/>
                  </a:lnTo>
                  <a:lnTo>
                    <a:pt x="0" y="540774"/>
                  </a:lnTo>
                  <a:close/>
                </a:path>
              </a:pathLst>
            </a:custGeom>
            <a:solidFill>
              <a:schemeClr val="bg1">
                <a:alpha val="14000"/>
              </a:schemeClr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Quicksand" pitchFamily="2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B436DB-185F-731C-FC4C-746A5AC3F2F4}"/>
                </a:ext>
              </a:extLst>
            </p:cNvPr>
            <p:cNvSpPr/>
            <p:nvPr/>
          </p:nvSpPr>
          <p:spPr>
            <a:xfrm>
              <a:off x="1394452" y="1500928"/>
              <a:ext cx="4057500" cy="1893499"/>
            </a:xfrm>
            <a:custGeom>
              <a:avLst/>
              <a:gdLst>
                <a:gd name="connsiteX0" fmla="*/ 4055807 w 4055806"/>
                <a:gd name="connsiteY0" fmla="*/ 67597 h 1892709"/>
                <a:gd name="connsiteX1" fmla="*/ 4055807 w 4055806"/>
                <a:gd name="connsiteY1" fmla="*/ 1892710 h 1892709"/>
                <a:gd name="connsiteX2" fmla="*/ 2974258 w 4055806"/>
                <a:gd name="connsiteY2" fmla="*/ 1892710 h 1892709"/>
                <a:gd name="connsiteX3" fmla="*/ 1081548 w 4055806"/>
                <a:gd name="connsiteY3" fmla="*/ 1892710 h 1892709"/>
                <a:gd name="connsiteX4" fmla="*/ 0 w 4055806"/>
                <a:gd name="connsiteY4" fmla="*/ 1892710 h 1892709"/>
                <a:gd name="connsiteX5" fmla="*/ 0 w 4055806"/>
                <a:gd name="connsiteY5" fmla="*/ 67597 h 1892709"/>
                <a:gd name="connsiteX6" fmla="*/ 67597 w 4055806"/>
                <a:gd name="connsiteY6" fmla="*/ 0 h 1892709"/>
                <a:gd name="connsiteX7" fmla="*/ 3988210 w 4055806"/>
                <a:gd name="connsiteY7" fmla="*/ 0 h 1892709"/>
                <a:gd name="connsiteX8" fmla="*/ 4055807 w 4055806"/>
                <a:gd name="connsiteY8" fmla="*/ 67597 h 189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55806" h="1892709">
                  <a:moveTo>
                    <a:pt x="4055807" y="67597"/>
                  </a:moveTo>
                  <a:lnTo>
                    <a:pt x="4055807" y="1892710"/>
                  </a:lnTo>
                  <a:lnTo>
                    <a:pt x="2974258" y="1892710"/>
                  </a:lnTo>
                  <a:lnTo>
                    <a:pt x="1081548" y="1892710"/>
                  </a:lnTo>
                  <a:lnTo>
                    <a:pt x="0" y="1892710"/>
                  </a:lnTo>
                  <a:lnTo>
                    <a:pt x="0" y="67597"/>
                  </a:lnTo>
                  <a:cubicBezTo>
                    <a:pt x="0" y="30419"/>
                    <a:pt x="30419" y="0"/>
                    <a:pt x="67597" y="0"/>
                  </a:cubicBezTo>
                  <a:lnTo>
                    <a:pt x="3988210" y="0"/>
                  </a:lnTo>
                  <a:cubicBezTo>
                    <a:pt x="4025388" y="0"/>
                    <a:pt x="4055807" y="30419"/>
                    <a:pt x="4055807" y="67597"/>
                  </a:cubicBez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Quicksand" pitchFamily="2" charset="0"/>
              </a:endParaRPr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A4BA205-1E02-3772-6B19-83664060376F}"/>
              </a:ext>
            </a:extLst>
          </p:cNvPr>
          <p:cNvSpPr/>
          <p:nvPr/>
        </p:nvSpPr>
        <p:spPr>
          <a:xfrm>
            <a:off x="4910953" y="1906678"/>
            <a:ext cx="270500" cy="270499"/>
          </a:xfrm>
          <a:custGeom>
            <a:avLst/>
            <a:gdLst>
              <a:gd name="connsiteX0" fmla="*/ 270387 w 270387"/>
              <a:gd name="connsiteY0" fmla="*/ 135194 h 270387"/>
              <a:gd name="connsiteX1" fmla="*/ 135194 w 270387"/>
              <a:gd name="connsiteY1" fmla="*/ 270387 h 270387"/>
              <a:gd name="connsiteX2" fmla="*/ 0 w 270387"/>
              <a:gd name="connsiteY2" fmla="*/ 135194 h 270387"/>
              <a:gd name="connsiteX3" fmla="*/ 135194 w 270387"/>
              <a:gd name="connsiteY3" fmla="*/ 0 h 270387"/>
              <a:gd name="connsiteX4" fmla="*/ 270387 w 270387"/>
              <a:gd name="connsiteY4" fmla="*/ 135194 h 270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387" h="270387">
                <a:moveTo>
                  <a:pt x="270387" y="135194"/>
                </a:moveTo>
                <a:cubicBezTo>
                  <a:pt x="270387" y="209859"/>
                  <a:pt x="209859" y="270387"/>
                  <a:pt x="135194" y="270387"/>
                </a:cubicBezTo>
                <a:cubicBezTo>
                  <a:pt x="60528" y="270387"/>
                  <a:pt x="0" y="209859"/>
                  <a:pt x="0" y="135194"/>
                </a:cubicBezTo>
                <a:cubicBezTo>
                  <a:pt x="0" y="60528"/>
                  <a:pt x="60528" y="0"/>
                  <a:pt x="135194" y="0"/>
                </a:cubicBezTo>
                <a:cubicBezTo>
                  <a:pt x="209859" y="0"/>
                  <a:pt x="270387" y="60528"/>
                  <a:pt x="270387" y="135194"/>
                </a:cubicBezTo>
                <a:close/>
              </a:path>
            </a:pathLst>
          </a:custGeom>
          <a:solidFill>
            <a:srgbClr val="C71B34"/>
          </a:solidFill>
          <a:ln w="675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Quicksand" pitchFamily="2" charset="0"/>
            </a:endParaRPr>
          </a:p>
        </p:txBody>
      </p:sp>
      <p:sp>
        <p:nvSpPr>
          <p:cNvPr id="1067" name="Freeform: Shape 1066">
            <a:extLst>
              <a:ext uri="{FF2B5EF4-FFF2-40B4-BE49-F238E27FC236}">
                <a16:creationId xmlns:a16="http://schemas.microsoft.com/office/drawing/2014/main" id="{D048E153-F4F8-DCDD-A10C-857552F3861F}"/>
              </a:ext>
            </a:extLst>
          </p:cNvPr>
          <p:cNvSpPr/>
          <p:nvPr/>
        </p:nvSpPr>
        <p:spPr>
          <a:xfrm>
            <a:off x="1732577" y="3597302"/>
            <a:ext cx="3381251" cy="135251"/>
          </a:xfrm>
          <a:custGeom>
            <a:avLst/>
            <a:gdLst>
              <a:gd name="connsiteX0" fmla="*/ 2896781 w 3017481"/>
              <a:gd name="connsiteY0" fmla="*/ 0 h 120700"/>
              <a:gd name="connsiteX1" fmla="*/ 3017481 w 3017481"/>
              <a:gd name="connsiteY1" fmla="*/ 0 h 120700"/>
              <a:gd name="connsiteX2" fmla="*/ 3017481 w 3017481"/>
              <a:gd name="connsiteY2" fmla="*/ 120700 h 120700"/>
              <a:gd name="connsiteX3" fmla="*/ 2896781 w 3017481"/>
              <a:gd name="connsiteY3" fmla="*/ 120700 h 120700"/>
              <a:gd name="connsiteX4" fmla="*/ 2655383 w 3017481"/>
              <a:gd name="connsiteY4" fmla="*/ 0 h 120700"/>
              <a:gd name="connsiteX5" fmla="*/ 2776083 w 3017481"/>
              <a:gd name="connsiteY5" fmla="*/ 0 h 120700"/>
              <a:gd name="connsiteX6" fmla="*/ 2776083 w 3017481"/>
              <a:gd name="connsiteY6" fmla="*/ 120700 h 120700"/>
              <a:gd name="connsiteX7" fmla="*/ 2655383 w 3017481"/>
              <a:gd name="connsiteY7" fmla="*/ 120700 h 120700"/>
              <a:gd name="connsiteX8" fmla="*/ 241398 w 3017481"/>
              <a:gd name="connsiteY8" fmla="*/ 0 h 120700"/>
              <a:gd name="connsiteX9" fmla="*/ 362098 w 3017481"/>
              <a:gd name="connsiteY9" fmla="*/ 0 h 120700"/>
              <a:gd name="connsiteX10" fmla="*/ 362098 w 3017481"/>
              <a:gd name="connsiteY10" fmla="*/ 120700 h 120700"/>
              <a:gd name="connsiteX11" fmla="*/ 241398 w 3017481"/>
              <a:gd name="connsiteY11" fmla="*/ 120700 h 120700"/>
              <a:gd name="connsiteX12" fmla="*/ 0 w 3017481"/>
              <a:gd name="connsiteY12" fmla="*/ 0 h 120700"/>
              <a:gd name="connsiteX13" fmla="*/ 120700 w 3017481"/>
              <a:gd name="connsiteY13" fmla="*/ 0 h 120700"/>
              <a:gd name="connsiteX14" fmla="*/ 120700 w 3017481"/>
              <a:gd name="connsiteY14" fmla="*/ 120700 h 120700"/>
              <a:gd name="connsiteX15" fmla="*/ 0 w 3017481"/>
              <a:gd name="connsiteY15" fmla="*/ 120700 h 1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7481" h="120700">
                <a:moveTo>
                  <a:pt x="2896781" y="0"/>
                </a:moveTo>
                <a:lnTo>
                  <a:pt x="3017481" y="0"/>
                </a:lnTo>
                <a:lnTo>
                  <a:pt x="3017481" y="120700"/>
                </a:lnTo>
                <a:lnTo>
                  <a:pt x="2896781" y="120700"/>
                </a:lnTo>
                <a:close/>
                <a:moveTo>
                  <a:pt x="2655383" y="0"/>
                </a:moveTo>
                <a:lnTo>
                  <a:pt x="2776083" y="0"/>
                </a:lnTo>
                <a:lnTo>
                  <a:pt x="2776083" y="120700"/>
                </a:lnTo>
                <a:lnTo>
                  <a:pt x="2655383" y="120700"/>
                </a:lnTo>
                <a:close/>
                <a:moveTo>
                  <a:pt x="241398" y="0"/>
                </a:moveTo>
                <a:lnTo>
                  <a:pt x="362098" y="0"/>
                </a:lnTo>
                <a:lnTo>
                  <a:pt x="362098" y="120700"/>
                </a:lnTo>
                <a:lnTo>
                  <a:pt x="241398" y="120700"/>
                </a:lnTo>
                <a:close/>
                <a:moveTo>
                  <a:pt x="0" y="0"/>
                </a:moveTo>
                <a:lnTo>
                  <a:pt x="120700" y="0"/>
                </a:lnTo>
                <a:lnTo>
                  <a:pt x="120700" y="120700"/>
                </a:lnTo>
                <a:lnTo>
                  <a:pt x="0" y="120700"/>
                </a:lnTo>
                <a:close/>
              </a:path>
            </a:pathLst>
          </a:custGeom>
          <a:solidFill>
            <a:srgbClr val="C71B34"/>
          </a:solidFill>
          <a:ln w="675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Quicksand" pitchFamily="2" charset="0"/>
            </a:endParaRPr>
          </a:p>
        </p:txBody>
      </p:sp>
      <p:sp>
        <p:nvSpPr>
          <p:cNvPr id="1066" name="Freeform: Shape 1065">
            <a:extLst>
              <a:ext uri="{FF2B5EF4-FFF2-40B4-BE49-F238E27FC236}">
                <a16:creationId xmlns:a16="http://schemas.microsoft.com/office/drawing/2014/main" id="{F9182546-F0CC-753D-3906-B2A70E7170A2}"/>
              </a:ext>
            </a:extLst>
          </p:cNvPr>
          <p:cNvSpPr/>
          <p:nvPr/>
        </p:nvSpPr>
        <p:spPr>
          <a:xfrm>
            <a:off x="2949827" y="3597302"/>
            <a:ext cx="946751" cy="135251"/>
          </a:xfrm>
          <a:custGeom>
            <a:avLst/>
            <a:gdLst>
              <a:gd name="connsiteX0" fmla="*/ 724195 w 844895"/>
              <a:gd name="connsiteY0" fmla="*/ 0 h 120700"/>
              <a:gd name="connsiteX1" fmla="*/ 844895 w 844895"/>
              <a:gd name="connsiteY1" fmla="*/ 0 h 120700"/>
              <a:gd name="connsiteX2" fmla="*/ 844895 w 844895"/>
              <a:gd name="connsiteY2" fmla="*/ 120700 h 120700"/>
              <a:gd name="connsiteX3" fmla="*/ 724195 w 844895"/>
              <a:gd name="connsiteY3" fmla="*/ 120700 h 120700"/>
              <a:gd name="connsiteX4" fmla="*/ 362098 w 844895"/>
              <a:gd name="connsiteY4" fmla="*/ 0 h 120700"/>
              <a:gd name="connsiteX5" fmla="*/ 482798 w 844895"/>
              <a:gd name="connsiteY5" fmla="*/ 0 h 120700"/>
              <a:gd name="connsiteX6" fmla="*/ 482798 w 844895"/>
              <a:gd name="connsiteY6" fmla="*/ 120700 h 120700"/>
              <a:gd name="connsiteX7" fmla="*/ 362098 w 844895"/>
              <a:gd name="connsiteY7" fmla="*/ 120700 h 120700"/>
              <a:gd name="connsiteX8" fmla="*/ 0 w 844895"/>
              <a:gd name="connsiteY8" fmla="*/ 0 h 120700"/>
              <a:gd name="connsiteX9" fmla="*/ 120700 w 844895"/>
              <a:gd name="connsiteY9" fmla="*/ 0 h 120700"/>
              <a:gd name="connsiteX10" fmla="*/ 120700 w 844895"/>
              <a:gd name="connsiteY10" fmla="*/ 120700 h 120700"/>
              <a:gd name="connsiteX11" fmla="*/ 0 w 844895"/>
              <a:gd name="connsiteY11" fmla="*/ 120700 h 1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44895" h="120700">
                <a:moveTo>
                  <a:pt x="724195" y="0"/>
                </a:moveTo>
                <a:lnTo>
                  <a:pt x="844895" y="0"/>
                </a:lnTo>
                <a:lnTo>
                  <a:pt x="844895" y="120700"/>
                </a:lnTo>
                <a:lnTo>
                  <a:pt x="724195" y="120700"/>
                </a:lnTo>
                <a:close/>
                <a:moveTo>
                  <a:pt x="362098" y="0"/>
                </a:moveTo>
                <a:lnTo>
                  <a:pt x="482798" y="0"/>
                </a:lnTo>
                <a:lnTo>
                  <a:pt x="482798" y="120700"/>
                </a:lnTo>
                <a:lnTo>
                  <a:pt x="362098" y="120700"/>
                </a:lnTo>
                <a:close/>
                <a:moveTo>
                  <a:pt x="0" y="0"/>
                </a:moveTo>
                <a:lnTo>
                  <a:pt x="120700" y="0"/>
                </a:lnTo>
                <a:lnTo>
                  <a:pt x="120700" y="120700"/>
                </a:lnTo>
                <a:lnTo>
                  <a:pt x="0" y="120700"/>
                </a:lnTo>
                <a:close/>
              </a:path>
            </a:pathLst>
          </a:custGeom>
          <a:solidFill>
            <a:srgbClr val="FABE02"/>
          </a:solidFill>
          <a:ln w="675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Quicksand" pitchFamily="2" charset="0"/>
            </a:endParaRPr>
          </a:p>
        </p:txBody>
      </p:sp>
      <p:sp>
        <p:nvSpPr>
          <p:cNvPr id="1068" name="Freeform: Shape 1067">
            <a:extLst>
              <a:ext uri="{FF2B5EF4-FFF2-40B4-BE49-F238E27FC236}">
                <a16:creationId xmlns:a16="http://schemas.microsoft.com/office/drawing/2014/main" id="{49D86325-742A-1C09-2EC0-CCEDB5BE70F9}"/>
              </a:ext>
            </a:extLst>
          </p:cNvPr>
          <p:cNvSpPr/>
          <p:nvPr/>
        </p:nvSpPr>
        <p:spPr>
          <a:xfrm>
            <a:off x="1597327" y="4273553"/>
            <a:ext cx="608626" cy="946750"/>
          </a:xfrm>
          <a:custGeom>
            <a:avLst/>
            <a:gdLst>
              <a:gd name="connsiteX0" fmla="*/ 0 w 543147"/>
              <a:gd name="connsiteY0" fmla="*/ 724195 h 844895"/>
              <a:gd name="connsiteX1" fmla="*/ 543147 w 543147"/>
              <a:gd name="connsiteY1" fmla="*/ 724195 h 844895"/>
              <a:gd name="connsiteX2" fmla="*/ 543147 w 543147"/>
              <a:gd name="connsiteY2" fmla="*/ 844895 h 844895"/>
              <a:gd name="connsiteX3" fmla="*/ 0 w 543147"/>
              <a:gd name="connsiteY3" fmla="*/ 844895 h 844895"/>
              <a:gd name="connsiteX4" fmla="*/ 0 w 543147"/>
              <a:gd name="connsiteY4" fmla="*/ 362098 h 844895"/>
              <a:gd name="connsiteX5" fmla="*/ 543147 w 543147"/>
              <a:gd name="connsiteY5" fmla="*/ 362098 h 844895"/>
              <a:gd name="connsiteX6" fmla="*/ 543147 w 543147"/>
              <a:gd name="connsiteY6" fmla="*/ 482798 h 844895"/>
              <a:gd name="connsiteX7" fmla="*/ 0 w 543147"/>
              <a:gd name="connsiteY7" fmla="*/ 482798 h 844895"/>
              <a:gd name="connsiteX8" fmla="*/ 0 w 543147"/>
              <a:gd name="connsiteY8" fmla="*/ 0 h 844895"/>
              <a:gd name="connsiteX9" fmla="*/ 543147 w 543147"/>
              <a:gd name="connsiteY9" fmla="*/ 0 h 844895"/>
              <a:gd name="connsiteX10" fmla="*/ 543147 w 543147"/>
              <a:gd name="connsiteY10" fmla="*/ 120700 h 844895"/>
              <a:gd name="connsiteX11" fmla="*/ 0 w 543147"/>
              <a:gd name="connsiteY11" fmla="*/ 120700 h 84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3147" h="844895">
                <a:moveTo>
                  <a:pt x="0" y="724195"/>
                </a:moveTo>
                <a:lnTo>
                  <a:pt x="543147" y="724195"/>
                </a:lnTo>
                <a:lnTo>
                  <a:pt x="543147" y="844895"/>
                </a:lnTo>
                <a:lnTo>
                  <a:pt x="0" y="844895"/>
                </a:lnTo>
                <a:close/>
                <a:moveTo>
                  <a:pt x="0" y="362098"/>
                </a:moveTo>
                <a:lnTo>
                  <a:pt x="543147" y="362098"/>
                </a:lnTo>
                <a:lnTo>
                  <a:pt x="543147" y="482798"/>
                </a:lnTo>
                <a:lnTo>
                  <a:pt x="0" y="482798"/>
                </a:lnTo>
                <a:close/>
                <a:moveTo>
                  <a:pt x="0" y="0"/>
                </a:moveTo>
                <a:lnTo>
                  <a:pt x="543147" y="0"/>
                </a:lnTo>
                <a:lnTo>
                  <a:pt x="543147" y="120700"/>
                </a:lnTo>
                <a:lnTo>
                  <a:pt x="0" y="120700"/>
                </a:lnTo>
                <a:close/>
              </a:path>
            </a:pathLst>
          </a:custGeom>
          <a:solidFill>
            <a:srgbClr val="FABE02"/>
          </a:solidFill>
          <a:ln w="675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Quicksand" pitchFamily="2" charset="0"/>
            </a:endParaRPr>
          </a:p>
        </p:txBody>
      </p:sp>
      <p:sp>
        <p:nvSpPr>
          <p:cNvPr id="1069" name="Freeform: Shape 1068">
            <a:extLst>
              <a:ext uri="{FF2B5EF4-FFF2-40B4-BE49-F238E27FC236}">
                <a16:creationId xmlns:a16="http://schemas.microsoft.com/office/drawing/2014/main" id="{2780AC9F-563F-99C7-C92F-CD503E67AB22}"/>
              </a:ext>
            </a:extLst>
          </p:cNvPr>
          <p:cNvSpPr/>
          <p:nvPr/>
        </p:nvSpPr>
        <p:spPr>
          <a:xfrm>
            <a:off x="4572827" y="4273553"/>
            <a:ext cx="676250" cy="946750"/>
          </a:xfrm>
          <a:custGeom>
            <a:avLst/>
            <a:gdLst>
              <a:gd name="connsiteX0" fmla="*/ 241398 w 603496"/>
              <a:gd name="connsiteY0" fmla="*/ 724195 h 844895"/>
              <a:gd name="connsiteX1" fmla="*/ 603496 w 603496"/>
              <a:gd name="connsiteY1" fmla="*/ 724195 h 844895"/>
              <a:gd name="connsiteX2" fmla="*/ 603496 w 603496"/>
              <a:gd name="connsiteY2" fmla="*/ 844895 h 844895"/>
              <a:gd name="connsiteX3" fmla="*/ 241398 w 603496"/>
              <a:gd name="connsiteY3" fmla="*/ 844895 h 844895"/>
              <a:gd name="connsiteX4" fmla="*/ 0 w 603496"/>
              <a:gd name="connsiteY4" fmla="*/ 724195 h 844895"/>
              <a:gd name="connsiteX5" fmla="*/ 120700 w 603496"/>
              <a:gd name="connsiteY5" fmla="*/ 724195 h 844895"/>
              <a:gd name="connsiteX6" fmla="*/ 120700 w 603496"/>
              <a:gd name="connsiteY6" fmla="*/ 844895 h 844895"/>
              <a:gd name="connsiteX7" fmla="*/ 0 w 603496"/>
              <a:gd name="connsiteY7" fmla="*/ 844895 h 844895"/>
              <a:gd name="connsiteX8" fmla="*/ 241398 w 603496"/>
              <a:gd name="connsiteY8" fmla="*/ 362098 h 844895"/>
              <a:gd name="connsiteX9" fmla="*/ 603496 w 603496"/>
              <a:gd name="connsiteY9" fmla="*/ 362098 h 844895"/>
              <a:gd name="connsiteX10" fmla="*/ 603496 w 603496"/>
              <a:gd name="connsiteY10" fmla="*/ 482798 h 844895"/>
              <a:gd name="connsiteX11" fmla="*/ 241398 w 603496"/>
              <a:gd name="connsiteY11" fmla="*/ 482798 h 844895"/>
              <a:gd name="connsiteX12" fmla="*/ 0 w 603496"/>
              <a:gd name="connsiteY12" fmla="*/ 362098 h 844895"/>
              <a:gd name="connsiteX13" fmla="*/ 120700 w 603496"/>
              <a:gd name="connsiteY13" fmla="*/ 362098 h 844895"/>
              <a:gd name="connsiteX14" fmla="*/ 120700 w 603496"/>
              <a:gd name="connsiteY14" fmla="*/ 482798 h 844895"/>
              <a:gd name="connsiteX15" fmla="*/ 0 w 603496"/>
              <a:gd name="connsiteY15" fmla="*/ 482798 h 844895"/>
              <a:gd name="connsiteX16" fmla="*/ 241398 w 603496"/>
              <a:gd name="connsiteY16" fmla="*/ 0 h 844895"/>
              <a:gd name="connsiteX17" fmla="*/ 603496 w 603496"/>
              <a:gd name="connsiteY17" fmla="*/ 0 h 844895"/>
              <a:gd name="connsiteX18" fmla="*/ 603496 w 603496"/>
              <a:gd name="connsiteY18" fmla="*/ 120700 h 844895"/>
              <a:gd name="connsiteX19" fmla="*/ 241398 w 603496"/>
              <a:gd name="connsiteY19" fmla="*/ 120700 h 844895"/>
              <a:gd name="connsiteX20" fmla="*/ 0 w 603496"/>
              <a:gd name="connsiteY20" fmla="*/ 0 h 844895"/>
              <a:gd name="connsiteX21" fmla="*/ 120700 w 603496"/>
              <a:gd name="connsiteY21" fmla="*/ 0 h 844895"/>
              <a:gd name="connsiteX22" fmla="*/ 120700 w 603496"/>
              <a:gd name="connsiteY22" fmla="*/ 120700 h 844895"/>
              <a:gd name="connsiteX23" fmla="*/ 0 w 603496"/>
              <a:gd name="connsiteY23" fmla="*/ 120700 h 84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3496" h="844895">
                <a:moveTo>
                  <a:pt x="241398" y="724195"/>
                </a:moveTo>
                <a:lnTo>
                  <a:pt x="603496" y="724195"/>
                </a:lnTo>
                <a:lnTo>
                  <a:pt x="603496" y="844895"/>
                </a:lnTo>
                <a:lnTo>
                  <a:pt x="241398" y="844895"/>
                </a:lnTo>
                <a:close/>
                <a:moveTo>
                  <a:pt x="0" y="724195"/>
                </a:moveTo>
                <a:lnTo>
                  <a:pt x="120700" y="724195"/>
                </a:lnTo>
                <a:lnTo>
                  <a:pt x="120700" y="844895"/>
                </a:lnTo>
                <a:lnTo>
                  <a:pt x="0" y="844895"/>
                </a:lnTo>
                <a:close/>
                <a:moveTo>
                  <a:pt x="241398" y="362098"/>
                </a:moveTo>
                <a:lnTo>
                  <a:pt x="603496" y="362098"/>
                </a:lnTo>
                <a:lnTo>
                  <a:pt x="603496" y="482798"/>
                </a:lnTo>
                <a:lnTo>
                  <a:pt x="241398" y="482798"/>
                </a:lnTo>
                <a:close/>
                <a:moveTo>
                  <a:pt x="0" y="362098"/>
                </a:moveTo>
                <a:lnTo>
                  <a:pt x="120700" y="362098"/>
                </a:lnTo>
                <a:lnTo>
                  <a:pt x="120700" y="482798"/>
                </a:lnTo>
                <a:lnTo>
                  <a:pt x="0" y="482798"/>
                </a:lnTo>
                <a:close/>
                <a:moveTo>
                  <a:pt x="241398" y="0"/>
                </a:moveTo>
                <a:lnTo>
                  <a:pt x="603496" y="0"/>
                </a:lnTo>
                <a:lnTo>
                  <a:pt x="603496" y="120700"/>
                </a:lnTo>
                <a:lnTo>
                  <a:pt x="241398" y="120700"/>
                </a:lnTo>
                <a:close/>
                <a:moveTo>
                  <a:pt x="0" y="0"/>
                </a:moveTo>
                <a:lnTo>
                  <a:pt x="120700" y="0"/>
                </a:lnTo>
                <a:lnTo>
                  <a:pt x="120700" y="120700"/>
                </a:lnTo>
                <a:lnTo>
                  <a:pt x="0" y="120700"/>
                </a:lnTo>
                <a:close/>
              </a:path>
            </a:pathLst>
          </a:custGeom>
          <a:solidFill>
            <a:srgbClr val="0E1B38"/>
          </a:solidFill>
          <a:ln w="675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Quicksand" pitchFamily="2" charset="0"/>
            </a:endParaRPr>
          </a:p>
        </p:txBody>
      </p:sp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03207A9B-63E5-77D0-7A4A-354784F0AF2D}"/>
              </a:ext>
            </a:extLst>
          </p:cNvPr>
          <p:cNvSpPr/>
          <p:nvPr/>
        </p:nvSpPr>
        <p:spPr>
          <a:xfrm>
            <a:off x="3761326" y="1974304"/>
            <a:ext cx="946752" cy="946750"/>
          </a:xfrm>
          <a:custGeom>
            <a:avLst/>
            <a:gdLst>
              <a:gd name="connsiteX0" fmla="*/ 603498 w 844896"/>
              <a:gd name="connsiteY0" fmla="*/ 120700 h 844895"/>
              <a:gd name="connsiteX1" fmla="*/ 603498 w 844896"/>
              <a:gd name="connsiteY1" fmla="*/ 724195 h 844895"/>
              <a:gd name="connsiteX2" fmla="*/ 724196 w 844896"/>
              <a:gd name="connsiteY2" fmla="*/ 724195 h 844895"/>
              <a:gd name="connsiteX3" fmla="*/ 724196 w 844896"/>
              <a:gd name="connsiteY3" fmla="*/ 120700 h 844895"/>
              <a:gd name="connsiteX4" fmla="*/ 482798 w 844896"/>
              <a:gd name="connsiteY4" fmla="*/ 0 h 844895"/>
              <a:gd name="connsiteX5" fmla="*/ 844896 w 844896"/>
              <a:gd name="connsiteY5" fmla="*/ 0 h 844895"/>
              <a:gd name="connsiteX6" fmla="*/ 844896 w 844896"/>
              <a:gd name="connsiteY6" fmla="*/ 844895 h 844895"/>
              <a:gd name="connsiteX7" fmla="*/ 482798 w 844896"/>
              <a:gd name="connsiteY7" fmla="*/ 844895 h 844895"/>
              <a:gd name="connsiteX8" fmla="*/ 0 w 844896"/>
              <a:gd name="connsiteY8" fmla="*/ 0 h 844895"/>
              <a:gd name="connsiteX9" fmla="*/ 362098 w 844896"/>
              <a:gd name="connsiteY9" fmla="*/ 0 h 844895"/>
              <a:gd name="connsiteX10" fmla="*/ 362098 w 844896"/>
              <a:gd name="connsiteY10" fmla="*/ 482797 h 844895"/>
              <a:gd name="connsiteX11" fmla="*/ 120699 w 844896"/>
              <a:gd name="connsiteY11" fmla="*/ 482797 h 844895"/>
              <a:gd name="connsiteX12" fmla="*/ 120699 w 844896"/>
              <a:gd name="connsiteY12" fmla="*/ 724195 h 844895"/>
              <a:gd name="connsiteX13" fmla="*/ 241398 w 844896"/>
              <a:gd name="connsiteY13" fmla="*/ 724195 h 844895"/>
              <a:gd name="connsiteX14" fmla="*/ 241398 w 844896"/>
              <a:gd name="connsiteY14" fmla="*/ 603497 h 844895"/>
              <a:gd name="connsiteX15" fmla="*/ 362098 w 844896"/>
              <a:gd name="connsiteY15" fmla="*/ 603497 h 844895"/>
              <a:gd name="connsiteX16" fmla="*/ 362098 w 844896"/>
              <a:gd name="connsiteY16" fmla="*/ 844895 h 844895"/>
              <a:gd name="connsiteX17" fmla="*/ 0 w 844896"/>
              <a:gd name="connsiteY17" fmla="*/ 844895 h 844895"/>
              <a:gd name="connsiteX18" fmla="*/ 0 w 844896"/>
              <a:gd name="connsiteY18" fmla="*/ 362098 h 844895"/>
              <a:gd name="connsiteX19" fmla="*/ 241398 w 844896"/>
              <a:gd name="connsiteY19" fmla="*/ 362098 h 844895"/>
              <a:gd name="connsiteX20" fmla="*/ 241398 w 844896"/>
              <a:gd name="connsiteY20" fmla="*/ 120700 h 844895"/>
              <a:gd name="connsiteX21" fmla="*/ 120699 w 844896"/>
              <a:gd name="connsiteY21" fmla="*/ 120700 h 844895"/>
              <a:gd name="connsiteX22" fmla="*/ 120699 w 844896"/>
              <a:gd name="connsiteY22" fmla="*/ 241399 h 844895"/>
              <a:gd name="connsiteX23" fmla="*/ 0 w 844896"/>
              <a:gd name="connsiteY23" fmla="*/ 241399 h 84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96" h="844895">
                <a:moveTo>
                  <a:pt x="603498" y="120700"/>
                </a:moveTo>
                <a:lnTo>
                  <a:pt x="603498" y="724195"/>
                </a:lnTo>
                <a:lnTo>
                  <a:pt x="724196" y="724195"/>
                </a:lnTo>
                <a:lnTo>
                  <a:pt x="724196" y="120700"/>
                </a:lnTo>
                <a:close/>
                <a:moveTo>
                  <a:pt x="482798" y="0"/>
                </a:moveTo>
                <a:lnTo>
                  <a:pt x="844896" y="0"/>
                </a:lnTo>
                <a:lnTo>
                  <a:pt x="844896" y="844895"/>
                </a:lnTo>
                <a:lnTo>
                  <a:pt x="482798" y="844895"/>
                </a:lnTo>
                <a:close/>
                <a:moveTo>
                  <a:pt x="0" y="0"/>
                </a:moveTo>
                <a:lnTo>
                  <a:pt x="362098" y="0"/>
                </a:lnTo>
                <a:lnTo>
                  <a:pt x="362098" y="482797"/>
                </a:lnTo>
                <a:lnTo>
                  <a:pt x="120699" y="482797"/>
                </a:lnTo>
                <a:lnTo>
                  <a:pt x="120699" y="724195"/>
                </a:lnTo>
                <a:lnTo>
                  <a:pt x="241398" y="724195"/>
                </a:lnTo>
                <a:lnTo>
                  <a:pt x="241398" y="603497"/>
                </a:lnTo>
                <a:lnTo>
                  <a:pt x="362098" y="603497"/>
                </a:lnTo>
                <a:lnTo>
                  <a:pt x="362098" y="844895"/>
                </a:lnTo>
                <a:lnTo>
                  <a:pt x="0" y="844895"/>
                </a:lnTo>
                <a:lnTo>
                  <a:pt x="0" y="362098"/>
                </a:lnTo>
                <a:lnTo>
                  <a:pt x="241398" y="362098"/>
                </a:lnTo>
                <a:lnTo>
                  <a:pt x="241398" y="120700"/>
                </a:lnTo>
                <a:lnTo>
                  <a:pt x="120699" y="120700"/>
                </a:lnTo>
                <a:lnTo>
                  <a:pt x="120699" y="241399"/>
                </a:lnTo>
                <a:lnTo>
                  <a:pt x="0" y="241399"/>
                </a:lnTo>
                <a:close/>
              </a:path>
            </a:pathLst>
          </a:custGeom>
          <a:solidFill>
            <a:schemeClr val="bg1"/>
          </a:solidFill>
          <a:ln w="675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Quicksand" pitchFamily="2" charset="0"/>
            </a:endParaRPr>
          </a:p>
        </p:txBody>
      </p:sp>
      <p:sp>
        <p:nvSpPr>
          <p:cNvPr id="1064" name="Freeform: Shape 1063">
            <a:extLst>
              <a:ext uri="{FF2B5EF4-FFF2-40B4-BE49-F238E27FC236}">
                <a16:creationId xmlns:a16="http://schemas.microsoft.com/office/drawing/2014/main" id="{BF937295-461A-4113-29E2-FC34D56A6E78}"/>
              </a:ext>
            </a:extLst>
          </p:cNvPr>
          <p:cNvSpPr/>
          <p:nvPr/>
        </p:nvSpPr>
        <p:spPr>
          <a:xfrm>
            <a:off x="4843327" y="2921052"/>
            <a:ext cx="405752" cy="135251"/>
          </a:xfrm>
          <a:custGeom>
            <a:avLst/>
            <a:gdLst>
              <a:gd name="connsiteX0" fmla="*/ 241399 w 362099"/>
              <a:gd name="connsiteY0" fmla="*/ 0 h 120700"/>
              <a:gd name="connsiteX1" fmla="*/ 362099 w 362099"/>
              <a:gd name="connsiteY1" fmla="*/ 0 h 120700"/>
              <a:gd name="connsiteX2" fmla="*/ 362099 w 362099"/>
              <a:gd name="connsiteY2" fmla="*/ 120700 h 120700"/>
              <a:gd name="connsiteX3" fmla="*/ 241399 w 362099"/>
              <a:gd name="connsiteY3" fmla="*/ 120700 h 120700"/>
              <a:gd name="connsiteX4" fmla="*/ 0 w 362099"/>
              <a:gd name="connsiteY4" fmla="*/ 0 h 120700"/>
              <a:gd name="connsiteX5" fmla="*/ 120700 w 362099"/>
              <a:gd name="connsiteY5" fmla="*/ 0 h 120700"/>
              <a:gd name="connsiteX6" fmla="*/ 120700 w 362099"/>
              <a:gd name="connsiteY6" fmla="*/ 120700 h 120700"/>
              <a:gd name="connsiteX7" fmla="*/ 0 w 362099"/>
              <a:gd name="connsiteY7" fmla="*/ 120700 h 1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2099" h="120700">
                <a:moveTo>
                  <a:pt x="241399" y="0"/>
                </a:moveTo>
                <a:lnTo>
                  <a:pt x="362099" y="0"/>
                </a:lnTo>
                <a:lnTo>
                  <a:pt x="362099" y="120700"/>
                </a:lnTo>
                <a:lnTo>
                  <a:pt x="241399" y="120700"/>
                </a:lnTo>
                <a:close/>
                <a:moveTo>
                  <a:pt x="0" y="0"/>
                </a:moveTo>
                <a:lnTo>
                  <a:pt x="120700" y="0"/>
                </a:lnTo>
                <a:lnTo>
                  <a:pt x="120700" y="120700"/>
                </a:lnTo>
                <a:lnTo>
                  <a:pt x="0" y="120700"/>
                </a:lnTo>
                <a:close/>
              </a:path>
            </a:pathLst>
          </a:custGeom>
          <a:solidFill>
            <a:schemeClr val="bg1"/>
          </a:solidFill>
          <a:ln w="675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Quicksand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017821B-B130-72DA-EA43-8009A6F87B96}"/>
              </a:ext>
            </a:extLst>
          </p:cNvPr>
          <p:cNvSpPr/>
          <p:nvPr/>
        </p:nvSpPr>
        <p:spPr>
          <a:xfrm>
            <a:off x="1664952" y="1771427"/>
            <a:ext cx="791212" cy="727645"/>
          </a:xfrm>
          <a:custGeom>
            <a:avLst/>
            <a:gdLst>
              <a:gd name="connsiteX0" fmla="*/ 405581 w 790882"/>
              <a:gd name="connsiteY0" fmla="*/ 0 h 727341"/>
              <a:gd name="connsiteX1" fmla="*/ 790882 w 790882"/>
              <a:gd name="connsiteY1" fmla="*/ 278499 h 727341"/>
              <a:gd name="connsiteX2" fmla="*/ 409636 w 790882"/>
              <a:gd name="connsiteY2" fmla="*/ 684079 h 727341"/>
              <a:gd name="connsiteX3" fmla="*/ 337984 w 790882"/>
              <a:gd name="connsiteY3" fmla="*/ 675968 h 727341"/>
              <a:gd name="connsiteX4" fmla="*/ 158852 w 790882"/>
              <a:gd name="connsiteY4" fmla="*/ 727341 h 727341"/>
              <a:gd name="connsiteX5" fmla="*/ 0 w 790882"/>
              <a:gd name="connsiteY5" fmla="*/ 405581 h 727341"/>
              <a:gd name="connsiteX6" fmla="*/ 405581 w 790882"/>
              <a:gd name="connsiteY6" fmla="*/ 0 h 72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0882" h="727341">
                <a:moveTo>
                  <a:pt x="405581" y="0"/>
                </a:moveTo>
                <a:cubicBezTo>
                  <a:pt x="585388" y="0"/>
                  <a:pt x="737481" y="116942"/>
                  <a:pt x="790882" y="278499"/>
                </a:cubicBezTo>
                <a:cubicBezTo>
                  <a:pt x="590796" y="316353"/>
                  <a:pt x="435323" y="479937"/>
                  <a:pt x="409636" y="684079"/>
                </a:cubicBezTo>
                <a:cubicBezTo>
                  <a:pt x="386654" y="678672"/>
                  <a:pt x="362319" y="675968"/>
                  <a:pt x="337984" y="675968"/>
                </a:cubicBezTo>
                <a:cubicBezTo>
                  <a:pt x="272415" y="675968"/>
                  <a:pt x="210902" y="694895"/>
                  <a:pt x="158852" y="727341"/>
                </a:cubicBezTo>
                <a:cubicBezTo>
                  <a:pt x="62189" y="652985"/>
                  <a:pt x="0" y="536718"/>
                  <a:pt x="0" y="405581"/>
                </a:cubicBezTo>
                <a:cubicBezTo>
                  <a:pt x="0" y="181835"/>
                  <a:pt x="181835" y="0"/>
                  <a:pt x="405581" y="0"/>
                </a:cubicBezTo>
                <a:close/>
              </a:path>
            </a:pathLst>
          </a:custGeom>
          <a:solidFill>
            <a:srgbClr val="FABE02"/>
          </a:solidFill>
          <a:ln w="6759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Quicksand" pitchFamily="2" charset="0"/>
            </a:endParaRPr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CD882FA0-2F95-C8D6-87AC-528A3E0A20D8}"/>
              </a:ext>
            </a:extLst>
          </p:cNvPr>
          <p:cNvGrpSpPr/>
          <p:nvPr/>
        </p:nvGrpSpPr>
        <p:grpSpPr>
          <a:xfrm>
            <a:off x="1640815" y="1996059"/>
            <a:ext cx="1761890" cy="1159494"/>
            <a:chOff x="863860" y="2016663"/>
            <a:chExt cx="1572338" cy="1034751"/>
          </a:xfrm>
        </p:grpSpPr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F7640DF0-5C92-D19E-3EB9-62B0F401FFE8}"/>
                </a:ext>
              </a:extLst>
            </p:cNvPr>
            <p:cNvSpPr/>
            <p:nvPr/>
          </p:nvSpPr>
          <p:spPr>
            <a:xfrm>
              <a:off x="863860" y="2016663"/>
              <a:ext cx="1572338" cy="1034742"/>
            </a:xfrm>
            <a:custGeom>
              <a:avLst/>
              <a:gdLst>
                <a:gd name="connsiteX0" fmla="*/ 804759 w 1572338"/>
                <a:gd name="connsiteY0" fmla="*/ 0 h 1034742"/>
                <a:gd name="connsiteX1" fmla="*/ 1200713 w 1572338"/>
                <a:gd name="connsiteY1" fmla="*/ 267477 h 1034742"/>
                <a:gd name="connsiteX2" fmla="*/ 1572338 w 1572338"/>
                <a:gd name="connsiteY2" fmla="*/ 650961 h 1034742"/>
                <a:gd name="connsiteX3" fmla="*/ 1231575 w 1572338"/>
                <a:gd name="connsiteY3" fmla="*/ 1032280 h 1034742"/>
                <a:gd name="connsiteX4" fmla="*/ 1231575 w 1572338"/>
                <a:gd name="connsiteY4" fmla="*/ 1034742 h 1034742"/>
                <a:gd name="connsiteX5" fmla="*/ 336626 w 1572338"/>
                <a:gd name="connsiteY5" fmla="*/ 1034742 h 1034742"/>
                <a:gd name="connsiteX6" fmla="*/ 0 w 1572338"/>
                <a:gd name="connsiteY6" fmla="*/ 698116 h 1034742"/>
                <a:gd name="connsiteX7" fmla="*/ 336626 w 1572338"/>
                <a:gd name="connsiteY7" fmla="*/ 361491 h 1034742"/>
                <a:gd name="connsiteX8" fmla="*/ 382921 w 1572338"/>
                <a:gd name="connsiteY8" fmla="*/ 361491 h 1034742"/>
                <a:gd name="connsiteX9" fmla="*/ 804759 w 1572338"/>
                <a:gd name="connsiteY9" fmla="*/ 0 h 103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2338" h="1034742">
                  <a:moveTo>
                    <a:pt x="804759" y="0"/>
                  </a:moveTo>
                  <a:cubicBezTo>
                    <a:pt x="984142" y="0"/>
                    <a:pt x="1137560" y="110708"/>
                    <a:pt x="1200713" y="267477"/>
                  </a:cubicBezTo>
                  <a:cubicBezTo>
                    <a:pt x="1407034" y="273917"/>
                    <a:pt x="1572338" y="443076"/>
                    <a:pt x="1572338" y="650961"/>
                  </a:cubicBezTo>
                  <a:cubicBezTo>
                    <a:pt x="1572338" y="848367"/>
                    <a:pt x="1423274" y="1010887"/>
                    <a:pt x="1231575" y="1032280"/>
                  </a:cubicBezTo>
                  <a:lnTo>
                    <a:pt x="1231575" y="1034742"/>
                  </a:lnTo>
                  <a:lnTo>
                    <a:pt x="336626" y="1034742"/>
                  </a:lnTo>
                  <a:cubicBezTo>
                    <a:pt x="150716" y="1034742"/>
                    <a:pt x="0" y="884026"/>
                    <a:pt x="0" y="698116"/>
                  </a:cubicBezTo>
                  <a:cubicBezTo>
                    <a:pt x="0" y="512204"/>
                    <a:pt x="150716" y="361491"/>
                    <a:pt x="336626" y="361491"/>
                  </a:cubicBezTo>
                  <a:lnTo>
                    <a:pt x="382921" y="361491"/>
                  </a:lnTo>
                  <a:cubicBezTo>
                    <a:pt x="414356" y="156777"/>
                    <a:pt x="591244" y="0"/>
                    <a:pt x="804759" y="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Quicksand" pitchFamily="2" charset="0"/>
              </a:endParaRPr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A8D82C1C-D564-82CB-3396-A5CDCE2CEA7D}"/>
                </a:ext>
              </a:extLst>
            </p:cNvPr>
            <p:cNvSpPr/>
            <p:nvPr/>
          </p:nvSpPr>
          <p:spPr>
            <a:xfrm>
              <a:off x="863860" y="2016672"/>
              <a:ext cx="934047" cy="1034742"/>
            </a:xfrm>
            <a:custGeom>
              <a:avLst/>
              <a:gdLst>
                <a:gd name="connsiteX0" fmla="*/ 222018 w 802576"/>
                <a:gd name="connsiteY0" fmla="*/ 599856 h 889101"/>
                <a:gd name="connsiteX1" fmla="*/ 511264 w 802576"/>
                <a:gd name="connsiteY1" fmla="*/ 310610 h 889101"/>
                <a:gd name="connsiteX2" fmla="*/ 551041 w 802576"/>
                <a:gd name="connsiteY2" fmla="*/ 310610 h 889101"/>
                <a:gd name="connsiteX3" fmla="*/ 802577 w 802576"/>
                <a:gd name="connsiteY3" fmla="*/ 17145 h 889101"/>
                <a:gd name="connsiteX4" fmla="*/ 691487 w 802576"/>
                <a:gd name="connsiteY4" fmla="*/ 0 h 889101"/>
                <a:gd name="connsiteX5" fmla="*/ 329022 w 802576"/>
                <a:gd name="connsiteY5" fmla="*/ 310610 h 889101"/>
                <a:gd name="connsiteX6" fmla="*/ 289246 w 802576"/>
                <a:gd name="connsiteY6" fmla="*/ 310610 h 889101"/>
                <a:gd name="connsiteX7" fmla="*/ 0 w 802576"/>
                <a:gd name="connsiteY7" fmla="*/ 599856 h 889101"/>
                <a:gd name="connsiteX8" fmla="*/ 289246 w 802576"/>
                <a:gd name="connsiteY8" fmla="*/ 889102 h 889101"/>
                <a:gd name="connsiteX9" fmla="*/ 511264 w 802576"/>
                <a:gd name="connsiteY9" fmla="*/ 889102 h 889101"/>
                <a:gd name="connsiteX10" fmla="*/ 222018 w 802576"/>
                <a:gd name="connsiteY10" fmla="*/ 599856 h 88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2576" h="889101">
                  <a:moveTo>
                    <a:pt x="222018" y="599856"/>
                  </a:moveTo>
                  <a:cubicBezTo>
                    <a:pt x="222018" y="440112"/>
                    <a:pt x="351520" y="310610"/>
                    <a:pt x="511264" y="310610"/>
                  </a:cubicBezTo>
                  <a:lnTo>
                    <a:pt x="551041" y="310610"/>
                  </a:lnTo>
                  <a:cubicBezTo>
                    <a:pt x="572357" y="171793"/>
                    <a:pt x="671541" y="58684"/>
                    <a:pt x="802577" y="17145"/>
                  </a:cubicBezTo>
                  <a:cubicBezTo>
                    <a:pt x="767544" y="6010"/>
                    <a:pt x="730225" y="0"/>
                    <a:pt x="691487" y="0"/>
                  </a:cubicBezTo>
                  <a:cubicBezTo>
                    <a:pt x="508025" y="0"/>
                    <a:pt x="356035" y="134712"/>
                    <a:pt x="329022" y="310610"/>
                  </a:cubicBezTo>
                  <a:lnTo>
                    <a:pt x="289246" y="310610"/>
                  </a:lnTo>
                  <a:cubicBezTo>
                    <a:pt x="129502" y="310610"/>
                    <a:pt x="0" y="440112"/>
                    <a:pt x="0" y="599856"/>
                  </a:cubicBezTo>
                  <a:cubicBezTo>
                    <a:pt x="0" y="759600"/>
                    <a:pt x="129502" y="889102"/>
                    <a:pt x="289246" y="889102"/>
                  </a:cubicBezTo>
                  <a:lnTo>
                    <a:pt x="511264" y="889102"/>
                  </a:lnTo>
                  <a:cubicBezTo>
                    <a:pt x="351520" y="889102"/>
                    <a:pt x="222018" y="759600"/>
                    <a:pt x="222018" y="59985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Quicksand" pitchFamily="2" charset="0"/>
              </a:endParaRPr>
            </a:p>
          </p:txBody>
        </p:sp>
      </p:grpSp>
      <p:sp>
        <p:nvSpPr>
          <p:cNvPr id="1074" name="TextBox 1073">
            <a:extLst>
              <a:ext uri="{FF2B5EF4-FFF2-40B4-BE49-F238E27FC236}">
                <a16:creationId xmlns:a16="http://schemas.microsoft.com/office/drawing/2014/main" id="{FE339604-2D3B-4403-2D48-4562CE36EBD1}"/>
              </a:ext>
            </a:extLst>
          </p:cNvPr>
          <p:cNvSpPr txBox="1"/>
          <p:nvPr/>
        </p:nvSpPr>
        <p:spPr>
          <a:xfrm>
            <a:off x="6060577" y="2031885"/>
            <a:ext cx="444989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Quicksand Medium" pitchFamily="2" charset="0"/>
              </a:rPr>
              <a:t>Weather Forecast is a user-friendly weather forecasting application that provides real-time weather updates. The application uses has interactive and responsive user interface.</a:t>
            </a:r>
            <a:endParaRPr lang="en-US" sz="2000" dirty="0">
              <a:solidFill>
                <a:schemeClr val="bg1"/>
              </a:solidFill>
              <a:latin typeface="Quicksand Medium" pitchFamily="2" charset="0"/>
            </a:endParaRP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6A0258C5-ADA8-EC4B-369F-18C75B19BB15}"/>
              </a:ext>
            </a:extLst>
          </p:cNvPr>
          <p:cNvSpPr txBox="1"/>
          <p:nvPr/>
        </p:nvSpPr>
        <p:spPr>
          <a:xfrm>
            <a:off x="6060578" y="1150737"/>
            <a:ext cx="3409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Quicksand" pitchFamily="2" charset="0"/>
              </a:rPr>
              <a:t>Introduction</a:t>
            </a:r>
          </a:p>
        </p:txBody>
      </p:sp>
      <p:sp>
        <p:nvSpPr>
          <p:cNvPr id="1095" name="TextBox 1094">
            <a:extLst>
              <a:ext uri="{FF2B5EF4-FFF2-40B4-BE49-F238E27FC236}">
                <a16:creationId xmlns:a16="http://schemas.microsoft.com/office/drawing/2014/main" id="{7298B9E3-2AE9-E07C-7E40-6FB0F1E553A3}"/>
              </a:ext>
            </a:extLst>
          </p:cNvPr>
          <p:cNvSpPr txBox="1"/>
          <p:nvPr/>
        </p:nvSpPr>
        <p:spPr>
          <a:xfrm>
            <a:off x="6060577" y="4275180"/>
            <a:ext cx="44498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Quicksand Medium" pitchFamily="2" charset="0"/>
              </a:rPr>
              <a:t>Offers 7-days advance weather forecast, enabling users to plan activities accordingly.</a:t>
            </a:r>
            <a:endParaRPr lang="en-US" sz="2000" dirty="0">
              <a:solidFill>
                <a:schemeClr val="bg1"/>
              </a:solidFill>
              <a:latin typeface="Quicksand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03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0" grpId="0" animBg="1"/>
      <p:bldP spid="32" grpId="0" animBg="1"/>
      <p:bldP spid="1067" grpId="0" animBg="1"/>
      <p:bldP spid="1066" grpId="0" animBg="1"/>
      <p:bldP spid="1068" grpId="0" animBg="1"/>
      <p:bldP spid="1069" grpId="0" animBg="1"/>
      <p:bldP spid="1063" grpId="0" animBg="1"/>
      <p:bldP spid="1064" grpId="0" animBg="1"/>
      <p:bldP spid="33" grpId="0" animBg="1"/>
      <p:bldP spid="1074" grpId="0"/>
      <p:bldP spid="1092" grpId="0"/>
      <p:bldP spid="10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45B302A-6463-8598-4BEA-5CED384C3A17}"/>
              </a:ext>
            </a:extLst>
          </p:cNvPr>
          <p:cNvSpPr txBox="1"/>
          <p:nvPr/>
        </p:nvSpPr>
        <p:spPr>
          <a:xfrm>
            <a:off x="1552436" y="558621"/>
            <a:ext cx="6501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Quicksand" pitchFamily="2" charset="0"/>
              </a:rPr>
              <a:t>Key Features </a:t>
            </a:r>
            <a:endParaRPr lang="en-US" sz="2800" b="1" dirty="0">
              <a:solidFill>
                <a:schemeClr val="bg1"/>
              </a:solidFill>
              <a:latin typeface="Quicksand" pitchFamily="2" charset="0"/>
            </a:endParaRPr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2C3C88D8-651F-92B8-002A-41FDE6191F6C}"/>
              </a:ext>
            </a:extLst>
          </p:cNvPr>
          <p:cNvSpPr/>
          <p:nvPr/>
        </p:nvSpPr>
        <p:spPr bwMode="auto">
          <a:xfrm>
            <a:off x="7345254" y="1880596"/>
            <a:ext cx="45719" cy="3246040"/>
          </a:xfrm>
          <a:custGeom>
            <a:avLst/>
            <a:gdLst>
              <a:gd name="connsiteX0" fmla="*/ 0 w 22859"/>
              <a:gd name="connsiteY0" fmla="*/ 0 h 1413808"/>
              <a:gd name="connsiteX1" fmla="*/ 22859 w 22859"/>
              <a:gd name="connsiteY1" fmla="*/ 0 h 1413808"/>
              <a:gd name="connsiteX2" fmla="*/ 22859 w 22859"/>
              <a:gd name="connsiteY2" fmla="*/ 1413808 h 1413808"/>
              <a:gd name="connsiteX3" fmla="*/ 0 w 22859"/>
              <a:gd name="connsiteY3" fmla="*/ 1413808 h 141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59" h="1413808">
                <a:moveTo>
                  <a:pt x="0" y="0"/>
                </a:moveTo>
                <a:lnTo>
                  <a:pt x="22859" y="0"/>
                </a:lnTo>
                <a:lnTo>
                  <a:pt x="22859" y="1413808"/>
                </a:lnTo>
                <a:lnTo>
                  <a:pt x="0" y="14138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x-none" sz="2000">
              <a:solidFill>
                <a:schemeClr val="bg1"/>
              </a:solidFill>
              <a:latin typeface="Quicksand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F90877-CADE-57EF-6649-C664BFA6F2EF}"/>
              </a:ext>
            </a:extLst>
          </p:cNvPr>
          <p:cNvSpPr txBox="1"/>
          <p:nvPr/>
        </p:nvSpPr>
        <p:spPr>
          <a:xfrm>
            <a:off x="1160035" y="3042698"/>
            <a:ext cx="2975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ontserrat Light" pitchFamily="2" charset="0"/>
              </a:rPr>
              <a:t>Application will retrieve real-time weather data for the city entered.</a:t>
            </a:r>
            <a:endParaRPr lang="en-US" sz="1600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2E83E0-0327-D988-1F41-DDBE3F9F1D22}"/>
              </a:ext>
            </a:extLst>
          </p:cNvPr>
          <p:cNvSpPr txBox="1"/>
          <p:nvPr/>
        </p:nvSpPr>
        <p:spPr>
          <a:xfrm>
            <a:off x="1160035" y="2325730"/>
            <a:ext cx="2827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Quicksand" pitchFamily="2" charset="0"/>
              </a:rPr>
              <a:t>Real-Time Weather Data</a:t>
            </a:r>
            <a:endParaRPr lang="en-US" sz="2000" b="1" dirty="0">
              <a:solidFill>
                <a:schemeClr val="bg1"/>
              </a:solidFill>
              <a:latin typeface="Quicksand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3BD192-DFB8-F7E4-158A-3EF77159D9E1}"/>
              </a:ext>
            </a:extLst>
          </p:cNvPr>
          <p:cNvSpPr txBox="1"/>
          <p:nvPr/>
        </p:nvSpPr>
        <p:spPr>
          <a:xfrm>
            <a:off x="4676415" y="3042698"/>
            <a:ext cx="2249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600" dirty="0" smtClean="0">
                <a:solidFill>
                  <a:schemeClr val="bg1"/>
                </a:solidFill>
                <a:latin typeface="Montserrat Light" pitchFamily="2" charset="0"/>
              </a:rPr>
              <a:t>A 7-day forecast will be provided using OpenWeather API.</a:t>
            </a:r>
            <a:endParaRPr lang="en-US" sz="1600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592E36-7B22-5EB6-C5A8-99940165626C}"/>
              </a:ext>
            </a:extLst>
          </p:cNvPr>
          <p:cNvSpPr txBox="1"/>
          <p:nvPr/>
        </p:nvSpPr>
        <p:spPr>
          <a:xfrm>
            <a:off x="4676415" y="2325730"/>
            <a:ext cx="225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Quicksand" pitchFamily="2" charset="0"/>
              </a:rPr>
              <a:t>Weekly Forecast</a:t>
            </a:r>
            <a:endParaRPr lang="en-US" sz="2000" b="1" dirty="0">
              <a:solidFill>
                <a:schemeClr val="bg1"/>
              </a:solidFill>
              <a:latin typeface="Quicksand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8D4DA1-620D-D870-0F26-009386648D5E}"/>
              </a:ext>
            </a:extLst>
          </p:cNvPr>
          <p:cNvSpPr txBox="1"/>
          <p:nvPr/>
        </p:nvSpPr>
        <p:spPr>
          <a:xfrm>
            <a:off x="7603159" y="3072678"/>
            <a:ext cx="282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600" dirty="0" smtClean="0">
                <a:solidFill>
                  <a:schemeClr val="bg1"/>
                </a:solidFill>
                <a:latin typeface="Montserrat Light" pitchFamily="2" charset="0"/>
              </a:rPr>
              <a:t>Includes Wind-Speed, Pressure, Sunrise/Sunset time, Humidity.</a:t>
            </a:r>
            <a:endParaRPr lang="en-US" sz="1600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477A86-0D38-9DCF-41A0-D50B53C8BF4A}"/>
              </a:ext>
            </a:extLst>
          </p:cNvPr>
          <p:cNvSpPr txBox="1"/>
          <p:nvPr/>
        </p:nvSpPr>
        <p:spPr>
          <a:xfrm>
            <a:off x="7603158" y="2325730"/>
            <a:ext cx="2557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Quicksand" pitchFamily="2" charset="0"/>
              </a:rPr>
              <a:t>Weather Highlights</a:t>
            </a:r>
            <a:endParaRPr lang="en-US" sz="2000" b="1" dirty="0">
              <a:solidFill>
                <a:schemeClr val="bg1"/>
              </a:solidFill>
              <a:latin typeface="Quicksand" pitchFamily="2" charset="0"/>
            </a:endParaRPr>
          </a:p>
        </p:txBody>
      </p:sp>
      <p:sp>
        <p:nvSpPr>
          <p:cNvPr id="29" name="Freeform: Shape 12">
            <a:extLst>
              <a:ext uri="{FF2B5EF4-FFF2-40B4-BE49-F238E27FC236}">
                <a16:creationId xmlns:a16="http://schemas.microsoft.com/office/drawing/2014/main" id="{2C3C88D8-651F-92B8-002A-41FDE6191F6C}"/>
              </a:ext>
            </a:extLst>
          </p:cNvPr>
          <p:cNvSpPr/>
          <p:nvPr/>
        </p:nvSpPr>
        <p:spPr bwMode="auto">
          <a:xfrm>
            <a:off x="4229804" y="1883094"/>
            <a:ext cx="45719" cy="3246040"/>
          </a:xfrm>
          <a:custGeom>
            <a:avLst/>
            <a:gdLst>
              <a:gd name="connsiteX0" fmla="*/ 0 w 22859"/>
              <a:gd name="connsiteY0" fmla="*/ 0 h 1413808"/>
              <a:gd name="connsiteX1" fmla="*/ 22859 w 22859"/>
              <a:gd name="connsiteY1" fmla="*/ 0 h 1413808"/>
              <a:gd name="connsiteX2" fmla="*/ 22859 w 22859"/>
              <a:gd name="connsiteY2" fmla="*/ 1413808 h 1413808"/>
              <a:gd name="connsiteX3" fmla="*/ 0 w 22859"/>
              <a:gd name="connsiteY3" fmla="*/ 1413808 h 141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59" h="1413808">
                <a:moveTo>
                  <a:pt x="0" y="0"/>
                </a:moveTo>
                <a:lnTo>
                  <a:pt x="22859" y="0"/>
                </a:lnTo>
                <a:lnTo>
                  <a:pt x="22859" y="1413808"/>
                </a:lnTo>
                <a:lnTo>
                  <a:pt x="0" y="14138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x-none" sz="2000">
              <a:solidFill>
                <a:schemeClr val="bg1"/>
              </a:solidFill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57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3" grpId="0"/>
      <p:bldP spid="24" grpId="0"/>
      <p:bldP spid="25" grpId="0"/>
      <p:bldP spid="26" grpId="0"/>
      <p:bldP spid="27" grpId="0"/>
      <p:bldP spid="28" grpId="0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29A9B"/>
            </a:gs>
            <a:gs pos="0">
              <a:srgbClr val="39658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EAF1429-E319-0946-3C48-4E19085052C9}"/>
              </a:ext>
            </a:extLst>
          </p:cNvPr>
          <p:cNvGrpSpPr/>
          <p:nvPr/>
        </p:nvGrpSpPr>
        <p:grpSpPr>
          <a:xfrm>
            <a:off x="2178206" y="4850889"/>
            <a:ext cx="7835588" cy="926354"/>
            <a:chOff x="2178206" y="4029064"/>
            <a:chExt cx="7835588" cy="92635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8429766-4ABD-74D1-A0E3-643E31285490}"/>
                </a:ext>
              </a:extLst>
            </p:cNvPr>
            <p:cNvSpPr/>
            <p:nvPr/>
          </p:nvSpPr>
          <p:spPr bwMode="auto">
            <a:xfrm>
              <a:off x="2178206" y="4029064"/>
              <a:ext cx="7835588" cy="926354"/>
            </a:xfrm>
            <a:prstGeom prst="roundRect">
              <a:avLst>
                <a:gd name="adj" fmla="val 6337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dirty="0">
                <a:latin typeface="Quicksand" pitchFamily="2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64EF203-5029-D178-F2D8-9A9C534F70BB}"/>
                </a:ext>
              </a:extLst>
            </p:cNvPr>
            <p:cNvSpPr/>
            <p:nvPr/>
          </p:nvSpPr>
          <p:spPr bwMode="auto">
            <a:xfrm>
              <a:off x="2178206" y="4029064"/>
              <a:ext cx="993076" cy="926354"/>
            </a:xfrm>
            <a:prstGeom prst="roundRect">
              <a:avLst>
                <a:gd name="adj" fmla="val 6337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dirty="0">
                <a:latin typeface="Quicksand" pitchFamily="2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959136E-6556-EEC5-3D61-B53C4D86C15D}"/>
              </a:ext>
            </a:extLst>
          </p:cNvPr>
          <p:cNvGrpSpPr/>
          <p:nvPr/>
        </p:nvGrpSpPr>
        <p:grpSpPr>
          <a:xfrm>
            <a:off x="2178206" y="2411881"/>
            <a:ext cx="7835588" cy="926354"/>
            <a:chOff x="2178206" y="1902581"/>
            <a:chExt cx="7835588" cy="92635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693F7DB-85A2-84BD-6241-5643684B62C5}"/>
                </a:ext>
              </a:extLst>
            </p:cNvPr>
            <p:cNvSpPr/>
            <p:nvPr/>
          </p:nvSpPr>
          <p:spPr bwMode="auto">
            <a:xfrm>
              <a:off x="2178206" y="1902581"/>
              <a:ext cx="7835588" cy="926354"/>
            </a:xfrm>
            <a:prstGeom prst="roundRect">
              <a:avLst>
                <a:gd name="adj" fmla="val 6337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dirty="0">
                <a:latin typeface="Quicksand" pitchFamily="2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3FB094D-23E7-B20A-6350-8AF4DC54946A}"/>
                </a:ext>
              </a:extLst>
            </p:cNvPr>
            <p:cNvSpPr/>
            <p:nvPr/>
          </p:nvSpPr>
          <p:spPr bwMode="auto">
            <a:xfrm>
              <a:off x="2178206" y="1902581"/>
              <a:ext cx="993076" cy="926354"/>
            </a:xfrm>
            <a:prstGeom prst="roundRect">
              <a:avLst>
                <a:gd name="adj" fmla="val 6337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dirty="0">
                <a:latin typeface="Quicksand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FEDBEDE-0FFF-68F9-DE16-97FBC57A6792}"/>
              </a:ext>
            </a:extLst>
          </p:cNvPr>
          <p:cNvGrpSpPr/>
          <p:nvPr/>
        </p:nvGrpSpPr>
        <p:grpSpPr>
          <a:xfrm>
            <a:off x="2178206" y="1175015"/>
            <a:ext cx="7835588" cy="926354"/>
            <a:chOff x="2178206" y="839340"/>
            <a:chExt cx="7835588" cy="92635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090D81E-2E2A-295D-400A-95C0F79D50EB}"/>
                </a:ext>
              </a:extLst>
            </p:cNvPr>
            <p:cNvSpPr/>
            <p:nvPr/>
          </p:nvSpPr>
          <p:spPr bwMode="auto">
            <a:xfrm>
              <a:off x="2178206" y="839340"/>
              <a:ext cx="7835588" cy="926354"/>
            </a:xfrm>
            <a:prstGeom prst="roundRect">
              <a:avLst>
                <a:gd name="adj" fmla="val 6337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dirty="0">
                <a:latin typeface="Quicksand" pitchFamily="2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267F96A-6B5B-1D0E-CA6C-2F32F815129C}"/>
                </a:ext>
              </a:extLst>
            </p:cNvPr>
            <p:cNvSpPr/>
            <p:nvPr/>
          </p:nvSpPr>
          <p:spPr bwMode="auto">
            <a:xfrm>
              <a:off x="2178206" y="839340"/>
              <a:ext cx="993076" cy="926354"/>
            </a:xfrm>
            <a:prstGeom prst="roundRect">
              <a:avLst>
                <a:gd name="adj" fmla="val 6337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dirty="0">
                <a:latin typeface="Quicksand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4B3EC93-1672-1762-5A7C-A682403F2C71}"/>
              </a:ext>
            </a:extLst>
          </p:cNvPr>
          <p:cNvGrpSpPr/>
          <p:nvPr/>
        </p:nvGrpSpPr>
        <p:grpSpPr>
          <a:xfrm>
            <a:off x="2178206" y="3602448"/>
            <a:ext cx="7835588" cy="926354"/>
            <a:chOff x="2178206" y="2965823"/>
            <a:chExt cx="7835588" cy="92635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6F7C1A2-B3C2-EE55-9407-0E3AE2E5FA7B}"/>
                </a:ext>
              </a:extLst>
            </p:cNvPr>
            <p:cNvSpPr/>
            <p:nvPr/>
          </p:nvSpPr>
          <p:spPr bwMode="auto">
            <a:xfrm>
              <a:off x="2178206" y="2965823"/>
              <a:ext cx="7835588" cy="926354"/>
            </a:xfrm>
            <a:prstGeom prst="roundRect">
              <a:avLst>
                <a:gd name="adj" fmla="val 6337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dirty="0">
                <a:latin typeface="Quicksand" pitchFamily="2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E713F19-F799-FC9D-686C-317B0D0B18E9}"/>
                </a:ext>
              </a:extLst>
            </p:cNvPr>
            <p:cNvSpPr/>
            <p:nvPr/>
          </p:nvSpPr>
          <p:spPr bwMode="auto">
            <a:xfrm>
              <a:off x="2178206" y="2965823"/>
              <a:ext cx="993076" cy="926354"/>
            </a:xfrm>
            <a:prstGeom prst="roundRect">
              <a:avLst>
                <a:gd name="adj" fmla="val 6337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dirty="0">
                <a:latin typeface="Quicksand" pitchFamily="2" charset="0"/>
              </a:endParaRPr>
            </a:p>
          </p:txBody>
        </p:sp>
      </p:grpSp>
      <p:sp>
        <p:nvSpPr>
          <p:cNvPr id="1038" name="Title 1037">
            <a:extLst>
              <a:ext uri="{FF2B5EF4-FFF2-40B4-BE49-F238E27FC236}">
                <a16:creationId xmlns:a16="http://schemas.microsoft.com/office/drawing/2014/main" id="{81C98143-FBFB-D311-85DF-6A2DFA23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67" y="293076"/>
            <a:ext cx="11886467" cy="439200"/>
          </a:xfrm>
        </p:spPr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5B474C-843F-A746-70FC-179A5576D08A}"/>
              </a:ext>
            </a:extLst>
          </p:cNvPr>
          <p:cNvSpPr txBox="1"/>
          <p:nvPr/>
        </p:nvSpPr>
        <p:spPr>
          <a:xfrm>
            <a:off x="3336659" y="1425674"/>
            <a:ext cx="5136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Quicksand" pitchFamily="2" charset="0"/>
              </a:rPr>
              <a:t>User-Friendly Interface</a:t>
            </a:r>
            <a:endParaRPr lang="en-US" sz="2000" b="1" dirty="0">
              <a:solidFill>
                <a:schemeClr val="bg1"/>
              </a:solidFill>
              <a:latin typeface="Quicksand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1E1B2A-EDDD-711E-AEFA-482C098C5C54}"/>
              </a:ext>
            </a:extLst>
          </p:cNvPr>
          <p:cNvSpPr txBox="1"/>
          <p:nvPr/>
        </p:nvSpPr>
        <p:spPr>
          <a:xfrm>
            <a:off x="3325083" y="2662541"/>
            <a:ext cx="65018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Quicksand" pitchFamily="2" charset="0"/>
              </a:rPr>
              <a:t>Develop a web-based weather application</a:t>
            </a:r>
            <a:endParaRPr lang="en-US" sz="2000" b="1" dirty="0">
              <a:solidFill>
                <a:schemeClr val="bg1"/>
              </a:solidFill>
              <a:latin typeface="Quicksand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DE24C8-33C5-CCF2-4BE8-F4DB3F9D905D}"/>
              </a:ext>
            </a:extLst>
          </p:cNvPr>
          <p:cNvSpPr txBox="1"/>
          <p:nvPr/>
        </p:nvSpPr>
        <p:spPr>
          <a:xfrm>
            <a:off x="3325083" y="3841532"/>
            <a:ext cx="50202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Quicksand" pitchFamily="2" charset="0"/>
              </a:rPr>
              <a:t>Advance Weather Forecast</a:t>
            </a:r>
            <a:endParaRPr lang="en-US" sz="2000" b="1" dirty="0">
              <a:solidFill>
                <a:schemeClr val="bg1"/>
              </a:solidFill>
              <a:latin typeface="Quicksand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DF0E11-D9C4-9FEF-3E73-D0DDFF5DA304}"/>
              </a:ext>
            </a:extLst>
          </p:cNvPr>
          <p:cNvSpPr txBox="1"/>
          <p:nvPr/>
        </p:nvSpPr>
        <p:spPr>
          <a:xfrm>
            <a:off x="3348233" y="5101550"/>
            <a:ext cx="2505666" cy="402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Quicksand" pitchFamily="2" charset="0"/>
              </a:rPr>
              <a:t>API Integration</a:t>
            </a:r>
            <a:endParaRPr lang="en-US" sz="2000" b="1" dirty="0">
              <a:solidFill>
                <a:schemeClr val="bg1"/>
              </a:solidFill>
              <a:latin typeface="Quicksand" pitchFamily="2" charset="0"/>
            </a:endParaRPr>
          </a:p>
        </p:txBody>
      </p:sp>
      <p:grpSp>
        <p:nvGrpSpPr>
          <p:cNvPr id="1108" name="Group 1107">
            <a:extLst>
              <a:ext uri="{FF2B5EF4-FFF2-40B4-BE49-F238E27FC236}">
                <a16:creationId xmlns:a16="http://schemas.microsoft.com/office/drawing/2014/main" id="{E91FB2FB-600A-E551-7AB9-E5C93C914563}"/>
              </a:ext>
            </a:extLst>
          </p:cNvPr>
          <p:cNvGrpSpPr/>
          <p:nvPr/>
        </p:nvGrpSpPr>
        <p:grpSpPr>
          <a:xfrm>
            <a:off x="2353954" y="4989950"/>
            <a:ext cx="641578" cy="648232"/>
            <a:chOff x="1216635" y="4248416"/>
            <a:chExt cx="588086" cy="59418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57D2E3F5-582D-4A56-50B6-BE979D65B669}"/>
                </a:ext>
              </a:extLst>
            </p:cNvPr>
            <p:cNvSpPr/>
            <p:nvPr/>
          </p:nvSpPr>
          <p:spPr>
            <a:xfrm>
              <a:off x="1490889" y="4332828"/>
              <a:ext cx="39219" cy="193132"/>
            </a:xfrm>
            <a:custGeom>
              <a:avLst/>
              <a:gdLst>
                <a:gd name="connsiteX0" fmla="*/ 0 w 39219"/>
                <a:gd name="connsiteY0" fmla="*/ 0 h 193132"/>
                <a:gd name="connsiteX1" fmla="*/ 39219 w 39219"/>
                <a:gd name="connsiteY1" fmla="*/ 0 h 193132"/>
                <a:gd name="connsiteX2" fmla="*/ 39219 w 39219"/>
                <a:gd name="connsiteY2" fmla="*/ 193132 h 193132"/>
                <a:gd name="connsiteX3" fmla="*/ 0 w 39219"/>
                <a:gd name="connsiteY3" fmla="*/ 193132 h 19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19" h="193132">
                  <a:moveTo>
                    <a:pt x="0" y="0"/>
                  </a:moveTo>
                  <a:lnTo>
                    <a:pt x="39219" y="0"/>
                  </a:lnTo>
                  <a:lnTo>
                    <a:pt x="39219" y="193132"/>
                  </a:lnTo>
                  <a:lnTo>
                    <a:pt x="0" y="193132"/>
                  </a:lnTo>
                  <a:close/>
                </a:path>
              </a:pathLst>
            </a:custGeom>
            <a:solidFill>
              <a:srgbClr val="DDEBFD"/>
            </a:solidFill>
            <a:ln w="1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46975675-5124-8F38-9AB8-53ED06A1A594}"/>
                </a:ext>
              </a:extLst>
            </p:cNvPr>
            <p:cNvSpPr/>
            <p:nvPr/>
          </p:nvSpPr>
          <p:spPr>
            <a:xfrm>
              <a:off x="1458097" y="4503111"/>
              <a:ext cx="104804" cy="339490"/>
            </a:xfrm>
            <a:custGeom>
              <a:avLst/>
              <a:gdLst>
                <a:gd name="connsiteX0" fmla="*/ 0 w 104804"/>
                <a:gd name="connsiteY0" fmla="*/ 10429 h 339490"/>
                <a:gd name="connsiteX1" fmla="*/ 0 w 104804"/>
                <a:gd name="connsiteY1" fmla="*/ 329062 h 339490"/>
                <a:gd name="connsiteX2" fmla="*/ 10429 w 104804"/>
                <a:gd name="connsiteY2" fmla="*/ 339491 h 339490"/>
                <a:gd name="connsiteX3" fmla="*/ 94375 w 104804"/>
                <a:gd name="connsiteY3" fmla="*/ 339491 h 339490"/>
                <a:gd name="connsiteX4" fmla="*/ 104804 w 104804"/>
                <a:gd name="connsiteY4" fmla="*/ 329062 h 339490"/>
                <a:gd name="connsiteX5" fmla="*/ 104804 w 104804"/>
                <a:gd name="connsiteY5" fmla="*/ 10429 h 339490"/>
                <a:gd name="connsiteX6" fmla="*/ 94375 w 104804"/>
                <a:gd name="connsiteY6" fmla="*/ 0 h 339490"/>
                <a:gd name="connsiteX7" fmla="*/ 10429 w 104804"/>
                <a:gd name="connsiteY7" fmla="*/ 0 h 339490"/>
                <a:gd name="connsiteX8" fmla="*/ 0 w 104804"/>
                <a:gd name="connsiteY8" fmla="*/ 10429 h 339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804" h="339490">
                  <a:moveTo>
                    <a:pt x="0" y="10429"/>
                  </a:moveTo>
                  <a:lnTo>
                    <a:pt x="0" y="329062"/>
                  </a:lnTo>
                  <a:cubicBezTo>
                    <a:pt x="0" y="334821"/>
                    <a:pt x="4668" y="339491"/>
                    <a:pt x="10429" y="339491"/>
                  </a:cubicBezTo>
                  <a:lnTo>
                    <a:pt x="94375" y="339491"/>
                  </a:lnTo>
                  <a:cubicBezTo>
                    <a:pt x="100135" y="339491"/>
                    <a:pt x="104804" y="334821"/>
                    <a:pt x="104804" y="329062"/>
                  </a:cubicBezTo>
                  <a:lnTo>
                    <a:pt x="104804" y="10429"/>
                  </a:lnTo>
                  <a:cubicBezTo>
                    <a:pt x="104804" y="4670"/>
                    <a:pt x="100136" y="0"/>
                    <a:pt x="94375" y="0"/>
                  </a:cubicBezTo>
                  <a:lnTo>
                    <a:pt x="10429" y="0"/>
                  </a:lnTo>
                  <a:cubicBezTo>
                    <a:pt x="4668" y="0"/>
                    <a:pt x="0" y="4670"/>
                    <a:pt x="0" y="10429"/>
                  </a:cubicBezTo>
                  <a:close/>
                </a:path>
              </a:pathLst>
            </a:custGeom>
            <a:solidFill>
              <a:srgbClr val="C71B34"/>
            </a:solidFill>
            <a:ln w="1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FB3EE36C-8BEA-9DBD-8783-4F165144B722}"/>
                </a:ext>
              </a:extLst>
            </p:cNvPr>
            <p:cNvSpPr/>
            <p:nvPr/>
          </p:nvSpPr>
          <p:spPr>
            <a:xfrm>
              <a:off x="1521973" y="4503111"/>
              <a:ext cx="40926" cy="339490"/>
            </a:xfrm>
            <a:custGeom>
              <a:avLst/>
              <a:gdLst>
                <a:gd name="connsiteX0" fmla="*/ 30498 w 40926"/>
                <a:gd name="connsiteY0" fmla="*/ 0 h 339490"/>
                <a:gd name="connsiteX1" fmla="*/ 0 w 40926"/>
                <a:gd name="connsiteY1" fmla="*/ 0 h 339490"/>
                <a:gd name="connsiteX2" fmla="*/ 10429 w 40926"/>
                <a:gd name="connsiteY2" fmla="*/ 10429 h 339490"/>
                <a:gd name="connsiteX3" fmla="*/ 10429 w 40926"/>
                <a:gd name="connsiteY3" fmla="*/ 329062 h 339490"/>
                <a:gd name="connsiteX4" fmla="*/ 0 w 40926"/>
                <a:gd name="connsiteY4" fmla="*/ 339491 h 339490"/>
                <a:gd name="connsiteX5" fmla="*/ 30498 w 40926"/>
                <a:gd name="connsiteY5" fmla="*/ 339491 h 339490"/>
                <a:gd name="connsiteX6" fmla="*/ 40927 w 40926"/>
                <a:gd name="connsiteY6" fmla="*/ 329062 h 339490"/>
                <a:gd name="connsiteX7" fmla="*/ 40927 w 40926"/>
                <a:gd name="connsiteY7" fmla="*/ 10429 h 339490"/>
                <a:gd name="connsiteX8" fmla="*/ 30498 w 40926"/>
                <a:gd name="connsiteY8" fmla="*/ 0 h 339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926" h="339490">
                  <a:moveTo>
                    <a:pt x="30498" y="0"/>
                  </a:moveTo>
                  <a:lnTo>
                    <a:pt x="0" y="0"/>
                  </a:lnTo>
                  <a:cubicBezTo>
                    <a:pt x="5759" y="0"/>
                    <a:pt x="10429" y="4670"/>
                    <a:pt x="10429" y="10429"/>
                  </a:cubicBezTo>
                  <a:lnTo>
                    <a:pt x="10429" y="329062"/>
                  </a:lnTo>
                  <a:cubicBezTo>
                    <a:pt x="10429" y="334822"/>
                    <a:pt x="5759" y="339491"/>
                    <a:pt x="0" y="339491"/>
                  </a:cubicBezTo>
                  <a:lnTo>
                    <a:pt x="30498" y="339491"/>
                  </a:lnTo>
                  <a:cubicBezTo>
                    <a:pt x="36257" y="339491"/>
                    <a:pt x="40927" y="334822"/>
                    <a:pt x="40927" y="329062"/>
                  </a:cubicBezTo>
                  <a:lnTo>
                    <a:pt x="40927" y="10429"/>
                  </a:lnTo>
                  <a:cubicBezTo>
                    <a:pt x="40927" y="4670"/>
                    <a:pt x="36258" y="0"/>
                    <a:pt x="30498" y="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1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84FAFFDE-D55E-1798-E3F0-0260B91ADF8D}"/>
                </a:ext>
              </a:extLst>
            </p:cNvPr>
            <p:cNvSpPr/>
            <p:nvPr/>
          </p:nvSpPr>
          <p:spPr>
            <a:xfrm>
              <a:off x="1368432" y="4554474"/>
              <a:ext cx="281165" cy="181210"/>
            </a:xfrm>
            <a:custGeom>
              <a:avLst/>
              <a:gdLst>
                <a:gd name="connsiteX0" fmla="*/ 0 w 281165"/>
                <a:gd name="connsiteY0" fmla="*/ 174215 h 181210"/>
                <a:gd name="connsiteX1" fmla="*/ 0 w 281165"/>
                <a:gd name="connsiteY1" fmla="*/ 6996 h 181210"/>
                <a:gd name="connsiteX2" fmla="*/ 6996 w 281165"/>
                <a:gd name="connsiteY2" fmla="*/ 0 h 181210"/>
                <a:gd name="connsiteX3" fmla="*/ 274170 w 281165"/>
                <a:gd name="connsiteY3" fmla="*/ 0 h 181210"/>
                <a:gd name="connsiteX4" fmla="*/ 281166 w 281165"/>
                <a:gd name="connsiteY4" fmla="*/ 6996 h 181210"/>
                <a:gd name="connsiteX5" fmla="*/ 281166 w 281165"/>
                <a:gd name="connsiteY5" fmla="*/ 174215 h 181210"/>
                <a:gd name="connsiteX6" fmla="*/ 274170 w 281165"/>
                <a:gd name="connsiteY6" fmla="*/ 181210 h 181210"/>
                <a:gd name="connsiteX7" fmla="*/ 6996 w 281165"/>
                <a:gd name="connsiteY7" fmla="*/ 181210 h 181210"/>
                <a:gd name="connsiteX8" fmla="*/ 0 w 281165"/>
                <a:gd name="connsiteY8" fmla="*/ 174215 h 181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1165" h="181210">
                  <a:moveTo>
                    <a:pt x="0" y="174215"/>
                  </a:moveTo>
                  <a:lnTo>
                    <a:pt x="0" y="6996"/>
                  </a:lnTo>
                  <a:cubicBezTo>
                    <a:pt x="0" y="3132"/>
                    <a:pt x="3132" y="0"/>
                    <a:pt x="6996" y="0"/>
                  </a:cubicBezTo>
                  <a:lnTo>
                    <a:pt x="274170" y="0"/>
                  </a:lnTo>
                  <a:cubicBezTo>
                    <a:pt x="278034" y="0"/>
                    <a:pt x="281166" y="3132"/>
                    <a:pt x="281166" y="6996"/>
                  </a:cubicBezTo>
                  <a:lnTo>
                    <a:pt x="281166" y="174215"/>
                  </a:lnTo>
                  <a:cubicBezTo>
                    <a:pt x="281166" y="178078"/>
                    <a:pt x="278034" y="181210"/>
                    <a:pt x="274170" y="181210"/>
                  </a:cubicBezTo>
                  <a:lnTo>
                    <a:pt x="6996" y="181210"/>
                  </a:lnTo>
                  <a:cubicBezTo>
                    <a:pt x="3132" y="181210"/>
                    <a:pt x="0" y="178077"/>
                    <a:pt x="0" y="174215"/>
                  </a:cubicBezTo>
                  <a:close/>
                </a:path>
              </a:pathLst>
            </a:custGeom>
            <a:solidFill>
              <a:schemeClr val="bg2"/>
            </a:solidFill>
            <a:ln w="1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3673FAF9-6D96-6857-6DB6-BAAAD7E0BDC3}"/>
                </a:ext>
              </a:extLst>
            </p:cNvPr>
            <p:cNvSpPr/>
            <p:nvPr/>
          </p:nvSpPr>
          <p:spPr>
            <a:xfrm>
              <a:off x="1401122" y="4588705"/>
              <a:ext cx="215786" cy="112748"/>
            </a:xfrm>
            <a:custGeom>
              <a:avLst/>
              <a:gdLst>
                <a:gd name="connsiteX0" fmla="*/ 211567 w 215786"/>
                <a:gd name="connsiteY0" fmla="*/ 0 h 112748"/>
                <a:gd name="connsiteX1" fmla="*/ 4219 w 215786"/>
                <a:gd name="connsiteY1" fmla="*/ 0 h 112748"/>
                <a:gd name="connsiteX2" fmla="*/ 0 w 215786"/>
                <a:gd name="connsiteY2" fmla="*/ 4219 h 112748"/>
                <a:gd name="connsiteX3" fmla="*/ 0 w 215786"/>
                <a:gd name="connsiteY3" fmla="*/ 108529 h 112748"/>
                <a:gd name="connsiteX4" fmla="*/ 4219 w 215786"/>
                <a:gd name="connsiteY4" fmla="*/ 112748 h 112748"/>
                <a:gd name="connsiteX5" fmla="*/ 211567 w 215786"/>
                <a:gd name="connsiteY5" fmla="*/ 112748 h 112748"/>
                <a:gd name="connsiteX6" fmla="*/ 215786 w 215786"/>
                <a:gd name="connsiteY6" fmla="*/ 108529 h 112748"/>
                <a:gd name="connsiteX7" fmla="*/ 215786 w 215786"/>
                <a:gd name="connsiteY7" fmla="*/ 4219 h 112748"/>
                <a:gd name="connsiteX8" fmla="*/ 211567 w 215786"/>
                <a:gd name="connsiteY8" fmla="*/ 0 h 11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786" h="112748">
                  <a:moveTo>
                    <a:pt x="211567" y="0"/>
                  </a:moveTo>
                  <a:lnTo>
                    <a:pt x="4219" y="0"/>
                  </a:lnTo>
                  <a:cubicBezTo>
                    <a:pt x="1888" y="0"/>
                    <a:pt x="0" y="1889"/>
                    <a:pt x="0" y="4219"/>
                  </a:cubicBezTo>
                  <a:lnTo>
                    <a:pt x="0" y="108529"/>
                  </a:lnTo>
                  <a:cubicBezTo>
                    <a:pt x="0" y="110860"/>
                    <a:pt x="1889" y="112748"/>
                    <a:pt x="4219" y="112748"/>
                  </a:cubicBezTo>
                  <a:lnTo>
                    <a:pt x="211567" y="112748"/>
                  </a:lnTo>
                  <a:cubicBezTo>
                    <a:pt x="213898" y="112748"/>
                    <a:pt x="215786" y="110859"/>
                    <a:pt x="215786" y="108529"/>
                  </a:cubicBezTo>
                  <a:lnTo>
                    <a:pt x="215786" y="4219"/>
                  </a:lnTo>
                  <a:cubicBezTo>
                    <a:pt x="215787" y="1888"/>
                    <a:pt x="213898" y="0"/>
                    <a:pt x="211567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  <p:grpSp>
          <p:nvGrpSpPr>
            <p:cNvPr id="1107" name="Group 1106">
              <a:extLst>
                <a:ext uri="{FF2B5EF4-FFF2-40B4-BE49-F238E27FC236}">
                  <a16:creationId xmlns:a16="http://schemas.microsoft.com/office/drawing/2014/main" id="{5599D1FE-6522-D415-DBC5-A35E9C0B0D4D}"/>
                </a:ext>
              </a:extLst>
            </p:cNvPr>
            <p:cNvGrpSpPr/>
            <p:nvPr/>
          </p:nvGrpSpPr>
          <p:grpSpPr>
            <a:xfrm>
              <a:off x="1656406" y="4255440"/>
              <a:ext cx="148315" cy="148251"/>
              <a:chOff x="1656406" y="4255440"/>
              <a:chExt cx="148315" cy="148251"/>
            </a:xfrm>
          </p:grpSpPr>
          <p:sp>
            <p:nvSpPr>
              <p:cNvPr id="1090" name="Freeform: Shape 1089">
                <a:extLst>
                  <a:ext uri="{FF2B5EF4-FFF2-40B4-BE49-F238E27FC236}">
                    <a16:creationId xmlns:a16="http://schemas.microsoft.com/office/drawing/2014/main" id="{FED4928F-87CF-7140-2CFF-3C7462B8C3B5}"/>
                  </a:ext>
                </a:extLst>
              </p:cNvPr>
              <p:cNvSpPr/>
              <p:nvPr/>
            </p:nvSpPr>
            <p:spPr>
              <a:xfrm rot="21071832">
                <a:off x="1656406" y="4255440"/>
                <a:ext cx="148181" cy="148181"/>
              </a:xfrm>
              <a:custGeom>
                <a:avLst/>
                <a:gdLst>
                  <a:gd name="connsiteX0" fmla="*/ 148182 w 148181"/>
                  <a:gd name="connsiteY0" fmla="*/ 74091 h 148181"/>
                  <a:gd name="connsiteX1" fmla="*/ 74091 w 148181"/>
                  <a:gd name="connsiteY1" fmla="*/ 148182 h 148181"/>
                  <a:gd name="connsiteX2" fmla="*/ 0 w 148181"/>
                  <a:gd name="connsiteY2" fmla="*/ 74091 h 148181"/>
                  <a:gd name="connsiteX3" fmla="*/ 74091 w 148181"/>
                  <a:gd name="connsiteY3" fmla="*/ 0 h 148181"/>
                  <a:gd name="connsiteX4" fmla="*/ 148182 w 148181"/>
                  <a:gd name="connsiteY4" fmla="*/ 74091 h 148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81" h="148181">
                    <a:moveTo>
                      <a:pt x="148182" y="74091"/>
                    </a:moveTo>
                    <a:cubicBezTo>
                      <a:pt x="148182" y="115010"/>
                      <a:pt x="115010" y="148182"/>
                      <a:pt x="74091" y="148182"/>
                    </a:cubicBezTo>
                    <a:cubicBezTo>
                      <a:pt x="33171" y="148182"/>
                      <a:pt x="0" y="115010"/>
                      <a:pt x="0" y="74091"/>
                    </a:cubicBezTo>
                    <a:cubicBezTo>
                      <a:pt x="0" y="33172"/>
                      <a:pt x="33171" y="0"/>
                      <a:pt x="74091" y="0"/>
                    </a:cubicBezTo>
                    <a:cubicBezTo>
                      <a:pt x="115010" y="0"/>
                      <a:pt x="148182" y="33172"/>
                      <a:pt x="148182" y="74091"/>
                    </a:cubicBezTo>
                    <a:close/>
                  </a:path>
                </a:pathLst>
              </a:custGeom>
              <a:solidFill>
                <a:srgbClr val="5D91B9"/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 dirty="0">
                  <a:latin typeface="Quicksand" pitchFamily="2" charset="0"/>
                </a:endParaRPr>
              </a:p>
            </p:txBody>
          </p:sp>
          <p:sp>
            <p:nvSpPr>
              <p:cNvPr id="1091" name="Freeform: Shape 1090">
                <a:extLst>
                  <a:ext uri="{FF2B5EF4-FFF2-40B4-BE49-F238E27FC236}">
                    <a16:creationId xmlns:a16="http://schemas.microsoft.com/office/drawing/2014/main" id="{8BE6F775-5AFD-B504-C71E-F23571D6BDE4}"/>
                  </a:ext>
                </a:extLst>
              </p:cNvPr>
              <p:cNvSpPr/>
              <p:nvPr/>
            </p:nvSpPr>
            <p:spPr>
              <a:xfrm>
                <a:off x="1665109" y="4273669"/>
                <a:ext cx="139612" cy="130022"/>
              </a:xfrm>
              <a:custGeom>
                <a:avLst/>
                <a:gdLst>
                  <a:gd name="connsiteX0" fmla="*/ 114110 w 139612"/>
                  <a:gd name="connsiteY0" fmla="*/ 0 h 130022"/>
                  <a:gd name="connsiteX1" fmla="*/ 122713 w 139612"/>
                  <a:gd name="connsiteY1" fmla="*/ 34657 h 130022"/>
                  <a:gd name="connsiteX2" fmla="*/ 48605 w 139612"/>
                  <a:gd name="connsiteY2" fmla="*/ 108765 h 130022"/>
                  <a:gd name="connsiteX3" fmla="*/ 0 w 139612"/>
                  <a:gd name="connsiteY3" fmla="*/ 90572 h 130022"/>
                  <a:gd name="connsiteX4" fmla="*/ 65505 w 139612"/>
                  <a:gd name="connsiteY4" fmla="*/ 130022 h 130022"/>
                  <a:gd name="connsiteX5" fmla="*/ 139612 w 139612"/>
                  <a:gd name="connsiteY5" fmla="*/ 55915 h 130022"/>
                  <a:gd name="connsiteX6" fmla="*/ 114110 w 139612"/>
                  <a:gd name="connsiteY6" fmla="*/ 0 h 13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612" h="130022">
                    <a:moveTo>
                      <a:pt x="114110" y="0"/>
                    </a:moveTo>
                    <a:cubicBezTo>
                      <a:pt x="119595" y="10344"/>
                      <a:pt x="122713" y="22135"/>
                      <a:pt x="122713" y="34657"/>
                    </a:cubicBezTo>
                    <a:cubicBezTo>
                      <a:pt x="122713" y="75585"/>
                      <a:pt x="89533" y="108765"/>
                      <a:pt x="48605" y="108765"/>
                    </a:cubicBezTo>
                    <a:cubicBezTo>
                      <a:pt x="30002" y="108765"/>
                      <a:pt x="13014" y="101894"/>
                      <a:pt x="0" y="90572"/>
                    </a:cubicBezTo>
                    <a:cubicBezTo>
                      <a:pt x="12439" y="114033"/>
                      <a:pt x="37100" y="130022"/>
                      <a:pt x="65505" y="130022"/>
                    </a:cubicBezTo>
                    <a:cubicBezTo>
                      <a:pt x="106433" y="130022"/>
                      <a:pt x="139612" y="96844"/>
                      <a:pt x="139612" y="55915"/>
                    </a:cubicBezTo>
                    <a:cubicBezTo>
                      <a:pt x="139612" y="33590"/>
                      <a:pt x="129727" y="13586"/>
                      <a:pt x="114110" y="0"/>
                    </a:cubicBezTo>
                    <a:close/>
                  </a:path>
                </a:pathLst>
              </a:custGeom>
              <a:solidFill>
                <a:srgbClr val="407194"/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 dirty="0">
                  <a:latin typeface="Quicksand" pitchFamily="2" charset="0"/>
                </a:endParaRPr>
              </a:p>
            </p:txBody>
          </p:sp>
        </p:grp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18A2C2A5-FA42-091E-F0C7-AF377058D579}"/>
                </a:ext>
              </a:extLst>
            </p:cNvPr>
            <p:cNvSpPr/>
            <p:nvPr/>
          </p:nvSpPr>
          <p:spPr>
            <a:xfrm>
              <a:off x="1274722" y="4309039"/>
              <a:ext cx="471552" cy="41090"/>
            </a:xfrm>
            <a:custGeom>
              <a:avLst/>
              <a:gdLst>
                <a:gd name="connsiteX0" fmla="*/ 0 w 471552"/>
                <a:gd name="connsiteY0" fmla="*/ 20545 h 41090"/>
                <a:gd name="connsiteX1" fmla="*/ 20545 w 471552"/>
                <a:gd name="connsiteY1" fmla="*/ 41090 h 41090"/>
                <a:gd name="connsiteX2" fmla="*/ 451007 w 471552"/>
                <a:gd name="connsiteY2" fmla="*/ 41090 h 41090"/>
                <a:gd name="connsiteX3" fmla="*/ 471552 w 471552"/>
                <a:gd name="connsiteY3" fmla="*/ 20545 h 41090"/>
                <a:gd name="connsiteX4" fmla="*/ 451007 w 471552"/>
                <a:gd name="connsiteY4" fmla="*/ 0 h 41090"/>
                <a:gd name="connsiteX5" fmla="*/ 20545 w 471552"/>
                <a:gd name="connsiteY5" fmla="*/ 0 h 41090"/>
                <a:gd name="connsiteX6" fmla="*/ 0 w 471552"/>
                <a:gd name="connsiteY6" fmla="*/ 20545 h 41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1552" h="41090">
                  <a:moveTo>
                    <a:pt x="0" y="20545"/>
                  </a:moveTo>
                  <a:cubicBezTo>
                    <a:pt x="0" y="31892"/>
                    <a:pt x="9198" y="41090"/>
                    <a:pt x="20545" y="41090"/>
                  </a:cubicBezTo>
                  <a:lnTo>
                    <a:pt x="451007" y="41090"/>
                  </a:lnTo>
                  <a:cubicBezTo>
                    <a:pt x="462354" y="41090"/>
                    <a:pt x="471552" y="31892"/>
                    <a:pt x="471552" y="20545"/>
                  </a:cubicBezTo>
                  <a:cubicBezTo>
                    <a:pt x="471552" y="9198"/>
                    <a:pt x="462354" y="0"/>
                    <a:pt x="451007" y="0"/>
                  </a:cubicBezTo>
                  <a:lnTo>
                    <a:pt x="20545" y="0"/>
                  </a:lnTo>
                  <a:cubicBezTo>
                    <a:pt x="9198" y="0"/>
                    <a:pt x="0" y="9198"/>
                    <a:pt x="0" y="20545"/>
                  </a:cubicBezTo>
                  <a:close/>
                </a:path>
              </a:pathLst>
            </a:custGeom>
            <a:solidFill>
              <a:srgbClr val="DDEBFD"/>
            </a:solidFill>
            <a:ln w="1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3C98795D-139F-B135-3D84-9743EA768C6D}"/>
                </a:ext>
              </a:extLst>
            </p:cNvPr>
            <p:cNvSpPr/>
            <p:nvPr/>
          </p:nvSpPr>
          <p:spPr>
            <a:xfrm>
              <a:off x="1429855" y="4612879"/>
              <a:ext cx="161284" cy="54928"/>
            </a:xfrm>
            <a:custGeom>
              <a:avLst/>
              <a:gdLst>
                <a:gd name="connsiteX0" fmla="*/ 148942 w 161284"/>
                <a:gd name="connsiteY0" fmla="*/ 0 h 54928"/>
                <a:gd name="connsiteX1" fmla="*/ 12345 w 161284"/>
                <a:gd name="connsiteY1" fmla="*/ 0 h 54928"/>
                <a:gd name="connsiteX2" fmla="*/ 0 w 161284"/>
                <a:gd name="connsiteY2" fmla="*/ 12345 h 54928"/>
                <a:gd name="connsiteX3" fmla="*/ 0 w 161284"/>
                <a:gd name="connsiteY3" fmla="*/ 46048 h 54928"/>
                <a:gd name="connsiteX4" fmla="*/ 8880 w 161284"/>
                <a:gd name="connsiteY4" fmla="*/ 54928 h 54928"/>
                <a:gd name="connsiteX5" fmla="*/ 17759 w 161284"/>
                <a:gd name="connsiteY5" fmla="*/ 46048 h 54928"/>
                <a:gd name="connsiteX6" fmla="*/ 17759 w 161284"/>
                <a:gd name="connsiteY6" fmla="*/ 17760 h 54928"/>
                <a:gd name="connsiteX7" fmla="*/ 35883 w 161284"/>
                <a:gd name="connsiteY7" fmla="*/ 17760 h 54928"/>
                <a:gd name="connsiteX8" fmla="*/ 35883 w 161284"/>
                <a:gd name="connsiteY8" fmla="*/ 24596 h 54928"/>
                <a:gd name="connsiteX9" fmla="*/ 44762 w 161284"/>
                <a:gd name="connsiteY9" fmla="*/ 33476 h 54928"/>
                <a:gd name="connsiteX10" fmla="*/ 53642 w 161284"/>
                <a:gd name="connsiteY10" fmla="*/ 24596 h 54928"/>
                <a:gd name="connsiteX11" fmla="*/ 53642 w 161284"/>
                <a:gd name="connsiteY11" fmla="*/ 17760 h 54928"/>
                <a:gd name="connsiteX12" fmla="*/ 71763 w 161284"/>
                <a:gd name="connsiteY12" fmla="*/ 17760 h 54928"/>
                <a:gd name="connsiteX13" fmla="*/ 71763 w 161284"/>
                <a:gd name="connsiteY13" fmla="*/ 46049 h 54928"/>
                <a:gd name="connsiteX14" fmla="*/ 80642 w 161284"/>
                <a:gd name="connsiteY14" fmla="*/ 54929 h 54928"/>
                <a:gd name="connsiteX15" fmla="*/ 89522 w 161284"/>
                <a:gd name="connsiteY15" fmla="*/ 46049 h 54928"/>
                <a:gd name="connsiteX16" fmla="*/ 89522 w 161284"/>
                <a:gd name="connsiteY16" fmla="*/ 17760 h 54928"/>
                <a:gd name="connsiteX17" fmla="*/ 107645 w 161284"/>
                <a:gd name="connsiteY17" fmla="*/ 17760 h 54928"/>
                <a:gd name="connsiteX18" fmla="*/ 107645 w 161284"/>
                <a:gd name="connsiteY18" fmla="*/ 24596 h 54928"/>
                <a:gd name="connsiteX19" fmla="*/ 116525 w 161284"/>
                <a:gd name="connsiteY19" fmla="*/ 33476 h 54928"/>
                <a:gd name="connsiteX20" fmla="*/ 125405 w 161284"/>
                <a:gd name="connsiteY20" fmla="*/ 24596 h 54928"/>
                <a:gd name="connsiteX21" fmla="*/ 125405 w 161284"/>
                <a:gd name="connsiteY21" fmla="*/ 17760 h 54928"/>
                <a:gd name="connsiteX22" fmla="*/ 143526 w 161284"/>
                <a:gd name="connsiteY22" fmla="*/ 17760 h 54928"/>
                <a:gd name="connsiteX23" fmla="*/ 143526 w 161284"/>
                <a:gd name="connsiteY23" fmla="*/ 46049 h 54928"/>
                <a:gd name="connsiteX24" fmla="*/ 152405 w 161284"/>
                <a:gd name="connsiteY24" fmla="*/ 54929 h 54928"/>
                <a:gd name="connsiteX25" fmla="*/ 161285 w 161284"/>
                <a:gd name="connsiteY25" fmla="*/ 46049 h 54928"/>
                <a:gd name="connsiteX26" fmla="*/ 161285 w 161284"/>
                <a:gd name="connsiteY26" fmla="*/ 12346 h 54928"/>
                <a:gd name="connsiteX27" fmla="*/ 148942 w 161284"/>
                <a:gd name="connsiteY27" fmla="*/ 0 h 54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61284" h="54928">
                  <a:moveTo>
                    <a:pt x="148942" y="0"/>
                  </a:moveTo>
                  <a:lnTo>
                    <a:pt x="12345" y="0"/>
                  </a:lnTo>
                  <a:cubicBezTo>
                    <a:pt x="5537" y="0"/>
                    <a:pt x="0" y="5539"/>
                    <a:pt x="0" y="12345"/>
                  </a:cubicBezTo>
                  <a:lnTo>
                    <a:pt x="0" y="46048"/>
                  </a:lnTo>
                  <a:cubicBezTo>
                    <a:pt x="0" y="50953"/>
                    <a:pt x="3975" y="54928"/>
                    <a:pt x="8880" y="54928"/>
                  </a:cubicBezTo>
                  <a:cubicBezTo>
                    <a:pt x="13784" y="54928"/>
                    <a:pt x="17759" y="50952"/>
                    <a:pt x="17759" y="46048"/>
                  </a:cubicBezTo>
                  <a:lnTo>
                    <a:pt x="17759" y="17760"/>
                  </a:lnTo>
                  <a:lnTo>
                    <a:pt x="35883" y="17760"/>
                  </a:lnTo>
                  <a:lnTo>
                    <a:pt x="35883" y="24596"/>
                  </a:lnTo>
                  <a:cubicBezTo>
                    <a:pt x="35883" y="29502"/>
                    <a:pt x="39858" y="33476"/>
                    <a:pt x="44762" y="33476"/>
                  </a:cubicBezTo>
                  <a:cubicBezTo>
                    <a:pt x="49666" y="33476"/>
                    <a:pt x="53642" y="29500"/>
                    <a:pt x="53642" y="24596"/>
                  </a:cubicBezTo>
                  <a:lnTo>
                    <a:pt x="53642" y="17760"/>
                  </a:lnTo>
                  <a:lnTo>
                    <a:pt x="71763" y="17760"/>
                  </a:lnTo>
                  <a:lnTo>
                    <a:pt x="71763" y="46049"/>
                  </a:lnTo>
                  <a:cubicBezTo>
                    <a:pt x="71763" y="50955"/>
                    <a:pt x="75738" y="54929"/>
                    <a:pt x="80642" y="54929"/>
                  </a:cubicBezTo>
                  <a:cubicBezTo>
                    <a:pt x="85546" y="54929"/>
                    <a:pt x="89522" y="50953"/>
                    <a:pt x="89522" y="46049"/>
                  </a:cubicBezTo>
                  <a:lnTo>
                    <a:pt x="89522" y="17760"/>
                  </a:lnTo>
                  <a:lnTo>
                    <a:pt x="107645" y="17760"/>
                  </a:lnTo>
                  <a:lnTo>
                    <a:pt x="107645" y="24596"/>
                  </a:lnTo>
                  <a:cubicBezTo>
                    <a:pt x="107645" y="29502"/>
                    <a:pt x="111621" y="33476"/>
                    <a:pt x="116525" y="33476"/>
                  </a:cubicBezTo>
                  <a:cubicBezTo>
                    <a:pt x="121429" y="33476"/>
                    <a:pt x="125405" y="29500"/>
                    <a:pt x="125405" y="24596"/>
                  </a:cubicBezTo>
                  <a:lnTo>
                    <a:pt x="125405" y="17760"/>
                  </a:lnTo>
                  <a:lnTo>
                    <a:pt x="143526" y="17760"/>
                  </a:lnTo>
                  <a:lnTo>
                    <a:pt x="143526" y="46049"/>
                  </a:lnTo>
                  <a:cubicBezTo>
                    <a:pt x="143526" y="50955"/>
                    <a:pt x="147501" y="54929"/>
                    <a:pt x="152405" y="54929"/>
                  </a:cubicBezTo>
                  <a:cubicBezTo>
                    <a:pt x="157309" y="54929"/>
                    <a:pt x="161285" y="50953"/>
                    <a:pt x="161285" y="46049"/>
                  </a:cubicBezTo>
                  <a:lnTo>
                    <a:pt x="161285" y="12346"/>
                  </a:lnTo>
                  <a:cubicBezTo>
                    <a:pt x="161288" y="5539"/>
                    <a:pt x="155750" y="0"/>
                    <a:pt x="148942" y="0"/>
                  </a:cubicBezTo>
                  <a:close/>
                </a:path>
              </a:pathLst>
            </a:custGeom>
            <a:solidFill>
              <a:schemeClr val="accent2"/>
            </a:solidFill>
            <a:ln w="1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  <p:grpSp>
          <p:nvGrpSpPr>
            <p:cNvPr id="1106" name="Group 1105">
              <a:extLst>
                <a:ext uri="{FF2B5EF4-FFF2-40B4-BE49-F238E27FC236}">
                  <a16:creationId xmlns:a16="http://schemas.microsoft.com/office/drawing/2014/main" id="{956B4BDF-F1D0-3F06-3D9A-ECB50EDC43B1}"/>
                </a:ext>
              </a:extLst>
            </p:cNvPr>
            <p:cNvGrpSpPr/>
            <p:nvPr/>
          </p:nvGrpSpPr>
          <p:grpSpPr>
            <a:xfrm>
              <a:off x="1216635" y="4248416"/>
              <a:ext cx="346433" cy="165235"/>
              <a:chOff x="1216635" y="4248416"/>
              <a:chExt cx="346433" cy="165235"/>
            </a:xfrm>
          </p:grpSpPr>
          <p:sp>
            <p:nvSpPr>
              <p:cNvPr id="1104" name="Freeform: Shape 1103">
                <a:extLst>
                  <a:ext uri="{FF2B5EF4-FFF2-40B4-BE49-F238E27FC236}">
                    <a16:creationId xmlns:a16="http://schemas.microsoft.com/office/drawing/2014/main" id="{DB91CF4D-F7CB-FBD3-2C8D-5B84AF3E46CF}"/>
                  </a:ext>
                </a:extLst>
              </p:cNvPr>
              <p:cNvSpPr/>
              <p:nvPr/>
            </p:nvSpPr>
            <p:spPr>
              <a:xfrm rot="21355842">
                <a:off x="1216635" y="4248416"/>
                <a:ext cx="346433" cy="165235"/>
              </a:xfrm>
              <a:custGeom>
                <a:avLst/>
                <a:gdLst>
                  <a:gd name="connsiteX0" fmla="*/ 74146 w 346433"/>
                  <a:gd name="connsiteY0" fmla="*/ 0 h 165235"/>
                  <a:gd name="connsiteX1" fmla="*/ 148292 w 346433"/>
                  <a:gd name="connsiteY1" fmla="*/ 74146 h 165235"/>
                  <a:gd name="connsiteX2" fmla="*/ 74146 w 346433"/>
                  <a:gd name="connsiteY2" fmla="*/ 148292 h 165235"/>
                  <a:gd name="connsiteX3" fmla="*/ 0 w 346433"/>
                  <a:gd name="connsiteY3" fmla="*/ 74146 h 165235"/>
                  <a:gd name="connsiteX4" fmla="*/ 74146 w 346433"/>
                  <a:gd name="connsiteY4" fmla="*/ 0 h 165235"/>
                  <a:gd name="connsiteX5" fmla="*/ 320572 w 346433"/>
                  <a:gd name="connsiteY5" fmla="*/ 17352 h 165235"/>
                  <a:gd name="connsiteX6" fmla="*/ 310054 w 346433"/>
                  <a:gd name="connsiteY6" fmla="*/ 165193 h 165235"/>
                  <a:gd name="connsiteX7" fmla="*/ 241393 w 346433"/>
                  <a:gd name="connsiteY7" fmla="*/ 86013 h 165235"/>
                  <a:gd name="connsiteX8" fmla="*/ 320572 w 346433"/>
                  <a:gd name="connsiteY8" fmla="*/ 17352 h 165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6433" h="165235">
                    <a:moveTo>
                      <a:pt x="74146" y="0"/>
                    </a:moveTo>
                    <a:cubicBezTo>
                      <a:pt x="115096" y="0"/>
                      <a:pt x="148292" y="33196"/>
                      <a:pt x="148292" y="74146"/>
                    </a:cubicBezTo>
                    <a:cubicBezTo>
                      <a:pt x="148292" y="115096"/>
                      <a:pt x="115096" y="148292"/>
                      <a:pt x="74146" y="148292"/>
                    </a:cubicBezTo>
                    <a:cubicBezTo>
                      <a:pt x="33196" y="148292"/>
                      <a:pt x="0" y="115096"/>
                      <a:pt x="0" y="74146"/>
                    </a:cubicBezTo>
                    <a:cubicBezTo>
                      <a:pt x="0" y="33196"/>
                      <a:pt x="33196" y="0"/>
                      <a:pt x="74146" y="0"/>
                    </a:cubicBezTo>
                    <a:close/>
                    <a:moveTo>
                      <a:pt x="320572" y="17352"/>
                    </a:moveTo>
                    <a:cubicBezTo>
                      <a:pt x="361396" y="20256"/>
                      <a:pt x="350879" y="168098"/>
                      <a:pt x="310054" y="165193"/>
                    </a:cubicBezTo>
                    <a:cubicBezTo>
                      <a:pt x="269229" y="162289"/>
                      <a:pt x="238488" y="126838"/>
                      <a:pt x="241393" y="86013"/>
                    </a:cubicBezTo>
                    <a:cubicBezTo>
                      <a:pt x="244297" y="45188"/>
                      <a:pt x="279747" y="14448"/>
                      <a:pt x="320572" y="17352"/>
                    </a:cubicBezTo>
                    <a:close/>
                  </a:path>
                </a:pathLst>
              </a:custGeom>
              <a:solidFill>
                <a:srgbClr val="5D91B9"/>
              </a:solidFill>
              <a:ln w="11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 dirty="0">
                  <a:latin typeface="Quicksand" pitchFamily="2" charset="0"/>
                </a:endParaRPr>
              </a:p>
            </p:txBody>
          </p:sp>
          <p:sp>
            <p:nvSpPr>
              <p:cNvPr id="1105" name="Freeform: Shape 1104">
                <a:extLst>
                  <a:ext uri="{FF2B5EF4-FFF2-40B4-BE49-F238E27FC236}">
                    <a16:creationId xmlns:a16="http://schemas.microsoft.com/office/drawing/2014/main" id="{1301683E-E7BB-2BF1-055D-D4BC1855ED33}"/>
                  </a:ext>
                </a:extLst>
              </p:cNvPr>
              <p:cNvSpPr/>
              <p:nvPr/>
            </p:nvSpPr>
            <p:spPr>
              <a:xfrm>
                <a:off x="1224878" y="4273669"/>
                <a:ext cx="139612" cy="130022"/>
              </a:xfrm>
              <a:custGeom>
                <a:avLst/>
                <a:gdLst>
                  <a:gd name="connsiteX0" fmla="*/ 65505 w 139612"/>
                  <a:gd name="connsiteY0" fmla="*/ 34657 h 130022"/>
                  <a:gd name="connsiteX1" fmla="*/ 86762 w 139612"/>
                  <a:gd name="connsiteY1" fmla="*/ 55915 h 130022"/>
                  <a:gd name="connsiteX2" fmla="*/ 65505 w 139612"/>
                  <a:gd name="connsiteY2" fmla="*/ 77172 h 130022"/>
                  <a:gd name="connsiteX3" fmla="*/ 44247 w 139612"/>
                  <a:gd name="connsiteY3" fmla="*/ 55915 h 130022"/>
                  <a:gd name="connsiteX4" fmla="*/ 65505 w 139612"/>
                  <a:gd name="connsiteY4" fmla="*/ 34657 h 130022"/>
                  <a:gd name="connsiteX5" fmla="*/ 114110 w 139612"/>
                  <a:gd name="connsiteY5" fmla="*/ 0 h 130022"/>
                  <a:gd name="connsiteX6" fmla="*/ 139612 w 139612"/>
                  <a:gd name="connsiteY6" fmla="*/ 55915 h 130022"/>
                  <a:gd name="connsiteX7" fmla="*/ 65505 w 139612"/>
                  <a:gd name="connsiteY7" fmla="*/ 130022 h 130022"/>
                  <a:gd name="connsiteX8" fmla="*/ 0 w 139612"/>
                  <a:gd name="connsiteY8" fmla="*/ 90572 h 130022"/>
                  <a:gd name="connsiteX9" fmla="*/ 48605 w 139612"/>
                  <a:gd name="connsiteY9" fmla="*/ 108765 h 130022"/>
                  <a:gd name="connsiteX10" fmla="*/ 122713 w 139612"/>
                  <a:gd name="connsiteY10" fmla="*/ 34657 h 130022"/>
                  <a:gd name="connsiteX11" fmla="*/ 114110 w 139612"/>
                  <a:gd name="connsiteY11" fmla="*/ 0 h 13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9612" h="130022">
                    <a:moveTo>
                      <a:pt x="65505" y="34657"/>
                    </a:moveTo>
                    <a:cubicBezTo>
                      <a:pt x="77245" y="34657"/>
                      <a:pt x="86762" y="44174"/>
                      <a:pt x="86762" y="55915"/>
                    </a:cubicBezTo>
                    <a:cubicBezTo>
                      <a:pt x="86762" y="67655"/>
                      <a:pt x="77245" y="77172"/>
                      <a:pt x="65505" y="77172"/>
                    </a:cubicBezTo>
                    <a:cubicBezTo>
                      <a:pt x="53764" y="77172"/>
                      <a:pt x="44247" y="67655"/>
                      <a:pt x="44247" y="55915"/>
                    </a:cubicBezTo>
                    <a:cubicBezTo>
                      <a:pt x="44247" y="44174"/>
                      <a:pt x="53764" y="34657"/>
                      <a:pt x="65505" y="34657"/>
                    </a:cubicBezTo>
                    <a:close/>
                    <a:moveTo>
                      <a:pt x="114110" y="0"/>
                    </a:moveTo>
                    <a:cubicBezTo>
                      <a:pt x="129727" y="13586"/>
                      <a:pt x="139612" y="33590"/>
                      <a:pt x="139612" y="55915"/>
                    </a:cubicBezTo>
                    <a:cubicBezTo>
                      <a:pt x="139612" y="96844"/>
                      <a:pt x="106433" y="130022"/>
                      <a:pt x="65505" y="130022"/>
                    </a:cubicBezTo>
                    <a:cubicBezTo>
                      <a:pt x="37100" y="130022"/>
                      <a:pt x="12439" y="114033"/>
                      <a:pt x="0" y="90572"/>
                    </a:cubicBezTo>
                    <a:cubicBezTo>
                      <a:pt x="13014" y="101894"/>
                      <a:pt x="30002" y="108765"/>
                      <a:pt x="48605" y="108765"/>
                    </a:cubicBezTo>
                    <a:cubicBezTo>
                      <a:pt x="89533" y="108765"/>
                      <a:pt x="122713" y="75585"/>
                      <a:pt x="122713" y="34657"/>
                    </a:cubicBezTo>
                    <a:cubicBezTo>
                      <a:pt x="122713" y="22135"/>
                      <a:pt x="119595" y="10344"/>
                      <a:pt x="114110" y="0"/>
                    </a:cubicBezTo>
                    <a:close/>
                  </a:path>
                </a:pathLst>
              </a:custGeom>
              <a:solidFill>
                <a:srgbClr val="407194"/>
              </a:solidFill>
              <a:ln w="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 dirty="0">
                  <a:latin typeface="Quicksand" pitchFamily="2" charset="0"/>
                </a:endParaRPr>
              </a:p>
            </p:txBody>
          </p:sp>
        </p:grpSp>
      </p:grpSp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E80A0327-C47C-CBCC-F681-1B9FCCF596B8}"/>
              </a:ext>
            </a:extLst>
          </p:cNvPr>
          <p:cNvGrpSpPr/>
          <p:nvPr/>
        </p:nvGrpSpPr>
        <p:grpSpPr>
          <a:xfrm>
            <a:off x="2396935" y="2527221"/>
            <a:ext cx="555617" cy="660810"/>
            <a:chOff x="1293016" y="2279180"/>
            <a:chExt cx="466985" cy="55539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1652AB50-172A-82B0-A278-C686F3A8505E}"/>
                </a:ext>
              </a:extLst>
            </p:cNvPr>
            <p:cNvSpPr/>
            <p:nvPr/>
          </p:nvSpPr>
          <p:spPr>
            <a:xfrm>
              <a:off x="1293016" y="2279180"/>
              <a:ext cx="466985" cy="555399"/>
            </a:xfrm>
            <a:custGeom>
              <a:avLst/>
              <a:gdLst>
                <a:gd name="connsiteX0" fmla="*/ 231817 w 466985"/>
                <a:gd name="connsiteY0" fmla="*/ 6 h 555399"/>
                <a:gd name="connsiteX1" fmla="*/ 466985 w 466985"/>
                <a:gd name="connsiteY1" fmla="*/ 233495 h 555399"/>
                <a:gd name="connsiteX2" fmla="*/ 376277 w 466985"/>
                <a:gd name="connsiteY2" fmla="*/ 418236 h 555399"/>
                <a:gd name="connsiteX3" fmla="*/ 376277 w 466985"/>
                <a:gd name="connsiteY3" fmla="*/ 515697 h 555399"/>
                <a:gd name="connsiteX4" fmla="*/ 364466 w 466985"/>
                <a:gd name="connsiteY4" fmla="*/ 544201 h 555399"/>
                <a:gd name="connsiteX5" fmla="*/ 337442 w 466985"/>
                <a:gd name="connsiteY5" fmla="*/ 555399 h 555399"/>
                <a:gd name="connsiteX6" fmla="*/ 129551 w 466985"/>
                <a:gd name="connsiteY6" fmla="*/ 555399 h 555399"/>
                <a:gd name="connsiteX7" fmla="*/ 102526 w 466985"/>
                <a:gd name="connsiteY7" fmla="*/ 544201 h 555399"/>
                <a:gd name="connsiteX8" fmla="*/ 90715 w 466985"/>
                <a:gd name="connsiteY8" fmla="*/ 515697 h 555399"/>
                <a:gd name="connsiteX9" fmla="*/ 90715 w 466985"/>
                <a:gd name="connsiteY9" fmla="*/ 418236 h 555399"/>
                <a:gd name="connsiteX10" fmla="*/ 8 w 466985"/>
                <a:gd name="connsiteY10" fmla="*/ 231580 h 555399"/>
                <a:gd name="connsiteX11" fmla="*/ 231817 w 466985"/>
                <a:gd name="connsiteY11" fmla="*/ 6 h 55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6985" h="555399">
                  <a:moveTo>
                    <a:pt x="231817" y="6"/>
                  </a:moveTo>
                  <a:cubicBezTo>
                    <a:pt x="361546" y="-901"/>
                    <a:pt x="466985" y="103984"/>
                    <a:pt x="466985" y="233495"/>
                  </a:cubicBezTo>
                  <a:cubicBezTo>
                    <a:pt x="466985" y="308665"/>
                    <a:pt x="431458" y="375537"/>
                    <a:pt x="376277" y="418236"/>
                  </a:cubicBezTo>
                  <a:lnTo>
                    <a:pt x="376277" y="515697"/>
                  </a:lnTo>
                  <a:cubicBezTo>
                    <a:pt x="376277" y="526826"/>
                    <a:pt x="371763" y="536904"/>
                    <a:pt x="364466" y="544201"/>
                  </a:cubicBezTo>
                  <a:lnTo>
                    <a:pt x="337442" y="555399"/>
                  </a:lnTo>
                  <a:lnTo>
                    <a:pt x="129551" y="555399"/>
                  </a:lnTo>
                  <a:lnTo>
                    <a:pt x="102526" y="544201"/>
                  </a:lnTo>
                  <a:cubicBezTo>
                    <a:pt x="95230" y="536904"/>
                    <a:pt x="90715" y="526826"/>
                    <a:pt x="90715" y="515697"/>
                  </a:cubicBezTo>
                  <a:lnTo>
                    <a:pt x="90715" y="418236"/>
                  </a:lnTo>
                  <a:cubicBezTo>
                    <a:pt x="35065" y="375167"/>
                    <a:pt x="-597" y="307522"/>
                    <a:pt x="8" y="231580"/>
                  </a:cubicBezTo>
                  <a:cubicBezTo>
                    <a:pt x="1032" y="104555"/>
                    <a:pt x="104792" y="913"/>
                    <a:pt x="231817" y="6"/>
                  </a:cubicBezTo>
                  <a:close/>
                </a:path>
              </a:pathLst>
            </a:custGeom>
            <a:solidFill>
              <a:srgbClr val="F59A1D"/>
            </a:solidFill>
            <a:ln w="1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4C43A249-9600-7A20-6F84-4FF4A648C760}"/>
                </a:ext>
              </a:extLst>
            </p:cNvPr>
            <p:cNvSpPr/>
            <p:nvPr/>
          </p:nvSpPr>
          <p:spPr>
            <a:xfrm>
              <a:off x="1435804" y="2752882"/>
              <a:ext cx="181415" cy="26876"/>
            </a:xfrm>
            <a:custGeom>
              <a:avLst/>
              <a:gdLst>
                <a:gd name="connsiteX0" fmla="*/ 167978 w 181415"/>
                <a:gd name="connsiteY0" fmla="*/ 26876 h 26876"/>
                <a:gd name="connsiteX1" fmla="*/ 13438 w 181415"/>
                <a:gd name="connsiteY1" fmla="*/ 26876 h 26876"/>
                <a:gd name="connsiteX2" fmla="*/ 0 w 181415"/>
                <a:gd name="connsiteY2" fmla="*/ 13438 h 26876"/>
                <a:gd name="connsiteX3" fmla="*/ 13438 w 181415"/>
                <a:gd name="connsiteY3" fmla="*/ 0 h 26876"/>
                <a:gd name="connsiteX4" fmla="*/ 167978 w 181415"/>
                <a:gd name="connsiteY4" fmla="*/ 0 h 26876"/>
                <a:gd name="connsiteX5" fmla="*/ 181416 w 181415"/>
                <a:gd name="connsiteY5" fmla="*/ 13438 h 26876"/>
                <a:gd name="connsiteX6" fmla="*/ 167978 w 181415"/>
                <a:gd name="connsiteY6" fmla="*/ 26876 h 2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415" h="26876">
                  <a:moveTo>
                    <a:pt x="167978" y="26876"/>
                  </a:moveTo>
                  <a:lnTo>
                    <a:pt x="13438" y="26876"/>
                  </a:lnTo>
                  <a:cubicBezTo>
                    <a:pt x="6017" y="26876"/>
                    <a:pt x="0" y="20859"/>
                    <a:pt x="0" y="13438"/>
                  </a:cubicBezTo>
                  <a:cubicBezTo>
                    <a:pt x="0" y="6017"/>
                    <a:pt x="6017" y="0"/>
                    <a:pt x="13438" y="0"/>
                  </a:cubicBezTo>
                  <a:lnTo>
                    <a:pt x="167978" y="0"/>
                  </a:lnTo>
                  <a:cubicBezTo>
                    <a:pt x="175399" y="0"/>
                    <a:pt x="181416" y="6017"/>
                    <a:pt x="181416" y="13438"/>
                  </a:cubicBezTo>
                  <a:cubicBezTo>
                    <a:pt x="181416" y="20859"/>
                    <a:pt x="175399" y="26876"/>
                    <a:pt x="167978" y="2687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C29B9E24-2504-519C-D8FC-DEBA4D0B6716}"/>
                </a:ext>
              </a:extLst>
            </p:cNvPr>
            <p:cNvSpPr/>
            <p:nvPr/>
          </p:nvSpPr>
          <p:spPr>
            <a:xfrm>
              <a:off x="1590344" y="2623540"/>
              <a:ext cx="26876" cy="70550"/>
            </a:xfrm>
            <a:custGeom>
              <a:avLst/>
              <a:gdLst>
                <a:gd name="connsiteX0" fmla="*/ 13438 w 26876"/>
                <a:gd name="connsiteY0" fmla="*/ 70551 h 70550"/>
                <a:gd name="connsiteX1" fmla="*/ 0 w 26876"/>
                <a:gd name="connsiteY1" fmla="*/ 57112 h 70550"/>
                <a:gd name="connsiteX2" fmla="*/ 0 w 26876"/>
                <a:gd name="connsiteY2" fmla="*/ 13438 h 70550"/>
                <a:gd name="connsiteX3" fmla="*/ 13438 w 26876"/>
                <a:gd name="connsiteY3" fmla="*/ 0 h 70550"/>
                <a:gd name="connsiteX4" fmla="*/ 26876 w 26876"/>
                <a:gd name="connsiteY4" fmla="*/ 13438 h 70550"/>
                <a:gd name="connsiteX5" fmla="*/ 26876 w 26876"/>
                <a:gd name="connsiteY5" fmla="*/ 57112 h 70550"/>
                <a:gd name="connsiteX6" fmla="*/ 13438 w 26876"/>
                <a:gd name="connsiteY6" fmla="*/ 70551 h 7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76" h="70550">
                  <a:moveTo>
                    <a:pt x="13438" y="70551"/>
                  </a:moveTo>
                  <a:cubicBezTo>
                    <a:pt x="6017" y="70551"/>
                    <a:pt x="0" y="64534"/>
                    <a:pt x="0" y="57112"/>
                  </a:cubicBezTo>
                  <a:lnTo>
                    <a:pt x="0" y="13438"/>
                  </a:lnTo>
                  <a:cubicBezTo>
                    <a:pt x="0" y="6017"/>
                    <a:pt x="6017" y="0"/>
                    <a:pt x="13438" y="0"/>
                  </a:cubicBezTo>
                  <a:cubicBezTo>
                    <a:pt x="20859" y="0"/>
                    <a:pt x="26876" y="6017"/>
                    <a:pt x="26876" y="13438"/>
                  </a:cubicBezTo>
                  <a:lnTo>
                    <a:pt x="26876" y="57112"/>
                  </a:lnTo>
                  <a:cubicBezTo>
                    <a:pt x="26876" y="64535"/>
                    <a:pt x="20859" y="70551"/>
                    <a:pt x="13438" y="7055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4E156B2B-7A59-3474-4607-DD21A61BFDD2}"/>
                </a:ext>
              </a:extLst>
            </p:cNvPr>
            <p:cNvSpPr/>
            <p:nvPr/>
          </p:nvSpPr>
          <p:spPr>
            <a:xfrm>
              <a:off x="1439164" y="2618500"/>
              <a:ext cx="80629" cy="80629"/>
            </a:xfrm>
            <a:custGeom>
              <a:avLst/>
              <a:gdLst>
                <a:gd name="connsiteX0" fmla="*/ 80629 w 80629"/>
                <a:gd name="connsiteY0" fmla="*/ 40315 h 80629"/>
                <a:gd name="connsiteX1" fmla="*/ 40315 w 80629"/>
                <a:gd name="connsiteY1" fmla="*/ 80629 h 80629"/>
                <a:gd name="connsiteX2" fmla="*/ 0 w 80629"/>
                <a:gd name="connsiteY2" fmla="*/ 40315 h 80629"/>
                <a:gd name="connsiteX3" fmla="*/ 40315 w 80629"/>
                <a:gd name="connsiteY3" fmla="*/ 0 h 80629"/>
                <a:gd name="connsiteX4" fmla="*/ 80629 w 80629"/>
                <a:gd name="connsiteY4" fmla="*/ 40315 h 8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629" h="80629">
                  <a:moveTo>
                    <a:pt x="80629" y="40315"/>
                  </a:moveTo>
                  <a:cubicBezTo>
                    <a:pt x="80629" y="62580"/>
                    <a:pt x="62580" y="80629"/>
                    <a:pt x="40315" y="80629"/>
                  </a:cubicBezTo>
                  <a:cubicBezTo>
                    <a:pt x="18049" y="80629"/>
                    <a:pt x="0" y="62580"/>
                    <a:pt x="0" y="40315"/>
                  </a:cubicBezTo>
                  <a:cubicBezTo>
                    <a:pt x="0" y="18049"/>
                    <a:pt x="18049" y="0"/>
                    <a:pt x="40315" y="0"/>
                  </a:cubicBezTo>
                  <a:cubicBezTo>
                    <a:pt x="62580" y="0"/>
                    <a:pt x="80629" y="18049"/>
                    <a:pt x="80629" y="40315"/>
                  </a:cubicBezTo>
                  <a:close/>
                </a:path>
              </a:pathLst>
            </a:custGeom>
            <a:solidFill>
              <a:srgbClr val="C71B34"/>
            </a:solidFill>
            <a:ln w="1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23FAAD5A-6E0D-C7AB-9132-3A2BEAB3DA98}"/>
                </a:ext>
              </a:extLst>
            </p:cNvPr>
            <p:cNvSpPr/>
            <p:nvPr/>
          </p:nvSpPr>
          <p:spPr>
            <a:xfrm>
              <a:off x="1439128" y="2618496"/>
              <a:ext cx="52561" cy="66395"/>
            </a:xfrm>
            <a:custGeom>
              <a:avLst/>
              <a:gdLst>
                <a:gd name="connsiteX0" fmla="*/ 42781 w 52561"/>
                <a:gd name="connsiteY0" fmla="*/ 76 h 66395"/>
                <a:gd name="connsiteX1" fmla="*/ 46838 w 52561"/>
                <a:gd name="connsiteY1" fmla="*/ 19723 h 66395"/>
                <a:gd name="connsiteX2" fmla="*/ 25232 w 52561"/>
                <a:gd name="connsiteY2" fmla="*/ 55437 h 66395"/>
                <a:gd name="connsiteX3" fmla="*/ 6039 w 52561"/>
                <a:gd name="connsiteY3" fmla="*/ 61490 h 66395"/>
                <a:gd name="connsiteX4" fmla="*/ 42781 w 52561"/>
                <a:gd name="connsiteY4" fmla="*/ 76 h 6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61" h="66395">
                  <a:moveTo>
                    <a:pt x="42781" y="76"/>
                  </a:moveTo>
                  <a:cubicBezTo>
                    <a:pt x="53432" y="711"/>
                    <a:pt x="56273" y="14742"/>
                    <a:pt x="46838" y="19723"/>
                  </a:cubicBezTo>
                  <a:cubicBezTo>
                    <a:pt x="34234" y="26378"/>
                    <a:pt x="25232" y="39600"/>
                    <a:pt x="25232" y="55437"/>
                  </a:cubicBezTo>
                  <a:cubicBezTo>
                    <a:pt x="25232" y="66636"/>
                    <a:pt x="11483" y="70287"/>
                    <a:pt x="6039" y="61490"/>
                  </a:cubicBezTo>
                  <a:cubicBezTo>
                    <a:pt x="-10953" y="34028"/>
                    <a:pt x="10010" y="-1874"/>
                    <a:pt x="42781" y="76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1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9DBD0D87-3970-15B8-1637-7FF7C039FC4D}"/>
                </a:ext>
              </a:extLst>
            </p:cNvPr>
            <p:cNvSpPr/>
            <p:nvPr/>
          </p:nvSpPr>
          <p:spPr>
            <a:xfrm>
              <a:off x="1360118" y="2346377"/>
              <a:ext cx="332788" cy="206612"/>
            </a:xfrm>
            <a:custGeom>
              <a:avLst/>
              <a:gdLst>
                <a:gd name="connsiteX0" fmla="*/ 166394 w 332788"/>
                <a:gd name="connsiteY0" fmla="*/ 0 h 206612"/>
                <a:gd name="connsiteX1" fmla="*/ 3221 w 332788"/>
                <a:gd name="connsiteY1" fmla="*/ 198583 h 206612"/>
                <a:gd name="connsiteX2" fmla="*/ 13098 w 332788"/>
                <a:gd name="connsiteY2" fmla="*/ 206612 h 206612"/>
                <a:gd name="connsiteX3" fmla="*/ 319692 w 332788"/>
                <a:gd name="connsiteY3" fmla="*/ 206612 h 206612"/>
                <a:gd name="connsiteX4" fmla="*/ 329567 w 332788"/>
                <a:gd name="connsiteY4" fmla="*/ 198585 h 206612"/>
                <a:gd name="connsiteX5" fmla="*/ 166394 w 332788"/>
                <a:gd name="connsiteY5" fmla="*/ 0 h 206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788" h="206612">
                  <a:moveTo>
                    <a:pt x="166394" y="0"/>
                  </a:moveTo>
                  <a:cubicBezTo>
                    <a:pt x="61235" y="0"/>
                    <a:pt x="-17093" y="96369"/>
                    <a:pt x="3221" y="198583"/>
                  </a:cubicBezTo>
                  <a:cubicBezTo>
                    <a:pt x="4151" y="203268"/>
                    <a:pt x="8322" y="206612"/>
                    <a:pt x="13098" y="206612"/>
                  </a:cubicBezTo>
                  <a:lnTo>
                    <a:pt x="319692" y="206612"/>
                  </a:lnTo>
                  <a:cubicBezTo>
                    <a:pt x="324468" y="206612"/>
                    <a:pt x="328637" y="203268"/>
                    <a:pt x="329567" y="198585"/>
                  </a:cubicBezTo>
                  <a:cubicBezTo>
                    <a:pt x="349881" y="96370"/>
                    <a:pt x="271570" y="0"/>
                    <a:pt x="166394" y="0"/>
                  </a:cubicBezTo>
                  <a:close/>
                </a:path>
              </a:pathLst>
            </a:custGeom>
            <a:solidFill>
              <a:schemeClr val="bg2"/>
            </a:solidFill>
            <a:ln w="1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CB837E48-9F12-9578-A6A5-FF6B2BA8D531}"/>
                </a:ext>
              </a:extLst>
            </p:cNvPr>
            <p:cNvSpPr/>
            <p:nvPr/>
          </p:nvSpPr>
          <p:spPr>
            <a:xfrm>
              <a:off x="1360120" y="2346377"/>
              <a:ext cx="227626" cy="206612"/>
            </a:xfrm>
            <a:custGeom>
              <a:avLst/>
              <a:gdLst>
                <a:gd name="connsiteX0" fmla="*/ 215523 w 227626"/>
                <a:gd name="connsiteY0" fmla="*/ 34392 h 206612"/>
                <a:gd name="connsiteX1" fmla="*/ 67311 w 227626"/>
                <a:gd name="connsiteY1" fmla="*/ 193502 h 206612"/>
                <a:gd name="connsiteX2" fmla="*/ 53879 w 227626"/>
                <a:gd name="connsiteY2" fmla="*/ 206612 h 206612"/>
                <a:gd name="connsiteX3" fmla="*/ 13096 w 227626"/>
                <a:gd name="connsiteY3" fmla="*/ 206612 h 206612"/>
                <a:gd name="connsiteX4" fmla="*/ 3219 w 227626"/>
                <a:gd name="connsiteY4" fmla="*/ 198583 h 206612"/>
                <a:gd name="connsiteX5" fmla="*/ 166393 w 227626"/>
                <a:gd name="connsiteY5" fmla="*/ 0 h 206612"/>
                <a:gd name="connsiteX6" fmla="*/ 218367 w 227626"/>
                <a:gd name="connsiteY6" fmla="*/ 8243 h 206612"/>
                <a:gd name="connsiteX7" fmla="*/ 215523 w 227626"/>
                <a:gd name="connsiteY7" fmla="*/ 34392 h 206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626" h="206612">
                  <a:moveTo>
                    <a:pt x="215523" y="34392"/>
                  </a:moveTo>
                  <a:cubicBezTo>
                    <a:pt x="135065" y="43083"/>
                    <a:pt x="70309" y="110640"/>
                    <a:pt x="67311" y="193502"/>
                  </a:cubicBezTo>
                  <a:cubicBezTo>
                    <a:pt x="67047" y="200790"/>
                    <a:pt x="61175" y="206612"/>
                    <a:pt x="53879" y="206612"/>
                  </a:cubicBezTo>
                  <a:lnTo>
                    <a:pt x="13096" y="206612"/>
                  </a:lnTo>
                  <a:cubicBezTo>
                    <a:pt x="8326" y="206612"/>
                    <a:pt x="4143" y="203270"/>
                    <a:pt x="3219" y="198583"/>
                  </a:cubicBezTo>
                  <a:cubicBezTo>
                    <a:pt x="-17089" y="96369"/>
                    <a:pt x="61239" y="0"/>
                    <a:pt x="166393" y="0"/>
                  </a:cubicBezTo>
                  <a:cubicBezTo>
                    <a:pt x="184652" y="0"/>
                    <a:pt x="202103" y="2906"/>
                    <a:pt x="218367" y="8243"/>
                  </a:cubicBezTo>
                  <a:cubicBezTo>
                    <a:pt x="232178" y="12776"/>
                    <a:pt x="229972" y="32831"/>
                    <a:pt x="215523" y="3439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345C11C3-2216-4277-E599-2633639A641C}"/>
                </a:ext>
              </a:extLst>
            </p:cNvPr>
            <p:cNvSpPr/>
            <p:nvPr/>
          </p:nvSpPr>
          <p:spPr>
            <a:xfrm>
              <a:off x="1515690" y="2400127"/>
              <a:ext cx="57859" cy="122935"/>
            </a:xfrm>
            <a:custGeom>
              <a:avLst/>
              <a:gdLst>
                <a:gd name="connsiteX0" fmla="*/ 13451 w 57859"/>
                <a:gd name="connsiteY0" fmla="*/ 122935 h 122935"/>
                <a:gd name="connsiteX1" fmla="*/ 658 w 57859"/>
                <a:gd name="connsiteY1" fmla="*/ 105370 h 122935"/>
                <a:gd name="connsiteX2" fmla="*/ 31628 w 57859"/>
                <a:gd name="connsiteY2" fmla="*/ 9317 h 122935"/>
                <a:gd name="connsiteX3" fmla="*/ 48541 w 57859"/>
                <a:gd name="connsiteY3" fmla="*/ 651 h 122935"/>
                <a:gd name="connsiteX4" fmla="*/ 57207 w 57859"/>
                <a:gd name="connsiteY4" fmla="*/ 17564 h 122935"/>
                <a:gd name="connsiteX5" fmla="*/ 26237 w 57859"/>
                <a:gd name="connsiteY5" fmla="*/ 113617 h 122935"/>
                <a:gd name="connsiteX6" fmla="*/ 13451 w 57859"/>
                <a:gd name="connsiteY6" fmla="*/ 122935 h 12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859" h="122935">
                  <a:moveTo>
                    <a:pt x="13451" y="122935"/>
                  </a:moveTo>
                  <a:cubicBezTo>
                    <a:pt x="4368" y="122935"/>
                    <a:pt x="-2146" y="114066"/>
                    <a:pt x="658" y="105370"/>
                  </a:cubicBezTo>
                  <a:lnTo>
                    <a:pt x="31628" y="9317"/>
                  </a:lnTo>
                  <a:cubicBezTo>
                    <a:pt x="33906" y="2253"/>
                    <a:pt x="41475" y="-1624"/>
                    <a:pt x="48541" y="651"/>
                  </a:cubicBezTo>
                  <a:cubicBezTo>
                    <a:pt x="55605" y="2929"/>
                    <a:pt x="59485" y="10501"/>
                    <a:pt x="57207" y="17564"/>
                  </a:cubicBezTo>
                  <a:lnTo>
                    <a:pt x="26237" y="113617"/>
                  </a:lnTo>
                  <a:cubicBezTo>
                    <a:pt x="24403" y="119310"/>
                    <a:pt x="19127" y="122935"/>
                    <a:pt x="13451" y="122935"/>
                  </a:cubicBezTo>
                  <a:close/>
                </a:path>
              </a:pathLst>
            </a:custGeom>
            <a:solidFill>
              <a:srgbClr val="9EC7F0"/>
            </a:solidFill>
            <a:ln w="1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720B877D-AD6C-E683-5C39-5738E72C4123}"/>
                </a:ext>
              </a:extLst>
            </p:cNvPr>
            <p:cNvSpPr/>
            <p:nvPr/>
          </p:nvSpPr>
          <p:spPr>
            <a:xfrm>
              <a:off x="1458989" y="2494198"/>
              <a:ext cx="135114" cy="58791"/>
            </a:xfrm>
            <a:custGeom>
              <a:avLst/>
              <a:gdLst>
                <a:gd name="connsiteX0" fmla="*/ 124983 w 135114"/>
                <a:gd name="connsiteY0" fmla="*/ 58791 h 58791"/>
                <a:gd name="connsiteX1" fmla="*/ 10069 w 135114"/>
                <a:gd name="connsiteY1" fmla="*/ 58791 h 58791"/>
                <a:gd name="connsiteX2" fmla="*/ 775 w 135114"/>
                <a:gd name="connsiteY2" fmla="*/ 44792 h 58791"/>
                <a:gd name="connsiteX3" fmla="*/ 74998 w 135114"/>
                <a:gd name="connsiteY3" fmla="*/ 385 h 58791"/>
                <a:gd name="connsiteX4" fmla="*/ 134391 w 135114"/>
                <a:gd name="connsiteY4" fmla="*/ 45083 h 58791"/>
                <a:gd name="connsiteX5" fmla="*/ 124983 w 135114"/>
                <a:gd name="connsiteY5" fmla="*/ 58791 h 58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114" h="58791">
                  <a:moveTo>
                    <a:pt x="124983" y="58791"/>
                  </a:moveTo>
                  <a:lnTo>
                    <a:pt x="10069" y="58791"/>
                  </a:lnTo>
                  <a:cubicBezTo>
                    <a:pt x="2858" y="58791"/>
                    <a:pt x="-1956" y="51464"/>
                    <a:pt x="775" y="44792"/>
                  </a:cubicBezTo>
                  <a:cubicBezTo>
                    <a:pt x="12732" y="15582"/>
                    <a:pt x="42592" y="-2944"/>
                    <a:pt x="74998" y="385"/>
                  </a:cubicBezTo>
                  <a:cubicBezTo>
                    <a:pt x="102005" y="3160"/>
                    <a:pt x="124600" y="20857"/>
                    <a:pt x="134391" y="45083"/>
                  </a:cubicBezTo>
                  <a:cubicBezTo>
                    <a:pt x="137044" y="51645"/>
                    <a:pt x="132060" y="58791"/>
                    <a:pt x="124983" y="58791"/>
                  </a:cubicBezTo>
                  <a:close/>
                </a:path>
              </a:pathLst>
            </a:custGeom>
            <a:solidFill>
              <a:srgbClr val="C71B34"/>
            </a:solidFill>
            <a:ln w="1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</p:grpSp>
      <p:grpSp>
        <p:nvGrpSpPr>
          <p:cNvPr id="1156" name="Group 1155">
            <a:extLst>
              <a:ext uri="{FF2B5EF4-FFF2-40B4-BE49-F238E27FC236}">
                <a16:creationId xmlns:a16="http://schemas.microsoft.com/office/drawing/2014/main" id="{6C67CF2E-13C3-522B-6405-8362B692D982}"/>
              </a:ext>
            </a:extLst>
          </p:cNvPr>
          <p:cNvGrpSpPr/>
          <p:nvPr/>
        </p:nvGrpSpPr>
        <p:grpSpPr>
          <a:xfrm>
            <a:off x="2340362" y="3732000"/>
            <a:ext cx="668763" cy="707032"/>
            <a:chOff x="1221579" y="3238757"/>
            <a:chExt cx="640982" cy="67766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FB15DD0E-7E48-C86B-3351-1CA46D1C5F75}"/>
                </a:ext>
              </a:extLst>
            </p:cNvPr>
            <p:cNvSpPr/>
            <p:nvPr/>
          </p:nvSpPr>
          <p:spPr>
            <a:xfrm>
              <a:off x="1221579" y="3238757"/>
              <a:ext cx="640982" cy="640357"/>
            </a:xfrm>
            <a:custGeom>
              <a:avLst/>
              <a:gdLst>
                <a:gd name="connsiteX0" fmla="*/ 648590 w 653866"/>
                <a:gd name="connsiteY0" fmla="*/ 256090 h 653229"/>
                <a:gd name="connsiteX1" fmla="*/ 577998 w 653866"/>
                <a:gd name="connsiteY1" fmla="*/ 113769 h 653229"/>
                <a:gd name="connsiteX2" fmla="*/ 349640 w 653866"/>
                <a:gd name="connsiteY2" fmla="*/ -658 h 653229"/>
                <a:gd name="connsiteX3" fmla="*/ 154408 w 653866"/>
                <a:gd name="connsiteY3" fmla="*/ 49570 h 653229"/>
                <a:gd name="connsiteX4" fmla="*/ 20056 w 653866"/>
                <a:gd name="connsiteY4" fmla="*/ 220191 h 653229"/>
                <a:gd name="connsiteX5" fmla="*/ 25977 w 653866"/>
                <a:gd name="connsiteY5" fmla="*/ 446495 h 653229"/>
                <a:gd name="connsiteX6" fmla="*/ 175580 w 653866"/>
                <a:gd name="connsiteY6" fmla="*/ 613495 h 653229"/>
                <a:gd name="connsiteX7" fmla="*/ 327916 w 653866"/>
                <a:gd name="connsiteY7" fmla="*/ 651797 h 653229"/>
                <a:gd name="connsiteX8" fmla="*/ 359619 w 653866"/>
                <a:gd name="connsiteY8" fmla="*/ 650351 h 653229"/>
                <a:gd name="connsiteX9" fmla="*/ 393020 w 653866"/>
                <a:gd name="connsiteY9" fmla="*/ 647334 h 653229"/>
                <a:gd name="connsiteX10" fmla="*/ 370635 w 653866"/>
                <a:gd name="connsiteY10" fmla="*/ 622370 h 653229"/>
                <a:gd name="connsiteX11" fmla="*/ 364942 w 653866"/>
                <a:gd name="connsiteY11" fmla="*/ 616774 h 653229"/>
                <a:gd name="connsiteX12" fmla="*/ 363491 w 653866"/>
                <a:gd name="connsiteY12" fmla="*/ 615436 h 653229"/>
                <a:gd name="connsiteX13" fmla="*/ 343651 w 653866"/>
                <a:gd name="connsiteY13" fmla="*/ 591395 h 653229"/>
                <a:gd name="connsiteX14" fmla="*/ 325730 w 653866"/>
                <a:gd name="connsiteY14" fmla="*/ 581826 h 653229"/>
                <a:gd name="connsiteX15" fmla="*/ 315226 w 653866"/>
                <a:gd name="connsiteY15" fmla="*/ 581689 h 653229"/>
                <a:gd name="connsiteX16" fmla="*/ 299895 w 653866"/>
                <a:gd name="connsiteY16" fmla="*/ 580192 h 653229"/>
                <a:gd name="connsiteX17" fmla="*/ 298489 w 653866"/>
                <a:gd name="connsiteY17" fmla="*/ 580015 h 653229"/>
                <a:gd name="connsiteX18" fmla="*/ 280636 w 653866"/>
                <a:gd name="connsiteY18" fmla="*/ 577368 h 653229"/>
                <a:gd name="connsiteX19" fmla="*/ 244162 w 653866"/>
                <a:gd name="connsiteY19" fmla="*/ 567292 h 653229"/>
                <a:gd name="connsiteX20" fmla="*/ 211827 w 653866"/>
                <a:gd name="connsiteY20" fmla="*/ 553316 h 653229"/>
                <a:gd name="connsiteX21" fmla="*/ 181745 w 653866"/>
                <a:gd name="connsiteY21" fmla="*/ 535070 h 653229"/>
                <a:gd name="connsiteX22" fmla="*/ 156127 w 653866"/>
                <a:gd name="connsiteY22" fmla="*/ 514456 h 653229"/>
                <a:gd name="connsiteX23" fmla="*/ 138309 w 653866"/>
                <a:gd name="connsiteY23" fmla="*/ 496171 h 653229"/>
                <a:gd name="connsiteX24" fmla="*/ 122312 w 653866"/>
                <a:gd name="connsiteY24" fmla="*/ 476815 h 653229"/>
                <a:gd name="connsiteX25" fmla="*/ 99944 w 653866"/>
                <a:gd name="connsiteY25" fmla="*/ 440346 h 653229"/>
                <a:gd name="connsiteX26" fmla="*/ 85097 w 653866"/>
                <a:gd name="connsiteY26" fmla="*/ 404162 h 653229"/>
                <a:gd name="connsiteX27" fmla="*/ 78579 w 653866"/>
                <a:gd name="connsiteY27" fmla="*/ 379256 h 653229"/>
                <a:gd name="connsiteX28" fmla="*/ 73085 w 653866"/>
                <a:gd name="connsiteY28" fmla="*/ 339873 h 653229"/>
                <a:gd name="connsiteX29" fmla="*/ 73490 w 653866"/>
                <a:gd name="connsiteY29" fmla="*/ 309569 h 653229"/>
                <a:gd name="connsiteX30" fmla="*/ 73569 w 653866"/>
                <a:gd name="connsiteY30" fmla="*/ 307702 h 653229"/>
                <a:gd name="connsiteX31" fmla="*/ 75647 w 653866"/>
                <a:gd name="connsiteY31" fmla="*/ 287942 h 653229"/>
                <a:gd name="connsiteX32" fmla="*/ 80423 w 653866"/>
                <a:gd name="connsiteY32" fmla="*/ 262706 h 653229"/>
                <a:gd name="connsiteX33" fmla="*/ 90403 w 653866"/>
                <a:gd name="connsiteY33" fmla="*/ 231964 h 653229"/>
                <a:gd name="connsiteX34" fmla="*/ 114507 w 653866"/>
                <a:gd name="connsiteY34" fmla="*/ 185282 h 653229"/>
                <a:gd name="connsiteX35" fmla="*/ 131284 w 653866"/>
                <a:gd name="connsiteY35" fmla="*/ 162682 h 653229"/>
                <a:gd name="connsiteX36" fmla="*/ 148789 w 653866"/>
                <a:gd name="connsiteY36" fmla="*/ 143184 h 653229"/>
                <a:gd name="connsiteX37" fmla="*/ 168521 w 653866"/>
                <a:gd name="connsiteY37" fmla="*/ 125758 h 653229"/>
                <a:gd name="connsiteX38" fmla="*/ 169916 w 653866"/>
                <a:gd name="connsiteY38" fmla="*/ 124619 h 653229"/>
                <a:gd name="connsiteX39" fmla="*/ 195363 w 653866"/>
                <a:gd name="connsiteY39" fmla="*/ 106607 h 653229"/>
                <a:gd name="connsiteX40" fmla="*/ 224613 w 653866"/>
                <a:gd name="connsiteY40" fmla="*/ 91208 h 653229"/>
                <a:gd name="connsiteX41" fmla="*/ 243200 w 653866"/>
                <a:gd name="connsiteY41" fmla="*/ 83613 h 653229"/>
                <a:gd name="connsiteX42" fmla="*/ 256834 w 653866"/>
                <a:gd name="connsiteY42" fmla="*/ 79321 h 653229"/>
                <a:gd name="connsiteX43" fmla="*/ 259761 w 653866"/>
                <a:gd name="connsiteY43" fmla="*/ 78518 h 653229"/>
                <a:gd name="connsiteX44" fmla="*/ 278547 w 653866"/>
                <a:gd name="connsiteY44" fmla="*/ 73901 h 653229"/>
                <a:gd name="connsiteX45" fmla="*/ 305161 w 653866"/>
                <a:gd name="connsiteY45" fmla="*/ 70047 h 653229"/>
                <a:gd name="connsiteX46" fmla="*/ 328007 w 653866"/>
                <a:gd name="connsiteY46" fmla="*/ 68550 h 653229"/>
                <a:gd name="connsiteX47" fmla="*/ 335374 w 653866"/>
                <a:gd name="connsiteY47" fmla="*/ 68937 h 653229"/>
                <a:gd name="connsiteX48" fmla="*/ 344084 w 653866"/>
                <a:gd name="connsiteY48" fmla="*/ 69455 h 653229"/>
                <a:gd name="connsiteX49" fmla="*/ 372650 w 653866"/>
                <a:gd name="connsiteY49" fmla="*/ 72302 h 653229"/>
                <a:gd name="connsiteX50" fmla="*/ 413958 w 653866"/>
                <a:gd name="connsiteY50" fmla="*/ 83158 h 653229"/>
                <a:gd name="connsiteX51" fmla="*/ 446237 w 653866"/>
                <a:gd name="connsiteY51" fmla="*/ 97077 h 653229"/>
                <a:gd name="connsiteX52" fmla="*/ 479210 w 653866"/>
                <a:gd name="connsiteY52" fmla="*/ 117309 h 653229"/>
                <a:gd name="connsiteX53" fmla="*/ 509741 w 653866"/>
                <a:gd name="connsiteY53" fmla="*/ 143201 h 653229"/>
                <a:gd name="connsiteX54" fmla="*/ 534658 w 653866"/>
                <a:gd name="connsiteY54" fmla="*/ 171785 h 653229"/>
                <a:gd name="connsiteX55" fmla="*/ 556525 w 653866"/>
                <a:gd name="connsiteY55" fmla="*/ 206323 h 653229"/>
                <a:gd name="connsiteX56" fmla="*/ 573347 w 653866"/>
                <a:gd name="connsiteY56" fmla="*/ 246242 h 653229"/>
                <a:gd name="connsiteX57" fmla="*/ 579507 w 653866"/>
                <a:gd name="connsiteY57" fmla="*/ 268746 h 653229"/>
                <a:gd name="connsiteX58" fmla="*/ 580173 w 653866"/>
                <a:gd name="connsiteY58" fmla="*/ 272093 h 653229"/>
                <a:gd name="connsiteX59" fmla="*/ 584266 w 653866"/>
                <a:gd name="connsiteY59" fmla="*/ 297893 h 653229"/>
                <a:gd name="connsiteX60" fmla="*/ 584773 w 653866"/>
                <a:gd name="connsiteY60" fmla="*/ 304440 h 653229"/>
                <a:gd name="connsiteX61" fmla="*/ 585860 w 653866"/>
                <a:gd name="connsiteY61" fmla="*/ 320010 h 653229"/>
                <a:gd name="connsiteX62" fmla="*/ 585929 w 653866"/>
                <a:gd name="connsiteY62" fmla="*/ 329648 h 653229"/>
                <a:gd name="connsiteX63" fmla="*/ 585889 w 653866"/>
                <a:gd name="connsiteY63" fmla="*/ 334544 h 653229"/>
                <a:gd name="connsiteX64" fmla="*/ 585889 w 653866"/>
                <a:gd name="connsiteY64" fmla="*/ 335307 h 653229"/>
                <a:gd name="connsiteX65" fmla="*/ 585889 w 653866"/>
                <a:gd name="connsiteY65" fmla="*/ 335580 h 653229"/>
                <a:gd name="connsiteX66" fmla="*/ 585678 w 653866"/>
                <a:gd name="connsiteY66" fmla="*/ 337891 h 653229"/>
                <a:gd name="connsiteX67" fmla="*/ 584255 w 653866"/>
                <a:gd name="connsiteY67" fmla="*/ 352807 h 653229"/>
                <a:gd name="connsiteX68" fmla="*/ 584181 w 653866"/>
                <a:gd name="connsiteY68" fmla="*/ 353524 h 653229"/>
                <a:gd name="connsiteX69" fmla="*/ 583042 w 653866"/>
                <a:gd name="connsiteY69" fmla="*/ 362940 h 653229"/>
                <a:gd name="connsiteX70" fmla="*/ 580082 w 653866"/>
                <a:gd name="connsiteY70" fmla="*/ 378487 h 653229"/>
                <a:gd name="connsiteX71" fmla="*/ 579080 w 653866"/>
                <a:gd name="connsiteY71" fmla="*/ 382808 h 653229"/>
                <a:gd name="connsiteX72" fmla="*/ 573734 w 653866"/>
                <a:gd name="connsiteY72" fmla="*/ 403439 h 653229"/>
                <a:gd name="connsiteX73" fmla="*/ 556348 w 653866"/>
                <a:gd name="connsiteY73" fmla="*/ 444883 h 653229"/>
                <a:gd name="connsiteX74" fmla="*/ 555284 w 653866"/>
                <a:gd name="connsiteY74" fmla="*/ 462577 h 653229"/>
                <a:gd name="connsiteX75" fmla="*/ 556946 w 653866"/>
                <a:gd name="connsiteY75" fmla="*/ 466733 h 653229"/>
                <a:gd name="connsiteX76" fmla="*/ 560715 w 653866"/>
                <a:gd name="connsiteY76" fmla="*/ 476411 h 653229"/>
                <a:gd name="connsiteX77" fmla="*/ 565520 w 653866"/>
                <a:gd name="connsiteY77" fmla="*/ 490586 h 653229"/>
                <a:gd name="connsiteX78" fmla="*/ 567882 w 653866"/>
                <a:gd name="connsiteY78" fmla="*/ 499125 h 653229"/>
                <a:gd name="connsiteX79" fmla="*/ 569106 w 653866"/>
                <a:gd name="connsiteY79" fmla="*/ 503759 h 653229"/>
                <a:gd name="connsiteX80" fmla="*/ 577645 w 653866"/>
                <a:gd name="connsiteY80" fmla="*/ 535338 h 653229"/>
                <a:gd name="connsiteX81" fmla="*/ 598345 w 653866"/>
                <a:gd name="connsiteY81" fmla="*/ 510004 h 653229"/>
                <a:gd name="connsiteX82" fmla="*/ 643318 w 653866"/>
                <a:gd name="connsiteY82" fmla="*/ 416140 h 653229"/>
                <a:gd name="connsiteX83" fmla="*/ 648590 w 653866"/>
                <a:gd name="connsiteY83" fmla="*/ 256090 h 653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53866" h="653229">
                  <a:moveTo>
                    <a:pt x="648590" y="256090"/>
                  </a:moveTo>
                  <a:cubicBezTo>
                    <a:pt x="637204" y="202577"/>
                    <a:pt x="613459" y="154689"/>
                    <a:pt x="577998" y="113769"/>
                  </a:cubicBezTo>
                  <a:cubicBezTo>
                    <a:pt x="517603" y="43991"/>
                    <a:pt x="440800" y="5496"/>
                    <a:pt x="349640" y="-658"/>
                  </a:cubicBezTo>
                  <a:cubicBezTo>
                    <a:pt x="279720" y="-5383"/>
                    <a:pt x="214035" y="11519"/>
                    <a:pt x="154408" y="49570"/>
                  </a:cubicBezTo>
                  <a:cubicBezTo>
                    <a:pt x="89652" y="90900"/>
                    <a:pt x="44444" y="148302"/>
                    <a:pt x="20056" y="220191"/>
                  </a:cubicBezTo>
                  <a:cubicBezTo>
                    <a:pt x="-5727" y="296163"/>
                    <a:pt x="-3734" y="372299"/>
                    <a:pt x="25977" y="446495"/>
                  </a:cubicBezTo>
                  <a:cubicBezTo>
                    <a:pt x="55221" y="519523"/>
                    <a:pt x="105558" y="575723"/>
                    <a:pt x="175580" y="613495"/>
                  </a:cubicBezTo>
                  <a:cubicBezTo>
                    <a:pt x="222768" y="638959"/>
                    <a:pt x="273879" y="651797"/>
                    <a:pt x="327916" y="651797"/>
                  </a:cubicBezTo>
                  <a:cubicBezTo>
                    <a:pt x="338374" y="651797"/>
                    <a:pt x="348940" y="651313"/>
                    <a:pt x="359619" y="650351"/>
                  </a:cubicBezTo>
                  <a:lnTo>
                    <a:pt x="393020" y="647334"/>
                  </a:lnTo>
                  <a:lnTo>
                    <a:pt x="370635" y="622370"/>
                  </a:lnTo>
                  <a:cubicBezTo>
                    <a:pt x="368831" y="620412"/>
                    <a:pt x="366935" y="618545"/>
                    <a:pt x="364942" y="616774"/>
                  </a:cubicBezTo>
                  <a:lnTo>
                    <a:pt x="363491" y="615436"/>
                  </a:lnTo>
                  <a:cubicBezTo>
                    <a:pt x="356437" y="608816"/>
                    <a:pt x="349942" y="600954"/>
                    <a:pt x="343651" y="591395"/>
                  </a:cubicBezTo>
                  <a:cubicBezTo>
                    <a:pt x="339780" y="585276"/>
                    <a:pt x="332971" y="581638"/>
                    <a:pt x="325730" y="581826"/>
                  </a:cubicBezTo>
                  <a:cubicBezTo>
                    <a:pt x="322024" y="581871"/>
                    <a:pt x="318523" y="581911"/>
                    <a:pt x="315226" y="581689"/>
                  </a:cubicBezTo>
                  <a:cubicBezTo>
                    <a:pt x="310165" y="581347"/>
                    <a:pt x="304979" y="580841"/>
                    <a:pt x="299895" y="580192"/>
                  </a:cubicBezTo>
                  <a:lnTo>
                    <a:pt x="298489" y="580015"/>
                  </a:lnTo>
                  <a:cubicBezTo>
                    <a:pt x="292227" y="579224"/>
                    <a:pt x="286352" y="578478"/>
                    <a:pt x="280636" y="577368"/>
                  </a:cubicBezTo>
                  <a:cubicBezTo>
                    <a:pt x="268220" y="575034"/>
                    <a:pt x="256020" y="571664"/>
                    <a:pt x="244162" y="567292"/>
                  </a:cubicBezTo>
                  <a:cubicBezTo>
                    <a:pt x="233761" y="563398"/>
                    <a:pt x="222882" y="558695"/>
                    <a:pt x="211827" y="553316"/>
                  </a:cubicBezTo>
                  <a:cubicBezTo>
                    <a:pt x="202462" y="548761"/>
                    <a:pt x="192619" y="542795"/>
                    <a:pt x="181745" y="535070"/>
                  </a:cubicBezTo>
                  <a:cubicBezTo>
                    <a:pt x="172756" y="528774"/>
                    <a:pt x="164200" y="521891"/>
                    <a:pt x="156127" y="514456"/>
                  </a:cubicBezTo>
                  <a:cubicBezTo>
                    <a:pt x="150304" y="509014"/>
                    <a:pt x="144480" y="503036"/>
                    <a:pt x="138309" y="496171"/>
                  </a:cubicBezTo>
                  <a:cubicBezTo>
                    <a:pt x="132138" y="489305"/>
                    <a:pt x="126957" y="483020"/>
                    <a:pt x="122312" y="476815"/>
                  </a:cubicBezTo>
                  <a:cubicBezTo>
                    <a:pt x="114456" y="466294"/>
                    <a:pt x="107140" y="454362"/>
                    <a:pt x="99944" y="440346"/>
                  </a:cubicBezTo>
                  <a:cubicBezTo>
                    <a:pt x="94821" y="430406"/>
                    <a:pt x="90266" y="419248"/>
                    <a:pt x="85097" y="404162"/>
                  </a:cubicBezTo>
                  <a:cubicBezTo>
                    <a:pt x="82405" y="396317"/>
                    <a:pt x="80475" y="387903"/>
                    <a:pt x="78579" y="379256"/>
                  </a:cubicBezTo>
                  <a:cubicBezTo>
                    <a:pt x="75659" y="366305"/>
                    <a:pt x="73825" y="353131"/>
                    <a:pt x="73085" y="339873"/>
                  </a:cubicBezTo>
                  <a:cubicBezTo>
                    <a:pt x="72579" y="330075"/>
                    <a:pt x="73023" y="320118"/>
                    <a:pt x="73490" y="309569"/>
                  </a:cubicBezTo>
                  <a:lnTo>
                    <a:pt x="73569" y="307702"/>
                  </a:lnTo>
                  <a:cubicBezTo>
                    <a:pt x="73905" y="301081"/>
                    <a:pt x="74594" y="294489"/>
                    <a:pt x="75647" y="287942"/>
                  </a:cubicBezTo>
                  <a:cubicBezTo>
                    <a:pt x="76957" y="279517"/>
                    <a:pt x="78562" y="271029"/>
                    <a:pt x="80423" y="262706"/>
                  </a:cubicBezTo>
                  <a:cubicBezTo>
                    <a:pt x="82701" y="252521"/>
                    <a:pt x="86447" y="242342"/>
                    <a:pt x="90403" y="231964"/>
                  </a:cubicBezTo>
                  <a:cubicBezTo>
                    <a:pt x="96677" y="215557"/>
                    <a:pt x="104761" y="199896"/>
                    <a:pt x="114507" y="185282"/>
                  </a:cubicBezTo>
                  <a:cubicBezTo>
                    <a:pt x="119317" y="178047"/>
                    <a:pt x="124805" y="170657"/>
                    <a:pt x="131284" y="162682"/>
                  </a:cubicBezTo>
                  <a:cubicBezTo>
                    <a:pt x="136755" y="155862"/>
                    <a:pt x="142595" y="149355"/>
                    <a:pt x="148789" y="143184"/>
                  </a:cubicBezTo>
                  <a:cubicBezTo>
                    <a:pt x="154875" y="137195"/>
                    <a:pt x="161502" y="131644"/>
                    <a:pt x="168521" y="125758"/>
                  </a:cubicBezTo>
                  <a:lnTo>
                    <a:pt x="169916" y="124619"/>
                  </a:lnTo>
                  <a:cubicBezTo>
                    <a:pt x="177937" y="117987"/>
                    <a:pt x="186442" y="111964"/>
                    <a:pt x="195363" y="106607"/>
                  </a:cubicBezTo>
                  <a:cubicBezTo>
                    <a:pt x="204745" y="100800"/>
                    <a:pt x="214514" y="95654"/>
                    <a:pt x="224613" y="91208"/>
                  </a:cubicBezTo>
                  <a:cubicBezTo>
                    <a:pt x="232059" y="87974"/>
                    <a:pt x="237792" y="85634"/>
                    <a:pt x="243200" y="83613"/>
                  </a:cubicBezTo>
                  <a:cubicBezTo>
                    <a:pt x="247157" y="82139"/>
                    <a:pt x="251489" y="80767"/>
                    <a:pt x="256834" y="79321"/>
                  </a:cubicBezTo>
                  <a:lnTo>
                    <a:pt x="259761" y="78518"/>
                  </a:lnTo>
                  <a:cubicBezTo>
                    <a:pt x="266273" y="76736"/>
                    <a:pt x="272433" y="75057"/>
                    <a:pt x="278547" y="73901"/>
                  </a:cubicBezTo>
                  <a:cubicBezTo>
                    <a:pt x="286449" y="72410"/>
                    <a:pt x="295153" y="71146"/>
                    <a:pt x="305161" y="70047"/>
                  </a:cubicBezTo>
                  <a:cubicBezTo>
                    <a:pt x="312562" y="69227"/>
                    <a:pt x="320265" y="68726"/>
                    <a:pt x="328007" y="68550"/>
                  </a:cubicBezTo>
                  <a:cubicBezTo>
                    <a:pt x="330153" y="68499"/>
                    <a:pt x="332692" y="68715"/>
                    <a:pt x="335374" y="68937"/>
                  </a:cubicBezTo>
                  <a:cubicBezTo>
                    <a:pt x="338055" y="69159"/>
                    <a:pt x="340981" y="69415"/>
                    <a:pt x="344084" y="69455"/>
                  </a:cubicBezTo>
                  <a:cubicBezTo>
                    <a:pt x="353665" y="69666"/>
                    <a:pt x="363217" y="70617"/>
                    <a:pt x="372650" y="72302"/>
                  </a:cubicBezTo>
                  <a:cubicBezTo>
                    <a:pt x="386712" y="74698"/>
                    <a:pt x="400534" y="78330"/>
                    <a:pt x="413958" y="83158"/>
                  </a:cubicBezTo>
                  <a:cubicBezTo>
                    <a:pt x="424974" y="87177"/>
                    <a:pt x="435750" y="91823"/>
                    <a:pt x="446237" y="97077"/>
                  </a:cubicBezTo>
                  <a:cubicBezTo>
                    <a:pt x="457799" y="102850"/>
                    <a:pt x="468832" y="109618"/>
                    <a:pt x="479210" y="117309"/>
                  </a:cubicBezTo>
                  <a:cubicBezTo>
                    <a:pt x="490015" y="125171"/>
                    <a:pt x="500217" y="133825"/>
                    <a:pt x="509741" y="143201"/>
                  </a:cubicBezTo>
                  <a:cubicBezTo>
                    <a:pt x="518701" y="152139"/>
                    <a:pt x="527024" y="161691"/>
                    <a:pt x="534658" y="171785"/>
                  </a:cubicBezTo>
                  <a:cubicBezTo>
                    <a:pt x="542868" y="182687"/>
                    <a:pt x="550183" y="194237"/>
                    <a:pt x="556525" y="206323"/>
                  </a:cubicBezTo>
                  <a:cubicBezTo>
                    <a:pt x="563225" y="219144"/>
                    <a:pt x="568856" y="232494"/>
                    <a:pt x="573347" y="246242"/>
                  </a:cubicBezTo>
                  <a:cubicBezTo>
                    <a:pt x="576308" y="255202"/>
                    <a:pt x="578209" y="262142"/>
                    <a:pt x="579507" y="268746"/>
                  </a:cubicBezTo>
                  <a:lnTo>
                    <a:pt x="580173" y="272093"/>
                  </a:lnTo>
                  <a:cubicBezTo>
                    <a:pt x="581955" y="281054"/>
                    <a:pt x="583640" y="289519"/>
                    <a:pt x="584266" y="297893"/>
                  </a:cubicBezTo>
                  <a:cubicBezTo>
                    <a:pt x="584426" y="300079"/>
                    <a:pt x="584602" y="302260"/>
                    <a:pt x="584773" y="304440"/>
                  </a:cubicBezTo>
                  <a:cubicBezTo>
                    <a:pt x="585200" y="309820"/>
                    <a:pt x="585610" y="314898"/>
                    <a:pt x="585860" y="320010"/>
                  </a:cubicBezTo>
                  <a:cubicBezTo>
                    <a:pt x="586008" y="323044"/>
                    <a:pt x="585968" y="326272"/>
                    <a:pt x="585929" y="329648"/>
                  </a:cubicBezTo>
                  <a:cubicBezTo>
                    <a:pt x="585929" y="331282"/>
                    <a:pt x="585889" y="332916"/>
                    <a:pt x="585889" y="334544"/>
                  </a:cubicBezTo>
                  <a:cubicBezTo>
                    <a:pt x="585889" y="334800"/>
                    <a:pt x="585889" y="335051"/>
                    <a:pt x="585889" y="335307"/>
                  </a:cubicBezTo>
                  <a:lnTo>
                    <a:pt x="585889" y="335580"/>
                  </a:lnTo>
                  <a:lnTo>
                    <a:pt x="585678" y="337891"/>
                  </a:lnTo>
                  <a:cubicBezTo>
                    <a:pt x="585228" y="342793"/>
                    <a:pt x="584762" y="347871"/>
                    <a:pt x="584255" y="352807"/>
                  </a:cubicBezTo>
                  <a:lnTo>
                    <a:pt x="584181" y="353524"/>
                  </a:lnTo>
                  <a:cubicBezTo>
                    <a:pt x="583839" y="356855"/>
                    <a:pt x="583515" y="360003"/>
                    <a:pt x="583042" y="362940"/>
                  </a:cubicBezTo>
                  <a:cubicBezTo>
                    <a:pt x="582143" y="368314"/>
                    <a:pt x="581243" y="373546"/>
                    <a:pt x="580082" y="378487"/>
                  </a:cubicBezTo>
                  <a:cubicBezTo>
                    <a:pt x="579746" y="379928"/>
                    <a:pt x="579416" y="381368"/>
                    <a:pt x="579080" y="382808"/>
                  </a:cubicBezTo>
                  <a:cubicBezTo>
                    <a:pt x="577406" y="390061"/>
                    <a:pt x="575829" y="396910"/>
                    <a:pt x="573734" y="403439"/>
                  </a:cubicBezTo>
                  <a:cubicBezTo>
                    <a:pt x="568747" y="419032"/>
                    <a:pt x="563060" y="432587"/>
                    <a:pt x="556348" y="444883"/>
                  </a:cubicBezTo>
                  <a:cubicBezTo>
                    <a:pt x="553337" y="450314"/>
                    <a:pt x="552944" y="456821"/>
                    <a:pt x="555284" y="462577"/>
                  </a:cubicBezTo>
                  <a:cubicBezTo>
                    <a:pt x="555853" y="463966"/>
                    <a:pt x="556388" y="465349"/>
                    <a:pt x="556946" y="466733"/>
                  </a:cubicBezTo>
                  <a:cubicBezTo>
                    <a:pt x="558284" y="470074"/>
                    <a:pt x="559553" y="473234"/>
                    <a:pt x="560715" y="476411"/>
                  </a:cubicBezTo>
                  <a:cubicBezTo>
                    <a:pt x="562576" y="481500"/>
                    <a:pt x="564131" y="486140"/>
                    <a:pt x="565520" y="490586"/>
                  </a:cubicBezTo>
                  <a:cubicBezTo>
                    <a:pt x="566345" y="493250"/>
                    <a:pt x="567091" y="496114"/>
                    <a:pt x="567882" y="499125"/>
                  </a:cubicBezTo>
                  <a:cubicBezTo>
                    <a:pt x="568275" y="500634"/>
                    <a:pt x="568679" y="502171"/>
                    <a:pt x="569106" y="503759"/>
                  </a:cubicBezTo>
                  <a:lnTo>
                    <a:pt x="577645" y="535338"/>
                  </a:lnTo>
                  <a:lnTo>
                    <a:pt x="598345" y="510004"/>
                  </a:lnTo>
                  <a:cubicBezTo>
                    <a:pt x="608205" y="497930"/>
                    <a:pt x="631529" y="458006"/>
                    <a:pt x="643318" y="416140"/>
                  </a:cubicBezTo>
                  <a:cubicBezTo>
                    <a:pt x="658177" y="363344"/>
                    <a:pt x="659959" y="309507"/>
                    <a:pt x="648590" y="256090"/>
                  </a:cubicBezTo>
                  <a:close/>
                </a:path>
              </a:pathLst>
            </a:custGeom>
            <a:solidFill>
              <a:srgbClr val="0E1B38"/>
            </a:solidFill>
            <a:ln w="5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4808F00A-5F08-596B-6396-350CCF11FA42}"/>
                </a:ext>
              </a:extLst>
            </p:cNvPr>
            <p:cNvSpPr/>
            <p:nvPr/>
          </p:nvSpPr>
          <p:spPr>
            <a:xfrm>
              <a:off x="1285349" y="3302080"/>
              <a:ext cx="513837" cy="513454"/>
            </a:xfrm>
            <a:custGeom>
              <a:avLst/>
              <a:gdLst>
                <a:gd name="connsiteX0" fmla="*/ 249057 w 513837"/>
                <a:gd name="connsiteY0" fmla="*/ 512021 h 513454"/>
                <a:gd name="connsiteX1" fmla="*/ 18495 w 513837"/>
                <a:gd name="connsiteY1" fmla="*/ 345140 h 513454"/>
                <a:gd name="connsiteX2" fmla="*/ 116566 w 513837"/>
                <a:gd name="connsiteY2" fmla="*/ 42000 h 513454"/>
                <a:gd name="connsiteX3" fmla="*/ 432976 w 513837"/>
                <a:gd name="connsiteY3" fmla="*/ 66713 h 513454"/>
                <a:gd name="connsiteX4" fmla="*/ 491613 w 513837"/>
                <a:gd name="connsiteY4" fmla="*/ 364450 h 513454"/>
                <a:gd name="connsiteX5" fmla="*/ 490560 w 513837"/>
                <a:gd name="connsiteY5" fmla="*/ 362867 h 513454"/>
                <a:gd name="connsiteX6" fmla="*/ 416308 w 513837"/>
                <a:gd name="connsiteY6" fmla="*/ 226301 h 513454"/>
                <a:gd name="connsiteX7" fmla="*/ 385691 w 513837"/>
                <a:gd name="connsiteY7" fmla="*/ 177342 h 513454"/>
                <a:gd name="connsiteX8" fmla="*/ 370064 w 513837"/>
                <a:gd name="connsiteY8" fmla="*/ 177342 h 513454"/>
                <a:gd name="connsiteX9" fmla="*/ 318322 w 513837"/>
                <a:gd name="connsiteY9" fmla="*/ 261711 h 513454"/>
                <a:gd name="connsiteX10" fmla="*/ 277043 w 513837"/>
                <a:gd name="connsiteY10" fmla="*/ 337961 h 513454"/>
                <a:gd name="connsiteX11" fmla="*/ 245886 w 513837"/>
                <a:gd name="connsiteY11" fmla="*/ 411086 h 513454"/>
                <a:gd name="connsiteX12" fmla="*/ 237563 w 513837"/>
                <a:gd name="connsiteY12" fmla="*/ 446382 h 513454"/>
                <a:gd name="connsiteX13" fmla="*/ 239174 w 513837"/>
                <a:gd name="connsiteY13" fmla="*/ 479219 h 513454"/>
                <a:gd name="connsiteX14" fmla="*/ 248157 w 513837"/>
                <a:gd name="connsiteY14" fmla="*/ 509624 h 513454"/>
                <a:gd name="connsiteX15" fmla="*/ 249057 w 513837"/>
                <a:gd name="connsiteY15" fmla="*/ 512021 h 51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3837" h="513454">
                  <a:moveTo>
                    <a:pt x="249057" y="512021"/>
                  </a:moveTo>
                  <a:cubicBezTo>
                    <a:pt x="166168" y="510268"/>
                    <a:pt x="61140" y="459151"/>
                    <a:pt x="18495" y="345140"/>
                  </a:cubicBezTo>
                  <a:cubicBezTo>
                    <a:pt x="-23632" y="232512"/>
                    <a:pt x="17681" y="108214"/>
                    <a:pt x="116566" y="42000"/>
                  </a:cubicBezTo>
                  <a:cubicBezTo>
                    <a:pt x="215013" y="-24106"/>
                    <a:pt x="345989" y="-13876"/>
                    <a:pt x="432976" y="66713"/>
                  </a:cubicBezTo>
                  <a:cubicBezTo>
                    <a:pt x="522827" y="149829"/>
                    <a:pt x="535221" y="272846"/>
                    <a:pt x="491613" y="364450"/>
                  </a:cubicBezTo>
                  <a:cubicBezTo>
                    <a:pt x="491226" y="363949"/>
                    <a:pt x="490873" y="363420"/>
                    <a:pt x="490560" y="362867"/>
                  </a:cubicBezTo>
                  <a:cubicBezTo>
                    <a:pt x="468853" y="315691"/>
                    <a:pt x="443309" y="270609"/>
                    <a:pt x="416308" y="226301"/>
                  </a:cubicBezTo>
                  <a:cubicBezTo>
                    <a:pt x="406300" y="209866"/>
                    <a:pt x="395728" y="193766"/>
                    <a:pt x="385691" y="177342"/>
                  </a:cubicBezTo>
                  <a:cubicBezTo>
                    <a:pt x="382321" y="171832"/>
                    <a:pt x="374727" y="170118"/>
                    <a:pt x="370064" y="177342"/>
                  </a:cubicBezTo>
                  <a:cubicBezTo>
                    <a:pt x="352189" y="205084"/>
                    <a:pt x="334939" y="233206"/>
                    <a:pt x="318322" y="261711"/>
                  </a:cubicBezTo>
                  <a:cubicBezTo>
                    <a:pt x="303822" y="286725"/>
                    <a:pt x="289857" y="312047"/>
                    <a:pt x="277043" y="337961"/>
                  </a:cubicBezTo>
                  <a:cubicBezTo>
                    <a:pt x="265264" y="361740"/>
                    <a:pt x="254271" y="385855"/>
                    <a:pt x="245886" y="411086"/>
                  </a:cubicBezTo>
                  <a:cubicBezTo>
                    <a:pt x="242066" y="422608"/>
                    <a:pt x="238889" y="434285"/>
                    <a:pt x="237563" y="446382"/>
                  </a:cubicBezTo>
                  <a:cubicBezTo>
                    <a:pt x="236350" y="457398"/>
                    <a:pt x="237375" y="468339"/>
                    <a:pt x="239174" y="479219"/>
                  </a:cubicBezTo>
                  <a:cubicBezTo>
                    <a:pt x="240933" y="489676"/>
                    <a:pt x="243950" y="499889"/>
                    <a:pt x="248157" y="509624"/>
                  </a:cubicBezTo>
                  <a:cubicBezTo>
                    <a:pt x="248464" y="510296"/>
                    <a:pt x="248687" y="511008"/>
                    <a:pt x="249057" y="512021"/>
                  </a:cubicBezTo>
                  <a:close/>
                </a:path>
              </a:pathLst>
            </a:custGeom>
            <a:solidFill>
              <a:srgbClr val="CDE3F0"/>
            </a:solidFill>
            <a:ln w="5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DA3DBF4A-25AF-4BFE-A646-F41C829237C8}"/>
                </a:ext>
              </a:extLst>
            </p:cNvPr>
            <p:cNvSpPr/>
            <p:nvPr/>
          </p:nvSpPr>
          <p:spPr>
            <a:xfrm>
              <a:off x="1389080" y="3464384"/>
              <a:ext cx="187992" cy="125731"/>
            </a:xfrm>
            <a:custGeom>
              <a:avLst/>
              <a:gdLst>
                <a:gd name="connsiteX0" fmla="*/ 155457 w 187992"/>
                <a:gd name="connsiteY0" fmla="*/ 77296 h 125731"/>
                <a:gd name="connsiteX1" fmla="*/ 139517 w 187992"/>
                <a:gd name="connsiteY1" fmla="*/ 93310 h 125731"/>
                <a:gd name="connsiteX2" fmla="*/ 155560 w 187992"/>
                <a:gd name="connsiteY2" fmla="*/ 109147 h 125731"/>
                <a:gd name="connsiteX3" fmla="*/ 171397 w 187992"/>
                <a:gd name="connsiteY3" fmla="*/ 93355 h 125731"/>
                <a:gd name="connsiteX4" fmla="*/ 155457 w 187992"/>
                <a:gd name="connsiteY4" fmla="*/ 77296 h 125731"/>
                <a:gd name="connsiteX5" fmla="*/ 6025 w 187992"/>
                <a:gd name="connsiteY5" fmla="*/ 345 h 125731"/>
                <a:gd name="connsiteX6" fmla="*/ 13067 w 187992"/>
                <a:gd name="connsiteY6" fmla="*/ 1529 h 125731"/>
                <a:gd name="connsiteX7" fmla="*/ 54670 w 187992"/>
                <a:gd name="connsiteY7" fmla="*/ 25559 h 125731"/>
                <a:gd name="connsiteX8" fmla="*/ 130004 w 187992"/>
                <a:gd name="connsiteY8" fmla="*/ 69081 h 125731"/>
                <a:gd name="connsiteX9" fmla="*/ 134172 w 187992"/>
                <a:gd name="connsiteY9" fmla="*/ 68699 h 125731"/>
                <a:gd name="connsiteX10" fmla="*/ 166325 w 187992"/>
                <a:gd name="connsiteY10" fmla="*/ 62762 h 125731"/>
                <a:gd name="connsiteX11" fmla="*/ 187343 w 187992"/>
                <a:gd name="connsiteY11" fmla="*/ 87850 h 125731"/>
                <a:gd name="connsiteX12" fmla="*/ 187992 w 187992"/>
                <a:gd name="connsiteY12" fmla="*/ 93196 h 125731"/>
                <a:gd name="connsiteX13" fmla="*/ 160097 w 187992"/>
                <a:gd name="connsiteY13" fmla="*/ 125344 h 125731"/>
                <a:gd name="connsiteX14" fmla="*/ 123571 w 187992"/>
                <a:gd name="connsiteY14" fmla="*/ 86917 h 125731"/>
                <a:gd name="connsiteX15" fmla="*/ 121761 w 187992"/>
                <a:gd name="connsiteY15" fmla="*/ 83353 h 125731"/>
                <a:gd name="connsiteX16" fmla="*/ 36277 w 187992"/>
                <a:gd name="connsiteY16" fmla="*/ 34075 h 125731"/>
                <a:gd name="connsiteX17" fmla="*/ 4527 w 187992"/>
                <a:gd name="connsiteY17" fmla="*/ 15704 h 125731"/>
                <a:gd name="connsiteX18" fmla="*/ 81 w 187992"/>
                <a:gd name="connsiteY18" fmla="*/ 7216 h 125731"/>
                <a:gd name="connsiteX19" fmla="*/ 6025 w 187992"/>
                <a:gd name="connsiteY19" fmla="*/ 345 h 12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7992" h="125731">
                  <a:moveTo>
                    <a:pt x="155457" y="77296"/>
                  </a:moveTo>
                  <a:cubicBezTo>
                    <a:pt x="146223" y="77153"/>
                    <a:pt x="138657" y="85801"/>
                    <a:pt x="139517" y="93310"/>
                  </a:cubicBezTo>
                  <a:cubicBezTo>
                    <a:pt x="138953" y="101411"/>
                    <a:pt x="145950" y="109318"/>
                    <a:pt x="155560" y="109147"/>
                  </a:cubicBezTo>
                  <a:cubicBezTo>
                    <a:pt x="164941" y="108982"/>
                    <a:pt x="171124" y="102572"/>
                    <a:pt x="171397" y="93355"/>
                  </a:cubicBezTo>
                  <a:cubicBezTo>
                    <a:pt x="171636" y="84486"/>
                    <a:pt x="164327" y="77426"/>
                    <a:pt x="155457" y="77296"/>
                  </a:cubicBezTo>
                  <a:close/>
                  <a:moveTo>
                    <a:pt x="6025" y="345"/>
                  </a:moveTo>
                  <a:cubicBezTo>
                    <a:pt x="8535" y="-463"/>
                    <a:pt x="10830" y="231"/>
                    <a:pt x="13067" y="1529"/>
                  </a:cubicBezTo>
                  <a:cubicBezTo>
                    <a:pt x="26918" y="9567"/>
                    <a:pt x="40785" y="17577"/>
                    <a:pt x="54670" y="25559"/>
                  </a:cubicBezTo>
                  <a:cubicBezTo>
                    <a:pt x="79787" y="40053"/>
                    <a:pt x="104899" y="54558"/>
                    <a:pt x="130004" y="69081"/>
                  </a:cubicBezTo>
                  <a:cubicBezTo>
                    <a:pt x="131712" y="70066"/>
                    <a:pt x="132663" y="69952"/>
                    <a:pt x="134172" y="68699"/>
                  </a:cubicBezTo>
                  <a:cubicBezTo>
                    <a:pt x="143753" y="60763"/>
                    <a:pt x="154626" y="58526"/>
                    <a:pt x="166325" y="62762"/>
                  </a:cubicBezTo>
                  <a:cubicBezTo>
                    <a:pt x="178024" y="66997"/>
                    <a:pt x="185037" y="75559"/>
                    <a:pt x="187343" y="87850"/>
                  </a:cubicBezTo>
                  <a:cubicBezTo>
                    <a:pt x="187668" y="89609"/>
                    <a:pt x="187781" y="91431"/>
                    <a:pt x="187992" y="93196"/>
                  </a:cubicBezTo>
                  <a:cubicBezTo>
                    <a:pt x="187884" y="109335"/>
                    <a:pt x="175980" y="122799"/>
                    <a:pt x="160097" y="125344"/>
                  </a:cubicBezTo>
                  <a:cubicBezTo>
                    <a:pt x="139193" y="128697"/>
                    <a:pt x="118829" y="109791"/>
                    <a:pt x="123571" y="86917"/>
                  </a:cubicBezTo>
                  <a:cubicBezTo>
                    <a:pt x="123953" y="85072"/>
                    <a:pt x="123281" y="84224"/>
                    <a:pt x="121761" y="83353"/>
                  </a:cubicBezTo>
                  <a:cubicBezTo>
                    <a:pt x="93251" y="66957"/>
                    <a:pt x="64758" y="50533"/>
                    <a:pt x="36277" y="34075"/>
                  </a:cubicBezTo>
                  <a:cubicBezTo>
                    <a:pt x="25688" y="27967"/>
                    <a:pt x="15105" y="21841"/>
                    <a:pt x="4527" y="15704"/>
                  </a:cubicBezTo>
                  <a:cubicBezTo>
                    <a:pt x="1305" y="13831"/>
                    <a:pt x="-402" y="11082"/>
                    <a:pt x="81" y="7216"/>
                  </a:cubicBezTo>
                  <a:cubicBezTo>
                    <a:pt x="537" y="3601"/>
                    <a:pt x="2683" y="1421"/>
                    <a:pt x="6025" y="345"/>
                  </a:cubicBezTo>
                  <a:close/>
                </a:path>
              </a:pathLst>
            </a:custGeom>
            <a:solidFill>
              <a:srgbClr val="0E1B38"/>
            </a:solidFill>
            <a:ln w="5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0D2046B1-19AC-D35A-4EE0-244EF0239983}"/>
                </a:ext>
              </a:extLst>
            </p:cNvPr>
            <p:cNvSpPr/>
            <p:nvPr/>
          </p:nvSpPr>
          <p:spPr>
            <a:xfrm>
              <a:off x="1291675" y="3304957"/>
              <a:ext cx="505415" cy="324052"/>
            </a:xfrm>
            <a:custGeom>
              <a:avLst/>
              <a:gdLst>
                <a:gd name="connsiteX0" fmla="*/ 49059 w 505415"/>
                <a:gd name="connsiteY0" fmla="*/ 298696 h 324052"/>
                <a:gd name="connsiteX1" fmla="*/ 59938 w 505415"/>
                <a:gd name="connsiteY1" fmla="*/ 306415 h 324052"/>
                <a:gd name="connsiteX2" fmla="*/ 53186 w 505415"/>
                <a:gd name="connsiteY2" fmla="*/ 314733 h 324052"/>
                <a:gd name="connsiteX3" fmla="*/ 29908 w 505415"/>
                <a:gd name="connsiteY3" fmla="*/ 320927 h 324052"/>
                <a:gd name="connsiteX4" fmla="*/ 19490 w 505415"/>
                <a:gd name="connsiteY4" fmla="*/ 323693 h 324052"/>
                <a:gd name="connsiteX5" fmla="*/ 8645 w 505415"/>
                <a:gd name="connsiteY5" fmla="*/ 318126 h 324052"/>
                <a:gd name="connsiteX6" fmla="*/ 15152 w 505415"/>
                <a:gd name="connsiteY6" fmla="*/ 307759 h 324052"/>
                <a:gd name="connsiteX7" fmla="*/ 49059 w 505415"/>
                <a:gd name="connsiteY7" fmla="*/ 298696 h 324052"/>
                <a:gd name="connsiteX8" fmla="*/ 462014 w 505415"/>
                <a:gd name="connsiteY8" fmla="*/ 244277 h 324052"/>
                <a:gd name="connsiteX9" fmla="*/ 496098 w 505415"/>
                <a:gd name="connsiteY9" fmla="*/ 244277 h 324052"/>
                <a:gd name="connsiteX10" fmla="*/ 505411 w 505415"/>
                <a:gd name="connsiteY10" fmla="*/ 252543 h 324052"/>
                <a:gd name="connsiteX11" fmla="*/ 498916 w 505415"/>
                <a:gd name="connsiteY11" fmla="*/ 260707 h 324052"/>
                <a:gd name="connsiteX12" fmla="*/ 494982 w 505415"/>
                <a:gd name="connsiteY12" fmla="*/ 261105 h 324052"/>
                <a:gd name="connsiteX13" fmla="*/ 479076 w 505415"/>
                <a:gd name="connsiteY13" fmla="*/ 261105 h 324052"/>
                <a:gd name="connsiteX14" fmla="*/ 462885 w 505415"/>
                <a:gd name="connsiteY14" fmla="*/ 261105 h 324052"/>
                <a:gd name="connsiteX15" fmla="*/ 458678 w 505415"/>
                <a:gd name="connsiteY15" fmla="*/ 260633 h 324052"/>
                <a:gd name="connsiteX16" fmla="*/ 452541 w 505415"/>
                <a:gd name="connsiteY16" fmla="*/ 252697 h 324052"/>
                <a:gd name="connsiteX17" fmla="*/ 458388 w 505415"/>
                <a:gd name="connsiteY17" fmla="*/ 244818 h 324052"/>
                <a:gd name="connsiteX18" fmla="*/ 462014 w 505415"/>
                <a:gd name="connsiteY18" fmla="*/ 244277 h 324052"/>
                <a:gd name="connsiteX19" fmla="*/ 9157 w 505415"/>
                <a:gd name="connsiteY19" fmla="*/ 244220 h 324052"/>
                <a:gd name="connsiteX20" fmla="*/ 26486 w 505415"/>
                <a:gd name="connsiteY20" fmla="*/ 244231 h 324052"/>
                <a:gd name="connsiteX21" fmla="*/ 43815 w 505415"/>
                <a:gd name="connsiteY21" fmla="*/ 244231 h 324052"/>
                <a:gd name="connsiteX22" fmla="*/ 52924 w 505415"/>
                <a:gd name="connsiteY22" fmla="*/ 253567 h 324052"/>
                <a:gd name="connsiteX23" fmla="*/ 43422 w 505415"/>
                <a:gd name="connsiteY23" fmla="*/ 261059 h 324052"/>
                <a:gd name="connsiteX24" fmla="*/ 20127 w 505415"/>
                <a:gd name="connsiteY24" fmla="*/ 261059 h 324052"/>
                <a:gd name="connsiteX25" fmla="*/ 9618 w 505415"/>
                <a:gd name="connsiteY25" fmla="*/ 261059 h 324052"/>
                <a:gd name="connsiteX26" fmla="*/ 1648 w 505415"/>
                <a:gd name="connsiteY26" fmla="*/ 257478 h 324052"/>
                <a:gd name="connsiteX27" fmla="*/ 982 w 505415"/>
                <a:gd name="connsiteY27" fmla="*/ 248882 h 324052"/>
                <a:gd name="connsiteX28" fmla="*/ 9157 w 505415"/>
                <a:gd name="connsiteY28" fmla="*/ 244220 h 324052"/>
                <a:gd name="connsiteX29" fmla="*/ 485908 w 505415"/>
                <a:gd name="connsiteY29" fmla="*/ 181633 h 324052"/>
                <a:gd name="connsiteX30" fmla="*/ 497117 w 505415"/>
                <a:gd name="connsiteY30" fmla="*/ 189375 h 324052"/>
                <a:gd name="connsiteX31" fmla="*/ 490200 w 505415"/>
                <a:gd name="connsiteY31" fmla="*/ 197601 h 324052"/>
                <a:gd name="connsiteX32" fmla="*/ 463096 w 505415"/>
                <a:gd name="connsiteY32" fmla="*/ 204877 h 324052"/>
                <a:gd name="connsiteX33" fmla="*/ 456265 w 505415"/>
                <a:gd name="connsiteY33" fmla="*/ 206670 h 324052"/>
                <a:gd name="connsiteX34" fmla="*/ 445864 w 505415"/>
                <a:gd name="connsiteY34" fmla="*/ 201256 h 324052"/>
                <a:gd name="connsiteX35" fmla="*/ 451950 w 505415"/>
                <a:gd name="connsiteY35" fmla="*/ 190724 h 324052"/>
                <a:gd name="connsiteX36" fmla="*/ 476042 w 505415"/>
                <a:gd name="connsiteY36" fmla="*/ 184263 h 324052"/>
                <a:gd name="connsiteX37" fmla="*/ 485908 w 505415"/>
                <a:gd name="connsiteY37" fmla="*/ 181633 h 324052"/>
                <a:gd name="connsiteX38" fmla="*/ 16757 w 505415"/>
                <a:gd name="connsiteY38" fmla="*/ 180859 h 324052"/>
                <a:gd name="connsiteX39" fmla="*/ 16985 w 505415"/>
                <a:gd name="connsiteY39" fmla="*/ 181252 h 324052"/>
                <a:gd name="connsiteX40" fmla="*/ 19507 w 505415"/>
                <a:gd name="connsiteY40" fmla="*/ 181610 h 324052"/>
                <a:gd name="connsiteX41" fmla="*/ 53453 w 505415"/>
                <a:gd name="connsiteY41" fmla="*/ 190719 h 324052"/>
                <a:gd name="connsiteX42" fmla="*/ 58577 w 505415"/>
                <a:gd name="connsiteY42" fmla="*/ 203465 h 324052"/>
                <a:gd name="connsiteX43" fmla="*/ 49907 w 505415"/>
                <a:gd name="connsiteY43" fmla="*/ 206881 h 324052"/>
                <a:gd name="connsiteX44" fmla="*/ 14890 w 505415"/>
                <a:gd name="connsiteY44" fmla="*/ 197499 h 324052"/>
                <a:gd name="connsiteX45" fmla="*/ 8628 w 505415"/>
                <a:gd name="connsiteY45" fmla="*/ 191203 h 324052"/>
                <a:gd name="connsiteX46" fmla="*/ 11423 w 505415"/>
                <a:gd name="connsiteY46" fmla="*/ 183090 h 324052"/>
                <a:gd name="connsiteX47" fmla="*/ 16757 w 505415"/>
                <a:gd name="connsiteY47" fmla="*/ 180859 h 324052"/>
                <a:gd name="connsiteX48" fmla="*/ 464183 w 505415"/>
                <a:gd name="connsiteY48" fmla="*/ 121949 h 324052"/>
                <a:gd name="connsiteX49" fmla="*/ 472313 w 505415"/>
                <a:gd name="connsiteY49" fmla="*/ 127926 h 324052"/>
                <a:gd name="connsiteX50" fmla="*/ 469364 w 505415"/>
                <a:gd name="connsiteY50" fmla="*/ 137035 h 324052"/>
                <a:gd name="connsiteX51" fmla="*/ 461553 w 505415"/>
                <a:gd name="connsiteY51" fmla="*/ 141686 h 324052"/>
                <a:gd name="connsiteX52" fmla="*/ 437928 w 505415"/>
                <a:gd name="connsiteY52" fmla="*/ 155349 h 324052"/>
                <a:gd name="connsiteX53" fmla="*/ 429018 w 505415"/>
                <a:gd name="connsiteY53" fmla="*/ 155844 h 324052"/>
                <a:gd name="connsiteX54" fmla="*/ 429018 w 505415"/>
                <a:gd name="connsiteY54" fmla="*/ 141430 h 324052"/>
                <a:gd name="connsiteX55" fmla="*/ 448943 w 505415"/>
                <a:gd name="connsiteY55" fmla="*/ 129862 h 324052"/>
                <a:gd name="connsiteX56" fmla="*/ 459800 w 505415"/>
                <a:gd name="connsiteY56" fmla="*/ 123645 h 324052"/>
                <a:gd name="connsiteX57" fmla="*/ 464183 w 505415"/>
                <a:gd name="connsiteY57" fmla="*/ 121949 h 324052"/>
                <a:gd name="connsiteX58" fmla="*/ 41294 w 505415"/>
                <a:gd name="connsiteY58" fmla="*/ 121949 h 324052"/>
                <a:gd name="connsiteX59" fmla="*/ 45723 w 505415"/>
                <a:gd name="connsiteY59" fmla="*/ 123611 h 324052"/>
                <a:gd name="connsiteX60" fmla="*/ 76202 w 505415"/>
                <a:gd name="connsiteY60" fmla="*/ 141202 h 324052"/>
                <a:gd name="connsiteX61" fmla="*/ 79698 w 505415"/>
                <a:gd name="connsiteY61" fmla="*/ 152867 h 324052"/>
                <a:gd name="connsiteX62" fmla="*/ 68022 w 505415"/>
                <a:gd name="connsiteY62" fmla="*/ 155508 h 324052"/>
                <a:gd name="connsiteX63" fmla="*/ 37280 w 505415"/>
                <a:gd name="connsiteY63" fmla="*/ 137792 h 324052"/>
                <a:gd name="connsiteX64" fmla="*/ 33147 w 505415"/>
                <a:gd name="connsiteY64" fmla="*/ 128188 h 324052"/>
                <a:gd name="connsiteX65" fmla="*/ 41294 w 505415"/>
                <a:gd name="connsiteY65" fmla="*/ 121949 h 324052"/>
                <a:gd name="connsiteX66" fmla="*/ 85436 w 505415"/>
                <a:gd name="connsiteY66" fmla="*/ 73753 h 324052"/>
                <a:gd name="connsiteX67" fmla="*/ 85703 w 505415"/>
                <a:gd name="connsiteY67" fmla="*/ 74015 h 324052"/>
                <a:gd name="connsiteX68" fmla="*/ 111458 w 505415"/>
                <a:gd name="connsiteY68" fmla="*/ 99775 h 324052"/>
                <a:gd name="connsiteX69" fmla="*/ 113080 w 505415"/>
                <a:gd name="connsiteY69" fmla="*/ 108941 h 324052"/>
                <a:gd name="connsiteX70" fmla="*/ 104661 w 505415"/>
                <a:gd name="connsiteY70" fmla="*/ 113928 h 324052"/>
                <a:gd name="connsiteX71" fmla="*/ 99844 w 505415"/>
                <a:gd name="connsiteY71" fmla="*/ 111326 h 324052"/>
                <a:gd name="connsiteX72" fmla="*/ 74044 w 505415"/>
                <a:gd name="connsiteY72" fmla="*/ 85611 h 324052"/>
                <a:gd name="connsiteX73" fmla="*/ 73896 w 505415"/>
                <a:gd name="connsiteY73" fmla="*/ 74197 h 324052"/>
                <a:gd name="connsiteX74" fmla="*/ 73987 w 505415"/>
                <a:gd name="connsiteY74" fmla="*/ 74106 h 324052"/>
                <a:gd name="connsiteX75" fmla="*/ 85436 w 505415"/>
                <a:gd name="connsiteY75" fmla="*/ 73753 h 324052"/>
                <a:gd name="connsiteX76" fmla="*/ 427862 w 505415"/>
                <a:gd name="connsiteY76" fmla="*/ 71943 h 324052"/>
                <a:gd name="connsiteX77" fmla="*/ 431466 w 505415"/>
                <a:gd name="connsiteY77" fmla="*/ 85606 h 324052"/>
                <a:gd name="connsiteX78" fmla="*/ 423832 w 505415"/>
                <a:gd name="connsiteY78" fmla="*/ 93257 h 324052"/>
                <a:gd name="connsiteX79" fmla="*/ 406150 w 505415"/>
                <a:gd name="connsiteY79" fmla="*/ 110985 h 324052"/>
                <a:gd name="connsiteX80" fmla="*/ 399586 w 505415"/>
                <a:gd name="connsiteY80" fmla="*/ 113774 h 324052"/>
                <a:gd name="connsiteX81" fmla="*/ 391684 w 505415"/>
                <a:gd name="connsiteY81" fmla="*/ 105257 h 324052"/>
                <a:gd name="connsiteX82" fmla="*/ 392829 w 505415"/>
                <a:gd name="connsiteY82" fmla="*/ 101369 h 324052"/>
                <a:gd name="connsiteX83" fmla="*/ 394582 w 505415"/>
                <a:gd name="connsiteY83" fmla="*/ 99155 h 324052"/>
                <a:gd name="connsiteX84" fmla="*/ 419113 w 505415"/>
                <a:gd name="connsiteY84" fmla="*/ 74596 h 324052"/>
                <a:gd name="connsiteX85" fmla="*/ 427862 w 505415"/>
                <a:gd name="connsiteY85" fmla="*/ 71943 h 324052"/>
                <a:gd name="connsiteX86" fmla="*/ 377657 w 505415"/>
                <a:gd name="connsiteY86" fmla="*/ 33237 h 324052"/>
                <a:gd name="connsiteX87" fmla="*/ 383355 w 505415"/>
                <a:gd name="connsiteY87" fmla="*/ 41361 h 324052"/>
                <a:gd name="connsiteX88" fmla="*/ 382097 w 505415"/>
                <a:gd name="connsiteY88" fmla="*/ 45084 h 324052"/>
                <a:gd name="connsiteX89" fmla="*/ 363914 w 505415"/>
                <a:gd name="connsiteY89" fmla="*/ 76605 h 324052"/>
                <a:gd name="connsiteX90" fmla="*/ 356047 w 505415"/>
                <a:gd name="connsiteY90" fmla="*/ 80693 h 324052"/>
                <a:gd name="connsiteX91" fmla="*/ 348766 w 505415"/>
                <a:gd name="connsiteY91" fmla="*/ 74430 h 324052"/>
                <a:gd name="connsiteX92" fmla="*/ 349739 w 505415"/>
                <a:gd name="connsiteY92" fmla="*/ 68168 h 324052"/>
                <a:gd name="connsiteX93" fmla="*/ 367831 w 505415"/>
                <a:gd name="connsiteY93" fmla="*/ 36931 h 324052"/>
                <a:gd name="connsiteX94" fmla="*/ 377657 w 505415"/>
                <a:gd name="connsiteY94" fmla="*/ 33237 h 324052"/>
                <a:gd name="connsiteX95" fmla="*/ 131525 w 505415"/>
                <a:gd name="connsiteY95" fmla="*/ 32787 h 324052"/>
                <a:gd name="connsiteX96" fmla="*/ 137583 w 505415"/>
                <a:gd name="connsiteY96" fmla="*/ 36772 h 324052"/>
                <a:gd name="connsiteX97" fmla="*/ 155800 w 505415"/>
                <a:gd name="connsiteY97" fmla="*/ 68276 h 324052"/>
                <a:gd name="connsiteX98" fmla="*/ 153096 w 505415"/>
                <a:gd name="connsiteY98" fmla="*/ 79497 h 324052"/>
                <a:gd name="connsiteX99" fmla="*/ 141528 w 505415"/>
                <a:gd name="connsiteY99" fmla="*/ 76525 h 324052"/>
                <a:gd name="connsiteX100" fmla="*/ 130273 w 505415"/>
                <a:gd name="connsiteY100" fmla="*/ 57090 h 324052"/>
                <a:gd name="connsiteX101" fmla="*/ 123356 w 505415"/>
                <a:gd name="connsiteY101" fmla="*/ 45004 h 324052"/>
                <a:gd name="connsiteX102" fmla="*/ 131525 w 505415"/>
                <a:gd name="connsiteY102" fmla="*/ 32787 h 324052"/>
                <a:gd name="connsiteX103" fmla="*/ 313116 w 505415"/>
                <a:gd name="connsiteY103" fmla="*/ 8789 h 324052"/>
                <a:gd name="connsiteX104" fmla="*/ 320529 w 505415"/>
                <a:gd name="connsiteY104" fmla="*/ 9651 h 324052"/>
                <a:gd name="connsiteX105" fmla="*/ 323945 w 505415"/>
                <a:gd name="connsiteY105" fmla="*/ 19101 h 324052"/>
                <a:gd name="connsiteX106" fmla="*/ 318093 w 505415"/>
                <a:gd name="connsiteY106" fmla="*/ 40699 h 324052"/>
                <a:gd name="connsiteX107" fmla="*/ 314557 w 505415"/>
                <a:gd name="connsiteY107" fmla="*/ 53850 h 324052"/>
                <a:gd name="connsiteX108" fmla="*/ 305745 w 505415"/>
                <a:gd name="connsiteY108" fmla="*/ 59947 h 324052"/>
                <a:gd name="connsiteX109" fmla="*/ 298355 w 505415"/>
                <a:gd name="connsiteY109" fmla="*/ 51095 h 324052"/>
                <a:gd name="connsiteX110" fmla="*/ 298640 w 505415"/>
                <a:gd name="connsiteY110" fmla="*/ 49569 h 324052"/>
                <a:gd name="connsiteX111" fmla="*/ 308084 w 505415"/>
                <a:gd name="connsiteY111" fmla="*/ 14495 h 324052"/>
                <a:gd name="connsiteX112" fmla="*/ 313116 w 505415"/>
                <a:gd name="connsiteY112" fmla="*/ 8789 h 324052"/>
                <a:gd name="connsiteX113" fmla="*/ 187310 w 505415"/>
                <a:gd name="connsiteY113" fmla="*/ 8603 h 324052"/>
                <a:gd name="connsiteX114" fmla="*/ 197603 w 505415"/>
                <a:gd name="connsiteY114" fmla="*/ 14735 h 324052"/>
                <a:gd name="connsiteX115" fmla="*/ 206746 w 505415"/>
                <a:gd name="connsiteY115" fmla="*/ 48989 h 324052"/>
                <a:gd name="connsiteX116" fmla="*/ 207093 w 505415"/>
                <a:gd name="connsiteY116" fmla="*/ 51374 h 324052"/>
                <a:gd name="connsiteX117" fmla="*/ 200068 w 505415"/>
                <a:gd name="connsiteY117" fmla="*/ 59868 h 324052"/>
                <a:gd name="connsiteX118" fmla="*/ 191085 w 505415"/>
                <a:gd name="connsiteY118" fmla="*/ 54124 h 324052"/>
                <a:gd name="connsiteX119" fmla="*/ 185693 w 505415"/>
                <a:gd name="connsiteY119" fmla="*/ 34432 h 324052"/>
                <a:gd name="connsiteX120" fmla="*/ 181617 w 505415"/>
                <a:gd name="connsiteY120" fmla="*/ 19101 h 324052"/>
                <a:gd name="connsiteX121" fmla="*/ 187310 w 505415"/>
                <a:gd name="connsiteY121" fmla="*/ 8603 h 324052"/>
                <a:gd name="connsiteX122" fmla="*/ 252875 w 505415"/>
                <a:gd name="connsiteY122" fmla="*/ 2 h 324052"/>
                <a:gd name="connsiteX123" fmla="*/ 260982 w 505415"/>
                <a:gd name="connsiteY123" fmla="*/ 8797 h 324052"/>
                <a:gd name="connsiteX124" fmla="*/ 260982 w 505415"/>
                <a:gd name="connsiteY124" fmla="*/ 26382 h 324052"/>
                <a:gd name="connsiteX125" fmla="*/ 260982 w 505415"/>
                <a:gd name="connsiteY125" fmla="*/ 44030 h 324052"/>
                <a:gd name="connsiteX126" fmla="*/ 252938 w 505415"/>
                <a:gd name="connsiteY126" fmla="*/ 52945 h 324052"/>
                <a:gd name="connsiteX127" fmla="*/ 244558 w 505415"/>
                <a:gd name="connsiteY127" fmla="*/ 44406 h 324052"/>
                <a:gd name="connsiteX128" fmla="*/ 244558 w 505415"/>
                <a:gd name="connsiteY128" fmla="*/ 8541 h 324052"/>
                <a:gd name="connsiteX129" fmla="*/ 252875 w 505415"/>
                <a:gd name="connsiteY129" fmla="*/ 2 h 324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505415" h="324052">
                  <a:moveTo>
                    <a:pt x="49059" y="298696"/>
                  </a:moveTo>
                  <a:cubicBezTo>
                    <a:pt x="54837" y="297159"/>
                    <a:pt x="59915" y="300791"/>
                    <a:pt x="59938" y="306415"/>
                  </a:cubicBezTo>
                  <a:cubicBezTo>
                    <a:pt x="59938" y="310531"/>
                    <a:pt x="57535" y="313566"/>
                    <a:pt x="53186" y="314733"/>
                  </a:cubicBezTo>
                  <a:cubicBezTo>
                    <a:pt x="45432" y="316822"/>
                    <a:pt x="37667" y="318866"/>
                    <a:pt x="29908" y="320927"/>
                  </a:cubicBezTo>
                  <a:cubicBezTo>
                    <a:pt x="26435" y="321849"/>
                    <a:pt x="22968" y="322788"/>
                    <a:pt x="19490" y="323693"/>
                  </a:cubicBezTo>
                  <a:cubicBezTo>
                    <a:pt x="14452" y="325014"/>
                    <a:pt x="9744" y="322589"/>
                    <a:pt x="8645" y="318126"/>
                  </a:cubicBezTo>
                  <a:cubicBezTo>
                    <a:pt x="7506" y="313435"/>
                    <a:pt x="10176" y="309102"/>
                    <a:pt x="15152" y="307759"/>
                  </a:cubicBezTo>
                  <a:cubicBezTo>
                    <a:pt x="26447" y="304725"/>
                    <a:pt x="37747" y="301702"/>
                    <a:pt x="49059" y="298696"/>
                  </a:cubicBezTo>
                  <a:close/>
                  <a:moveTo>
                    <a:pt x="462014" y="244277"/>
                  </a:moveTo>
                  <a:cubicBezTo>
                    <a:pt x="473372" y="244231"/>
                    <a:pt x="484735" y="244231"/>
                    <a:pt x="496098" y="244277"/>
                  </a:cubicBezTo>
                  <a:cubicBezTo>
                    <a:pt x="501517" y="244277"/>
                    <a:pt x="505320" y="247750"/>
                    <a:pt x="505411" y="252543"/>
                  </a:cubicBezTo>
                  <a:cubicBezTo>
                    <a:pt x="505536" y="256488"/>
                    <a:pt x="502787" y="259938"/>
                    <a:pt x="498916" y="260707"/>
                  </a:cubicBezTo>
                  <a:cubicBezTo>
                    <a:pt x="497618" y="260968"/>
                    <a:pt x="496303" y="261099"/>
                    <a:pt x="494982" y="261105"/>
                  </a:cubicBezTo>
                  <a:cubicBezTo>
                    <a:pt x="489682" y="261151"/>
                    <a:pt x="484376" y="261105"/>
                    <a:pt x="479076" y="261105"/>
                  </a:cubicBezTo>
                  <a:cubicBezTo>
                    <a:pt x="473679" y="261105"/>
                    <a:pt x="468259" y="261139"/>
                    <a:pt x="462885" y="261105"/>
                  </a:cubicBezTo>
                  <a:cubicBezTo>
                    <a:pt x="461468" y="261099"/>
                    <a:pt x="460062" y="260946"/>
                    <a:pt x="458678" y="260633"/>
                  </a:cubicBezTo>
                  <a:cubicBezTo>
                    <a:pt x="455075" y="259682"/>
                    <a:pt x="452558" y="256426"/>
                    <a:pt x="452541" y="252697"/>
                  </a:cubicBezTo>
                  <a:cubicBezTo>
                    <a:pt x="452564" y="249076"/>
                    <a:pt x="454932" y="245888"/>
                    <a:pt x="458388" y="244818"/>
                  </a:cubicBezTo>
                  <a:cubicBezTo>
                    <a:pt x="459566" y="244476"/>
                    <a:pt x="460785" y="244294"/>
                    <a:pt x="462014" y="244277"/>
                  </a:cubicBezTo>
                  <a:close/>
                  <a:moveTo>
                    <a:pt x="9157" y="244220"/>
                  </a:moveTo>
                  <a:cubicBezTo>
                    <a:pt x="14930" y="244174"/>
                    <a:pt x="20708" y="244231"/>
                    <a:pt x="26486" y="244231"/>
                  </a:cubicBezTo>
                  <a:cubicBezTo>
                    <a:pt x="32264" y="244231"/>
                    <a:pt x="38043" y="244163"/>
                    <a:pt x="43815" y="244231"/>
                  </a:cubicBezTo>
                  <a:cubicBezTo>
                    <a:pt x="49508" y="244322"/>
                    <a:pt x="53448" y="248461"/>
                    <a:pt x="52924" y="253567"/>
                  </a:cubicBezTo>
                  <a:cubicBezTo>
                    <a:pt x="52446" y="257985"/>
                    <a:pt x="48700" y="261014"/>
                    <a:pt x="43422" y="261059"/>
                  </a:cubicBezTo>
                  <a:cubicBezTo>
                    <a:pt x="35657" y="261128"/>
                    <a:pt x="27892" y="261059"/>
                    <a:pt x="20127" y="261059"/>
                  </a:cubicBezTo>
                  <a:cubicBezTo>
                    <a:pt x="16626" y="261059"/>
                    <a:pt x="13119" y="261122"/>
                    <a:pt x="9618" y="261059"/>
                  </a:cubicBezTo>
                  <a:cubicBezTo>
                    <a:pt x="6493" y="260985"/>
                    <a:pt x="3589" y="260262"/>
                    <a:pt x="1648" y="257478"/>
                  </a:cubicBezTo>
                  <a:cubicBezTo>
                    <a:pt x="-293" y="254695"/>
                    <a:pt x="-527" y="251848"/>
                    <a:pt x="982" y="248882"/>
                  </a:cubicBezTo>
                  <a:cubicBezTo>
                    <a:pt x="2690" y="245575"/>
                    <a:pt x="5627" y="244265"/>
                    <a:pt x="9157" y="244220"/>
                  </a:cubicBezTo>
                  <a:close/>
                  <a:moveTo>
                    <a:pt x="485908" y="181633"/>
                  </a:moveTo>
                  <a:cubicBezTo>
                    <a:pt x="491948" y="180147"/>
                    <a:pt x="497151" y="183762"/>
                    <a:pt x="497117" y="189375"/>
                  </a:cubicBezTo>
                  <a:cubicBezTo>
                    <a:pt x="497117" y="193360"/>
                    <a:pt x="494601" y="196400"/>
                    <a:pt x="490200" y="197601"/>
                  </a:cubicBezTo>
                  <a:cubicBezTo>
                    <a:pt x="481177" y="200055"/>
                    <a:pt x="472137" y="202457"/>
                    <a:pt x="463096" y="204877"/>
                  </a:cubicBezTo>
                  <a:cubicBezTo>
                    <a:pt x="460819" y="205486"/>
                    <a:pt x="458542" y="206095"/>
                    <a:pt x="456265" y="206670"/>
                  </a:cubicBezTo>
                  <a:cubicBezTo>
                    <a:pt x="451517" y="207848"/>
                    <a:pt x="447099" y="205531"/>
                    <a:pt x="445864" y="201256"/>
                  </a:cubicBezTo>
                  <a:cubicBezTo>
                    <a:pt x="444520" y="196605"/>
                    <a:pt x="447003" y="192096"/>
                    <a:pt x="451950" y="190724"/>
                  </a:cubicBezTo>
                  <a:cubicBezTo>
                    <a:pt x="459960" y="188493"/>
                    <a:pt x="468009" y="186409"/>
                    <a:pt x="476042" y="184263"/>
                  </a:cubicBezTo>
                  <a:cubicBezTo>
                    <a:pt x="479327" y="183386"/>
                    <a:pt x="482606" y="182447"/>
                    <a:pt x="485908" y="181633"/>
                  </a:cubicBezTo>
                  <a:close/>
                  <a:moveTo>
                    <a:pt x="16757" y="180859"/>
                  </a:moveTo>
                  <a:lnTo>
                    <a:pt x="16985" y="181252"/>
                  </a:lnTo>
                  <a:cubicBezTo>
                    <a:pt x="17833" y="181320"/>
                    <a:pt x="18675" y="181439"/>
                    <a:pt x="19507" y="181610"/>
                  </a:cubicBezTo>
                  <a:cubicBezTo>
                    <a:pt x="30830" y="184622"/>
                    <a:pt x="42159" y="187605"/>
                    <a:pt x="53453" y="190719"/>
                  </a:cubicBezTo>
                  <a:cubicBezTo>
                    <a:pt x="59391" y="192347"/>
                    <a:pt x="61839" y="198609"/>
                    <a:pt x="58577" y="203465"/>
                  </a:cubicBezTo>
                  <a:cubicBezTo>
                    <a:pt x="56693" y="206312"/>
                    <a:pt x="53226" y="207672"/>
                    <a:pt x="49907" y="206881"/>
                  </a:cubicBezTo>
                  <a:cubicBezTo>
                    <a:pt x="38225" y="203790"/>
                    <a:pt x="26566" y="200619"/>
                    <a:pt x="14890" y="197499"/>
                  </a:cubicBezTo>
                  <a:cubicBezTo>
                    <a:pt x="11594" y="196617"/>
                    <a:pt x="9345" y="194584"/>
                    <a:pt x="8628" y="191203"/>
                  </a:cubicBezTo>
                  <a:cubicBezTo>
                    <a:pt x="7979" y="188020"/>
                    <a:pt x="8730" y="185037"/>
                    <a:pt x="11423" y="183090"/>
                  </a:cubicBezTo>
                  <a:cubicBezTo>
                    <a:pt x="12948" y="181992"/>
                    <a:pt x="14964" y="181576"/>
                    <a:pt x="16757" y="180859"/>
                  </a:cubicBezTo>
                  <a:close/>
                  <a:moveTo>
                    <a:pt x="464183" y="121949"/>
                  </a:moveTo>
                  <a:cubicBezTo>
                    <a:pt x="467986" y="122228"/>
                    <a:pt x="471157" y="124471"/>
                    <a:pt x="472313" y="127926"/>
                  </a:cubicBezTo>
                  <a:cubicBezTo>
                    <a:pt x="473445" y="131279"/>
                    <a:pt x="472250" y="134980"/>
                    <a:pt x="469364" y="137035"/>
                  </a:cubicBezTo>
                  <a:cubicBezTo>
                    <a:pt x="466876" y="138743"/>
                    <a:pt x="464177" y="140172"/>
                    <a:pt x="461553" y="141686"/>
                  </a:cubicBezTo>
                  <a:cubicBezTo>
                    <a:pt x="453680" y="146240"/>
                    <a:pt x="445784" y="150795"/>
                    <a:pt x="437928" y="155349"/>
                  </a:cubicBezTo>
                  <a:cubicBezTo>
                    <a:pt x="435007" y="157057"/>
                    <a:pt x="432070" y="157501"/>
                    <a:pt x="429018" y="155844"/>
                  </a:cubicBezTo>
                  <a:cubicBezTo>
                    <a:pt x="423274" y="152730"/>
                    <a:pt x="423200" y="144920"/>
                    <a:pt x="429018" y="141430"/>
                  </a:cubicBezTo>
                  <a:cubicBezTo>
                    <a:pt x="435588" y="137445"/>
                    <a:pt x="442288" y="133710"/>
                    <a:pt x="448943" y="129862"/>
                  </a:cubicBezTo>
                  <a:cubicBezTo>
                    <a:pt x="452553" y="127778"/>
                    <a:pt x="456133" y="125638"/>
                    <a:pt x="459800" y="123645"/>
                  </a:cubicBezTo>
                  <a:cubicBezTo>
                    <a:pt x="461217" y="122979"/>
                    <a:pt x="462686" y="122410"/>
                    <a:pt x="464183" y="121949"/>
                  </a:cubicBezTo>
                  <a:close/>
                  <a:moveTo>
                    <a:pt x="41294" y="121949"/>
                  </a:moveTo>
                  <a:cubicBezTo>
                    <a:pt x="42774" y="122518"/>
                    <a:pt x="44368" y="122843"/>
                    <a:pt x="45723" y="123611"/>
                  </a:cubicBezTo>
                  <a:cubicBezTo>
                    <a:pt x="55907" y="129423"/>
                    <a:pt x="66063" y="135287"/>
                    <a:pt x="76202" y="141202"/>
                  </a:cubicBezTo>
                  <a:cubicBezTo>
                    <a:pt x="80677" y="143809"/>
                    <a:pt x="82129" y="148791"/>
                    <a:pt x="79698" y="152867"/>
                  </a:cubicBezTo>
                  <a:cubicBezTo>
                    <a:pt x="77335" y="156852"/>
                    <a:pt x="72411" y="158019"/>
                    <a:pt x="68022" y="155508"/>
                  </a:cubicBezTo>
                  <a:cubicBezTo>
                    <a:pt x="57746" y="149650"/>
                    <a:pt x="47499" y="143747"/>
                    <a:pt x="37280" y="137792"/>
                  </a:cubicBezTo>
                  <a:cubicBezTo>
                    <a:pt x="33563" y="135634"/>
                    <a:pt x="32088" y="132037"/>
                    <a:pt x="33147" y="128188"/>
                  </a:cubicBezTo>
                  <a:cubicBezTo>
                    <a:pt x="34126" y="124619"/>
                    <a:pt x="37348" y="122250"/>
                    <a:pt x="41294" y="121949"/>
                  </a:cubicBezTo>
                  <a:close/>
                  <a:moveTo>
                    <a:pt x="85436" y="73753"/>
                  </a:moveTo>
                  <a:cubicBezTo>
                    <a:pt x="85527" y="73838"/>
                    <a:pt x="85618" y="73924"/>
                    <a:pt x="85703" y="74015"/>
                  </a:cubicBezTo>
                  <a:cubicBezTo>
                    <a:pt x="94351" y="82537"/>
                    <a:pt x="102936" y="91128"/>
                    <a:pt x="111458" y="99775"/>
                  </a:cubicBezTo>
                  <a:cubicBezTo>
                    <a:pt x="114003" y="102360"/>
                    <a:pt x="114578" y="105542"/>
                    <a:pt x="113080" y="108941"/>
                  </a:cubicBezTo>
                  <a:cubicBezTo>
                    <a:pt x="111669" y="112140"/>
                    <a:pt x="109078" y="113557"/>
                    <a:pt x="104661" y="113928"/>
                  </a:cubicBezTo>
                  <a:cubicBezTo>
                    <a:pt x="103522" y="113358"/>
                    <a:pt x="101290" y="112732"/>
                    <a:pt x="99844" y="111326"/>
                  </a:cubicBezTo>
                  <a:cubicBezTo>
                    <a:pt x="91134" y="102866"/>
                    <a:pt x="82561" y="94247"/>
                    <a:pt x="74044" y="85611"/>
                  </a:cubicBezTo>
                  <a:cubicBezTo>
                    <a:pt x="70851" y="82497"/>
                    <a:pt x="70788" y="77391"/>
                    <a:pt x="73896" y="74197"/>
                  </a:cubicBezTo>
                  <a:cubicBezTo>
                    <a:pt x="73930" y="74163"/>
                    <a:pt x="73959" y="74134"/>
                    <a:pt x="73987" y="74106"/>
                  </a:cubicBezTo>
                  <a:cubicBezTo>
                    <a:pt x="77050" y="70844"/>
                    <a:pt x="82179" y="70690"/>
                    <a:pt x="85436" y="73753"/>
                  </a:cubicBezTo>
                  <a:close/>
                  <a:moveTo>
                    <a:pt x="427862" y="71943"/>
                  </a:moveTo>
                  <a:cubicBezTo>
                    <a:pt x="433988" y="73781"/>
                    <a:pt x="435878" y="80926"/>
                    <a:pt x="431466" y="85606"/>
                  </a:cubicBezTo>
                  <a:cubicBezTo>
                    <a:pt x="428990" y="88219"/>
                    <a:pt x="426377" y="90729"/>
                    <a:pt x="423832" y="93257"/>
                  </a:cubicBezTo>
                  <a:cubicBezTo>
                    <a:pt x="417934" y="99160"/>
                    <a:pt x="412019" y="105047"/>
                    <a:pt x="406150" y="110985"/>
                  </a:cubicBezTo>
                  <a:cubicBezTo>
                    <a:pt x="404317" y="112806"/>
                    <a:pt x="402227" y="113876"/>
                    <a:pt x="399586" y="113774"/>
                  </a:cubicBezTo>
                  <a:cubicBezTo>
                    <a:pt x="395054" y="113603"/>
                    <a:pt x="391513" y="109795"/>
                    <a:pt x="391684" y="105257"/>
                  </a:cubicBezTo>
                  <a:cubicBezTo>
                    <a:pt x="391735" y="103885"/>
                    <a:pt x="392128" y="102548"/>
                    <a:pt x="392829" y="101369"/>
                  </a:cubicBezTo>
                  <a:cubicBezTo>
                    <a:pt x="393318" y="100561"/>
                    <a:pt x="393904" y="99815"/>
                    <a:pt x="394582" y="99155"/>
                  </a:cubicBezTo>
                  <a:cubicBezTo>
                    <a:pt x="402751" y="90957"/>
                    <a:pt x="410926" y="82771"/>
                    <a:pt x="419113" y="74596"/>
                  </a:cubicBezTo>
                  <a:cubicBezTo>
                    <a:pt x="421555" y="72153"/>
                    <a:pt x="424407" y="70901"/>
                    <a:pt x="427862" y="71943"/>
                  </a:cubicBezTo>
                  <a:close/>
                  <a:moveTo>
                    <a:pt x="377657" y="33237"/>
                  </a:moveTo>
                  <a:cubicBezTo>
                    <a:pt x="381095" y="34449"/>
                    <a:pt x="383384" y="37711"/>
                    <a:pt x="383355" y="41361"/>
                  </a:cubicBezTo>
                  <a:cubicBezTo>
                    <a:pt x="382946" y="42607"/>
                    <a:pt x="382729" y="43968"/>
                    <a:pt x="382097" y="45084"/>
                  </a:cubicBezTo>
                  <a:cubicBezTo>
                    <a:pt x="376086" y="55616"/>
                    <a:pt x="370023" y="66125"/>
                    <a:pt x="363914" y="76605"/>
                  </a:cubicBezTo>
                  <a:cubicBezTo>
                    <a:pt x="362389" y="79463"/>
                    <a:pt x="359263" y="81085"/>
                    <a:pt x="356047" y="80693"/>
                  </a:cubicBezTo>
                  <a:cubicBezTo>
                    <a:pt x="352352" y="80306"/>
                    <a:pt x="349853" y="78068"/>
                    <a:pt x="348766" y="74430"/>
                  </a:cubicBezTo>
                  <a:cubicBezTo>
                    <a:pt x="348099" y="72153"/>
                    <a:pt x="348635" y="70081"/>
                    <a:pt x="349739" y="68168"/>
                  </a:cubicBezTo>
                  <a:cubicBezTo>
                    <a:pt x="355734" y="57733"/>
                    <a:pt x="361734" y="47304"/>
                    <a:pt x="367831" y="36931"/>
                  </a:cubicBezTo>
                  <a:cubicBezTo>
                    <a:pt x="369767" y="33465"/>
                    <a:pt x="373917" y="31905"/>
                    <a:pt x="377657" y="33237"/>
                  </a:cubicBezTo>
                  <a:close/>
                  <a:moveTo>
                    <a:pt x="131525" y="32787"/>
                  </a:moveTo>
                  <a:cubicBezTo>
                    <a:pt x="133569" y="32821"/>
                    <a:pt x="136040" y="34096"/>
                    <a:pt x="137583" y="36772"/>
                  </a:cubicBezTo>
                  <a:cubicBezTo>
                    <a:pt x="143697" y="47247"/>
                    <a:pt x="149771" y="57750"/>
                    <a:pt x="155800" y="68276"/>
                  </a:cubicBezTo>
                  <a:cubicBezTo>
                    <a:pt x="158083" y="72130"/>
                    <a:pt x="156881" y="77106"/>
                    <a:pt x="153096" y="79497"/>
                  </a:cubicBezTo>
                  <a:cubicBezTo>
                    <a:pt x="149003" y="81956"/>
                    <a:pt x="144072" y="80789"/>
                    <a:pt x="141528" y="76525"/>
                  </a:cubicBezTo>
                  <a:cubicBezTo>
                    <a:pt x="137685" y="70098"/>
                    <a:pt x="134013" y="63574"/>
                    <a:pt x="130273" y="57090"/>
                  </a:cubicBezTo>
                  <a:cubicBezTo>
                    <a:pt x="127950" y="53071"/>
                    <a:pt x="125519" y="49120"/>
                    <a:pt x="123356" y="45004"/>
                  </a:cubicBezTo>
                  <a:cubicBezTo>
                    <a:pt x="120333" y="39277"/>
                    <a:pt x="124164" y="32866"/>
                    <a:pt x="131525" y="32787"/>
                  </a:cubicBezTo>
                  <a:close/>
                  <a:moveTo>
                    <a:pt x="313116" y="8789"/>
                  </a:moveTo>
                  <a:cubicBezTo>
                    <a:pt x="315433" y="7907"/>
                    <a:pt x="318147" y="8119"/>
                    <a:pt x="320529" y="9651"/>
                  </a:cubicBezTo>
                  <a:cubicBezTo>
                    <a:pt x="323581" y="11615"/>
                    <a:pt x="324958" y="15144"/>
                    <a:pt x="323945" y="19101"/>
                  </a:cubicBezTo>
                  <a:cubicBezTo>
                    <a:pt x="322072" y="26319"/>
                    <a:pt x="320040" y="33498"/>
                    <a:pt x="318093" y="40699"/>
                  </a:cubicBezTo>
                  <a:cubicBezTo>
                    <a:pt x="316903" y="45083"/>
                    <a:pt x="315815" y="49489"/>
                    <a:pt x="314557" y="53850"/>
                  </a:cubicBezTo>
                  <a:cubicBezTo>
                    <a:pt x="313419" y="57835"/>
                    <a:pt x="309434" y="60505"/>
                    <a:pt x="305745" y="59947"/>
                  </a:cubicBezTo>
                  <a:cubicBezTo>
                    <a:pt x="301412" y="59304"/>
                    <a:pt x="298344" y="55803"/>
                    <a:pt x="298355" y="51095"/>
                  </a:cubicBezTo>
                  <a:cubicBezTo>
                    <a:pt x="298424" y="50582"/>
                    <a:pt x="298520" y="50070"/>
                    <a:pt x="298640" y="49569"/>
                  </a:cubicBezTo>
                  <a:cubicBezTo>
                    <a:pt x="301765" y="37876"/>
                    <a:pt x="304817" y="26154"/>
                    <a:pt x="308084" y="14495"/>
                  </a:cubicBezTo>
                  <a:cubicBezTo>
                    <a:pt x="308879" y="11648"/>
                    <a:pt x="310799" y="9672"/>
                    <a:pt x="313116" y="8789"/>
                  </a:cubicBezTo>
                  <a:close/>
                  <a:moveTo>
                    <a:pt x="187310" y="8603"/>
                  </a:moveTo>
                  <a:cubicBezTo>
                    <a:pt x="191864" y="7368"/>
                    <a:pt x="196299" y="9941"/>
                    <a:pt x="197603" y="14735"/>
                  </a:cubicBezTo>
                  <a:cubicBezTo>
                    <a:pt x="200700" y="26120"/>
                    <a:pt x="203717" y="37563"/>
                    <a:pt x="206746" y="48989"/>
                  </a:cubicBezTo>
                  <a:cubicBezTo>
                    <a:pt x="206916" y="49774"/>
                    <a:pt x="207030" y="50571"/>
                    <a:pt x="207093" y="51374"/>
                  </a:cubicBezTo>
                  <a:cubicBezTo>
                    <a:pt x="207025" y="55928"/>
                    <a:pt x="204184" y="59168"/>
                    <a:pt x="200068" y="59868"/>
                  </a:cubicBezTo>
                  <a:cubicBezTo>
                    <a:pt x="196049" y="60511"/>
                    <a:pt x="192189" y="58040"/>
                    <a:pt x="191085" y="54124"/>
                  </a:cubicBezTo>
                  <a:cubicBezTo>
                    <a:pt x="189160" y="47594"/>
                    <a:pt x="187464" y="41002"/>
                    <a:pt x="185693" y="34432"/>
                  </a:cubicBezTo>
                  <a:cubicBezTo>
                    <a:pt x="184316" y="29326"/>
                    <a:pt x="182955" y="24219"/>
                    <a:pt x="181617" y="19101"/>
                  </a:cubicBezTo>
                  <a:cubicBezTo>
                    <a:pt x="180359" y="14296"/>
                    <a:pt x="182756" y="9839"/>
                    <a:pt x="187310" y="8603"/>
                  </a:cubicBezTo>
                  <a:close/>
                  <a:moveTo>
                    <a:pt x="252875" y="2"/>
                  </a:moveTo>
                  <a:cubicBezTo>
                    <a:pt x="257486" y="121"/>
                    <a:pt x="260948" y="3742"/>
                    <a:pt x="260982" y="8797"/>
                  </a:cubicBezTo>
                  <a:cubicBezTo>
                    <a:pt x="261010" y="14604"/>
                    <a:pt x="260982" y="20502"/>
                    <a:pt x="260982" y="26382"/>
                  </a:cubicBezTo>
                  <a:cubicBezTo>
                    <a:pt x="260982" y="32258"/>
                    <a:pt x="260982" y="38138"/>
                    <a:pt x="260982" y="44030"/>
                  </a:cubicBezTo>
                  <a:cubicBezTo>
                    <a:pt x="260982" y="49023"/>
                    <a:pt x="257515" y="52815"/>
                    <a:pt x="252938" y="52945"/>
                  </a:cubicBezTo>
                  <a:cubicBezTo>
                    <a:pt x="248361" y="53076"/>
                    <a:pt x="244603" y="49353"/>
                    <a:pt x="244558" y="44406"/>
                  </a:cubicBezTo>
                  <a:cubicBezTo>
                    <a:pt x="244461" y="32457"/>
                    <a:pt x="244461" y="20502"/>
                    <a:pt x="244558" y="8541"/>
                  </a:cubicBezTo>
                  <a:cubicBezTo>
                    <a:pt x="244598" y="3497"/>
                    <a:pt x="248264" y="-118"/>
                    <a:pt x="252875" y="2"/>
                  </a:cubicBezTo>
                  <a:close/>
                </a:path>
              </a:pathLst>
            </a:custGeom>
            <a:solidFill>
              <a:srgbClr val="C71B34"/>
            </a:solidFill>
            <a:ln w="5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9CF8B821-9CAF-346D-C035-73EFBCEE0B92}"/>
                </a:ext>
              </a:extLst>
            </p:cNvPr>
            <p:cNvSpPr/>
            <p:nvPr/>
          </p:nvSpPr>
          <p:spPr>
            <a:xfrm>
              <a:off x="1515045" y="3465815"/>
              <a:ext cx="292170" cy="450603"/>
            </a:xfrm>
            <a:custGeom>
              <a:avLst/>
              <a:gdLst>
                <a:gd name="connsiteX0" fmla="*/ 148247 w 292170"/>
                <a:gd name="connsiteY0" fmla="*/ -1433 h 450603"/>
                <a:gd name="connsiteX1" fmla="*/ 161739 w 292170"/>
                <a:gd name="connsiteY1" fmla="*/ 20035 h 450603"/>
                <a:gd name="connsiteX2" fmla="*/ 212782 w 292170"/>
                <a:gd name="connsiteY2" fmla="*/ 105957 h 450603"/>
                <a:gd name="connsiteX3" fmla="*/ 271231 w 292170"/>
                <a:gd name="connsiteY3" fmla="*/ 221272 h 450603"/>
                <a:gd name="connsiteX4" fmla="*/ 290808 w 292170"/>
                <a:gd name="connsiteY4" fmla="*/ 277700 h 450603"/>
                <a:gd name="connsiteX5" fmla="*/ 294270 w 292170"/>
                <a:gd name="connsiteY5" fmla="*/ 303773 h 450603"/>
                <a:gd name="connsiteX6" fmla="*/ 290905 w 292170"/>
                <a:gd name="connsiteY6" fmla="*/ 334236 h 450603"/>
                <a:gd name="connsiteX7" fmla="*/ 260300 w 292170"/>
                <a:gd name="connsiteY7" fmla="*/ 396607 h 450603"/>
                <a:gd name="connsiteX8" fmla="*/ 192157 w 292170"/>
                <a:gd name="connsiteY8" fmla="*/ 442367 h 450603"/>
                <a:gd name="connsiteX9" fmla="*/ 156206 w 292170"/>
                <a:gd name="connsiteY9" fmla="*/ 448925 h 450603"/>
                <a:gd name="connsiteX10" fmla="*/ 79352 w 292170"/>
                <a:gd name="connsiteY10" fmla="*/ 431846 h 450603"/>
                <a:gd name="connsiteX11" fmla="*/ 12546 w 292170"/>
                <a:gd name="connsiteY11" fmla="*/ 357167 h 450603"/>
                <a:gd name="connsiteX12" fmla="*/ 2202 w 292170"/>
                <a:gd name="connsiteY12" fmla="*/ 298815 h 450603"/>
                <a:gd name="connsiteX13" fmla="*/ 7138 w 292170"/>
                <a:gd name="connsiteY13" fmla="*/ 271318 h 450603"/>
                <a:gd name="connsiteX14" fmla="*/ 37515 w 292170"/>
                <a:gd name="connsiteY14" fmla="*/ 193662 h 450603"/>
                <a:gd name="connsiteX15" fmla="*/ 110037 w 292170"/>
                <a:gd name="connsiteY15" fmla="*/ 60448 h 450603"/>
                <a:gd name="connsiteX16" fmla="*/ 146073 w 292170"/>
                <a:gd name="connsiteY16" fmla="*/ 1783 h 450603"/>
                <a:gd name="connsiteX17" fmla="*/ 148247 w 292170"/>
                <a:gd name="connsiteY17" fmla="*/ -1433 h 450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2170" h="450603">
                  <a:moveTo>
                    <a:pt x="148247" y="-1433"/>
                  </a:moveTo>
                  <a:cubicBezTo>
                    <a:pt x="152984" y="6087"/>
                    <a:pt x="157515" y="12970"/>
                    <a:pt x="161739" y="20035"/>
                  </a:cubicBezTo>
                  <a:cubicBezTo>
                    <a:pt x="178818" y="48630"/>
                    <a:pt x="196181" y="77077"/>
                    <a:pt x="212782" y="105957"/>
                  </a:cubicBezTo>
                  <a:cubicBezTo>
                    <a:pt x="234278" y="143354"/>
                    <a:pt x="254340" y="181536"/>
                    <a:pt x="271231" y="221272"/>
                  </a:cubicBezTo>
                  <a:cubicBezTo>
                    <a:pt x="279041" y="239626"/>
                    <a:pt x="286174" y="258236"/>
                    <a:pt x="290808" y="277700"/>
                  </a:cubicBezTo>
                  <a:cubicBezTo>
                    <a:pt x="292852" y="286279"/>
                    <a:pt x="294315" y="294989"/>
                    <a:pt x="294270" y="303773"/>
                  </a:cubicBezTo>
                  <a:cubicBezTo>
                    <a:pt x="294230" y="314021"/>
                    <a:pt x="293103" y="324228"/>
                    <a:pt x="290905" y="334236"/>
                  </a:cubicBezTo>
                  <a:cubicBezTo>
                    <a:pt x="285941" y="357212"/>
                    <a:pt x="275438" y="378623"/>
                    <a:pt x="260300" y="396607"/>
                  </a:cubicBezTo>
                  <a:cubicBezTo>
                    <a:pt x="242026" y="418417"/>
                    <a:pt x="219312" y="433748"/>
                    <a:pt x="192157" y="442367"/>
                  </a:cubicBezTo>
                  <a:cubicBezTo>
                    <a:pt x="180497" y="446055"/>
                    <a:pt x="168417" y="448259"/>
                    <a:pt x="156206" y="448925"/>
                  </a:cubicBezTo>
                  <a:cubicBezTo>
                    <a:pt x="128943" y="450462"/>
                    <a:pt x="103262" y="444786"/>
                    <a:pt x="79352" y="431846"/>
                  </a:cubicBezTo>
                  <a:cubicBezTo>
                    <a:pt x="48223" y="415012"/>
                    <a:pt x="25873" y="390060"/>
                    <a:pt x="12546" y="357167"/>
                  </a:cubicBezTo>
                  <a:cubicBezTo>
                    <a:pt x="4969" y="338676"/>
                    <a:pt x="1439" y="318780"/>
                    <a:pt x="2202" y="298815"/>
                  </a:cubicBezTo>
                  <a:cubicBezTo>
                    <a:pt x="2549" y="289462"/>
                    <a:pt x="4639" y="280336"/>
                    <a:pt x="7138" y="271318"/>
                  </a:cubicBezTo>
                  <a:cubicBezTo>
                    <a:pt x="14584" y="244385"/>
                    <a:pt x="25566" y="218824"/>
                    <a:pt x="37515" y="193662"/>
                  </a:cubicBezTo>
                  <a:cubicBezTo>
                    <a:pt x="59239" y="147937"/>
                    <a:pt x="83861" y="103766"/>
                    <a:pt x="110037" y="60448"/>
                  </a:cubicBezTo>
                  <a:cubicBezTo>
                    <a:pt x="121906" y="40808"/>
                    <a:pt x="134049" y="21333"/>
                    <a:pt x="146073" y="1783"/>
                  </a:cubicBezTo>
                  <a:cubicBezTo>
                    <a:pt x="146648" y="872"/>
                    <a:pt x="147297" y="-16"/>
                    <a:pt x="148247" y="-1433"/>
                  </a:cubicBezTo>
                  <a:close/>
                </a:path>
              </a:pathLst>
            </a:custGeom>
            <a:solidFill>
              <a:srgbClr val="2BAAE1"/>
            </a:solidFill>
            <a:ln w="5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6A8F418-BC87-049C-CF5C-A7B3B14B3FE1}"/>
              </a:ext>
            </a:extLst>
          </p:cNvPr>
          <p:cNvGrpSpPr/>
          <p:nvPr/>
        </p:nvGrpSpPr>
        <p:grpSpPr>
          <a:xfrm>
            <a:off x="2372218" y="1317832"/>
            <a:ext cx="632059" cy="631544"/>
            <a:chOff x="1256374" y="5181600"/>
            <a:chExt cx="592959" cy="59247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8" name="Freeform: Shape 1146">
              <a:extLst>
                <a:ext uri="{FF2B5EF4-FFF2-40B4-BE49-F238E27FC236}">
                  <a16:creationId xmlns:a16="http://schemas.microsoft.com/office/drawing/2014/main" id="{3C1268BA-D4D0-3622-7744-59312093807E}"/>
                </a:ext>
              </a:extLst>
            </p:cNvPr>
            <p:cNvSpPr/>
            <p:nvPr/>
          </p:nvSpPr>
          <p:spPr>
            <a:xfrm>
              <a:off x="1256374" y="5181600"/>
              <a:ext cx="592959" cy="592477"/>
            </a:xfrm>
            <a:custGeom>
              <a:avLst/>
              <a:gdLst>
                <a:gd name="connsiteX0" fmla="*/ 287565 w 592959"/>
                <a:gd name="connsiteY0" fmla="*/ 592478 h 592477"/>
                <a:gd name="connsiteX1" fmla="*/ 178499 w 592959"/>
                <a:gd name="connsiteY1" fmla="*/ 568091 h 592477"/>
                <a:gd name="connsiteX2" fmla="*/ 188939 w 592959"/>
                <a:gd name="connsiteY2" fmla="*/ 537188 h 592477"/>
                <a:gd name="connsiteX3" fmla="*/ 138175 w 592959"/>
                <a:gd name="connsiteY3" fmla="*/ 485943 h 592477"/>
                <a:gd name="connsiteX4" fmla="*/ 93441 w 592959"/>
                <a:gd name="connsiteY4" fmla="*/ 512132 h 592477"/>
                <a:gd name="connsiteX5" fmla="*/ 0 w 592959"/>
                <a:gd name="connsiteY5" fmla="*/ 304912 h 592477"/>
                <a:gd name="connsiteX6" fmla="*/ 77161 w 592959"/>
                <a:gd name="connsiteY6" fmla="*/ 304912 h 592477"/>
                <a:gd name="connsiteX7" fmla="*/ 287565 w 592959"/>
                <a:gd name="connsiteY7" fmla="*/ 515317 h 592477"/>
                <a:gd name="connsiteX8" fmla="*/ 287565 w 592959"/>
                <a:gd name="connsiteY8" fmla="*/ 592478 h 592477"/>
                <a:gd name="connsiteX9" fmla="*/ 304913 w 592959"/>
                <a:gd name="connsiteY9" fmla="*/ 515317 h 592477"/>
                <a:gd name="connsiteX10" fmla="*/ 515334 w 592959"/>
                <a:gd name="connsiteY10" fmla="*/ 304912 h 592477"/>
                <a:gd name="connsiteX11" fmla="*/ 592927 w 592959"/>
                <a:gd name="connsiteY11" fmla="*/ 304912 h 592477"/>
                <a:gd name="connsiteX12" fmla="*/ 304913 w 592959"/>
                <a:gd name="connsiteY12" fmla="*/ 592469 h 592477"/>
                <a:gd name="connsiteX13" fmla="*/ 304913 w 592959"/>
                <a:gd name="connsiteY13" fmla="*/ 515317 h 592477"/>
                <a:gd name="connsiteX14" fmla="*/ 8 w 592959"/>
                <a:gd name="connsiteY14" fmla="*/ 287565 h 592477"/>
                <a:gd name="connsiteX15" fmla="*/ 287566 w 592959"/>
                <a:gd name="connsiteY15" fmla="*/ 8 h 592477"/>
                <a:gd name="connsiteX16" fmla="*/ 287566 w 592959"/>
                <a:gd name="connsiteY16" fmla="*/ 77149 h 592477"/>
                <a:gd name="connsiteX17" fmla="*/ 150900 w 592959"/>
                <a:gd name="connsiteY17" fmla="*/ 132004 h 592477"/>
                <a:gd name="connsiteX18" fmla="*/ 123719 w 592959"/>
                <a:gd name="connsiteY18" fmla="*/ 124037 h 592477"/>
                <a:gd name="connsiteX19" fmla="*/ 72474 w 592959"/>
                <a:gd name="connsiteY19" fmla="*/ 174800 h 592477"/>
                <a:gd name="connsiteX20" fmla="*/ 92240 w 592959"/>
                <a:gd name="connsiteY20" fmla="*/ 215274 h 592477"/>
                <a:gd name="connsiteX21" fmla="*/ 77143 w 592959"/>
                <a:gd name="connsiteY21" fmla="*/ 287564 h 592477"/>
                <a:gd name="connsiteX22" fmla="*/ 8 w 592959"/>
                <a:gd name="connsiteY22" fmla="*/ 287564 h 592477"/>
                <a:gd name="connsiteX23" fmla="*/ 304913 w 592959"/>
                <a:gd name="connsiteY23" fmla="*/ 0 h 592477"/>
                <a:gd name="connsiteX24" fmla="*/ 449965 w 592959"/>
                <a:gd name="connsiteY24" fmla="*/ 43241 h 592477"/>
                <a:gd name="connsiteX25" fmla="*/ 454030 w 592959"/>
                <a:gd name="connsiteY25" fmla="*/ 50879 h 592477"/>
                <a:gd name="connsiteX26" fmla="*/ 452856 w 592959"/>
                <a:gd name="connsiteY26" fmla="*/ 55289 h 592477"/>
                <a:gd name="connsiteX27" fmla="*/ 417690 w 592959"/>
                <a:gd name="connsiteY27" fmla="*/ 112998 h 592477"/>
                <a:gd name="connsiteX28" fmla="*/ 417279 w 592959"/>
                <a:gd name="connsiteY28" fmla="*/ 112723 h 592477"/>
                <a:gd name="connsiteX29" fmla="*/ 304913 w 592959"/>
                <a:gd name="connsiteY29" fmla="*/ 77200 h 592477"/>
                <a:gd name="connsiteX30" fmla="*/ 304913 w 592959"/>
                <a:gd name="connsiteY30" fmla="*/ 0 h 592477"/>
                <a:gd name="connsiteX31" fmla="*/ 515251 w 592959"/>
                <a:gd name="connsiteY31" fmla="*/ 287565 h 592477"/>
                <a:gd name="connsiteX32" fmla="*/ 479546 w 592959"/>
                <a:gd name="connsiteY32" fmla="*/ 175319 h 592477"/>
                <a:gd name="connsiteX33" fmla="*/ 479379 w 592959"/>
                <a:gd name="connsiteY33" fmla="*/ 175064 h 592477"/>
                <a:gd name="connsiteX34" fmla="*/ 535927 w 592959"/>
                <a:gd name="connsiteY34" fmla="*/ 140682 h 592477"/>
                <a:gd name="connsiteX35" fmla="*/ 538152 w 592959"/>
                <a:gd name="connsiteY35" fmla="*/ 138658 h 592477"/>
                <a:gd name="connsiteX36" fmla="*/ 549717 w 592959"/>
                <a:gd name="connsiteY36" fmla="*/ 141549 h 592477"/>
                <a:gd name="connsiteX37" fmla="*/ 592959 w 592959"/>
                <a:gd name="connsiteY37" fmla="*/ 287565 h 592477"/>
                <a:gd name="connsiteX38" fmla="*/ 515251 w 592959"/>
                <a:gd name="connsiteY38" fmla="*/ 287565 h 592477"/>
                <a:gd name="connsiteX39" fmla="*/ 163769 w 592959"/>
                <a:gd name="connsiteY39" fmla="*/ 143738 h 592477"/>
                <a:gd name="connsiteX40" fmla="*/ 287564 w 592959"/>
                <a:gd name="connsiteY40" fmla="*/ 94050 h 592477"/>
                <a:gd name="connsiteX41" fmla="*/ 287564 w 592959"/>
                <a:gd name="connsiteY41" fmla="*/ 154834 h 592477"/>
                <a:gd name="connsiteX42" fmla="*/ 154382 w 592959"/>
                <a:gd name="connsiteY42" fmla="*/ 287565 h 592477"/>
                <a:gd name="connsiteX43" fmla="*/ 94018 w 592959"/>
                <a:gd name="connsiteY43" fmla="*/ 287565 h 592477"/>
                <a:gd name="connsiteX44" fmla="*/ 107209 w 592959"/>
                <a:gd name="connsiteY44" fmla="*/ 223340 h 592477"/>
                <a:gd name="connsiteX45" fmla="*/ 123719 w 592959"/>
                <a:gd name="connsiteY45" fmla="*/ 226045 h 592477"/>
                <a:gd name="connsiteX46" fmla="*/ 174482 w 592959"/>
                <a:gd name="connsiteY46" fmla="*/ 174800 h 592477"/>
                <a:gd name="connsiteX47" fmla="*/ 163769 w 592959"/>
                <a:gd name="connsiteY47" fmla="*/ 143738 h 592477"/>
                <a:gd name="connsiteX48" fmla="*/ 304913 w 592959"/>
                <a:gd name="connsiteY48" fmla="*/ 94063 h 592477"/>
                <a:gd name="connsiteX49" fmla="*/ 408605 w 592959"/>
                <a:gd name="connsiteY49" fmla="*/ 127181 h 592477"/>
                <a:gd name="connsiteX50" fmla="*/ 408930 w 592959"/>
                <a:gd name="connsiteY50" fmla="*/ 127373 h 592477"/>
                <a:gd name="connsiteX51" fmla="*/ 377308 w 592959"/>
                <a:gd name="connsiteY51" fmla="*/ 179266 h 592477"/>
                <a:gd name="connsiteX52" fmla="*/ 377008 w 592959"/>
                <a:gd name="connsiteY52" fmla="*/ 179068 h 592477"/>
                <a:gd name="connsiteX53" fmla="*/ 304913 w 592959"/>
                <a:gd name="connsiteY53" fmla="*/ 154929 h 592477"/>
                <a:gd name="connsiteX54" fmla="*/ 304913 w 592959"/>
                <a:gd name="connsiteY54" fmla="*/ 94063 h 592477"/>
                <a:gd name="connsiteX55" fmla="*/ 154322 w 592959"/>
                <a:gd name="connsiteY55" fmla="*/ 304913 h 592477"/>
                <a:gd name="connsiteX56" fmla="*/ 287564 w 592959"/>
                <a:gd name="connsiteY56" fmla="*/ 438608 h 592477"/>
                <a:gd name="connsiteX57" fmla="*/ 287564 w 592959"/>
                <a:gd name="connsiteY57" fmla="*/ 498441 h 592477"/>
                <a:gd name="connsiteX58" fmla="*/ 94038 w 592959"/>
                <a:gd name="connsiteY58" fmla="*/ 304912 h 592477"/>
                <a:gd name="connsiteX59" fmla="*/ 154321 w 592959"/>
                <a:gd name="connsiteY59" fmla="*/ 304912 h 592477"/>
                <a:gd name="connsiteX60" fmla="*/ 304913 w 592959"/>
                <a:gd name="connsiteY60" fmla="*/ 438611 h 592477"/>
                <a:gd name="connsiteX61" fmla="*/ 347110 w 592959"/>
                <a:gd name="connsiteY61" fmla="*/ 429600 h 592477"/>
                <a:gd name="connsiteX62" fmla="*/ 385390 w 592959"/>
                <a:gd name="connsiteY62" fmla="*/ 447237 h 592477"/>
                <a:gd name="connsiteX63" fmla="*/ 436635 w 592959"/>
                <a:gd name="connsiteY63" fmla="*/ 395992 h 592477"/>
                <a:gd name="connsiteX64" fmla="*/ 422931 w 592959"/>
                <a:gd name="connsiteY64" fmla="*/ 361482 h 592477"/>
                <a:gd name="connsiteX65" fmla="*/ 438150 w 592959"/>
                <a:gd name="connsiteY65" fmla="*/ 304912 h 592477"/>
                <a:gd name="connsiteX66" fmla="*/ 498439 w 592959"/>
                <a:gd name="connsiteY66" fmla="*/ 304912 h 592477"/>
                <a:gd name="connsiteX67" fmla="*/ 304913 w 592959"/>
                <a:gd name="connsiteY67" fmla="*/ 498441 h 592477"/>
                <a:gd name="connsiteX68" fmla="*/ 304913 w 592959"/>
                <a:gd name="connsiteY68" fmla="*/ 438611 h 592477"/>
                <a:gd name="connsiteX69" fmla="*/ 438006 w 592959"/>
                <a:gd name="connsiteY69" fmla="*/ 287564 h 592477"/>
                <a:gd name="connsiteX70" fmla="*/ 413660 w 592959"/>
                <a:gd name="connsiteY70" fmla="*/ 215021 h 592477"/>
                <a:gd name="connsiteX71" fmla="*/ 464983 w 592959"/>
                <a:gd name="connsiteY71" fmla="*/ 183817 h 592477"/>
                <a:gd name="connsiteX72" fmla="*/ 465089 w 592959"/>
                <a:gd name="connsiteY72" fmla="*/ 183993 h 592477"/>
                <a:gd name="connsiteX73" fmla="*/ 498391 w 592959"/>
                <a:gd name="connsiteY73" fmla="*/ 287564 h 592477"/>
                <a:gd name="connsiteX74" fmla="*/ 438006 w 592959"/>
                <a:gd name="connsiteY74" fmla="*/ 287564 h 592477"/>
                <a:gd name="connsiteX75" fmla="*/ 338218 w 592959"/>
                <a:gd name="connsiteY75" fmla="*/ 414899 h 592477"/>
                <a:gd name="connsiteX76" fmla="*/ 304913 w 592959"/>
                <a:gd name="connsiteY76" fmla="*/ 421718 h 592477"/>
                <a:gd name="connsiteX77" fmla="*/ 304913 w 592959"/>
                <a:gd name="connsiteY77" fmla="*/ 361674 h 592477"/>
                <a:gd name="connsiteX78" fmla="*/ 361203 w 592959"/>
                <a:gd name="connsiteY78" fmla="*/ 304912 h 592477"/>
                <a:gd name="connsiteX79" fmla="*/ 421255 w 592959"/>
                <a:gd name="connsiteY79" fmla="*/ 304912 h 592477"/>
                <a:gd name="connsiteX80" fmla="*/ 409332 w 592959"/>
                <a:gd name="connsiteY80" fmla="*/ 351132 h 592477"/>
                <a:gd name="connsiteX81" fmla="*/ 385390 w 592959"/>
                <a:gd name="connsiteY81" fmla="*/ 345228 h 592477"/>
                <a:gd name="connsiteX82" fmla="*/ 334626 w 592959"/>
                <a:gd name="connsiteY82" fmla="*/ 395992 h 592477"/>
                <a:gd name="connsiteX83" fmla="*/ 338218 w 592959"/>
                <a:gd name="connsiteY83" fmla="*/ 414900 h 592477"/>
                <a:gd name="connsiteX84" fmla="*/ 287564 w 592959"/>
                <a:gd name="connsiteY84" fmla="*/ 421709 h 592477"/>
                <a:gd name="connsiteX85" fmla="*/ 171221 w 592959"/>
                <a:gd name="connsiteY85" fmla="*/ 304912 h 592477"/>
                <a:gd name="connsiteX86" fmla="*/ 231211 w 592959"/>
                <a:gd name="connsiteY86" fmla="*/ 304912 h 592477"/>
                <a:gd name="connsiteX87" fmla="*/ 287564 w 592959"/>
                <a:gd name="connsiteY87" fmla="*/ 361683 h 592477"/>
                <a:gd name="connsiteX88" fmla="*/ 287564 w 592959"/>
                <a:gd name="connsiteY88" fmla="*/ 421709 h 592477"/>
                <a:gd name="connsiteX89" fmla="*/ 171280 w 592959"/>
                <a:gd name="connsiteY89" fmla="*/ 287564 h 592477"/>
                <a:gd name="connsiteX90" fmla="*/ 287564 w 592959"/>
                <a:gd name="connsiteY90" fmla="*/ 171727 h 592477"/>
                <a:gd name="connsiteX91" fmla="*/ 287564 w 592959"/>
                <a:gd name="connsiteY91" fmla="*/ 231757 h 592477"/>
                <a:gd name="connsiteX92" fmla="*/ 231342 w 592959"/>
                <a:gd name="connsiteY92" fmla="*/ 287564 h 592477"/>
                <a:gd name="connsiteX93" fmla="*/ 171280 w 592959"/>
                <a:gd name="connsiteY93" fmla="*/ 287564 h 592477"/>
                <a:gd name="connsiteX94" fmla="*/ 304913 w 592959"/>
                <a:gd name="connsiteY94" fmla="*/ 171844 h 592477"/>
                <a:gd name="connsiteX95" fmla="*/ 368333 w 592959"/>
                <a:gd name="connsiteY95" fmla="*/ 193524 h 592477"/>
                <a:gd name="connsiteX96" fmla="*/ 368542 w 592959"/>
                <a:gd name="connsiteY96" fmla="*/ 193650 h 592477"/>
                <a:gd name="connsiteX97" fmla="*/ 337197 w 592959"/>
                <a:gd name="connsiteY97" fmla="*/ 245089 h 592477"/>
                <a:gd name="connsiteX98" fmla="*/ 336439 w 592959"/>
                <a:gd name="connsiteY98" fmla="*/ 244554 h 592477"/>
                <a:gd name="connsiteX99" fmla="*/ 304913 w 592959"/>
                <a:gd name="connsiteY99" fmla="*/ 232119 h 592477"/>
                <a:gd name="connsiteX100" fmla="*/ 304913 w 592959"/>
                <a:gd name="connsiteY100" fmla="*/ 171844 h 592477"/>
                <a:gd name="connsiteX101" fmla="*/ 360697 w 592959"/>
                <a:gd name="connsiteY101" fmla="*/ 287564 h 592477"/>
                <a:gd name="connsiteX102" fmla="*/ 347835 w 592959"/>
                <a:gd name="connsiteY102" fmla="*/ 255044 h 592477"/>
                <a:gd name="connsiteX103" fmla="*/ 399253 w 592959"/>
                <a:gd name="connsiteY103" fmla="*/ 223781 h 592477"/>
                <a:gd name="connsiteX104" fmla="*/ 421070 w 592959"/>
                <a:gd name="connsiteY104" fmla="*/ 287564 h 592477"/>
                <a:gd name="connsiteX105" fmla="*/ 333444 w 592959"/>
                <a:gd name="connsiteY105" fmla="*/ 263794 h 592477"/>
                <a:gd name="connsiteX106" fmla="*/ 344910 w 592959"/>
                <a:gd name="connsiteY106" fmla="*/ 296238 h 592477"/>
                <a:gd name="connsiteX107" fmla="*/ 298892 w 592959"/>
                <a:gd name="connsiteY107" fmla="*/ 345318 h 592477"/>
                <a:gd name="connsiteX108" fmla="*/ 296239 w 592959"/>
                <a:gd name="connsiteY108" fmla="*/ 344910 h 592477"/>
                <a:gd name="connsiteX109" fmla="*/ 293582 w 592959"/>
                <a:gd name="connsiteY109" fmla="*/ 345319 h 592477"/>
                <a:gd name="connsiteX110" fmla="*/ 247567 w 592959"/>
                <a:gd name="connsiteY110" fmla="*/ 296720 h 592477"/>
                <a:gd name="connsiteX111" fmla="*/ 296239 w 592959"/>
                <a:gd name="connsiteY111" fmla="*/ 248048 h 592477"/>
                <a:gd name="connsiteX112" fmla="*/ 327765 w 592959"/>
                <a:gd name="connsiteY112" fmla="*/ 259010 h 592477"/>
                <a:gd name="connsiteX113" fmla="*/ 333444 w 592959"/>
                <a:gd name="connsiteY113" fmla="*/ 263794 h 59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592959" h="592477">
                  <a:moveTo>
                    <a:pt x="287565" y="592478"/>
                  </a:moveTo>
                  <a:cubicBezTo>
                    <a:pt x="249788" y="591366"/>
                    <a:pt x="212752" y="583010"/>
                    <a:pt x="178499" y="568091"/>
                  </a:cubicBezTo>
                  <a:cubicBezTo>
                    <a:pt x="185051" y="559540"/>
                    <a:pt x="188939" y="548833"/>
                    <a:pt x="188939" y="537188"/>
                  </a:cubicBezTo>
                  <a:cubicBezTo>
                    <a:pt x="188939" y="509123"/>
                    <a:pt x="166339" y="485943"/>
                    <a:pt x="138175" y="485943"/>
                  </a:cubicBezTo>
                  <a:cubicBezTo>
                    <a:pt x="118926" y="485943"/>
                    <a:pt x="102202" y="496489"/>
                    <a:pt x="93441" y="512132"/>
                  </a:cubicBezTo>
                  <a:cubicBezTo>
                    <a:pt x="35740" y="457974"/>
                    <a:pt x="2285" y="383960"/>
                    <a:pt x="0" y="304912"/>
                  </a:cubicBezTo>
                  <a:lnTo>
                    <a:pt x="77161" y="304912"/>
                  </a:lnTo>
                  <a:cubicBezTo>
                    <a:pt x="81617" y="418979"/>
                    <a:pt x="173499" y="510861"/>
                    <a:pt x="287565" y="515317"/>
                  </a:cubicBezTo>
                  <a:lnTo>
                    <a:pt x="287565" y="592478"/>
                  </a:lnTo>
                  <a:close/>
                  <a:moveTo>
                    <a:pt x="304913" y="515317"/>
                  </a:moveTo>
                  <a:cubicBezTo>
                    <a:pt x="419128" y="510856"/>
                    <a:pt x="511102" y="418749"/>
                    <a:pt x="515334" y="304912"/>
                  </a:cubicBezTo>
                  <a:lnTo>
                    <a:pt x="592927" y="304912"/>
                  </a:lnTo>
                  <a:cubicBezTo>
                    <a:pt x="587952" y="461400"/>
                    <a:pt x="461400" y="587942"/>
                    <a:pt x="304913" y="592469"/>
                  </a:cubicBezTo>
                  <a:lnTo>
                    <a:pt x="304913" y="515317"/>
                  </a:lnTo>
                  <a:close/>
                  <a:moveTo>
                    <a:pt x="8" y="287565"/>
                  </a:moveTo>
                  <a:cubicBezTo>
                    <a:pt x="4534" y="131077"/>
                    <a:pt x="131077" y="4535"/>
                    <a:pt x="287566" y="8"/>
                  </a:cubicBezTo>
                  <a:lnTo>
                    <a:pt x="287566" y="77149"/>
                  </a:lnTo>
                  <a:cubicBezTo>
                    <a:pt x="236856" y="79158"/>
                    <a:pt x="188583" y="98709"/>
                    <a:pt x="150900" y="132004"/>
                  </a:cubicBezTo>
                  <a:cubicBezTo>
                    <a:pt x="143024" y="126967"/>
                    <a:pt x="133692" y="124037"/>
                    <a:pt x="123719" y="124037"/>
                  </a:cubicBezTo>
                  <a:cubicBezTo>
                    <a:pt x="95654" y="124037"/>
                    <a:pt x="72474" y="146636"/>
                    <a:pt x="72474" y="174800"/>
                  </a:cubicBezTo>
                  <a:cubicBezTo>
                    <a:pt x="72474" y="191278"/>
                    <a:pt x="80203" y="205907"/>
                    <a:pt x="92240" y="215274"/>
                  </a:cubicBezTo>
                  <a:cubicBezTo>
                    <a:pt x="83251" y="238286"/>
                    <a:pt x="78109" y="262546"/>
                    <a:pt x="77143" y="287564"/>
                  </a:cubicBezTo>
                  <a:lnTo>
                    <a:pt x="8" y="287564"/>
                  </a:lnTo>
                  <a:close/>
                  <a:moveTo>
                    <a:pt x="304913" y="0"/>
                  </a:moveTo>
                  <a:cubicBezTo>
                    <a:pt x="356311" y="1500"/>
                    <a:pt x="406162" y="16322"/>
                    <a:pt x="449965" y="43241"/>
                  </a:cubicBezTo>
                  <a:cubicBezTo>
                    <a:pt x="452609" y="44894"/>
                    <a:pt x="454119" y="47906"/>
                    <a:pt x="454030" y="50879"/>
                  </a:cubicBezTo>
                  <a:cubicBezTo>
                    <a:pt x="454073" y="52402"/>
                    <a:pt x="453702" y="53935"/>
                    <a:pt x="452856" y="55289"/>
                  </a:cubicBezTo>
                  <a:lnTo>
                    <a:pt x="417690" y="112998"/>
                  </a:lnTo>
                  <a:cubicBezTo>
                    <a:pt x="417556" y="112903"/>
                    <a:pt x="417419" y="112811"/>
                    <a:pt x="417279" y="112723"/>
                  </a:cubicBezTo>
                  <a:cubicBezTo>
                    <a:pt x="385485" y="93468"/>
                    <a:pt x="343216" y="79133"/>
                    <a:pt x="304913" y="77200"/>
                  </a:cubicBezTo>
                  <a:lnTo>
                    <a:pt x="304913" y="0"/>
                  </a:lnTo>
                  <a:close/>
                  <a:moveTo>
                    <a:pt x="515251" y="287565"/>
                  </a:moveTo>
                  <a:cubicBezTo>
                    <a:pt x="513198" y="249342"/>
                    <a:pt x="498722" y="206981"/>
                    <a:pt x="479546" y="175319"/>
                  </a:cubicBezTo>
                  <a:cubicBezTo>
                    <a:pt x="479492" y="175233"/>
                    <a:pt x="479436" y="175148"/>
                    <a:pt x="479379" y="175064"/>
                  </a:cubicBezTo>
                  <a:lnTo>
                    <a:pt x="535927" y="140682"/>
                  </a:lnTo>
                  <a:cubicBezTo>
                    <a:pt x="536535" y="139893"/>
                    <a:pt x="537282" y="139202"/>
                    <a:pt x="538152" y="138658"/>
                  </a:cubicBezTo>
                  <a:cubicBezTo>
                    <a:pt x="542007" y="136249"/>
                    <a:pt x="547308" y="137694"/>
                    <a:pt x="549717" y="141549"/>
                  </a:cubicBezTo>
                  <a:cubicBezTo>
                    <a:pt x="576638" y="185809"/>
                    <a:pt x="591459" y="236117"/>
                    <a:pt x="592959" y="287565"/>
                  </a:cubicBezTo>
                  <a:lnTo>
                    <a:pt x="515251" y="287565"/>
                  </a:lnTo>
                  <a:close/>
                  <a:moveTo>
                    <a:pt x="163769" y="143738"/>
                  </a:moveTo>
                  <a:cubicBezTo>
                    <a:pt x="198010" y="113809"/>
                    <a:pt x="241750" y="96135"/>
                    <a:pt x="287564" y="94050"/>
                  </a:cubicBezTo>
                  <a:lnTo>
                    <a:pt x="287564" y="154834"/>
                  </a:lnTo>
                  <a:cubicBezTo>
                    <a:pt x="216496" y="159156"/>
                    <a:pt x="158948" y="216173"/>
                    <a:pt x="154382" y="287565"/>
                  </a:cubicBezTo>
                  <a:lnTo>
                    <a:pt x="94018" y="287565"/>
                  </a:lnTo>
                  <a:cubicBezTo>
                    <a:pt x="94925" y="265366"/>
                    <a:pt x="99321" y="243860"/>
                    <a:pt x="107209" y="223340"/>
                  </a:cubicBezTo>
                  <a:cubicBezTo>
                    <a:pt x="112387" y="225094"/>
                    <a:pt x="117939" y="226045"/>
                    <a:pt x="123719" y="226045"/>
                  </a:cubicBezTo>
                  <a:cubicBezTo>
                    <a:pt x="151883" y="226045"/>
                    <a:pt x="174482" y="202865"/>
                    <a:pt x="174482" y="174800"/>
                  </a:cubicBezTo>
                  <a:cubicBezTo>
                    <a:pt x="174482" y="163134"/>
                    <a:pt x="170473" y="152344"/>
                    <a:pt x="163769" y="143738"/>
                  </a:cubicBezTo>
                  <a:close/>
                  <a:moveTo>
                    <a:pt x="304913" y="94063"/>
                  </a:moveTo>
                  <a:cubicBezTo>
                    <a:pt x="340086" y="95917"/>
                    <a:pt x="379560" y="109307"/>
                    <a:pt x="408605" y="127181"/>
                  </a:cubicBezTo>
                  <a:cubicBezTo>
                    <a:pt x="408712" y="127248"/>
                    <a:pt x="408821" y="127312"/>
                    <a:pt x="408930" y="127373"/>
                  </a:cubicBezTo>
                  <a:lnTo>
                    <a:pt x="377308" y="179266"/>
                  </a:lnTo>
                  <a:cubicBezTo>
                    <a:pt x="377210" y="179199"/>
                    <a:pt x="377110" y="179132"/>
                    <a:pt x="377008" y="179068"/>
                  </a:cubicBezTo>
                  <a:cubicBezTo>
                    <a:pt x="357210" y="167018"/>
                    <a:pt x="329493" y="156946"/>
                    <a:pt x="304913" y="154929"/>
                  </a:cubicBezTo>
                  <a:lnTo>
                    <a:pt x="304913" y="94063"/>
                  </a:lnTo>
                  <a:close/>
                  <a:moveTo>
                    <a:pt x="154322" y="304913"/>
                  </a:moveTo>
                  <a:cubicBezTo>
                    <a:pt x="158422" y="376364"/>
                    <a:pt x="215787" y="434261"/>
                    <a:pt x="287564" y="438608"/>
                  </a:cubicBezTo>
                  <a:lnTo>
                    <a:pt x="287564" y="498441"/>
                  </a:lnTo>
                  <a:cubicBezTo>
                    <a:pt x="182669" y="494018"/>
                    <a:pt x="98461" y="409809"/>
                    <a:pt x="94038" y="304912"/>
                  </a:cubicBezTo>
                  <a:lnTo>
                    <a:pt x="154321" y="304912"/>
                  </a:lnTo>
                  <a:close/>
                  <a:moveTo>
                    <a:pt x="304913" y="438611"/>
                  </a:moveTo>
                  <a:cubicBezTo>
                    <a:pt x="319339" y="437719"/>
                    <a:pt x="333529" y="434621"/>
                    <a:pt x="347110" y="429600"/>
                  </a:cubicBezTo>
                  <a:cubicBezTo>
                    <a:pt x="356395" y="440375"/>
                    <a:pt x="370068" y="447237"/>
                    <a:pt x="385390" y="447237"/>
                  </a:cubicBezTo>
                  <a:cubicBezTo>
                    <a:pt x="413749" y="447237"/>
                    <a:pt x="436635" y="424351"/>
                    <a:pt x="436635" y="395992"/>
                  </a:cubicBezTo>
                  <a:cubicBezTo>
                    <a:pt x="436635" y="382629"/>
                    <a:pt x="431415" y="370520"/>
                    <a:pt x="422931" y="361482"/>
                  </a:cubicBezTo>
                  <a:cubicBezTo>
                    <a:pt x="431835" y="344071"/>
                    <a:pt x="436996" y="324952"/>
                    <a:pt x="438150" y="304912"/>
                  </a:cubicBezTo>
                  <a:lnTo>
                    <a:pt x="498439" y="304912"/>
                  </a:lnTo>
                  <a:cubicBezTo>
                    <a:pt x="494017" y="409809"/>
                    <a:pt x="409808" y="494018"/>
                    <a:pt x="304913" y="498441"/>
                  </a:cubicBezTo>
                  <a:lnTo>
                    <a:pt x="304913" y="438611"/>
                  </a:lnTo>
                  <a:close/>
                  <a:moveTo>
                    <a:pt x="438006" y="287564"/>
                  </a:moveTo>
                  <a:cubicBezTo>
                    <a:pt x="435888" y="263164"/>
                    <a:pt x="425450" y="234794"/>
                    <a:pt x="413660" y="215021"/>
                  </a:cubicBezTo>
                  <a:lnTo>
                    <a:pt x="464983" y="183817"/>
                  </a:lnTo>
                  <a:cubicBezTo>
                    <a:pt x="465018" y="183876"/>
                    <a:pt x="465053" y="183934"/>
                    <a:pt x="465089" y="183993"/>
                  </a:cubicBezTo>
                  <a:cubicBezTo>
                    <a:pt x="482898" y="212932"/>
                    <a:pt x="496434" y="252123"/>
                    <a:pt x="498391" y="287564"/>
                  </a:cubicBezTo>
                  <a:lnTo>
                    <a:pt x="438006" y="287564"/>
                  </a:lnTo>
                  <a:close/>
                  <a:moveTo>
                    <a:pt x="338218" y="414899"/>
                  </a:moveTo>
                  <a:cubicBezTo>
                    <a:pt x="327426" y="418647"/>
                    <a:pt x="316259" y="420943"/>
                    <a:pt x="304913" y="421718"/>
                  </a:cubicBezTo>
                  <a:lnTo>
                    <a:pt x="304913" y="361674"/>
                  </a:lnTo>
                  <a:cubicBezTo>
                    <a:pt x="334132" y="357734"/>
                    <a:pt x="357328" y="334194"/>
                    <a:pt x="361203" y="304912"/>
                  </a:cubicBezTo>
                  <a:lnTo>
                    <a:pt x="421255" y="304912"/>
                  </a:lnTo>
                  <a:cubicBezTo>
                    <a:pt x="420216" y="321154"/>
                    <a:pt x="416243" y="336767"/>
                    <a:pt x="409332" y="351132"/>
                  </a:cubicBezTo>
                  <a:cubicBezTo>
                    <a:pt x="402165" y="347363"/>
                    <a:pt x="394008" y="345228"/>
                    <a:pt x="385390" y="345228"/>
                  </a:cubicBezTo>
                  <a:cubicBezTo>
                    <a:pt x="357030" y="345228"/>
                    <a:pt x="334626" y="367632"/>
                    <a:pt x="334626" y="395992"/>
                  </a:cubicBezTo>
                  <a:cubicBezTo>
                    <a:pt x="334626" y="402651"/>
                    <a:pt x="335900" y="409035"/>
                    <a:pt x="338218" y="414900"/>
                  </a:cubicBezTo>
                  <a:close/>
                  <a:moveTo>
                    <a:pt x="287564" y="421709"/>
                  </a:moveTo>
                  <a:cubicBezTo>
                    <a:pt x="225366" y="417403"/>
                    <a:pt x="175291" y="367173"/>
                    <a:pt x="171221" y="304912"/>
                  </a:cubicBezTo>
                  <a:lnTo>
                    <a:pt x="231211" y="304912"/>
                  </a:lnTo>
                  <a:cubicBezTo>
                    <a:pt x="234898" y="334356"/>
                    <a:pt x="258187" y="357782"/>
                    <a:pt x="287564" y="361683"/>
                  </a:cubicBezTo>
                  <a:lnTo>
                    <a:pt x="287564" y="421709"/>
                  </a:lnTo>
                  <a:close/>
                  <a:moveTo>
                    <a:pt x="171280" y="287564"/>
                  </a:moveTo>
                  <a:cubicBezTo>
                    <a:pt x="175765" y="225730"/>
                    <a:pt x="225293" y="175985"/>
                    <a:pt x="287564" y="171727"/>
                  </a:cubicBezTo>
                  <a:lnTo>
                    <a:pt x="287564" y="231757"/>
                  </a:lnTo>
                  <a:cubicBezTo>
                    <a:pt x="258509" y="235615"/>
                    <a:pt x="235412" y="258575"/>
                    <a:pt x="231342" y="287564"/>
                  </a:cubicBezTo>
                  <a:lnTo>
                    <a:pt x="171280" y="287564"/>
                  </a:lnTo>
                  <a:close/>
                  <a:moveTo>
                    <a:pt x="304913" y="171844"/>
                  </a:moveTo>
                  <a:cubicBezTo>
                    <a:pt x="326687" y="173857"/>
                    <a:pt x="351359" y="182916"/>
                    <a:pt x="368333" y="193524"/>
                  </a:cubicBezTo>
                  <a:cubicBezTo>
                    <a:pt x="368402" y="193567"/>
                    <a:pt x="368472" y="193609"/>
                    <a:pt x="368542" y="193650"/>
                  </a:cubicBezTo>
                  <a:lnTo>
                    <a:pt x="337197" y="245089"/>
                  </a:lnTo>
                  <a:cubicBezTo>
                    <a:pt x="336955" y="244898"/>
                    <a:pt x="336703" y="244719"/>
                    <a:pt x="336439" y="244554"/>
                  </a:cubicBezTo>
                  <a:cubicBezTo>
                    <a:pt x="328910" y="239660"/>
                    <a:pt x="315962" y="234251"/>
                    <a:pt x="304913" y="232119"/>
                  </a:cubicBezTo>
                  <a:lnTo>
                    <a:pt x="304913" y="171844"/>
                  </a:lnTo>
                  <a:close/>
                  <a:moveTo>
                    <a:pt x="360697" y="287564"/>
                  </a:moveTo>
                  <a:cubicBezTo>
                    <a:pt x="358355" y="276716"/>
                    <a:pt x="352633" y="263372"/>
                    <a:pt x="347835" y="255044"/>
                  </a:cubicBezTo>
                  <a:lnTo>
                    <a:pt x="399253" y="223781"/>
                  </a:lnTo>
                  <a:cubicBezTo>
                    <a:pt x="409568" y="241132"/>
                    <a:pt x="418923" y="266333"/>
                    <a:pt x="421070" y="287564"/>
                  </a:cubicBezTo>
                  <a:close/>
                  <a:moveTo>
                    <a:pt x="333444" y="263794"/>
                  </a:moveTo>
                  <a:cubicBezTo>
                    <a:pt x="338242" y="271823"/>
                    <a:pt x="344910" y="287856"/>
                    <a:pt x="344910" y="296238"/>
                  </a:cubicBezTo>
                  <a:cubicBezTo>
                    <a:pt x="344910" y="322334"/>
                    <a:pt x="324632" y="343921"/>
                    <a:pt x="298892" y="345318"/>
                  </a:cubicBezTo>
                  <a:cubicBezTo>
                    <a:pt x="298057" y="345053"/>
                    <a:pt x="297166" y="344910"/>
                    <a:pt x="296239" y="344910"/>
                  </a:cubicBezTo>
                  <a:cubicBezTo>
                    <a:pt x="295310" y="344910"/>
                    <a:pt x="294418" y="345053"/>
                    <a:pt x="293582" y="345319"/>
                  </a:cubicBezTo>
                  <a:cubicBezTo>
                    <a:pt x="267843" y="343950"/>
                    <a:pt x="247567" y="322814"/>
                    <a:pt x="247567" y="296720"/>
                  </a:cubicBezTo>
                  <a:cubicBezTo>
                    <a:pt x="247567" y="269733"/>
                    <a:pt x="269252" y="248048"/>
                    <a:pt x="296239" y="248048"/>
                  </a:cubicBezTo>
                  <a:cubicBezTo>
                    <a:pt x="304913" y="248048"/>
                    <a:pt x="320537" y="254673"/>
                    <a:pt x="327765" y="259010"/>
                  </a:cubicBezTo>
                  <a:cubicBezTo>
                    <a:pt x="329731" y="260241"/>
                    <a:pt x="331676" y="262232"/>
                    <a:pt x="333444" y="263794"/>
                  </a:cubicBezTo>
                  <a:close/>
                </a:path>
              </a:pathLst>
            </a:custGeom>
            <a:solidFill>
              <a:schemeClr val="bg2"/>
            </a:solidFill>
            <a:ln w="1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  <p:sp>
          <p:nvSpPr>
            <p:cNvPr id="69" name="Freeform: Shape 1151">
              <a:extLst>
                <a:ext uri="{FF2B5EF4-FFF2-40B4-BE49-F238E27FC236}">
                  <a16:creationId xmlns:a16="http://schemas.microsoft.com/office/drawing/2014/main" id="{0AEA8701-FDDA-5C30-45EB-6D6B38736259}"/>
                </a:ext>
              </a:extLst>
            </p:cNvPr>
            <p:cNvSpPr/>
            <p:nvPr/>
          </p:nvSpPr>
          <p:spPr>
            <a:xfrm>
              <a:off x="1344431" y="5321221"/>
              <a:ext cx="332993" cy="432745"/>
            </a:xfrm>
            <a:custGeom>
              <a:avLst/>
              <a:gdLst>
                <a:gd name="connsiteX0" fmla="*/ 50118 w 332993"/>
                <a:gd name="connsiteY0" fmla="*/ 361906 h 432745"/>
                <a:gd name="connsiteX1" fmla="*/ 85297 w 332993"/>
                <a:gd name="connsiteY1" fmla="*/ 397566 h 432745"/>
                <a:gd name="connsiteX2" fmla="*/ 50118 w 332993"/>
                <a:gd name="connsiteY2" fmla="*/ 432745 h 432745"/>
                <a:gd name="connsiteX3" fmla="*/ 14458 w 332993"/>
                <a:gd name="connsiteY3" fmla="*/ 397566 h 432745"/>
                <a:gd name="connsiteX4" fmla="*/ 50118 w 332993"/>
                <a:gd name="connsiteY4" fmla="*/ 361906 h 432745"/>
                <a:gd name="connsiteX5" fmla="*/ 297333 w 332993"/>
                <a:gd name="connsiteY5" fmla="*/ 221192 h 432745"/>
                <a:gd name="connsiteX6" fmla="*/ 332993 w 332993"/>
                <a:gd name="connsiteY6" fmla="*/ 256371 h 432745"/>
                <a:gd name="connsiteX7" fmla="*/ 297333 w 332993"/>
                <a:gd name="connsiteY7" fmla="*/ 292031 h 432745"/>
                <a:gd name="connsiteX8" fmla="*/ 262154 w 332993"/>
                <a:gd name="connsiteY8" fmla="*/ 256371 h 432745"/>
                <a:gd name="connsiteX9" fmla="*/ 297333 w 332993"/>
                <a:gd name="connsiteY9" fmla="*/ 221192 h 432745"/>
                <a:gd name="connsiteX10" fmla="*/ 35660 w 332993"/>
                <a:gd name="connsiteY10" fmla="*/ 0 h 432745"/>
                <a:gd name="connsiteX11" fmla="*/ 70839 w 332993"/>
                <a:gd name="connsiteY11" fmla="*/ 35179 h 432745"/>
                <a:gd name="connsiteX12" fmla="*/ 35660 w 332993"/>
                <a:gd name="connsiteY12" fmla="*/ 70839 h 432745"/>
                <a:gd name="connsiteX13" fmla="*/ 0 w 332993"/>
                <a:gd name="connsiteY13" fmla="*/ 35179 h 432745"/>
                <a:gd name="connsiteX14" fmla="*/ 35660 w 332993"/>
                <a:gd name="connsiteY14" fmla="*/ 0 h 43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32993" h="432745">
                  <a:moveTo>
                    <a:pt x="50118" y="361906"/>
                  </a:moveTo>
                  <a:cubicBezTo>
                    <a:pt x="69395" y="361906"/>
                    <a:pt x="85297" y="377809"/>
                    <a:pt x="85297" y="397566"/>
                  </a:cubicBezTo>
                  <a:cubicBezTo>
                    <a:pt x="85297" y="416843"/>
                    <a:pt x="69877" y="432745"/>
                    <a:pt x="50118" y="432745"/>
                  </a:cubicBezTo>
                  <a:cubicBezTo>
                    <a:pt x="30361" y="432745"/>
                    <a:pt x="14458" y="416843"/>
                    <a:pt x="14458" y="397566"/>
                  </a:cubicBezTo>
                  <a:cubicBezTo>
                    <a:pt x="14458" y="377809"/>
                    <a:pt x="30361" y="361906"/>
                    <a:pt x="50118" y="361906"/>
                  </a:cubicBezTo>
                  <a:close/>
                  <a:moveTo>
                    <a:pt x="297333" y="221192"/>
                  </a:moveTo>
                  <a:cubicBezTo>
                    <a:pt x="317091" y="221192"/>
                    <a:pt x="332993" y="237095"/>
                    <a:pt x="332993" y="256371"/>
                  </a:cubicBezTo>
                  <a:cubicBezTo>
                    <a:pt x="332994" y="276128"/>
                    <a:pt x="317091" y="292031"/>
                    <a:pt x="297333" y="292031"/>
                  </a:cubicBezTo>
                  <a:cubicBezTo>
                    <a:pt x="278057" y="292031"/>
                    <a:pt x="262154" y="276129"/>
                    <a:pt x="262154" y="256371"/>
                  </a:cubicBezTo>
                  <a:cubicBezTo>
                    <a:pt x="262154" y="236613"/>
                    <a:pt x="277575" y="221192"/>
                    <a:pt x="297333" y="221192"/>
                  </a:cubicBezTo>
                  <a:close/>
                  <a:moveTo>
                    <a:pt x="35660" y="0"/>
                  </a:moveTo>
                  <a:cubicBezTo>
                    <a:pt x="54937" y="0"/>
                    <a:pt x="70839" y="15903"/>
                    <a:pt x="70839" y="35179"/>
                  </a:cubicBezTo>
                  <a:cubicBezTo>
                    <a:pt x="70839" y="54937"/>
                    <a:pt x="54937" y="70839"/>
                    <a:pt x="35660" y="70839"/>
                  </a:cubicBezTo>
                  <a:cubicBezTo>
                    <a:pt x="15902" y="70839"/>
                    <a:pt x="0" y="54937"/>
                    <a:pt x="0" y="35179"/>
                  </a:cubicBezTo>
                  <a:cubicBezTo>
                    <a:pt x="0" y="15903"/>
                    <a:pt x="15902" y="0"/>
                    <a:pt x="35660" y="0"/>
                  </a:cubicBezTo>
                  <a:close/>
                </a:path>
              </a:pathLst>
            </a:custGeom>
            <a:solidFill>
              <a:srgbClr val="C71B34"/>
            </a:solidFill>
            <a:ln w="11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721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21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29A9B"/>
            </a:gs>
            <a:gs pos="0">
              <a:srgbClr val="39658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Title 1037">
            <a:extLst>
              <a:ext uri="{FF2B5EF4-FFF2-40B4-BE49-F238E27FC236}">
                <a16:creationId xmlns:a16="http://schemas.microsoft.com/office/drawing/2014/main" id="{81C98143-FBFB-D311-85DF-6A2DFA23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67" y="338801"/>
            <a:ext cx="11886467" cy="439200"/>
          </a:xfrm>
        </p:spPr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86B3BA9-8410-EA87-127E-CDA10E2F787B}"/>
              </a:ext>
            </a:extLst>
          </p:cNvPr>
          <p:cNvSpPr/>
          <p:nvPr/>
        </p:nvSpPr>
        <p:spPr bwMode="auto">
          <a:xfrm>
            <a:off x="5535269" y="1392151"/>
            <a:ext cx="1121462" cy="1202432"/>
          </a:xfrm>
          <a:prstGeom prst="roundRect">
            <a:avLst/>
          </a:prstGeom>
          <a:solidFill>
            <a:schemeClr val="tx1">
              <a:alpha val="20000"/>
            </a:schemeClr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 dirty="0">
              <a:solidFill>
                <a:schemeClr val="bg1"/>
              </a:solidFill>
              <a:latin typeface="Quicksand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2EE101-A260-45DE-82BC-EC0BFDF8D509}"/>
              </a:ext>
            </a:extLst>
          </p:cNvPr>
          <p:cNvSpPr txBox="1"/>
          <p:nvPr/>
        </p:nvSpPr>
        <p:spPr>
          <a:xfrm>
            <a:off x="6778330" y="1754780"/>
            <a:ext cx="34584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Quicksand Medium" pitchFamily="2" charset="0"/>
              </a:rPr>
              <a:t>HTML5, CSS3</a:t>
            </a:r>
            <a:r>
              <a:rPr lang="en-US" dirty="0" smtClean="0">
                <a:solidFill>
                  <a:schemeClr val="bg1"/>
                </a:solidFill>
                <a:latin typeface="Quicksand Medium" pitchFamily="2" charset="0"/>
              </a:rPr>
              <a:t>, JavaScript</a:t>
            </a:r>
            <a:r>
              <a:rPr lang="en-US" dirty="0" smtClean="0">
                <a:solidFill>
                  <a:schemeClr val="bg1"/>
                </a:solidFill>
                <a:latin typeface="Quicksand Medium" pitchFamily="2" charset="0"/>
              </a:rPr>
              <a:t>, React used for structuring and styling the web page.</a:t>
            </a:r>
            <a:endParaRPr lang="en-US" dirty="0">
              <a:solidFill>
                <a:schemeClr val="bg1"/>
              </a:solidFill>
              <a:latin typeface="Quicksand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CB1D88-8213-5D1D-479C-4A0F21B712A7}"/>
              </a:ext>
            </a:extLst>
          </p:cNvPr>
          <p:cNvSpPr txBox="1"/>
          <p:nvPr/>
        </p:nvSpPr>
        <p:spPr>
          <a:xfrm>
            <a:off x="6778330" y="1322372"/>
            <a:ext cx="33437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Quicksand" pitchFamily="2" charset="0"/>
              </a:rPr>
              <a:t>Frontend</a:t>
            </a:r>
            <a:endParaRPr lang="en-US" sz="2000" b="1" dirty="0">
              <a:solidFill>
                <a:schemeClr val="bg1"/>
              </a:solidFill>
              <a:latin typeface="Quicksand" pitchFamily="2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C6FAC90-7C47-CCB8-691E-5373790D2F44}"/>
              </a:ext>
            </a:extLst>
          </p:cNvPr>
          <p:cNvSpPr/>
          <p:nvPr/>
        </p:nvSpPr>
        <p:spPr bwMode="auto">
          <a:xfrm flipH="1">
            <a:off x="5535269" y="3037644"/>
            <a:ext cx="1121462" cy="1202432"/>
          </a:xfrm>
          <a:prstGeom prst="roundRect">
            <a:avLst/>
          </a:prstGeom>
          <a:solidFill>
            <a:schemeClr val="tx1">
              <a:alpha val="20000"/>
            </a:schemeClr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 dirty="0">
              <a:solidFill>
                <a:schemeClr val="bg1"/>
              </a:solidFill>
              <a:latin typeface="Quicksand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91E710-D5B5-6BE8-E47C-0769630CC060}"/>
              </a:ext>
            </a:extLst>
          </p:cNvPr>
          <p:cNvSpPr txBox="1"/>
          <p:nvPr/>
        </p:nvSpPr>
        <p:spPr>
          <a:xfrm flipH="1">
            <a:off x="152766" y="3513843"/>
            <a:ext cx="52924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  <a:latin typeface="Quicksand"/>
              </a:rPr>
              <a:t>API provides real-time weather data like temperature, humidity, and pressure, while JWT ensures secure, authenticated access to this data in web applications</a:t>
            </a:r>
            <a:r>
              <a:rPr lang="en-US" dirty="0" smtClean="0"/>
              <a:t>.</a:t>
            </a:r>
            <a:endParaRPr lang="en-US" dirty="0">
              <a:solidFill>
                <a:schemeClr val="bg1"/>
              </a:solidFill>
              <a:latin typeface="Quicksand Medium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F6E94D-D754-5327-E4BB-4B58A69103A6}"/>
              </a:ext>
            </a:extLst>
          </p:cNvPr>
          <p:cNvSpPr txBox="1"/>
          <p:nvPr/>
        </p:nvSpPr>
        <p:spPr>
          <a:xfrm flipH="1">
            <a:off x="2399514" y="2869208"/>
            <a:ext cx="30852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Quicksand" pitchFamily="2" charset="0"/>
              </a:rPr>
              <a:t>OpenWeather API and JWT authentication</a:t>
            </a:r>
            <a:endParaRPr lang="en-US" sz="2000" b="1" dirty="0">
              <a:solidFill>
                <a:schemeClr val="bg1"/>
              </a:solidFill>
              <a:latin typeface="Quicksand" pitchFamily="2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7CDC005-DED5-8211-03F8-164C55C6AF7C}"/>
              </a:ext>
            </a:extLst>
          </p:cNvPr>
          <p:cNvSpPr/>
          <p:nvPr/>
        </p:nvSpPr>
        <p:spPr bwMode="auto">
          <a:xfrm>
            <a:off x="5535269" y="4683137"/>
            <a:ext cx="1121462" cy="1202432"/>
          </a:xfrm>
          <a:prstGeom prst="roundRect">
            <a:avLst/>
          </a:prstGeom>
          <a:solidFill>
            <a:schemeClr val="tx1">
              <a:alpha val="20000"/>
            </a:schemeClr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 dirty="0">
              <a:solidFill>
                <a:schemeClr val="bg1"/>
              </a:solidFill>
              <a:latin typeface="Quicksand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E97239-D864-2D14-A7C2-44FDF7A7F411}"/>
              </a:ext>
            </a:extLst>
          </p:cNvPr>
          <p:cNvSpPr txBox="1"/>
          <p:nvPr/>
        </p:nvSpPr>
        <p:spPr>
          <a:xfrm>
            <a:off x="6778330" y="5022616"/>
            <a:ext cx="34584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Quicksand Medium" pitchFamily="2" charset="0"/>
              </a:rPr>
              <a:t>Improving user experience across devices(various screen size). </a:t>
            </a:r>
            <a:endParaRPr lang="en-US" dirty="0">
              <a:solidFill>
                <a:schemeClr val="bg1"/>
              </a:solidFill>
              <a:latin typeface="Quicksand Medium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AC2D1D-F4FF-6D33-4764-B275EE5DED55}"/>
              </a:ext>
            </a:extLst>
          </p:cNvPr>
          <p:cNvSpPr txBox="1"/>
          <p:nvPr/>
        </p:nvSpPr>
        <p:spPr>
          <a:xfrm>
            <a:off x="6778330" y="4651511"/>
            <a:ext cx="33437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Quicksand" pitchFamily="2" charset="0"/>
              </a:rPr>
              <a:t>Responsive Web Design</a:t>
            </a:r>
            <a:endParaRPr lang="en-US" sz="2000" b="1" dirty="0">
              <a:solidFill>
                <a:schemeClr val="bg1"/>
              </a:solidFill>
              <a:latin typeface="Quicksand" pitchFamily="2" charset="0"/>
            </a:endParaRPr>
          </a:p>
        </p:txBody>
      </p:sp>
      <p:grpSp>
        <p:nvGrpSpPr>
          <p:cNvPr id="1180" name="Group 1179">
            <a:extLst>
              <a:ext uri="{FF2B5EF4-FFF2-40B4-BE49-F238E27FC236}">
                <a16:creationId xmlns:a16="http://schemas.microsoft.com/office/drawing/2014/main" id="{430CA960-E57E-9689-B4A2-4545FAE9F5A6}"/>
              </a:ext>
            </a:extLst>
          </p:cNvPr>
          <p:cNvGrpSpPr/>
          <p:nvPr/>
        </p:nvGrpSpPr>
        <p:grpSpPr>
          <a:xfrm>
            <a:off x="5635655" y="1613839"/>
            <a:ext cx="920692" cy="440588"/>
            <a:chOff x="2038350" y="1787525"/>
            <a:chExt cx="1479550" cy="708025"/>
          </a:xfrm>
        </p:grpSpPr>
        <p:sp>
          <p:nvSpPr>
            <p:cNvPr id="1184" name="Freeform 9">
              <a:extLst>
                <a:ext uri="{FF2B5EF4-FFF2-40B4-BE49-F238E27FC236}">
                  <a16:creationId xmlns:a16="http://schemas.microsoft.com/office/drawing/2014/main" id="{BDB9A3AE-599D-2E0A-330E-C48CB7F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350" y="1787525"/>
              <a:ext cx="1479550" cy="708025"/>
            </a:xfrm>
            <a:custGeom>
              <a:avLst/>
              <a:gdLst>
                <a:gd name="T0" fmla="*/ 548 w 932"/>
                <a:gd name="T1" fmla="*/ 4 h 446"/>
                <a:gd name="T2" fmla="*/ 614 w 932"/>
                <a:gd name="T3" fmla="*/ 20 h 446"/>
                <a:gd name="T4" fmla="*/ 674 w 932"/>
                <a:gd name="T5" fmla="*/ 46 h 446"/>
                <a:gd name="T6" fmla="*/ 714 w 932"/>
                <a:gd name="T7" fmla="*/ 50 h 446"/>
                <a:gd name="T8" fmla="*/ 790 w 932"/>
                <a:gd name="T9" fmla="*/ 42 h 446"/>
                <a:gd name="T10" fmla="*/ 848 w 932"/>
                <a:gd name="T11" fmla="*/ 58 h 446"/>
                <a:gd name="T12" fmla="*/ 904 w 932"/>
                <a:gd name="T13" fmla="*/ 96 h 446"/>
                <a:gd name="T14" fmla="*/ 924 w 932"/>
                <a:gd name="T15" fmla="*/ 126 h 446"/>
                <a:gd name="T16" fmla="*/ 932 w 932"/>
                <a:gd name="T17" fmla="*/ 160 h 446"/>
                <a:gd name="T18" fmla="*/ 930 w 932"/>
                <a:gd name="T19" fmla="*/ 182 h 446"/>
                <a:gd name="T20" fmla="*/ 906 w 932"/>
                <a:gd name="T21" fmla="*/ 226 h 446"/>
                <a:gd name="T22" fmla="*/ 848 w 932"/>
                <a:gd name="T23" fmla="*/ 262 h 446"/>
                <a:gd name="T24" fmla="*/ 798 w 932"/>
                <a:gd name="T25" fmla="*/ 272 h 446"/>
                <a:gd name="T26" fmla="*/ 772 w 932"/>
                <a:gd name="T27" fmla="*/ 330 h 446"/>
                <a:gd name="T28" fmla="*/ 728 w 932"/>
                <a:gd name="T29" fmla="*/ 380 h 446"/>
                <a:gd name="T30" fmla="*/ 666 w 932"/>
                <a:gd name="T31" fmla="*/ 416 h 446"/>
                <a:gd name="T32" fmla="*/ 592 w 932"/>
                <a:gd name="T33" fmla="*/ 438 h 446"/>
                <a:gd name="T34" fmla="*/ 510 w 932"/>
                <a:gd name="T35" fmla="*/ 446 h 446"/>
                <a:gd name="T36" fmla="*/ 456 w 932"/>
                <a:gd name="T37" fmla="*/ 440 h 446"/>
                <a:gd name="T38" fmla="*/ 388 w 932"/>
                <a:gd name="T39" fmla="*/ 424 h 446"/>
                <a:gd name="T40" fmla="*/ 328 w 932"/>
                <a:gd name="T41" fmla="*/ 396 h 446"/>
                <a:gd name="T42" fmla="*/ 294 w 932"/>
                <a:gd name="T43" fmla="*/ 390 h 446"/>
                <a:gd name="T44" fmla="*/ 246 w 932"/>
                <a:gd name="T45" fmla="*/ 396 h 446"/>
                <a:gd name="T46" fmla="*/ 192 w 932"/>
                <a:gd name="T47" fmla="*/ 386 h 446"/>
                <a:gd name="T48" fmla="*/ 152 w 932"/>
                <a:gd name="T49" fmla="*/ 368 h 446"/>
                <a:gd name="T50" fmla="*/ 102 w 932"/>
                <a:gd name="T51" fmla="*/ 326 h 446"/>
                <a:gd name="T52" fmla="*/ 78 w 932"/>
                <a:gd name="T53" fmla="*/ 324 h 446"/>
                <a:gd name="T54" fmla="*/ 52 w 932"/>
                <a:gd name="T55" fmla="*/ 318 h 446"/>
                <a:gd name="T56" fmla="*/ 16 w 932"/>
                <a:gd name="T57" fmla="*/ 290 h 446"/>
                <a:gd name="T58" fmla="*/ 0 w 932"/>
                <a:gd name="T59" fmla="*/ 256 h 446"/>
                <a:gd name="T60" fmla="*/ 2 w 932"/>
                <a:gd name="T61" fmla="*/ 232 h 446"/>
                <a:gd name="T62" fmla="*/ 24 w 932"/>
                <a:gd name="T63" fmla="*/ 210 h 446"/>
                <a:gd name="T64" fmla="*/ 58 w 932"/>
                <a:gd name="T65" fmla="*/ 202 h 446"/>
                <a:gd name="T66" fmla="*/ 84 w 932"/>
                <a:gd name="T67" fmla="*/ 204 h 446"/>
                <a:gd name="T68" fmla="*/ 120 w 932"/>
                <a:gd name="T69" fmla="*/ 170 h 446"/>
                <a:gd name="T70" fmla="*/ 172 w 932"/>
                <a:gd name="T71" fmla="*/ 154 h 446"/>
                <a:gd name="T72" fmla="*/ 212 w 932"/>
                <a:gd name="T73" fmla="*/ 156 h 446"/>
                <a:gd name="T74" fmla="*/ 242 w 932"/>
                <a:gd name="T75" fmla="*/ 102 h 446"/>
                <a:gd name="T76" fmla="*/ 288 w 932"/>
                <a:gd name="T77" fmla="*/ 58 h 446"/>
                <a:gd name="T78" fmla="*/ 348 w 932"/>
                <a:gd name="T79" fmla="*/ 24 h 446"/>
                <a:gd name="T80" fmla="*/ 418 w 932"/>
                <a:gd name="T81" fmla="*/ 4 h 446"/>
                <a:gd name="T82" fmla="*/ 498 w 932"/>
                <a:gd name="T83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32" h="446">
                  <a:moveTo>
                    <a:pt x="524" y="0"/>
                  </a:moveTo>
                  <a:lnTo>
                    <a:pt x="524" y="0"/>
                  </a:lnTo>
                  <a:lnTo>
                    <a:pt x="548" y="4"/>
                  </a:lnTo>
                  <a:lnTo>
                    <a:pt x="572" y="8"/>
                  </a:lnTo>
                  <a:lnTo>
                    <a:pt x="594" y="14"/>
                  </a:lnTo>
                  <a:lnTo>
                    <a:pt x="614" y="20"/>
                  </a:lnTo>
                  <a:lnTo>
                    <a:pt x="636" y="28"/>
                  </a:lnTo>
                  <a:lnTo>
                    <a:pt x="656" y="38"/>
                  </a:lnTo>
                  <a:lnTo>
                    <a:pt x="674" y="46"/>
                  </a:lnTo>
                  <a:lnTo>
                    <a:pt x="692" y="58"/>
                  </a:lnTo>
                  <a:lnTo>
                    <a:pt x="692" y="58"/>
                  </a:lnTo>
                  <a:lnTo>
                    <a:pt x="714" y="50"/>
                  </a:lnTo>
                  <a:lnTo>
                    <a:pt x="738" y="44"/>
                  </a:lnTo>
                  <a:lnTo>
                    <a:pt x="762" y="42"/>
                  </a:lnTo>
                  <a:lnTo>
                    <a:pt x="790" y="42"/>
                  </a:lnTo>
                  <a:lnTo>
                    <a:pt x="790" y="42"/>
                  </a:lnTo>
                  <a:lnTo>
                    <a:pt x="820" y="48"/>
                  </a:lnTo>
                  <a:lnTo>
                    <a:pt x="848" y="58"/>
                  </a:lnTo>
                  <a:lnTo>
                    <a:pt x="874" y="70"/>
                  </a:lnTo>
                  <a:lnTo>
                    <a:pt x="896" y="86"/>
                  </a:lnTo>
                  <a:lnTo>
                    <a:pt x="904" y="96"/>
                  </a:lnTo>
                  <a:lnTo>
                    <a:pt x="912" y="106"/>
                  </a:lnTo>
                  <a:lnTo>
                    <a:pt x="920" y="116"/>
                  </a:lnTo>
                  <a:lnTo>
                    <a:pt x="924" y="126"/>
                  </a:lnTo>
                  <a:lnTo>
                    <a:pt x="928" y="138"/>
                  </a:lnTo>
                  <a:lnTo>
                    <a:pt x="932" y="148"/>
                  </a:lnTo>
                  <a:lnTo>
                    <a:pt x="932" y="160"/>
                  </a:lnTo>
                  <a:lnTo>
                    <a:pt x="932" y="172"/>
                  </a:lnTo>
                  <a:lnTo>
                    <a:pt x="932" y="172"/>
                  </a:lnTo>
                  <a:lnTo>
                    <a:pt x="930" y="182"/>
                  </a:lnTo>
                  <a:lnTo>
                    <a:pt x="928" y="192"/>
                  </a:lnTo>
                  <a:lnTo>
                    <a:pt x="918" y="210"/>
                  </a:lnTo>
                  <a:lnTo>
                    <a:pt x="906" y="226"/>
                  </a:lnTo>
                  <a:lnTo>
                    <a:pt x="890" y="242"/>
                  </a:lnTo>
                  <a:lnTo>
                    <a:pt x="870" y="254"/>
                  </a:lnTo>
                  <a:lnTo>
                    <a:pt x="848" y="262"/>
                  </a:lnTo>
                  <a:lnTo>
                    <a:pt x="824" y="268"/>
                  </a:lnTo>
                  <a:lnTo>
                    <a:pt x="798" y="272"/>
                  </a:lnTo>
                  <a:lnTo>
                    <a:pt x="798" y="272"/>
                  </a:lnTo>
                  <a:lnTo>
                    <a:pt x="792" y="292"/>
                  </a:lnTo>
                  <a:lnTo>
                    <a:pt x="784" y="312"/>
                  </a:lnTo>
                  <a:lnTo>
                    <a:pt x="772" y="330"/>
                  </a:lnTo>
                  <a:lnTo>
                    <a:pt x="760" y="348"/>
                  </a:lnTo>
                  <a:lnTo>
                    <a:pt x="744" y="364"/>
                  </a:lnTo>
                  <a:lnTo>
                    <a:pt x="728" y="380"/>
                  </a:lnTo>
                  <a:lnTo>
                    <a:pt x="708" y="394"/>
                  </a:lnTo>
                  <a:lnTo>
                    <a:pt x="688" y="406"/>
                  </a:lnTo>
                  <a:lnTo>
                    <a:pt x="666" y="416"/>
                  </a:lnTo>
                  <a:lnTo>
                    <a:pt x="642" y="426"/>
                  </a:lnTo>
                  <a:lnTo>
                    <a:pt x="618" y="434"/>
                  </a:lnTo>
                  <a:lnTo>
                    <a:pt x="592" y="438"/>
                  </a:lnTo>
                  <a:lnTo>
                    <a:pt x="566" y="444"/>
                  </a:lnTo>
                  <a:lnTo>
                    <a:pt x="538" y="446"/>
                  </a:lnTo>
                  <a:lnTo>
                    <a:pt x="510" y="446"/>
                  </a:lnTo>
                  <a:lnTo>
                    <a:pt x="480" y="444"/>
                  </a:lnTo>
                  <a:lnTo>
                    <a:pt x="480" y="444"/>
                  </a:lnTo>
                  <a:lnTo>
                    <a:pt x="456" y="440"/>
                  </a:lnTo>
                  <a:lnTo>
                    <a:pt x="432" y="436"/>
                  </a:lnTo>
                  <a:lnTo>
                    <a:pt x="410" y="430"/>
                  </a:lnTo>
                  <a:lnTo>
                    <a:pt x="388" y="424"/>
                  </a:lnTo>
                  <a:lnTo>
                    <a:pt x="366" y="414"/>
                  </a:lnTo>
                  <a:lnTo>
                    <a:pt x="346" y="406"/>
                  </a:lnTo>
                  <a:lnTo>
                    <a:pt x="328" y="396"/>
                  </a:lnTo>
                  <a:lnTo>
                    <a:pt x="310" y="384"/>
                  </a:lnTo>
                  <a:lnTo>
                    <a:pt x="310" y="384"/>
                  </a:lnTo>
                  <a:lnTo>
                    <a:pt x="294" y="390"/>
                  </a:lnTo>
                  <a:lnTo>
                    <a:pt x="280" y="392"/>
                  </a:lnTo>
                  <a:lnTo>
                    <a:pt x="262" y="394"/>
                  </a:lnTo>
                  <a:lnTo>
                    <a:pt x="246" y="396"/>
                  </a:lnTo>
                  <a:lnTo>
                    <a:pt x="228" y="394"/>
                  </a:lnTo>
                  <a:lnTo>
                    <a:pt x="210" y="390"/>
                  </a:lnTo>
                  <a:lnTo>
                    <a:pt x="192" y="386"/>
                  </a:lnTo>
                  <a:lnTo>
                    <a:pt x="174" y="378"/>
                  </a:lnTo>
                  <a:lnTo>
                    <a:pt x="174" y="378"/>
                  </a:lnTo>
                  <a:lnTo>
                    <a:pt x="152" y="368"/>
                  </a:lnTo>
                  <a:lnTo>
                    <a:pt x="134" y="356"/>
                  </a:lnTo>
                  <a:lnTo>
                    <a:pt x="116" y="340"/>
                  </a:lnTo>
                  <a:lnTo>
                    <a:pt x="102" y="326"/>
                  </a:lnTo>
                  <a:lnTo>
                    <a:pt x="102" y="326"/>
                  </a:lnTo>
                  <a:lnTo>
                    <a:pt x="90" y="326"/>
                  </a:lnTo>
                  <a:lnTo>
                    <a:pt x="78" y="324"/>
                  </a:lnTo>
                  <a:lnTo>
                    <a:pt x="64" y="322"/>
                  </a:lnTo>
                  <a:lnTo>
                    <a:pt x="52" y="318"/>
                  </a:lnTo>
                  <a:lnTo>
                    <a:pt x="52" y="318"/>
                  </a:lnTo>
                  <a:lnTo>
                    <a:pt x="38" y="310"/>
                  </a:lnTo>
                  <a:lnTo>
                    <a:pt x="26" y="300"/>
                  </a:lnTo>
                  <a:lnTo>
                    <a:pt x="16" y="290"/>
                  </a:lnTo>
                  <a:lnTo>
                    <a:pt x="8" y="280"/>
                  </a:lnTo>
                  <a:lnTo>
                    <a:pt x="2" y="268"/>
                  </a:lnTo>
                  <a:lnTo>
                    <a:pt x="0" y="256"/>
                  </a:lnTo>
                  <a:lnTo>
                    <a:pt x="0" y="244"/>
                  </a:lnTo>
                  <a:lnTo>
                    <a:pt x="2" y="232"/>
                  </a:lnTo>
                  <a:lnTo>
                    <a:pt x="2" y="232"/>
                  </a:lnTo>
                  <a:lnTo>
                    <a:pt x="8" y="224"/>
                  </a:lnTo>
                  <a:lnTo>
                    <a:pt x="16" y="216"/>
                  </a:lnTo>
                  <a:lnTo>
                    <a:pt x="24" y="210"/>
                  </a:lnTo>
                  <a:lnTo>
                    <a:pt x="34" y="206"/>
                  </a:lnTo>
                  <a:lnTo>
                    <a:pt x="46" y="202"/>
                  </a:lnTo>
                  <a:lnTo>
                    <a:pt x="58" y="202"/>
                  </a:lnTo>
                  <a:lnTo>
                    <a:pt x="70" y="202"/>
                  </a:lnTo>
                  <a:lnTo>
                    <a:pt x="84" y="204"/>
                  </a:lnTo>
                  <a:lnTo>
                    <a:pt x="84" y="204"/>
                  </a:lnTo>
                  <a:lnTo>
                    <a:pt x="94" y="192"/>
                  </a:lnTo>
                  <a:lnTo>
                    <a:pt x="106" y="180"/>
                  </a:lnTo>
                  <a:lnTo>
                    <a:pt x="120" y="170"/>
                  </a:lnTo>
                  <a:lnTo>
                    <a:pt x="136" y="162"/>
                  </a:lnTo>
                  <a:lnTo>
                    <a:pt x="154" y="158"/>
                  </a:lnTo>
                  <a:lnTo>
                    <a:pt x="172" y="154"/>
                  </a:lnTo>
                  <a:lnTo>
                    <a:pt x="192" y="154"/>
                  </a:lnTo>
                  <a:lnTo>
                    <a:pt x="212" y="156"/>
                  </a:lnTo>
                  <a:lnTo>
                    <a:pt x="212" y="156"/>
                  </a:lnTo>
                  <a:lnTo>
                    <a:pt x="220" y="136"/>
                  </a:lnTo>
                  <a:lnTo>
                    <a:pt x="230" y="118"/>
                  </a:lnTo>
                  <a:lnTo>
                    <a:pt x="242" y="102"/>
                  </a:lnTo>
                  <a:lnTo>
                    <a:pt x="254" y="86"/>
                  </a:lnTo>
                  <a:lnTo>
                    <a:pt x="270" y="72"/>
                  </a:lnTo>
                  <a:lnTo>
                    <a:pt x="288" y="58"/>
                  </a:lnTo>
                  <a:lnTo>
                    <a:pt x="306" y="46"/>
                  </a:lnTo>
                  <a:lnTo>
                    <a:pt x="326" y="34"/>
                  </a:lnTo>
                  <a:lnTo>
                    <a:pt x="348" y="24"/>
                  </a:lnTo>
                  <a:lnTo>
                    <a:pt x="370" y="16"/>
                  </a:lnTo>
                  <a:lnTo>
                    <a:pt x="394" y="10"/>
                  </a:lnTo>
                  <a:lnTo>
                    <a:pt x="418" y="4"/>
                  </a:lnTo>
                  <a:lnTo>
                    <a:pt x="444" y="0"/>
                  </a:lnTo>
                  <a:lnTo>
                    <a:pt x="470" y="0"/>
                  </a:lnTo>
                  <a:lnTo>
                    <a:pt x="498" y="0"/>
                  </a:lnTo>
                  <a:lnTo>
                    <a:pt x="524" y="0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185" name="Freeform 10">
              <a:extLst>
                <a:ext uri="{FF2B5EF4-FFF2-40B4-BE49-F238E27FC236}">
                  <a16:creationId xmlns:a16="http://schemas.microsoft.com/office/drawing/2014/main" id="{78C835B4-3723-C62F-1069-9C0057F94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50" y="1806575"/>
              <a:ext cx="1200150" cy="533400"/>
            </a:xfrm>
            <a:custGeom>
              <a:avLst/>
              <a:gdLst>
                <a:gd name="T0" fmla="*/ 212 w 756"/>
                <a:gd name="T1" fmla="*/ 32 h 336"/>
                <a:gd name="T2" fmla="*/ 244 w 756"/>
                <a:gd name="T3" fmla="*/ 16 h 336"/>
                <a:gd name="T4" fmla="*/ 308 w 756"/>
                <a:gd name="T5" fmla="*/ 2 h 336"/>
                <a:gd name="T6" fmla="*/ 396 w 756"/>
                <a:gd name="T7" fmla="*/ 2 h 336"/>
                <a:gd name="T8" fmla="*/ 430 w 756"/>
                <a:gd name="T9" fmla="*/ 6 h 336"/>
                <a:gd name="T10" fmla="*/ 482 w 756"/>
                <a:gd name="T11" fmla="*/ 20 h 336"/>
                <a:gd name="T12" fmla="*/ 516 w 756"/>
                <a:gd name="T13" fmla="*/ 36 h 336"/>
                <a:gd name="T14" fmla="*/ 536 w 756"/>
                <a:gd name="T15" fmla="*/ 52 h 336"/>
                <a:gd name="T16" fmla="*/ 552 w 756"/>
                <a:gd name="T17" fmla="*/ 74 h 336"/>
                <a:gd name="T18" fmla="*/ 558 w 756"/>
                <a:gd name="T19" fmla="*/ 84 h 336"/>
                <a:gd name="T20" fmla="*/ 570 w 756"/>
                <a:gd name="T21" fmla="*/ 86 h 336"/>
                <a:gd name="T22" fmla="*/ 592 w 756"/>
                <a:gd name="T23" fmla="*/ 78 h 336"/>
                <a:gd name="T24" fmla="*/ 620 w 756"/>
                <a:gd name="T25" fmla="*/ 68 h 336"/>
                <a:gd name="T26" fmla="*/ 676 w 756"/>
                <a:gd name="T27" fmla="*/ 54 h 336"/>
                <a:gd name="T28" fmla="*/ 702 w 756"/>
                <a:gd name="T29" fmla="*/ 54 h 336"/>
                <a:gd name="T30" fmla="*/ 724 w 756"/>
                <a:gd name="T31" fmla="*/ 60 h 336"/>
                <a:gd name="T32" fmla="*/ 740 w 756"/>
                <a:gd name="T33" fmla="*/ 70 h 336"/>
                <a:gd name="T34" fmla="*/ 752 w 756"/>
                <a:gd name="T35" fmla="*/ 90 h 336"/>
                <a:gd name="T36" fmla="*/ 756 w 756"/>
                <a:gd name="T37" fmla="*/ 116 h 336"/>
                <a:gd name="T38" fmla="*/ 756 w 756"/>
                <a:gd name="T39" fmla="*/ 128 h 336"/>
                <a:gd name="T40" fmla="*/ 750 w 756"/>
                <a:gd name="T41" fmla="*/ 142 h 336"/>
                <a:gd name="T42" fmla="*/ 740 w 756"/>
                <a:gd name="T43" fmla="*/ 144 h 336"/>
                <a:gd name="T44" fmla="*/ 716 w 756"/>
                <a:gd name="T45" fmla="*/ 140 h 336"/>
                <a:gd name="T46" fmla="*/ 696 w 756"/>
                <a:gd name="T47" fmla="*/ 138 h 336"/>
                <a:gd name="T48" fmla="*/ 676 w 756"/>
                <a:gd name="T49" fmla="*/ 146 h 336"/>
                <a:gd name="T50" fmla="*/ 656 w 756"/>
                <a:gd name="T51" fmla="*/ 166 h 336"/>
                <a:gd name="T52" fmla="*/ 634 w 756"/>
                <a:gd name="T53" fmla="*/ 206 h 336"/>
                <a:gd name="T54" fmla="*/ 624 w 756"/>
                <a:gd name="T55" fmla="*/ 232 h 336"/>
                <a:gd name="T56" fmla="*/ 594 w 756"/>
                <a:gd name="T57" fmla="*/ 272 h 336"/>
                <a:gd name="T58" fmla="*/ 558 w 756"/>
                <a:gd name="T59" fmla="*/ 304 h 336"/>
                <a:gd name="T60" fmla="*/ 518 w 756"/>
                <a:gd name="T61" fmla="*/ 324 h 336"/>
                <a:gd name="T62" fmla="*/ 476 w 756"/>
                <a:gd name="T63" fmla="*/ 334 h 336"/>
                <a:gd name="T64" fmla="*/ 432 w 756"/>
                <a:gd name="T65" fmla="*/ 336 h 336"/>
                <a:gd name="T66" fmla="*/ 394 w 756"/>
                <a:gd name="T67" fmla="*/ 330 h 336"/>
                <a:gd name="T68" fmla="*/ 358 w 756"/>
                <a:gd name="T69" fmla="*/ 314 h 336"/>
                <a:gd name="T70" fmla="*/ 344 w 756"/>
                <a:gd name="T71" fmla="*/ 302 h 336"/>
                <a:gd name="T72" fmla="*/ 296 w 756"/>
                <a:gd name="T73" fmla="*/ 270 h 336"/>
                <a:gd name="T74" fmla="*/ 258 w 756"/>
                <a:gd name="T75" fmla="*/ 260 h 336"/>
                <a:gd name="T76" fmla="*/ 226 w 756"/>
                <a:gd name="T77" fmla="*/ 268 h 336"/>
                <a:gd name="T78" fmla="*/ 194 w 756"/>
                <a:gd name="T79" fmla="*/ 288 h 336"/>
                <a:gd name="T80" fmla="*/ 176 w 756"/>
                <a:gd name="T81" fmla="*/ 300 h 336"/>
                <a:gd name="T82" fmla="*/ 140 w 756"/>
                <a:gd name="T83" fmla="*/ 308 h 336"/>
                <a:gd name="T84" fmla="*/ 106 w 756"/>
                <a:gd name="T85" fmla="*/ 300 h 336"/>
                <a:gd name="T86" fmla="*/ 80 w 756"/>
                <a:gd name="T87" fmla="*/ 282 h 336"/>
                <a:gd name="T88" fmla="*/ 72 w 756"/>
                <a:gd name="T89" fmla="*/ 268 h 336"/>
                <a:gd name="T90" fmla="*/ 64 w 756"/>
                <a:gd name="T91" fmla="*/ 258 h 336"/>
                <a:gd name="T92" fmla="*/ 38 w 756"/>
                <a:gd name="T93" fmla="*/ 246 h 336"/>
                <a:gd name="T94" fmla="*/ 12 w 756"/>
                <a:gd name="T95" fmla="*/ 240 h 336"/>
                <a:gd name="T96" fmla="*/ 2 w 756"/>
                <a:gd name="T97" fmla="*/ 232 h 336"/>
                <a:gd name="T98" fmla="*/ 0 w 756"/>
                <a:gd name="T99" fmla="*/ 224 h 336"/>
                <a:gd name="T100" fmla="*/ 2 w 756"/>
                <a:gd name="T101" fmla="*/ 208 h 336"/>
                <a:gd name="T102" fmla="*/ 6 w 756"/>
                <a:gd name="T103" fmla="*/ 198 h 336"/>
                <a:gd name="T104" fmla="*/ 18 w 756"/>
                <a:gd name="T105" fmla="*/ 184 h 336"/>
                <a:gd name="T106" fmla="*/ 38 w 756"/>
                <a:gd name="T107" fmla="*/ 172 h 336"/>
                <a:gd name="T108" fmla="*/ 66 w 756"/>
                <a:gd name="T109" fmla="*/ 164 h 336"/>
                <a:gd name="T110" fmla="*/ 88 w 756"/>
                <a:gd name="T111" fmla="*/ 162 h 336"/>
                <a:gd name="T112" fmla="*/ 92 w 756"/>
                <a:gd name="T113" fmla="*/ 162 h 336"/>
                <a:gd name="T114" fmla="*/ 116 w 756"/>
                <a:gd name="T115" fmla="*/ 154 h 336"/>
                <a:gd name="T116" fmla="*/ 136 w 756"/>
                <a:gd name="T117" fmla="*/ 136 h 336"/>
                <a:gd name="T118" fmla="*/ 146 w 756"/>
                <a:gd name="T119" fmla="*/ 122 h 336"/>
                <a:gd name="T120" fmla="*/ 168 w 756"/>
                <a:gd name="T121" fmla="*/ 78 h 336"/>
                <a:gd name="T122" fmla="*/ 186 w 756"/>
                <a:gd name="T123" fmla="*/ 54 h 336"/>
                <a:gd name="T124" fmla="*/ 212 w 756"/>
                <a:gd name="T125" fmla="*/ 3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6" h="336">
                  <a:moveTo>
                    <a:pt x="212" y="32"/>
                  </a:moveTo>
                  <a:lnTo>
                    <a:pt x="212" y="32"/>
                  </a:lnTo>
                  <a:lnTo>
                    <a:pt x="244" y="16"/>
                  </a:lnTo>
                  <a:lnTo>
                    <a:pt x="244" y="16"/>
                  </a:lnTo>
                  <a:lnTo>
                    <a:pt x="274" y="8"/>
                  </a:lnTo>
                  <a:lnTo>
                    <a:pt x="308" y="2"/>
                  </a:lnTo>
                  <a:lnTo>
                    <a:pt x="348" y="0"/>
                  </a:lnTo>
                  <a:lnTo>
                    <a:pt x="396" y="2"/>
                  </a:lnTo>
                  <a:lnTo>
                    <a:pt x="396" y="2"/>
                  </a:lnTo>
                  <a:lnTo>
                    <a:pt x="430" y="6"/>
                  </a:lnTo>
                  <a:lnTo>
                    <a:pt x="458" y="12"/>
                  </a:lnTo>
                  <a:lnTo>
                    <a:pt x="482" y="20"/>
                  </a:lnTo>
                  <a:lnTo>
                    <a:pt x="502" y="28"/>
                  </a:lnTo>
                  <a:lnTo>
                    <a:pt x="516" y="36"/>
                  </a:lnTo>
                  <a:lnTo>
                    <a:pt x="528" y="44"/>
                  </a:lnTo>
                  <a:lnTo>
                    <a:pt x="536" y="52"/>
                  </a:lnTo>
                  <a:lnTo>
                    <a:pt x="542" y="60"/>
                  </a:lnTo>
                  <a:lnTo>
                    <a:pt x="552" y="74"/>
                  </a:lnTo>
                  <a:lnTo>
                    <a:pt x="554" y="80"/>
                  </a:lnTo>
                  <a:lnTo>
                    <a:pt x="558" y="84"/>
                  </a:lnTo>
                  <a:lnTo>
                    <a:pt x="564" y="86"/>
                  </a:lnTo>
                  <a:lnTo>
                    <a:pt x="570" y="86"/>
                  </a:lnTo>
                  <a:lnTo>
                    <a:pt x="580" y="84"/>
                  </a:lnTo>
                  <a:lnTo>
                    <a:pt x="592" y="78"/>
                  </a:lnTo>
                  <a:lnTo>
                    <a:pt x="592" y="78"/>
                  </a:lnTo>
                  <a:lnTo>
                    <a:pt x="620" y="68"/>
                  </a:lnTo>
                  <a:lnTo>
                    <a:pt x="648" y="58"/>
                  </a:lnTo>
                  <a:lnTo>
                    <a:pt x="676" y="54"/>
                  </a:lnTo>
                  <a:lnTo>
                    <a:pt x="688" y="54"/>
                  </a:lnTo>
                  <a:lnTo>
                    <a:pt x="702" y="54"/>
                  </a:lnTo>
                  <a:lnTo>
                    <a:pt x="712" y="56"/>
                  </a:lnTo>
                  <a:lnTo>
                    <a:pt x="724" y="60"/>
                  </a:lnTo>
                  <a:lnTo>
                    <a:pt x="732" y="64"/>
                  </a:lnTo>
                  <a:lnTo>
                    <a:pt x="740" y="70"/>
                  </a:lnTo>
                  <a:lnTo>
                    <a:pt x="748" y="80"/>
                  </a:lnTo>
                  <a:lnTo>
                    <a:pt x="752" y="90"/>
                  </a:lnTo>
                  <a:lnTo>
                    <a:pt x="756" y="102"/>
                  </a:lnTo>
                  <a:lnTo>
                    <a:pt x="756" y="116"/>
                  </a:lnTo>
                  <a:lnTo>
                    <a:pt x="756" y="116"/>
                  </a:lnTo>
                  <a:lnTo>
                    <a:pt x="756" y="128"/>
                  </a:lnTo>
                  <a:lnTo>
                    <a:pt x="754" y="138"/>
                  </a:lnTo>
                  <a:lnTo>
                    <a:pt x="750" y="142"/>
                  </a:lnTo>
                  <a:lnTo>
                    <a:pt x="746" y="144"/>
                  </a:lnTo>
                  <a:lnTo>
                    <a:pt x="740" y="144"/>
                  </a:lnTo>
                  <a:lnTo>
                    <a:pt x="732" y="144"/>
                  </a:lnTo>
                  <a:lnTo>
                    <a:pt x="716" y="140"/>
                  </a:lnTo>
                  <a:lnTo>
                    <a:pt x="706" y="138"/>
                  </a:lnTo>
                  <a:lnTo>
                    <a:pt x="696" y="138"/>
                  </a:lnTo>
                  <a:lnTo>
                    <a:pt x="686" y="140"/>
                  </a:lnTo>
                  <a:lnTo>
                    <a:pt x="676" y="146"/>
                  </a:lnTo>
                  <a:lnTo>
                    <a:pt x="666" y="154"/>
                  </a:lnTo>
                  <a:lnTo>
                    <a:pt x="656" y="166"/>
                  </a:lnTo>
                  <a:lnTo>
                    <a:pt x="644" y="184"/>
                  </a:lnTo>
                  <a:lnTo>
                    <a:pt x="634" y="206"/>
                  </a:lnTo>
                  <a:lnTo>
                    <a:pt x="634" y="206"/>
                  </a:lnTo>
                  <a:lnTo>
                    <a:pt x="624" y="232"/>
                  </a:lnTo>
                  <a:lnTo>
                    <a:pt x="610" y="254"/>
                  </a:lnTo>
                  <a:lnTo>
                    <a:pt x="594" y="272"/>
                  </a:lnTo>
                  <a:lnTo>
                    <a:pt x="578" y="290"/>
                  </a:lnTo>
                  <a:lnTo>
                    <a:pt x="558" y="304"/>
                  </a:lnTo>
                  <a:lnTo>
                    <a:pt x="538" y="316"/>
                  </a:lnTo>
                  <a:lnTo>
                    <a:pt x="518" y="324"/>
                  </a:lnTo>
                  <a:lnTo>
                    <a:pt x="496" y="330"/>
                  </a:lnTo>
                  <a:lnTo>
                    <a:pt x="476" y="334"/>
                  </a:lnTo>
                  <a:lnTo>
                    <a:pt x="454" y="336"/>
                  </a:lnTo>
                  <a:lnTo>
                    <a:pt x="432" y="336"/>
                  </a:lnTo>
                  <a:lnTo>
                    <a:pt x="412" y="334"/>
                  </a:lnTo>
                  <a:lnTo>
                    <a:pt x="394" y="330"/>
                  </a:lnTo>
                  <a:lnTo>
                    <a:pt x="374" y="322"/>
                  </a:lnTo>
                  <a:lnTo>
                    <a:pt x="358" y="314"/>
                  </a:lnTo>
                  <a:lnTo>
                    <a:pt x="344" y="302"/>
                  </a:lnTo>
                  <a:lnTo>
                    <a:pt x="344" y="302"/>
                  </a:lnTo>
                  <a:lnTo>
                    <a:pt x="318" y="282"/>
                  </a:lnTo>
                  <a:lnTo>
                    <a:pt x="296" y="270"/>
                  </a:lnTo>
                  <a:lnTo>
                    <a:pt x="276" y="262"/>
                  </a:lnTo>
                  <a:lnTo>
                    <a:pt x="258" y="260"/>
                  </a:lnTo>
                  <a:lnTo>
                    <a:pt x="242" y="262"/>
                  </a:lnTo>
                  <a:lnTo>
                    <a:pt x="226" y="268"/>
                  </a:lnTo>
                  <a:lnTo>
                    <a:pt x="210" y="276"/>
                  </a:lnTo>
                  <a:lnTo>
                    <a:pt x="194" y="288"/>
                  </a:lnTo>
                  <a:lnTo>
                    <a:pt x="194" y="288"/>
                  </a:lnTo>
                  <a:lnTo>
                    <a:pt x="176" y="300"/>
                  </a:lnTo>
                  <a:lnTo>
                    <a:pt x="158" y="306"/>
                  </a:lnTo>
                  <a:lnTo>
                    <a:pt x="140" y="308"/>
                  </a:lnTo>
                  <a:lnTo>
                    <a:pt x="122" y="306"/>
                  </a:lnTo>
                  <a:lnTo>
                    <a:pt x="106" y="300"/>
                  </a:lnTo>
                  <a:lnTo>
                    <a:pt x="92" y="292"/>
                  </a:lnTo>
                  <a:lnTo>
                    <a:pt x="80" y="282"/>
                  </a:lnTo>
                  <a:lnTo>
                    <a:pt x="72" y="268"/>
                  </a:lnTo>
                  <a:lnTo>
                    <a:pt x="72" y="268"/>
                  </a:lnTo>
                  <a:lnTo>
                    <a:pt x="68" y="262"/>
                  </a:lnTo>
                  <a:lnTo>
                    <a:pt x="64" y="258"/>
                  </a:lnTo>
                  <a:lnTo>
                    <a:pt x="52" y="250"/>
                  </a:lnTo>
                  <a:lnTo>
                    <a:pt x="38" y="246"/>
                  </a:lnTo>
                  <a:lnTo>
                    <a:pt x="24" y="242"/>
                  </a:lnTo>
                  <a:lnTo>
                    <a:pt x="12" y="240"/>
                  </a:lnTo>
                  <a:lnTo>
                    <a:pt x="6" y="236"/>
                  </a:lnTo>
                  <a:lnTo>
                    <a:pt x="2" y="232"/>
                  </a:lnTo>
                  <a:lnTo>
                    <a:pt x="0" y="228"/>
                  </a:lnTo>
                  <a:lnTo>
                    <a:pt x="0" y="224"/>
                  </a:lnTo>
                  <a:lnTo>
                    <a:pt x="0" y="216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6" y="198"/>
                  </a:lnTo>
                  <a:lnTo>
                    <a:pt x="12" y="192"/>
                  </a:lnTo>
                  <a:lnTo>
                    <a:pt x="18" y="184"/>
                  </a:lnTo>
                  <a:lnTo>
                    <a:pt x="24" y="180"/>
                  </a:lnTo>
                  <a:lnTo>
                    <a:pt x="38" y="172"/>
                  </a:lnTo>
                  <a:lnTo>
                    <a:pt x="52" y="166"/>
                  </a:lnTo>
                  <a:lnTo>
                    <a:pt x="66" y="164"/>
                  </a:lnTo>
                  <a:lnTo>
                    <a:pt x="78" y="162"/>
                  </a:lnTo>
                  <a:lnTo>
                    <a:pt x="88" y="162"/>
                  </a:lnTo>
                  <a:lnTo>
                    <a:pt x="88" y="162"/>
                  </a:lnTo>
                  <a:lnTo>
                    <a:pt x="92" y="162"/>
                  </a:lnTo>
                  <a:lnTo>
                    <a:pt x="108" y="158"/>
                  </a:lnTo>
                  <a:lnTo>
                    <a:pt x="116" y="154"/>
                  </a:lnTo>
                  <a:lnTo>
                    <a:pt x="126" y="146"/>
                  </a:lnTo>
                  <a:lnTo>
                    <a:pt x="136" y="136"/>
                  </a:lnTo>
                  <a:lnTo>
                    <a:pt x="146" y="122"/>
                  </a:lnTo>
                  <a:lnTo>
                    <a:pt x="146" y="122"/>
                  </a:lnTo>
                  <a:lnTo>
                    <a:pt x="156" y="102"/>
                  </a:lnTo>
                  <a:lnTo>
                    <a:pt x="168" y="78"/>
                  </a:lnTo>
                  <a:lnTo>
                    <a:pt x="176" y="66"/>
                  </a:lnTo>
                  <a:lnTo>
                    <a:pt x="186" y="54"/>
                  </a:lnTo>
                  <a:lnTo>
                    <a:pt x="198" y="42"/>
                  </a:lnTo>
                  <a:lnTo>
                    <a:pt x="212" y="32"/>
                  </a:lnTo>
                  <a:lnTo>
                    <a:pt x="212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186" name="Freeform 11">
              <a:extLst>
                <a:ext uri="{FF2B5EF4-FFF2-40B4-BE49-F238E27FC236}">
                  <a16:creationId xmlns:a16="http://schemas.microsoft.com/office/drawing/2014/main" id="{0C970BDC-1B3E-6275-7060-03F4CE3105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2975" y="1870075"/>
              <a:ext cx="952500" cy="409575"/>
            </a:xfrm>
            <a:custGeom>
              <a:avLst/>
              <a:gdLst>
                <a:gd name="T0" fmla="*/ 360 w 600"/>
                <a:gd name="T1" fmla="*/ 6 h 258"/>
                <a:gd name="T2" fmla="*/ 332 w 600"/>
                <a:gd name="T3" fmla="*/ 2 h 258"/>
                <a:gd name="T4" fmla="*/ 288 w 600"/>
                <a:gd name="T5" fmla="*/ 2 h 258"/>
                <a:gd name="T6" fmla="*/ 252 w 600"/>
                <a:gd name="T7" fmla="*/ 6 h 258"/>
                <a:gd name="T8" fmla="*/ 216 w 600"/>
                <a:gd name="T9" fmla="*/ 20 h 258"/>
                <a:gd name="T10" fmla="*/ 184 w 600"/>
                <a:gd name="T11" fmla="*/ 44 h 258"/>
                <a:gd name="T12" fmla="*/ 160 w 600"/>
                <a:gd name="T13" fmla="*/ 80 h 258"/>
                <a:gd name="T14" fmla="*/ 150 w 600"/>
                <a:gd name="T15" fmla="*/ 104 h 258"/>
                <a:gd name="T16" fmla="*/ 144 w 600"/>
                <a:gd name="T17" fmla="*/ 148 h 258"/>
                <a:gd name="T18" fmla="*/ 148 w 600"/>
                <a:gd name="T19" fmla="*/ 174 h 258"/>
                <a:gd name="T20" fmla="*/ 164 w 600"/>
                <a:gd name="T21" fmla="*/ 190 h 258"/>
                <a:gd name="T22" fmla="*/ 186 w 600"/>
                <a:gd name="T23" fmla="*/ 194 h 258"/>
                <a:gd name="T24" fmla="*/ 244 w 600"/>
                <a:gd name="T25" fmla="*/ 196 h 258"/>
                <a:gd name="T26" fmla="*/ 274 w 600"/>
                <a:gd name="T27" fmla="*/ 198 h 258"/>
                <a:gd name="T28" fmla="*/ 302 w 600"/>
                <a:gd name="T29" fmla="*/ 208 h 258"/>
                <a:gd name="T30" fmla="*/ 348 w 600"/>
                <a:gd name="T31" fmla="*/ 236 h 258"/>
                <a:gd name="T32" fmla="*/ 394 w 600"/>
                <a:gd name="T33" fmla="*/ 256 h 258"/>
                <a:gd name="T34" fmla="*/ 418 w 600"/>
                <a:gd name="T35" fmla="*/ 258 h 258"/>
                <a:gd name="T36" fmla="*/ 442 w 600"/>
                <a:gd name="T37" fmla="*/ 256 h 258"/>
                <a:gd name="T38" fmla="*/ 468 w 600"/>
                <a:gd name="T39" fmla="*/ 246 h 258"/>
                <a:gd name="T40" fmla="*/ 498 w 600"/>
                <a:gd name="T41" fmla="*/ 230 h 258"/>
                <a:gd name="T42" fmla="*/ 526 w 600"/>
                <a:gd name="T43" fmla="*/ 210 h 258"/>
                <a:gd name="T44" fmla="*/ 572 w 600"/>
                <a:gd name="T45" fmla="*/ 170 h 258"/>
                <a:gd name="T46" fmla="*/ 596 w 600"/>
                <a:gd name="T47" fmla="*/ 136 h 258"/>
                <a:gd name="T48" fmla="*/ 600 w 600"/>
                <a:gd name="T49" fmla="*/ 122 h 258"/>
                <a:gd name="T50" fmla="*/ 596 w 600"/>
                <a:gd name="T51" fmla="*/ 108 h 258"/>
                <a:gd name="T52" fmla="*/ 586 w 600"/>
                <a:gd name="T53" fmla="*/ 94 h 258"/>
                <a:gd name="T54" fmla="*/ 572 w 600"/>
                <a:gd name="T55" fmla="*/ 86 h 258"/>
                <a:gd name="T56" fmla="*/ 532 w 600"/>
                <a:gd name="T57" fmla="*/ 68 h 258"/>
                <a:gd name="T58" fmla="*/ 504 w 600"/>
                <a:gd name="T59" fmla="*/ 58 h 258"/>
                <a:gd name="T60" fmla="*/ 476 w 600"/>
                <a:gd name="T61" fmla="*/ 38 h 258"/>
                <a:gd name="T62" fmla="*/ 460 w 600"/>
                <a:gd name="T63" fmla="*/ 26 h 258"/>
                <a:gd name="T64" fmla="*/ 422 w 600"/>
                <a:gd name="T65" fmla="*/ 12 h 258"/>
                <a:gd name="T66" fmla="*/ 372 w 600"/>
                <a:gd name="T67" fmla="*/ 6 h 258"/>
                <a:gd name="T68" fmla="*/ 360 w 600"/>
                <a:gd name="T69" fmla="*/ 6 h 258"/>
                <a:gd name="T70" fmla="*/ 62 w 600"/>
                <a:gd name="T71" fmla="*/ 140 h 258"/>
                <a:gd name="T72" fmla="*/ 36 w 600"/>
                <a:gd name="T73" fmla="*/ 146 h 258"/>
                <a:gd name="T74" fmla="*/ 16 w 600"/>
                <a:gd name="T75" fmla="*/ 154 h 258"/>
                <a:gd name="T76" fmla="*/ 2 w 600"/>
                <a:gd name="T77" fmla="*/ 170 h 258"/>
                <a:gd name="T78" fmla="*/ 0 w 600"/>
                <a:gd name="T79" fmla="*/ 178 h 258"/>
                <a:gd name="T80" fmla="*/ 4 w 600"/>
                <a:gd name="T81" fmla="*/ 188 h 258"/>
                <a:gd name="T82" fmla="*/ 24 w 600"/>
                <a:gd name="T83" fmla="*/ 196 h 258"/>
                <a:gd name="T84" fmla="*/ 42 w 600"/>
                <a:gd name="T85" fmla="*/ 204 h 258"/>
                <a:gd name="T86" fmla="*/ 54 w 600"/>
                <a:gd name="T87" fmla="*/ 210 h 258"/>
                <a:gd name="T88" fmla="*/ 76 w 600"/>
                <a:gd name="T89" fmla="*/ 218 h 258"/>
                <a:gd name="T90" fmla="*/ 100 w 600"/>
                <a:gd name="T91" fmla="*/ 220 h 258"/>
                <a:gd name="T92" fmla="*/ 120 w 600"/>
                <a:gd name="T93" fmla="*/ 212 h 258"/>
                <a:gd name="T94" fmla="*/ 126 w 600"/>
                <a:gd name="T95" fmla="*/ 204 h 258"/>
                <a:gd name="T96" fmla="*/ 134 w 600"/>
                <a:gd name="T97" fmla="*/ 184 h 258"/>
                <a:gd name="T98" fmla="*/ 134 w 600"/>
                <a:gd name="T99" fmla="*/ 166 h 258"/>
                <a:gd name="T100" fmla="*/ 126 w 600"/>
                <a:gd name="T101" fmla="*/ 152 h 258"/>
                <a:gd name="T102" fmla="*/ 112 w 600"/>
                <a:gd name="T103" fmla="*/ 142 h 258"/>
                <a:gd name="T104" fmla="*/ 94 w 600"/>
                <a:gd name="T105" fmla="*/ 140 h 258"/>
                <a:gd name="T106" fmla="*/ 62 w 600"/>
                <a:gd name="T107" fmla="*/ 14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0" h="258">
                  <a:moveTo>
                    <a:pt x="360" y="6"/>
                  </a:moveTo>
                  <a:lnTo>
                    <a:pt x="360" y="6"/>
                  </a:lnTo>
                  <a:lnTo>
                    <a:pt x="352" y="4"/>
                  </a:lnTo>
                  <a:lnTo>
                    <a:pt x="332" y="2"/>
                  </a:lnTo>
                  <a:lnTo>
                    <a:pt x="304" y="0"/>
                  </a:lnTo>
                  <a:lnTo>
                    <a:pt x="288" y="2"/>
                  </a:lnTo>
                  <a:lnTo>
                    <a:pt x="270" y="2"/>
                  </a:lnTo>
                  <a:lnTo>
                    <a:pt x="252" y="6"/>
                  </a:lnTo>
                  <a:lnTo>
                    <a:pt x="234" y="12"/>
                  </a:lnTo>
                  <a:lnTo>
                    <a:pt x="216" y="20"/>
                  </a:lnTo>
                  <a:lnTo>
                    <a:pt x="200" y="30"/>
                  </a:lnTo>
                  <a:lnTo>
                    <a:pt x="184" y="44"/>
                  </a:lnTo>
                  <a:lnTo>
                    <a:pt x="172" y="60"/>
                  </a:lnTo>
                  <a:lnTo>
                    <a:pt x="160" y="80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46" y="128"/>
                  </a:lnTo>
                  <a:lnTo>
                    <a:pt x="144" y="148"/>
                  </a:lnTo>
                  <a:lnTo>
                    <a:pt x="144" y="164"/>
                  </a:lnTo>
                  <a:lnTo>
                    <a:pt x="148" y="174"/>
                  </a:lnTo>
                  <a:lnTo>
                    <a:pt x="156" y="184"/>
                  </a:lnTo>
                  <a:lnTo>
                    <a:pt x="164" y="190"/>
                  </a:lnTo>
                  <a:lnTo>
                    <a:pt x="174" y="192"/>
                  </a:lnTo>
                  <a:lnTo>
                    <a:pt x="186" y="194"/>
                  </a:lnTo>
                  <a:lnTo>
                    <a:pt x="214" y="196"/>
                  </a:lnTo>
                  <a:lnTo>
                    <a:pt x="244" y="196"/>
                  </a:lnTo>
                  <a:lnTo>
                    <a:pt x="260" y="196"/>
                  </a:lnTo>
                  <a:lnTo>
                    <a:pt x="274" y="198"/>
                  </a:lnTo>
                  <a:lnTo>
                    <a:pt x="288" y="202"/>
                  </a:lnTo>
                  <a:lnTo>
                    <a:pt x="302" y="208"/>
                  </a:lnTo>
                  <a:lnTo>
                    <a:pt x="302" y="208"/>
                  </a:lnTo>
                  <a:lnTo>
                    <a:pt x="348" y="236"/>
                  </a:lnTo>
                  <a:lnTo>
                    <a:pt x="372" y="248"/>
                  </a:lnTo>
                  <a:lnTo>
                    <a:pt x="394" y="256"/>
                  </a:lnTo>
                  <a:lnTo>
                    <a:pt x="406" y="258"/>
                  </a:lnTo>
                  <a:lnTo>
                    <a:pt x="418" y="258"/>
                  </a:lnTo>
                  <a:lnTo>
                    <a:pt x="430" y="258"/>
                  </a:lnTo>
                  <a:lnTo>
                    <a:pt x="442" y="256"/>
                  </a:lnTo>
                  <a:lnTo>
                    <a:pt x="456" y="252"/>
                  </a:lnTo>
                  <a:lnTo>
                    <a:pt x="468" y="246"/>
                  </a:lnTo>
                  <a:lnTo>
                    <a:pt x="484" y="240"/>
                  </a:lnTo>
                  <a:lnTo>
                    <a:pt x="498" y="230"/>
                  </a:lnTo>
                  <a:lnTo>
                    <a:pt x="498" y="230"/>
                  </a:lnTo>
                  <a:lnTo>
                    <a:pt x="526" y="210"/>
                  </a:lnTo>
                  <a:lnTo>
                    <a:pt x="552" y="190"/>
                  </a:lnTo>
                  <a:lnTo>
                    <a:pt x="572" y="170"/>
                  </a:lnTo>
                  <a:lnTo>
                    <a:pt x="586" y="154"/>
                  </a:lnTo>
                  <a:lnTo>
                    <a:pt x="596" y="136"/>
                  </a:lnTo>
                  <a:lnTo>
                    <a:pt x="598" y="128"/>
                  </a:lnTo>
                  <a:lnTo>
                    <a:pt x="600" y="122"/>
                  </a:lnTo>
                  <a:lnTo>
                    <a:pt x="598" y="114"/>
                  </a:lnTo>
                  <a:lnTo>
                    <a:pt x="596" y="108"/>
                  </a:lnTo>
                  <a:lnTo>
                    <a:pt x="592" y="100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2" y="86"/>
                  </a:lnTo>
                  <a:lnTo>
                    <a:pt x="558" y="78"/>
                  </a:lnTo>
                  <a:lnTo>
                    <a:pt x="532" y="68"/>
                  </a:lnTo>
                  <a:lnTo>
                    <a:pt x="518" y="64"/>
                  </a:lnTo>
                  <a:lnTo>
                    <a:pt x="504" y="58"/>
                  </a:lnTo>
                  <a:lnTo>
                    <a:pt x="490" y="50"/>
                  </a:lnTo>
                  <a:lnTo>
                    <a:pt x="476" y="38"/>
                  </a:lnTo>
                  <a:lnTo>
                    <a:pt x="476" y="38"/>
                  </a:lnTo>
                  <a:lnTo>
                    <a:pt x="460" y="26"/>
                  </a:lnTo>
                  <a:lnTo>
                    <a:pt x="442" y="18"/>
                  </a:lnTo>
                  <a:lnTo>
                    <a:pt x="422" y="12"/>
                  </a:lnTo>
                  <a:lnTo>
                    <a:pt x="402" y="8"/>
                  </a:lnTo>
                  <a:lnTo>
                    <a:pt x="372" y="6"/>
                  </a:lnTo>
                  <a:lnTo>
                    <a:pt x="360" y="6"/>
                  </a:lnTo>
                  <a:lnTo>
                    <a:pt x="360" y="6"/>
                  </a:lnTo>
                  <a:close/>
                  <a:moveTo>
                    <a:pt x="62" y="140"/>
                  </a:moveTo>
                  <a:lnTo>
                    <a:pt x="62" y="140"/>
                  </a:lnTo>
                  <a:lnTo>
                    <a:pt x="54" y="142"/>
                  </a:lnTo>
                  <a:lnTo>
                    <a:pt x="36" y="146"/>
                  </a:lnTo>
                  <a:lnTo>
                    <a:pt x="24" y="150"/>
                  </a:lnTo>
                  <a:lnTo>
                    <a:pt x="16" y="154"/>
                  </a:lnTo>
                  <a:lnTo>
                    <a:pt x="8" y="162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4" y="188"/>
                  </a:lnTo>
                  <a:lnTo>
                    <a:pt x="8" y="190"/>
                  </a:lnTo>
                  <a:lnTo>
                    <a:pt x="24" y="196"/>
                  </a:lnTo>
                  <a:lnTo>
                    <a:pt x="34" y="198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54" y="210"/>
                  </a:lnTo>
                  <a:lnTo>
                    <a:pt x="64" y="216"/>
                  </a:lnTo>
                  <a:lnTo>
                    <a:pt x="76" y="218"/>
                  </a:lnTo>
                  <a:lnTo>
                    <a:pt x="88" y="220"/>
                  </a:lnTo>
                  <a:lnTo>
                    <a:pt x="100" y="220"/>
                  </a:lnTo>
                  <a:lnTo>
                    <a:pt x="110" y="218"/>
                  </a:lnTo>
                  <a:lnTo>
                    <a:pt x="120" y="212"/>
                  </a:lnTo>
                  <a:lnTo>
                    <a:pt x="126" y="204"/>
                  </a:lnTo>
                  <a:lnTo>
                    <a:pt x="126" y="204"/>
                  </a:lnTo>
                  <a:lnTo>
                    <a:pt x="132" y="194"/>
                  </a:lnTo>
                  <a:lnTo>
                    <a:pt x="134" y="184"/>
                  </a:lnTo>
                  <a:lnTo>
                    <a:pt x="134" y="174"/>
                  </a:lnTo>
                  <a:lnTo>
                    <a:pt x="134" y="166"/>
                  </a:lnTo>
                  <a:lnTo>
                    <a:pt x="132" y="158"/>
                  </a:lnTo>
                  <a:lnTo>
                    <a:pt x="126" y="152"/>
                  </a:lnTo>
                  <a:lnTo>
                    <a:pt x="120" y="146"/>
                  </a:lnTo>
                  <a:lnTo>
                    <a:pt x="112" y="142"/>
                  </a:lnTo>
                  <a:lnTo>
                    <a:pt x="112" y="142"/>
                  </a:lnTo>
                  <a:lnTo>
                    <a:pt x="94" y="140"/>
                  </a:lnTo>
                  <a:lnTo>
                    <a:pt x="78" y="138"/>
                  </a:lnTo>
                  <a:lnTo>
                    <a:pt x="62" y="140"/>
                  </a:lnTo>
                  <a:lnTo>
                    <a:pt x="62" y="1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187" name="Freeform 12">
              <a:extLst>
                <a:ext uri="{FF2B5EF4-FFF2-40B4-BE49-F238E27FC236}">
                  <a16:creationId xmlns:a16="http://schemas.microsoft.com/office/drawing/2014/main" id="{F1033356-43B8-7DDD-5A7D-11AB183D7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350" y="2012950"/>
              <a:ext cx="1479550" cy="482600"/>
            </a:xfrm>
            <a:custGeom>
              <a:avLst/>
              <a:gdLst>
                <a:gd name="T0" fmla="*/ 932 w 932"/>
                <a:gd name="T1" fmla="*/ 14 h 304"/>
                <a:gd name="T2" fmla="*/ 930 w 932"/>
                <a:gd name="T3" fmla="*/ 40 h 304"/>
                <a:gd name="T4" fmla="*/ 906 w 932"/>
                <a:gd name="T5" fmla="*/ 84 h 304"/>
                <a:gd name="T6" fmla="*/ 848 w 932"/>
                <a:gd name="T7" fmla="*/ 120 h 304"/>
                <a:gd name="T8" fmla="*/ 798 w 932"/>
                <a:gd name="T9" fmla="*/ 130 h 304"/>
                <a:gd name="T10" fmla="*/ 772 w 932"/>
                <a:gd name="T11" fmla="*/ 188 h 304"/>
                <a:gd name="T12" fmla="*/ 728 w 932"/>
                <a:gd name="T13" fmla="*/ 238 h 304"/>
                <a:gd name="T14" fmla="*/ 666 w 932"/>
                <a:gd name="T15" fmla="*/ 274 h 304"/>
                <a:gd name="T16" fmla="*/ 592 w 932"/>
                <a:gd name="T17" fmla="*/ 296 h 304"/>
                <a:gd name="T18" fmla="*/ 510 w 932"/>
                <a:gd name="T19" fmla="*/ 304 h 304"/>
                <a:gd name="T20" fmla="*/ 456 w 932"/>
                <a:gd name="T21" fmla="*/ 298 h 304"/>
                <a:gd name="T22" fmla="*/ 388 w 932"/>
                <a:gd name="T23" fmla="*/ 282 h 304"/>
                <a:gd name="T24" fmla="*/ 328 w 932"/>
                <a:gd name="T25" fmla="*/ 254 h 304"/>
                <a:gd name="T26" fmla="*/ 294 w 932"/>
                <a:gd name="T27" fmla="*/ 248 h 304"/>
                <a:gd name="T28" fmla="*/ 246 w 932"/>
                <a:gd name="T29" fmla="*/ 254 h 304"/>
                <a:gd name="T30" fmla="*/ 192 w 932"/>
                <a:gd name="T31" fmla="*/ 244 h 304"/>
                <a:gd name="T32" fmla="*/ 152 w 932"/>
                <a:gd name="T33" fmla="*/ 226 h 304"/>
                <a:gd name="T34" fmla="*/ 102 w 932"/>
                <a:gd name="T35" fmla="*/ 184 h 304"/>
                <a:gd name="T36" fmla="*/ 78 w 932"/>
                <a:gd name="T37" fmla="*/ 182 h 304"/>
                <a:gd name="T38" fmla="*/ 52 w 932"/>
                <a:gd name="T39" fmla="*/ 176 h 304"/>
                <a:gd name="T40" fmla="*/ 22 w 932"/>
                <a:gd name="T41" fmla="*/ 156 h 304"/>
                <a:gd name="T42" fmla="*/ 4 w 932"/>
                <a:gd name="T43" fmla="*/ 130 h 304"/>
                <a:gd name="T44" fmla="*/ 0 w 932"/>
                <a:gd name="T45" fmla="*/ 110 h 304"/>
                <a:gd name="T46" fmla="*/ 28 w 932"/>
                <a:gd name="T47" fmla="*/ 136 h 304"/>
                <a:gd name="T48" fmla="*/ 64 w 932"/>
                <a:gd name="T49" fmla="*/ 146 h 304"/>
                <a:gd name="T50" fmla="*/ 102 w 932"/>
                <a:gd name="T51" fmla="*/ 144 h 304"/>
                <a:gd name="T52" fmla="*/ 138 w 932"/>
                <a:gd name="T53" fmla="*/ 150 h 304"/>
                <a:gd name="T54" fmla="*/ 154 w 932"/>
                <a:gd name="T55" fmla="*/ 174 h 304"/>
                <a:gd name="T56" fmla="*/ 168 w 932"/>
                <a:gd name="T57" fmla="*/ 194 h 304"/>
                <a:gd name="T58" fmla="*/ 210 w 932"/>
                <a:gd name="T59" fmla="*/ 214 h 304"/>
                <a:gd name="T60" fmla="*/ 276 w 932"/>
                <a:gd name="T61" fmla="*/ 206 h 304"/>
                <a:gd name="T62" fmla="*/ 318 w 932"/>
                <a:gd name="T63" fmla="*/ 184 h 304"/>
                <a:gd name="T64" fmla="*/ 344 w 932"/>
                <a:gd name="T65" fmla="*/ 172 h 304"/>
                <a:gd name="T66" fmla="*/ 368 w 932"/>
                <a:gd name="T67" fmla="*/ 176 h 304"/>
                <a:gd name="T68" fmla="*/ 450 w 932"/>
                <a:gd name="T69" fmla="*/ 232 h 304"/>
                <a:gd name="T70" fmla="*/ 498 w 932"/>
                <a:gd name="T71" fmla="*/ 258 h 304"/>
                <a:gd name="T72" fmla="*/ 556 w 932"/>
                <a:gd name="T73" fmla="*/ 270 h 304"/>
                <a:gd name="T74" fmla="*/ 620 w 932"/>
                <a:gd name="T75" fmla="*/ 264 h 304"/>
                <a:gd name="T76" fmla="*/ 684 w 932"/>
                <a:gd name="T77" fmla="*/ 242 h 304"/>
                <a:gd name="T78" fmla="*/ 738 w 932"/>
                <a:gd name="T79" fmla="*/ 202 h 304"/>
                <a:gd name="T80" fmla="*/ 776 w 932"/>
                <a:gd name="T81" fmla="*/ 142 h 304"/>
                <a:gd name="T82" fmla="*/ 802 w 932"/>
                <a:gd name="T83" fmla="*/ 84 h 304"/>
                <a:gd name="T84" fmla="*/ 818 w 932"/>
                <a:gd name="T85" fmla="*/ 70 h 304"/>
                <a:gd name="T86" fmla="*/ 844 w 932"/>
                <a:gd name="T87" fmla="*/ 72 h 304"/>
                <a:gd name="T88" fmla="*/ 874 w 932"/>
                <a:gd name="T89" fmla="*/ 62 h 304"/>
                <a:gd name="T90" fmla="*/ 894 w 932"/>
                <a:gd name="T91" fmla="*/ 48 h 304"/>
                <a:gd name="T92" fmla="*/ 930 w 932"/>
                <a:gd name="T9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32" h="304">
                  <a:moveTo>
                    <a:pt x="930" y="0"/>
                  </a:moveTo>
                  <a:lnTo>
                    <a:pt x="930" y="0"/>
                  </a:lnTo>
                  <a:lnTo>
                    <a:pt x="932" y="14"/>
                  </a:lnTo>
                  <a:lnTo>
                    <a:pt x="932" y="30"/>
                  </a:lnTo>
                  <a:lnTo>
                    <a:pt x="932" y="30"/>
                  </a:lnTo>
                  <a:lnTo>
                    <a:pt x="930" y="40"/>
                  </a:lnTo>
                  <a:lnTo>
                    <a:pt x="928" y="50"/>
                  </a:lnTo>
                  <a:lnTo>
                    <a:pt x="918" y="68"/>
                  </a:lnTo>
                  <a:lnTo>
                    <a:pt x="906" y="84"/>
                  </a:lnTo>
                  <a:lnTo>
                    <a:pt x="890" y="100"/>
                  </a:lnTo>
                  <a:lnTo>
                    <a:pt x="870" y="112"/>
                  </a:lnTo>
                  <a:lnTo>
                    <a:pt x="848" y="120"/>
                  </a:lnTo>
                  <a:lnTo>
                    <a:pt x="824" y="126"/>
                  </a:lnTo>
                  <a:lnTo>
                    <a:pt x="798" y="130"/>
                  </a:lnTo>
                  <a:lnTo>
                    <a:pt x="798" y="130"/>
                  </a:lnTo>
                  <a:lnTo>
                    <a:pt x="792" y="150"/>
                  </a:lnTo>
                  <a:lnTo>
                    <a:pt x="784" y="170"/>
                  </a:lnTo>
                  <a:lnTo>
                    <a:pt x="772" y="188"/>
                  </a:lnTo>
                  <a:lnTo>
                    <a:pt x="760" y="206"/>
                  </a:lnTo>
                  <a:lnTo>
                    <a:pt x="744" y="222"/>
                  </a:lnTo>
                  <a:lnTo>
                    <a:pt x="728" y="238"/>
                  </a:lnTo>
                  <a:lnTo>
                    <a:pt x="708" y="252"/>
                  </a:lnTo>
                  <a:lnTo>
                    <a:pt x="688" y="264"/>
                  </a:lnTo>
                  <a:lnTo>
                    <a:pt x="666" y="274"/>
                  </a:lnTo>
                  <a:lnTo>
                    <a:pt x="642" y="284"/>
                  </a:lnTo>
                  <a:lnTo>
                    <a:pt x="618" y="292"/>
                  </a:lnTo>
                  <a:lnTo>
                    <a:pt x="592" y="296"/>
                  </a:lnTo>
                  <a:lnTo>
                    <a:pt x="566" y="302"/>
                  </a:lnTo>
                  <a:lnTo>
                    <a:pt x="538" y="304"/>
                  </a:lnTo>
                  <a:lnTo>
                    <a:pt x="510" y="304"/>
                  </a:lnTo>
                  <a:lnTo>
                    <a:pt x="480" y="302"/>
                  </a:lnTo>
                  <a:lnTo>
                    <a:pt x="480" y="302"/>
                  </a:lnTo>
                  <a:lnTo>
                    <a:pt x="456" y="298"/>
                  </a:lnTo>
                  <a:lnTo>
                    <a:pt x="432" y="294"/>
                  </a:lnTo>
                  <a:lnTo>
                    <a:pt x="410" y="288"/>
                  </a:lnTo>
                  <a:lnTo>
                    <a:pt x="388" y="282"/>
                  </a:lnTo>
                  <a:lnTo>
                    <a:pt x="366" y="272"/>
                  </a:lnTo>
                  <a:lnTo>
                    <a:pt x="346" y="264"/>
                  </a:lnTo>
                  <a:lnTo>
                    <a:pt x="328" y="254"/>
                  </a:lnTo>
                  <a:lnTo>
                    <a:pt x="310" y="242"/>
                  </a:lnTo>
                  <a:lnTo>
                    <a:pt x="310" y="242"/>
                  </a:lnTo>
                  <a:lnTo>
                    <a:pt x="294" y="248"/>
                  </a:lnTo>
                  <a:lnTo>
                    <a:pt x="280" y="250"/>
                  </a:lnTo>
                  <a:lnTo>
                    <a:pt x="262" y="252"/>
                  </a:lnTo>
                  <a:lnTo>
                    <a:pt x="246" y="254"/>
                  </a:lnTo>
                  <a:lnTo>
                    <a:pt x="228" y="252"/>
                  </a:lnTo>
                  <a:lnTo>
                    <a:pt x="210" y="248"/>
                  </a:lnTo>
                  <a:lnTo>
                    <a:pt x="192" y="244"/>
                  </a:lnTo>
                  <a:lnTo>
                    <a:pt x="174" y="236"/>
                  </a:lnTo>
                  <a:lnTo>
                    <a:pt x="174" y="236"/>
                  </a:lnTo>
                  <a:lnTo>
                    <a:pt x="152" y="226"/>
                  </a:lnTo>
                  <a:lnTo>
                    <a:pt x="134" y="214"/>
                  </a:lnTo>
                  <a:lnTo>
                    <a:pt x="116" y="198"/>
                  </a:lnTo>
                  <a:lnTo>
                    <a:pt x="102" y="184"/>
                  </a:lnTo>
                  <a:lnTo>
                    <a:pt x="102" y="184"/>
                  </a:lnTo>
                  <a:lnTo>
                    <a:pt x="90" y="184"/>
                  </a:lnTo>
                  <a:lnTo>
                    <a:pt x="78" y="182"/>
                  </a:lnTo>
                  <a:lnTo>
                    <a:pt x="64" y="180"/>
                  </a:lnTo>
                  <a:lnTo>
                    <a:pt x="52" y="176"/>
                  </a:lnTo>
                  <a:lnTo>
                    <a:pt x="52" y="176"/>
                  </a:lnTo>
                  <a:lnTo>
                    <a:pt x="40" y="170"/>
                  </a:lnTo>
                  <a:lnTo>
                    <a:pt x="30" y="164"/>
                  </a:lnTo>
                  <a:lnTo>
                    <a:pt x="22" y="156"/>
                  </a:lnTo>
                  <a:lnTo>
                    <a:pt x="14" y="148"/>
                  </a:lnTo>
                  <a:lnTo>
                    <a:pt x="8" y="138"/>
                  </a:lnTo>
                  <a:lnTo>
                    <a:pt x="4" y="130"/>
                  </a:lnTo>
                  <a:lnTo>
                    <a:pt x="0" y="12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12" y="124"/>
                  </a:lnTo>
                  <a:lnTo>
                    <a:pt x="20" y="130"/>
                  </a:lnTo>
                  <a:lnTo>
                    <a:pt x="28" y="136"/>
                  </a:lnTo>
                  <a:lnTo>
                    <a:pt x="38" y="140"/>
                  </a:lnTo>
                  <a:lnTo>
                    <a:pt x="50" y="144"/>
                  </a:lnTo>
                  <a:lnTo>
                    <a:pt x="64" y="146"/>
                  </a:lnTo>
                  <a:lnTo>
                    <a:pt x="78" y="146"/>
                  </a:lnTo>
                  <a:lnTo>
                    <a:pt x="78" y="146"/>
                  </a:lnTo>
                  <a:lnTo>
                    <a:pt x="102" y="144"/>
                  </a:lnTo>
                  <a:lnTo>
                    <a:pt x="118" y="146"/>
                  </a:lnTo>
                  <a:lnTo>
                    <a:pt x="130" y="146"/>
                  </a:lnTo>
                  <a:lnTo>
                    <a:pt x="138" y="150"/>
                  </a:lnTo>
                  <a:lnTo>
                    <a:pt x="144" y="156"/>
                  </a:lnTo>
                  <a:lnTo>
                    <a:pt x="148" y="164"/>
                  </a:lnTo>
                  <a:lnTo>
                    <a:pt x="154" y="174"/>
                  </a:lnTo>
                  <a:lnTo>
                    <a:pt x="162" y="188"/>
                  </a:lnTo>
                  <a:lnTo>
                    <a:pt x="162" y="188"/>
                  </a:lnTo>
                  <a:lnTo>
                    <a:pt x="168" y="194"/>
                  </a:lnTo>
                  <a:lnTo>
                    <a:pt x="176" y="200"/>
                  </a:lnTo>
                  <a:lnTo>
                    <a:pt x="192" y="208"/>
                  </a:lnTo>
                  <a:lnTo>
                    <a:pt x="210" y="214"/>
                  </a:lnTo>
                  <a:lnTo>
                    <a:pt x="232" y="214"/>
                  </a:lnTo>
                  <a:lnTo>
                    <a:pt x="254" y="212"/>
                  </a:lnTo>
                  <a:lnTo>
                    <a:pt x="276" y="206"/>
                  </a:lnTo>
                  <a:lnTo>
                    <a:pt x="298" y="198"/>
                  </a:lnTo>
                  <a:lnTo>
                    <a:pt x="318" y="184"/>
                  </a:lnTo>
                  <a:lnTo>
                    <a:pt x="318" y="184"/>
                  </a:lnTo>
                  <a:lnTo>
                    <a:pt x="326" y="178"/>
                  </a:lnTo>
                  <a:lnTo>
                    <a:pt x="334" y="174"/>
                  </a:lnTo>
                  <a:lnTo>
                    <a:pt x="344" y="172"/>
                  </a:lnTo>
                  <a:lnTo>
                    <a:pt x="352" y="172"/>
                  </a:lnTo>
                  <a:lnTo>
                    <a:pt x="360" y="172"/>
                  </a:lnTo>
                  <a:lnTo>
                    <a:pt x="368" y="176"/>
                  </a:lnTo>
                  <a:lnTo>
                    <a:pt x="384" y="184"/>
                  </a:lnTo>
                  <a:lnTo>
                    <a:pt x="424" y="214"/>
                  </a:lnTo>
                  <a:lnTo>
                    <a:pt x="450" y="232"/>
                  </a:lnTo>
                  <a:lnTo>
                    <a:pt x="480" y="250"/>
                  </a:lnTo>
                  <a:lnTo>
                    <a:pt x="480" y="250"/>
                  </a:lnTo>
                  <a:lnTo>
                    <a:pt x="498" y="258"/>
                  </a:lnTo>
                  <a:lnTo>
                    <a:pt x="516" y="264"/>
                  </a:lnTo>
                  <a:lnTo>
                    <a:pt x="536" y="268"/>
                  </a:lnTo>
                  <a:lnTo>
                    <a:pt x="556" y="270"/>
                  </a:lnTo>
                  <a:lnTo>
                    <a:pt x="578" y="270"/>
                  </a:lnTo>
                  <a:lnTo>
                    <a:pt x="598" y="268"/>
                  </a:lnTo>
                  <a:lnTo>
                    <a:pt x="620" y="264"/>
                  </a:lnTo>
                  <a:lnTo>
                    <a:pt x="642" y="260"/>
                  </a:lnTo>
                  <a:lnTo>
                    <a:pt x="664" y="252"/>
                  </a:lnTo>
                  <a:lnTo>
                    <a:pt x="684" y="242"/>
                  </a:lnTo>
                  <a:lnTo>
                    <a:pt x="702" y="230"/>
                  </a:lnTo>
                  <a:lnTo>
                    <a:pt x="720" y="216"/>
                  </a:lnTo>
                  <a:lnTo>
                    <a:pt x="738" y="202"/>
                  </a:lnTo>
                  <a:lnTo>
                    <a:pt x="752" y="184"/>
                  </a:lnTo>
                  <a:lnTo>
                    <a:pt x="766" y="164"/>
                  </a:lnTo>
                  <a:lnTo>
                    <a:pt x="776" y="142"/>
                  </a:lnTo>
                  <a:lnTo>
                    <a:pt x="776" y="142"/>
                  </a:lnTo>
                  <a:lnTo>
                    <a:pt x="792" y="106"/>
                  </a:lnTo>
                  <a:lnTo>
                    <a:pt x="802" y="84"/>
                  </a:lnTo>
                  <a:lnTo>
                    <a:pt x="810" y="74"/>
                  </a:lnTo>
                  <a:lnTo>
                    <a:pt x="814" y="70"/>
                  </a:lnTo>
                  <a:lnTo>
                    <a:pt x="818" y="70"/>
                  </a:lnTo>
                  <a:lnTo>
                    <a:pt x="826" y="72"/>
                  </a:lnTo>
                  <a:lnTo>
                    <a:pt x="838" y="72"/>
                  </a:lnTo>
                  <a:lnTo>
                    <a:pt x="844" y="72"/>
                  </a:lnTo>
                  <a:lnTo>
                    <a:pt x="852" y="70"/>
                  </a:lnTo>
                  <a:lnTo>
                    <a:pt x="862" y="68"/>
                  </a:lnTo>
                  <a:lnTo>
                    <a:pt x="874" y="62"/>
                  </a:lnTo>
                  <a:lnTo>
                    <a:pt x="874" y="62"/>
                  </a:lnTo>
                  <a:lnTo>
                    <a:pt x="886" y="56"/>
                  </a:lnTo>
                  <a:lnTo>
                    <a:pt x="894" y="48"/>
                  </a:lnTo>
                  <a:lnTo>
                    <a:pt x="910" y="32"/>
                  </a:lnTo>
                  <a:lnTo>
                    <a:pt x="922" y="16"/>
                  </a:lnTo>
                  <a:lnTo>
                    <a:pt x="930" y="0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</p:grpSp>
      <p:sp>
        <p:nvSpPr>
          <p:cNvPr id="1181" name="Freeform 10">
            <a:extLst>
              <a:ext uri="{FF2B5EF4-FFF2-40B4-BE49-F238E27FC236}">
                <a16:creationId xmlns:a16="http://schemas.microsoft.com/office/drawing/2014/main" id="{65FFBA6F-4F6B-33F2-1E3C-4FCC931B9F8B}"/>
              </a:ext>
            </a:extLst>
          </p:cNvPr>
          <p:cNvSpPr>
            <a:spLocks/>
          </p:cNvSpPr>
          <p:nvPr/>
        </p:nvSpPr>
        <p:spPr bwMode="auto">
          <a:xfrm>
            <a:off x="5805695" y="2064242"/>
            <a:ext cx="214894" cy="248125"/>
          </a:xfrm>
          <a:custGeom>
            <a:avLst/>
            <a:gdLst>
              <a:gd name="T0" fmla="*/ 2144 w 2522"/>
              <a:gd name="T1" fmla="*/ 876 h 2912"/>
              <a:gd name="T2" fmla="*/ 2020 w 2522"/>
              <a:gd name="T3" fmla="*/ 812 h 2912"/>
              <a:gd name="T4" fmla="*/ 1758 w 2522"/>
              <a:gd name="T5" fmla="*/ 960 h 2912"/>
              <a:gd name="T6" fmla="*/ 1632 w 2522"/>
              <a:gd name="T7" fmla="*/ 1170 h 2912"/>
              <a:gd name="T8" fmla="*/ 1324 w 2522"/>
              <a:gd name="T9" fmla="*/ 992 h 2912"/>
              <a:gd name="T10" fmla="*/ 1442 w 2522"/>
              <a:gd name="T11" fmla="*/ 778 h 2912"/>
              <a:gd name="T12" fmla="*/ 1438 w 2522"/>
              <a:gd name="T13" fmla="*/ 478 h 2912"/>
              <a:gd name="T14" fmla="*/ 1324 w 2522"/>
              <a:gd name="T15" fmla="*/ 402 h 2912"/>
              <a:gd name="T16" fmla="*/ 1200 w 2522"/>
              <a:gd name="T17" fmla="*/ 36 h 2912"/>
              <a:gd name="T18" fmla="*/ 1084 w 2522"/>
              <a:gd name="T19" fmla="*/ 406 h 2912"/>
              <a:gd name="T20" fmla="*/ 1200 w 2522"/>
              <a:gd name="T21" fmla="*/ 848 h 2912"/>
              <a:gd name="T22" fmla="*/ 1018 w 2522"/>
              <a:gd name="T23" fmla="*/ 886 h 2912"/>
              <a:gd name="T24" fmla="*/ 1024 w 2522"/>
              <a:gd name="T25" fmla="*/ 1248 h 2912"/>
              <a:gd name="T26" fmla="*/ 826 w 2522"/>
              <a:gd name="T27" fmla="*/ 926 h 2912"/>
              <a:gd name="T28" fmla="*/ 504 w 2522"/>
              <a:gd name="T29" fmla="*/ 946 h 2912"/>
              <a:gd name="T30" fmla="*/ 378 w 2522"/>
              <a:gd name="T31" fmla="*/ 814 h 2912"/>
              <a:gd name="T32" fmla="*/ 0 w 2522"/>
              <a:gd name="T33" fmla="*/ 728 h 2912"/>
              <a:gd name="T34" fmla="*/ 262 w 2522"/>
              <a:gd name="T35" fmla="*/ 1014 h 2912"/>
              <a:gd name="T36" fmla="*/ 442 w 2522"/>
              <a:gd name="T37" fmla="*/ 1054 h 2912"/>
              <a:gd name="T38" fmla="*/ 584 w 2522"/>
              <a:gd name="T39" fmla="*/ 1346 h 2912"/>
              <a:gd name="T40" fmla="*/ 962 w 2522"/>
              <a:gd name="T41" fmla="*/ 1354 h 2912"/>
              <a:gd name="T42" fmla="*/ 646 w 2522"/>
              <a:gd name="T43" fmla="*/ 1532 h 2912"/>
              <a:gd name="T44" fmla="*/ 704 w 2522"/>
              <a:gd name="T45" fmla="*/ 1706 h 2912"/>
              <a:gd name="T46" fmla="*/ 264 w 2522"/>
              <a:gd name="T47" fmla="*/ 1828 h 2912"/>
              <a:gd name="T48" fmla="*/ 0 w 2522"/>
              <a:gd name="T49" fmla="*/ 2112 h 2912"/>
              <a:gd name="T50" fmla="*/ 380 w 2522"/>
              <a:gd name="T51" fmla="*/ 2036 h 2912"/>
              <a:gd name="T52" fmla="*/ 502 w 2522"/>
              <a:gd name="T53" fmla="*/ 2100 h 2912"/>
              <a:gd name="T54" fmla="*/ 766 w 2522"/>
              <a:gd name="T55" fmla="*/ 1952 h 2912"/>
              <a:gd name="T56" fmla="*/ 890 w 2522"/>
              <a:gd name="T57" fmla="*/ 1742 h 2912"/>
              <a:gd name="T58" fmla="*/ 1200 w 2522"/>
              <a:gd name="T59" fmla="*/ 1920 h 2912"/>
              <a:gd name="T60" fmla="*/ 1082 w 2522"/>
              <a:gd name="T61" fmla="*/ 2134 h 2912"/>
              <a:gd name="T62" fmla="*/ 1084 w 2522"/>
              <a:gd name="T63" fmla="*/ 2434 h 2912"/>
              <a:gd name="T64" fmla="*/ 1200 w 2522"/>
              <a:gd name="T65" fmla="*/ 2510 h 2912"/>
              <a:gd name="T66" fmla="*/ 1324 w 2522"/>
              <a:gd name="T67" fmla="*/ 2876 h 2912"/>
              <a:gd name="T68" fmla="*/ 1440 w 2522"/>
              <a:gd name="T69" fmla="*/ 2506 h 2912"/>
              <a:gd name="T70" fmla="*/ 1324 w 2522"/>
              <a:gd name="T71" fmla="*/ 2064 h 2912"/>
              <a:gd name="T72" fmla="*/ 1504 w 2522"/>
              <a:gd name="T73" fmla="*/ 2026 h 2912"/>
              <a:gd name="T74" fmla="*/ 1500 w 2522"/>
              <a:gd name="T75" fmla="*/ 1664 h 2912"/>
              <a:gd name="T76" fmla="*/ 1696 w 2522"/>
              <a:gd name="T77" fmla="*/ 1986 h 2912"/>
              <a:gd name="T78" fmla="*/ 2020 w 2522"/>
              <a:gd name="T79" fmla="*/ 1966 h 2912"/>
              <a:gd name="T80" fmla="*/ 2144 w 2522"/>
              <a:gd name="T81" fmla="*/ 2098 h 2912"/>
              <a:gd name="T82" fmla="*/ 2522 w 2522"/>
              <a:gd name="T83" fmla="*/ 2184 h 2912"/>
              <a:gd name="T84" fmla="*/ 2260 w 2522"/>
              <a:gd name="T85" fmla="*/ 1898 h 2912"/>
              <a:gd name="T86" fmla="*/ 2080 w 2522"/>
              <a:gd name="T87" fmla="*/ 1858 h 2912"/>
              <a:gd name="T88" fmla="*/ 1938 w 2522"/>
              <a:gd name="T89" fmla="*/ 1566 h 2912"/>
              <a:gd name="T90" fmla="*/ 1562 w 2522"/>
              <a:gd name="T91" fmla="*/ 1558 h 2912"/>
              <a:gd name="T92" fmla="*/ 1876 w 2522"/>
              <a:gd name="T93" fmla="*/ 1380 h 2912"/>
              <a:gd name="T94" fmla="*/ 1820 w 2522"/>
              <a:gd name="T95" fmla="*/ 1206 h 2912"/>
              <a:gd name="T96" fmla="*/ 2260 w 2522"/>
              <a:gd name="T97" fmla="*/ 1084 h 2912"/>
              <a:gd name="T98" fmla="*/ 2522 w 2522"/>
              <a:gd name="T99" fmla="*/ 800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2912">
                <a:moveTo>
                  <a:pt x="2522" y="728"/>
                </a:moveTo>
                <a:lnTo>
                  <a:pt x="2460" y="692"/>
                </a:lnTo>
                <a:lnTo>
                  <a:pt x="2144" y="876"/>
                </a:lnTo>
                <a:lnTo>
                  <a:pt x="2144" y="812"/>
                </a:lnTo>
                <a:lnTo>
                  <a:pt x="2082" y="776"/>
                </a:lnTo>
                <a:lnTo>
                  <a:pt x="2020" y="812"/>
                </a:lnTo>
                <a:lnTo>
                  <a:pt x="2018" y="948"/>
                </a:lnTo>
                <a:lnTo>
                  <a:pt x="1756" y="1098"/>
                </a:lnTo>
                <a:lnTo>
                  <a:pt x="1758" y="960"/>
                </a:lnTo>
                <a:lnTo>
                  <a:pt x="1696" y="924"/>
                </a:lnTo>
                <a:lnTo>
                  <a:pt x="1634" y="960"/>
                </a:lnTo>
                <a:lnTo>
                  <a:pt x="1632" y="1170"/>
                </a:lnTo>
                <a:lnTo>
                  <a:pt x="1500" y="1248"/>
                </a:lnTo>
                <a:lnTo>
                  <a:pt x="1324" y="1146"/>
                </a:lnTo>
                <a:lnTo>
                  <a:pt x="1324" y="992"/>
                </a:lnTo>
                <a:lnTo>
                  <a:pt x="1504" y="886"/>
                </a:lnTo>
                <a:lnTo>
                  <a:pt x="1504" y="814"/>
                </a:lnTo>
                <a:lnTo>
                  <a:pt x="1442" y="778"/>
                </a:lnTo>
                <a:lnTo>
                  <a:pt x="1324" y="848"/>
                </a:lnTo>
                <a:lnTo>
                  <a:pt x="1324" y="546"/>
                </a:lnTo>
                <a:lnTo>
                  <a:pt x="1438" y="478"/>
                </a:lnTo>
                <a:lnTo>
                  <a:pt x="1438" y="406"/>
                </a:lnTo>
                <a:lnTo>
                  <a:pt x="1376" y="370"/>
                </a:lnTo>
                <a:lnTo>
                  <a:pt x="1324" y="402"/>
                </a:lnTo>
                <a:lnTo>
                  <a:pt x="1324" y="36"/>
                </a:lnTo>
                <a:lnTo>
                  <a:pt x="1262" y="0"/>
                </a:lnTo>
                <a:lnTo>
                  <a:pt x="1200" y="36"/>
                </a:lnTo>
                <a:lnTo>
                  <a:pt x="1200" y="402"/>
                </a:lnTo>
                <a:lnTo>
                  <a:pt x="1146" y="370"/>
                </a:lnTo>
                <a:lnTo>
                  <a:pt x="1084" y="406"/>
                </a:lnTo>
                <a:lnTo>
                  <a:pt x="1084" y="478"/>
                </a:lnTo>
                <a:lnTo>
                  <a:pt x="1200" y="546"/>
                </a:lnTo>
                <a:lnTo>
                  <a:pt x="1200" y="848"/>
                </a:lnTo>
                <a:lnTo>
                  <a:pt x="1080" y="778"/>
                </a:lnTo>
                <a:lnTo>
                  <a:pt x="1018" y="814"/>
                </a:lnTo>
                <a:lnTo>
                  <a:pt x="1018" y="886"/>
                </a:lnTo>
                <a:lnTo>
                  <a:pt x="1200" y="992"/>
                </a:lnTo>
                <a:lnTo>
                  <a:pt x="1200" y="1146"/>
                </a:lnTo>
                <a:lnTo>
                  <a:pt x="1024" y="1248"/>
                </a:lnTo>
                <a:lnTo>
                  <a:pt x="890" y="1170"/>
                </a:lnTo>
                <a:lnTo>
                  <a:pt x="888" y="962"/>
                </a:lnTo>
                <a:lnTo>
                  <a:pt x="826" y="926"/>
                </a:lnTo>
                <a:lnTo>
                  <a:pt x="764" y="962"/>
                </a:lnTo>
                <a:lnTo>
                  <a:pt x="766" y="1098"/>
                </a:lnTo>
                <a:lnTo>
                  <a:pt x="504" y="946"/>
                </a:lnTo>
                <a:lnTo>
                  <a:pt x="502" y="814"/>
                </a:lnTo>
                <a:lnTo>
                  <a:pt x="440" y="778"/>
                </a:lnTo>
                <a:lnTo>
                  <a:pt x="378" y="814"/>
                </a:lnTo>
                <a:lnTo>
                  <a:pt x="380" y="874"/>
                </a:lnTo>
                <a:lnTo>
                  <a:pt x="62" y="692"/>
                </a:lnTo>
                <a:lnTo>
                  <a:pt x="0" y="728"/>
                </a:lnTo>
                <a:lnTo>
                  <a:pt x="0" y="800"/>
                </a:lnTo>
                <a:lnTo>
                  <a:pt x="318" y="982"/>
                </a:lnTo>
                <a:lnTo>
                  <a:pt x="262" y="1014"/>
                </a:lnTo>
                <a:lnTo>
                  <a:pt x="262" y="1086"/>
                </a:lnTo>
                <a:lnTo>
                  <a:pt x="324" y="1120"/>
                </a:lnTo>
                <a:lnTo>
                  <a:pt x="442" y="1054"/>
                </a:lnTo>
                <a:lnTo>
                  <a:pt x="704" y="1206"/>
                </a:lnTo>
                <a:lnTo>
                  <a:pt x="584" y="1274"/>
                </a:lnTo>
                <a:lnTo>
                  <a:pt x="584" y="1346"/>
                </a:lnTo>
                <a:lnTo>
                  <a:pt x="646" y="1382"/>
                </a:lnTo>
                <a:lnTo>
                  <a:pt x="828" y="1278"/>
                </a:lnTo>
                <a:lnTo>
                  <a:pt x="962" y="1354"/>
                </a:lnTo>
                <a:lnTo>
                  <a:pt x="962" y="1558"/>
                </a:lnTo>
                <a:lnTo>
                  <a:pt x="828" y="1634"/>
                </a:lnTo>
                <a:lnTo>
                  <a:pt x="646" y="1532"/>
                </a:lnTo>
                <a:lnTo>
                  <a:pt x="584" y="1568"/>
                </a:lnTo>
                <a:lnTo>
                  <a:pt x="584" y="1640"/>
                </a:lnTo>
                <a:lnTo>
                  <a:pt x="704" y="1706"/>
                </a:lnTo>
                <a:lnTo>
                  <a:pt x="442" y="1858"/>
                </a:lnTo>
                <a:lnTo>
                  <a:pt x="326" y="1792"/>
                </a:lnTo>
                <a:lnTo>
                  <a:pt x="264" y="1828"/>
                </a:lnTo>
                <a:lnTo>
                  <a:pt x="264" y="1900"/>
                </a:lnTo>
                <a:lnTo>
                  <a:pt x="318" y="1930"/>
                </a:lnTo>
                <a:lnTo>
                  <a:pt x="0" y="2112"/>
                </a:lnTo>
                <a:lnTo>
                  <a:pt x="0" y="2184"/>
                </a:lnTo>
                <a:lnTo>
                  <a:pt x="62" y="2220"/>
                </a:lnTo>
                <a:lnTo>
                  <a:pt x="380" y="2036"/>
                </a:lnTo>
                <a:lnTo>
                  <a:pt x="378" y="2100"/>
                </a:lnTo>
                <a:lnTo>
                  <a:pt x="440" y="2136"/>
                </a:lnTo>
                <a:lnTo>
                  <a:pt x="502" y="2100"/>
                </a:lnTo>
                <a:lnTo>
                  <a:pt x="504" y="1964"/>
                </a:lnTo>
                <a:lnTo>
                  <a:pt x="766" y="1814"/>
                </a:lnTo>
                <a:lnTo>
                  <a:pt x="766" y="1952"/>
                </a:lnTo>
                <a:lnTo>
                  <a:pt x="828" y="1988"/>
                </a:lnTo>
                <a:lnTo>
                  <a:pt x="890" y="1952"/>
                </a:lnTo>
                <a:lnTo>
                  <a:pt x="890" y="1742"/>
                </a:lnTo>
                <a:lnTo>
                  <a:pt x="1024" y="1664"/>
                </a:lnTo>
                <a:lnTo>
                  <a:pt x="1200" y="1766"/>
                </a:lnTo>
                <a:lnTo>
                  <a:pt x="1200" y="1920"/>
                </a:lnTo>
                <a:lnTo>
                  <a:pt x="1020" y="2026"/>
                </a:lnTo>
                <a:lnTo>
                  <a:pt x="1020" y="2098"/>
                </a:lnTo>
                <a:lnTo>
                  <a:pt x="1082" y="2134"/>
                </a:lnTo>
                <a:lnTo>
                  <a:pt x="1200" y="2064"/>
                </a:lnTo>
                <a:lnTo>
                  <a:pt x="1200" y="2366"/>
                </a:lnTo>
                <a:lnTo>
                  <a:pt x="1084" y="2434"/>
                </a:lnTo>
                <a:lnTo>
                  <a:pt x="1084" y="2506"/>
                </a:lnTo>
                <a:lnTo>
                  <a:pt x="1146" y="2542"/>
                </a:lnTo>
                <a:lnTo>
                  <a:pt x="1200" y="2510"/>
                </a:lnTo>
                <a:lnTo>
                  <a:pt x="1200" y="2876"/>
                </a:lnTo>
                <a:lnTo>
                  <a:pt x="1262" y="2912"/>
                </a:lnTo>
                <a:lnTo>
                  <a:pt x="1324" y="2876"/>
                </a:lnTo>
                <a:lnTo>
                  <a:pt x="1324" y="2510"/>
                </a:lnTo>
                <a:lnTo>
                  <a:pt x="1378" y="2542"/>
                </a:lnTo>
                <a:lnTo>
                  <a:pt x="1440" y="2506"/>
                </a:lnTo>
                <a:lnTo>
                  <a:pt x="1440" y="2434"/>
                </a:lnTo>
                <a:lnTo>
                  <a:pt x="1324" y="2366"/>
                </a:lnTo>
                <a:lnTo>
                  <a:pt x="1324" y="2064"/>
                </a:lnTo>
                <a:lnTo>
                  <a:pt x="1442" y="2134"/>
                </a:lnTo>
                <a:lnTo>
                  <a:pt x="1504" y="2098"/>
                </a:lnTo>
                <a:lnTo>
                  <a:pt x="1504" y="2026"/>
                </a:lnTo>
                <a:lnTo>
                  <a:pt x="1324" y="1920"/>
                </a:lnTo>
                <a:lnTo>
                  <a:pt x="1324" y="1766"/>
                </a:lnTo>
                <a:lnTo>
                  <a:pt x="1500" y="1664"/>
                </a:lnTo>
                <a:lnTo>
                  <a:pt x="1632" y="1742"/>
                </a:lnTo>
                <a:lnTo>
                  <a:pt x="1634" y="1950"/>
                </a:lnTo>
                <a:lnTo>
                  <a:pt x="1696" y="1986"/>
                </a:lnTo>
                <a:lnTo>
                  <a:pt x="1758" y="1950"/>
                </a:lnTo>
                <a:lnTo>
                  <a:pt x="1758" y="1814"/>
                </a:lnTo>
                <a:lnTo>
                  <a:pt x="2020" y="1966"/>
                </a:lnTo>
                <a:lnTo>
                  <a:pt x="2020" y="2098"/>
                </a:lnTo>
                <a:lnTo>
                  <a:pt x="2082" y="2134"/>
                </a:lnTo>
                <a:lnTo>
                  <a:pt x="2144" y="2098"/>
                </a:lnTo>
                <a:lnTo>
                  <a:pt x="2144" y="2038"/>
                </a:lnTo>
                <a:lnTo>
                  <a:pt x="2460" y="2220"/>
                </a:lnTo>
                <a:lnTo>
                  <a:pt x="2522" y="2184"/>
                </a:lnTo>
                <a:lnTo>
                  <a:pt x="2522" y="2112"/>
                </a:lnTo>
                <a:lnTo>
                  <a:pt x="2206" y="1930"/>
                </a:lnTo>
                <a:lnTo>
                  <a:pt x="2260" y="1898"/>
                </a:lnTo>
                <a:lnTo>
                  <a:pt x="2260" y="1828"/>
                </a:lnTo>
                <a:lnTo>
                  <a:pt x="2198" y="1792"/>
                </a:lnTo>
                <a:lnTo>
                  <a:pt x="2080" y="1858"/>
                </a:lnTo>
                <a:lnTo>
                  <a:pt x="1818" y="1706"/>
                </a:lnTo>
                <a:lnTo>
                  <a:pt x="1938" y="1638"/>
                </a:lnTo>
                <a:lnTo>
                  <a:pt x="1938" y="1566"/>
                </a:lnTo>
                <a:lnTo>
                  <a:pt x="1876" y="1530"/>
                </a:lnTo>
                <a:lnTo>
                  <a:pt x="1694" y="1634"/>
                </a:lnTo>
                <a:lnTo>
                  <a:pt x="1562" y="1558"/>
                </a:lnTo>
                <a:lnTo>
                  <a:pt x="1562" y="1354"/>
                </a:lnTo>
                <a:lnTo>
                  <a:pt x="1694" y="1278"/>
                </a:lnTo>
                <a:lnTo>
                  <a:pt x="1876" y="1380"/>
                </a:lnTo>
                <a:lnTo>
                  <a:pt x="1938" y="1344"/>
                </a:lnTo>
                <a:lnTo>
                  <a:pt x="1938" y="1272"/>
                </a:lnTo>
                <a:lnTo>
                  <a:pt x="1820" y="1206"/>
                </a:lnTo>
                <a:lnTo>
                  <a:pt x="2082" y="1054"/>
                </a:lnTo>
                <a:lnTo>
                  <a:pt x="2198" y="1120"/>
                </a:lnTo>
                <a:lnTo>
                  <a:pt x="2260" y="1084"/>
                </a:lnTo>
                <a:lnTo>
                  <a:pt x="2260" y="1012"/>
                </a:lnTo>
                <a:lnTo>
                  <a:pt x="2206" y="982"/>
                </a:lnTo>
                <a:lnTo>
                  <a:pt x="2522" y="800"/>
                </a:lnTo>
                <a:lnTo>
                  <a:pt x="2522" y="728"/>
                </a:lnTo>
                <a:lnTo>
                  <a:pt x="2522" y="728"/>
                </a:lnTo>
                <a:close/>
              </a:path>
            </a:pathLst>
          </a:custGeom>
          <a:solidFill>
            <a:srgbClr val="68C0E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1182" name="Freeform 10">
            <a:extLst>
              <a:ext uri="{FF2B5EF4-FFF2-40B4-BE49-F238E27FC236}">
                <a16:creationId xmlns:a16="http://schemas.microsoft.com/office/drawing/2014/main" id="{8911388A-6D96-0564-8B49-846ABD390B20}"/>
              </a:ext>
            </a:extLst>
          </p:cNvPr>
          <p:cNvSpPr>
            <a:spLocks/>
          </p:cNvSpPr>
          <p:nvPr/>
        </p:nvSpPr>
        <p:spPr bwMode="auto">
          <a:xfrm>
            <a:off x="6055198" y="2029128"/>
            <a:ext cx="147771" cy="170621"/>
          </a:xfrm>
          <a:custGeom>
            <a:avLst/>
            <a:gdLst>
              <a:gd name="T0" fmla="*/ 2144 w 2522"/>
              <a:gd name="T1" fmla="*/ 876 h 2912"/>
              <a:gd name="T2" fmla="*/ 2020 w 2522"/>
              <a:gd name="T3" fmla="*/ 812 h 2912"/>
              <a:gd name="T4" fmla="*/ 1758 w 2522"/>
              <a:gd name="T5" fmla="*/ 960 h 2912"/>
              <a:gd name="T6" fmla="*/ 1632 w 2522"/>
              <a:gd name="T7" fmla="*/ 1170 h 2912"/>
              <a:gd name="T8" fmla="*/ 1324 w 2522"/>
              <a:gd name="T9" fmla="*/ 992 h 2912"/>
              <a:gd name="T10" fmla="*/ 1442 w 2522"/>
              <a:gd name="T11" fmla="*/ 778 h 2912"/>
              <a:gd name="T12" fmla="*/ 1438 w 2522"/>
              <a:gd name="T13" fmla="*/ 478 h 2912"/>
              <a:gd name="T14" fmla="*/ 1324 w 2522"/>
              <a:gd name="T15" fmla="*/ 402 h 2912"/>
              <a:gd name="T16" fmla="*/ 1200 w 2522"/>
              <a:gd name="T17" fmla="*/ 36 h 2912"/>
              <a:gd name="T18" fmla="*/ 1084 w 2522"/>
              <a:gd name="T19" fmla="*/ 406 h 2912"/>
              <a:gd name="T20" fmla="*/ 1200 w 2522"/>
              <a:gd name="T21" fmla="*/ 848 h 2912"/>
              <a:gd name="T22" fmla="*/ 1018 w 2522"/>
              <a:gd name="T23" fmla="*/ 886 h 2912"/>
              <a:gd name="T24" fmla="*/ 1024 w 2522"/>
              <a:gd name="T25" fmla="*/ 1248 h 2912"/>
              <a:gd name="T26" fmla="*/ 826 w 2522"/>
              <a:gd name="T27" fmla="*/ 926 h 2912"/>
              <a:gd name="T28" fmla="*/ 504 w 2522"/>
              <a:gd name="T29" fmla="*/ 946 h 2912"/>
              <a:gd name="T30" fmla="*/ 378 w 2522"/>
              <a:gd name="T31" fmla="*/ 814 h 2912"/>
              <a:gd name="T32" fmla="*/ 0 w 2522"/>
              <a:gd name="T33" fmla="*/ 728 h 2912"/>
              <a:gd name="T34" fmla="*/ 262 w 2522"/>
              <a:gd name="T35" fmla="*/ 1014 h 2912"/>
              <a:gd name="T36" fmla="*/ 442 w 2522"/>
              <a:gd name="T37" fmla="*/ 1054 h 2912"/>
              <a:gd name="T38" fmla="*/ 584 w 2522"/>
              <a:gd name="T39" fmla="*/ 1346 h 2912"/>
              <a:gd name="T40" fmla="*/ 962 w 2522"/>
              <a:gd name="T41" fmla="*/ 1354 h 2912"/>
              <a:gd name="T42" fmla="*/ 646 w 2522"/>
              <a:gd name="T43" fmla="*/ 1532 h 2912"/>
              <a:gd name="T44" fmla="*/ 704 w 2522"/>
              <a:gd name="T45" fmla="*/ 1706 h 2912"/>
              <a:gd name="T46" fmla="*/ 264 w 2522"/>
              <a:gd name="T47" fmla="*/ 1828 h 2912"/>
              <a:gd name="T48" fmla="*/ 0 w 2522"/>
              <a:gd name="T49" fmla="*/ 2112 h 2912"/>
              <a:gd name="T50" fmla="*/ 380 w 2522"/>
              <a:gd name="T51" fmla="*/ 2036 h 2912"/>
              <a:gd name="T52" fmla="*/ 502 w 2522"/>
              <a:gd name="T53" fmla="*/ 2100 h 2912"/>
              <a:gd name="T54" fmla="*/ 766 w 2522"/>
              <a:gd name="T55" fmla="*/ 1952 h 2912"/>
              <a:gd name="T56" fmla="*/ 890 w 2522"/>
              <a:gd name="T57" fmla="*/ 1742 h 2912"/>
              <a:gd name="T58" fmla="*/ 1200 w 2522"/>
              <a:gd name="T59" fmla="*/ 1920 h 2912"/>
              <a:gd name="T60" fmla="*/ 1082 w 2522"/>
              <a:gd name="T61" fmla="*/ 2134 h 2912"/>
              <a:gd name="T62" fmla="*/ 1084 w 2522"/>
              <a:gd name="T63" fmla="*/ 2434 h 2912"/>
              <a:gd name="T64" fmla="*/ 1200 w 2522"/>
              <a:gd name="T65" fmla="*/ 2510 h 2912"/>
              <a:gd name="T66" fmla="*/ 1324 w 2522"/>
              <a:gd name="T67" fmla="*/ 2876 h 2912"/>
              <a:gd name="T68" fmla="*/ 1440 w 2522"/>
              <a:gd name="T69" fmla="*/ 2506 h 2912"/>
              <a:gd name="T70" fmla="*/ 1324 w 2522"/>
              <a:gd name="T71" fmla="*/ 2064 h 2912"/>
              <a:gd name="T72" fmla="*/ 1504 w 2522"/>
              <a:gd name="T73" fmla="*/ 2026 h 2912"/>
              <a:gd name="T74" fmla="*/ 1500 w 2522"/>
              <a:gd name="T75" fmla="*/ 1664 h 2912"/>
              <a:gd name="T76" fmla="*/ 1696 w 2522"/>
              <a:gd name="T77" fmla="*/ 1986 h 2912"/>
              <a:gd name="T78" fmla="*/ 2020 w 2522"/>
              <a:gd name="T79" fmla="*/ 1966 h 2912"/>
              <a:gd name="T80" fmla="*/ 2144 w 2522"/>
              <a:gd name="T81" fmla="*/ 2098 h 2912"/>
              <a:gd name="T82" fmla="*/ 2522 w 2522"/>
              <a:gd name="T83" fmla="*/ 2184 h 2912"/>
              <a:gd name="T84" fmla="*/ 2260 w 2522"/>
              <a:gd name="T85" fmla="*/ 1898 h 2912"/>
              <a:gd name="T86" fmla="*/ 2080 w 2522"/>
              <a:gd name="T87" fmla="*/ 1858 h 2912"/>
              <a:gd name="T88" fmla="*/ 1938 w 2522"/>
              <a:gd name="T89" fmla="*/ 1566 h 2912"/>
              <a:gd name="T90" fmla="*/ 1562 w 2522"/>
              <a:gd name="T91" fmla="*/ 1558 h 2912"/>
              <a:gd name="T92" fmla="*/ 1876 w 2522"/>
              <a:gd name="T93" fmla="*/ 1380 h 2912"/>
              <a:gd name="T94" fmla="*/ 1820 w 2522"/>
              <a:gd name="T95" fmla="*/ 1206 h 2912"/>
              <a:gd name="T96" fmla="*/ 2260 w 2522"/>
              <a:gd name="T97" fmla="*/ 1084 h 2912"/>
              <a:gd name="T98" fmla="*/ 2522 w 2522"/>
              <a:gd name="T99" fmla="*/ 800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2912">
                <a:moveTo>
                  <a:pt x="2522" y="728"/>
                </a:moveTo>
                <a:lnTo>
                  <a:pt x="2460" y="692"/>
                </a:lnTo>
                <a:lnTo>
                  <a:pt x="2144" y="876"/>
                </a:lnTo>
                <a:lnTo>
                  <a:pt x="2144" y="812"/>
                </a:lnTo>
                <a:lnTo>
                  <a:pt x="2082" y="776"/>
                </a:lnTo>
                <a:lnTo>
                  <a:pt x="2020" y="812"/>
                </a:lnTo>
                <a:lnTo>
                  <a:pt x="2018" y="948"/>
                </a:lnTo>
                <a:lnTo>
                  <a:pt x="1756" y="1098"/>
                </a:lnTo>
                <a:lnTo>
                  <a:pt x="1758" y="960"/>
                </a:lnTo>
                <a:lnTo>
                  <a:pt x="1696" y="924"/>
                </a:lnTo>
                <a:lnTo>
                  <a:pt x="1634" y="960"/>
                </a:lnTo>
                <a:lnTo>
                  <a:pt x="1632" y="1170"/>
                </a:lnTo>
                <a:lnTo>
                  <a:pt x="1500" y="1248"/>
                </a:lnTo>
                <a:lnTo>
                  <a:pt x="1324" y="1146"/>
                </a:lnTo>
                <a:lnTo>
                  <a:pt x="1324" y="992"/>
                </a:lnTo>
                <a:lnTo>
                  <a:pt x="1504" y="886"/>
                </a:lnTo>
                <a:lnTo>
                  <a:pt x="1504" y="814"/>
                </a:lnTo>
                <a:lnTo>
                  <a:pt x="1442" y="778"/>
                </a:lnTo>
                <a:lnTo>
                  <a:pt x="1324" y="848"/>
                </a:lnTo>
                <a:lnTo>
                  <a:pt x="1324" y="546"/>
                </a:lnTo>
                <a:lnTo>
                  <a:pt x="1438" y="478"/>
                </a:lnTo>
                <a:lnTo>
                  <a:pt x="1438" y="406"/>
                </a:lnTo>
                <a:lnTo>
                  <a:pt x="1376" y="370"/>
                </a:lnTo>
                <a:lnTo>
                  <a:pt x="1324" y="402"/>
                </a:lnTo>
                <a:lnTo>
                  <a:pt x="1324" y="36"/>
                </a:lnTo>
                <a:lnTo>
                  <a:pt x="1262" y="0"/>
                </a:lnTo>
                <a:lnTo>
                  <a:pt x="1200" y="36"/>
                </a:lnTo>
                <a:lnTo>
                  <a:pt x="1200" y="402"/>
                </a:lnTo>
                <a:lnTo>
                  <a:pt x="1146" y="370"/>
                </a:lnTo>
                <a:lnTo>
                  <a:pt x="1084" y="406"/>
                </a:lnTo>
                <a:lnTo>
                  <a:pt x="1084" y="478"/>
                </a:lnTo>
                <a:lnTo>
                  <a:pt x="1200" y="546"/>
                </a:lnTo>
                <a:lnTo>
                  <a:pt x="1200" y="848"/>
                </a:lnTo>
                <a:lnTo>
                  <a:pt x="1080" y="778"/>
                </a:lnTo>
                <a:lnTo>
                  <a:pt x="1018" y="814"/>
                </a:lnTo>
                <a:lnTo>
                  <a:pt x="1018" y="886"/>
                </a:lnTo>
                <a:lnTo>
                  <a:pt x="1200" y="992"/>
                </a:lnTo>
                <a:lnTo>
                  <a:pt x="1200" y="1146"/>
                </a:lnTo>
                <a:lnTo>
                  <a:pt x="1024" y="1248"/>
                </a:lnTo>
                <a:lnTo>
                  <a:pt x="890" y="1170"/>
                </a:lnTo>
                <a:lnTo>
                  <a:pt x="888" y="962"/>
                </a:lnTo>
                <a:lnTo>
                  <a:pt x="826" y="926"/>
                </a:lnTo>
                <a:lnTo>
                  <a:pt x="764" y="962"/>
                </a:lnTo>
                <a:lnTo>
                  <a:pt x="766" y="1098"/>
                </a:lnTo>
                <a:lnTo>
                  <a:pt x="504" y="946"/>
                </a:lnTo>
                <a:lnTo>
                  <a:pt x="502" y="814"/>
                </a:lnTo>
                <a:lnTo>
                  <a:pt x="440" y="778"/>
                </a:lnTo>
                <a:lnTo>
                  <a:pt x="378" y="814"/>
                </a:lnTo>
                <a:lnTo>
                  <a:pt x="380" y="874"/>
                </a:lnTo>
                <a:lnTo>
                  <a:pt x="62" y="692"/>
                </a:lnTo>
                <a:lnTo>
                  <a:pt x="0" y="728"/>
                </a:lnTo>
                <a:lnTo>
                  <a:pt x="0" y="800"/>
                </a:lnTo>
                <a:lnTo>
                  <a:pt x="318" y="982"/>
                </a:lnTo>
                <a:lnTo>
                  <a:pt x="262" y="1014"/>
                </a:lnTo>
                <a:lnTo>
                  <a:pt x="262" y="1086"/>
                </a:lnTo>
                <a:lnTo>
                  <a:pt x="324" y="1120"/>
                </a:lnTo>
                <a:lnTo>
                  <a:pt x="442" y="1054"/>
                </a:lnTo>
                <a:lnTo>
                  <a:pt x="704" y="1206"/>
                </a:lnTo>
                <a:lnTo>
                  <a:pt x="584" y="1274"/>
                </a:lnTo>
                <a:lnTo>
                  <a:pt x="584" y="1346"/>
                </a:lnTo>
                <a:lnTo>
                  <a:pt x="646" y="1382"/>
                </a:lnTo>
                <a:lnTo>
                  <a:pt x="828" y="1278"/>
                </a:lnTo>
                <a:lnTo>
                  <a:pt x="962" y="1354"/>
                </a:lnTo>
                <a:lnTo>
                  <a:pt x="962" y="1558"/>
                </a:lnTo>
                <a:lnTo>
                  <a:pt x="828" y="1634"/>
                </a:lnTo>
                <a:lnTo>
                  <a:pt x="646" y="1532"/>
                </a:lnTo>
                <a:lnTo>
                  <a:pt x="584" y="1568"/>
                </a:lnTo>
                <a:lnTo>
                  <a:pt x="584" y="1640"/>
                </a:lnTo>
                <a:lnTo>
                  <a:pt x="704" y="1706"/>
                </a:lnTo>
                <a:lnTo>
                  <a:pt x="442" y="1858"/>
                </a:lnTo>
                <a:lnTo>
                  <a:pt x="326" y="1792"/>
                </a:lnTo>
                <a:lnTo>
                  <a:pt x="264" y="1828"/>
                </a:lnTo>
                <a:lnTo>
                  <a:pt x="264" y="1900"/>
                </a:lnTo>
                <a:lnTo>
                  <a:pt x="318" y="1930"/>
                </a:lnTo>
                <a:lnTo>
                  <a:pt x="0" y="2112"/>
                </a:lnTo>
                <a:lnTo>
                  <a:pt x="0" y="2184"/>
                </a:lnTo>
                <a:lnTo>
                  <a:pt x="62" y="2220"/>
                </a:lnTo>
                <a:lnTo>
                  <a:pt x="380" y="2036"/>
                </a:lnTo>
                <a:lnTo>
                  <a:pt x="378" y="2100"/>
                </a:lnTo>
                <a:lnTo>
                  <a:pt x="440" y="2136"/>
                </a:lnTo>
                <a:lnTo>
                  <a:pt x="502" y="2100"/>
                </a:lnTo>
                <a:lnTo>
                  <a:pt x="504" y="1964"/>
                </a:lnTo>
                <a:lnTo>
                  <a:pt x="766" y="1814"/>
                </a:lnTo>
                <a:lnTo>
                  <a:pt x="766" y="1952"/>
                </a:lnTo>
                <a:lnTo>
                  <a:pt x="828" y="1988"/>
                </a:lnTo>
                <a:lnTo>
                  <a:pt x="890" y="1952"/>
                </a:lnTo>
                <a:lnTo>
                  <a:pt x="890" y="1742"/>
                </a:lnTo>
                <a:lnTo>
                  <a:pt x="1024" y="1664"/>
                </a:lnTo>
                <a:lnTo>
                  <a:pt x="1200" y="1766"/>
                </a:lnTo>
                <a:lnTo>
                  <a:pt x="1200" y="1920"/>
                </a:lnTo>
                <a:lnTo>
                  <a:pt x="1020" y="2026"/>
                </a:lnTo>
                <a:lnTo>
                  <a:pt x="1020" y="2098"/>
                </a:lnTo>
                <a:lnTo>
                  <a:pt x="1082" y="2134"/>
                </a:lnTo>
                <a:lnTo>
                  <a:pt x="1200" y="2064"/>
                </a:lnTo>
                <a:lnTo>
                  <a:pt x="1200" y="2366"/>
                </a:lnTo>
                <a:lnTo>
                  <a:pt x="1084" y="2434"/>
                </a:lnTo>
                <a:lnTo>
                  <a:pt x="1084" y="2506"/>
                </a:lnTo>
                <a:lnTo>
                  <a:pt x="1146" y="2542"/>
                </a:lnTo>
                <a:lnTo>
                  <a:pt x="1200" y="2510"/>
                </a:lnTo>
                <a:lnTo>
                  <a:pt x="1200" y="2876"/>
                </a:lnTo>
                <a:lnTo>
                  <a:pt x="1262" y="2912"/>
                </a:lnTo>
                <a:lnTo>
                  <a:pt x="1324" y="2876"/>
                </a:lnTo>
                <a:lnTo>
                  <a:pt x="1324" y="2510"/>
                </a:lnTo>
                <a:lnTo>
                  <a:pt x="1378" y="2542"/>
                </a:lnTo>
                <a:lnTo>
                  <a:pt x="1440" y="2506"/>
                </a:lnTo>
                <a:lnTo>
                  <a:pt x="1440" y="2434"/>
                </a:lnTo>
                <a:lnTo>
                  <a:pt x="1324" y="2366"/>
                </a:lnTo>
                <a:lnTo>
                  <a:pt x="1324" y="2064"/>
                </a:lnTo>
                <a:lnTo>
                  <a:pt x="1442" y="2134"/>
                </a:lnTo>
                <a:lnTo>
                  <a:pt x="1504" y="2098"/>
                </a:lnTo>
                <a:lnTo>
                  <a:pt x="1504" y="2026"/>
                </a:lnTo>
                <a:lnTo>
                  <a:pt x="1324" y="1920"/>
                </a:lnTo>
                <a:lnTo>
                  <a:pt x="1324" y="1766"/>
                </a:lnTo>
                <a:lnTo>
                  <a:pt x="1500" y="1664"/>
                </a:lnTo>
                <a:lnTo>
                  <a:pt x="1632" y="1742"/>
                </a:lnTo>
                <a:lnTo>
                  <a:pt x="1634" y="1950"/>
                </a:lnTo>
                <a:lnTo>
                  <a:pt x="1696" y="1986"/>
                </a:lnTo>
                <a:lnTo>
                  <a:pt x="1758" y="1950"/>
                </a:lnTo>
                <a:lnTo>
                  <a:pt x="1758" y="1814"/>
                </a:lnTo>
                <a:lnTo>
                  <a:pt x="2020" y="1966"/>
                </a:lnTo>
                <a:lnTo>
                  <a:pt x="2020" y="2098"/>
                </a:lnTo>
                <a:lnTo>
                  <a:pt x="2082" y="2134"/>
                </a:lnTo>
                <a:lnTo>
                  <a:pt x="2144" y="2098"/>
                </a:lnTo>
                <a:lnTo>
                  <a:pt x="2144" y="2038"/>
                </a:lnTo>
                <a:lnTo>
                  <a:pt x="2460" y="2220"/>
                </a:lnTo>
                <a:lnTo>
                  <a:pt x="2522" y="2184"/>
                </a:lnTo>
                <a:lnTo>
                  <a:pt x="2522" y="2112"/>
                </a:lnTo>
                <a:lnTo>
                  <a:pt x="2206" y="1930"/>
                </a:lnTo>
                <a:lnTo>
                  <a:pt x="2260" y="1898"/>
                </a:lnTo>
                <a:lnTo>
                  <a:pt x="2260" y="1828"/>
                </a:lnTo>
                <a:lnTo>
                  <a:pt x="2198" y="1792"/>
                </a:lnTo>
                <a:lnTo>
                  <a:pt x="2080" y="1858"/>
                </a:lnTo>
                <a:lnTo>
                  <a:pt x="1818" y="1706"/>
                </a:lnTo>
                <a:lnTo>
                  <a:pt x="1938" y="1638"/>
                </a:lnTo>
                <a:lnTo>
                  <a:pt x="1938" y="1566"/>
                </a:lnTo>
                <a:lnTo>
                  <a:pt x="1876" y="1530"/>
                </a:lnTo>
                <a:lnTo>
                  <a:pt x="1694" y="1634"/>
                </a:lnTo>
                <a:lnTo>
                  <a:pt x="1562" y="1558"/>
                </a:lnTo>
                <a:lnTo>
                  <a:pt x="1562" y="1354"/>
                </a:lnTo>
                <a:lnTo>
                  <a:pt x="1694" y="1278"/>
                </a:lnTo>
                <a:lnTo>
                  <a:pt x="1876" y="1380"/>
                </a:lnTo>
                <a:lnTo>
                  <a:pt x="1938" y="1344"/>
                </a:lnTo>
                <a:lnTo>
                  <a:pt x="1938" y="1272"/>
                </a:lnTo>
                <a:lnTo>
                  <a:pt x="1820" y="1206"/>
                </a:lnTo>
                <a:lnTo>
                  <a:pt x="2082" y="1054"/>
                </a:lnTo>
                <a:lnTo>
                  <a:pt x="2198" y="1120"/>
                </a:lnTo>
                <a:lnTo>
                  <a:pt x="2260" y="1084"/>
                </a:lnTo>
                <a:lnTo>
                  <a:pt x="2260" y="1012"/>
                </a:lnTo>
                <a:lnTo>
                  <a:pt x="2206" y="982"/>
                </a:lnTo>
                <a:lnTo>
                  <a:pt x="2522" y="800"/>
                </a:lnTo>
                <a:lnTo>
                  <a:pt x="2522" y="728"/>
                </a:lnTo>
                <a:lnTo>
                  <a:pt x="2522" y="728"/>
                </a:lnTo>
                <a:close/>
              </a:path>
            </a:pathLst>
          </a:custGeom>
          <a:solidFill>
            <a:srgbClr val="68C0E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1183" name="Freeform 10">
            <a:extLst>
              <a:ext uri="{FF2B5EF4-FFF2-40B4-BE49-F238E27FC236}">
                <a16:creationId xmlns:a16="http://schemas.microsoft.com/office/drawing/2014/main" id="{F61EE5B4-65F7-5279-ED47-C7F5E82D5C02}"/>
              </a:ext>
            </a:extLst>
          </p:cNvPr>
          <p:cNvSpPr>
            <a:spLocks/>
          </p:cNvSpPr>
          <p:nvPr/>
        </p:nvSpPr>
        <p:spPr bwMode="auto">
          <a:xfrm>
            <a:off x="6235082" y="2032716"/>
            <a:ext cx="294621" cy="340180"/>
          </a:xfrm>
          <a:custGeom>
            <a:avLst/>
            <a:gdLst>
              <a:gd name="T0" fmla="*/ 2144 w 2522"/>
              <a:gd name="T1" fmla="*/ 876 h 2912"/>
              <a:gd name="T2" fmla="*/ 2020 w 2522"/>
              <a:gd name="T3" fmla="*/ 812 h 2912"/>
              <a:gd name="T4" fmla="*/ 1758 w 2522"/>
              <a:gd name="T5" fmla="*/ 960 h 2912"/>
              <a:gd name="T6" fmla="*/ 1632 w 2522"/>
              <a:gd name="T7" fmla="*/ 1170 h 2912"/>
              <a:gd name="T8" fmla="*/ 1324 w 2522"/>
              <a:gd name="T9" fmla="*/ 992 h 2912"/>
              <a:gd name="T10" fmla="*/ 1442 w 2522"/>
              <a:gd name="T11" fmla="*/ 778 h 2912"/>
              <a:gd name="T12" fmla="*/ 1438 w 2522"/>
              <a:gd name="T13" fmla="*/ 478 h 2912"/>
              <a:gd name="T14" fmla="*/ 1324 w 2522"/>
              <a:gd name="T15" fmla="*/ 402 h 2912"/>
              <a:gd name="T16" fmla="*/ 1200 w 2522"/>
              <a:gd name="T17" fmla="*/ 36 h 2912"/>
              <a:gd name="T18" fmla="*/ 1084 w 2522"/>
              <a:gd name="T19" fmla="*/ 406 h 2912"/>
              <a:gd name="T20" fmla="*/ 1200 w 2522"/>
              <a:gd name="T21" fmla="*/ 848 h 2912"/>
              <a:gd name="T22" fmla="*/ 1018 w 2522"/>
              <a:gd name="T23" fmla="*/ 886 h 2912"/>
              <a:gd name="T24" fmla="*/ 1024 w 2522"/>
              <a:gd name="T25" fmla="*/ 1248 h 2912"/>
              <a:gd name="T26" fmla="*/ 826 w 2522"/>
              <a:gd name="T27" fmla="*/ 926 h 2912"/>
              <a:gd name="T28" fmla="*/ 504 w 2522"/>
              <a:gd name="T29" fmla="*/ 946 h 2912"/>
              <a:gd name="T30" fmla="*/ 378 w 2522"/>
              <a:gd name="T31" fmla="*/ 814 h 2912"/>
              <a:gd name="T32" fmla="*/ 0 w 2522"/>
              <a:gd name="T33" fmla="*/ 728 h 2912"/>
              <a:gd name="T34" fmla="*/ 262 w 2522"/>
              <a:gd name="T35" fmla="*/ 1014 h 2912"/>
              <a:gd name="T36" fmla="*/ 442 w 2522"/>
              <a:gd name="T37" fmla="*/ 1054 h 2912"/>
              <a:gd name="T38" fmla="*/ 584 w 2522"/>
              <a:gd name="T39" fmla="*/ 1346 h 2912"/>
              <a:gd name="T40" fmla="*/ 962 w 2522"/>
              <a:gd name="T41" fmla="*/ 1354 h 2912"/>
              <a:gd name="T42" fmla="*/ 646 w 2522"/>
              <a:gd name="T43" fmla="*/ 1532 h 2912"/>
              <a:gd name="T44" fmla="*/ 704 w 2522"/>
              <a:gd name="T45" fmla="*/ 1706 h 2912"/>
              <a:gd name="T46" fmla="*/ 264 w 2522"/>
              <a:gd name="T47" fmla="*/ 1828 h 2912"/>
              <a:gd name="T48" fmla="*/ 0 w 2522"/>
              <a:gd name="T49" fmla="*/ 2112 h 2912"/>
              <a:gd name="T50" fmla="*/ 380 w 2522"/>
              <a:gd name="T51" fmla="*/ 2036 h 2912"/>
              <a:gd name="T52" fmla="*/ 502 w 2522"/>
              <a:gd name="T53" fmla="*/ 2100 h 2912"/>
              <a:gd name="T54" fmla="*/ 766 w 2522"/>
              <a:gd name="T55" fmla="*/ 1952 h 2912"/>
              <a:gd name="T56" fmla="*/ 890 w 2522"/>
              <a:gd name="T57" fmla="*/ 1742 h 2912"/>
              <a:gd name="T58" fmla="*/ 1200 w 2522"/>
              <a:gd name="T59" fmla="*/ 1920 h 2912"/>
              <a:gd name="T60" fmla="*/ 1082 w 2522"/>
              <a:gd name="T61" fmla="*/ 2134 h 2912"/>
              <a:gd name="T62" fmla="*/ 1084 w 2522"/>
              <a:gd name="T63" fmla="*/ 2434 h 2912"/>
              <a:gd name="T64" fmla="*/ 1200 w 2522"/>
              <a:gd name="T65" fmla="*/ 2510 h 2912"/>
              <a:gd name="T66" fmla="*/ 1324 w 2522"/>
              <a:gd name="T67" fmla="*/ 2876 h 2912"/>
              <a:gd name="T68" fmla="*/ 1440 w 2522"/>
              <a:gd name="T69" fmla="*/ 2506 h 2912"/>
              <a:gd name="T70" fmla="*/ 1324 w 2522"/>
              <a:gd name="T71" fmla="*/ 2064 h 2912"/>
              <a:gd name="T72" fmla="*/ 1504 w 2522"/>
              <a:gd name="T73" fmla="*/ 2026 h 2912"/>
              <a:gd name="T74" fmla="*/ 1500 w 2522"/>
              <a:gd name="T75" fmla="*/ 1664 h 2912"/>
              <a:gd name="T76" fmla="*/ 1696 w 2522"/>
              <a:gd name="T77" fmla="*/ 1986 h 2912"/>
              <a:gd name="T78" fmla="*/ 2020 w 2522"/>
              <a:gd name="T79" fmla="*/ 1966 h 2912"/>
              <a:gd name="T80" fmla="*/ 2144 w 2522"/>
              <a:gd name="T81" fmla="*/ 2098 h 2912"/>
              <a:gd name="T82" fmla="*/ 2522 w 2522"/>
              <a:gd name="T83" fmla="*/ 2184 h 2912"/>
              <a:gd name="T84" fmla="*/ 2260 w 2522"/>
              <a:gd name="T85" fmla="*/ 1898 h 2912"/>
              <a:gd name="T86" fmla="*/ 2080 w 2522"/>
              <a:gd name="T87" fmla="*/ 1858 h 2912"/>
              <a:gd name="T88" fmla="*/ 1938 w 2522"/>
              <a:gd name="T89" fmla="*/ 1566 h 2912"/>
              <a:gd name="T90" fmla="*/ 1562 w 2522"/>
              <a:gd name="T91" fmla="*/ 1558 h 2912"/>
              <a:gd name="T92" fmla="*/ 1876 w 2522"/>
              <a:gd name="T93" fmla="*/ 1380 h 2912"/>
              <a:gd name="T94" fmla="*/ 1820 w 2522"/>
              <a:gd name="T95" fmla="*/ 1206 h 2912"/>
              <a:gd name="T96" fmla="*/ 2260 w 2522"/>
              <a:gd name="T97" fmla="*/ 1084 h 2912"/>
              <a:gd name="T98" fmla="*/ 2522 w 2522"/>
              <a:gd name="T99" fmla="*/ 800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2912">
                <a:moveTo>
                  <a:pt x="2522" y="728"/>
                </a:moveTo>
                <a:lnTo>
                  <a:pt x="2460" y="692"/>
                </a:lnTo>
                <a:lnTo>
                  <a:pt x="2144" y="876"/>
                </a:lnTo>
                <a:lnTo>
                  <a:pt x="2144" y="812"/>
                </a:lnTo>
                <a:lnTo>
                  <a:pt x="2082" y="776"/>
                </a:lnTo>
                <a:lnTo>
                  <a:pt x="2020" y="812"/>
                </a:lnTo>
                <a:lnTo>
                  <a:pt x="2018" y="948"/>
                </a:lnTo>
                <a:lnTo>
                  <a:pt x="1756" y="1098"/>
                </a:lnTo>
                <a:lnTo>
                  <a:pt x="1758" y="960"/>
                </a:lnTo>
                <a:lnTo>
                  <a:pt x="1696" y="924"/>
                </a:lnTo>
                <a:lnTo>
                  <a:pt x="1634" y="960"/>
                </a:lnTo>
                <a:lnTo>
                  <a:pt x="1632" y="1170"/>
                </a:lnTo>
                <a:lnTo>
                  <a:pt x="1500" y="1248"/>
                </a:lnTo>
                <a:lnTo>
                  <a:pt x="1324" y="1146"/>
                </a:lnTo>
                <a:lnTo>
                  <a:pt x="1324" y="992"/>
                </a:lnTo>
                <a:lnTo>
                  <a:pt x="1504" y="886"/>
                </a:lnTo>
                <a:lnTo>
                  <a:pt x="1504" y="814"/>
                </a:lnTo>
                <a:lnTo>
                  <a:pt x="1442" y="778"/>
                </a:lnTo>
                <a:lnTo>
                  <a:pt x="1324" y="848"/>
                </a:lnTo>
                <a:lnTo>
                  <a:pt x="1324" y="546"/>
                </a:lnTo>
                <a:lnTo>
                  <a:pt x="1438" y="478"/>
                </a:lnTo>
                <a:lnTo>
                  <a:pt x="1438" y="406"/>
                </a:lnTo>
                <a:lnTo>
                  <a:pt x="1376" y="370"/>
                </a:lnTo>
                <a:lnTo>
                  <a:pt x="1324" y="402"/>
                </a:lnTo>
                <a:lnTo>
                  <a:pt x="1324" y="36"/>
                </a:lnTo>
                <a:lnTo>
                  <a:pt x="1262" y="0"/>
                </a:lnTo>
                <a:lnTo>
                  <a:pt x="1200" y="36"/>
                </a:lnTo>
                <a:lnTo>
                  <a:pt x="1200" y="402"/>
                </a:lnTo>
                <a:lnTo>
                  <a:pt x="1146" y="370"/>
                </a:lnTo>
                <a:lnTo>
                  <a:pt x="1084" y="406"/>
                </a:lnTo>
                <a:lnTo>
                  <a:pt x="1084" y="478"/>
                </a:lnTo>
                <a:lnTo>
                  <a:pt x="1200" y="546"/>
                </a:lnTo>
                <a:lnTo>
                  <a:pt x="1200" y="848"/>
                </a:lnTo>
                <a:lnTo>
                  <a:pt x="1080" y="778"/>
                </a:lnTo>
                <a:lnTo>
                  <a:pt x="1018" y="814"/>
                </a:lnTo>
                <a:lnTo>
                  <a:pt x="1018" y="886"/>
                </a:lnTo>
                <a:lnTo>
                  <a:pt x="1200" y="992"/>
                </a:lnTo>
                <a:lnTo>
                  <a:pt x="1200" y="1146"/>
                </a:lnTo>
                <a:lnTo>
                  <a:pt x="1024" y="1248"/>
                </a:lnTo>
                <a:lnTo>
                  <a:pt x="890" y="1170"/>
                </a:lnTo>
                <a:lnTo>
                  <a:pt x="888" y="962"/>
                </a:lnTo>
                <a:lnTo>
                  <a:pt x="826" y="926"/>
                </a:lnTo>
                <a:lnTo>
                  <a:pt x="764" y="962"/>
                </a:lnTo>
                <a:lnTo>
                  <a:pt x="766" y="1098"/>
                </a:lnTo>
                <a:lnTo>
                  <a:pt x="504" y="946"/>
                </a:lnTo>
                <a:lnTo>
                  <a:pt x="502" y="814"/>
                </a:lnTo>
                <a:lnTo>
                  <a:pt x="440" y="778"/>
                </a:lnTo>
                <a:lnTo>
                  <a:pt x="378" y="814"/>
                </a:lnTo>
                <a:lnTo>
                  <a:pt x="380" y="874"/>
                </a:lnTo>
                <a:lnTo>
                  <a:pt x="62" y="692"/>
                </a:lnTo>
                <a:lnTo>
                  <a:pt x="0" y="728"/>
                </a:lnTo>
                <a:lnTo>
                  <a:pt x="0" y="800"/>
                </a:lnTo>
                <a:lnTo>
                  <a:pt x="318" y="982"/>
                </a:lnTo>
                <a:lnTo>
                  <a:pt x="262" y="1014"/>
                </a:lnTo>
                <a:lnTo>
                  <a:pt x="262" y="1086"/>
                </a:lnTo>
                <a:lnTo>
                  <a:pt x="324" y="1120"/>
                </a:lnTo>
                <a:lnTo>
                  <a:pt x="442" y="1054"/>
                </a:lnTo>
                <a:lnTo>
                  <a:pt x="704" y="1206"/>
                </a:lnTo>
                <a:lnTo>
                  <a:pt x="584" y="1274"/>
                </a:lnTo>
                <a:lnTo>
                  <a:pt x="584" y="1346"/>
                </a:lnTo>
                <a:lnTo>
                  <a:pt x="646" y="1382"/>
                </a:lnTo>
                <a:lnTo>
                  <a:pt x="828" y="1278"/>
                </a:lnTo>
                <a:lnTo>
                  <a:pt x="962" y="1354"/>
                </a:lnTo>
                <a:lnTo>
                  <a:pt x="962" y="1558"/>
                </a:lnTo>
                <a:lnTo>
                  <a:pt x="828" y="1634"/>
                </a:lnTo>
                <a:lnTo>
                  <a:pt x="646" y="1532"/>
                </a:lnTo>
                <a:lnTo>
                  <a:pt x="584" y="1568"/>
                </a:lnTo>
                <a:lnTo>
                  <a:pt x="584" y="1640"/>
                </a:lnTo>
                <a:lnTo>
                  <a:pt x="704" y="1706"/>
                </a:lnTo>
                <a:lnTo>
                  <a:pt x="442" y="1858"/>
                </a:lnTo>
                <a:lnTo>
                  <a:pt x="326" y="1792"/>
                </a:lnTo>
                <a:lnTo>
                  <a:pt x="264" y="1828"/>
                </a:lnTo>
                <a:lnTo>
                  <a:pt x="264" y="1900"/>
                </a:lnTo>
                <a:lnTo>
                  <a:pt x="318" y="1930"/>
                </a:lnTo>
                <a:lnTo>
                  <a:pt x="0" y="2112"/>
                </a:lnTo>
                <a:lnTo>
                  <a:pt x="0" y="2184"/>
                </a:lnTo>
                <a:lnTo>
                  <a:pt x="62" y="2220"/>
                </a:lnTo>
                <a:lnTo>
                  <a:pt x="380" y="2036"/>
                </a:lnTo>
                <a:lnTo>
                  <a:pt x="378" y="2100"/>
                </a:lnTo>
                <a:lnTo>
                  <a:pt x="440" y="2136"/>
                </a:lnTo>
                <a:lnTo>
                  <a:pt x="502" y="2100"/>
                </a:lnTo>
                <a:lnTo>
                  <a:pt x="504" y="1964"/>
                </a:lnTo>
                <a:lnTo>
                  <a:pt x="766" y="1814"/>
                </a:lnTo>
                <a:lnTo>
                  <a:pt x="766" y="1952"/>
                </a:lnTo>
                <a:lnTo>
                  <a:pt x="828" y="1988"/>
                </a:lnTo>
                <a:lnTo>
                  <a:pt x="890" y="1952"/>
                </a:lnTo>
                <a:lnTo>
                  <a:pt x="890" y="1742"/>
                </a:lnTo>
                <a:lnTo>
                  <a:pt x="1024" y="1664"/>
                </a:lnTo>
                <a:lnTo>
                  <a:pt x="1200" y="1766"/>
                </a:lnTo>
                <a:lnTo>
                  <a:pt x="1200" y="1920"/>
                </a:lnTo>
                <a:lnTo>
                  <a:pt x="1020" y="2026"/>
                </a:lnTo>
                <a:lnTo>
                  <a:pt x="1020" y="2098"/>
                </a:lnTo>
                <a:lnTo>
                  <a:pt x="1082" y="2134"/>
                </a:lnTo>
                <a:lnTo>
                  <a:pt x="1200" y="2064"/>
                </a:lnTo>
                <a:lnTo>
                  <a:pt x="1200" y="2366"/>
                </a:lnTo>
                <a:lnTo>
                  <a:pt x="1084" y="2434"/>
                </a:lnTo>
                <a:lnTo>
                  <a:pt x="1084" y="2506"/>
                </a:lnTo>
                <a:lnTo>
                  <a:pt x="1146" y="2542"/>
                </a:lnTo>
                <a:lnTo>
                  <a:pt x="1200" y="2510"/>
                </a:lnTo>
                <a:lnTo>
                  <a:pt x="1200" y="2876"/>
                </a:lnTo>
                <a:lnTo>
                  <a:pt x="1262" y="2912"/>
                </a:lnTo>
                <a:lnTo>
                  <a:pt x="1324" y="2876"/>
                </a:lnTo>
                <a:lnTo>
                  <a:pt x="1324" y="2510"/>
                </a:lnTo>
                <a:lnTo>
                  <a:pt x="1378" y="2542"/>
                </a:lnTo>
                <a:lnTo>
                  <a:pt x="1440" y="2506"/>
                </a:lnTo>
                <a:lnTo>
                  <a:pt x="1440" y="2434"/>
                </a:lnTo>
                <a:lnTo>
                  <a:pt x="1324" y="2366"/>
                </a:lnTo>
                <a:lnTo>
                  <a:pt x="1324" y="2064"/>
                </a:lnTo>
                <a:lnTo>
                  <a:pt x="1442" y="2134"/>
                </a:lnTo>
                <a:lnTo>
                  <a:pt x="1504" y="2098"/>
                </a:lnTo>
                <a:lnTo>
                  <a:pt x="1504" y="2026"/>
                </a:lnTo>
                <a:lnTo>
                  <a:pt x="1324" y="1920"/>
                </a:lnTo>
                <a:lnTo>
                  <a:pt x="1324" y="1766"/>
                </a:lnTo>
                <a:lnTo>
                  <a:pt x="1500" y="1664"/>
                </a:lnTo>
                <a:lnTo>
                  <a:pt x="1632" y="1742"/>
                </a:lnTo>
                <a:lnTo>
                  <a:pt x="1634" y="1950"/>
                </a:lnTo>
                <a:lnTo>
                  <a:pt x="1696" y="1986"/>
                </a:lnTo>
                <a:lnTo>
                  <a:pt x="1758" y="1950"/>
                </a:lnTo>
                <a:lnTo>
                  <a:pt x="1758" y="1814"/>
                </a:lnTo>
                <a:lnTo>
                  <a:pt x="2020" y="1966"/>
                </a:lnTo>
                <a:lnTo>
                  <a:pt x="2020" y="2098"/>
                </a:lnTo>
                <a:lnTo>
                  <a:pt x="2082" y="2134"/>
                </a:lnTo>
                <a:lnTo>
                  <a:pt x="2144" y="2098"/>
                </a:lnTo>
                <a:lnTo>
                  <a:pt x="2144" y="2038"/>
                </a:lnTo>
                <a:lnTo>
                  <a:pt x="2460" y="2220"/>
                </a:lnTo>
                <a:lnTo>
                  <a:pt x="2522" y="2184"/>
                </a:lnTo>
                <a:lnTo>
                  <a:pt x="2522" y="2112"/>
                </a:lnTo>
                <a:lnTo>
                  <a:pt x="2206" y="1930"/>
                </a:lnTo>
                <a:lnTo>
                  <a:pt x="2260" y="1898"/>
                </a:lnTo>
                <a:lnTo>
                  <a:pt x="2260" y="1828"/>
                </a:lnTo>
                <a:lnTo>
                  <a:pt x="2198" y="1792"/>
                </a:lnTo>
                <a:lnTo>
                  <a:pt x="2080" y="1858"/>
                </a:lnTo>
                <a:lnTo>
                  <a:pt x="1818" y="1706"/>
                </a:lnTo>
                <a:lnTo>
                  <a:pt x="1938" y="1638"/>
                </a:lnTo>
                <a:lnTo>
                  <a:pt x="1938" y="1566"/>
                </a:lnTo>
                <a:lnTo>
                  <a:pt x="1876" y="1530"/>
                </a:lnTo>
                <a:lnTo>
                  <a:pt x="1694" y="1634"/>
                </a:lnTo>
                <a:lnTo>
                  <a:pt x="1562" y="1558"/>
                </a:lnTo>
                <a:lnTo>
                  <a:pt x="1562" y="1354"/>
                </a:lnTo>
                <a:lnTo>
                  <a:pt x="1694" y="1278"/>
                </a:lnTo>
                <a:lnTo>
                  <a:pt x="1876" y="1380"/>
                </a:lnTo>
                <a:lnTo>
                  <a:pt x="1938" y="1344"/>
                </a:lnTo>
                <a:lnTo>
                  <a:pt x="1938" y="1272"/>
                </a:lnTo>
                <a:lnTo>
                  <a:pt x="1820" y="1206"/>
                </a:lnTo>
                <a:lnTo>
                  <a:pt x="2082" y="1054"/>
                </a:lnTo>
                <a:lnTo>
                  <a:pt x="2198" y="1120"/>
                </a:lnTo>
                <a:lnTo>
                  <a:pt x="2260" y="1084"/>
                </a:lnTo>
                <a:lnTo>
                  <a:pt x="2260" y="1012"/>
                </a:lnTo>
                <a:lnTo>
                  <a:pt x="2206" y="982"/>
                </a:lnTo>
                <a:lnTo>
                  <a:pt x="2522" y="800"/>
                </a:lnTo>
                <a:lnTo>
                  <a:pt x="2522" y="728"/>
                </a:lnTo>
                <a:lnTo>
                  <a:pt x="2522" y="728"/>
                </a:lnTo>
                <a:close/>
              </a:path>
            </a:pathLst>
          </a:custGeom>
          <a:solidFill>
            <a:srgbClr val="68C0E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1189" name="Freeform 78">
            <a:extLst>
              <a:ext uri="{FF2B5EF4-FFF2-40B4-BE49-F238E27FC236}">
                <a16:creationId xmlns:a16="http://schemas.microsoft.com/office/drawing/2014/main" id="{8E157433-7B24-97E3-CB35-45A964F384E3}"/>
              </a:ext>
            </a:extLst>
          </p:cNvPr>
          <p:cNvSpPr>
            <a:spLocks noEditPoints="1"/>
          </p:cNvSpPr>
          <p:nvPr/>
        </p:nvSpPr>
        <p:spPr bwMode="auto">
          <a:xfrm>
            <a:off x="6111304" y="3632395"/>
            <a:ext cx="196240" cy="343112"/>
          </a:xfrm>
          <a:custGeom>
            <a:avLst/>
            <a:gdLst>
              <a:gd name="T0" fmla="*/ 802 w 1288"/>
              <a:gd name="T1" fmla="*/ 1512 h 2252"/>
              <a:gd name="T2" fmla="*/ 810 w 1288"/>
              <a:gd name="T3" fmla="*/ 1502 h 2252"/>
              <a:gd name="T4" fmla="*/ 814 w 1288"/>
              <a:gd name="T5" fmla="*/ 1474 h 2252"/>
              <a:gd name="T6" fmla="*/ 804 w 1288"/>
              <a:gd name="T7" fmla="*/ 1450 h 2252"/>
              <a:gd name="T8" fmla="*/ 782 w 1288"/>
              <a:gd name="T9" fmla="*/ 1436 h 2252"/>
              <a:gd name="T10" fmla="*/ 710 w 1288"/>
              <a:gd name="T11" fmla="*/ 1432 h 2252"/>
              <a:gd name="T12" fmla="*/ 696 w 1288"/>
              <a:gd name="T13" fmla="*/ 1430 h 2252"/>
              <a:gd name="T14" fmla="*/ 676 w 1288"/>
              <a:gd name="T15" fmla="*/ 1418 h 2252"/>
              <a:gd name="T16" fmla="*/ 664 w 1288"/>
              <a:gd name="T17" fmla="*/ 1394 h 2252"/>
              <a:gd name="T18" fmla="*/ 666 w 1288"/>
              <a:gd name="T19" fmla="*/ 1370 h 2252"/>
              <a:gd name="T20" fmla="*/ 1056 w 1288"/>
              <a:gd name="T21" fmla="*/ 874 h 2252"/>
              <a:gd name="T22" fmla="*/ 1064 w 1288"/>
              <a:gd name="T23" fmla="*/ 862 h 2252"/>
              <a:gd name="T24" fmla="*/ 1066 w 1288"/>
              <a:gd name="T25" fmla="*/ 838 h 2252"/>
              <a:gd name="T26" fmla="*/ 1054 w 1288"/>
              <a:gd name="T27" fmla="*/ 814 h 2252"/>
              <a:gd name="T28" fmla="*/ 1034 w 1288"/>
              <a:gd name="T29" fmla="*/ 800 h 2252"/>
              <a:gd name="T30" fmla="*/ 826 w 1288"/>
              <a:gd name="T31" fmla="*/ 798 h 2252"/>
              <a:gd name="T32" fmla="*/ 814 w 1288"/>
              <a:gd name="T33" fmla="*/ 796 h 2252"/>
              <a:gd name="T34" fmla="*/ 792 w 1288"/>
              <a:gd name="T35" fmla="*/ 784 h 2252"/>
              <a:gd name="T36" fmla="*/ 780 w 1288"/>
              <a:gd name="T37" fmla="*/ 762 h 2252"/>
              <a:gd name="T38" fmla="*/ 782 w 1288"/>
              <a:gd name="T39" fmla="*/ 736 h 2252"/>
              <a:gd name="T40" fmla="*/ 1278 w 1288"/>
              <a:gd name="T41" fmla="*/ 74 h 2252"/>
              <a:gd name="T42" fmla="*/ 1284 w 1288"/>
              <a:gd name="T43" fmla="*/ 62 h 2252"/>
              <a:gd name="T44" fmla="*/ 1286 w 1288"/>
              <a:gd name="T45" fmla="*/ 36 h 2252"/>
              <a:gd name="T46" fmla="*/ 1276 w 1288"/>
              <a:gd name="T47" fmla="*/ 14 h 2252"/>
              <a:gd name="T48" fmla="*/ 1254 w 1288"/>
              <a:gd name="T49" fmla="*/ 2 h 2252"/>
              <a:gd name="T50" fmla="*/ 468 w 1288"/>
              <a:gd name="T51" fmla="*/ 0 h 2252"/>
              <a:gd name="T52" fmla="*/ 454 w 1288"/>
              <a:gd name="T53" fmla="*/ 0 h 2252"/>
              <a:gd name="T54" fmla="*/ 434 w 1288"/>
              <a:gd name="T55" fmla="*/ 14 h 2252"/>
              <a:gd name="T56" fmla="*/ 48 w 1288"/>
              <a:gd name="T57" fmla="*/ 790 h 2252"/>
              <a:gd name="T58" fmla="*/ 44 w 1288"/>
              <a:gd name="T59" fmla="*/ 800 h 2252"/>
              <a:gd name="T60" fmla="*/ 46 w 1288"/>
              <a:gd name="T61" fmla="*/ 824 h 2252"/>
              <a:gd name="T62" fmla="*/ 58 w 1288"/>
              <a:gd name="T63" fmla="*/ 844 h 2252"/>
              <a:gd name="T64" fmla="*/ 78 w 1288"/>
              <a:gd name="T65" fmla="*/ 856 h 2252"/>
              <a:gd name="T66" fmla="*/ 264 w 1288"/>
              <a:gd name="T67" fmla="*/ 856 h 2252"/>
              <a:gd name="T68" fmla="*/ 276 w 1288"/>
              <a:gd name="T69" fmla="*/ 858 h 2252"/>
              <a:gd name="T70" fmla="*/ 298 w 1288"/>
              <a:gd name="T71" fmla="*/ 870 h 2252"/>
              <a:gd name="T72" fmla="*/ 310 w 1288"/>
              <a:gd name="T73" fmla="*/ 890 h 2252"/>
              <a:gd name="T74" fmla="*/ 310 w 1288"/>
              <a:gd name="T75" fmla="*/ 912 h 2252"/>
              <a:gd name="T76" fmla="*/ 48 w 1288"/>
              <a:gd name="T77" fmla="*/ 1448 h 2252"/>
              <a:gd name="T78" fmla="*/ 44 w 1288"/>
              <a:gd name="T79" fmla="*/ 1458 h 2252"/>
              <a:gd name="T80" fmla="*/ 46 w 1288"/>
              <a:gd name="T81" fmla="*/ 1482 h 2252"/>
              <a:gd name="T82" fmla="*/ 58 w 1288"/>
              <a:gd name="T83" fmla="*/ 1502 h 2252"/>
              <a:gd name="T84" fmla="*/ 78 w 1288"/>
              <a:gd name="T85" fmla="*/ 1514 h 2252"/>
              <a:gd name="T86" fmla="*/ 254 w 1288"/>
              <a:gd name="T87" fmla="*/ 1514 h 2252"/>
              <a:gd name="T88" fmla="*/ 266 w 1288"/>
              <a:gd name="T89" fmla="*/ 1516 h 2252"/>
              <a:gd name="T90" fmla="*/ 286 w 1288"/>
              <a:gd name="T91" fmla="*/ 1528 h 2252"/>
              <a:gd name="T92" fmla="*/ 298 w 1288"/>
              <a:gd name="T93" fmla="*/ 1548 h 2252"/>
              <a:gd name="T94" fmla="*/ 300 w 1288"/>
              <a:gd name="T95" fmla="*/ 1570 h 2252"/>
              <a:gd name="T96" fmla="*/ 6 w 1288"/>
              <a:gd name="T97" fmla="*/ 2184 h 2252"/>
              <a:gd name="T98" fmla="*/ 2 w 1288"/>
              <a:gd name="T99" fmla="*/ 2192 h 2252"/>
              <a:gd name="T100" fmla="*/ 0 w 1288"/>
              <a:gd name="T101" fmla="*/ 2210 h 2252"/>
              <a:gd name="T102" fmla="*/ 4 w 1288"/>
              <a:gd name="T103" fmla="*/ 2224 h 2252"/>
              <a:gd name="T104" fmla="*/ 14 w 1288"/>
              <a:gd name="T105" fmla="*/ 2238 h 2252"/>
              <a:gd name="T106" fmla="*/ 26 w 1288"/>
              <a:gd name="T107" fmla="*/ 2246 h 2252"/>
              <a:gd name="T108" fmla="*/ 42 w 1288"/>
              <a:gd name="T109" fmla="*/ 2252 h 2252"/>
              <a:gd name="T110" fmla="*/ 58 w 1288"/>
              <a:gd name="T111" fmla="*/ 2250 h 2252"/>
              <a:gd name="T112" fmla="*/ 74 w 1288"/>
              <a:gd name="T113" fmla="*/ 2244 h 2252"/>
              <a:gd name="T114" fmla="*/ 80 w 1288"/>
              <a:gd name="T115" fmla="*/ 2238 h 2252"/>
              <a:gd name="T116" fmla="*/ 80 w 1288"/>
              <a:gd name="T117" fmla="*/ 2238 h 2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88" h="2252">
                <a:moveTo>
                  <a:pt x="80" y="2238"/>
                </a:moveTo>
                <a:lnTo>
                  <a:pt x="802" y="1512"/>
                </a:lnTo>
                <a:lnTo>
                  <a:pt x="802" y="1512"/>
                </a:lnTo>
                <a:lnTo>
                  <a:pt x="810" y="1502"/>
                </a:lnTo>
                <a:lnTo>
                  <a:pt x="814" y="1488"/>
                </a:lnTo>
                <a:lnTo>
                  <a:pt x="814" y="1474"/>
                </a:lnTo>
                <a:lnTo>
                  <a:pt x="812" y="1462"/>
                </a:lnTo>
                <a:lnTo>
                  <a:pt x="804" y="1450"/>
                </a:lnTo>
                <a:lnTo>
                  <a:pt x="796" y="1442"/>
                </a:lnTo>
                <a:lnTo>
                  <a:pt x="782" y="1436"/>
                </a:lnTo>
                <a:lnTo>
                  <a:pt x="768" y="1432"/>
                </a:lnTo>
                <a:lnTo>
                  <a:pt x="710" y="1432"/>
                </a:lnTo>
                <a:lnTo>
                  <a:pt x="710" y="1432"/>
                </a:lnTo>
                <a:lnTo>
                  <a:pt x="696" y="1430"/>
                </a:lnTo>
                <a:lnTo>
                  <a:pt x="684" y="1426"/>
                </a:lnTo>
                <a:lnTo>
                  <a:pt x="676" y="1418"/>
                </a:lnTo>
                <a:lnTo>
                  <a:pt x="668" y="1406"/>
                </a:lnTo>
                <a:lnTo>
                  <a:pt x="664" y="1394"/>
                </a:lnTo>
                <a:lnTo>
                  <a:pt x="664" y="1382"/>
                </a:lnTo>
                <a:lnTo>
                  <a:pt x="666" y="1370"/>
                </a:lnTo>
                <a:lnTo>
                  <a:pt x="674" y="1356"/>
                </a:lnTo>
                <a:lnTo>
                  <a:pt x="1056" y="874"/>
                </a:lnTo>
                <a:lnTo>
                  <a:pt x="1056" y="874"/>
                </a:lnTo>
                <a:lnTo>
                  <a:pt x="1064" y="862"/>
                </a:lnTo>
                <a:lnTo>
                  <a:pt x="1066" y="850"/>
                </a:lnTo>
                <a:lnTo>
                  <a:pt x="1066" y="838"/>
                </a:lnTo>
                <a:lnTo>
                  <a:pt x="1062" y="826"/>
                </a:lnTo>
                <a:lnTo>
                  <a:pt x="1054" y="814"/>
                </a:lnTo>
                <a:lnTo>
                  <a:pt x="1044" y="806"/>
                </a:lnTo>
                <a:lnTo>
                  <a:pt x="1034" y="800"/>
                </a:lnTo>
                <a:lnTo>
                  <a:pt x="1020" y="798"/>
                </a:lnTo>
                <a:lnTo>
                  <a:pt x="826" y="798"/>
                </a:lnTo>
                <a:lnTo>
                  <a:pt x="826" y="798"/>
                </a:lnTo>
                <a:lnTo>
                  <a:pt x="814" y="796"/>
                </a:lnTo>
                <a:lnTo>
                  <a:pt x="802" y="792"/>
                </a:lnTo>
                <a:lnTo>
                  <a:pt x="792" y="784"/>
                </a:lnTo>
                <a:lnTo>
                  <a:pt x="784" y="772"/>
                </a:lnTo>
                <a:lnTo>
                  <a:pt x="780" y="762"/>
                </a:lnTo>
                <a:lnTo>
                  <a:pt x="780" y="748"/>
                </a:lnTo>
                <a:lnTo>
                  <a:pt x="782" y="736"/>
                </a:lnTo>
                <a:lnTo>
                  <a:pt x="790" y="724"/>
                </a:lnTo>
                <a:lnTo>
                  <a:pt x="1278" y="74"/>
                </a:lnTo>
                <a:lnTo>
                  <a:pt x="1278" y="74"/>
                </a:lnTo>
                <a:lnTo>
                  <a:pt x="1284" y="62"/>
                </a:lnTo>
                <a:lnTo>
                  <a:pt x="1288" y="50"/>
                </a:lnTo>
                <a:lnTo>
                  <a:pt x="1286" y="36"/>
                </a:lnTo>
                <a:lnTo>
                  <a:pt x="1282" y="26"/>
                </a:lnTo>
                <a:lnTo>
                  <a:pt x="1276" y="14"/>
                </a:lnTo>
                <a:lnTo>
                  <a:pt x="1266" y="6"/>
                </a:lnTo>
                <a:lnTo>
                  <a:pt x="1254" y="2"/>
                </a:lnTo>
                <a:lnTo>
                  <a:pt x="1240" y="0"/>
                </a:lnTo>
                <a:lnTo>
                  <a:pt x="468" y="0"/>
                </a:lnTo>
                <a:lnTo>
                  <a:pt x="468" y="0"/>
                </a:lnTo>
                <a:lnTo>
                  <a:pt x="454" y="0"/>
                </a:lnTo>
                <a:lnTo>
                  <a:pt x="444" y="6"/>
                </a:lnTo>
                <a:lnTo>
                  <a:pt x="434" y="14"/>
                </a:lnTo>
                <a:lnTo>
                  <a:pt x="426" y="26"/>
                </a:lnTo>
                <a:lnTo>
                  <a:pt x="48" y="790"/>
                </a:lnTo>
                <a:lnTo>
                  <a:pt x="48" y="790"/>
                </a:lnTo>
                <a:lnTo>
                  <a:pt x="44" y="800"/>
                </a:lnTo>
                <a:lnTo>
                  <a:pt x="44" y="812"/>
                </a:lnTo>
                <a:lnTo>
                  <a:pt x="46" y="824"/>
                </a:lnTo>
                <a:lnTo>
                  <a:pt x="50" y="834"/>
                </a:lnTo>
                <a:lnTo>
                  <a:pt x="58" y="844"/>
                </a:lnTo>
                <a:lnTo>
                  <a:pt x="66" y="850"/>
                </a:lnTo>
                <a:lnTo>
                  <a:pt x="78" y="856"/>
                </a:lnTo>
                <a:lnTo>
                  <a:pt x="90" y="856"/>
                </a:lnTo>
                <a:lnTo>
                  <a:pt x="264" y="856"/>
                </a:lnTo>
                <a:lnTo>
                  <a:pt x="264" y="856"/>
                </a:lnTo>
                <a:lnTo>
                  <a:pt x="276" y="858"/>
                </a:lnTo>
                <a:lnTo>
                  <a:pt x="288" y="864"/>
                </a:lnTo>
                <a:lnTo>
                  <a:pt x="298" y="870"/>
                </a:lnTo>
                <a:lnTo>
                  <a:pt x="304" y="880"/>
                </a:lnTo>
                <a:lnTo>
                  <a:pt x="310" y="890"/>
                </a:lnTo>
                <a:lnTo>
                  <a:pt x="312" y="900"/>
                </a:lnTo>
                <a:lnTo>
                  <a:pt x="310" y="912"/>
                </a:lnTo>
                <a:lnTo>
                  <a:pt x="306" y="924"/>
                </a:lnTo>
                <a:lnTo>
                  <a:pt x="48" y="1448"/>
                </a:lnTo>
                <a:lnTo>
                  <a:pt x="48" y="1448"/>
                </a:lnTo>
                <a:lnTo>
                  <a:pt x="44" y="1458"/>
                </a:lnTo>
                <a:lnTo>
                  <a:pt x="44" y="1470"/>
                </a:lnTo>
                <a:lnTo>
                  <a:pt x="46" y="1482"/>
                </a:lnTo>
                <a:lnTo>
                  <a:pt x="50" y="1492"/>
                </a:lnTo>
                <a:lnTo>
                  <a:pt x="58" y="1502"/>
                </a:lnTo>
                <a:lnTo>
                  <a:pt x="66" y="1508"/>
                </a:lnTo>
                <a:lnTo>
                  <a:pt x="78" y="1514"/>
                </a:lnTo>
                <a:lnTo>
                  <a:pt x="90" y="1514"/>
                </a:lnTo>
                <a:lnTo>
                  <a:pt x="254" y="1514"/>
                </a:lnTo>
                <a:lnTo>
                  <a:pt x="254" y="1514"/>
                </a:lnTo>
                <a:lnTo>
                  <a:pt x="266" y="1516"/>
                </a:lnTo>
                <a:lnTo>
                  <a:pt x="278" y="1522"/>
                </a:lnTo>
                <a:lnTo>
                  <a:pt x="286" y="1528"/>
                </a:lnTo>
                <a:lnTo>
                  <a:pt x="294" y="1536"/>
                </a:lnTo>
                <a:lnTo>
                  <a:pt x="298" y="1548"/>
                </a:lnTo>
                <a:lnTo>
                  <a:pt x="302" y="1558"/>
                </a:lnTo>
                <a:lnTo>
                  <a:pt x="300" y="1570"/>
                </a:lnTo>
                <a:lnTo>
                  <a:pt x="296" y="1582"/>
                </a:lnTo>
                <a:lnTo>
                  <a:pt x="6" y="2184"/>
                </a:lnTo>
                <a:lnTo>
                  <a:pt x="6" y="2184"/>
                </a:lnTo>
                <a:lnTo>
                  <a:pt x="2" y="2192"/>
                </a:lnTo>
                <a:lnTo>
                  <a:pt x="0" y="2202"/>
                </a:lnTo>
                <a:lnTo>
                  <a:pt x="0" y="2210"/>
                </a:lnTo>
                <a:lnTo>
                  <a:pt x="2" y="2218"/>
                </a:lnTo>
                <a:lnTo>
                  <a:pt x="4" y="2224"/>
                </a:lnTo>
                <a:lnTo>
                  <a:pt x="8" y="2232"/>
                </a:lnTo>
                <a:lnTo>
                  <a:pt x="14" y="2238"/>
                </a:lnTo>
                <a:lnTo>
                  <a:pt x="20" y="2242"/>
                </a:lnTo>
                <a:lnTo>
                  <a:pt x="26" y="2246"/>
                </a:lnTo>
                <a:lnTo>
                  <a:pt x="34" y="2250"/>
                </a:lnTo>
                <a:lnTo>
                  <a:pt x="42" y="2252"/>
                </a:lnTo>
                <a:lnTo>
                  <a:pt x="50" y="2252"/>
                </a:lnTo>
                <a:lnTo>
                  <a:pt x="58" y="2250"/>
                </a:lnTo>
                <a:lnTo>
                  <a:pt x="66" y="2248"/>
                </a:lnTo>
                <a:lnTo>
                  <a:pt x="74" y="2244"/>
                </a:lnTo>
                <a:lnTo>
                  <a:pt x="80" y="2238"/>
                </a:lnTo>
                <a:lnTo>
                  <a:pt x="80" y="2238"/>
                </a:lnTo>
                <a:close/>
                <a:moveTo>
                  <a:pt x="80" y="2238"/>
                </a:moveTo>
                <a:lnTo>
                  <a:pt x="80" y="2238"/>
                </a:lnTo>
                <a:close/>
              </a:path>
            </a:pathLst>
          </a:custGeom>
          <a:solidFill>
            <a:srgbClr val="FABE0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657F5A9D-B375-D618-55B1-D5F8585D6F5F}"/>
              </a:ext>
            </a:extLst>
          </p:cNvPr>
          <p:cNvGrpSpPr/>
          <p:nvPr/>
        </p:nvGrpSpPr>
        <p:grpSpPr>
          <a:xfrm>
            <a:off x="5635655" y="3286662"/>
            <a:ext cx="920692" cy="440587"/>
            <a:chOff x="2038350" y="1787525"/>
            <a:chExt cx="1479550" cy="708025"/>
          </a:xfrm>
        </p:grpSpPr>
        <p:sp>
          <p:nvSpPr>
            <p:cNvPr id="1192" name="Freeform 9">
              <a:extLst>
                <a:ext uri="{FF2B5EF4-FFF2-40B4-BE49-F238E27FC236}">
                  <a16:creationId xmlns:a16="http://schemas.microsoft.com/office/drawing/2014/main" id="{42F277A6-2DEE-BF98-DF63-7B3F1354A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350" y="1787525"/>
              <a:ext cx="1479550" cy="708025"/>
            </a:xfrm>
            <a:custGeom>
              <a:avLst/>
              <a:gdLst>
                <a:gd name="T0" fmla="*/ 548 w 932"/>
                <a:gd name="T1" fmla="*/ 4 h 446"/>
                <a:gd name="T2" fmla="*/ 614 w 932"/>
                <a:gd name="T3" fmla="*/ 20 h 446"/>
                <a:gd name="T4" fmla="*/ 674 w 932"/>
                <a:gd name="T5" fmla="*/ 46 h 446"/>
                <a:gd name="T6" fmla="*/ 714 w 932"/>
                <a:gd name="T7" fmla="*/ 50 h 446"/>
                <a:gd name="T8" fmla="*/ 790 w 932"/>
                <a:gd name="T9" fmla="*/ 42 h 446"/>
                <a:gd name="T10" fmla="*/ 848 w 932"/>
                <a:gd name="T11" fmla="*/ 58 h 446"/>
                <a:gd name="T12" fmla="*/ 904 w 932"/>
                <a:gd name="T13" fmla="*/ 96 h 446"/>
                <a:gd name="T14" fmla="*/ 924 w 932"/>
                <a:gd name="T15" fmla="*/ 126 h 446"/>
                <a:gd name="T16" fmla="*/ 932 w 932"/>
                <a:gd name="T17" fmla="*/ 160 h 446"/>
                <a:gd name="T18" fmla="*/ 930 w 932"/>
                <a:gd name="T19" fmla="*/ 182 h 446"/>
                <a:gd name="T20" fmla="*/ 906 w 932"/>
                <a:gd name="T21" fmla="*/ 226 h 446"/>
                <a:gd name="T22" fmla="*/ 848 w 932"/>
                <a:gd name="T23" fmla="*/ 262 h 446"/>
                <a:gd name="T24" fmla="*/ 798 w 932"/>
                <a:gd name="T25" fmla="*/ 272 h 446"/>
                <a:gd name="T26" fmla="*/ 772 w 932"/>
                <a:gd name="T27" fmla="*/ 330 h 446"/>
                <a:gd name="T28" fmla="*/ 728 w 932"/>
                <a:gd name="T29" fmla="*/ 380 h 446"/>
                <a:gd name="T30" fmla="*/ 666 w 932"/>
                <a:gd name="T31" fmla="*/ 416 h 446"/>
                <a:gd name="T32" fmla="*/ 592 w 932"/>
                <a:gd name="T33" fmla="*/ 438 h 446"/>
                <a:gd name="T34" fmla="*/ 510 w 932"/>
                <a:gd name="T35" fmla="*/ 446 h 446"/>
                <a:gd name="T36" fmla="*/ 456 w 932"/>
                <a:gd name="T37" fmla="*/ 440 h 446"/>
                <a:gd name="T38" fmla="*/ 388 w 932"/>
                <a:gd name="T39" fmla="*/ 424 h 446"/>
                <a:gd name="T40" fmla="*/ 328 w 932"/>
                <a:gd name="T41" fmla="*/ 396 h 446"/>
                <a:gd name="T42" fmla="*/ 294 w 932"/>
                <a:gd name="T43" fmla="*/ 390 h 446"/>
                <a:gd name="T44" fmla="*/ 246 w 932"/>
                <a:gd name="T45" fmla="*/ 396 h 446"/>
                <a:gd name="T46" fmla="*/ 192 w 932"/>
                <a:gd name="T47" fmla="*/ 386 h 446"/>
                <a:gd name="T48" fmla="*/ 152 w 932"/>
                <a:gd name="T49" fmla="*/ 368 h 446"/>
                <a:gd name="T50" fmla="*/ 102 w 932"/>
                <a:gd name="T51" fmla="*/ 326 h 446"/>
                <a:gd name="T52" fmla="*/ 78 w 932"/>
                <a:gd name="T53" fmla="*/ 324 h 446"/>
                <a:gd name="T54" fmla="*/ 52 w 932"/>
                <a:gd name="T55" fmla="*/ 318 h 446"/>
                <a:gd name="T56" fmla="*/ 16 w 932"/>
                <a:gd name="T57" fmla="*/ 290 h 446"/>
                <a:gd name="T58" fmla="*/ 0 w 932"/>
                <a:gd name="T59" fmla="*/ 256 h 446"/>
                <a:gd name="T60" fmla="*/ 2 w 932"/>
                <a:gd name="T61" fmla="*/ 232 h 446"/>
                <a:gd name="T62" fmla="*/ 24 w 932"/>
                <a:gd name="T63" fmla="*/ 210 h 446"/>
                <a:gd name="T64" fmla="*/ 58 w 932"/>
                <a:gd name="T65" fmla="*/ 202 h 446"/>
                <a:gd name="T66" fmla="*/ 84 w 932"/>
                <a:gd name="T67" fmla="*/ 204 h 446"/>
                <a:gd name="T68" fmla="*/ 120 w 932"/>
                <a:gd name="T69" fmla="*/ 170 h 446"/>
                <a:gd name="T70" fmla="*/ 172 w 932"/>
                <a:gd name="T71" fmla="*/ 154 h 446"/>
                <a:gd name="T72" fmla="*/ 212 w 932"/>
                <a:gd name="T73" fmla="*/ 156 h 446"/>
                <a:gd name="T74" fmla="*/ 242 w 932"/>
                <a:gd name="T75" fmla="*/ 102 h 446"/>
                <a:gd name="T76" fmla="*/ 288 w 932"/>
                <a:gd name="T77" fmla="*/ 58 h 446"/>
                <a:gd name="T78" fmla="*/ 348 w 932"/>
                <a:gd name="T79" fmla="*/ 24 h 446"/>
                <a:gd name="T80" fmla="*/ 418 w 932"/>
                <a:gd name="T81" fmla="*/ 4 h 446"/>
                <a:gd name="T82" fmla="*/ 498 w 932"/>
                <a:gd name="T83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32" h="446">
                  <a:moveTo>
                    <a:pt x="524" y="0"/>
                  </a:moveTo>
                  <a:lnTo>
                    <a:pt x="524" y="0"/>
                  </a:lnTo>
                  <a:lnTo>
                    <a:pt x="548" y="4"/>
                  </a:lnTo>
                  <a:lnTo>
                    <a:pt x="572" y="8"/>
                  </a:lnTo>
                  <a:lnTo>
                    <a:pt x="594" y="14"/>
                  </a:lnTo>
                  <a:lnTo>
                    <a:pt x="614" y="20"/>
                  </a:lnTo>
                  <a:lnTo>
                    <a:pt x="636" y="28"/>
                  </a:lnTo>
                  <a:lnTo>
                    <a:pt x="656" y="38"/>
                  </a:lnTo>
                  <a:lnTo>
                    <a:pt x="674" y="46"/>
                  </a:lnTo>
                  <a:lnTo>
                    <a:pt x="692" y="58"/>
                  </a:lnTo>
                  <a:lnTo>
                    <a:pt x="692" y="58"/>
                  </a:lnTo>
                  <a:lnTo>
                    <a:pt x="714" y="50"/>
                  </a:lnTo>
                  <a:lnTo>
                    <a:pt x="738" y="44"/>
                  </a:lnTo>
                  <a:lnTo>
                    <a:pt x="762" y="42"/>
                  </a:lnTo>
                  <a:lnTo>
                    <a:pt x="790" y="42"/>
                  </a:lnTo>
                  <a:lnTo>
                    <a:pt x="790" y="42"/>
                  </a:lnTo>
                  <a:lnTo>
                    <a:pt x="820" y="48"/>
                  </a:lnTo>
                  <a:lnTo>
                    <a:pt x="848" y="58"/>
                  </a:lnTo>
                  <a:lnTo>
                    <a:pt x="874" y="70"/>
                  </a:lnTo>
                  <a:lnTo>
                    <a:pt x="896" y="86"/>
                  </a:lnTo>
                  <a:lnTo>
                    <a:pt x="904" y="96"/>
                  </a:lnTo>
                  <a:lnTo>
                    <a:pt x="912" y="106"/>
                  </a:lnTo>
                  <a:lnTo>
                    <a:pt x="920" y="116"/>
                  </a:lnTo>
                  <a:lnTo>
                    <a:pt x="924" y="126"/>
                  </a:lnTo>
                  <a:lnTo>
                    <a:pt x="928" y="138"/>
                  </a:lnTo>
                  <a:lnTo>
                    <a:pt x="932" y="148"/>
                  </a:lnTo>
                  <a:lnTo>
                    <a:pt x="932" y="160"/>
                  </a:lnTo>
                  <a:lnTo>
                    <a:pt x="932" y="172"/>
                  </a:lnTo>
                  <a:lnTo>
                    <a:pt x="932" y="172"/>
                  </a:lnTo>
                  <a:lnTo>
                    <a:pt x="930" y="182"/>
                  </a:lnTo>
                  <a:lnTo>
                    <a:pt x="928" y="192"/>
                  </a:lnTo>
                  <a:lnTo>
                    <a:pt x="918" y="210"/>
                  </a:lnTo>
                  <a:lnTo>
                    <a:pt x="906" y="226"/>
                  </a:lnTo>
                  <a:lnTo>
                    <a:pt x="890" y="242"/>
                  </a:lnTo>
                  <a:lnTo>
                    <a:pt x="870" y="254"/>
                  </a:lnTo>
                  <a:lnTo>
                    <a:pt x="848" y="262"/>
                  </a:lnTo>
                  <a:lnTo>
                    <a:pt x="824" y="268"/>
                  </a:lnTo>
                  <a:lnTo>
                    <a:pt x="798" y="272"/>
                  </a:lnTo>
                  <a:lnTo>
                    <a:pt x="798" y="272"/>
                  </a:lnTo>
                  <a:lnTo>
                    <a:pt x="792" y="292"/>
                  </a:lnTo>
                  <a:lnTo>
                    <a:pt x="784" y="312"/>
                  </a:lnTo>
                  <a:lnTo>
                    <a:pt x="772" y="330"/>
                  </a:lnTo>
                  <a:lnTo>
                    <a:pt x="760" y="348"/>
                  </a:lnTo>
                  <a:lnTo>
                    <a:pt x="744" y="364"/>
                  </a:lnTo>
                  <a:lnTo>
                    <a:pt x="728" y="380"/>
                  </a:lnTo>
                  <a:lnTo>
                    <a:pt x="708" y="394"/>
                  </a:lnTo>
                  <a:lnTo>
                    <a:pt x="688" y="406"/>
                  </a:lnTo>
                  <a:lnTo>
                    <a:pt x="666" y="416"/>
                  </a:lnTo>
                  <a:lnTo>
                    <a:pt x="642" y="426"/>
                  </a:lnTo>
                  <a:lnTo>
                    <a:pt x="618" y="434"/>
                  </a:lnTo>
                  <a:lnTo>
                    <a:pt x="592" y="438"/>
                  </a:lnTo>
                  <a:lnTo>
                    <a:pt x="566" y="444"/>
                  </a:lnTo>
                  <a:lnTo>
                    <a:pt x="538" y="446"/>
                  </a:lnTo>
                  <a:lnTo>
                    <a:pt x="510" y="446"/>
                  </a:lnTo>
                  <a:lnTo>
                    <a:pt x="480" y="444"/>
                  </a:lnTo>
                  <a:lnTo>
                    <a:pt x="480" y="444"/>
                  </a:lnTo>
                  <a:lnTo>
                    <a:pt x="456" y="440"/>
                  </a:lnTo>
                  <a:lnTo>
                    <a:pt x="432" y="436"/>
                  </a:lnTo>
                  <a:lnTo>
                    <a:pt x="410" y="430"/>
                  </a:lnTo>
                  <a:lnTo>
                    <a:pt x="388" y="424"/>
                  </a:lnTo>
                  <a:lnTo>
                    <a:pt x="366" y="414"/>
                  </a:lnTo>
                  <a:lnTo>
                    <a:pt x="346" y="406"/>
                  </a:lnTo>
                  <a:lnTo>
                    <a:pt x="328" y="396"/>
                  </a:lnTo>
                  <a:lnTo>
                    <a:pt x="310" y="384"/>
                  </a:lnTo>
                  <a:lnTo>
                    <a:pt x="310" y="384"/>
                  </a:lnTo>
                  <a:lnTo>
                    <a:pt x="294" y="390"/>
                  </a:lnTo>
                  <a:lnTo>
                    <a:pt x="280" y="392"/>
                  </a:lnTo>
                  <a:lnTo>
                    <a:pt x="262" y="394"/>
                  </a:lnTo>
                  <a:lnTo>
                    <a:pt x="246" y="396"/>
                  </a:lnTo>
                  <a:lnTo>
                    <a:pt x="228" y="394"/>
                  </a:lnTo>
                  <a:lnTo>
                    <a:pt x="210" y="390"/>
                  </a:lnTo>
                  <a:lnTo>
                    <a:pt x="192" y="386"/>
                  </a:lnTo>
                  <a:lnTo>
                    <a:pt x="174" y="378"/>
                  </a:lnTo>
                  <a:lnTo>
                    <a:pt x="174" y="378"/>
                  </a:lnTo>
                  <a:lnTo>
                    <a:pt x="152" y="368"/>
                  </a:lnTo>
                  <a:lnTo>
                    <a:pt x="134" y="356"/>
                  </a:lnTo>
                  <a:lnTo>
                    <a:pt x="116" y="340"/>
                  </a:lnTo>
                  <a:lnTo>
                    <a:pt x="102" y="326"/>
                  </a:lnTo>
                  <a:lnTo>
                    <a:pt x="102" y="326"/>
                  </a:lnTo>
                  <a:lnTo>
                    <a:pt x="90" y="326"/>
                  </a:lnTo>
                  <a:lnTo>
                    <a:pt x="78" y="324"/>
                  </a:lnTo>
                  <a:lnTo>
                    <a:pt x="64" y="322"/>
                  </a:lnTo>
                  <a:lnTo>
                    <a:pt x="52" y="318"/>
                  </a:lnTo>
                  <a:lnTo>
                    <a:pt x="52" y="318"/>
                  </a:lnTo>
                  <a:lnTo>
                    <a:pt x="38" y="310"/>
                  </a:lnTo>
                  <a:lnTo>
                    <a:pt x="26" y="300"/>
                  </a:lnTo>
                  <a:lnTo>
                    <a:pt x="16" y="290"/>
                  </a:lnTo>
                  <a:lnTo>
                    <a:pt x="8" y="280"/>
                  </a:lnTo>
                  <a:lnTo>
                    <a:pt x="2" y="268"/>
                  </a:lnTo>
                  <a:lnTo>
                    <a:pt x="0" y="256"/>
                  </a:lnTo>
                  <a:lnTo>
                    <a:pt x="0" y="244"/>
                  </a:lnTo>
                  <a:lnTo>
                    <a:pt x="2" y="232"/>
                  </a:lnTo>
                  <a:lnTo>
                    <a:pt x="2" y="232"/>
                  </a:lnTo>
                  <a:lnTo>
                    <a:pt x="8" y="224"/>
                  </a:lnTo>
                  <a:lnTo>
                    <a:pt x="16" y="216"/>
                  </a:lnTo>
                  <a:lnTo>
                    <a:pt x="24" y="210"/>
                  </a:lnTo>
                  <a:lnTo>
                    <a:pt x="34" y="206"/>
                  </a:lnTo>
                  <a:lnTo>
                    <a:pt x="46" y="202"/>
                  </a:lnTo>
                  <a:lnTo>
                    <a:pt x="58" y="202"/>
                  </a:lnTo>
                  <a:lnTo>
                    <a:pt x="70" y="202"/>
                  </a:lnTo>
                  <a:lnTo>
                    <a:pt x="84" y="204"/>
                  </a:lnTo>
                  <a:lnTo>
                    <a:pt x="84" y="204"/>
                  </a:lnTo>
                  <a:lnTo>
                    <a:pt x="94" y="192"/>
                  </a:lnTo>
                  <a:lnTo>
                    <a:pt x="106" y="180"/>
                  </a:lnTo>
                  <a:lnTo>
                    <a:pt x="120" y="170"/>
                  </a:lnTo>
                  <a:lnTo>
                    <a:pt x="136" y="162"/>
                  </a:lnTo>
                  <a:lnTo>
                    <a:pt x="154" y="158"/>
                  </a:lnTo>
                  <a:lnTo>
                    <a:pt x="172" y="154"/>
                  </a:lnTo>
                  <a:lnTo>
                    <a:pt x="192" y="154"/>
                  </a:lnTo>
                  <a:lnTo>
                    <a:pt x="212" y="156"/>
                  </a:lnTo>
                  <a:lnTo>
                    <a:pt x="212" y="156"/>
                  </a:lnTo>
                  <a:lnTo>
                    <a:pt x="220" y="136"/>
                  </a:lnTo>
                  <a:lnTo>
                    <a:pt x="230" y="118"/>
                  </a:lnTo>
                  <a:lnTo>
                    <a:pt x="242" y="102"/>
                  </a:lnTo>
                  <a:lnTo>
                    <a:pt x="254" y="86"/>
                  </a:lnTo>
                  <a:lnTo>
                    <a:pt x="270" y="72"/>
                  </a:lnTo>
                  <a:lnTo>
                    <a:pt x="288" y="58"/>
                  </a:lnTo>
                  <a:lnTo>
                    <a:pt x="306" y="46"/>
                  </a:lnTo>
                  <a:lnTo>
                    <a:pt x="326" y="34"/>
                  </a:lnTo>
                  <a:lnTo>
                    <a:pt x="348" y="24"/>
                  </a:lnTo>
                  <a:lnTo>
                    <a:pt x="370" y="16"/>
                  </a:lnTo>
                  <a:lnTo>
                    <a:pt x="394" y="10"/>
                  </a:lnTo>
                  <a:lnTo>
                    <a:pt x="418" y="4"/>
                  </a:lnTo>
                  <a:lnTo>
                    <a:pt x="444" y="0"/>
                  </a:lnTo>
                  <a:lnTo>
                    <a:pt x="470" y="0"/>
                  </a:lnTo>
                  <a:lnTo>
                    <a:pt x="498" y="0"/>
                  </a:lnTo>
                  <a:lnTo>
                    <a:pt x="524" y="0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193" name="Freeform 10">
              <a:extLst>
                <a:ext uri="{FF2B5EF4-FFF2-40B4-BE49-F238E27FC236}">
                  <a16:creationId xmlns:a16="http://schemas.microsoft.com/office/drawing/2014/main" id="{F93B330E-F110-2A50-4E42-BC4AA9F87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50" y="1806575"/>
              <a:ext cx="1200150" cy="533400"/>
            </a:xfrm>
            <a:custGeom>
              <a:avLst/>
              <a:gdLst>
                <a:gd name="T0" fmla="*/ 212 w 756"/>
                <a:gd name="T1" fmla="*/ 32 h 336"/>
                <a:gd name="T2" fmla="*/ 244 w 756"/>
                <a:gd name="T3" fmla="*/ 16 h 336"/>
                <a:gd name="T4" fmla="*/ 308 w 756"/>
                <a:gd name="T5" fmla="*/ 2 h 336"/>
                <a:gd name="T6" fmla="*/ 396 w 756"/>
                <a:gd name="T7" fmla="*/ 2 h 336"/>
                <a:gd name="T8" fmla="*/ 430 w 756"/>
                <a:gd name="T9" fmla="*/ 6 h 336"/>
                <a:gd name="T10" fmla="*/ 482 w 756"/>
                <a:gd name="T11" fmla="*/ 20 h 336"/>
                <a:gd name="T12" fmla="*/ 516 w 756"/>
                <a:gd name="T13" fmla="*/ 36 h 336"/>
                <a:gd name="T14" fmla="*/ 536 w 756"/>
                <a:gd name="T15" fmla="*/ 52 h 336"/>
                <a:gd name="T16" fmla="*/ 552 w 756"/>
                <a:gd name="T17" fmla="*/ 74 h 336"/>
                <a:gd name="T18" fmla="*/ 558 w 756"/>
                <a:gd name="T19" fmla="*/ 84 h 336"/>
                <a:gd name="T20" fmla="*/ 570 w 756"/>
                <a:gd name="T21" fmla="*/ 86 h 336"/>
                <a:gd name="T22" fmla="*/ 592 w 756"/>
                <a:gd name="T23" fmla="*/ 78 h 336"/>
                <a:gd name="T24" fmla="*/ 620 w 756"/>
                <a:gd name="T25" fmla="*/ 68 h 336"/>
                <a:gd name="T26" fmla="*/ 676 w 756"/>
                <a:gd name="T27" fmla="*/ 54 h 336"/>
                <a:gd name="T28" fmla="*/ 702 w 756"/>
                <a:gd name="T29" fmla="*/ 54 h 336"/>
                <a:gd name="T30" fmla="*/ 724 w 756"/>
                <a:gd name="T31" fmla="*/ 60 h 336"/>
                <a:gd name="T32" fmla="*/ 740 w 756"/>
                <a:gd name="T33" fmla="*/ 70 h 336"/>
                <a:gd name="T34" fmla="*/ 752 w 756"/>
                <a:gd name="T35" fmla="*/ 90 h 336"/>
                <a:gd name="T36" fmla="*/ 756 w 756"/>
                <a:gd name="T37" fmla="*/ 116 h 336"/>
                <a:gd name="T38" fmla="*/ 756 w 756"/>
                <a:gd name="T39" fmla="*/ 128 h 336"/>
                <a:gd name="T40" fmla="*/ 750 w 756"/>
                <a:gd name="T41" fmla="*/ 142 h 336"/>
                <a:gd name="T42" fmla="*/ 740 w 756"/>
                <a:gd name="T43" fmla="*/ 144 h 336"/>
                <a:gd name="T44" fmla="*/ 716 w 756"/>
                <a:gd name="T45" fmla="*/ 140 h 336"/>
                <a:gd name="T46" fmla="*/ 696 w 756"/>
                <a:gd name="T47" fmla="*/ 138 h 336"/>
                <a:gd name="T48" fmla="*/ 676 w 756"/>
                <a:gd name="T49" fmla="*/ 146 h 336"/>
                <a:gd name="T50" fmla="*/ 656 w 756"/>
                <a:gd name="T51" fmla="*/ 166 h 336"/>
                <a:gd name="T52" fmla="*/ 634 w 756"/>
                <a:gd name="T53" fmla="*/ 206 h 336"/>
                <a:gd name="T54" fmla="*/ 624 w 756"/>
                <a:gd name="T55" fmla="*/ 232 h 336"/>
                <a:gd name="T56" fmla="*/ 594 w 756"/>
                <a:gd name="T57" fmla="*/ 272 h 336"/>
                <a:gd name="T58" fmla="*/ 558 w 756"/>
                <a:gd name="T59" fmla="*/ 304 h 336"/>
                <a:gd name="T60" fmla="*/ 518 w 756"/>
                <a:gd name="T61" fmla="*/ 324 h 336"/>
                <a:gd name="T62" fmla="*/ 476 w 756"/>
                <a:gd name="T63" fmla="*/ 334 h 336"/>
                <a:gd name="T64" fmla="*/ 432 w 756"/>
                <a:gd name="T65" fmla="*/ 336 h 336"/>
                <a:gd name="T66" fmla="*/ 394 w 756"/>
                <a:gd name="T67" fmla="*/ 330 h 336"/>
                <a:gd name="T68" fmla="*/ 358 w 756"/>
                <a:gd name="T69" fmla="*/ 314 h 336"/>
                <a:gd name="T70" fmla="*/ 344 w 756"/>
                <a:gd name="T71" fmla="*/ 302 h 336"/>
                <a:gd name="T72" fmla="*/ 296 w 756"/>
                <a:gd name="T73" fmla="*/ 270 h 336"/>
                <a:gd name="T74" fmla="*/ 258 w 756"/>
                <a:gd name="T75" fmla="*/ 260 h 336"/>
                <a:gd name="T76" fmla="*/ 226 w 756"/>
                <a:gd name="T77" fmla="*/ 268 h 336"/>
                <a:gd name="T78" fmla="*/ 194 w 756"/>
                <a:gd name="T79" fmla="*/ 288 h 336"/>
                <a:gd name="T80" fmla="*/ 176 w 756"/>
                <a:gd name="T81" fmla="*/ 300 h 336"/>
                <a:gd name="T82" fmla="*/ 140 w 756"/>
                <a:gd name="T83" fmla="*/ 308 h 336"/>
                <a:gd name="T84" fmla="*/ 106 w 756"/>
                <a:gd name="T85" fmla="*/ 300 h 336"/>
                <a:gd name="T86" fmla="*/ 80 w 756"/>
                <a:gd name="T87" fmla="*/ 282 h 336"/>
                <a:gd name="T88" fmla="*/ 72 w 756"/>
                <a:gd name="T89" fmla="*/ 268 h 336"/>
                <a:gd name="T90" fmla="*/ 64 w 756"/>
                <a:gd name="T91" fmla="*/ 258 h 336"/>
                <a:gd name="T92" fmla="*/ 38 w 756"/>
                <a:gd name="T93" fmla="*/ 246 h 336"/>
                <a:gd name="T94" fmla="*/ 12 w 756"/>
                <a:gd name="T95" fmla="*/ 240 h 336"/>
                <a:gd name="T96" fmla="*/ 2 w 756"/>
                <a:gd name="T97" fmla="*/ 232 h 336"/>
                <a:gd name="T98" fmla="*/ 0 w 756"/>
                <a:gd name="T99" fmla="*/ 224 h 336"/>
                <a:gd name="T100" fmla="*/ 2 w 756"/>
                <a:gd name="T101" fmla="*/ 208 h 336"/>
                <a:gd name="T102" fmla="*/ 6 w 756"/>
                <a:gd name="T103" fmla="*/ 198 h 336"/>
                <a:gd name="T104" fmla="*/ 18 w 756"/>
                <a:gd name="T105" fmla="*/ 184 h 336"/>
                <a:gd name="T106" fmla="*/ 38 w 756"/>
                <a:gd name="T107" fmla="*/ 172 h 336"/>
                <a:gd name="T108" fmla="*/ 66 w 756"/>
                <a:gd name="T109" fmla="*/ 164 h 336"/>
                <a:gd name="T110" fmla="*/ 88 w 756"/>
                <a:gd name="T111" fmla="*/ 162 h 336"/>
                <a:gd name="T112" fmla="*/ 92 w 756"/>
                <a:gd name="T113" fmla="*/ 162 h 336"/>
                <a:gd name="T114" fmla="*/ 116 w 756"/>
                <a:gd name="T115" fmla="*/ 154 h 336"/>
                <a:gd name="T116" fmla="*/ 136 w 756"/>
                <a:gd name="T117" fmla="*/ 136 h 336"/>
                <a:gd name="T118" fmla="*/ 146 w 756"/>
                <a:gd name="T119" fmla="*/ 122 h 336"/>
                <a:gd name="T120" fmla="*/ 168 w 756"/>
                <a:gd name="T121" fmla="*/ 78 h 336"/>
                <a:gd name="T122" fmla="*/ 186 w 756"/>
                <a:gd name="T123" fmla="*/ 54 h 336"/>
                <a:gd name="T124" fmla="*/ 212 w 756"/>
                <a:gd name="T125" fmla="*/ 3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6" h="336">
                  <a:moveTo>
                    <a:pt x="212" y="32"/>
                  </a:moveTo>
                  <a:lnTo>
                    <a:pt x="212" y="32"/>
                  </a:lnTo>
                  <a:lnTo>
                    <a:pt x="244" y="16"/>
                  </a:lnTo>
                  <a:lnTo>
                    <a:pt x="244" y="16"/>
                  </a:lnTo>
                  <a:lnTo>
                    <a:pt x="274" y="8"/>
                  </a:lnTo>
                  <a:lnTo>
                    <a:pt x="308" y="2"/>
                  </a:lnTo>
                  <a:lnTo>
                    <a:pt x="348" y="0"/>
                  </a:lnTo>
                  <a:lnTo>
                    <a:pt x="396" y="2"/>
                  </a:lnTo>
                  <a:lnTo>
                    <a:pt x="396" y="2"/>
                  </a:lnTo>
                  <a:lnTo>
                    <a:pt x="430" y="6"/>
                  </a:lnTo>
                  <a:lnTo>
                    <a:pt x="458" y="12"/>
                  </a:lnTo>
                  <a:lnTo>
                    <a:pt x="482" y="20"/>
                  </a:lnTo>
                  <a:lnTo>
                    <a:pt x="502" y="28"/>
                  </a:lnTo>
                  <a:lnTo>
                    <a:pt x="516" y="36"/>
                  </a:lnTo>
                  <a:lnTo>
                    <a:pt x="528" y="44"/>
                  </a:lnTo>
                  <a:lnTo>
                    <a:pt x="536" y="52"/>
                  </a:lnTo>
                  <a:lnTo>
                    <a:pt x="542" y="60"/>
                  </a:lnTo>
                  <a:lnTo>
                    <a:pt x="552" y="74"/>
                  </a:lnTo>
                  <a:lnTo>
                    <a:pt x="554" y="80"/>
                  </a:lnTo>
                  <a:lnTo>
                    <a:pt x="558" y="84"/>
                  </a:lnTo>
                  <a:lnTo>
                    <a:pt x="564" y="86"/>
                  </a:lnTo>
                  <a:lnTo>
                    <a:pt x="570" y="86"/>
                  </a:lnTo>
                  <a:lnTo>
                    <a:pt x="580" y="84"/>
                  </a:lnTo>
                  <a:lnTo>
                    <a:pt x="592" y="78"/>
                  </a:lnTo>
                  <a:lnTo>
                    <a:pt x="592" y="78"/>
                  </a:lnTo>
                  <a:lnTo>
                    <a:pt x="620" y="68"/>
                  </a:lnTo>
                  <a:lnTo>
                    <a:pt x="648" y="58"/>
                  </a:lnTo>
                  <a:lnTo>
                    <a:pt x="676" y="54"/>
                  </a:lnTo>
                  <a:lnTo>
                    <a:pt x="688" y="54"/>
                  </a:lnTo>
                  <a:lnTo>
                    <a:pt x="702" y="54"/>
                  </a:lnTo>
                  <a:lnTo>
                    <a:pt x="712" y="56"/>
                  </a:lnTo>
                  <a:lnTo>
                    <a:pt x="724" y="60"/>
                  </a:lnTo>
                  <a:lnTo>
                    <a:pt x="732" y="64"/>
                  </a:lnTo>
                  <a:lnTo>
                    <a:pt x="740" y="70"/>
                  </a:lnTo>
                  <a:lnTo>
                    <a:pt x="748" y="80"/>
                  </a:lnTo>
                  <a:lnTo>
                    <a:pt x="752" y="90"/>
                  </a:lnTo>
                  <a:lnTo>
                    <a:pt x="756" y="102"/>
                  </a:lnTo>
                  <a:lnTo>
                    <a:pt x="756" y="116"/>
                  </a:lnTo>
                  <a:lnTo>
                    <a:pt x="756" y="116"/>
                  </a:lnTo>
                  <a:lnTo>
                    <a:pt x="756" y="128"/>
                  </a:lnTo>
                  <a:lnTo>
                    <a:pt x="754" y="138"/>
                  </a:lnTo>
                  <a:lnTo>
                    <a:pt x="750" y="142"/>
                  </a:lnTo>
                  <a:lnTo>
                    <a:pt x="746" y="144"/>
                  </a:lnTo>
                  <a:lnTo>
                    <a:pt x="740" y="144"/>
                  </a:lnTo>
                  <a:lnTo>
                    <a:pt x="732" y="144"/>
                  </a:lnTo>
                  <a:lnTo>
                    <a:pt x="716" y="140"/>
                  </a:lnTo>
                  <a:lnTo>
                    <a:pt x="706" y="138"/>
                  </a:lnTo>
                  <a:lnTo>
                    <a:pt x="696" y="138"/>
                  </a:lnTo>
                  <a:lnTo>
                    <a:pt x="686" y="140"/>
                  </a:lnTo>
                  <a:lnTo>
                    <a:pt x="676" y="146"/>
                  </a:lnTo>
                  <a:lnTo>
                    <a:pt x="666" y="154"/>
                  </a:lnTo>
                  <a:lnTo>
                    <a:pt x="656" y="166"/>
                  </a:lnTo>
                  <a:lnTo>
                    <a:pt x="644" y="184"/>
                  </a:lnTo>
                  <a:lnTo>
                    <a:pt x="634" y="206"/>
                  </a:lnTo>
                  <a:lnTo>
                    <a:pt x="634" y="206"/>
                  </a:lnTo>
                  <a:lnTo>
                    <a:pt x="624" y="232"/>
                  </a:lnTo>
                  <a:lnTo>
                    <a:pt x="610" y="254"/>
                  </a:lnTo>
                  <a:lnTo>
                    <a:pt x="594" y="272"/>
                  </a:lnTo>
                  <a:lnTo>
                    <a:pt x="578" y="290"/>
                  </a:lnTo>
                  <a:lnTo>
                    <a:pt x="558" y="304"/>
                  </a:lnTo>
                  <a:lnTo>
                    <a:pt x="538" y="316"/>
                  </a:lnTo>
                  <a:lnTo>
                    <a:pt x="518" y="324"/>
                  </a:lnTo>
                  <a:lnTo>
                    <a:pt x="496" y="330"/>
                  </a:lnTo>
                  <a:lnTo>
                    <a:pt x="476" y="334"/>
                  </a:lnTo>
                  <a:lnTo>
                    <a:pt x="454" y="336"/>
                  </a:lnTo>
                  <a:lnTo>
                    <a:pt x="432" y="336"/>
                  </a:lnTo>
                  <a:lnTo>
                    <a:pt x="412" y="334"/>
                  </a:lnTo>
                  <a:lnTo>
                    <a:pt x="394" y="330"/>
                  </a:lnTo>
                  <a:lnTo>
                    <a:pt x="374" y="322"/>
                  </a:lnTo>
                  <a:lnTo>
                    <a:pt x="358" y="314"/>
                  </a:lnTo>
                  <a:lnTo>
                    <a:pt x="344" y="302"/>
                  </a:lnTo>
                  <a:lnTo>
                    <a:pt x="344" y="302"/>
                  </a:lnTo>
                  <a:lnTo>
                    <a:pt x="318" y="282"/>
                  </a:lnTo>
                  <a:lnTo>
                    <a:pt x="296" y="270"/>
                  </a:lnTo>
                  <a:lnTo>
                    <a:pt x="276" y="262"/>
                  </a:lnTo>
                  <a:lnTo>
                    <a:pt x="258" y="260"/>
                  </a:lnTo>
                  <a:lnTo>
                    <a:pt x="242" y="262"/>
                  </a:lnTo>
                  <a:lnTo>
                    <a:pt x="226" y="268"/>
                  </a:lnTo>
                  <a:lnTo>
                    <a:pt x="210" y="276"/>
                  </a:lnTo>
                  <a:lnTo>
                    <a:pt x="194" y="288"/>
                  </a:lnTo>
                  <a:lnTo>
                    <a:pt x="194" y="288"/>
                  </a:lnTo>
                  <a:lnTo>
                    <a:pt x="176" y="300"/>
                  </a:lnTo>
                  <a:lnTo>
                    <a:pt x="158" y="306"/>
                  </a:lnTo>
                  <a:lnTo>
                    <a:pt x="140" y="308"/>
                  </a:lnTo>
                  <a:lnTo>
                    <a:pt x="122" y="306"/>
                  </a:lnTo>
                  <a:lnTo>
                    <a:pt x="106" y="300"/>
                  </a:lnTo>
                  <a:lnTo>
                    <a:pt x="92" y="292"/>
                  </a:lnTo>
                  <a:lnTo>
                    <a:pt x="80" y="282"/>
                  </a:lnTo>
                  <a:lnTo>
                    <a:pt x="72" y="268"/>
                  </a:lnTo>
                  <a:lnTo>
                    <a:pt x="72" y="268"/>
                  </a:lnTo>
                  <a:lnTo>
                    <a:pt x="68" y="262"/>
                  </a:lnTo>
                  <a:lnTo>
                    <a:pt x="64" y="258"/>
                  </a:lnTo>
                  <a:lnTo>
                    <a:pt x="52" y="250"/>
                  </a:lnTo>
                  <a:lnTo>
                    <a:pt x="38" y="246"/>
                  </a:lnTo>
                  <a:lnTo>
                    <a:pt x="24" y="242"/>
                  </a:lnTo>
                  <a:lnTo>
                    <a:pt x="12" y="240"/>
                  </a:lnTo>
                  <a:lnTo>
                    <a:pt x="6" y="236"/>
                  </a:lnTo>
                  <a:lnTo>
                    <a:pt x="2" y="232"/>
                  </a:lnTo>
                  <a:lnTo>
                    <a:pt x="0" y="228"/>
                  </a:lnTo>
                  <a:lnTo>
                    <a:pt x="0" y="224"/>
                  </a:lnTo>
                  <a:lnTo>
                    <a:pt x="0" y="216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6" y="198"/>
                  </a:lnTo>
                  <a:lnTo>
                    <a:pt x="12" y="192"/>
                  </a:lnTo>
                  <a:lnTo>
                    <a:pt x="18" y="184"/>
                  </a:lnTo>
                  <a:lnTo>
                    <a:pt x="24" y="180"/>
                  </a:lnTo>
                  <a:lnTo>
                    <a:pt x="38" y="172"/>
                  </a:lnTo>
                  <a:lnTo>
                    <a:pt x="52" y="166"/>
                  </a:lnTo>
                  <a:lnTo>
                    <a:pt x="66" y="164"/>
                  </a:lnTo>
                  <a:lnTo>
                    <a:pt x="78" y="162"/>
                  </a:lnTo>
                  <a:lnTo>
                    <a:pt x="88" y="162"/>
                  </a:lnTo>
                  <a:lnTo>
                    <a:pt x="88" y="162"/>
                  </a:lnTo>
                  <a:lnTo>
                    <a:pt x="92" y="162"/>
                  </a:lnTo>
                  <a:lnTo>
                    <a:pt x="108" y="158"/>
                  </a:lnTo>
                  <a:lnTo>
                    <a:pt x="116" y="154"/>
                  </a:lnTo>
                  <a:lnTo>
                    <a:pt x="126" y="146"/>
                  </a:lnTo>
                  <a:lnTo>
                    <a:pt x="136" y="136"/>
                  </a:lnTo>
                  <a:lnTo>
                    <a:pt x="146" y="122"/>
                  </a:lnTo>
                  <a:lnTo>
                    <a:pt x="146" y="122"/>
                  </a:lnTo>
                  <a:lnTo>
                    <a:pt x="156" y="102"/>
                  </a:lnTo>
                  <a:lnTo>
                    <a:pt x="168" y="78"/>
                  </a:lnTo>
                  <a:lnTo>
                    <a:pt x="176" y="66"/>
                  </a:lnTo>
                  <a:lnTo>
                    <a:pt x="186" y="54"/>
                  </a:lnTo>
                  <a:lnTo>
                    <a:pt x="198" y="42"/>
                  </a:lnTo>
                  <a:lnTo>
                    <a:pt x="212" y="32"/>
                  </a:lnTo>
                  <a:lnTo>
                    <a:pt x="212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194" name="Freeform 11">
              <a:extLst>
                <a:ext uri="{FF2B5EF4-FFF2-40B4-BE49-F238E27FC236}">
                  <a16:creationId xmlns:a16="http://schemas.microsoft.com/office/drawing/2014/main" id="{8B5E0006-639F-F349-C97A-67DB807322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2975" y="1870075"/>
              <a:ext cx="952500" cy="409575"/>
            </a:xfrm>
            <a:custGeom>
              <a:avLst/>
              <a:gdLst>
                <a:gd name="T0" fmla="*/ 360 w 600"/>
                <a:gd name="T1" fmla="*/ 6 h 258"/>
                <a:gd name="T2" fmla="*/ 332 w 600"/>
                <a:gd name="T3" fmla="*/ 2 h 258"/>
                <a:gd name="T4" fmla="*/ 288 w 600"/>
                <a:gd name="T5" fmla="*/ 2 h 258"/>
                <a:gd name="T6" fmla="*/ 252 w 600"/>
                <a:gd name="T7" fmla="*/ 6 h 258"/>
                <a:gd name="T8" fmla="*/ 216 w 600"/>
                <a:gd name="T9" fmla="*/ 20 h 258"/>
                <a:gd name="T10" fmla="*/ 184 w 600"/>
                <a:gd name="T11" fmla="*/ 44 h 258"/>
                <a:gd name="T12" fmla="*/ 160 w 600"/>
                <a:gd name="T13" fmla="*/ 80 h 258"/>
                <a:gd name="T14" fmla="*/ 150 w 600"/>
                <a:gd name="T15" fmla="*/ 104 h 258"/>
                <a:gd name="T16" fmla="*/ 144 w 600"/>
                <a:gd name="T17" fmla="*/ 148 h 258"/>
                <a:gd name="T18" fmla="*/ 148 w 600"/>
                <a:gd name="T19" fmla="*/ 174 h 258"/>
                <a:gd name="T20" fmla="*/ 164 w 600"/>
                <a:gd name="T21" fmla="*/ 190 h 258"/>
                <a:gd name="T22" fmla="*/ 186 w 600"/>
                <a:gd name="T23" fmla="*/ 194 h 258"/>
                <a:gd name="T24" fmla="*/ 244 w 600"/>
                <a:gd name="T25" fmla="*/ 196 h 258"/>
                <a:gd name="T26" fmla="*/ 274 w 600"/>
                <a:gd name="T27" fmla="*/ 198 h 258"/>
                <a:gd name="T28" fmla="*/ 302 w 600"/>
                <a:gd name="T29" fmla="*/ 208 h 258"/>
                <a:gd name="T30" fmla="*/ 348 w 600"/>
                <a:gd name="T31" fmla="*/ 236 h 258"/>
                <a:gd name="T32" fmla="*/ 394 w 600"/>
                <a:gd name="T33" fmla="*/ 256 h 258"/>
                <a:gd name="T34" fmla="*/ 418 w 600"/>
                <a:gd name="T35" fmla="*/ 258 h 258"/>
                <a:gd name="T36" fmla="*/ 442 w 600"/>
                <a:gd name="T37" fmla="*/ 256 h 258"/>
                <a:gd name="T38" fmla="*/ 468 w 600"/>
                <a:gd name="T39" fmla="*/ 246 h 258"/>
                <a:gd name="T40" fmla="*/ 498 w 600"/>
                <a:gd name="T41" fmla="*/ 230 h 258"/>
                <a:gd name="T42" fmla="*/ 526 w 600"/>
                <a:gd name="T43" fmla="*/ 210 h 258"/>
                <a:gd name="T44" fmla="*/ 572 w 600"/>
                <a:gd name="T45" fmla="*/ 170 h 258"/>
                <a:gd name="T46" fmla="*/ 596 w 600"/>
                <a:gd name="T47" fmla="*/ 136 h 258"/>
                <a:gd name="T48" fmla="*/ 600 w 600"/>
                <a:gd name="T49" fmla="*/ 122 h 258"/>
                <a:gd name="T50" fmla="*/ 596 w 600"/>
                <a:gd name="T51" fmla="*/ 108 h 258"/>
                <a:gd name="T52" fmla="*/ 586 w 600"/>
                <a:gd name="T53" fmla="*/ 94 h 258"/>
                <a:gd name="T54" fmla="*/ 572 w 600"/>
                <a:gd name="T55" fmla="*/ 86 h 258"/>
                <a:gd name="T56" fmla="*/ 532 w 600"/>
                <a:gd name="T57" fmla="*/ 68 h 258"/>
                <a:gd name="T58" fmla="*/ 504 w 600"/>
                <a:gd name="T59" fmla="*/ 58 h 258"/>
                <a:gd name="T60" fmla="*/ 476 w 600"/>
                <a:gd name="T61" fmla="*/ 38 h 258"/>
                <a:gd name="T62" fmla="*/ 460 w 600"/>
                <a:gd name="T63" fmla="*/ 26 h 258"/>
                <a:gd name="T64" fmla="*/ 422 w 600"/>
                <a:gd name="T65" fmla="*/ 12 h 258"/>
                <a:gd name="T66" fmla="*/ 372 w 600"/>
                <a:gd name="T67" fmla="*/ 6 h 258"/>
                <a:gd name="T68" fmla="*/ 360 w 600"/>
                <a:gd name="T69" fmla="*/ 6 h 258"/>
                <a:gd name="T70" fmla="*/ 62 w 600"/>
                <a:gd name="T71" fmla="*/ 140 h 258"/>
                <a:gd name="T72" fmla="*/ 36 w 600"/>
                <a:gd name="T73" fmla="*/ 146 h 258"/>
                <a:gd name="T74" fmla="*/ 16 w 600"/>
                <a:gd name="T75" fmla="*/ 154 h 258"/>
                <a:gd name="T76" fmla="*/ 2 w 600"/>
                <a:gd name="T77" fmla="*/ 170 h 258"/>
                <a:gd name="T78" fmla="*/ 0 w 600"/>
                <a:gd name="T79" fmla="*/ 178 h 258"/>
                <a:gd name="T80" fmla="*/ 4 w 600"/>
                <a:gd name="T81" fmla="*/ 188 h 258"/>
                <a:gd name="T82" fmla="*/ 24 w 600"/>
                <a:gd name="T83" fmla="*/ 196 h 258"/>
                <a:gd name="T84" fmla="*/ 42 w 600"/>
                <a:gd name="T85" fmla="*/ 204 h 258"/>
                <a:gd name="T86" fmla="*/ 54 w 600"/>
                <a:gd name="T87" fmla="*/ 210 h 258"/>
                <a:gd name="T88" fmla="*/ 76 w 600"/>
                <a:gd name="T89" fmla="*/ 218 h 258"/>
                <a:gd name="T90" fmla="*/ 100 w 600"/>
                <a:gd name="T91" fmla="*/ 220 h 258"/>
                <a:gd name="T92" fmla="*/ 120 w 600"/>
                <a:gd name="T93" fmla="*/ 212 h 258"/>
                <a:gd name="T94" fmla="*/ 126 w 600"/>
                <a:gd name="T95" fmla="*/ 204 h 258"/>
                <a:gd name="T96" fmla="*/ 134 w 600"/>
                <a:gd name="T97" fmla="*/ 184 h 258"/>
                <a:gd name="T98" fmla="*/ 134 w 600"/>
                <a:gd name="T99" fmla="*/ 166 h 258"/>
                <a:gd name="T100" fmla="*/ 126 w 600"/>
                <a:gd name="T101" fmla="*/ 152 h 258"/>
                <a:gd name="T102" fmla="*/ 112 w 600"/>
                <a:gd name="T103" fmla="*/ 142 h 258"/>
                <a:gd name="T104" fmla="*/ 94 w 600"/>
                <a:gd name="T105" fmla="*/ 140 h 258"/>
                <a:gd name="T106" fmla="*/ 62 w 600"/>
                <a:gd name="T107" fmla="*/ 14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0" h="258">
                  <a:moveTo>
                    <a:pt x="360" y="6"/>
                  </a:moveTo>
                  <a:lnTo>
                    <a:pt x="360" y="6"/>
                  </a:lnTo>
                  <a:lnTo>
                    <a:pt x="352" y="4"/>
                  </a:lnTo>
                  <a:lnTo>
                    <a:pt x="332" y="2"/>
                  </a:lnTo>
                  <a:lnTo>
                    <a:pt x="304" y="0"/>
                  </a:lnTo>
                  <a:lnTo>
                    <a:pt x="288" y="2"/>
                  </a:lnTo>
                  <a:lnTo>
                    <a:pt x="270" y="2"/>
                  </a:lnTo>
                  <a:lnTo>
                    <a:pt x="252" y="6"/>
                  </a:lnTo>
                  <a:lnTo>
                    <a:pt x="234" y="12"/>
                  </a:lnTo>
                  <a:lnTo>
                    <a:pt x="216" y="20"/>
                  </a:lnTo>
                  <a:lnTo>
                    <a:pt x="200" y="30"/>
                  </a:lnTo>
                  <a:lnTo>
                    <a:pt x="184" y="44"/>
                  </a:lnTo>
                  <a:lnTo>
                    <a:pt x="172" y="60"/>
                  </a:lnTo>
                  <a:lnTo>
                    <a:pt x="160" y="80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46" y="128"/>
                  </a:lnTo>
                  <a:lnTo>
                    <a:pt x="144" y="148"/>
                  </a:lnTo>
                  <a:lnTo>
                    <a:pt x="144" y="164"/>
                  </a:lnTo>
                  <a:lnTo>
                    <a:pt x="148" y="174"/>
                  </a:lnTo>
                  <a:lnTo>
                    <a:pt x="156" y="184"/>
                  </a:lnTo>
                  <a:lnTo>
                    <a:pt x="164" y="190"/>
                  </a:lnTo>
                  <a:lnTo>
                    <a:pt x="174" y="192"/>
                  </a:lnTo>
                  <a:lnTo>
                    <a:pt x="186" y="194"/>
                  </a:lnTo>
                  <a:lnTo>
                    <a:pt x="214" y="196"/>
                  </a:lnTo>
                  <a:lnTo>
                    <a:pt x="244" y="196"/>
                  </a:lnTo>
                  <a:lnTo>
                    <a:pt x="260" y="196"/>
                  </a:lnTo>
                  <a:lnTo>
                    <a:pt x="274" y="198"/>
                  </a:lnTo>
                  <a:lnTo>
                    <a:pt x="288" y="202"/>
                  </a:lnTo>
                  <a:lnTo>
                    <a:pt x="302" y="208"/>
                  </a:lnTo>
                  <a:lnTo>
                    <a:pt x="302" y="208"/>
                  </a:lnTo>
                  <a:lnTo>
                    <a:pt x="348" y="236"/>
                  </a:lnTo>
                  <a:lnTo>
                    <a:pt x="372" y="248"/>
                  </a:lnTo>
                  <a:lnTo>
                    <a:pt x="394" y="256"/>
                  </a:lnTo>
                  <a:lnTo>
                    <a:pt x="406" y="258"/>
                  </a:lnTo>
                  <a:lnTo>
                    <a:pt x="418" y="258"/>
                  </a:lnTo>
                  <a:lnTo>
                    <a:pt x="430" y="258"/>
                  </a:lnTo>
                  <a:lnTo>
                    <a:pt x="442" y="256"/>
                  </a:lnTo>
                  <a:lnTo>
                    <a:pt x="456" y="252"/>
                  </a:lnTo>
                  <a:lnTo>
                    <a:pt x="468" y="246"/>
                  </a:lnTo>
                  <a:lnTo>
                    <a:pt x="484" y="240"/>
                  </a:lnTo>
                  <a:lnTo>
                    <a:pt x="498" y="230"/>
                  </a:lnTo>
                  <a:lnTo>
                    <a:pt x="498" y="230"/>
                  </a:lnTo>
                  <a:lnTo>
                    <a:pt x="526" y="210"/>
                  </a:lnTo>
                  <a:lnTo>
                    <a:pt x="552" y="190"/>
                  </a:lnTo>
                  <a:lnTo>
                    <a:pt x="572" y="170"/>
                  </a:lnTo>
                  <a:lnTo>
                    <a:pt x="586" y="154"/>
                  </a:lnTo>
                  <a:lnTo>
                    <a:pt x="596" y="136"/>
                  </a:lnTo>
                  <a:lnTo>
                    <a:pt x="598" y="128"/>
                  </a:lnTo>
                  <a:lnTo>
                    <a:pt x="600" y="122"/>
                  </a:lnTo>
                  <a:lnTo>
                    <a:pt x="598" y="114"/>
                  </a:lnTo>
                  <a:lnTo>
                    <a:pt x="596" y="108"/>
                  </a:lnTo>
                  <a:lnTo>
                    <a:pt x="592" y="100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2" y="86"/>
                  </a:lnTo>
                  <a:lnTo>
                    <a:pt x="558" y="78"/>
                  </a:lnTo>
                  <a:lnTo>
                    <a:pt x="532" y="68"/>
                  </a:lnTo>
                  <a:lnTo>
                    <a:pt x="518" y="64"/>
                  </a:lnTo>
                  <a:lnTo>
                    <a:pt x="504" y="58"/>
                  </a:lnTo>
                  <a:lnTo>
                    <a:pt x="490" y="50"/>
                  </a:lnTo>
                  <a:lnTo>
                    <a:pt x="476" y="38"/>
                  </a:lnTo>
                  <a:lnTo>
                    <a:pt x="476" y="38"/>
                  </a:lnTo>
                  <a:lnTo>
                    <a:pt x="460" y="26"/>
                  </a:lnTo>
                  <a:lnTo>
                    <a:pt x="442" y="18"/>
                  </a:lnTo>
                  <a:lnTo>
                    <a:pt x="422" y="12"/>
                  </a:lnTo>
                  <a:lnTo>
                    <a:pt x="402" y="8"/>
                  </a:lnTo>
                  <a:lnTo>
                    <a:pt x="372" y="6"/>
                  </a:lnTo>
                  <a:lnTo>
                    <a:pt x="360" y="6"/>
                  </a:lnTo>
                  <a:lnTo>
                    <a:pt x="360" y="6"/>
                  </a:lnTo>
                  <a:close/>
                  <a:moveTo>
                    <a:pt x="62" y="140"/>
                  </a:moveTo>
                  <a:lnTo>
                    <a:pt x="62" y="140"/>
                  </a:lnTo>
                  <a:lnTo>
                    <a:pt x="54" y="142"/>
                  </a:lnTo>
                  <a:lnTo>
                    <a:pt x="36" y="146"/>
                  </a:lnTo>
                  <a:lnTo>
                    <a:pt x="24" y="150"/>
                  </a:lnTo>
                  <a:lnTo>
                    <a:pt x="16" y="154"/>
                  </a:lnTo>
                  <a:lnTo>
                    <a:pt x="8" y="162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4" y="188"/>
                  </a:lnTo>
                  <a:lnTo>
                    <a:pt x="8" y="190"/>
                  </a:lnTo>
                  <a:lnTo>
                    <a:pt x="24" y="196"/>
                  </a:lnTo>
                  <a:lnTo>
                    <a:pt x="34" y="198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54" y="210"/>
                  </a:lnTo>
                  <a:lnTo>
                    <a:pt x="64" y="216"/>
                  </a:lnTo>
                  <a:lnTo>
                    <a:pt x="76" y="218"/>
                  </a:lnTo>
                  <a:lnTo>
                    <a:pt x="88" y="220"/>
                  </a:lnTo>
                  <a:lnTo>
                    <a:pt x="100" y="220"/>
                  </a:lnTo>
                  <a:lnTo>
                    <a:pt x="110" y="218"/>
                  </a:lnTo>
                  <a:lnTo>
                    <a:pt x="120" y="212"/>
                  </a:lnTo>
                  <a:lnTo>
                    <a:pt x="126" y="204"/>
                  </a:lnTo>
                  <a:lnTo>
                    <a:pt x="126" y="204"/>
                  </a:lnTo>
                  <a:lnTo>
                    <a:pt x="132" y="194"/>
                  </a:lnTo>
                  <a:lnTo>
                    <a:pt x="134" y="184"/>
                  </a:lnTo>
                  <a:lnTo>
                    <a:pt x="134" y="174"/>
                  </a:lnTo>
                  <a:lnTo>
                    <a:pt x="134" y="166"/>
                  </a:lnTo>
                  <a:lnTo>
                    <a:pt x="132" y="158"/>
                  </a:lnTo>
                  <a:lnTo>
                    <a:pt x="126" y="152"/>
                  </a:lnTo>
                  <a:lnTo>
                    <a:pt x="120" y="146"/>
                  </a:lnTo>
                  <a:lnTo>
                    <a:pt x="112" y="142"/>
                  </a:lnTo>
                  <a:lnTo>
                    <a:pt x="112" y="142"/>
                  </a:lnTo>
                  <a:lnTo>
                    <a:pt x="94" y="140"/>
                  </a:lnTo>
                  <a:lnTo>
                    <a:pt x="78" y="138"/>
                  </a:lnTo>
                  <a:lnTo>
                    <a:pt x="62" y="140"/>
                  </a:lnTo>
                  <a:lnTo>
                    <a:pt x="62" y="1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195" name="Freeform 12">
              <a:extLst>
                <a:ext uri="{FF2B5EF4-FFF2-40B4-BE49-F238E27FC236}">
                  <a16:creationId xmlns:a16="http://schemas.microsoft.com/office/drawing/2014/main" id="{A10EC4D8-4560-F4FA-EB2E-6231F71F6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350" y="2012950"/>
              <a:ext cx="1479550" cy="482600"/>
            </a:xfrm>
            <a:custGeom>
              <a:avLst/>
              <a:gdLst>
                <a:gd name="T0" fmla="*/ 932 w 932"/>
                <a:gd name="T1" fmla="*/ 14 h 304"/>
                <a:gd name="T2" fmla="*/ 930 w 932"/>
                <a:gd name="T3" fmla="*/ 40 h 304"/>
                <a:gd name="T4" fmla="*/ 906 w 932"/>
                <a:gd name="T5" fmla="*/ 84 h 304"/>
                <a:gd name="T6" fmla="*/ 848 w 932"/>
                <a:gd name="T7" fmla="*/ 120 h 304"/>
                <a:gd name="T8" fmla="*/ 798 w 932"/>
                <a:gd name="T9" fmla="*/ 130 h 304"/>
                <a:gd name="T10" fmla="*/ 772 w 932"/>
                <a:gd name="T11" fmla="*/ 188 h 304"/>
                <a:gd name="T12" fmla="*/ 728 w 932"/>
                <a:gd name="T13" fmla="*/ 238 h 304"/>
                <a:gd name="T14" fmla="*/ 666 w 932"/>
                <a:gd name="T15" fmla="*/ 274 h 304"/>
                <a:gd name="T16" fmla="*/ 592 w 932"/>
                <a:gd name="T17" fmla="*/ 296 h 304"/>
                <a:gd name="T18" fmla="*/ 510 w 932"/>
                <a:gd name="T19" fmla="*/ 304 h 304"/>
                <a:gd name="T20" fmla="*/ 456 w 932"/>
                <a:gd name="T21" fmla="*/ 298 h 304"/>
                <a:gd name="T22" fmla="*/ 388 w 932"/>
                <a:gd name="T23" fmla="*/ 282 h 304"/>
                <a:gd name="T24" fmla="*/ 328 w 932"/>
                <a:gd name="T25" fmla="*/ 254 h 304"/>
                <a:gd name="T26" fmla="*/ 294 w 932"/>
                <a:gd name="T27" fmla="*/ 248 h 304"/>
                <a:gd name="T28" fmla="*/ 246 w 932"/>
                <a:gd name="T29" fmla="*/ 254 h 304"/>
                <a:gd name="T30" fmla="*/ 192 w 932"/>
                <a:gd name="T31" fmla="*/ 244 h 304"/>
                <a:gd name="T32" fmla="*/ 152 w 932"/>
                <a:gd name="T33" fmla="*/ 226 h 304"/>
                <a:gd name="T34" fmla="*/ 102 w 932"/>
                <a:gd name="T35" fmla="*/ 184 h 304"/>
                <a:gd name="T36" fmla="*/ 78 w 932"/>
                <a:gd name="T37" fmla="*/ 182 h 304"/>
                <a:gd name="T38" fmla="*/ 52 w 932"/>
                <a:gd name="T39" fmla="*/ 176 h 304"/>
                <a:gd name="T40" fmla="*/ 22 w 932"/>
                <a:gd name="T41" fmla="*/ 156 h 304"/>
                <a:gd name="T42" fmla="*/ 4 w 932"/>
                <a:gd name="T43" fmla="*/ 130 h 304"/>
                <a:gd name="T44" fmla="*/ 0 w 932"/>
                <a:gd name="T45" fmla="*/ 110 h 304"/>
                <a:gd name="T46" fmla="*/ 28 w 932"/>
                <a:gd name="T47" fmla="*/ 136 h 304"/>
                <a:gd name="T48" fmla="*/ 64 w 932"/>
                <a:gd name="T49" fmla="*/ 146 h 304"/>
                <a:gd name="T50" fmla="*/ 102 w 932"/>
                <a:gd name="T51" fmla="*/ 144 h 304"/>
                <a:gd name="T52" fmla="*/ 138 w 932"/>
                <a:gd name="T53" fmla="*/ 150 h 304"/>
                <a:gd name="T54" fmla="*/ 154 w 932"/>
                <a:gd name="T55" fmla="*/ 174 h 304"/>
                <a:gd name="T56" fmla="*/ 168 w 932"/>
                <a:gd name="T57" fmla="*/ 194 h 304"/>
                <a:gd name="T58" fmla="*/ 210 w 932"/>
                <a:gd name="T59" fmla="*/ 214 h 304"/>
                <a:gd name="T60" fmla="*/ 276 w 932"/>
                <a:gd name="T61" fmla="*/ 206 h 304"/>
                <a:gd name="T62" fmla="*/ 318 w 932"/>
                <a:gd name="T63" fmla="*/ 184 h 304"/>
                <a:gd name="T64" fmla="*/ 344 w 932"/>
                <a:gd name="T65" fmla="*/ 172 h 304"/>
                <a:gd name="T66" fmla="*/ 368 w 932"/>
                <a:gd name="T67" fmla="*/ 176 h 304"/>
                <a:gd name="T68" fmla="*/ 450 w 932"/>
                <a:gd name="T69" fmla="*/ 232 h 304"/>
                <a:gd name="T70" fmla="*/ 498 w 932"/>
                <a:gd name="T71" fmla="*/ 258 h 304"/>
                <a:gd name="T72" fmla="*/ 556 w 932"/>
                <a:gd name="T73" fmla="*/ 270 h 304"/>
                <a:gd name="T74" fmla="*/ 620 w 932"/>
                <a:gd name="T75" fmla="*/ 264 h 304"/>
                <a:gd name="T76" fmla="*/ 684 w 932"/>
                <a:gd name="T77" fmla="*/ 242 h 304"/>
                <a:gd name="T78" fmla="*/ 738 w 932"/>
                <a:gd name="T79" fmla="*/ 202 h 304"/>
                <a:gd name="T80" fmla="*/ 776 w 932"/>
                <a:gd name="T81" fmla="*/ 142 h 304"/>
                <a:gd name="T82" fmla="*/ 802 w 932"/>
                <a:gd name="T83" fmla="*/ 84 h 304"/>
                <a:gd name="T84" fmla="*/ 818 w 932"/>
                <a:gd name="T85" fmla="*/ 70 h 304"/>
                <a:gd name="T86" fmla="*/ 844 w 932"/>
                <a:gd name="T87" fmla="*/ 72 h 304"/>
                <a:gd name="T88" fmla="*/ 874 w 932"/>
                <a:gd name="T89" fmla="*/ 62 h 304"/>
                <a:gd name="T90" fmla="*/ 894 w 932"/>
                <a:gd name="T91" fmla="*/ 48 h 304"/>
                <a:gd name="T92" fmla="*/ 930 w 932"/>
                <a:gd name="T9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32" h="304">
                  <a:moveTo>
                    <a:pt x="930" y="0"/>
                  </a:moveTo>
                  <a:lnTo>
                    <a:pt x="930" y="0"/>
                  </a:lnTo>
                  <a:lnTo>
                    <a:pt x="932" y="14"/>
                  </a:lnTo>
                  <a:lnTo>
                    <a:pt x="932" y="30"/>
                  </a:lnTo>
                  <a:lnTo>
                    <a:pt x="932" y="30"/>
                  </a:lnTo>
                  <a:lnTo>
                    <a:pt x="930" y="40"/>
                  </a:lnTo>
                  <a:lnTo>
                    <a:pt x="928" y="50"/>
                  </a:lnTo>
                  <a:lnTo>
                    <a:pt x="918" y="68"/>
                  </a:lnTo>
                  <a:lnTo>
                    <a:pt x="906" y="84"/>
                  </a:lnTo>
                  <a:lnTo>
                    <a:pt x="890" y="100"/>
                  </a:lnTo>
                  <a:lnTo>
                    <a:pt x="870" y="112"/>
                  </a:lnTo>
                  <a:lnTo>
                    <a:pt x="848" y="120"/>
                  </a:lnTo>
                  <a:lnTo>
                    <a:pt x="824" y="126"/>
                  </a:lnTo>
                  <a:lnTo>
                    <a:pt x="798" y="130"/>
                  </a:lnTo>
                  <a:lnTo>
                    <a:pt x="798" y="130"/>
                  </a:lnTo>
                  <a:lnTo>
                    <a:pt x="792" y="150"/>
                  </a:lnTo>
                  <a:lnTo>
                    <a:pt x="784" y="170"/>
                  </a:lnTo>
                  <a:lnTo>
                    <a:pt x="772" y="188"/>
                  </a:lnTo>
                  <a:lnTo>
                    <a:pt x="760" y="206"/>
                  </a:lnTo>
                  <a:lnTo>
                    <a:pt x="744" y="222"/>
                  </a:lnTo>
                  <a:lnTo>
                    <a:pt x="728" y="238"/>
                  </a:lnTo>
                  <a:lnTo>
                    <a:pt x="708" y="252"/>
                  </a:lnTo>
                  <a:lnTo>
                    <a:pt x="688" y="264"/>
                  </a:lnTo>
                  <a:lnTo>
                    <a:pt x="666" y="274"/>
                  </a:lnTo>
                  <a:lnTo>
                    <a:pt x="642" y="284"/>
                  </a:lnTo>
                  <a:lnTo>
                    <a:pt x="618" y="292"/>
                  </a:lnTo>
                  <a:lnTo>
                    <a:pt x="592" y="296"/>
                  </a:lnTo>
                  <a:lnTo>
                    <a:pt x="566" y="302"/>
                  </a:lnTo>
                  <a:lnTo>
                    <a:pt x="538" y="304"/>
                  </a:lnTo>
                  <a:lnTo>
                    <a:pt x="510" y="304"/>
                  </a:lnTo>
                  <a:lnTo>
                    <a:pt x="480" y="302"/>
                  </a:lnTo>
                  <a:lnTo>
                    <a:pt x="480" y="302"/>
                  </a:lnTo>
                  <a:lnTo>
                    <a:pt x="456" y="298"/>
                  </a:lnTo>
                  <a:lnTo>
                    <a:pt x="432" y="294"/>
                  </a:lnTo>
                  <a:lnTo>
                    <a:pt x="410" y="288"/>
                  </a:lnTo>
                  <a:lnTo>
                    <a:pt x="388" y="282"/>
                  </a:lnTo>
                  <a:lnTo>
                    <a:pt x="366" y="272"/>
                  </a:lnTo>
                  <a:lnTo>
                    <a:pt x="346" y="264"/>
                  </a:lnTo>
                  <a:lnTo>
                    <a:pt x="328" y="254"/>
                  </a:lnTo>
                  <a:lnTo>
                    <a:pt x="310" y="242"/>
                  </a:lnTo>
                  <a:lnTo>
                    <a:pt x="310" y="242"/>
                  </a:lnTo>
                  <a:lnTo>
                    <a:pt x="294" y="248"/>
                  </a:lnTo>
                  <a:lnTo>
                    <a:pt x="280" y="250"/>
                  </a:lnTo>
                  <a:lnTo>
                    <a:pt x="262" y="252"/>
                  </a:lnTo>
                  <a:lnTo>
                    <a:pt x="246" y="254"/>
                  </a:lnTo>
                  <a:lnTo>
                    <a:pt x="228" y="252"/>
                  </a:lnTo>
                  <a:lnTo>
                    <a:pt x="210" y="248"/>
                  </a:lnTo>
                  <a:lnTo>
                    <a:pt x="192" y="244"/>
                  </a:lnTo>
                  <a:lnTo>
                    <a:pt x="174" y="236"/>
                  </a:lnTo>
                  <a:lnTo>
                    <a:pt x="174" y="236"/>
                  </a:lnTo>
                  <a:lnTo>
                    <a:pt x="152" y="226"/>
                  </a:lnTo>
                  <a:lnTo>
                    <a:pt x="134" y="214"/>
                  </a:lnTo>
                  <a:lnTo>
                    <a:pt x="116" y="198"/>
                  </a:lnTo>
                  <a:lnTo>
                    <a:pt x="102" y="184"/>
                  </a:lnTo>
                  <a:lnTo>
                    <a:pt x="102" y="184"/>
                  </a:lnTo>
                  <a:lnTo>
                    <a:pt x="90" y="184"/>
                  </a:lnTo>
                  <a:lnTo>
                    <a:pt x="78" y="182"/>
                  </a:lnTo>
                  <a:lnTo>
                    <a:pt x="64" y="180"/>
                  </a:lnTo>
                  <a:lnTo>
                    <a:pt x="52" y="176"/>
                  </a:lnTo>
                  <a:lnTo>
                    <a:pt x="52" y="176"/>
                  </a:lnTo>
                  <a:lnTo>
                    <a:pt x="40" y="170"/>
                  </a:lnTo>
                  <a:lnTo>
                    <a:pt x="30" y="164"/>
                  </a:lnTo>
                  <a:lnTo>
                    <a:pt x="22" y="156"/>
                  </a:lnTo>
                  <a:lnTo>
                    <a:pt x="14" y="148"/>
                  </a:lnTo>
                  <a:lnTo>
                    <a:pt x="8" y="138"/>
                  </a:lnTo>
                  <a:lnTo>
                    <a:pt x="4" y="130"/>
                  </a:lnTo>
                  <a:lnTo>
                    <a:pt x="0" y="12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12" y="124"/>
                  </a:lnTo>
                  <a:lnTo>
                    <a:pt x="20" y="130"/>
                  </a:lnTo>
                  <a:lnTo>
                    <a:pt x="28" y="136"/>
                  </a:lnTo>
                  <a:lnTo>
                    <a:pt x="38" y="140"/>
                  </a:lnTo>
                  <a:lnTo>
                    <a:pt x="50" y="144"/>
                  </a:lnTo>
                  <a:lnTo>
                    <a:pt x="64" y="146"/>
                  </a:lnTo>
                  <a:lnTo>
                    <a:pt x="78" y="146"/>
                  </a:lnTo>
                  <a:lnTo>
                    <a:pt x="78" y="146"/>
                  </a:lnTo>
                  <a:lnTo>
                    <a:pt x="102" y="144"/>
                  </a:lnTo>
                  <a:lnTo>
                    <a:pt x="118" y="146"/>
                  </a:lnTo>
                  <a:lnTo>
                    <a:pt x="130" y="146"/>
                  </a:lnTo>
                  <a:lnTo>
                    <a:pt x="138" y="150"/>
                  </a:lnTo>
                  <a:lnTo>
                    <a:pt x="144" y="156"/>
                  </a:lnTo>
                  <a:lnTo>
                    <a:pt x="148" y="164"/>
                  </a:lnTo>
                  <a:lnTo>
                    <a:pt x="154" y="174"/>
                  </a:lnTo>
                  <a:lnTo>
                    <a:pt x="162" y="188"/>
                  </a:lnTo>
                  <a:lnTo>
                    <a:pt x="162" y="188"/>
                  </a:lnTo>
                  <a:lnTo>
                    <a:pt x="168" y="194"/>
                  </a:lnTo>
                  <a:lnTo>
                    <a:pt x="176" y="200"/>
                  </a:lnTo>
                  <a:lnTo>
                    <a:pt x="192" y="208"/>
                  </a:lnTo>
                  <a:lnTo>
                    <a:pt x="210" y="214"/>
                  </a:lnTo>
                  <a:lnTo>
                    <a:pt x="232" y="214"/>
                  </a:lnTo>
                  <a:lnTo>
                    <a:pt x="254" y="212"/>
                  </a:lnTo>
                  <a:lnTo>
                    <a:pt x="276" y="206"/>
                  </a:lnTo>
                  <a:lnTo>
                    <a:pt x="298" y="198"/>
                  </a:lnTo>
                  <a:lnTo>
                    <a:pt x="318" y="184"/>
                  </a:lnTo>
                  <a:lnTo>
                    <a:pt x="318" y="184"/>
                  </a:lnTo>
                  <a:lnTo>
                    <a:pt x="326" y="178"/>
                  </a:lnTo>
                  <a:lnTo>
                    <a:pt x="334" y="174"/>
                  </a:lnTo>
                  <a:lnTo>
                    <a:pt x="344" y="172"/>
                  </a:lnTo>
                  <a:lnTo>
                    <a:pt x="352" y="172"/>
                  </a:lnTo>
                  <a:lnTo>
                    <a:pt x="360" y="172"/>
                  </a:lnTo>
                  <a:lnTo>
                    <a:pt x="368" y="176"/>
                  </a:lnTo>
                  <a:lnTo>
                    <a:pt x="384" y="184"/>
                  </a:lnTo>
                  <a:lnTo>
                    <a:pt x="424" y="214"/>
                  </a:lnTo>
                  <a:lnTo>
                    <a:pt x="450" y="232"/>
                  </a:lnTo>
                  <a:lnTo>
                    <a:pt x="480" y="250"/>
                  </a:lnTo>
                  <a:lnTo>
                    <a:pt x="480" y="250"/>
                  </a:lnTo>
                  <a:lnTo>
                    <a:pt x="498" y="258"/>
                  </a:lnTo>
                  <a:lnTo>
                    <a:pt x="516" y="264"/>
                  </a:lnTo>
                  <a:lnTo>
                    <a:pt x="536" y="268"/>
                  </a:lnTo>
                  <a:lnTo>
                    <a:pt x="556" y="270"/>
                  </a:lnTo>
                  <a:lnTo>
                    <a:pt x="578" y="270"/>
                  </a:lnTo>
                  <a:lnTo>
                    <a:pt x="598" y="268"/>
                  </a:lnTo>
                  <a:lnTo>
                    <a:pt x="620" y="264"/>
                  </a:lnTo>
                  <a:lnTo>
                    <a:pt x="642" y="260"/>
                  </a:lnTo>
                  <a:lnTo>
                    <a:pt x="664" y="252"/>
                  </a:lnTo>
                  <a:lnTo>
                    <a:pt x="684" y="242"/>
                  </a:lnTo>
                  <a:lnTo>
                    <a:pt x="702" y="230"/>
                  </a:lnTo>
                  <a:lnTo>
                    <a:pt x="720" y="216"/>
                  </a:lnTo>
                  <a:lnTo>
                    <a:pt x="738" y="202"/>
                  </a:lnTo>
                  <a:lnTo>
                    <a:pt x="752" y="184"/>
                  </a:lnTo>
                  <a:lnTo>
                    <a:pt x="766" y="164"/>
                  </a:lnTo>
                  <a:lnTo>
                    <a:pt x="776" y="142"/>
                  </a:lnTo>
                  <a:lnTo>
                    <a:pt x="776" y="142"/>
                  </a:lnTo>
                  <a:lnTo>
                    <a:pt x="792" y="106"/>
                  </a:lnTo>
                  <a:lnTo>
                    <a:pt x="802" y="84"/>
                  </a:lnTo>
                  <a:lnTo>
                    <a:pt x="810" y="74"/>
                  </a:lnTo>
                  <a:lnTo>
                    <a:pt x="814" y="70"/>
                  </a:lnTo>
                  <a:lnTo>
                    <a:pt x="818" y="70"/>
                  </a:lnTo>
                  <a:lnTo>
                    <a:pt x="826" y="72"/>
                  </a:lnTo>
                  <a:lnTo>
                    <a:pt x="838" y="72"/>
                  </a:lnTo>
                  <a:lnTo>
                    <a:pt x="844" y="72"/>
                  </a:lnTo>
                  <a:lnTo>
                    <a:pt x="852" y="70"/>
                  </a:lnTo>
                  <a:lnTo>
                    <a:pt x="862" y="68"/>
                  </a:lnTo>
                  <a:lnTo>
                    <a:pt x="874" y="62"/>
                  </a:lnTo>
                  <a:lnTo>
                    <a:pt x="874" y="62"/>
                  </a:lnTo>
                  <a:lnTo>
                    <a:pt x="886" y="56"/>
                  </a:lnTo>
                  <a:lnTo>
                    <a:pt x="894" y="48"/>
                  </a:lnTo>
                  <a:lnTo>
                    <a:pt x="910" y="32"/>
                  </a:lnTo>
                  <a:lnTo>
                    <a:pt x="922" y="16"/>
                  </a:lnTo>
                  <a:lnTo>
                    <a:pt x="930" y="0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</p:grpSp>
      <p:sp>
        <p:nvSpPr>
          <p:cNvPr id="1191" name="Freeform 78">
            <a:extLst>
              <a:ext uri="{FF2B5EF4-FFF2-40B4-BE49-F238E27FC236}">
                <a16:creationId xmlns:a16="http://schemas.microsoft.com/office/drawing/2014/main" id="{4CA0C109-0A61-33F6-3F18-BDB56CCA498A}"/>
              </a:ext>
            </a:extLst>
          </p:cNvPr>
          <p:cNvSpPr>
            <a:spLocks noEditPoints="1"/>
          </p:cNvSpPr>
          <p:nvPr/>
        </p:nvSpPr>
        <p:spPr bwMode="auto">
          <a:xfrm>
            <a:off x="5787105" y="3647948"/>
            <a:ext cx="196240" cy="343112"/>
          </a:xfrm>
          <a:custGeom>
            <a:avLst/>
            <a:gdLst>
              <a:gd name="T0" fmla="*/ 802 w 1288"/>
              <a:gd name="T1" fmla="*/ 1512 h 2252"/>
              <a:gd name="T2" fmla="*/ 810 w 1288"/>
              <a:gd name="T3" fmla="*/ 1502 h 2252"/>
              <a:gd name="T4" fmla="*/ 814 w 1288"/>
              <a:gd name="T5" fmla="*/ 1474 h 2252"/>
              <a:gd name="T6" fmla="*/ 804 w 1288"/>
              <a:gd name="T7" fmla="*/ 1450 h 2252"/>
              <a:gd name="T8" fmla="*/ 782 w 1288"/>
              <a:gd name="T9" fmla="*/ 1436 h 2252"/>
              <a:gd name="T10" fmla="*/ 710 w 1288"/>
              <a:gd name="T11" fmla="*/ 1432 h 2252"/>
              <a:gd name="T12" fmla="*/ 696 w 1288"/>
              <a:gd name="T13" fmla="*/ 1430 h 2252"/>
              <a:gd name="T14" fmla="*/ 676 w 1288"/>
              <a:gd name="T15" fmla="*/ 1418 h 2252"/>
              <a:gd name="T16" fmla="*/ 664 w 1288"/>
              <a:gd name="T17" fmla="*/ 1394 h 2252"/>
              <a:gd name="T18" fmla="*/ 666 w 1288"/>
              <a:gd name="T19" fmla="*/ 1370 h 2252"/>
              <a:gd name="T20" fmla="*/ 1056 w 1288"/>
              <a:gd name="T21" fmla="*/ 874 h 2252"/>
              <a:gd name="T22" fmla="*/ 1064 w 1288"/>
              <a:gd name="T23" fmla="*/ 862 h 2252"/>
              <a:gd name="T24" fmla="*/ 1066 w 1288"/>
              <a:gd name="T25" fmla="*/ 838 h 2252"/>
              <a:gd name="T26" fmla="*/ 1054 w 1288"/>
              <a:gd name="T27" fmla="*/ 814 h 2252"/>
              <a:gd name="T28" fmla="*/ 1034 w 1288"/>
              <a:gd name="T29" fmla="*/ 800 h 2252"/>
              <a:gd name="T30" fmla="*/ 826 w 1288"/>
              <a:gd name="T31" fmla="*/ 798 h 2252"/>
              <a:gd name="T32" fmla="*/ 814 w 1288"/>
              <a:gd name="T33" fmla="*/ 796 h 2252"/>
              <a:gd name="T34" fmla="*/ 792 w 1288"/>
              <a:gd name="T35" fmla="*/ 784 h 2252"/>
              <a:gd name="T36" fmla="*/ 780 w 1288"/>
              <a:gd name="T37" fmla="*/ 762 h 2252"/>
              <a:gd name="T38" fmla="*/ 782 w 1288"/>
              <a:gd name="T39" fmla="*/ 736 h 2252"/>
              <a:gd name="T40" fmla="*/ 1278 w 1288"/>
              <a:gd name="T41" fmla="*/ 74 h 2252"/>
              <a:gd name="T42" fmla="*/ 1284 w 1288"/>
              <a:gd name="T43" fmla="*/ 62 h 2252"/>
              <a:gd name="T44" fmla="*/ 1286 w 1288"/>
              <a:gd name="T45" fmla="*/ 36 h 2252"/>
              <a:gd name="T46" fmla="*/ 1276 w 1288"/>
              <a:gd name="T47" fmla="*/ 14 h 2252"/>
              <a:gd name="T48" fmla="*/ 1254 w 1288"/>
              <a:gd name="T49" fmla="*/ 2 h 2252"/>
              <a:gd name="T50" fmla="*/ 468 w 1288"/>
              <a:gd name="T51" fmla="*/ 0 h 2252"/>
              <a:gd name="T52" fmla="*/ 454 w 1288"/>
              <a:gd name="T53" fmla="*/ 0 h 2252"/>
              <a:gd name="T54" fmla="*/ 434 w 1288"/>
              <a:gd name="T55" fmla="*/ 14 h 2252"/>
              <a:gd name="T56" fmla="*/ 48 w 1288"/>
              <a:gd name="T57" fmla="*/ 790 h 2252"/>
              <a:gd name="T58" fmla="*/ 44 w 1288"/>
              <a:gd name="T59" fmla="*/ 800 h 2252"/>
              <a:gd name="T60" fmla="*/ 46 w 1288"/>
              <a:gd name="T61" fmla="*/ 824 h 2252"/>
              <a:gd name="T62" fmla="*/ 58 w 1288"/>
              <a:gd name="T63" fmla="*/ 844 h 2252"/>
              <a:gd name="T64" fmla="*/ 78 w 1288"/>
              <a:gd name="T65" fmla="*/ 856 h 2252"/>
              <a:gd name="T66" fmla="*/ 264 w 1288"/>
              <a:gd name="T67" fmla="*/ 856 h 2252"/>
              <a:gd name="T68" fmla="*/ 276 w 1288"/>
              <a:gd name="T69" fmla="*/ 858 h 2252"/>
              <a:gd name="T70" fmla="*/ 298 w 1288"/>
              <a:gd name="T71" fmla="*/ 870 h 2252"/>
              <a:gd name="T72" fmla="*/ 310 w 1288"/>
              <a:gd name="T73" fmla="*/ 890 h 2252"/>
              <a:gd name="T74" fmla="*/ 310 w 1288"/>
              <a:gd name="T75" fmla="*/ 912 h 2252"/>
              <a:gd name="T76" fmla="*/ 48 w 1288"/>
              <a:gd name="T77" fmla="*/ 1448 h 2252"/>
              <a:gd name="T78" fmla="*/ 44 w 1288"/>
              <a:gd name="T79" fmla="*/ 1458 h 2252"/>
              <a:gd name="T80" fmla="*/ 46 w 1288"/>
              <a:gd name="T81" fmla="*/ 1482 h 2252"/>
              <a:gd name="T82" fmla="*/ 58 w 1288"/>
              <a:gd name="T83" fmla="*/ 1502 h 2252"/>
              <a:gd name="T84" fmla="*/ 78 w 1288"/>
              <a:gd name="T85" fmla="*/ 1514 h 2252"/>
              <a:gd name="T86" fmla="*/ 254 w 1288"/>
              <a:gd name="T87" fmla="*/ 1514 h 2252"/>
              <a:gd name="T88" fmla="*/ 266 w 1288"/>
              <a:gd name="T89" fmla="*/ 1516 h 2252"/>
              <a:gd name="T90" fmla="*/ 286 w 1288"/>
              <a:gd name="T91" fmla="*/ 1528 h 2252"/>
              <a:gd name="T92" fmla="*/ 298 w 1288"/>
              <a:gd name="T93" fmla="*/ 1548 h 2252"/>
              <a:gd name="T94" fmla="*/ 300 w 1288"/>
              <a:gd name="T95" fmla="*/ 1570 h 2252"/>
              <a:gd name="T96" fmla="*/ 6 w 1288"/>
              <a:gd name="T97" fmla="*/ 2184 h 2252"/>
              <a:gd name="T98" fmla="*/ 2 w 1288"/>
              <a:gd name="T99" fmla="*/ 2192 h 2252"/>
              <a:gd name="T100" fmla="*/ 0 w 1288"/>
              <a:gd name="T101" fmla="*/ 2210 h 2252"/>
              <a:gd name="T102" fmla="*/ 4 w 1288"/>
              <a:gd name="T103" fmla="*/ 2224 h 2252"/>
              <a:gd name="T104" fmla="*/ 14 w 1288"/>
              <a:gd name="T105" fmla="*/ 2238 h 2252"/>
              <a:gd name="T106" fmla="*/ 26 w 1288"/>
              <a:gd name="T107" fmla="*/ 2246 h 2252"/>
              <a:gd name="T108" fmla="*/ 42 w 1288"/>
              <a:gd name="T109" fmla="*/ 2252 h 2252"/>
              <a:gd name="T110" fmla="*/ 58 w 1288"/>
              <a:gd name="T111" fmla="*/ 2250 h 2252"/>
              <a:gd name="T112" fmla="*/ 74 w 1288"/>
              <a:gd name="T113" fmla="*/ 2244 h 2252"/>
              <a:gd name="T114" fmla="*/ 80 w 1288"/>
              <a:gd name="T115" fmla="*/ 2238 h 2252"/>
              <a:gd name="T116" fmla="*/ 80 w 1288"/>
              <a:gd name="T117" fmla="*/ 2238 h 2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88" h="2252">
                <a:moveTo>
                  <a:pt x="80" y="2238"/>
                </a:moveTo>
                <a:lnTo>
                  <a:pt x="802" y="1512"/>
                </a:lnTo>
                <a:lnTo>
                  <a:pt x="802" y="1512"/>
                </a:lnTo>
                <a:lnTo>
                  <a:pt x="810" y="1502"/>
                </a:lnTo>
                <a:lnTo>
                  <a:pt x="814" y="1488"/>
                </a:lnTo>
                <a:lnTo>
                  <a:pt x="814" y="1474"/>
                </a:lnTo>
                <a:lnTo>
                  <a:pt x="812" y="1462"/>
                </a:lnTo>
                <a:lnTo>
                  <a:pt x="804" y="1450"/>
                </a:lnTo>
                <a:lnTo>
                  <a:pt x="796" y="1442"/>
                </a:lnTo>
                <a:lnTo>
                  <a:pt x="782" y="1436"/>
                </a:lnTo>
                <a:lnTo>
                  <a:pt x="768" y="1432"/>
                </a:lnTo>
                <a:lnTo>
                  <a:pt x="710" y="1432"/>
                </a:lnTo>
                <a:lnTo>
                  <a:pt x="710" y="1432"/>
                </a:lnTo>
                <a:lnTo>
                  <a:pt x="696" y="1430"/>
                </a:lnTo>
                <a:lnTo>
                  <a:pt x="684" y="1426"/>
                </a:lnTo>
                <a:lnTo>
                  <a:pt x="676" y="1418"/>
                </a:lnTo>
                <a:lnTo>
                  <a:pt x="668" y="1406"/>
                </a:lnTo>
                <a:lnTo>
                  <a:pt x="664" y="1394"/>
                </a:lnTo>
                <a:lnTo>
                  <a:pt x="664" y="1382"/>
                </a:lnTo>
                <a:lnTo>
                  <a:pt x="666" y="1370"/>
                </a:lnTo>
                <a:lnTo>
                  <a:pt x="674" y="1356"/>
                </a:lnTo>
                <a:lnTo>
                  <a:pt x="1056" y="874"/>
                </a:lnTo>
                <a:lnTo>
                  <a:pt x="1056" y="874"/>
                </a:lnTo>
                <a:lnTo>
                  <a:pt x="1064" y="862"/>
                </a:lnTo>
                <a:lnTo>
                  <a:pt x="1066" y="850"/>
                </a:lnTo>
                <a:lnTo>
                  <a:pt x="1066" y="838"/>
                </a:lnTo>
                <a:lnTo>
                  <a:pt x="1062" y="826"/>
                </a:lnTo>
                <a:lnTo>
                  <a:pt x="1054" y="814"/>
                </a:lnTo>
                <a:lnTo>
                  <a:pt x="1044" y="806"/>
                </a:lnTo>
                <a:lnTo>
                  <a:pt x="1034" y="800"/>
                </a:lnTo>
                <a:lnTo>
                  <a:pt x="1020" y="798"/>
                </a:lnTo>
                <a:lnTo>
                  <a:pt x="826" y="798"/>
                </a:lnTo>
                <a:lnTo>
                  <a:pt x="826" y="798"/>
                </a:lnTo>
                <a:lnTo>
                  <a:pt x="814" y="796"/>
                </a:lnTo>
                <a:lnTo>
                  <a:pt x="802" y="792"/>
                </a:lnTo>
                <a:lnTo>
                  <a:pt x="792" y="784"/>
                </a:lnTo>
                <a:lnTo>
                  <a:pt x="784" y="772"/>
                </a:lnTo>
                <a:lnTo>
                  <a:pt x="780" y="762"/>
                </a:lnTo>
                <a:lnTo>
                  <a:pt x="780" y="748"/>
                </a:lnTo>
                <a:lnTo>
                  <a:pt x="782" y="736"/>
                </a:lnTo>
                <a:lnTo>
                  <a:pt x="790" y="724"/>
                </a:lnTo>
                <a:lnTo>
                  <a:pt x="1278" y="74"/>
                </a:lnTo>
                <a:lnTo>
                  <a:pt x="1278" y="74"/>
                </a:lnTo>
                <a:lnTo>
                  <a:pt x="1284" y="62"/>
                </a:lnTo>
                <a:lnTo>
                  <a:pt x="1288" y="50"/>
                </a:lnTo>
                <a:lnTo>
                  <a:pt x="1286" y="36"/>
                </a:lnTo>
                <a:lnTo>
                  <a:pt x="1282" y="26"/>
                </a:lnTo>
                <a:lnTo>
                  <a:pt x="1276" y="14"/>
                </a:lnTo>
                <a:lnTo>
                  <a:pt x="1266" y="6"/>
                </a:lnTo>
                <a:lnTo>
                  <a:pt x="1254" y="2"/>
                </a:lnTo>
                <a:lnTo>
                  <a:pt x="1240" y="0"/>
                </a:lnTo>
                <a:lnTo>
                  <a:pt x="468" y="0"/>
                </a:lnTo>
                <a:lnTo>
                  <a:pt x="468" y="0"/>
                </a:lnTo>
                <a:lnTo>
                  <a:pt x="454" y="0"/>
                </a:lnTo>
                <a:lnTo>
                  <a:pt x="444" y="6"/>
                </a:lnTo>
                <a:lnTo>
                  <a:pt x="434" y="14"/>
                </a:lnTo>
                <a:lnTo>
                  <a:pt x="426" y="26"/>
                </a:lnTo>
                <a:lnTo>
                  <a:pt x="48" y="790"/>
                </a:lnTo>
                <a:lnTo>
                  <a:pt x="48" y="790"/>
                </a:lnTo>
                <a:lnTo>
                  <a:pt x="44" y="800"/>
                </a:lnTo>
                <a:lnTo>
                  <a:pt x="44" y="812"/>
                </a:lnTo>
                <a:lnTo>
                  <a:pt x="46" y="824"/>
                </a:lnTo>
                <a:lnTo>
                  <a:pt x="50" y="834"/>
                </a:lnTo>
                <a:lnTo>
                  <a:pt x="58" y="844"/>
                </a:lnTo>
                <a:lnTo>
                  <a:pt x="66" y="850"/>
                </a:lnTo>
                <a:lnTo>
                  <a:pt x="78" y="856"/>
                </a:lnTo>
                <a:lnTo>
                  <a:pt x="90" y="856"/>
                </a:lnTo>
                <a:lnTo>
                  <a:pt x="264" y="856"/>
                </a:lnTo>
                <a:lnTo>
                  <a:pt x="264" y="856"/>
                </a:lnTo>
                <a:lnTo>
                  <a:pt x="276" y="858"/>
                </a:lnTo>
                <a:lnTo>
                  <a:pt x="288" y="864"/>
                </a:lnTo>
                <a:lnTo>
                  <a:pt x="298" y="870"/>
                </a:lnTo>
                <a:lnTo>
                  <a:pt x="304" y="880"/>
                </a:lnTo>
                <a:lnTo>
                  <a:pt x="310" y="890"/>
                </a:lnTo>
                <a:lnTo>
                  <a:pt x="312" y="900"/>
                </a:lnTo>
                <a:lnTo>
                  <a:pt x="310" y="912"/>
                </a:lnTo>
                <a:lnTo>
                  <a:pt x="306" y="924"/>
                </a:lnTo>
                <a:lnTo>
                  <a:pt x="48" y="1448"/>
                </a:lnTo>
                <a:lnTo>
                  <a:pt x="48" y="1448"/>
                </a:lnTo>
                <a:lnTo>
                  <a:pt x="44" y="1458"/>
                </a:lnTo>
                <a:lnTo>
                  <a:pt x="44" y="1470"/>
                </a:lnTo>
                <a:lnTo>
                  <a:pt x="46" y="1482"/>
                </a:lnTo>
                <a:lnTo>
                  <a:pt x="50" y="1492"/>
                </a:lnTo>
                <a:lnTo>
                  <a:pt x="58" y="1502"/>
                </a:lnTo>
                <a:lnTo>
                  <a:pt x="66" y="1508"/>
                </a:lnTo>
                <a:lnTo>
                  <a:pt x="78" y="1514"/>
                </a:lnTo>
                <a:lnTo>
                  <a:pt x="90" y="1514"/>
                </a:lnTo>
                <a:lnTo>
                  <a:pt x="254" y="1514"/>
                </a:lnTo>
                <a:lnTo>
                  <a:pt x="254" y="1514"/>
                </a:lnTo>
                <a:lnTo>
                  <a:pt x="266" y="1516"/>
                </a:lnTo>
                <a:lnTo>
                  <a:pt x="278" y="1522"/>
                </a:lnTo>
                <a:lnTo>
                  <a:pt x="286" y="1528"/>
                </a:lnTo>
                <a:lnTo>
                  <a:pt x="294" y="1536"/>
                </a:lnTo>
                <a:lnTo>
                  <a:pt x="298" y="1548"/>
                </a:lnTo>
                <a:lnTo>
                  <a:pt x="302" y="1558"/>
                </a:lnTo>
                <a:lnTo>
                  <a:pt x="300" y="1570"/>
                </a:lnTo>
                <a:lnTo>
                  <a:pt x="296" y="1582"/>
                </a:lnTo>
                <a:lnTo>
                  <a:pt x="6" y="2184"/>
                </a:lnTo>
                <a:lnTo>
                  <a:pt x="6" y="2184"/>
                </a:lnTo>
                <a:lnTo>
                  <a:pt x="2" y="2192"/>
                </a:lnTo>
                <a:lnTo>
                  <a:pt x="0" y="2202"/>
                </a:lnTo>
                <a:lnTo>
                  <a:pt x="0" y="2210"/>
                </a:lnTo>
                <a:lnTo>
                  <a:pt x="2" y="2218"/>
                </a:lnTo>
                <a:lnTo>
                  <a:pt x="4" y="2224"/>
                </a:lnTo>
                <a:lnTo>
                  <a:pt x="8" y="2232"/>
                </a:lnTo>
                <a:lnTo>
                  <a:pt x="14" y="2238"/>
                </a:lnTo>
                <a:lnTo>
                  <a:pt x="20" y="2242"/>
                </a:lnTo>
                <a:lnTo>
                  <a:pt x="26" y="2246"/>
                </a:lnTo>
                <a:lnTo>
                  <a:pt x="34" y="2250"/>
                </a:lnTo>
                <a:lnTo>
                  <a:pt x="42" y="2252"/>
                </a:lnTo>
                <a:lnTo>
                  <a:pt x="50" y="2252"/>
                </a:lnTo>
                <a:lnTo>
                  <a:pt x="58" y="2250"/>
                </a:lnTo>
                <a:lnTo>
                  <a:pt x="66" y="2248"/>
                </a:lnTo>
                <a:lnTo>
                  <a:pt x="74" y="2244"/>
                </a:lnTo>
                <a:lnTo>
                  <a:pt x="80" y="2238"/>
                </a:lnTo>
                <a:lnTo>
                  <a:pt x="80" y="2238"/>
                </a:lnTo>
                <a:close/>
                <a:moveTo>
                  <a:pt x="80" y="2238"/>
                </a:moveTo>
                <a:lnTo>
                  <a:pt x="80" y="2238"/>
                </a:lnTo>
                <a:close/>
              </a:path>
            </a:pathLst>
          </a:custGeom>
          <a:solidFill>
            <a:srgbClr val="FABE0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1197" name="Freeform 78">
            <a:extLst>
              <a:ext uri="{FF2B5EF4-FFF2-40B4-BE49-F238E27FC236}">
                <a16:creationId xmlns:a16="http://schemas.microsoft.com/office/drawing/2014/main" id="{4C84DA4C-127B-BDA7-10E3-8851FCB473DE}"/>
              </a:ext>
            </a:extLst>
          </p:cNvPr>
          <p:cNvSpPr>
            <a:spLocks noEditPoints="1"/>
          </p:cNvSpPr>
          <p:nvPr/>
        </p:nvSpPr>
        <p:spPr bwMode="auto">
          <a:xfrm>
            <a:off x="6105202" y="5245221"/>
            <a:ext cx="196240" cy="343112"/>
          </a:xfrm>
          <a:custGeom>
            <a:avLst/>
            <a:gdLst>
              <a:gd name="T0" fmla="*/ 802 w 1288"/>
              <a:gd name="T1" fmla="*/ 1512 h 2252"/>
              <a:gd name="T2" fmla="*/ 810 w 1288"/>
              <a:gd name="T3" fmla="*/ 1502 h 2252"/>
              <a:gd name="T4" fmla="*/ 814 w 1288"/>
              <a:gd name="T5" fmla="*/ 1474 h 2252"/>
              <a:gd name="T6" fmla="*/ 804 w 1288"/>
              <a:gd name="T7" fmla="*/ 1450 h 2252"/>
              <a:gd name="T8" fmla="*/ 782 w 1288"/>
              <a:gd name="T9" fmla="*/ 1436 h 2252"/>
              <a:gd name="T10" fmla="*/ 710 w 1288"/>
              <a:gd name="T11" fmla="*/ 1432 h 2252"/>
              <a:gd name="T12" fmla="*/ 696 w 1288"/>
              <a:gd name="T13" fmla="*/ 1430 h 2252"/>
              <a:gd name="T14" fmla="*/ 676 w 1288"/>
              <a:gd name="T15" fmla="*/ 1418 h 2252"/>
              <a:gd name="T16" fmla="*/ 664 w 1288"/>
              <a:gd name="T17" fmla="*/ 1394 h 2252"/>
              <a:gd name="T18" fmla="*/ 666 w 1288"/>
              <a:gd name="T19" fmla="*/ 1370 h 2252"/>
              <a:gd name="T20" fmla="*/ 1056 w 1288"/>
              <a:gd name="T21" fmla="*/ 874 h 2252"/>
              <a:gd name="T22" fmla="*/ 1064 w 1288"/>
              <a:gd name="T23" fmla="*/ 862 h 2252"/>
              <a:gd name="T24" fmla="*/ 1066 w 1288"/>
              <a:gd name="T25" fmla="*/ 838 h 2252"/>
              <a:gd name="T26" fmla="*/ 1054 w 1288"/>
              <a:gd name="T27" fmla="*/ 814 h 2252"/>
              <a:gd name="T28" fmla="*/ 1034 w 1288"/>
              <a:gd name="T29" fmla="*/ 800 h 2252"/>
              <a:gd name="T30" fmla="*/ 826 w 1288"/>
              <a:gd name="T31" fmla="*/ 798 h 2252"/>
              <a:gd name="T32" fmla="*/ 814 w 1288"/>
              <a:gd name="T33" fmla="*/ 796 h 2252"/>
              <a:gd name="T34" fmla="*/ 792 w 1288"/>
              <a:gd name="T35" fmla="*/ 784 h 2252"/>
              <a:gd name="T36" fmla="*/ 780 w 1288"/>
              <a:gd name="T37" fmla="*/ 762 h 2252"/>
              <a:gd name="T38" fmla="*/ 782 w 1288"/>
              <a:gd name="T39" fmla="*/ 736 h 2252"/>
              <a:gd name="T40" fmla="*/ 1278 w 1288"/>
              <a:gd name="T41" fmla="*/ 74 h 2252"/>
              <a:gd name="T42" fmla="*/ 1284 w 1288"/>
              <a:gd name="T43" fmla="*/ 62 h 2252"/>
              <a:gd name="T44" fmla="*/ 1286 w 1288"/>
              <a:gd name="T45" fmla="*/ 36 h 2252"/>
              <a:gd name="T46" fmla="*/ 1276 w 1288"/>
              <a:gd name="T47" fmla="*/ 14 h 2252"/>
              <a:gd name="T48" fmla="*/ 1254 w 1288"/>
              <a:gd name="T49" fmla="*/ 2 h 2252"/>
              <a:gd name="T50" fmla="*/ 468 w 1288"/>
              <a:gd name="T51" fmla="*/ 0 h 2252"/>
              <a:gd name="T52" fmla="*/ 454 w 1288"/>
              <a:gd name="T53" fmla="*/ 0 h 2252"/>
              <a:gd name="T54" fmla="*/ 434 w 1288"/>
              <a:gd name="T55" fmla="*/ 14 h 2252"/>
              <a:gd name="T56" fmla="*/ 48 w 1288"/>
              <a:gd name="T57" fmla="*/ 790 h 2252"/>
              <a:gd name="T58" fmla="*/ 44 w 1288"/>
              <a:gd name="T59" fmla="*/ 800 h 2252"/>
              <a:gd name="T60" fmla="*/ 46 w 1288"/>
              <a:gd name="T61" fmla="*/ 824 h 2252"/>
              <a:gd name="T62" fmla="*/ 58 w 1288"/>
              <a:gd name="T63" fmla="*/ 844 h 2252"/>
              <a:gd name="T64" fmla="*/ 78 w 1288"/>
              <a:gd name="T65" fmla="*/ 856 h 2252"/>
              <a:gd name="T66" fmla="*/ 264 w 1288"/>
              <a:gd name="T67" fmla="*/ 856 h 2252"/>
              <a:gd name="T68" fmla="*/ 276 w 1288"/>
              <a:gd name="T69" fmla="*/ 858 h 2252"/>
              <a:gd name="T70" fmla="*/ 298 w 1288"/>
              <a:gd name="T71" fmla="*/ 870 h 2252"/>
              <a:gd name="T72" fmla="*/ 310 w 1288"/>
              <a:gd name="T73" fmla="*/ 890 h 2252"/>
              <a:gd name="T74" fmla="*/ 310 w 1288"/>
              <a:gd name="T75" fmla="*/ 912 h 2252"/>
              <a:gd name="T76" fmla="*/ 48 w 1288"/>
              <a:gd name="T77" fmla="*/ 1448 h 2252"/>
              <a:gd name="T78" fmla="*/ 44 w 1288"/>
              <a:gd name="T79" fmla="*/ 1458 h 2252"/>
              <a:gd name="T80" fmla="*/ 46 w 1288"/>
              <a:gd name="T81" fmla="*/ 1482 h 2252"/>
              <a:gd name="T82" fmla="*/ 58 w 1288"/>
              <a:gd name="T83" fmla="*/ 1502 h 2252"/>
              <a:gd name="T84" fmla="*/ 78 w 1288"/>
              <a:gd name="T85" fmla="*/ 1514 h 2252"/>
              <a:gd name="T86" fmla="*/ 254 w 1288"/>
              <a:gd name="T87" fmla="*/ 1514 h 2252"/>
              <a:gd name="T88" fmla="*/ 266 w 1288"/>
              <a:gd name="T89" fmla="*/ 1516 h 2252"/>
              <a:gd name="T90" fmla="*/ 286 w 1288"/>
              <a:gd name="T91" fmla="*/ 1528 h 2252"/>
              <a:gd name="T92" fmla="*/ 298 w 1288"/>
              <a:gd name="T93" fmla="*/ 1548 h 2252"/>
              <a:gd name="T94" fmla="*/ 300 w 1288"/>
              <a:gd name="T95" fmla="*/ 1570 h 2252"/>
              <a:gd name="T96" fmla="*/ 6 w 1288"/>
              <a:gd name="T97" fmla="*/ 2184 h 2252"/>
              <a:gd name="T98" fmla="*/ 2 w 1288"/>
              <a:gd name="T99" fmla="*/ 2192 h 2252"/>
              <a:gd name="T100" fmla="*/ 0 w 1288"/>
              <a:gd name="T101" fmla="*/ 2210 h 2252"/>
              <a:gd name="T102" fmla="*/ 4 w 1288"/>
              <a:gd name="T103" fmla="*/ 2224 h 2252"/>
              <a:gd name="T104" fmla="*/ 14 w 1288"/>
              <a:gd name="T105" fmla="*/ 2238 h 2252"/>
              <a:gd name="T106" fmla="*/ 26 w 1288"/>
              <a:gd name="T107" fmla="*/ 2246 h 2252"/>
              <a:gd name="T108" fmla="*/ 42 w 1288"/>
              <a:gd name="T109" fmla="*/ 2252 h 2252"/>
              <a:gd name="T110" fmla="*/ 58 w 1288"/>
              <a:gd name="T111" fmla="*/ 2250 h 2252"/>
              <a:gd name="T112" fmla="*/ 74 w 1288"/>
              <a:gd name="T113" fmla="*/ 2244 h 2252"/>
              <a:gd name="T114" fmla="*/ 80 w 1288"/>
              <a:gd name="T115" fmla="*/ 2238 h 2252"/>
              <a:gd name="T116" fmla="*/ 80 w 1288"/>
              <a:gd name="T117" fmla="*/ 2238 h 2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88" h="2252">
                <a:moveTo>
                  <a:pt x="80" y="2238"/>
                </a:moveTo>
                <a:lnTo>
                  <a:pt x="802" y="1512"/>
                </a:lnTo>
                <a:lnTo>
                  <a:pt x="802" y="1512"/>
                </a:lnTo>
                <a:lnTo>
                  <a:pt x="810" y="1502"/>
                </a:lnTo>
                <a:lnTo>
                  <a:pt x="814" y="1488"/>
                </a:lnTo>
                <a:lnTo>
                  <a:pt x="814" y="1474"/>
                </a:lnTo>
                <a:lnTo>
                  <a:pt x="812" y="1462"/>
                </a:lnTo>
                <a:lnTo>
                  <a:pt x="804" y="1450"/>
                </a:lnTo>
                <a:lnTo>
                  <a:pt x="796" y="1442"/>
                </a:lnTo>
                <a:lnTo>
                  <a:pt x="782" y="1436"/>
                </a:lnTo>
                <a:lnTo>
                  <a:pt x="768" y="1432"/>
                </a:lnTo>
                <a:lnTo>
                  <a:pt x="710" y="1432"/>
                </a:lnTo>
                <a:lnTo>
                  <a:pt x="710" y="1432"/>
                </a:lnTo>
                <a:lnTo>
                  <a:pt x="696" y="1430"/>
                </a:lnTo>
                <a:lnTo>
                  <a:pt x="684" y="1426"/>
                </a:lnTo>
                <a:lnTo>
                  <a:pt x="676" y="1418"/>
                </a:lnTo>
                <a:lnTo>
                  <a:pt x="668" y="1406"/>
                </a:lnTo>
                <a:lnTo>
                  <a:pt x="664" y="1394"/>
                </a:lnTo>
                <a:lnTo>
                  <a:pt x="664" y="1382"/>
                </a:lnTo>
                <a:lnTo>
                  <a:pt x="666" y="1370"/>
                </a:lnTo>
                <a:lnTo>
                  <a:pt x="674" y="1356"/>
                </a:lnTo>
                <a:lnTo>
                  <a:pt x="1056" y="874"/>
                </a:lnTo>
                <a:lnTo>
                  <a:pt x="1056" y="874"/>
                </a:lnTo>
                <a:lnTo>
                  <a:pt x="1064" y="862"/>
                </a:lnTo>
                <a:lnTo>
                  <a:pt x="1066" y="850"/>
                </a:lnTo>
                <a:lnTo>
                  <a:pt x="1066" y="838"/>
                </a:lnTo>
                <a:lnTo>
                  <a:pt x="1062" y="826"/>
                </a:lnTo>
                <a:lnTo>
                  <a:pt x="1054" y="814"/>
                </a:lnTo>
                <a:lnTo>
                  <a:pt x="1044" y="806"/>
                </a:lnTo>
                <a:lnTo>
                  <a:pt x="1034" y="800"/>
                </a:lnTo>
                <a:lnTo>
                  <a:pt x="1020" y="798"/>
                </a:lnTo>
                <a:lnTo>
                  <a:pt x="826" y="798"/>
                </a:lnTo>
                <a:lnTo>
                  <a:pt x="826" y="798"/>
                </a:lnTo>
                <a:lnTo>
                  <a:pt x="814" y="796"/>
                </a:lnTo>
                <a:lnTo>
                  <a:pt x="802" y="792"/>
                </a:lnTo>
                <a:lnTo>
                  <a:pt x="792" y="784"/>
                </a:lnTo>
                <a:lnTo>
                  <a:pt x="784" y="772"/>
                </a:lnTo>
                <a:lnTo>
                  <a:pt x="780" y="762"/>
                </a:lnTo>
                <a:lnTo>
                  <a:pt x="780" y="748"/>
                </a:lnTo>
                <a:lnTo>
                  <a:pt x="782" y="736"/>
                </a:lnTo>
                <a:lnTo>
                  <a:pt x="790" y="724"/>
                </a:lnTo>
                <a:lnTo>
                  <a:pt x="1278" y="74"/>
                </a:lnTo>
                <a:lnTo>
                  <a:pt x="1278" y="74"/>
                </a:lnTo>
                <a:lnTo>
                  <a:pt x="1284" y="62"/>
                </a:lnTo>
                <a:lnTo>
                  <a:pt x="1288" y="50"/>
                </a:lnTo>
                <a:lnTo>
                  <a:pt x="1286" y="36"/>
                </a:lnTo>
                <a:lnTo>
                  <a:pt x="1282" y="26"/>
                </a:lnTo>
                <a:lnTo>
                  <a:pt x="1276" y="14"/>
                </a:lnTo>
                <a:lnTo>
                  <a:pt x="1266" y="6"/>
                </a:lnTo>
                <a:lnTo>
                  <a:pt x="1254" y="2"/>
                </a:lnTo>
                <a:lnTo>
                  <a:pt x="1240" y="0"/>
                </a:lnTo>
                <a:lnTo>
                  <a:pt x="468" y="0"/>
                </a:lnTo>
                <a:lnTo>
                  <a:pt x="468" y="0"/>
                </a:lnTo>
                <a:lnTo>
                  <a:pt x="454" y="0"/>
                </a:lnTo>
                <a:lnTo>
                  <a:pt x="444" y="6"/>
                </a:lnTo>
                <a:lnTo>
                  <a:pt x="434" y="14"/>
                </a:lnTo>
                <a:lnTo>
                  <a:pt x="426" y="26"/>
                </a:lnTo>
                <a:lnTo>
                  <a:pt x="48" y="790"/>
                </a:lnTo>
                <a:lnTo>
                  <a:pt x="48" y="790"/>
                </a:lnTo>
                <a:lnTo>
                  <a:pt x="44" y="800"/>
                </a:lnTo>
                <a:lnTo>
                  <a:pt x="44" y="812"/>
                </a:lnTo>
                <a:lnTo>
                  <a:pt x="46" y="824"/>
                </a:lnTo>
                <a:lnTo>
                  <a:pt x="50" y="834"/>
                </a:lnTo>
                <a:lnTo>
                  <a:pt x="58" y="844"/>
                </a:lnTo>
                <a:lnTo>
                  <a:pt x="66" y="850"/>
                </a:lnTo>
                <a:lnTo>
                  <a:pt x="78" y="856"/>
                </a:lnTo>
                <a:lnTo>
                  <a:pt x="90" y="856"/>
                </a:lnTo>
                <a:lnTo>
                  <a:pt x="264" y="856"/>
                </a:lnTo>
                <a:lnTo>
                  <a:pt x="264" y="856"/>
                </a:lnTo>
                <a:lnTo>
                  <a:pt x="276" y="858"/>
                </a:lnTo>
                <a:lnTo>
                  <a:pt x="288" y="864"/>
                </a:lnTo>
                <a:lnTo>
                  <a:pt x="298" y="870"/>
                </a:lnTo>
                <a:lnTo>
                  <a:pt x="304" y="880"/>
                </a:lnTo>
                <a:lnTo>
                  <a:pt x="310" y="890"/>
                </a:lnTo>
                <a:lnTo>
                  <a:pt x="312" y="900"/>
                </a:lnTo>
                <a:lnTo>
                  <a:pt x="310" y="912"/>
                </a:lnTo>
                <a:lnTo>
                  <a:pt x="306" y="924"/>
                </a:lnTo>
                <a:lnTo>
                  <a:pt x="48" y="1448"/>
                </a:lnTo>
                <a:lnTo>
                  <a:pt x="48" y="1448"/>
                </a:lnTo>
                <a:lnTo>
                  <a:pt x="44" y="1458"/>
                </a:lnTo>
                <a:lnTo>
                  <a:pt x="44" y="1470"/>
                </a:lnTo>
                <a:lnTo>
                  <a:pt x="46" y="1482"/>
                </a:lnTo>
                <a:lnTo>
                  <a:pt x="50" y="1492"/>
                </a:lnTo>
                <a:lnTo>
                  <a:pt x="58" y="1502"/>
                </a:lnTo>
                <a:lnTo>
                  <a:pt x="66" y="1508"/>
                </a:lnTo>
                <a:lnTo>
                  <a:pt x="78" y="1514"/>
                </a:lnTo>
                <a:lnTo>
                  <a:pt x="90" y="1514"/>
                </a:lnTo>
                <a:lnTo>
                  <a:pt x="254" y="1514"/>
                </a:lnTo>
                <a:lnTo>
                  <a:pt x="254" y="1514"/>
                </a:lnTo>
                <a:lnTo>
                  <a:pt x="266" y="1516"/>
                </a:lnTo>
                <a:lnTo>
                  <a:pt x="278" y="1522"/>
                </a:lnTo>
                <a:lnTo>
                  <a:pt x="286" y="1528"/>
                </a:lnTo>
                <a:lnTo>
                  <a:pt x="294" y="1536"/>
                </a:lnTo>
                <a:lnTo>
                  <a:pt x="298" y="1548"/>
                </a:lnTo>
                <a:lnTo>
                  <a:pt x="302" y="1558"/>
                </a:lnTo>
                <a:lnTo>
                  <a:pt x="300" y="1570"/>
                </a:lnTo>
                <a:lnTo>
                  <a:pt x="296" y="1582"/>
                </a:lnTo>
                <a:lnTo>
                  <a:pt x="6" y="2184"/>
                </a:lnTo>
                <a:lnTo>
                  <a:pt x="6" y="2184"/>
                </a:lnTo>
                <a:lnTo>
                  <a:pt x="2" y="2192"/>
                </a:lnTo>
                <a:lnTo>
                  <a:pt x="0" y="2202"/>
                </a:lnTo>
                <a:lnTo>
                  <a:pt x="0" y="2210"/>
                </a:lnTo>
                <a:lnTo>
                  <a:pt x="2" y="2218"/>
                </a:lnTo>
                <a:lnTo>
                  <a:pt x="4" y="2224"/>
                </a:lnTo>
                <a:lnTo>
                  <a:pt x="8" y="2232"/>
                </a:lnTo>
                <a:lnTo>
                  <a:pt x="14" y="2238"/>
                </a:lnTo>
                <a:lnTo>
                  <a:pt x="20" y="2242"/>
                </a:lnTo>
                <a:lnTo>
                  <a:pt x="26" y="2246"/>
                </a:lnTo>
                <a:lnTo>
                  <a:pt x="34" y="2250"/>
                </a:lnTo>
                <a:lnTo>
                  <a:pt x="42" y="2252"/>
                </a:lnTo>
                <a:lnTo>
                  <a:pt x="50" y="2252"/>
                </a:lnTo>
                <a:lnTo>
                  <a:pt x="58" y="2250"/>
                </a:lnTo>
                <a:lnTo>
                  <a:pt x="66" y="2248"/>
                </a:lnTo>
                <a:lnTo>
                  <a:pt x="74" y="2244"/>
                </a:lnTo>
                <a:lnTo>
                  <a:pt x="80" y="2238"/>
                </a:lnTo>
                <a:lnTo>
                  <a:pt x="80" y="2238"/>
                </a:lnTo>
                <a:close/>
                <a:moveTo>
                  <a:pt x="80" y="2238"/>
                </a:moveTo>
                <a:lnTo>
                  <a:pt x="80" y="2238"/>
                </a:lnTo>
                <a:close/>
              </a:path>
            </a:pathLst>
          </a:custGeom>
          <a:solidFill>
            <a:srgbClr val="FABE0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grpSp>
        <p:nvGrpSpPr>
          <p:cNvPr id="1200" name="Group 1199">
            <a:extLst>
              <a:ext uri="{FF2B5EF4-FFF2-40B4-BE49-F238E27FC236}">
                <a16:creationId xmlns:a16="http://schemas.microsoft.com/office/drawing/2014/main" id="{44D8B612-DB93-5121-8276-CCB99CA283F1}"/>
              </a:ext>
            </a:extLst>
          </p:cNvPr>
          <p:cNvGrpSpPr/>
          <p:nvPr/>
        </p:nvGrpSpPr>
        <p:grpSpPr>
          <a:xfrm>
            <a:off x="5717136" y="5374783"/>
            <a:ext cx="757729" cy="282583"/>
            <a:chOff x="2479170" y="4041765"/>
            <a:chExt cx="715034" cy="266661"/>
          </a:xfrm>
        </p:grpSpPr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A128DC78-572E-4215-C566-30CF8A38F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9170" y="4041765"/>
              <a:ext cx="715034" cy="266661"/>
            </a:xfrm>
            <a:custGeom>
              <a:avLst/>
              <a:gdLst>
                <a:gd name="connsiteX0" fmla="*/ 663248 w 715034"/>
                <a:gd name="connsiteY0" fmla="*/ 157910 h 266661"/>
                <a:gd name="connsiteX1" fmla="*/ 673605 w 715034"/>
                <a:gd name="connsiteY1" fmla="*/ 159205 h 266661"/>
                <a:gd name="connsiteX2" fmla="*/ 682668 w 715034"/>
                <a:gd name="connsiteY2" fmla="*/ 161794 h 266661"/>
                <a:gd name="connsiteX3" fmla="*/ 691730 w 715034"/>
                <a:gd name="connsiteY3" fmla="*/ 166973 h 266661"/>
                <a:gd name="connsiteX4" fmla="*/ 699498 w 715034"/>
                <a:gd name="connsiteY4" fmla="*/ 173446 h 266661"/>
                <a:gd name="connsiteX5" fmla="*/ 705972 w 715034"/>
                <a:gd name="connsiteY5" fmla="*/ 181214 h 266661"/>
                <a:gd name="connsiteX6" fmla="*/ 711150 w 715034"/>
                <a:gd name="connsiteY6" fmla="*/ 190277 h 266661"/>
                <a:gd name="connsiteX7" fmla="*/ 713739 w 715034"/>
                <a:gd name="connsiteY7" fmla="*/ 201929 h 266661"/>
                <a:gd name="connsiteX8" fmla="*/ 715034 w 715034"/>
                <a:gd name="connsiteY8" fmla="*/ 212286 h 266661"/>
                <a:gd name="connsiteX9" fmla="*/ 713739 w 715034"/>
                <a:gd name="connsiteY9" fmla="*/ 222643 h 266661"/>
                <a:gd name="connsiteX10" fmla="*/ 711150 w 715034"/>
                <a:gd name="connsiteY10" fmla="*/ 233000 h 266661"/>
                <a:gd name="connsiteX11" fmla="*/ 705972 w 715034"/>
                <a:gd name="connsiteY11" fmla="*/ 242063 h 266661"/>
                <a:gd name="connsiteX12" fmla="*/ 700793 w 715034"/>
                <a:gd name="connsiteY12" fmla="*/ 249831 h 266661"/>
                <a:gd name="connsiteX13" fmla="*/ 693025 w 715034"/>
                <a:gd name="connsiteY13" fmla="*/ 256304 h 266661"/>
                <a:gd name="connsiteX14" fmla="*/ 683963 w 715034"/>
                <a:gd name="connsiteY14" fmla="*/ 261483 h 266661"/>
                <a:gd name="connsiteX15" fmla="*/ 673605 w 715034"/>
                <a:gd name="connsiteY15" fmla="*/ 265367 h 266661"/>
                <a:gd name="connsiteX16" fmla="*/ 663248 w 715034"/>
                <a:gd name="connsiteY16" fmla="*/ 266661 h 266661"/>
                <a:gd name="connsiteX17" fmla="*/ 652891 w 715034"/>
                <a:gd name="connsiteY17" fmla="*/ 265367 h 266661"/>
                <a:gd name="connsiteX18" fmla="*/ 643828 w 715034"/>
                <a:gd name="connsiteY18" fmla="*/ 262777 h 266661"/>
                <a:gd name="connsiteX19" fmla="*/ 634766 w 715034"/>
                <a:gd name="connsiteY19" fmla="*/ 257599 h 266661"/>
                <a:gd name="connsiteX20" fmla="*/ 626998 w 715034"/>
                <a:gd name="connsiteY20" fmla="*/ 251125 h 266661"/>
                <a:gd name="connsiteX21" fmla="*/ 620525 w 715034"/>
                <a:gd name="connsiteY21" fmla="*/ 243357 h 266661"/>
                <a:gd name="connsiteX22" fmla="*/ 616641 w 715034"/>
                <a:gd name="connsiteY22" fmla="*/ 233000 h 266661"/>
                <a:gd name="connsiteX23" fmla="*/ 612757 w 715034"/>
                <a:gd name="connsiteY23" fmla="*/ 222643 h 266661"/>
                <a:gd name="connsiteX24" fmla="*/ 611462 w 715034"/>
                <a:gd name="connsiteY24" fmla="*/ 212286 h 266661"/>
                <a:gd name="connsiteX25" fmla="*/ 612757 w 715034"/>
                <a:gd name="connsiteY25" fmla="*/ 201929 h 266661"/>
                <a:gd name="connsiteX26" fmla="*/ 615346 w 715034"/>
                <a:gd name="connsiteY26" fmla="*/ 191571 h 266661"/>
                <a:gd name="connsiteX27" fmla="*/ 620525 w 715034"/>
                <a:gd name="connsiteY27" fmla="*/ 182509 h 266661"/>
                <a:gd name="connsiteX28" fmla="*/ 626998 w 715034"/>
                <a:gd name="connsiteY28" fmla="*/ 174741 h 266661"/>
                <a:gd name="connsiteX29" fmla="*/ 634766 w 715034"/>
                <a:gd name="connsiteY29" fmla="*/ 168267 h 266661"/>
                <a:gd name="connsiteX30" fmla="*/ 643828 w 715034"/>
                <a:gd name="connsiteY30" fmla="*/ 163089 h 266661"/>
                <a:gd name="connsiteX31" fmla="*/ 652891 w 715034"/>
                <a:gd name="connsiteY31" fmla="*/ 159205 h 266661"/>
                <a:gd name="connsiteX32" fmla="*/ 51786 w 715034"/>
                <a:gd name="connsiteY32" fmla="*/ 157910 h 266661"/>
                <a:gd name="connsiteX33" fmla="*/ 62143 w 715034"/>
                <a:gd name="connsiteY33" fmla="*/ 159205 h 266661"/>
                <a:gd name="connsiteX34" fmla="*/ 71206 w 715034"/>
                <a:gd name="connsiteY34" fmla="*/ 161794 h 266661"/>
                <a:gd name="connsiteX35" fmla="*/ 80268 w 715034"/>
                <a:gd name="connsiteY35" fmla="*/ 166973 h 266661"/>
                <a:gd name="connsiteX36" fmla="*/ 88036 w 715034"/>
                <a:gd name="connsiteY36" fmla="*/ 173446 h 266661"/>
                <a:gd name="connsiteX37" fmla="*/ 94510 w 715034"/>
                <a:gd name="connsiteY37" fmla="*/ 181214 h 266661"/>
                <a:gd name="connsiteX38" fmla="*/ 99688 w 715034"/>
                <a:gd name="connsiteY38" fmla="*/ 190277 h 266661"/>
                <a:gd name="connsiteX39" fmla="*/ 102277 w 715034"/>
                <a:gd name="connsiteY39" fmla="*/ 201929 h 266661"/>
                <a:gd name="connsiteX40" fmla="*/ 103572 w 715034"/>
                <a:gd name="connsiteY40" fmla="*/ 212286 h 266661"/>
                <a:gd name="connsiteX41" fmla="*/ 102277 w 715034"/>
                <a:gd name="connsiteY41" fmla="*/ 222643 h 266661"/>
                <a:gd name="connsiteX42" fmla="*/ 99688 w 715034"/>
                <a:gd name="connsiteY42" fmla="*/ 233000 h 266661"/>
                <a:gd name="connsiteX43" fmla="*/ 94510 w 715034"/>
                <a:gd name="connsiteY43" fmla="*/ 242063 h 266661"/>
                <a:gd name="connsiteX44" fmla="*/ 89331 w 715034"/>
                <a:gd name="connsiteY44" fmla="*/ 249831 h 266661"/>
                <a:gd name="connsiteX45" fmla="*/ 81563 w 715034"/>
                <a:gd name="connsiteY45" fmla="*/ 256304 h 266661"/>
                <a:gd name="connsiteX46" fmla="*/ 72501 w 715034"/>
                <a:gd name="connsiteY46" fmla="*/ 261483 h 266661"/>
                <a:gd name="connsiteX47" fmla="*/ 62143 w 715034"/>
                <a:gd name="connsiteY47" fmla="*/ 265367 h 266661"/>
                <a:gd name="connsiteX48" fmla="*/ 51786 w 715034"/>
                <a:gd name="connsiteY48" fmla="*/ 266661 h 266661"/>
                <a:gd name="connsiteX49" fmla="*/ 41429 w 715034"/>
                <a:gd name="connsiteY49" fmla="*/ 265367 h 266661"/>
                <a:gd name="connsiteX50" fmla="*/ 32366 w 715034"/>
                <a:gd name="connsiteY50" fmla="*/ 262777 h 266661"/>
                <a:gd name="connsiteX51" fmla="*/ 23304 w 715034"/>
                <a:gd name="connsiteY51" fmla="*/ 257599 h 266661"/>
                <a:gd name="connsiteX52" fmla="*/ 15536 w 715034"/>
                <a:gd name="connsiteY52" fmla="*/ 251125 h 266661"/>
                <a:gd name="connsiteX53" fmla="*/ 9063 w 715034"/>
                <a:gd name="connsiteY53" fmla="*/ 243357 h 266661"/>
                <a:gd name="connsiteX54" fmla="*/ 5179 w 715034"/>
                <a:gd name="connsiteY54" fmla="*/ 233000 h 266661"/>
                <a:gd name="connsiteX55" fmla="*/ 1295 w 715034"/>
                <a:gd name="connsiteY55" fmla="*/ 222643 h 266661"/>
                <a:gd name="connsiteX56" fmla="*/ 0 w 715034"/>
                <a:gd name="connsiteY56" fmla="*/ 212286 h 266661"/>
                <a:gd name="connsiteX57" fmla="*/ 1295 w 715034"/>
                <a:gd name="connsiteY57" fmla="*/ 201929 h 266661"/>
                <a:gd name="connsiteX58" fmla="*/ 3884 w 715034"/>
                <a:gd name="connsiteY58" fmla="*/ 191571 h 266661"/>
                <a:gd name="connsiteX59" fmla="*/ 9063 w 715034"/>
                <a:gd name="connsiteY59" fmla="*/ 182509 h 266661"/>
                <a:gd name="connsiteX60" fmla="*/ 15536 w 715034"/>
                <a:gd name="connsiteY60" fmla="*/ 174741 h 266661"/>
                <a:gd name="connsiteX61" fmla="*/ 23304 w 715034"/>
                <a:gd name="connsiteY61" fmla="*/ 168267 h 266661"/>
                <a:gd name="connsiteX62" fmla="*/ 32366 w 715034"/>
                <a:gd name="connsiteY62" fmla="*/ 163089 h 266661"/>
                <a:gd name="connsiteX63" fmla="*/ 41429 w 715034"/>
                <a:gd name="connsiteY63" fmla="*/ 159205 h 266661"/>
                <a:gd name="connsiteX64" fmla="*/ 460412 w 715034"/>
                <a:gd name="connsiteY64" fmla="*/ 156203 h 266661"/>
                <a:gd name="connsiteX65" fmla="*/ 470769 w 715034"/>
                <a:gd name="connsiteY65" fmla="*/ 157497 h 266661"/>
                <a:gd name="connsiteX66" fmla="*/ 479832 w 715034"/>
                <a:gd name="connsiteY66" fmla="*/ 160087 h 266661"/>
                <a:gd name="connsiteX67" fmla="*/ 488894 w 715034"/>
                <a:gd name="connsiteY67" fmla="*/ 165266 h 266661"/>
                <a:gd name="connsiteX68" fmla="*/ 496662 w 715034"/>
                <a:gd name="connsiteY68" fmla="*/ 171739 h 266661"/>
                <a:gd name="connsiteX69" fmla="*/ 503136 w 715034"/>
                <a:gd name="connsiteY69" fmla="*/ 179507 h 266661"/>
                <a:gd name="connsiteX70" fmla="*/ 508314 w 715034"/>
                <a:gd name="connsiteY70" fmla="*/ 188570 h 266661"/>
                <a:gd name="connsiteX71" fmla="*/ 510903 w 715034"/>
                <a:gd name="connsiteY71" fmla="*/ 200222 h 266661"/>
                <a:gd name="connsiteX72" fmla="*/ 512198 w 715034"/>
                <a:gd name="connsiteY72" fmla="*/ 210579 h 266661"/>
                <a:gd name="connsiteX73" fmla="*/ 510903 w 715034"/>
                <a:gd name="connsiteY73" fmla="*/ 220936 h 266661"/>
                <a:gd name="connsiteX74" fmla="*/ 508314 w 715034"/>
                <a:gd name="connsiteY74" fmla="*/ 231293 h 266661"/>
                <a:gd name="connsiteX75" fmla="*/ 503136 w 715034"/>
                <a:gd name="connsiteY75" fmla="*/ 240356 h 266661"/>
                <a:gd name="connsiteX76" fmla="*/ 497957 w 715034"/>
                <a:gd name="connsiteY76" fmla="*/ 248124 h 266661"/>
                <a:gd name="connsiteX77" fmla="*/ 490189 w 715034"/>
                <a:gd name="connsiteY77" fmla="*/ 254597 h 266661"/>
                <a:gd name="connsiteX78" fmla="*/ 481127 w 715034"/>
                <a:gd name="connsiteY78" fmla="*/ 259776 h 266661"/>
                <a:gd name="connsiteX79" fmla="*/ 470769 w 715034"/>
                <a:gd name="connsiteY79" fmla="*/ 263660 h 266661"/>
                <a:gd name="connsiteX80" fmla="*/ 460412 w 715034"/>
                <a:gd name="connsiteY80" fmla="*/ 264954 h 266661"/>
                <a:gd name="connsiteX81" fmla="*/ 450055 w 715034"/>
                <a:gd name="connsiteY81" fmla="*/ 263660 h 266661"/>
                <a:gd name="connsiteX82" fmla="*/ 440992 w 715034"/>
                <a:gd name="connsiteY82" fmla="*/ 261070 h 266661"/>
                <a:gd name="connsiteX83" fmla="*/ 431930 w 715034"/>
                <a:gd name="connsiteY83" fmla="*/ 255892 h 266661"/>
                <a:gd name="connsiteX84" fmla="*/ 424162 w 715034"/>
                <a:gd name="connsiteY84" fmla="*/ 249418 h 266661"/>
                <a:gd name="connsiteX85" fmla="*/ 417689 w 715034"/>
                <a:gd name="connsiteY85" fmla="*/ 241650 h 266661"/>
                <a:gd name="connsiteX86" fmla="*/ 413805 w 715034"/>
                <a:gd name="connsiteY86" fmla="*/ 231293 h 266661"/>
                <a:gd name="connsiteX87" fmla="*/ 409921 w 715034"/>
                <a:gd name="connsiteY87" fmla="*/ 220936 h 266661"/>
                <a:gd name="connsiteX88" fmla="*/ 408626 w 715034"/>
                <a:gd name="connsiteY88" fmla="*/ 210579 h 266661"/>
                <a:gd name="connsiteX89" fmla="*/ 409921 w 715034"/>
                <a:gd name="connsiteY89" fmla="*/ 200222 h 266661"/>
                <a:gd name="connsiteX90" fmla="*/ 412510 w 715034"/>
                <a:gd name="connsiteY90" fmla="*/ 189864 h 266661"/>
                <a:gd name="connsiteX91" fmla="*/ 417689 w 715034"/>
                <a:gd name="connsiteY91" fmla="*/ 180802 h 266661"/>
                <a:gd name="connsiteX92" fmla="*/ 424162 w 715034"/>
                <a:gd name="connsiteY92" fmla="*/ 173034 h 266661"/>
                <a:gd name="connsiteX93" fmla="*/ 431930 w 715034"/>
                <a:gd name="connsiteY93" fmla="*/ 166560 h 266661"/>
                <a:gd name="connsiteX94" fmla="*/ 440992 w 715034"/>
                <a:gd name="connsiteY94" fmla="*/ 161382 h 266661"/>
                <a:gd name="connsiteX95" fmla="*/ 450055 w 715034"/>
                <a:gd name="connsiteY95" fmla="*/ 157497 h 266661"/>
                <a:gd name="connsiteX96" fmla="*/ 270080 w 715034"/>
                <a:gd name="connsiteY96" fmla="*/ 155321 h 266661"/>
                <a:gd name="connsiteX97" fmla="*/ 280437 w 715034"/>
                <a:gd name="connsiteY97" fmla="*/ 156615 h 266661"/>
                <a:gd name="connsiteX98" fmla="*/ 289500 w 715034"/>
                <a:gd name="connsiteY98" fmla="*/ 159205 h 266661"/>
                <a:gd name="connsiteX99" fmla="*/ 298562 w 715034"/>
                <a:gd name="connsiteY99" fmla="*/ 164384 h 266661"/>
                <a:gd name="connsiteX100" fmla="*/ 306330 w 715034"/>
                <a:gd name="connsiteY100" fmla="*/ 170857 h 266661"/>
                <a:gd name="connsiteX101" fmla="*/ 312804 w 715034"/>
                <a:gd name="connsiteY101" fmla="*/ 178625 h 266661"/>
                <a:gd name="connsiteX102" fmla="*/ 317982 w 715034"/>
                <a:gd name="connsiteY102" fmla="*/ 187688 h 266661"/>
                <a:gd name="connsiteX103" fmla="*/ 320571 w 715034"/>
                <a:gd name="connsiteY103" fmla="*/ 199340 h 266661"/>
                <a:gd name="connsiteX104" fmla="*/ 321866 w 715034"/>
                <a:gd name="connsiteY104" fmla="*/ 209697 h 266661"/>
                <a:gd name="connsiteX105" fmla="*/ 320571 w 715034"/>
                <a:gd name="connsiteY105" fmla="*/ 220054 h 266661"/>
                <a:gd name="connsiteX106" fmla="*/ 317982 w 715034"/>
                <a:gd name="connsiteY106" fmla="*/ 230411 h 266661"/>
                <a:gd name="connsiteX107" fmla="*/ 312804 w 715034"/>
                <a:gd name="connsiteY107" fmla="*/ 239474 h 266661"/>
                <a:gd name="connsiteX108" fmla="*/ 307625 w 715034"/>
                <a:gd name="connsiteY108" fmla="*/ 247242 h 266661"/>
                <a:gd name="connsiteX109" fmla="*/ 299857 w 715034"/>
                <a:gd name="connsiteY109" fmla="*/ 253715 h 266661"/>
                <a:gd name="connsiteX110" fmla="*/ 290795 w 715034"/>
                <a:gd name="connsiteY110" fmla="*/ 258894 h 266661"/>
                <a:gd name="connsiteX111" fmla="*/ 280437 w 715034"/>
                <a:gd name="connsiteY111" fmla="*/ 262778 h 266661"/>
                <a:gd name="connsiteX112" fmla="*/ 270080 w 715034"/>
                <a:gd name="connsiteY112" fmla="*/ 264072 h 266661"/>
                <a:gd name="connsiteX113" fmla="*/ 259723 w 715034"/>
                <a:gd name="connsiteY113" fmla="*/ 262778 h 266661"/>
                <a:gd name="connsiteX114" fmla="*/ 250660 w 715034"/>
                <a:gd name="connsiteY114" fmla="*/ 260188 h 266661"/>
                <a:gd name="connsiteX115" fmla="*/ 241598 w 715034"/>
                <a:gd name="connsiteY115" fmla="*/ 255010 h 266661"/>
                <a:gd name="connsiteX116" fmla="*/ 233830 w 715034"/>
                <a:gd name="connsiteY116" fmla="*/ 248536 h 266661"/>
                <a:gd name="connsiteX117" fmla="*/ 227357 w 715034"/>
                <a:gd name="connsiteY117" fmla="*/ 240768 h 266661"/>
                <a:gd name="connsiteX118" fmla="*/ 223473 w 715034"/>
                <a:gd name="connsiteY118" fmla="*/ 230411 h 266661"/>
                <a:gd name="connsiteX119" fmla="*/ 219589 w 715034"/>
                <a:gd name="connsiteY119" fmla="*/ 220054 h 266661"/>
                <a:gd name="connsiteX120" fmla="*/ 218294 w 715034"/>
                <a:gd name="connsiteY120" fmla="*/ 209697 h 266661"/>
                <a:gd name="connsiteX121" fmla="*/ 219589 w 715034"/>
                <a:gd name="connsiteY121" fmla="*/ 199340 h 266661"/>
                <a:gd name="connsiteX122" fmla="*/ 222178 w 715034"/>
                <a:gd name="connsiteY122" fmla="*/ 188982 h 266661"/>
                <a:gd name="connsiteX123" fmla="*/ 227357 w 715034"/>
                <a:gd name="connsiteY123" fmla="*/ 179920 h 266661"/>
                <a:gd name="connsiteX124" fmla="*/ 233830 w 715034"/>
                <a:gd name="connsiteY124" fmla="*/ 172152 h 266661"/>
                <a:gd name="connsiteX125" fmla="*/ 241598 w 715034"/>
                <a:gd name="connsiteY125" fmla="*/ 165678 h 266661"/>
                <a:gd name="connsiteX126" fmla="*/ 250660 w 715034"/>
                <a:gd name="connsiteY126" fmla="*/ 160500 h 266661"/>
                <a:gd name="connsiteX127" fmla="*/ 259723 w 715034"/>
                <a:gd name="connsiteY127" fmla="*/ 156615 h 266661"/>
                <a:gd name="connsiteX128" fmla="*/ 549318 w 715034"/>
                <a:gd name="connsiteY128" fmla="*/ 2589 h 266661"/>
                <a:gd name="connsiteX129" fmla="*/ 559675 w 715034"/>
                <a:gd name="connsiteY129" fmla="*/ 3884 h 266661"/>
                <a:gd name="connsiteX130" fmla="*/ 568738 w 715034"/>
                <a:gd name="connsiteY130" fmla="*/ 6473 h 266661"/>
                <a:gd name="connsiteX131" fmla="*/ 577800 w 715034"/>
                <a:gd name="connsiteY131" fmla="*/ 11651 h 266661"/>
                <a:gd name="connsiteX132" fmla="*/ 585568 w 715034"/>
                <a:gd name="connsiteY132" fmla="*/ 18125 h 266661"/>
                <a:gd name="connsiteX133" fmla="*/ 592042 w 715034"/>
                <a:gd name="connsiteY133" fmla="*/ 25893 h 266661"/>
                <a:gd name="connsiteX134" fmla="*/ 597220 w 715034"/>
                <a:gd name="connsiteY134" fmla="*/ 34955 h 266661"/>
                <a:gd name="connsiteX135" fmla="*/ 599809 w 715034"/>
                <a:gd name="connsiteY135" fmla="*/ 46607 h 266661"/>
                <a:gd name="connsiteX136" fmla="*/ 601104 w 715034"/>
                <a:gd name="connsiteY136" fmla="*/ 56964 h 266661"/>
                <a:gd name="connsiteX137" fmla="*/ 599809 w 715034"/>
                <a:gd name="connsiteY137" fmla="*/ 67322 h 266661"/>
                <a:gd name="connsiteX138" fmla="*/ 597220 w 715034"/>
                <a:gd name="connsiteY138" fmla="*/ 77679 h 266661"/>
                <a:gd name="connsiteX139" fmla="*/ 592042 w 715034"/>
                <a:gd name="connsiteY139" fmla="*/ 86741 h 266661"/>
                <a:gd name="connsiteX140" fmla="*/ 586863 w 715034"/>
                <a:gd name="connsiteY140" fmla="*/ 94509 h 266661"/>
                <a:gd name="connsiteX141" fmla="*/ 579095 w 715034"/>
                <a:gd name="connsiteY141" fmla="*/ 100983 h 266661"/>
                <a:gd name="connsiteX142" fmla="*/ 570033 w 715034"/>
                <a:gd name="connsiteY142" fmla="*/ 106161 h 266661"/>
                <a:gd name="connsiteX143" fmla="*/ 559675 w 715034"/>
                <a:gd name="connsiteY143" fmla="*/ 110045 h 266661"/>
                <a:gd name="connsiteX144" fmla="*/ 549318 w 715034"/>
                <a:gd name="connsiteY144" fmla="*/ 111340 h 266661"/>
                <a:gd name="connsiteX145" fmla="*/ 538961 w 715034"/>
                <a:gd name="connsiteY145" fmla="*/ 110045 h 266661"/>
                <a:gd name="connsiteX146" fmla="*/ 529898 w 715034"/>
                <a:gd name="connsiteY146" fmla="*/ 107456 h 266661"/>
                <a:gd name="connsiteX147" fmla="*/ 520836 w 715034"/>
                <a:gd name="connsiteY147" fmla="*/ 102277 h 266661"/>
                <a:gd name="connsiteX148" fmla="*/ 513068 w 715034"/>
                <a:gd name="connsiteY148" fmla="*/ 95804 h 266661"/>
                <a:gd name="connsiteX149" fmla="*/ 506595 w 715034"/>
                <a:gd name="connsiteY149" fmla="*/ 88036 h 266661"/>
                <a:gd name="connsiteX150" fmla="*/ 502711 w 715034"/>
                <a:gd name="connsiteY150" fmla="*/ 77679 h 266661"/>
                <a:gd name="connsiteX151" fmla="*/ 498827 w 715034"/>
                <a:gd name="connsiteY151" fmla="*/ 67322 h 266661"/>
                <a:gd name="connsiteX152" fmla="*/ 497532 w 715034"/>
                <a:gd name="connsiteY152" fmla="*/ 56964 h 266661"/>
                <a:gd name="connsiteX153" fmla="*/ 498827 w 715034"/>
                <a:gd name="connsiteY153" fmla="*/ 46607 h 266661"/>
                <a:gd name="connsiteX154" fmla="*/ 501416 w 715034"/>
                <a:gd name="connsiteY154" fmla="*/ 36250 h 266661"/>
                <a:gd name="connsiteX155" fmla="*/ 506595 w 715034"/>
                <a:gd name="connsiteY155" fmla="*/ 27187 h 266661"/>
                <a:gd name="connsiteX156" fmla="*/ 513068 w 715034"/>
                <a:gd name="connsiteY156" fmla="*/ 19419 h 266661"/>
                <a:gd name="connsiteX157" fmla="*/ 520836 w 715034"/>
                <a:gd name="connsiteY157" fmla="*/ 12946 h 266661"/>
                <a:gd name="connsiteX158" fmla="*/ 529898 w 715034"/>
                <a:gd name="connsiteY158" fmla="*/ 7767 h 266661"/>
                <a:gd name="connsiteX159" fmla="*/ 538961 w 715034"/>
                <a:gd name="connsiteY159" fmla="*/ 3884 h 266661"/>
                <a:gd name="connsiteX160" fmla="*/ 346482 w 715034"/>
                <a:gd name="connsiteY160" fmla="*/ 882 h 266661"/>
                <a:gd name="connsiteX161" fmla="*/ 356839 w 715034"/>
                <a:gd name="connsiteY161" fmla="*/ 2177 h 266661"/>
                <a:gd name="connsiteX162" fmla="*/ 365902 w 715034"/>
                <a:gd name="connsiteY162" fmla="*/ 4766 h 266661"/>
                <a:gd name="connsiteX163" fmla="*/ 374964 w 715034"/>
                <a:gd name="connsiteY163" fmla="*/ 9944 h 266661"/>
                <a:gd name="connsiteX164" fmla="*/ 382732 w 715034"/>
                <a:gd name="connsiteY164" fmla="*/ 16418 h 266661"/>
                <a:gd name="connsiteX165" fmla="*/ 389206 w 715034"/>
                <a:gd name="connsiteY165" fmla="*/ 24186 h 266661"/>
                <a:gd name="connsiteX166" fmla="*/ 394384 w 715034"/>
                <a:gd name="connsiteY166" fmla="*/ 33248 h 266661"/>
                <a:gd name="connsiteX167" fmla="*/ 396973 w 715034"/>
                <a:gd name="connsiteY167" fmla="*/ 44900 h 266661"/>
                <a:gd name="connsiteX168" fmla="*/ 398268 w 715034"/>
                <a:gd name="connsiteY168" fmla="*/ 55257 h 266661"/>
                <a:gd name="connsiteX169" fmla="*/ 396973 w 715034"/>
                <a:gd name="connsiteY169" fmla="*/ 65615 h 266661"/>
                <a:gd name="connsiteX170" fmla="*/ 394384 w 715034"/>
                <a:gd name="connsiteY170" fmla="*/ 75972 h 266661"/>
                <a:gd name="connsiteX171" fmla="*/ 389206 w 715034"/>
                <a:gd name="connsiteY171" fmla="*/ 85034 h 266661"/>
                <a:gd name="connsiteX172" fmla="*/ 384027 w 715034"/>
                <a:gd name="connsiteY172" fmla="*/ 92802 h 266661"/>
                <a:gd name="connsiteX173" fmla="*/ 376259 w 715034"/>
                <a:gd name="connsiteY173" fmla="*/ 99276 h 266661"/>
                <a:gd name="connsiteX174" fmla="*/ 367197 w 715034"/>
                <a:gd name="connsiteY174" fmla="*/ 104454 h 266661"/>
                <a:gd name="connsiteX175" fmla="*/ 356839 w 715034"/>
                <a:gd name="connsiteY175" fmla="*/ 108338 h 266661"/>
                <a:gd name="connsiteX176" fmla="*/ 346482 w 715034"/>
                <a:gd name="connsiteY176" fmla="*/ 109633 h 266661"/>
                <a:gd name="connsiteX177" fmla="*/ 336125 w 715034"/>
                <a:gd name="connsiteY177" fmla="*/ 108338 h 266661"/>
                <a:gd name="connsiteX178" fmla="*/ 327062 w 715034"/>
                <a:gd name="connsiteY178" fmla="*/ 105749 h 266661"/>
                <a:gd name="connsiteX179" fmla="*/ 318000 w 715034"/>
                <a:gd name="connsiteY179" fmla="*/ 100570 h 266661"/>
                <a:gd name="connsiteX180" fmla="*/ 310232 w 715034"/>
                <a:gd name="connsiteY180" fmla="*/ 94097 h 266661"/>
                <a:gd name="connsiteX181" fmla="*/ 303759 w 715034"/>
                <a:gd name="connsiteY181" fmla="*/ 86329 h 266661"/>
                <a:gd name="connsiteX182" fmla="*/ 299875 w 715034"/>
                <a:gd name="connsiteY182" fmla="*/ 75972 h 266661"/>
                <a:gd name="connsiteX183" fmla="*/ 295991 w 715034"/>
                <a:gd name="connsiteY183" fmla="*/ 65615 h 266661"/>
                <a:gd name="connsiteX184" fmla="*/ 294696 w 715034"/>
                <a:gd name="connsiteY184" fmla="*/ 55257 h 266661"/>
                <a:gd name="connsiteX185" fmla="*/ 295991 w 715034"/>
                <a:gd name="connsiteY185" fmla="*/ 44900 h 266661"/>
                <a:gd name="connsiteX186" fmla="*/ 298580 w 715034"/>
                <a:gd name="connsiteY186" fmla="*/ 34543 h 266661"/>
                <a:gd name="connsiteX187" fmla="*/ 303759 w 715034"/>
                <a:gd name="connsiteY187" fmla="*/ 25480 h 266661"/>
                <a:gd name="connsiteX188" fmla="*/ 310232 w 715034"/>
                <a:gd name="connsiteY188" fmla="*/ 17712 h 266661"/>
                <a:gd name="connsiteX189" fmla="*/ 318000 w 715034"/>
                <a:gd name="connsiteY189" fmla="*/ 11239 h 266661"/>
                <a:gd name="connsiteX190" fmla="*/ 327062 w 715034"/>
                <a:gd name="connsiteY190" fmla="*/ 6060 h 266661"/>
                <a:gd name="connsiteX191" fmla="*/ 336125 w 715034"/>
                <a:gd name="connsiteY191" fmla="*/ 2177 h 266661"/>
                <a:gd name="connsiteX192" fmla="*/ 156150 w 715034"/>
                <a:gd name="connsiteY192" fmla="*/ 0 h 266661"/>
                <a:gd name="connsiteX193" fmla="*/ 166507 w 715034"/>
                <a:gd name="connsiteY193" fmla="*/ 1295 h 266661"/>
                <a:gd name="connsiteX194" fmla="*/ 175570 w 715034"/>
                <a:gd name="connsiteY194" fmla="*/ 3884 h 266661"/>
                <a:gd name="connsiteX195" fmla="*/ 184632 w 715034"/>
                <a:gd name="connsiteY195" fmla="*/ 9062 h 266661"/>
                <a:gd name="connsiteX196" fmla="*/ 192400 w 715034"/>
                <a:gd name="connsiteY196" fmla="*/ 15536 h 266661"/>
                <a:gd name="connsiteX197" fmla="*/ 198874 w 715034"/>
                <a:gd name="connsiteY197" fmla="*/ 23304 h 266661"/>
                <a:gd name="connsiteX198" fmla="*/ 204052 w 715034"/>
                <a:gd name="connsiteY198" fmla="*/ 32366 h 266661"/>
                <a:gd name="connsiteX199" fmla="*/ 206641 w 715034"/>
                <a:gd name="connsiteY199" fmla="*/ 44018 h 266661"/>
                <a:gd name="connsiteX200" fmla="*/ 207936 w 715034"/>
                <a:gd name="connsiteY200" fmla="*/ 54375 h 266661"/>
                <a:gd name="connsiteX201" fmla="*/ 206641 w 715034"/>
                <a:gd name="connsiteY201" fmla="*/ 64733 h 266661"/>
                <a:gd name="connsiteX202" fmla="*/ 204052 w 715034"/>
                <a:gd name="connsiteY202" fmla="*/ 75090 h 266661"/>
                <a:gd name="connsiteX203" fmla="*/ 198874 w 715034"/>
                <a:gd name="connsiteY203" fmla="*/ 84152 h 266661"/>
                <a:gd name="connsiteX204" fmla="*/ 193695 w 715034"/>
                <a:gd name="connsiteY204" fmla="*/ 91920 h 266661"/>
                <a:gd name="connsiteX205" fmla="*/ 185927 w 715034"/>
                <a:gd name="connsiteY205" fmla="*/ 98394 h 266661"/>
                <a:gd name="connsiteX206" fmla="*/ 176865 w 715034"/>
                <a:gd name="connsiteY206" fmla="*/ 103572 h 266661"/>
                <a:gd name="connsiteX207" fmla="*/ 166507 w 715034"/>
                <a:gd name="connsiteY207" fmla="*/ 107456 h 266661"/>
                <a:gd name="connsiteX208" fmla="*/ 156150 w 715034"/>
                <a:gd name="connsiteY208" fmla="*/ 108751 h 266661"/>
                <a:gd name="connsiteX209" fmla="*/ 145793 w 715034"/>
                <a:gd name="connsiteY209" fmla="*/ 107456 h 266661"/>
                <a:gd name="connsiteX210" fmla="*/ 136730 w 715034"/>
                <a:gd name="connsiteY210" fmla="*/ 104867 h 266661"/>
                <a:gd name="connsiteX211" fmla="*/ 127668 w 715034"/>
                <a:gd name="connsiteY211" fmla="*/ 99688 h 266661"/>
                <a:gd name="connsiteX212" fmla="*/ 119900 w 715034"/>
                <a:gd name="connsiteY212" fmla="*/ 93215 h 266661"/>
                <a:gd name="connsiteX213" fmla="*/ 113427 w 715034"/>
                <a:gd name="connsiteY213" fmla="*/ 85447 h 266661"/>
                <a:gd name="connsiteX214" fmla="*/ 109543 w 715034"/>
                <a:gd name="connsiteY214" fmla="*/ 75090 h 266661"/>
                <a:gd name="connsiteX215" fmla="*/ 105659 w 715034"/>
                <a:gd name="connsiteY215" fmla="*/ 64733 h 266661"/>
                <a:gd name="connsiteX216" fmla="*/ 104364 w 715034"/>
                <a:gd name="connsiteY216" fmla="*/ 54375 h 266661"/>
                <a:gd name="connsiteX217" fmla="*/ 105659 w 715034"/>
                <a:gd name="connsiteY217" fmla="*/ 44018 h 266661"/>
                <a:gd name="connsiteX218" fmla="*/ 108248 w 715034"/>
                <a:gd name="connsiteY218" fmla="*/ 33661 h 266661"/>
                <a:gd name="connsiteX219" fmla="*/ 113427 w 715034"/>
                <a:gd name="connsiteY219" fmla="*/ 24598 h 266661"/>
                <a:gd name="connsiteX220" fmla="*/ 119900 w 715034"/>
                <a:gd name="connsiteY220" fmla="*/ 16830 h 266661"/>
                <a:gd name="connsiteX221" fmla="*/ 127668 w 715034"/>
                <a:gd name="connsiteY221" fmla="*/ 10357 h 266661"/>
                <a:gd name="connsiteX222" fmla="*/ 136730 w 715034"/>
                <a:gd name="connsiteY222" fmla="*/ 5178 h 266661"/>
                <a:gd name="connsiteX223" fmla="*/ 145793 w 715034"/>
                <a:gd name="connsiteY223" fmla="*/ 1295 h 266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</a:cxnLst>
              <a:rect l="l" t="t" r="r" b="b"/>
              <a:pathLst>
                <a:path w="715034" h="266661">
                  <a:moveTo>
                    <a:pt x="663248" y="157910"/>
                  </a:moveTo>
                  <a:lnTo>
                    <a:pt x="673605" y="159205"/>
                  </a:lnTo>
                  <a:lnTo>
                    <a:pt x="682668" y="161794"/>
                  </a:lnTo>
                  <a:lnTo>
                    <a:pt x="691730" y="166973"/>
                  </a:lnTo>
                  <a:lnTo>
                    <a:pt x="699498" y="173446"/>
                  </a:lnTo>
                  <a:lnTo>
                    <a:pt x="705972" y="181214"/>
                  </a:lnTo>
                  <a:lnTo>
                    <a:pt x="711150" y="190277"/>
                  </a:lnTo>
                  <a:lnTo>
                    <a:pt x="713739" y="201929"/>
                  </a:lnTo>
                  <a:lnTo>
                    <a:pt x="715034" y="212286"/>
                  </a:lnTo>
                  <a:lnTo>
                    <a:pt x="713739" y="222643"/>
                  </a:lnTo>
                  <a:lnTo>
                    <a:pt x="711150" y="233000"/>
                  </a:lnTo>
                  <a:lnTo>
                    <a:pt x="705972" y="242063"/>
                  </a:lnTo>
                  <a:lnTo>
                    <a:pt x="700793" y="249831"/>
                  </a:lnTo>
                  <a:lnTo>
                    <a:pt x="693025" y="256304"/>
                  </a:lnTo>
                  <a:lnTo>
                    <a:pt x="683963" y="261483"/>
                  </a:lnTo>
                  <a:lnTo>
                    <a:pt x="673605" y="265367"/>
                  </a:lnTo>
                  <a:lnTo>
                    <a:pt x="663248" y="266661"/>
                  </a:lnTo>
                  <a:lnTo>
                    <a:pt x="652891" y="265367"/>
                  </a:lnTo>
                  <a:lnTo>
                    <a:pt x="643828" y="262777"/>
                  </a:lnTo>
                  <a:lnTo>
                    <a:pt x="634766" y="257599"/>
                  </a:lnTo>
                  <a:lnTo>
                    <a:pt x="626998" y="251125"/>
                  </a:lnTo>
                  <a:lnTo>
                    <a:pt x="620525" y="243357"/>
                  </a:lnTo>
                  <a:lnTo>
                    <a:pt x="616641" y="233000"/>
                  </a:lnTo>
                  <a:lnTo>
                    <a:pt x="612757" y="222643"/>
                  </a:lnTo>
                  <a:lnTo>
                    <a:pt x="611462" y="212286"/>
                  </a:lnTo>
                  <a:lnTo>
                    <a:pt x="612757" y="201929"/>
                  </a:lnTo>
                  <a:lnTo>
                    <a:pt x="615346" y="191571"/>
                  </a:lnTo>
                  <a:lnTo>
                    <a:pt x="620525" y="182509"/>
                  </a:lnTo>
                  <a:lnTo>
                    <a:pt x="626998" y="174741"/>
                  </a:lnTo>
                  <a:lnTo>
                    <a:pt x="634766" y="168267"/>
                  </a:lnTo>
                  <a:lnTo>
                    <a:pt x="643828" y="163089"/>
                  </a:lnTo>
                  <a:lnTo>
                    <a:pt x="652891" y="159205"/>
                  </a:lnTo>
                  <a:close/>
                  <a:moveTo>
                    <a:pt x="51786" y="157910"/>
                  </a:moveTo>
                  <a:lnTo>
                    <a:pt x="62143" y="159205"/>
                  </a:lnTo>
                  <a:lnTo>
                    <a:pt x="71206" y="161794"/>
                  </a:lnTo>
                  <a:lnTo>
                    <a:pt x="80268" y="166973"/>
                  </a:lnTo>
                  <a:lnTo>
                    <a:pt x="88036" y="173446"/>
                  </a:lnTo>
                  <a:lnTo>
                    <a:pt x="94510" y="181214"/>
                  </a:lnTo>
                  <a:lnTo>
                    <a:pt x="99688" y="190277"/>
                  </a:lnTo>
                  <a:lnTo>
                    <a:pt x="102277" y="201929"/>
                  </a:lnTo>
                  <a:lnTo>
                    <a:pt x="103572" y="212286"/>
                  </a:lnTo>
                  <a:lnTo>
                    <a:pt x="102277" y="222643"/>
                  </a:lnTo>
                  <a:lnTo>
                    <a:pt x="99688" y="233000"/>
                  </a:lnTo>
                  <a:lnTo>
                    <a:pt x="94510" y="242063"/>
                  </a:lnTo>
                  <a:lnTo>
                    <a:pt x="89331" y="249831"/>
                  </a:lnTo>
                  <a:lnTo>
                    <a:pt x="81563" y="256304"/>
                  </a:lnTo>
                  <a:lnTo>
                    <a:pt x="72501" y="261483"/>
                  </a:lnTo>
                  <a:lnTo>
                    <a:pt x="62143" y="265367"/>
                  </a:lnTo>
                  <a:lnTo>
                    <a:pt x="51786" y="266661"/>
                  </a:lnTo>
                  <a:lnTo>
                    <a:pt x="41429" y="265367"/>
                  </a:lnTo>
                  <a:lnTo>
                    <a:pt x="32366" y="262777"/>
                  </a:lnTo>
                  <a:lnTo>
                    <a:pt x="23304" y="257599"/>
                  </a:lnTo>
                  <a:lnTo>
                    <a:pt x="15536" y="251125"/>
                  </a:lnTo>
                  <a:lnTo>
                    <a:pt x="9063" y="243357"/>
                  </a:lnTo>
                  <a:lnTo>
                    <a:pt x="5179" y="233000"/>
                  </a:lnTo>
                  <a:lnTo>
                    <a:pt x="1295" y="222643"/>
                  </a:lnTo>
                  <a:lnTo>
                    <a:pt x="0" y="212286"/>
                  </a:lnTo>
                  <a:lnTo>
                    <a:pt x="1295" y="201929"/>
                  </a:lnTo>
                  <a:lnTo>
                    <a:pt x="3884" y="191571"/>
                  </a:lnTo>
                  <a:lnTo>
                    <a:pt x="9063" y="182509"/>
                  </a:lnTo>
                  <a:lnTo>
                    <a:pt x="15536" y="174741"/>
                  </a:lnTo>
                  <a:lnTo>
                    <a:pt x="23304" y="168267"/>
                  </a:lnTo>
                  <a:lnTo>
                    <a:pt x="32366" y="163089"/>
                  </a:lnTo>
                  <a:lnTo>
                    <a:pt x="41429" y="159205"/>
                  </a:lnTo>
                  <a:close/>
                  <a:moveTo>
                    <a:pt x="460412" y="156203"/>
                  </a:moveTo>
                  <a:lnTo>
                    <a:pt x="470769" y="157497"/>
                  </a:lnTo>
                  <a:lnTo>
                    <a:pt x="479832" y="160087"/>
                  </a:lnTo>
                  <a:lnTo>
                    <a:pt x="488894" y="165266"/>
                  </a:lnTo>
                  <a:lnTo>
                    <a:pt x="496662" y="171739"/>
                  </a:lnTo>
                  <a:lnTo>
                    <a:pt x="503136" y="179507"/>
                  </a:lnTo>
                  <a:lnTo>
                    <a:pt x="508314" y="188570"/>
                  </a:lnTo>
                  <a:lnTo>
                    <a:pt x="510903" y="200222"/>
                  </a:lnTo>
                  <a:lnTo>
                    <a:pt x="512198" y="210579"/>
                  </a:lnTo>
                  <a:lnTo>
                    <a:pt x="510903" y="220936"/>
                  </a:lnTo>
                  <a:lnTo>
                    <a:pt x="508314" y="231293"/>
                  </a:lnTo>
                  <a:lnTo>
                    <a:pt x="503136" y="240356"/>
                  </a:lnTo>
                  <a:lnTo>
                    <a:pt x="497957" y="248124"/>
                  </a:lnTo>
                  <a:lnTo>
                    <a:pt x="490189" y="254597"/>
                  </a:lnTo>
                  <a:lnTo>
                    <a:pt x="481127" y="259776"/>
                  </a:lnTo>
                  <a:lnTo>
                    <a:pt x="470769" y="263660"/>
                  </a:lnTo>
                  <a:lnTo>
                    <a:pt x="460412" y="264954"/>
                  </a:lnTo>
                  <a:lnTo>
                    <a:pt x="450055" y="263660"/>
                  </a:lnTo>
                  <a:lnTo>
                    <a:pt x="440992" y="261070"/>
                  </a:lnTo>
                  <a:lnTo>
                    <a:pt x="431930" y="255892"/>
                  </a:lnTo>
                  <a:lnTo>
                    <a:pt x="424162" y="249418"/>
                  </a:lnTo>
                  <a:lnTo>
                    <a:pt x="417689" y="241650"/>
                  </a:lnTo>
                  <a:lnTo>
                    <a:pt x="413805" y="231293"/>
                  </a:lnTo>
                  <a:lnTo>
                    <a:pt x="409921" y="220936"/>
                  </a:lnTo>
                  <a:lnTo>
                    <a:pt x="408626" y="210579"/>
                  </a:lnTo>
                  <a:lnTo>
                    <a:pt x="409921" y="200222"/>
                  </a:lnTo>
                  <a:lnTo>
                    <a:pt x="412510" y="189864"/>
                  </a:lnTo>
                  <a:lnTo>
                    <a:pt x="417689" y="180802"/>
                  </a:lnTo>
                  <a:lnTo>
                    <a:pt x="424162" y="173034"/>
                  </a:lnTo>
                  <a:lnTo>
                    <a:pt x="431930" y="166560"/>
                  </a:lnTo>
                  <a:lnTo>
                    <a:pt x="440992" y="161382"/>
                  </a:lnTo>
                  <a:lnTo>
                    <a:pt x="450055" y="157497"/>
                  </a:lnTo>
                  <a:close/>
                  <a:moveTo>
                    <a:pt x="270080" y="155321"/>
                  </a:moveTo>
                  <a:lnTo>
                    <a:pt x="280437" y="156615"/>
                  </a:lnTo>
                  <a:lnTo>
                    <a:pt x="289500" y="159205"/>
                  </a:lnTo>
                  <a:lnTo>
                    <a:pt x="298562" y="164384"/>
                  </a:lnTo>
                  <a:lnTo>
                    <a:pt x="306330" y="170857"/>
                  </a:lnTo>
                  <a:lnTo>
                    <a:pt x="312804" y="178625"/>
                  </a:lnTo>
                  <a:lnTo>
                    <a:pt x="317982" y="187688"/>
                  </a:lnTo>
                  <a:lnTo>
                    <a:pt x="320571" y="199340"/>
                  </a:lnTo>
                  <a:lnTo>
                    <a:pt x="321866" y="209697"/>
                  </a:lnTo>
                  <a:lnTo>
                    <a:pt x="320571" y="220054"/>
                  </a:lnTo>
                  <a:lnTo>
                    <a:pt x="317982" y="230411"/>
                  </a:lnTo>
                  <a:lnTo>
                    <a:pt x="312804" y="239474"/>
                  </a:lnTo>
                  <a:lnTo>
                    <a:pt x="307625" y="247242"/>
                  </a:lnTo>
                  <a:lnTo>
                    <a:pt x="299857" y="253715"/>
                  </a:lnTo>
                  <a:lnTo>
                    <a:pt x="290795" y="258894"/>
                  </a:lnTo>
                  <a:lnTo>
                    <a:pt x="280437" y="262778"/>
                  </a:lnTo>
                  <a:lnTo>
                    <a:pt x="270080" y="264072"/>
                  </a:lnTo>
                  <a:lnTo>
                    <a:pt x="259723" y="262778"/>
                  </a:lnTo>
                  <a:lnTo>
                    <a:pt x="250660" y="260188"/>
                  </a:lnTo>
                  <a:lnTo>
                    <a:pt x="241598" y="255010"/>
                  </a:lnTo>
                  <a:lnTo>
                    <a:pt x="233830" y="248536"/>
                  </a:lnTo>
                  <a:lnTo>
                    <a:pt x="227357" y="240768"/>
                  </a:lnTo>
                  <a:lnTo>
                    <a:pt x="223473" y="230411"/>
                  </a:lnTo>
                  <a:lnTo>
                    <a:pt x="219589" y="220054"/>
                  </a:lnTo>
                  <a:lnTo>
                    <a:pt x="218294" y="209697"/>
                  </a:lnTo>
                  <a:lnTo>
                    <a:pt x="219589" y="199340"/>
                  </a:lnTo>
                  <a:lnTo>
                    <a:pt x="222178" y="188982"/>
                  </a:lnTo>
                  <a:lnTo>
                    <a:pt x="227357" y="179920"/>
                  </a:lnTo>
                  <a:lnTo>
                    <a:pt x="233830" y="172152"/>
                  </a:lnTo>
                  <a:lnTo>
                    <a:pt x="241598" y="165678"/>
                  </a:lnTo>
                  <a:lnTo>
                    <a:pt x="250660" y="160500"/>
                  </a:lnTo>
                  <a:lnTo>
                    <a:pt x="259723" y="156615"/>
                  </a:lnTo>
                  <a:close/>
                  <a:moveTo>
                    <a:pt x="549318" y="2589"/>
                  </a:moveTo>
                  <a:lnTo>
                    <a:pt x="559675" y="3884"/>
                  </a:lnTo>
                  <a:lnTo>
                    <a:pt x="568738" y="6473"/>
                  </a:lnTo>
                  <a:lnTo>
                    <a:pt x="577800" y="11651"/>
                  </a:lnTo>
                  <a:lnTo>
                    <a:pt x="585568" y="18125"/>
                  </a:lnTo>
                  <a:lnTo>
                    <a:pt x="592042" y="25893"/>
                  </a:lnTo>
                  <a:lnTo>
                    <a:pt x="597220" y="34955"/>
                  </a:lnTo>
                  <a:lnTo>
                    <a:pt x="599809" y="46607"/>
                  </a:lnTo>
                  <a:lnTo>
                    <a:pt x="601104" y="56964"/>
                  </a:lnTo>
                  <a:lnTo>
                    <a:pt x="599809" y="67322"/>
                  </a:lnTo>
                  <a:lnTo>
                    <a:pt x="597220" y="77679"/>
                  </a:lnTo>
                  <a:lnTo>
                    <a:pt x="592042" y="86741"/>
                  </a:lnTo>
                  <a:lnTo>
                    <a:pt x="586863" y="94509"/>
                  </a:lnTo>
                  <a:lnTo>
                    <a:pt x="579095" y="100983"/>
                  </a:lnTo>
                  <a:lnTo>
                    <a:pt x="570033" y="106161"/>
                  </a:lnTo>
                  <a:lnTo>
                    <a:pt x="559675" y="110045"/>
                  </a:lnTo>
                  <a:lnTo>
                    <a:pt x="549318" y="111340"/>
                  </a:lnTo>
                  <a:lnTo>
                    <a:pt x="538961" y="110045"/>
                  </a:lnTo>
                  <a:lnTo>
                    <a:pt x="529898" y="107456"/>
                  </a:lnTo>
                  <a:lnTo>
                    <a:pt x="520836" y="102277"/>
                  </a:lnTo>
                  <a:lnTo>
                    <a:pt x="513068" y="95804"/>
                  </a:lnTo>
                  <a:lnTo>
                    <a:pt x="506595" y="88036"/>
                  </a:lnTo>
                  <a:lnTo>
                    <a:pt x="502711" y="77679"/>
                  </a:lnTo>
                  <a:lnTo>
                    <a:pt x="498827" y="67322"/>
                  </a:lnTo>
                  <a:lnTo>
                    <a:pt x="497532" y="56964"/>
                  </a:lnTo>
                  <a:lnTo>
                    <a:pt x="498827" y="46607"/>
                  </a:lnTo>
                  <a:lnTo>
                    <a:pt x="501416" y="36250"/>
                  </a:lnTo>
                  <a:lnTo>
                    <a:pt x="506595" y="27187"/>
                  </a:lnTo>
                  <a:lnTo>
                    <a:pt x="513068" y="19419"/>
                  </a:lnTo>
                  <a:lnTo>
                    <a:pt x="520836" y="12946"/>
                  </a:lnTo>
                  <a:lnTo>
                    <a:pt x="529898" y="7767"/>
                  </a:lnTo>
                  <a:lnTo>
                    <a:pt x="538961" y="3884"/>
                  </a:lnTo>
                  <a:close/>
                  <a:moveTo>
                    <a:pt x="346482" y="882"/>
                  </a:moveTo>
                  <a:lnTo>
                    <a:pt x="356839" y="2177"/>
                  </a:lnTo>
                  <a:lnTo>
                    <a:pt x="365902" y="4766"/>
                  </a:lnTo>
                  <a:lnTo>
                    <a:pt x="374964" y="9944"/>
                  </a:lnTo>
                  <a:lnTo>
                    <a:pt x="382732" y="16418"/>
                  </a:lnTo>
                  <a:lnTo>
                    <a:pt x="389206" y="24186"/>
                  </a:lnTo>
                  <a:lnTo>
                    <a:pt x="394384" y="33248"/>
                  </a:lnTo>
                  <a:lnTo>
                    <a:pt x="396973" y="44900"/>
                  </a:lnTo>
                  <a:lnTo>
                    <a:pt x="398268" y="55257"/>
                  </a:lnTo>
                  <a:lnTo>
                    <a:pt x="396973" y="65615"/>
                  </a:lnTo>
                  <a:lnTo>
                    <a:pt x="394384" y="75972"/>
                  </a:lnTo>
                  <a:lnTo>
                    <a:pt x="389206" y="85034"/>
                  </a:lnTo>
                  <a:lnTo>
                    <a:pt x="384027" y="92802"/>
                  </a:lnTo>
                  <a:lnTo>
                    <a:pt x="376259" y="99276"/>
                  </a:lnTo>
                  <a:lnTo>
                    <a:pt x="367197" y="104454"/>
                  </a:lnTo>
                  <a:lnTo>
                    <a:pt x="356839" y="108338"/>
                  </a:lnTo>
                  <a:lnTo>
                    <a:pt x="346482" y="109633"/>
                  </a:lnTo>
                  <a:lnTo>
                    <a:pt x="336125" y="108338"/>
                  </a:lnTo>
                  <a:lnTo>
                    <a:pt x="327062" y="105749"/>
                  </a:lnTo>
                  <a:lnTo>
                    <a:pt x="318000" y="100570"/>
                  </a:lnTo>
                  <a:lnTo>
                    <a:pt x="310232" y="94097"/>
                  </a:lnTo>
                  <a:lnTo>
                    <a:pt x="303759" y="86329"/>
                  </a:lnTo>
                  <a:lnTo>
                    <a:pt x="299875" y="75972"/>
                  </a:lnTo>
                  <a:lnTo>
                    <a:pt x="295991" y="65615"/>
                  </a:lnTo>
                  <a:lnTo>
                    <a:pt x="294696" y="55257"/>
                  </a:lnTo>
                  <a:lnTo>
                    <a:pt x="295991" y="44900"/>
                  </a:lnTo>
                  <a:lnTo>
                    <a:pt x="298580" y="34543"/>
                  </a:lnTo>
                  <a:lnTo>
                    <a:pt x="303759" y="25480"/>
                  </a:lnTo>
                  <a:lnTo>
                    <a:pt x="310232" y="17712"/>
                  </a:lnTo>
                  <a:lnTo>
                    <a:pt x="318000" y="11239"/>
                  </a:lnTo>
                  <a:lnTo>
                    <a:pt x="327062" y="6060"/>
                  </a:lnTo>
                  <a:lnTo>
                    <a:pt x="336125" y="2177"/>
                  </a:lnTo>
                  <a:close/>
                  <a:moveTo>
                    <a:pt x="156150" y="0"/>
                  </a:moveTo>
                  <a:lnTo>
                    <a:pt x="166507" y="1295"/>
                  </a:lnTo>
                  <a:lnTo>
                    <a:pt x="175570" y="3884"/>
                  </a:lnTo>
                  <a:lnTo>
                    <a:pt x="184632" y="9062"/>
                  </a:lnTo>
                  <a:lnTo>
                    <a:pt x="192400" y="15536"/>
                  </a:lnTo>
                  <a:lnTo>
                    <a:pt x="198874" y="23304"/>
                  </a:lnTo>
                  <a:lnTo>
                    <a:pt x="204052" y="32366"/>
                  </a:lnTo>
                  <a:lnTo>
                    <a:pt x="206641" y="44018"/>
                  </a:lnTo>
                  <a:lnTo>
                    <a:pt x="207936" y="54375"/>
                  </a:lnTo>
                  <a:lnTo>
                    <a:pt x="206641" y="64733"/>
                  </a:lnTo>
                  <a:lnTo>
                    <a:pt x="204052" y="75090"/>
                  </a:lnTo>
                  <a:lnTo>
                    <a:pt x="198874" y="84152"/>
                  </a:lnTo>
                  <a:lnTo>
                    <a:pt x="193695" y="91920"/>
                  </a:lnTo>
                  <a:lnTo>
                    <a:pt x="185927" y="98394"/>
                  </a:lnTo>
                  <a:lnTo>
                    <a:pt x="176865" y="103572"/>
                  </a:lnTo>
                  <a:lnTo>
                    <a:pt x="166507" y="107456"/>
                  </a:lnTo>
                  <a:lnTo>
                    <a:pt x="156150" y="108751"/>
                  </a:lnTo>
                  <a:lnTo>
                    <a:pt x="145793" y="107456"/>
                  </a:lnTo>
                  <a:lnTo>
                    <a:pt x="136730" y="104867"/>
                  </a:lnTo>
                  <a:lnTo>
                    <a:pt x="127668" y="99688"/>
                  </a:lnTo>
                  <a:lnTo>
                    <a:pt x="119900" y="93215"/>
                  </a:lnTo>
                  <a:lnTo>
                    <a:pt x="113427" y="85447"/>
                  </a:lnTo>
                  <a:lnTo>
                    <a:pt x="109543" y="75090"/>
                  </a:lnTo>
                  <a:lnTo>
                    <a:pt x="105659" y="64733"/>
                  </a:lnTo>
                  <a:lnTo>
                    <a:pt x="104364" y="54375"/>
                  </a:lnTo>
                  <a:lnTo>
                    <a:pt x="105659" y="44018"/>
                  </a:lnTo>
                  <a:lnTo>
                    <a:pt x="108248" y="33661"/>
                  </a:lnTo>
                  <a:lnTo>
                    <a:pt x="113427" y="24598"/>
                  </a:lnTo>
                  <a:lnTo>
                    <a:pt x="119900" y="16830"/>
                  </a:lnTo>
                  <a:lnTo>
                    <a:pt x="127668" y="10357"/>
                  </a:lnTo>
                  <a:lnTo>
                    <a:pt x="136730" y="5178"/>
                  </a:lnTo>
                  <a:lnTo>
                    <a:pt x="145793" y="1295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000" dirty="0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86C728E1-CE98-574A-54D1-2CA5D851D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117" y="4054712"/>
              <a:ext cx="689141" cy="240768"/>
            </a:xfrm>
            <a:custGeom>
              <a:avLst/>
              <a:gdLst>
                <a:gd name="connsiteX0" fmla="*/ 650302 w 689141"/>
                <a:gd name="connsiteY0" fmla="*/ 157910 h 240768"/>
                <a:gd name="connsiteX1" fmla="*/ 658070 w 689141"/>
                <a:gd name="connsiteY1" fmla="*/ 159205 h 240768"/>
                <a:gd name="connsiteX2" fmla="*/ 665837 w 689141"/>
                <a:gd name="connsiteY2" fmla="*/ 161794 h 240768"/>
                <a:gd name="connsiteX3" fmla="*/ 672311 w 689141"/>
                <a:gd name="connsiteY3" fmla="*/ 165678 h 240768"/>
                <a:gd name="connsiteX4" fmla="*/ 677489 w 689141"/>
                <a:gd name="connsiteY4" fmla="*/ 169562 h 240768"/>
                <a:gd name="connsiteX5" fmla="*/ 682668 w 689141"/>
                <a:gd name="connsiteY5" fmla="*/ 176035 h 240768"/>
                <a:gd name="connsiteX6" fmla="*/ 686552 w 689141"/>
                <a:gd name="connsiteY6" fmla="*/ 183803 h 240768"/>
                <a:gd name="connsiteX7" fmla="*/ 689141 w 689141"/>
                <a:gd name="connsiteY7" fmla="*/ 191571 h 240768"/>
                <a:gd name="connsiteX8" fmla="*/ 689141 w 689141"/>
                <a:gd name="connsiteY8" fmla="*/ 199339 h 240768"/>
                <a:gd name="connsiteX9" fmla="*/ 689141 w 689141"/>
                <a:gd name="connsiteY9" fmla="*/ 207107 h 240768"/>
                <a:gd name="connsiteX10" fmla="*/ 686552 w 689141"/>
                <a:gd name="connsiteY10" fmla="*/ 214875 h 240768"/>
                <a:gd name="connsiteX11" fmla="*/ 682668 w 689141"/>
                <a:gd name="connsiteY11" fmla="*/ 222643 h 240768"/>
                <a:gd name="connsiteX12" fmla="*/ 678784 w 689141"/>
                <a:gd name="connsiteY12" fmla="*/ 227822 h 240768"/>
                <a:gd name="connsiteX13" fmla="*/ 672311 w 689141"/>
                <a:gd name="connsiteY13" fmla="*/ 233000 h 240768"/>
                <a:gd name="connsiteX14" fmla="*/ 665837 w 689141"/>
                <a:gd name="connsiteY14" fmla="*/ 236884 h 240768"/>
                <a:gd name="connsiteX15" fmla="*/ 658070 w 689141"/>
                <a:gd name="connsiteY15" fmla="*/ 239474 h 240768"/>
                <a:gd name="connsiteX16" fmla="*/ 650302 w 689141"/>
                <a:gd name="connsiteY16" fmla="*/ 240768 h 240768"/>
                <a:gd name="connsiteX17" fmla="*/ 642534 w 689141"/>
                <a:gd name="connsiteY17" fmla="*/ 239474 h 240768"/>
                <a:gd name="connsiteX18" fmla="*/ 636060 w 689141"/>
                <a:gd name="connsiteY18" fmla="*/ 238179 h 240768"/>
                <a:gd name="connsiteX19" fmla="*/ 628293 w 689141"/>
                <a:gd name="connsiteY19" fmla="*/ 234295 h 240768"/>
                <a:gd name="connsiteX20" fmla="*/ 623114 w 689141"/>
                <a:gd name="connsiteY20" fmla="*/ 229116 h 240768"/>
                <a:gd name="connsiteX21" fmla="*/ 617935 w 689141"/>
                <a:gd name="connsiteY21" fmla="*/ 222643 h 240768"/>
                <a:gd name="connsiteX22" fmla="*/ 614051 w 689141"/>
                <a:gd name="connsiteY22" fmla="*/ 216170 h 240768"/>
                <a:gd name="connsiteX23" fmla="*/ 611462 w 689141"/>
                <a:gd name="connsiteY23" fmla="*/ 208402 h 240768"/>
                <a:gd name="connsiteX24" fmla="*/ 611462 w 689141"/>
                <a:gd name="connsiteY24" fmla="*/ 199339 h 240768"/>
                <a:gd name="connsiteX25" fmla="*/ 611462 w 689141"/>
                <a:gd name="connsiteY25" fmla="*/ 191571 h 240768"/>
                <a:gd name="connsiteX26" fmla="*/ 614051 w 689141"/>
                <a:gd name="connsiteY26" fmla="*/ 183803 h 240768"/>
                <a:gd name="connsiteX27" fmla="*/ 617935 w 689141"/>
                <a:gd name="connsiteY27" fmla="*/ 177330 h 240768"/>
                <a:gd name="connsiteX28" fmla="*/ 621819 w 689141"/>
                <a:gd name="connsiteY28" fmla="*/ 170857 h 240768"/>
                <a:gd name="connsiteX29" fmla="*/ 628293 w 689141"/>
                <a:gd name="connsiteY29" fmla="*/ 165678 h 240768"/>
                <a:gd name="connsiteX30" fmla="*/ 634766 w 689141"/>
                <a:gd name="connsiteY30" fmla="*/ 161794 h 240768"/>
                <a:gd name="connsiteX31" fmla="*/ 642534 w 689141"/>
                <a:gd name="connsiteY31" fmla="*/ 159205 h 240768"/>
                <a:gd name="connsiteX32" fmla="*/ 38840 w 689141"/>
                <a:gd name="connsiteY32" fmla="*/ 157910 h 240768"/>
                <a:gd name="connsiteX33" fmla="*/ 46608 w 689141"/>
                <a:gd name="connsiteY33" fmla="*/ 159205 h 240768"/>
                <a:gd name="connsiteX34" fmla="*/ 54375 w 689141"/>
                <a:gd name="connsiteY34" fmla="*/ 161794 h 240768"/>
                <a:gd name="connsiteX35" fmla="*/ 60849 w 689141"/>
                <a:gd name="connsiteY35" fmla="*/ 165678 h 240768"/>
                <a:gd name="connsiteX36" fmla="*/ 66027 w 689141"/>
                <a:gd name="connsiteY36" fmla="*/ 169562 h 240768"/>
                <a:gd name="connsiteX37" fmla="*/ 71206 w 689141"/>
                <a:gd name="connsiteY37" fmla="*/ 176035 h 240768"/>
                <a:gd name="connsiteX38" fmla="*/ 75090 w 689141"/>
                <a:gd name="connsiteY38" fmla="*/ 183803 h 240768"/>
                <a:gd name="connsiteX39" fmla="*/ 77679 w 689141"/>
                <a:gd name="connsiteY39" fmla="*/ 191571 h 240768"/>
                <a:gd name="connsiteX40" fmla="*/ 77679 w 689141"/>
                <a:gd name="connsiteY40" fmla="*/ 199339 h 240768"/>
                <a:gd name="connsiteX41" fmla="*/ 77679 w 689141"/>
                <a:gd name="connsiteY41" fmla="*/ 207107 h 240768"/>
                <a:gd name="connsiteX42" fmla="*/ 75090 w 689141"/>
                <a:gd name="connsiteY42" fmla="*/ 214875 h 240768"/>
                <a:gd name="connsiteX43" fmla="*/ 71206 w 689141"/>
                <a:gd name="connsiteY43" fmla="*/ 222643 h 240768"/>
                <a:gd name="connsiteX44" fmla="*/ 67322 w 689141"/>
                <a:gd name="connsiteY44" fmla="*/ 227822 h 240768"/>
                <a:gd name="connsiteX45" fmla="*/ 60849 w 689141"/>
                <a:gd name="connsiteY45" fmla="*/ 233000 h 240768"/>
                <a:gd name="connsiteX46" fmla="*/ 54375 w 689141"/>
                <a:gd name="connsiteY46" fmla="*/ 236884 h 240768"/>
                <a:gd name="connsiteX47" fmla="*/ 46608 w 689141"/>
                <a:gd name="connsiteY47" fmla="*/ 239474 h 240768"/>
                <a:gd name="connsiteX48" fmla="*/ 38840 w 689141"/>
                <a:gd name="connsiteY48" fmla="*/ 240768 h 240768"/>
                <a:gd name="connsiteX49" fmla="*/ 31072 w 689141"/>
                <a:gd name="connsiteY49" fmla="*/ 239474 h 240768"/>
                <a:gd name="connsiteX50" fmla="*/ 24598 w 689141"/>
                <a:gd name="connsiteY50" fmla="*/ 238179 h 240768"/>
                <a:gd name="connsiteX51" fmla="*/ 16831 w 689141"/>
                <a:gd name="connsiteY51" fmla="*/ 234295 h 240768"/>
                <a:gd name="connsiteX52" fmla="*/ 11652 w 689141"/>
                <a:gd name="connsiteY52" fmla="*/ 229116 h 240768"/>
                <a:gd name="connsiteX53" fmla="*/ 6473 w 689141"/>
                <a:gd name="connsiteY53" fmla="*/ 222643 h 240768"/>
                <a:gd name="connsiteX54" fmla="*/ 2589 w 689141"/>
                <a:gd name="connsiteY54" fmla="*/ 216170 h 240768"/>
                <a:gd name="connsiteX55" fmla="*/ 0 w 689141"/>
                <a:gd name="connsiteY55" fmla="*/ 208402 h 240768"/>
                <a:gd name="connsiteX56" fmla="*/ 0 w 689141"/>
                <a:gd name="connsiteY56" fmla="*/ 199339 h 240768"/>
                <a:gd name="connsiteX57" fmla="*/ 0 w 689141"/>
                <a:gd name="connsiteY57" fmla="*/ 191571 h 240768"/>
                <a:gd name="connsiteX58" fmla="*/ 2589 w 689141"/>
                <a:gd name="connsiteY58" fmla="*/ 183803 h 240768"/>
                <a:gd name="connsiteX59" fmla="*/ 6473 w 689141"/>
                <a:gd name="connsiteY59" fmla="*/ 177330 h 240768"/>
                <a:gd name="connsiteX60" fmla="*/ 10357 w 689141"/>
                <a:gd name="connsiteY60" fmla="*/ 170857 h 240768"/>
                <a:gd name="connsiteX61" fmla="*/ 16831 w 689141"/>
                <a:gd name="connsiteY61" fmla="*/ 165678 h 240768"/>
                <a:gd name="connsiteX62" fmla="*/ 23304 w 689141"/>
                <a:gd name="connsiteY62" fmla="*/ 161794 h 240768"/>
                <a:gd name="connsiteX63" fmla="*/ 31072 w 689141"/>
                <a:gd name="connsiteY63" fmla="*/ 159205 h 240768"/>
                <a:gd name="connsiteX64" fmla="*/ 447466 w 689141"/>
                <a:gd name="connsiteY64" fmla="*/ 156203 h 240768"/>
                <a:gd name="connsiteX65" fmla="*/ 455234 w 689141"/>
                <a:gd name="connsiteY65" fmla="*/ 157497 h 240768"/>
                <a:gd name="connsiteX66" fmla="*/ 463001 w 689141"/>
                <a:gd name="connsiteY66" fmla="*/ 160087 h 240768"/>
                <a:gd name="connsiteX67" fmla="*/ 469475 w 689141"/>
                <a:gd name="connsiteY67" fmla="*/ 163971 h 240768"/>
                <a:gd name="connsiteX68" fmla="*/ 474653 w 689141"/>
                <a:gd name="connsiteY68" fmla="*/ 167855 h 240768"/>
                <a:gd name="connsiteX69" fmla="*/ 479832 w 689141"/>
                <a:gd name="connsiteY69" fmla="*/ 174328 h 240768"/>
                <a:gd name="connsiteX70" fmla="*/ 483716 w 689141"/>
                <a:gd name="connsiteY70" fmla="*/ 182096 h 240768"/>
                <a:gd name="connsiteX71" fmla="*/ 486305 w 689141"/>
                <a:gd name="connsiteY71" fmla="*/ 189864 h 240768"/>
                <a:gd name="connsiteX72" fmla="*/ 486305 w 689141"/>
                <a:gd name="connsiteY72" fmla="*/ 197632 h 240768"/>
                <a:gd name="connsiteX73" fmla="*/ 486305 w 689141"/>
                <a:gd name="connsiteY73" fmla="*/ 205400 h 240768"/>
                <a:gd name="connsiteX74" fmla="*/ 483716 w 689141"/>
                <a:gd name="connsiteY74" fmla="*/ 213168 h 240768"/>
                <a:gd name="connsiteX75" fmla="*/ 479832 w 689141"/>
                <a:gd name="connsiteY75" fmla="*/ 220936 h 240768"/>
                <a:gd name="connsiteX76" fmla="*/ 475948 w 689141"/>
                <a:gd name="connsiteY76" fmla="*/ 226115 h 240768"/>
                <a:gd name="connsiteX77" fmla="*/ 469475 w 689141"/>
                <a:gd name="connsiteY77" fmla="*/ 231293 h 240768"/>
                <a:gd name="connsiteX78" fmla="*/ 463001 w 689141"/>
                <a:gd name="connsiteY78" fmla="*/ 235177 h 240768"/>
                <a:gd name="connsiteX79" fmla="*/ 455234 w 689141"/>
                <a:gd name="connsiteY79" fmla="*/ 237767 h 240768"/>
                <a:gd name="connsiteX80" fmla="*/ 447466 w 689141"/>
                <a:gd name="connsiteY80" fmla="*/ 239061 h 240768"/>
                <a:gd name="connsiteX81" fmla="*/ 439698 w 689141"/>
                <a:gd name="connsiteY81" fmla="*/ 237767 h 240768"/>
                <a:gd name="connsiteX82" fmla="*/ 433224 w 689141"/>
                <a:gd name="connsiteY82" fmla="*/ 236472 h 240768"/>
                <a:gd name="connsiteX83" fmla="*/ 425457 w 689141"/>
                <a:gd name="connsiteY83" fmla="*/ 232588 h 240768"/>
                <a:gd name="connsiteX84" fmla="*/ 420278 w 689141"/>
                <a:gd name="connsiteY84" fmla="*/ 227409 h 240768"/>
                <a:gd name="connsiteX85" fmla="*/ 415099 w 689141"/>
                <a:gd name="connsiteY85" fmla="*/ 220936 h 240768"/>
                <a:gd name="connsiteX86" fmla="*/ 411215 w 689141"/>
                <a:gd name="connsiteY86" fmla="*/ 214463 h 240768"/>
                <a:gd name="connsiteX87" fmla="*/ 408626 w 689141"/>
                <a:gd name="connsiteY87" fmla="*/ 206695 h 240768"/>
                <a:gd name="connsiteX88" fmla="*/ 408626 w 689141"/>
                <a:gd name="connsiteY88" fmla="*/ 197632 h 240768"/>
                <a:gd name="connsiteX89" fmla="*/ 408626 w 689141"/>
                <a:gd name="connsiteY89" fmla="*/ 189864 h 240768"/>
                <a:gd name="connsiteX90" fmla="*/ 411215 w 689141"/>
                <a:gd name="connsiteY90" fmla="*/ 182096 h 240768"/>
                <a:gd name="connsiteX91" fmla="*/ 415099 w 689141"/>
                <a:gd name="connsiteY91" fmla="*/ 175623 h 240768"/>
                <a:gd name="connsiteX92" fmla="*/ 418983 w 689141"/>
                <a:gd name="connsiteY92" fmla="*/ 169150 h 240768"/>
                <a:gd name="connsiteX93" fmla="*/ 425457 w 689141"/>
                <a:gd name="connsiteY93" fmla="*/ 163971 h 240768"/>
                <a:gd name="connsiteX94" fmla="*/ 431930 w 689141"/>
                <a:gd name="connsiteY94" fmla="*/ 160087 h 240768"/>
                <a:gd name="connsiteX95" fmla="*/ 439698 w 689141"/>
                <a:gd name="connsiteY95" fmla="*/ 157497 h 240768"/>
                <a:gd name="connsiteX96" fmla="*/ 257134 w 689141"/>
                <a:gd name="connsiteY96" fmla="*/ 155321 h 240768"/>
                <a:gd name="connsiteX97" fmla="*/ 264902 w 689141"/>
                <a:gd name="connsiteY97" fmla="*/ 156615 h 240768"/>
                <a:gd name="connsiteX98" fmla="*/ 272669 w 689141"/>
                <a:gd name="connsiteY98" fmla="*/ 159205 h 240768"/>
                <a:gd name="connsiteX99" fmla="*/ 279143 w 689141"/>
                <a:gd name="connsiteY99" fmla="*/ 163089 h 240768"/>
                <a:gd name="connsiteX100" fmla="*/ 284321 w 689141"/>
                <a:gd name="connsiteY100" fmla="*/ 166973 h 240768"/>
                <a:gd name="connsiteX101" fmla="*/ 289500 w 689141"/>
                <a:gd name="connsiteY101" fmla="*/ 173446 h 240768"/>
                <a:gd name="connsiteX102" fmla="*/ 293384 w 689141"/>
                <a:gd name="connsiteY102" fmla="*/ 181214 h 240768"/>
                <a:gd name="connsiteX103" fmla="*/ 295973 w 689141"/>
                <a:gd name="connsiteY103" fmla="*/ 188982 h 240768"/>
                <a:gd name="connsiteX104" fmla="*/ 295973 w 689141"/>
                <a:gd name="connsiteY104" fmla="*/ 196750 h 240768"/>
                <a:gd name="connsiteX105" fmla="*/ 295973 w 689141"/>
                <a:gd name="connsiteY105" fmla="*/ 204518 h 240768"/>
                <a:gd name="connsiteX106" fmla="*/ 293384 w 689141"/>
                <a:gd name="connsiteY106" fmla="*/ 212286 h 240768"/>
                <a:gd name="connsiteX107" fmla="*/ 289500 w 689141"/>
                <a:gd name="connsiteY107" fmla="*/ 220054 h 240768"/>
                <a:gd name="connsiteX108" fmla="*/ 285616 w 689141"/>
                <a:gd name="connsiteY108" fmla="*/ 225233 h 240768"/>
                <a:gd name="connsiteX109" fmla="*/ 279143 w 689141"/>
                <a:gd name="connsiteY109" fmla="*/ 230411 h 240768"/>
                <a:gd name="connsiteX110" fmla="*/ 272669 w 689141"/>
                <a:gd name="connsiteY110" fmla="*/ 234295 h 240768"/>
                <a:gd name="connsiteX111" fmla="*/ 264902 w 689141"/>
                <a:gd name="connsiteY111" fmla="*/ 236885 h 240768"/>
                <a:gd name="connsiteX112" fmla="*/ 257134 w 689141"/>
                <a:gd name="connsiteY112" fmla="*/ 238179 h 240768"/>
                <a:gd name="connsiteX113" fmla="*/ 249366 w 689141"/>
                <a:gd name="connsiteY113" fmla="*/ 236885 h 240768"/>
                <a:gd name="connsiteX114" fmla="*/ 242892 w 689141"/>
                <a:gd name="connsiteY114" fmla="*/ 235590 h 240768"/>
                <a:gd name="connsiteX115" fmla="*/ 235125 w 689141"/>
                <a:gd name="connsiteY115" fmla="*/ 231706 h 240768"/>
                <a:gd name="connsiteX116" fmla="*/ 229946 w 689141"/>
                <a:gd name="connsiteY116" fmla="*/ 226527 h 240768"/>
                <a:gd name="connsiteX117" fmla="*/ 224767 w 689141"/>
                <a:gd name="connsiteY117" fmla="*/ 220054 h 240768"/>
                <a:gd name="connsiteX118" fmla="*/ 220883 w 689141"/>
                <a:gd name="connsiteY118" fmla="*/ 213581 h 240768"/>
                <a:gd name="connsiteX119" fmla="*/ 218294 w 689141"/>
                <a:gd name="connsiteY119" fmla="*/ 205813 h 240768"/>
                <a:gd name="connsiteX120" fmla="*/ 218294 w 689141"/>
                <a:gd name="connsiteY120" fmla="*/ 196750 h 240768"/>
                <a:gd name="connsiteX121" fmla="*/ 218294 w 689141"/>
                <a:gd name="connsiteY121" fmla="*/ 188982 h 240768"/>
                <a:gd name="connsiteX122" fmla="*/ 220883 w 689141"/>
                <a:gd name="connsiteY122" fmla="*/ 181214 h 240768"/>
                <a:gd name="connsiteX123" fmla="*/ 224767 w 689141"/>
                <a:gd name="connsiteY123" fmla="*/ 174741 h 240768"/>
                <a:gd name="connsiteX124" fmla="*/ 228651 w 689141"/>
                <a:gd name="connsiteY124" fmla="*/ 168268 h 240768"/>
                <a:gd name="connsiteX125" fmla="*/ 235125 w 689141"/>
                <a:gd name="connsiteY125" fmla="*/ 163089 h 240768"/>
                <a:gd name="connsiteX126" fmla="*/ 241598 w 689141"/>
                <a:gd name="connsiteY126" fmla="*/ 159205 h 240768"/>
                <a:gd name="connsiteX127" fmla="*/ 249366 w 689141"/>
                <a:gd name="connsiteY127" fmla="*/ 156615 h 240768"/>
                <a:gd name="connsiteX128" fmla="*/ 536372 w 689141"/>
                <a:gd name="connsiteY128" fmla="*/ 2589 h 240768"/>
                <a:gd name="connsiteX129" fmla="*/ 544140 w 689141"/>
                <a:gd name="connsiteY129" fmla="*/ 3884 h 240768"/>
                <a:gd name="connsiteX130" fmla="*/ 551907 w 689141"/>
                <a:gd name="connsiteY130" fmla="*/ 6473 h 240768"/>
                <a:gd name="connsiteX131" fmla="*/ 558381 w 689141"/>
                <a:gd name="connsiteY131" fmla="*/ 10357 h 240768"/>
                <a:gd name="connsiteX132" fmla="*/ 563559 w 689141"/>
                <a:gd name="connsiteY132" fmla="*/ 14241 h 240768"/>
                <a:gd name="connsiteX133" fmla="*/ 568738 w 689141"/>
                <a:gd name="connsiteY133" fmla="*/ 20714 h 240768"/>
                <a:gd name="connsiteX134" fmla="*/ 572622 w 689141"/>
                <a:gd name="connsiteY134" fmla="*/ 28482 h 240768"/>
                <a:gd name="connsiteX135" fmla="*/ 575211 w 689141"/>
                <a:gd name="connsiteY135" fmla="*/ 36250 h 240768"/>
                <a:gd name="connsiteX136" fmla="*/ 575211 w 689141"/>
                <a:gd name="connsiteY136" fmla="*/ 44018 h 240768"/>
                <a:gd name="connsiteX137" fmla="*/ 575211 w 689141"/>
                <a:gd name="connsiteY137" fmla="*/ 51786 h 240768"/>
                <a:gd name="connsiteX138" fmla="*/ 572622 w 689141"/>
                <a:gd name="connsiteY138" fmla="*/ 59554 h 240768"/>
                <a:gd name="connsiteX139" fmla="*/ 568738 w 689141"/>
                <a:gd name="connsiteY139" fmla="*/ 67322 h 240768"/>
                <a:gd name="connsiteX140" fmla="*/ 564854 w 689141"/>
                <a:gd name="connsiteY140" fmla="*/ 72500 h 240768"/>
                <a:gd name="connsiteX141" fmla="*/ 558381 w 689141"/>
                <a:gd name="connsiteY141" fmla="*/ 77679 h 240768"/>
                <a:gd name="connsiteX142" fmla="*/ 551907 w 689141"/>
                <a:gd name="connsiteY142" fmla="*/ 81563 h 240768"/>
                <a:gd name="connsiteX143" fmla="*/ 544140 w 689141"/>
                <a:gd name="connsiteY143" fmla="*/ 84152 h 240768"/>
                <a:gd name="connsiteX144" fmla="*/ 536372 w 689141"/>
                <a:gd name="connsiteY144" fmla="*/ 85447 h 240768"/>
                <a:gd name="connsiteX145" fmla="*/ 528604 w 689141"/>
                <a:gd name="connsiteY145" fmla="*/ 84152 h 240768"/>
                <a:gd name="connsiteX146" fmla="*/ 522130 w 689141"/>
                <a:gd name="connsiteY146" fmla="*/ 82857 h 240768"/>
                <a:gd name="connsiteX147" fmla="*/ 514363 w 689141"/>
                <a:gd name="connsiteY147" fmla="*/ 78973 h 240768"/>
                <a:gd name="connsiteX148" fmla="*/ 509184 w 689141"/>
                <a:gd name="connsiteY148" fmla="*/ 73795 h 240768"/>
                <a:gd name="connsiteX149" fmla="*/ 504005 w 689141"/>
                <a:gd name="connsiteY149" fmla="*/ 67322 h 240768"/>
                <a:gd name="connsiteX150" fmla="*/ 500121 w 689141"/>
                <a:gd name="connsiteY150" fmla="*/ 60848 h 240768"/>
                <a:gd name="connsiteX151" fmla="*/ 497532 w 689141"/>
                <a:gd name="connsiteY151" fmla="*/ 53080 h 240768"/>
                <a:gd name="connsiteX152" fmla="*/ 497532 w 689141"/>
                <a:gd name="connsiteY152" fmla="*/ 44018 h 240768"/>
                <a:gd name="connsiteX153" fmla="*/ 497532 w 689141"/>
                <a:gd name="connsiteY153" fmla="*/ 36250 h 240768"/>
                <a:gd name="connsiteX154" fmla="*/ 500121 w 689141"/>
                <a:gd name="connsiteY154" fmla="*/ 28482 h 240768"/>
                <a:gd name="connsiteX155" fmla="*/ 504005 w 689141"/>
                <a:gd name="connsiteY155" fmla="*/ 22009 h 240768"/>
                <a:gd name="connsiteX156" fmla="*/ 507889 w 689141"/>
                <a:gd name="connsiteY156" fmla="*/ 15535 h 240768"/>
                <a:gd name="connsiteX157" fmla="*/ 514363 w 689141"/>
                <a:gd name="connsiteY157" fmla="*/ 10357 h 240768"/>
                <a:gd name="connsiteX158" fmla="*/ 520836 w 689141"/>
                <a:gd name="connsiteY158" fmla="*/ 6473 h 240768"/>
                <a:gd name="connsiteX159" fmla="*/ 528604 w 689141"/>
                <a:gd name="connsiteY159" fmla="*/ 3884 h 240768"/>
                <a:gd name="connsiteX160" fmla="*/ 333536 w 689141"/>
                <a:gd name="connsiteY160" fmla="*/ 882 h 240768"/>
                <a:gd name="connsiteX161" fmla="*/ 341304 w 689141"/>
                <a:gd name="connsiteY161" fmla="*/ 2177 h 240768"/>
                <a:gd name="connsiteX162" fmla="*/ 349071 w 689141"/>
                <a:gd name="connsiteY162" fmla="*/ 4766 h 240768"/>
                <a:gd name="connsiteX163" fmla="*/ 355545 w 689141"/>
                <a:gd name="connsiteY163" fmla="*/ 8650 h 240768"/>
                <a:gd name="connsiteX164" fmla="*/ 360723 w 689141"/>
                <a:gd name="connsiteY164" fmla="*/ 12534 h 240768"/>
                <a:gd name="connsiteX165" fmla="*/ 365902 w 689141"/>
                <a:gd name="connsiteY165" fmla="*/ 19007 h 240768"/>
                <a:gd name="connsiteX166" fmla="*/ 369786 w 689141"/>
                <a:gd name="connsiteY166" fmla="*/ 26775 h 240768"/>
                <a:gd name="connsiteX167" fmla="*/ 372375 w 689141"/>
                <a:gd name="connsiteY167" fmla="*/ 34543 h 240768"/>
                <a:gd name="connsiteX168" fmla="*/ 372375 w 689141"/>
                <a:gd name="connsiteY168" fmla="*/ 42311 h 240768"/>
                <a:gd name="connsiteX169" fmla="*/ 372375 w 689141"/>
                <a:gd name="connsiteY169" fmla="*/ 50079 h 240768"/>
                <a:gd name="connsiteX170" fmla="*/ 369786 w 689141"/>
                <a:gd name="connsiteY170" fmla="*/ 57847 h 240768"/>
                <a:gd name="connsiteX171" fmla="*/ 365902 w 689141"/>
                <a:gd name="connsiteY171" fmla="*/ 65615 h 240768"/>
                <a:gd name="connsiteX172" fmla="*/ 362018 w 689141"/>
                <a:gd name="connsiteY172" fmla="*/ 70793 h 240768"/>
                <a:gd name="connsiteX173" fmla="*/ 355545 w 689141"/>
                <a:gd name="connsiteY173" fmla="*/ 75972 h 240768"/>
                <a:gd name="connsiteX174" fmla="*/ 349071 w 689141"/>
                <a:gd name="connsiteY174" fmla="*/ 79856 h 240768"/>
                <a:gd name="connsiteX175" fmla="*/ 341304 w 689141"/>
                <a:gd name="connsiteY175" fmla="*/ 82445 h 240768"/>
                <a:gd name="connsiteX176" fmla="*/ 333536 w 689141"/>
                <a:gd name="connsiteY176" fmla="*/ 83740 h 240768"/>
                <a:gd name="connsiteX177" fmla="*/ 325768 w 689141"/>
                <a:gd name="connsiteY177" fmla="*/ 82445 h 240768"/>
                <a:gd name="connsiteX178" fmla="*/ 319294 w 689141"/>
                <a:gd name="connsiteY178" fmla="*/ 81150 h 240768"/>
                <a:gd name="connsiteX179" fmla="*/ 311527 w 689141"/>
                <a:gd name="connsiteY179" fmla="*/ 77267 h 240768"/>
                <a:gd name="connsiteX180" fmla="*/ 306348 w 689141"/>
                <a:gd name="connsiteY180" fmla="*/ 72088 h 240768"/>
                <a:gd name="connsiteX181" fmla="*/ 301169 w 689141"/>
                <a:gd name="connsiteY181" fmla="*/ 65615 h 240768"/>
                <a:gd name="connsiteX182" fmla="*/ 297285 w 689141"/>
                <a:gd name="connsiteY182" fmla="*/ 59141 h 240768"/>
                <a:gd name="connsiteX183" fmla="*/ 294696 w 689141"/>
                <a:gd name="connsiteY183" fmla="*/ 51373 h 240768"/>
                <a:gd name="connsiteX184" fmla="*/ 294696 w 689141"/>
                <a:gd name="connsiteY184" fmla="*/ 42311 h 240768"/>
                <a:gd name="connsiteX185" fmla="*/ 294696 w 689141"/>
                <a:gd name="connsiteY185" fmla="*/ 34543 h 240768"/>
                <a:gd name="connsiteX186" fmla="*/ 297285 w 689141"/>
                <a:gd name="connsiteY186" fmla="*/ 26775 h 240768"/>
                <a:gd name="connsiteX187" fmla="*/ 301169 w 689141"/>
                <a:gd name="connsiteY187" fmla="*/ 20302 h 240768"/>
                <a:gd name="connsiteX188" fmla="*/ 305053 w 689141"/>
                <a:gd name="connsiteY188" fmla="*/ 13828 h 240768"/>
                <a:gd name="connsiteX189" fmla="*/ 311527 w 689141"/>
                <a:gd name="connsiteY189" fmla="*/ 8650 h 240768"/>
                <a:gd name="connsiteX190" fmla="*/ 318000 w 689141"/>
                <a:gd name="connsiteY190" fmla="*/ 4766 h 240768"/>
                <a:gd name="connsiteX191" fmla="*/ 325768 w 689141"/>
                <a:gd name="connsiteY191" fmla="*/ 2177 h 240768"/>
                <a:gd name="connsiteX192" fmla="*/ 143204 w 689141"/>
                <a:gd name="connsiteY192" fmla="*/ 0 h 240768"/>
                <a:gd name="connsiteX193" fmla="*/ 150972 w 689141"/>
                <a:gd name="connsiteY193" fmla="*/ 1295 h 240768"/>
                <a:gd name="connsiteX194" fmla="*/ 158739 w 689141"/>
                <a:gd name="connsiteY194" fmla="*/ 3884 h 240768"/>
                <a:gd name="connsiteX195" fmla="*/ 165213 w 689141"/>
                <a:gd name="connsiteY195" fmla="*/ 7768 h 240768"/>
                <a:gd name="connsiteX196" fmla="*/ 170391 w 689141"/>
                <a:gd name="connsiteY196" fmla="*/ 11652 h 240768"/>
                <a:gd name="connsiteX197" fmla="*/ 175570 w 689141"/>
                <a:gd name="connsiteY197" fmla="*/ 18125 h 240768"/>
                <a:gd name="connsiteX198" fmla="*/ 179454 w 689141"/>
                <a:gd name="connsiteY198" fmla="*/ 25893 h 240768"/>
                <a:gd name="connsiteX199" fmla="*/ 182043 w 689141"/>
                <a:gd name="connsiteY199" fmla="*/ 33661 h 240768"/>
                <a:gd name="connsiteX200" fmla="*/ 182043 w 689141"/>
                <a:gd name="connsiteY200" fmla="*/ 41429 h 240768"/>
                <a:gd name="connsiteX201" fmla="*/ 182043 w 689141"/>
                <a:gd name="connsiteY201" fmla="*/ 49197 h 240768"/>
                <a:gd name="connsiteX202" fmla="*/ 179454 w 689141"/>
                <a:gd name="connsiteY202" fmla="*/ 56965 h 240768"/>
                <a:gd name="connsiteX203" fmla="*/ 175570 w 689141"/>
                <a:gd name="connsiteY203" fmla="*/ 64733 h 240768"/>
                <a:gd name="connsiteX204" fmla="*/ 171686 w 689141"/>
                <a:gd name="connsiteY204" fmla="*/ 69911 h 240768"/>
                <a:gd name="connsiteX205" fmla="*/ 165213 w 689141"/>
                <a:gd name="connsiteY205" fmla="*/ 75090 h 240768"/>
                <a:gd name="connsiteX206" fmla="*/ 158739 w 689141"/>
                <a:gd name="connsiteY206" fmla="*/ 78974 h 240768"/>
                <a:gd name="connsiteX207" fmla="*/ 150972 w 689141"/>
                <a:gd name="connsiteY207" fmla="*/ 81563 h 240768"/>
                <a:gd name="connsiteX208" fmla="*/ 143204 w 689141"/>
                <a:gd name="connsiteY208" fmla="*/ 82858 h 240768"/>
                <a:gd name="connsiteX209" fmla="*/ 135436 w 689141"/>
                <a:gd name="connsiteY209" fmla="*/ 81563 h 240768"/>
                <a:gd name="connsiteX210" fmla="*/ 128962 w 689141"/>
                <a:gd name="connsiteY210" fmla="*/ 80268 h 240768"/>
                <a:gd name="connsiteX211" fmla="*/ 121195 w 689141"/>
                <a:gd name="connsiteY211" fmla="*/ 76385 h 240768"/>
                <a:gd name="connsiteX212" fmla="*/ 116016 w 689141"/>
                <a:gd name="connsiteY212" fmla="*/ 71206 h 240768"/>
                <a:gd name="connsiteX213" fmla="*/ 110837 w 689141"/>
                <a:gd name="connsiteY213" fmla="*/ 64733 h 240768"/>
                <a:gd name="connsiteX214" fmla="*/ 106953 w 689141"/>
                <a:gd name="connsiteY214" fmla="*/ 58259 h 240768"/>
                <a:gd name="connsiteX215" fmla="*/ 104364 w 689141"/>
                <a:gd name="connsiteY215" fmla="*/ 50491 h 240768"/>
                <a:gd name="connsiteX216" fmla="*/ 104364 w 689141"/>
                <a:gd name="connsiteY216" fmla="*/ 41429 h 240768"/>
                <a:gd name="connsiteX217" fmla="*/ 104364 w 689141"/>
                <a:gd name="connsiteY217" fmla="*/ 33661 h 240768"/>
                <a:gd name="connsiteX218" fmla="*/ 106953 w 689141"/>
                <a:gd name="connsiteY218" fmla="*/ 25893 h 240768"/>
                <a:gd name="connsiteX219" fmla="*/ 110837 w 689141"/>
                <a:gd name="connsiteY219" fmla="*/ 19420 h 240768"/>
                <a:gd name="connsiteX220" fmla="*/ 114721 w 689141"/>
                <a:gd name="connsiteY220" fmla="*/ 12946 h 240768"/>
                <a:gd name="connsiteX221" fmla="*/ 121195 w 689141"/>
                <a:gd name="connsiteY221" fmla="*/ 7768 h 240768"/>
                <a:gd name="connsiteX222" fmla="*/ 127668 w 689141"/>
                <a:gd name="connsiteY222" fmla="*/ 3884 h 240768"/>
                <a:gd name="connsiteX223" fmla="*/ 135436 w 689141"/>
                <a:gd name="connsiteY223" fmla="*/ 1295 h 240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</a:cxnLst>
              <a:rect l="l" t="t" r="r" b="b"/>
              <a:pathLst>
                <a:path w="689141" h="240768">
                  <a:moveTo>
                    <a:pt x="650302" y="157910"/>
                  </a:moveTo>
                  <a:lnTo>
                    <a:pt x="658070" y="159205"/>
                  </a:lnTo>
                  <a:lnTo>
                    <a:pt x="665837" y="161794"/>
                  </a:lnTo>
                  <a:lnTo>
                    <a:pt x="672311" y="165678"/>
                  </a:lnTo>
                  <a:lnTo>
                    <a:pt x="677489" y="169562"/>
                  </a:lnTo>
                  <a:lnTo>
                    <a:pt x="682668" y="176035"/>
                  </a:lnTo>
                  <a:lnTo>
                    <a:pt x="686552" y="183803"/>
                  </a:lnTo>
                  <a:lnTo>
                    <a:pt x="689141" y="191571"/>
                  </a:lnTo>
                  <a:lnTo>
                    <a:pt x="689141" y="199339"/>
                  </a:lnTo>
                  <a:lnTo>
                    <a:pt x="689141" y="207107"/>
                  </a:lnTo>
                  <a:lnTo>
                    <a:pt x="686552" y="214875"/>
                  </a:lnTo>
                  <a:lnTo>
                    <a:pt x="682668" y="222643"/>
                  </a:lnTo>
                  <a:lnTo>
                    <a:pt x="678784" y="227822"/>
                  </a:lnTo>
                  <a:lnTo>
                    <a:pt x="672311" y="233000"/>
                  </a:lnTo>
                  <a:lnTo>
                    <a:pt x="665837" y="236884"/>
                  </a:lnTo>
                  <a:lnTo>
                    <a:pt x="658070" y="239474"/>
                  </a:lnTo>
                  <a:lnTo>
                    <a:pt x="650302" y="240768"/>
                  </a:lnTo>
                  <a:lnTo>
                    <a:pt x="642534" y="239474"/>
                  </a:lnTo>
                  <a:lnTo>
                    <a:pt x="636060" y="238179"/>
                  </a:lnTo>
                  <a:lnTo>
                    <a:pt x="628293" y="234295"/>
                  </a:lnTo>
                  <a:lnTo>
                    <a:pt x="623114" y="229116"/>
                  </a:lnTo>
                  <a:lnTo>
                    <a:pt x="617935" y="222643"/>
                  </a:lnTo>
                  <a:lnTo>
                    <a:pt x="614051" y="216170"/>
                  </a:lnTo>
                  <a:lnTo>
                    <a:pt x="611462" y="208402"/>
                  </a:lnTo>
                  <a:lnTo>
                    <a:pt x="611462" y="199339"/>
                  </a:lnTo>
                  <a:lnTo>
                    <a:pt x="611462" y="191571"/>
                  </a:lnTo>
                  <a:lnTo>
                    <a:pt x="614051" y="183803"/>
                  </a:lnTo>
                  <a:lnTo>
                    <a:pt x="617935" y="177330"/>
                  </a:lnTo>
                  <a:lnTo>
                    <a:pt x="621819" y="170857"/>
                  </a:lnTo>
                  <a:lnTo>
                    <a:pt x="628293" y="165678"/>
                  </a:lnTo>
                  <a:lnTo>
                    <a:pt x="634766" y="161794"/>
                  </a:lnTo>
                  <a:lnTo>
                    <a:pt x="642534" y="159205"/>
                  </a:lnTo>
                  <a:close/>
                  <a:moveTo>
                    <a:pt x="38840" y="157910"/>
                  </a:moveTo>
                  <a:lnTo>
                    <a:pt x="46608" y="159205"/>
                  </a:lnTo>
                  <a:lnTo>
                    <a:pt x="54375" y="161794"/>
                  </a:lnTo>
                  <a:lnTo>
                    <a:pt x="60849" y="165678"/>
                  </a:lnTo>
                  <a:lnTo>
                    <a:pt x="66027" y="169562"/>
                  </a:lnTo>
                  <a:lnTo>
                    <a:pt x="71206" y="176035"/>
                  </a:lnTo>
                  <a:lnTo>
                    <a:pt x="75090" y="183803"/>
                  </a:lnTo>
                  <a:lnTo>
                    <a:pt x="77679" y="191571"/>
                  </a:lnTo>
                  <a:lnTo>
                    <a:pt x="77679" y="199339"/>
                  </a:lnTo>
                  <a:lnTo>
                    <a:pt x="77679" y="207107"/>
                  </a:lnTo>
                  <a:lnTo>
                    <a:pt x="75090" y="214875"/>
                  </a:lnTo>
                  <a:lnTo>
                    <a:pt x="71206" y="222643"/>
                  </a:lnTo>
                  <a:lnTo>
                    <a:pt x="67322" y="227822"/>
                  </a:lnTo>
                  <a:lnTo>
                    <a:pt x="60849" y="233000"/>
                  </a:lnTo>
                  <a:lnTo>
                    <a:pt x="54375" y="236884"/>
                  </a:lnTo>
                  <a:lnTo>
                    <a:pt x="46608" y="239474"/>
                  </a:lnTo>
                  <a:lnTo>
                    <a:pt x="38840" y="240768"/>
                  </a:lnTo>
                  <a:lnTo>
                    <a:pt x="31072" y="239474"/>
                  </a:lnTo>
                  <a:lnTo>
                    <a:pt x="24598" y="238179"/>
                  </a:lnTo>
                  <a:lnTo>
                    <a:pt x="16831" y="234295"/>
                  </a:lnTo>
                  <a:lnTo>
                    <a:pt x="11652" y="229116"/>
                  </a:lnTo>
                  <a:lnTo>
                    <a:pt x="6473" y="222643"/>
                  </a:lnTo>
                  <a:lnTo>
                    <a:pt x="2589" y="216170"/>
                  </a:lnTo>
                  <a:lnTo>
                    <a:pt x="0" y="208402"/>
                  </a:lnTo>
                  <a:lnTo>
                    <a:pt x="0" y="199339"/>
                  </a:lnTo>
                  <a:lnTo>
                    <a:pt x="0" y="191571"/>
                  </a:lnTo>
                  <a:lnTo>
                    <a:pt x="2589" y="183803"/>
                  </a:lnTo>
                  <a:lnTo>
                    <a:pt x="6473" y="177330"/>
                  </a:lnTo>
                  <a:lnTo>
                    <a:pt x="10357" y="170857"/>
                  </a:lnTo>
                  <a:lnTo>
                    <a:pt x="16831" y="165678"/>
                  </a:lnTo>
                  <a:lnTo>
                    <a:pt x="23304" y="161794"/>
                  </a:lnTo>
                  <a:lnTo>
                    <a:pt x="31072" y="159205"/>
                  </a:lnTo>
                  <a:close/>
                  <a:moveTo>
                    <a:pt x="447466" y="156203"/>
                  </a:moveTo>
                  <a:lnTo>
                    <a:pt x="455234" y="157497"/>
                  </a:lnTo>
                  <a:lnTo>
                    <a:pt x="463001" y="160087"/>
                  </a:lnTo>
                  <a:lnTo>
                    <a:pt x="469475" y="163971"/>
                  </a:lnTo>
                  <a:lnTo>
                    <a:pt x="474653" y="167855"/>
                  </a:lnTo>
                  <a:lnTo>
                    <a:pt x="479832" y="174328"/>
                  </a:lnTo>
                  <a:lnTo>
                    <a:pt x="483716" y="182096"/>
                  </a:lnTo>
                  <a:lnTo>
                    <a:pt x="486305" y="189864"/>
                  </a:lnTo>
                  <a:lnTo>
                    <a:pt x="486305" y="197632"/>
                  </a:lnTo>
                  <a:lnTo>
                    <a:pt x="486305" y="205400"/>
                  </a:lnTo>
                  <a:lnTo>
                    <a:pt x="483716" y="213168"/>
                  </a:lnTo>
                  <a:lnTo>
                    <a:pt x="479832" y="220936"/>
                  </a:lnTo>
                  <a:lnTo>
                    <a:pt x="475948" y="226115"/>
                  </a:lnTo>
                  <a:lnTo>
                    <a:pt x="469475" y="231293"/>
                  </a:lnTo>
                  <a:lnTo>
                    <a:pt x="463001" y="235177"/>
                  </a:lnTo>
                  <a:lnTo>
                    <a:pt x="455234" y="237767"/>
                  </a:lnTo>
                  <a:lnTo>
                    <a:pt x="447466" y="239061"/>
                  </a:lnTo>
                  <a:lnTo>
                    <a:pt x="439698" y="237767"/>
                  </a:lnTo>
                  <a:lnTo>
                    <a:pt x="433224" y="236472"/>
                  </a:lnTo>
                  <a:lnTo>
                    <a:pt x="425457" y="232588"/>
                  </a:lnTo>
                  <a:lnTo>
                    <a:pt x="420278" y="227409"/>
                  </a:lnTo>
                  <a:lnTo>
                    <a:pt x="415099" y="220936"/>
                  </a:lnTo>
                  <a:lnTo>
                    <a:pt x="411215" y="214463"/>
                  </a:lnTo>
                  <a:lnTo>
                    <a:pt x="408626" y="206695"/>
                  </a:lnTo>
                  <a:lnTo>
                    <a:pt x="408626" y="197632"/>
                  </a:lnTo>
                  <a:lnTo>
                    <a:pt x="408626" y="189864"/>
                  </a:lnTo>
                  <a:lnTo>
                    <a:pt x="411215" y="182096"/>
                  </a:lnTo>
                  <a:lnTo>
                    <a:pt x="415099" y="175623"/>
                  </a:lnTo>
                  <a:lnTo>
                    <a:pt x="418983" y="169150"/>
                  </a:lnTo>
                  <a:lnTo>
                    <a:pt x="425457" y="163971"/>
                  </a:lnTo>
                  <a:lnTo>
                    <a:pt x="431930" y="160087"/>
                  </a:lnTo>
                  <a:lnTo>
                    <a:pt x="439698" y="157497"/>
                  </a:lnTo>
                  <a:close/>
                  <a:moveTo>
                    <a:pt x="257134" y="155321"/>
                  </a:moveTo>
                  <a:lnTo>
                    <a:pt x="264902" y="156615"/>
                  </a:lnTo>
                  <a:lnTo>
                    <a:pt x="272669" y="159205"/>
                  </a:lnTo>
                  <a:lnTo>
                    <a:pt x="279143" y="163089"/>
                  </a:lnTo>
                  <a:lnTo>
                    <a:pt x="284321" y="166973"/>
                  </a:lnTo>
                  <a:lnTo>
                    <a:pt x="289500" y="173446"/>
                  </a:lnTo>
                  <a:lnTo>
                    <a:pt x="293384" y="181214"/>
                  </a:lnTo>
                  <a:lnTo>
                    <a:pt x="295973" y="188982"/>
                  </a:lnTo>
                  <a:lnTo>
                    <a:pt x="295973" y="196750"/>
                  </a:lnTo>
                  <a:lnTo>
                    <a:pt x="295973" y="204518"/>
                  </a:lnTo>
                  <a:lnTo>
                    <a:pt x="293384" y="212286"/>
                  </a:lnTo>
                  <a:lnTo>
                    <a:pt x="289500" y="220054"/>
                  </a:lnTo>
                  <a:lnTo>
                    <a:pt x="285616" y="225233"/>
                  </a:lnTo>
                  <a:lnTo>
                    <a:pt x="279143" y="230411"/>
                  </a:lnTo>
                  <a:lnTo>
                    <a:pt x="272669" y="234295"/>
                  </a:lnTo>
                  <a:lnTo>
                    <a:pt x="264902" y="236885"/>
                  </a:lnTo>
                  <a:lnTo>
                    <a:pt x="257134" y="238179"/>
                  </a:lnTo>
                  <a:lnTo>
                    <a:pt x="249366" y="236885"/>
                  </a:lnTo>
                  <a:lnTo>
                    <a:pt x="242892" y="235590"/>
                  </a:lnTo>
                  <a:lnTo>
                    <a:pt x="235125" y="231706"/>
                  </a:lnTo>
                  <a:lnTo>
                    <a:pt x="229946" y="226527"/>
                  </a:lnTo>
                  <a:lnTo>
                    <a:pt x="224767" y="220054"/>
                  </a:lnTo>
                  <a:lnTo>
                    <a:pt x="220883" y="213581"/>
                  </a:lnTo>
                  <a:lnTo>
                    <a:pt x="218294" y="205813"/>
                  </a:lnTo>
                  <a:lnTo>
                    <a:pt x="218294" y="196750"/>
                  </a:lnTo>
                  <a:lnTo>
                    <a:pt x="218294" y="188982"/>
                  </a:lnTo>
                  <a:lnTo>
                    <a:pt x="220883" y="181214"/>
                  </a:lnTo>
                  <a:lnTo>
                    <a:pt x="224767" y="174741"/>
                  </a:lnTo>
                  <a:lnTo>
                    <a:pt x="228651" y="168268"/>
                  </a:lnTo>
                  <a:lnTo>
                    <a:pt x="235125" y="163089"/>
                  </a:lnTo>
                  <a:lnTo>
                    <a:pt x="241598" y="159205"/>
                  </a:lnTo>
                  <a:lnTo>
                    <a:pt x="249366" y="156615"/>
                  </a:lnTo>
                  <a:close/>
                  <a:moveTo>
                    <a:pt x="536372" y="2589"/>
                  </a:moveTo>
                  <a:lnTo>
                    <a:pt x="544140" y="3884"/>
                  </a:lnTo>
                  <a:lnTo>
                    <a:pt x="551907" y="6473"/>
                  </a:lnTo>
                  <a:lnTo>
                    <a:pt x="558381" y="10357"/>
                  </a:lnTo>
                  <a:lnTo>
                    <a:pt x="563559" y="14241"/>
                  </a:lnTo>
                  <a:lnTo>
                    <a:pt x="568738" y="20714"/>
                  </a:lnTo>
                  <a:lnTo>
                    <a:pt x="572622" y="28482"/>
                  </a:lnTo>
                  <a:lnTo>
                    <a:pt x="575211" y="36250"/>
                  </a:lnTo>
                  <a:lnTo>
                    <a:pt x="575211" y="44018"/>
                  </a:lnTo>
                  <a:lnTo>
                    <a:pt x="575211" y="51786"/>
                  </a:lnTo>
                  <a:lnTo>
                    <a:pt x="572622" y="59554"/>
                  </a:lnTo>
                  <a:lnTo>
                    <a:pt x="568738" y="67322"/>
                  </a:lnTo>
                  <a:lnTo>
                    <a:pt x="564854" y="72500"/>
                  </a:lnTo>
                  <a:lnTo>
                    <a:pt x="558381" y="77679"/>
                  </a:lnTo>
                  <a:lnTo>
                    <a:pt x="551907" y="81563"/>
                  </a:lnTo>
                  <a:lnTo>
                    <a:pt x="544140" y="84152"/>
                  </a:lnTo>
                  <a:lnTo>
                    <a:pt x="536372" y="85447"/>
                  </a:lnTo>
                  <a:lnTo>
                    <a:pt x="528604" y="84152"/>
                  </a:lnTo>
                  <a:lnTo>
                    <a:pt x="522130" y="82857"/>
                  </a:lnTo>
                  <a:lnTo>
                    <a:pt x="514363" y="78973"/>
                  </a:lnTo>
                  <a:lnTo>
                    <a:pt x="509184" y="73795"/>
                  </a:lnTo>
                  <a:lnTo>
                    <a:pt x="504005" y="67322"/>
                  </a:lnTo>
                  <a:lnTo>
                    <a:pt x="500121" y="60848"/>
                  </a:lnTo>
                  <a:lnTo>
                    <a:pt x="497532" y="53080"/>
                  </a:lnTo>
                  <a:lnTo>
                    <a:pt x="497532" y="44018"/>
                  </a:lnTo>
                  <a:lnTo>
                    <a:pt x="497532" y="36250"/>
                  </a:lnTo>
                  <a:lnTo>
                    <a:pt x="500121" y="28482"/>
                  </a:lnTo>
                  <a:lnTo>
                    <a:pt x="504005" y="22009"/>
                  </a:lnTo>
                  <a:lnTo>
                    <a:pt x="507889" y="15535"/>
                  </a:lnTo>
                  <a:lnTo>
                    <a:pt x="514363" y="10357"/>
                  </a:lnTo>
                  <a:lnTo>
                    <a:pt x="520836" y="6473"/>
                  </a:lnTo>
                  <a:lnTo>
                    <a:pt x="528604" y="3884"/>
                  </a:lnTo>
                  <a:close/>
                  <a:moveTo>
                    <a:pt x="333536" y="882"/>
                  </a:moveTo>
                  <a:lnTo>
                    <a:pt x="341304" y="2177"/>
                  </a:lnTo>
                  <a:lnTo>
                    <a:pt x="349071" y="4766"/>
                  </a:lnTo>
                  <a:lnTo>
                    <a:pt x="355545" y="8650"/>
                  </a:lnTo>
                  <a:lnTo>
                    <a:pt x="360723" y="12534"/>
                  </a:lnTo>
                  <a:lnTo>
                    <a:pt x="365902" y="19007"/>
                  </a:lnTo>
                  <a:lnTo>
                    <a:pt x="369786" y="26775"/>
                  </a:lnTo>
                  <a:lnTo>
                    <a:pt x="372375" y="34543"/>
                  </a:lnTo>
                  <a:lnTo>
                    <a:pt x="372375" y="42311"/>
                  </a:lnTo>
                  <a:lnTo>
                    <a:pt x="372375" y="50079"/>
                  </a:lnTo>
                  <a:lnTo>
                    <a:pt x="369786" y="57847"/>
                  </a:lnTo>
                  <a:lnTo>
                    <a:pt x="365902" y="65615"/>
                  </a:lnTo>
                  <a:lnTo>
                    <a:pt x="362018" y="70793"/>
                  </a:lnTo>
                  <a:lnTo>
                    <a:pt x="355545" y="75972"/>
                  </a:lnTo>
                  <a:lnTo>
                    <a:pt x="349071" y="79856"/>
                  </a:lnTo>
                  <a:lnTo>
                    <a:pt x="341304" y="82445"/>
                  </a:lnTo>
                  <a:lnTo>
                    <a:pt x="333536" y="83740"/>
                  </a:lnTo>
                  <a:lnTo>
                    <a:pt x="325768" y="82445"/>
                  </a:lnTo>
                  <a:lnTo>
                    <a:pt x="319294" y="81150"/>
                  </a:lnTo>
                  <a:lnTo>
                    <a:pt x="311527" y="77267"/>
                  </a:lnTo>
                  <a:lnTo>
                    <a:pt x="306348" y="72088"/>
                  </a:lnTo>
                  <a:lnTo>
                    <a:pt x="301169" y="65615"/>
                  </a:lnTo>
                  <a:lnTo>
                    <a:pt x="297285" y="59141"/>
                  </a:lnTo>
                  <a:lnTo>
                    <a:pt x="294696" y="51373"/>
                  </a:lnTo>
                  <a:lnTo>
                    <a:pt x="294696" y="42311"/>
                  </a:lnTo>
                  <a:lnTo>
                    <a:pt x="294696" y="34543"/>
                  </a:lnTo>
                  <a:lnTo>
                    <a:pt x="297285" y="26775"/>
                  </a:lnTo>
                  <a:lnTo>
                    <a:pt x="301169" y="20302"/>
                  </a:lnTo>
                  <a:lnTo>
                    <a:pt x="305053" y="13828"/>
                  </a:lnTo>
                  <a:lnTo>
                    <a:pt x="311527" y="8650"/>
                  </a:lnTo>
                  <a:lnTo>
                    <a:pt x="318000" y="4766"/>
                  </a:lnTo>
                  <a:lnTo>
                    <a:pt x="325768" y="2177"/>
                  </a:lnTo>
                  <a:close/>
                  <a:moveTo>
                    <a:pt x="143204" y="0"/>
                  </a:moveTo>
                  <a:lnTo>
                    <a:pt x="150972" y="1295"/>
                  </a:lnTo>
                  <a:lnTo>
                    <a:pt x="158739" y="3884"/>
                  </a:lnTo>
                  <a:lnTo>
                    <a:pt x="165213" y="7768"/>
                  </a:lnTo>
                  <a:lnTo>
                    <a:pt x="170391" y="11652"/>
                  </a:lnTo>
                  <a:lnTo>
                    <a:pt x="175570" y="18125"/>
                  </a:lnTo>
                  <a:lnTo>
                    <a:pt x="179454" y="25893"/>
                  </a:lnTo>
                  <a:lnTo>
                    <a:pt x="182043" y="33661"/>
                  </a:lnTo>
                  <a:lnTo>
                    <a:pt x="182043" y="41429"/>
                  </a:lnTo>
                  <a:lnTo>
                    <a:pt x="182043" y="49197"/>
                  </a:lnTo>
                  <a:lnTo>
                    <a:pt x="179454" y="56965"/>
                  </a:lnTo>
                  <a:lnTo>
                    <a:pt x="175570" y="64733"/>
                  </a:lnTo>
                  <a:lnTo>
                    <a:pt x="171686" y="69911"/>
                  </a:lnTo>
                  <a:lnTo>
                    <a:pt x="165213" y="75090"/>
                  </a:lnTo>
                  <a:lnTo>
                    <a:pt x="158739" y="78974"/>
                  </a:lnTo>
                  <a:lnTo>
                    <a:pt x="150972" y="81563"/>
                  </a:lnTo>
                  <a:lnTo>
                    <a:pt x="143204" y="82858"/>
                  </a:lnTo>
                  <a:lnTo>
                    <a:pt x="135436" y="81563"/>
                  </a:lnTo>
                  <a:lnTo>
                    <a:pt x="128962" y="80268"/>
                  </a:lnTo>
                  <a:lnTo>
                    <a:pt x="121195" y="76385"/>
                  </a:lnTo>
                  <a:lnTo>
                    <a:pt x="116016" y="71206"/>
                  </a:lnTo>
                  <a:lnTo>
                    <a:pt x="110837" y="64733"/>
                  </a:lnTo>
                  <a:lnTo>
                    <a:pt x="106953" y="58259"/>
                  </a:lnTo>
                  <a:lnTo>
                    <a:pt x="104364" y="50491"/>
                  </a:lnTo>
                  <a:lnTo>
                    <a:pt x="104364" y="41429"/>
                  </a:lnTo>
                  <a:lnTo>
                    <a:pt x="104364" y="33661"/>
                  </a:lnTo>
                  <a:lnTo>
                    <a:pt x="106953" y="25893"/>
                  </a:lnTo>
                  <a:lnTo>
                    <a:pt x="110837" y="19420"/>
                  </a:lnTo>
                  <a:lnTo>
                    <a:pt x="114721" y="12946"/>
                  </a:lnTo>
                  <a:lnTo>
                    <a:pt x="121195" y="7768"/>
                  </a:lnTo>
                  <a:lnTo>
                    <a:pt x="127668" y="3884"/>
                  </a:lnTo>
                  <a:lnTo>
                    <a:pt x="135436" y="1295"/>
                  </a:lnTo>
                  <a:close/>
                </a:path>
              </a:pathLst>
            </a:custGeom>
            <a:solidFill>
              <a:srgbClr val="68C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2000" dirty="0"/>
            </a:p>
          </p:txBody>
        </p:sp>
      </p:grpSp>
      <p:grpSp>
        <p:nvGrpSpPr>
          <p:cNvPr id="1201" name="Group 1200">
            <a:extLst>
              <a:ext uri="{FF2B5EF4-FFF2-40B4-BE49-F238E27FC236}">
                <a16:creationId xmlns:a16="http://schemas.microsoft.com/office/drawing/2014/main" id="{98111DED-3E29-7C7A-4455-C894ED702901}"/>
              </a:ext>
            </a:extLst>
          </p:cNvPr>
          <p:cNvGrpSpPr/>
          <p:nvPr/>
        </p:nvGrpSpPr>
        <p:grpSpPr>
          <a:xfrm>
            <a:off x="5635655" y="4911341"/>
            <a:ext cx="920692" cy="440591"/>
            <a:chOff x="2038350" y="1787521"/>
            <a:chExt cx="1479550" cy="708029"/>
          </a:xfrm>
        </p:grpSpPr>
        <p:sp>
          <p:nvSpPr>
            <p:cNvPr id="1202" name="Freeform 9">
              <a:extLst>
                <a:ext uri="{FF2B5EF4-FFF2-40B4-BE49-F238E27FC236}">
                  <a16:creationId xmlns:a16="http://schemas.microsoft.com/office/drawing/2014/main" id="{639AEBA5-A9EF-40A3-8505-AAF4AD377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350" y="1787521"/>
              <a:ext cx="1479550" cy="708024"/>
            </a:xfrm>
            <a:custGeom>
              <a:avLst/>
              <a:gdLst>
                <a:gd name="T0" fmla="*/ 548 w 932"/>
                <a:gd name="T1" fmla="*/ 4 h 446"/>
                <a:gd name="T2" fmla="*/ 614 w 932"/>
                <a:gd name="T3" fmla="*/ 20 h 446"/>
                <a:gd name="T4" fmla="*/ 674 w 932"/>
                <a:gd name="T5" fmla="*/ 46 h 446"/>
                <a:gd name="T6" fmla="*/ 714 w 932"/>
                <a:gd name="T7" fmla="*/ 50 h 446"/>
                <a:gd name="T8" fmla="*/ 790 w 932"/>
                <a:gd name="T9" fmla="*/ 42 h 446"/>
                <a:gd name="T10" fmla="*/ 848 w 932"/>
                <a:gd name="T11" fmla="*/ 58 h 446"/>
                <a:gd name="T12" fmla="*/ 904 w 932"/>
                <a:gd name="T13" fmla="*/ 96 h 446"/>
                <a:gd name="T14" fmla="*/ 924 w 932"/>
                <a:gd name="T15" fmla="*/ 126 h 446"/>
                <a:gd name="T16" fmla="*/ 932 w 932"/>
                <a:gd name="T17" fmla="*/ 160 h 446"/>
                <a:gd name="T18" fmla="*/ 930 w 932"/>
                <a:gd name="T19" fmla="*/ 182 h 446"/>
                <a:gd name="T20" fmla="*/ 906 w 932"/>
                <a:gd name="T21" fmla="*/ 226 h 446"/>
                <a:gd name="T22" fmla="*/ 848 w 932"/>
                <a:gd name="T23" fmla="*/ 262 h 446"/>
                <a:gd name="T24" fmla="*/ 798 w 932"/>
                <a:gd name="T25" fmla="*/ 272 h 446"/>
                <a:gd name="T26" fmla="*/ 772 w 932"/>
                <a:gd name="T27" fmla="*/ 330 h 446"/>
                <a:gd name="T28" fmla="*/ 728 w 932"/>
                <a:gd name="T29" fmla="*/ 380 h 446"/>
                <a:gd name="T30" fmla="*/ 666 w 932"/>
                <a:gd name="T31" fmla="*/ 416 h 446"/>
                <a:gd name="T32" fmla="*/ 592 w 932"/>
                <a:gd name="T33" fmla="*/ 438 h 446"/>
                <a:gd name="T34" fmla="*/ 510 w 932"/>
                <a:gd name="T35" fmla="*/ 446 h 446"/>
                <a:gd name="T36" fmla="*/ 456 w 932"/>
                <a:gd name="T37" fmla="*/ 440 h 446"/>
                <a:gd name="T38" fmla="*/ 388 w 932"/>
                <a:gd name="T39" fmla="*/ 424 h 446"/>
                <a:gd name="T40" fmla="*/ 328 w 932"/>
                <a:gd name="T41" fmla="*/ 396 h 446"/>
                <a:gd name="T42" fmla="*/ 294 w 932"/>
                <a:gd name="T43" fmla="*/ 390 h 446"/>
                <a:gd name="T44" fmla="*/ 246 w 932"/>
                <a:gd name="T45" fmla="*/ 396 h 446"/>
                <a:gd name="T46" fmla="*/ 192 w 932"/>
                <a:gd name="T47" fmla="*/ 386 h 446"/>
                <a:gd name="T48" fmla="*/ 152 w 932"/>
                <a:gd name="T49" fmla="*/ 368 h 446"/>
                <a:gd name="T50" fmla="*/ 102 w 932"/>
                <a:gd name="T51" fmla="*/ 326 h 446"/>
                <a:gd name="T52" fmla="*/ 78 w 932"/>
                <a:gd name="T53" fmla="*/ 324 h 446"/>
                <a:gd name="T54" fmla="*/ 52 w 932"/>
                <a:gd name="T55" fmla="*/ 318 h 446"/>
                <a:gd name="T56" fmla="*/ 16 w 932"/>
                <a:gd name="T57" fmla="*/ 290 h 446"/>
                <a:gd name="T58" fmla="*/ 0 w 932"/>
                <a:gd name="T59" fmla="*/ 256 h 446"/>
                <a:gd name="T60" fmla="*/ 2 w 932"/>
                <a:gd name="T61" fmla="*/ 232 h 446"/>
                <a:gd name="T62" fmla="*/ 24 w 932"/>
                <a:gd name="T63" fmla="*/ 210 h 446"/>
                <a:gd name="T64" fmla="*/ 58 w 932"/>
                <a:gd name="T65" fmla="*/ 202 h 446"/>
                <a:gd name="T66" fmla="*/ 84 w 932"/>
                <a:gd name="T67" fmla="*/ 204 h 446"/>
                <a:gd name="T68" fmla="*/ 120 w 932"/>
                <a:gd name="T69" fmla="*/ 170 h 446"/>
                <a:gd name="T70" fmla="*/ 172 w 932"/>
                <a:gd name="T71" fmla="*/ 154 h 446"/>
                <a:gd name="T72" fmla="*/ 212 w 932"/>
                <a:gd name="T73" fmla="*/ 156 h 446"/>
                <a:gd name="T74" fmla="*/ 242 w 932"/>
                <a:gd name="T75" fmla="*/ 102 h 446"/>
                <a:gd name="T76" fmla="*/ 288 w 932"/>
                <a:gd name="T77" fmla="*/ 58 h 446"/>
                <a:gd name="T78" fmla="*/ 348 w 932"/>
                <a:gd name="T79" fmla="*/ 24 h 446"/>
                <a:gd name="T80" fmla="*/ 418 w 932"/>
                <a:gd name="T81" fmla="*/ 4 h 446"/>
                <a:gd name="T82" fmla="*/ 498 w 932"/>
                <a:gd name="T83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32" h="446">
                  <a:moveTo>
                    <a:pt x="524" y="0"/>
                  </a:moveTo>
                  <a:lnTo>
                    <a:pt x="524" y="0"/>
                  </a:lnTo>
                  <a:lnTo>
                    <a:pt x="548" y="4"/>
                  </a:lnTo>
                  <a:lnTo>
                    <a:pt x="572" y="8"/>
                  </a:lnTo>
                  <a:lnTo>
                    <a:pt x="594" y="14"/>
                  </a:lnTo>
                  <a:lnTo>
                    <a:pt x="614" y="20"/>
                  </a:lnTo>
                  <a:lnTo>
                    <a:pt x="636" y="28"/>
                  </a:lnTo>
                  <a:lnTo>
                    <a:pt x="656" y="38"/>
                  </a:lnTo>
                  <a:lnTo>
                    <a:pt x="674" y="46"/>
                  </a:lnTo>
                  <a:lnTo>
                    <a:pt x="692" y="58"/>
                  </a:lnTo>
                  <a:lnTo>
                    <a:pt x="692" y="58"/>
                  </a:lnTo>
                  <a:lnTo>
                    <a:pt x="714" y="50"/>
                  </a:lnTo>
                  <a:lnTo>
                    <a:pt x="738" y="44"/>
                  </a:lnTo>
                  <a:lnTo>
                    <a:pt x="762" y="42"/>
                  </a:lnTo>
                  <a:lnTo>
                    <a:pt x="790" y="42"/>
                  </a:lnTo>
                  <a:lnTo>
                    <a:pt x="790" y="42"/>
                  </a:lnTo>
                  <a:lnTo>
                    <a:pt x="820" y="48"/>
                  </a:lnTo>
                  <a:lnTo>
                    <a:pt x="848" y="58"/>
                  </a:lnTo>
                  <a:lnTo>
                    <a:pt x="874" y="70"/>
                  </a:lnTo>
                  <a:lnTo>
                    <a:pt x="896" y="86"/>
                  </a:lnTo>
                  <a:lnTo>
                    <a:pt x="904" y="96"/>
                  </a:lnTo>
                  <a:lnTo>
                    <a:pt x="912" y="106"/>
                  </a:lnTo>
                  <a:lnTo>
                    <a:pt x="920" y="116"/>
                  </a:lnTo>
                  <a:lnTo>
                    <a:pt x="924" y="126"/>
                  </a:lnTo>
                  <a:lnTo>
                    <a:pt x="928" y="138"/>
                  </a:lnTo>
                  <a:lnTo>
                    <a:pt x="932" y="148"/>
                  </a:lnTo>
                  <a:lnTo>
                    <a:pt x="932" y="160"/>
                  </a:lnTo>
                  <a:lnTo>
                    <a:pt x="932" y="172"/>
                  </a:lnTo>
                  <a:lnTo>
                    <a:pt x="932" y="172"/>
                  </a:lnTo>
                  <a:lnTo>
                    <a:pt x="930" y="182"/>
                  </a:lnTo>
                  <a:lnTo>
                    <a:pt x="928" y="192"/>
                  </a:lnTo>
                  <a:lnTo>
                    <a:pt x="918" y="210"/>
                  </a:lnTo>
                  <a:lnTo>
                    <a:pt x="906" y="226"/>
                  </a:lnTo>
                  <a:lnTo>
                    <a:pt x="890" y="242"/>
                  </a:lnTo>
                  <a:lnTo>
                    <a:pt x="870" y="254"/>
                  </a:lnTo>
                  <a:lnTo>
                    <a:pt x="848" y="262"/>
                  </a:lnTo>
                  <a:lnTo>
                    <a:pt x="824" y="268"/>
                  </a:lnTo>
                  <a:lnTo>
                    <a:pt x="798" y="272"/>
                  </a:lnTo>
                  <a:lnTo>
                    <a:pt x="798" y="272"/>
                  </a:lnTo>
                  <a:lnTo>
                    <a:pt x="792" y="292"/>
                  </a:lnTo>
                  <a:lnTo>
                    <a:pt x="784" y="312"/>
                  </a:lnTo>
                  <a:lnTo>
                    <a:pt x="772" y="330"/>
                  </a:lnTo>
                  <a:lnTo>
                    <a:pt x="760" y="348"/>
                  </a:lnTo>
                  <a:lnTo>
                    <a:pt x="744" y="364"/>
                  </a:lnTo>
                  <a:lnTo>
                    <a:pt x="728" y="380"/>
                  </a:lnTo>
                  <a:lnTo>
                    <a:pt x="708" y="394"/>
                  </a:lnTo>
                  <a:lnTo>
                    <a:pt x="688" y="406"/>
                  </a:lnTo>
                  <a:lnTo>
                    <a:pt x="666" y="416"/>
                  </a:lnTo>
                  <a:lnTo>
                    <a:pt x="642" y="426"/>
                  </a:lnTo>
                  <a:lnTo>
                    <a:pt x="618" y="434"/>
                  </a:lnTo>
                  <a:lnTo>
                    <a:pt x="592" y="438"/>
                  </a:lnTo>
                  <a:lnTo>
                    <a:pt x="566" y="444"/>
                  </a:lnTo>
                  <a:lnTo>
                    <a:pt x="538" y="446"/>
                  </a:lnTo>
                  <a:lnTo>
                    <a:pt x="510" y="446"/>
                  </a:lnTo>
                  <a:lnTo>
                    <a:pt x="480" y="444"/>
                  </a:lnTo>
                  <a:lnTo>
                    <a:pt x="480" y="444"/>
                  </a:lnTo>
                  <a:lnTo>
                    <a:pt x="456" y="440"/>
                  </a:lnTo>
                  <a:lnTo>
                    <a:pt x="432" y="436"/>
                  </a:lnTo>
                  <a:lnTo>
                    <a:pt x="410" y="430"/>
                  </a:lnTo>
                  <a:lnTo>
                    <a:pt x="388" y="424"/>
                  </a:lnTo>
                  <a:lnTo>
                    <a:pt x="366" y="414"/>
                  </a:lnTo>
                  <a:lnTo>
                    <a:pt x="346" y="406"/>
                  </a:lnTo>
                  <a:lnTo>
                    <a:pt x="328" y="396"/>
                  </a:lnTo>
                  <a:lnTo>
                    <a:pt x="310" y="384"/>
                  </a:lnTo>
                  <a:lnTo>
                    <a:pt x="310" y="384"/>
                  </a:lnTo>
                  <a:lnTo>
                    <a:pt x="294" y="390"/>
                  </a:lnTo>
                  <a:lnTo>
                    <a:pt x="280" y="392"/>
                  </a:lnTo>
                  <a:lnTo>
                    <a:pt x="262" y="394"/>
                  </a:lnTo>
                  <a:lnTo>
                    <a:pt x="246" y="396"/>
                  </a:lnTo>
                  <a:lnTo>
                    <a:pt x="228" y="394"/>
                  </a:lnTo>
                  <a:lnTo>
                    <a:pt x="210" y="390"/>
                  </a:lnTo>
                  <a:lnTo>
                    <a:pt x="192" y="386"/>
                  </a:lnTo>
                  <a:lnTo>
                    <a:pt x="174" y="378"/>
                  </a:lnTo>
                  <a:lnTo>
                    <a:pt x="174" y="378"/>
                  </a:lnTo>
                  <a:lnTo>
                    <a:pt x="152" y="368"/>
                  </a:lnTo>
                  <a:lnTo>
                    <a:pt x="134" y="356"/>
                  </a:lnTo>
                  <a:lnTo>
                    <a:pt x="116" y="340"/>
                  </a:lnTo>
                  <a:lnTo>
                    <a:pt x="102" y="326"/>
                  </a:lnTo>
                  <a:lnTo>
                    <a:pt x="102" y="326"/>
                  </a:lnTo>
                  <a:lnTo>
                    <a:pt x="90" y="326"/>
                  </a:lnTo>
                  <a:lnTo>
                    <a:pt x="78" y="324"/>
                  </a:lnTo>
                  <a:lnTo>
                    <a:pt x="64" y="322"/>
                  </a:lnTo>
                  <a:lnTo>
                    <a:pt x="52" y="318"/>
                  </a:lnTo>
                  <a:lnTo>
                    <a:pt x="52" y="318"/>
                  </a:lnTo>
                  <a:lnTo>
                    <a:pt x="38" y="310"/>
                  </a:lnTo>
                  <a:lnTo>
                    <a:pt x="26" y="300"/>
                  </a:lnTo>
                  <a:lnTo>
                    <a:pt x="16" y="290"/>
                  </a:lnTo>
                  <a:lnTo>
                    <a:pt x="8" y="280"/>
                  </a:lnTo>
                  <a:lnTo>
                    <a:pt x="2" y="268"/>
                  </a:lnTo>
                  <a:lnTo>
                    <a:pt x="0" y="256"/>
                  </a:lnTo>
                  <a:lnTo>
                    <a:pt x="0" y="244"/>
                  </a:lnTo>
                  <a:lnTo>
                    <a:pt x="2" y="232"/>
                  </a:lnTo>
                  <a:lnTo>
                    <a:pt x="2" y="232"/>
                  </a:lnTo>
                  <a:lnTo>
                    <a:pt x="8" y="224"/>
                  </a:lnTo>
                  <a:lnTo>
                    <a:pt x="16" y="216"/>
                  </a:lnTo>
                  <a:lnTo>
                    <a:pt x="24" y="210"/>
                  </a:lnTo>
                  <a:lnTo>
                    <a:pt x="34" y="206"/>
                  </a:lnTo>
                  <a:lnTo>
                    <a:pt x="46" y="202"/>
                  </a:lnTo>
                  <a:lnTo>
                    <a:pt x="58" y="202"/>
                  </a:lnTo>
                  <a:lnTo>
                    <a:pt x="70" y="202"/>
                  </a:lnTo>
                  <a:lnTo>
                    <a:pt x="84" y="204"/>
                  </a:lnTo>
                  <a:lnTo>
                    <a:pt x="84" y="204"/>
                  </a:lnTo>
                  <a:lnTo>
                    <a:pt x="94" y="192"/>
                  </a:lnTo>
                  <a:lnTo>
                    <a:pt x="106" y="180"/>
                  </a:lnTo>
                  <a:lnTo>
                    <a:pt x="120" y="170"/>
                  </a:lnTo>
                  <a:lnTo>
                    <a:pt x="136" y="162"/>
                  </a:lnTo>
                  <a:lnTo>
                    <a:pt x="154" y="158"/>
                  </a:lnTo>
                  <a:lnTo>
                    <a:pt x="172" y="154"/>
                  </a:lnTo>
                  <a:lnTo>
                    <a:pt x="192" y="154"/>
                  </a:lnTo>
                  <a:lnTo>
                    <a:pt x="212" y="156"/>
                  </a:lnTo>
                  <a:lnTo>
                    <a:pt x="212" y="156"/>
                  </a:lnTo>
                  <a:lnTo>
                    <a:pt x="220" y="136"/>
                  </a:lnTo>
                  <a:lnTo>
                    <a:pt x="230" y="118"/>
                  </a:lnTo>
                  <a:lnTo>
                    <a:pt x="242" y="102"/>
                  </a:lnTo>
                  <a:lnTo>
                    <a:pt x="254" y="86"/>
                  </a:lnTo>
                  <a:lnTo>
                    <a:pt x="270" y="72"/>
                  </a:lnTo>
                  <a:lnTo>
                    <a:pt x="288" y="58"/>
                  </a:lnTo>
                  <a:lnTo>
                    <a:pt x="306" y="46"/>
                  </a:lnTo>
                  <a:lnTo>
                    <a:pt x="326" y="34"/>
                  </a:lnTo>
                  <a:lnTo>
                    <a:pt x="348" y="24"/>
                  </a:lnTo>
                  <a:lnTo>
                    <a:pt x="370" y="16"/>
                  </a:lnTo>
                  <a:lnTo>
                    <a:pt x="394" y="10"/>
                  </a:lnTo>
                  <a:lnTo>
                    <a:pt x="418" y="4"/>
                  </a:lnTo>
                  <a:lnTo>
                    <a:pt x="444" y="0"/>
                  </a:lnTo>
                  <a:lnTo>
                    <a:pt x="470" y="0"/>
                  </a:lnTo>
                  <a:lnTo>
                    <a:pt x="498" y="0"/>
                  </a:lnTo>
                  <a:lnTo>
                    <a:pt x="524" y="0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203" name="Freeform 10">
              <a:extLst>
                <a:ext uri="{FF2B5EF4-FFF2-40B4-BE49-F238E27FC236}">
                  <a16:creationId xmlns:a16="http://schemas.microsoft.com/office/drawing/2014/main" id="{4C2CDA60-CC08-5105-26EB-A1D831FC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50" y="1806575"/>
              <a:ext cx="1200150" cy="533400"/>
            </a:xfrm>
            <a:custGeom>
              <a:avLst/>
              <a:gdLst>
                <a:gd name="T0" fmla="*/ 212 w 756"/>
                <a:gd name="T1" fmla="*/ 32 h 336"/>
                <a:gd name="T2" fmla="*/ 244 w 756"/>
                <a:gd name="T3" fmla="*/ 16 h 336"/>
                <a:gd name="T4" fmla="*/ 308 w 756"/>
                <a:gd name="T5" fmla="*/ 2 h 336"/>
                <a:gd name="T6" fmla="*/ 396 w 756"/>
                <a:gd name="T7" fmla="*/ 2 h 336"/>
                <a:gd name="T8" fmla="*/ 430 w 756"/>
                <a:gd name="T9" fmla="*/ 6 h 336"/>
                <a:gd name="T10" fmla="*/ 482 w 756"/>
                <a:gd name="T11" fmla="*/ 20 h 336"/>
                <a:gd name="T12" fmla="*/ 516 w 756"/>
                <a:gd name="T13" fmla="*/ 36 h 336"/>
                <a:gd name="T14" fmla="*/ 536 w 756"/>
                <a:gd name="T15" fmla="*/ 52 h 336"/>
                <a:gd name="T16" fmla="*/ 552 w 756"/>
                <a:gd name="T17" fmla="*/ 74 h 336"/>
                <a:gd name="T18" fmla="*/ 558 w 756"/>
                <a:gd name="T19" fmla="*/ 84 h 336"/>
                <a:gd name="T20" fmla="*/ 570 w 756"/>
                <a:gd name="T21" fmla="*/ 86 h 336"/>
                <a:gd name="T22" fmla="*/ 592 w 756"/>
                <a:gd name="T23" fmla="*/ 78 h 336"/>
                <a:gd name="T24" fmla="*/ 620 w 756"/>
                <a:gd name="T25" fmla="*/ 68 h 336"/>
                <a:gd name="T26" fmla="*/ 676 w 756"/>
                <a:gd name="T27" fmla="*/ 54 h 336"/>
                <a:gd name="T28" fmla="*/ 702 w 756"/>
                <a:gd name="T29" fmla="*/ 54 h 336"/>
                <a:gd name="T30" fmla="*/ 724 w 756"/>
                <a:gd name="T31" fmla="*/ 60 h 336"/>
                <a:gd name="T32" fmla="*/ 740 w 756"/>
                <a:gd name="T33" fmla="*/ 70 h 336"/>
                <a:gd name="T34" fmla="*/ 752 w 756"/>
                <a:gd name="T35" fmla="*/ 90 h 336"/>
                <a:gd name="T36" fmla="*/ 756 w 756"/>
                <a:gd name="T37" fmla="*/ 116 h 336"/>
                <a:gd name="T38" fmla="*/ 756 w 756"/>
                <a:gd name="T39" fmla="*/ 128 h 336"/>
                <a:gd name="T40" fmla="*/ 750 w 756"/>
                <a:gd name="T41" fmla="*/ 142 h 336"/>
                <a:gd name="T42" fmla="*/ 740 w 756"/>
                <a:gd name="T43" fmla="*/ 144 h 336"/>
                <a:gd name="T44" fmla="*/ 716 w 756"/>
                <a:gd name="T45" fmla="*/ 140 h 336"/>
                <a:gd name="T46" fmla="*/ 696 w 756"/>
                <a:gd name="T47" fmla="*/ 138 h 336"/>
                <a:gd name="T48" fmla="*/ 676 w 756"/>
                <a:gd name="T49" fmla="*/ 146 h 336"/>
                <a:gd name="T50" fmla="*/ 656 w 756"/>
                <a:gd name="T51" fmla="*/ 166 h 336"/>
                <a:gd name="T52" fmla="*/ 634 w 756"/>
                <a:gd name="T53" fmla="*/ 206 h 336"/>
                <a:gd name="T54" fmla="*/ 624 w 756"/>
                <a:gd name="T55" fmla="*/ 232 h 336"/>
                <a:gd name="T56" fmla="*/ 594 w 756"/>
                <a:gd name="T57" fmla="*/ 272 h 336"/>
                <a:gd name="T58" fmla="*/ 558 w 756"/>
                <a:gd name="T59" fmla="*/ 304 h 336"/>
                <a:gd name="T60" fmla="*/ 518 w 756"/>
                <a:gd name="T61" fmla="*/ 324 h 336"/>
                <a:gd name="T62" fmla="*/ 476 w 756"/>
                <a:gd name="T63" fmla="*/ 334 h 336"/>
                <a:gd name="T64" fmla="*/ 432 w 756"/>
                <a:gd name="T65" fmla="*/ 336 h 336"/>
                <a:gd name="T66" fmla="*/ 394 w 756"/>
                <a:gd name="T67" fmla="*/ 330 h 336"/>
                <a:gd name="T68" fmla="*/ 358 w 756"/>
                <a:gd name="T69" fmla="*/ 314 h 336"/>
                <a:gd name="T70" fmla="*/ 344 w 756"/>
                <a:gd name="T71" fmla="*/ 302 h 336"/>
                <a:gd name="T72" fmla="*/ 296 w 756"/>
                <a:gd name="T73" fmla="*/ 270 h 336"/>
                <a:gd name="T74" fmla="*/ 258 w 756"/>
                <a:gd name="T75" fmla="*/ 260 h 336"/>
                <a:gd name="T76" fmla="*/ 226 w 756"/>
                <a:gd name="T77" fmla="*/ 268 h 336"/>
                <a:gd name="T78" fmla="*/ 194 w 756"/>
                <a:gd name="T79" fmla="*/ 288 h 336"/>
                <a:gd name="T80" fmla="*/ 176 w 756"/>
                <a:gd name="T81" fmla="*/ 300 h 336"/>
                <a:gd name="T82" fmla="*/ 140 w 756"/>
                <a:gd name="T83" fmla="*/ 308 h 336"/>
                <a:gd name="T84" fmla="*/ 106 w 756"/>
                <a:gd name="T85" fmla="*/ 300 h 336"/>
                <a:gd name="T86" fmla="*/ 80 w 756"/>
                <a:gd name="T87" fmla="*/ 282 h 336"/>
                <a:gd name="T88" fmla="*/ 72 w 756"/>
                <a:gd name="T89" fmla="*/ 268 h 336"/>
                <a:gd name="T90" fmla="*/ 64 w 756"/>
                <a:gd name="T91" fmla="*/ 258 h 336"/>
                <a:gd name="T92" fmla="*/ 38 w 756"/>
                <a:gd name="T93" fmla="*/ 246 h 336"/>
                <a:gd name="T94" fmla="*/ 12 w 756"/>
                <a:gd name="T95" fmla="*/ 240 h 336"/>
                <a:gd name="T96" fmla="*/ 2 w 756"/>
                <a:gd name="T97" fmla="*/ 232 h 336"/>
                <a:gd name="T98" fmla="*/ 0 w 756"/>
                <a:gd name="T99" fmla="*/ 224 h 336"/>
                <a:gd name="T100" fmla="*/ 2 w 756"/>
                <a:gd name="T101" fmla="*/ 208 h 336"/>
                <a:gd name="T102" fmla="*/ 6 w 756"/>
                <a:gd name="T103" fmla="*/ 198 h 336"/>
                <a:gd name="T104" fmla="*/ 18 w 756"/>
                <a:gd name="T105" fmla="*/ 184 h 336"/>
                <a:gd name="T106" fmla="*/ 38 w 756"/>
                <a:gd name="T107" fmla="*/ 172 h 336"/>
                <a:gd name="T108" fmla="*/ 66 w 756"/>
                <a:gd name="T109" fmla="*/ 164 h 336"/>
                <a:gd name="T110" fmla="*/ 88 w 756"/>
                <a:gd name="T111" fmla="*/ 162 h 336"/>
                <a:gd name="T112" fmla="*/ 92 w 756"/>
                <a:gd name="T113" fmla="*/ 162 h 336"/>
                <a:gd name="T114" fmla="*/ 116 w 756"/>
                <a:gd name="T115" fmla="*/ 154 h 336"/>
                <a:gd name="T116" fmla="*/ 136 w 756"/>
                <a:gd name="T117" fmla="*/ 136 h 336"/>
                <a:gd name="T118" fmla="*/ 146 w 756"/>
                <a:gd name="T119" fmla="*/ 122 h 336"/>
                <a:gd name="T120" fmla="*/ 168 w 756"/>
                <a:gd name="T121" fmla="*/ 78 h 336"/>
                <a:gd name="T122" fmla="*/ 186 w 756"/>
                <a:gd name="T123" fmla="*/ 54 h 336"/>
                <a:gd name="T124" fmla="*/ 212 w 756"/>
                <a:gd name="T125" fmla="*/ 3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6" h="336">
                  <a:moveTo>
                    <a:pt x="212" y="32"/>
                  </a:moveTo>
                  <a:lnTo>
                    <a:pt x="212" y="32"/>
                  </a:lnTo>
                  <a:lnTo>
                    <a:pt x="244" y="16"/>
                  </a:lnTo>
                  <a:lnTo>
                    <a:pt x="244" y="16"/>
                  </a:lnTo>
                  <a:lnTo>
                    <a:pt x="274" y="8"/>
                  </a:lnTo>
                  <a:lnTo>
                    <a:pt x="308" y="2"/>
                  </a:lnTo>
                  <a:lnTo>
                    <a:pt x="348" y="0"/>
                  </a:lnTo>
                  <a:lnTo>
                    <a:pt x="396" y="2"/>
                  </a:lnTo>
                  <a:lnTo>
                    <a:pt x="396" y="2"/>
                  </a:lnTo>
                  <a:lnTo>
                    <a:pt x="430" y="6"/>
                  </a:lnTo>
                  <a:lnTo>
                    <a:pt x="458" y="12"/>
                  </a:lnTo>
                  <a:lnTo>
                    <a:pt x="482" y="20"/>
                  </a:lnTo>
                  <a:lnTo>
                    <a:pt x="502" y="28"/>
                  </a:lnTo>
                  <a:lnTo>
                    <a:pt x="516" y="36"/>
                  </a:lnTo>
                  <a:lnTo>
                    <a:pt x="528" y="44"/>
                  </a:lnTo>
                  <a:lnTo>
                    <a:pt x="536" y="52"/>
                  </a:lnTo>
                  <a:lnTo>
                    <a:pt x="542" y="60"/>
                  </a:lnTo>
                  <a:lnTo>
                    <a:pt x="552" y="74"/>
                  </a:lnTo>
                  <a:lnTo>
                    <a:pt x="554" y="80"/>
                  </a:lnTo>
                  <a:lnTo>
                    <a:pt x="558" y="84"/>
                  </a:lnTo>
                  <a:lnTo>
                    <a:pt x="564" y="86"/>
                  </a:lnTo>
                  <a:lnTo>
                    <a:pt x="570" y="86"/>
                  </a:lnTo>
                  <a:lnTo>
                    <a:pt x="580" y="84"/>
                  </a:lnTo>
                  <a:lnTo>
                    <a:pt x="592" y="78"/>
                  </a:lnTo>
                  <a:lnTo>
                    <a:pt x="592" y="78"/>
                  </a:lnTo>
                  <a:lnTo>
                    <a:pt x="620" y="68"/>
                  </a:lnTo>
                  <a:lnTo>
                    <a:pt x="648" y="58"/>
                  </a:lnTo>
                  <a:lnTo>
                    <a:pt x="676" y="54"/>
                  </a:lnTo>
                  <a:lnTo>
                    <a:pt x="688" y="54"/>
                  </a:lnTo>
                  <a:lnTo>
                    <a:pt x="702" y="54"/>
                  </a:lnTo>
                  <a:lnTo>
                    <a:pt x="712" y="56"/>
                  </a:lnTo>
                  <a:lnTo>
                    <a:pt x="724" y="60"/>
                  </a:lnTo>
                  <a:lnTo>
                    <a:pt x="732" y="64"/>
                  </a:lnTo>
                  <a:lnTo>
                    <a:pt x="740" y="70"/>
                  </a:lnTo>
                  <a:lnTo>
                    <a:pt x="748" y="80"/>
                  </a:lnTo>
                  <a:lnTo>
                    <a:pt x="752" y="90"/>
                  </a:lnTo>
                  <a:lnTo>
                    <a:pt x="756" y="102"/>
                  </a:lnTo>
                  <a:lnTo>
                    <a:pt x="756" y="116"/>
                  </a:lnTo>
                  <a:lnTo>
                    <a:pt x="756" y="116"/>
                  </a:lnTo>
                  <a:lnTo>
                    <a:pt x="756" y="128"/>
                  </a:lnTo>
                  <a:lnTo>
                    <a:pt x="754" y="138"/>
                  </a:lnTo>
                  <a:lnTo>
                    <a:pt x="750" y="142"/>
                  </a:lnTo>
                  <a:lnTo>
                    <a:pt x="746" y="144"/>
                  </a:lnTo>
                  <a:lnTo>
                    <a:pt x="740" y="144"/>
                  </a:lnTo>
                  <a:lnTo>
                    <a:pt x="732" y="144"/>
                  </a:lnTo>
                  <a:lnTo>
                    <a:pt x="716" y="140"/>
                  </a:lnTo>
                  <a:lnTo>
                    <a:pt x="706" y="138"/>
                  </a:lnTo>
                  <a:lnTo>
                    <a:pt x="696" y="138"/>
                  </a:lnTo>
                  <a:lnTo>
                    <a:pt x="686" y="140"/>
                  </a:lnTo>
                  <a:lnTo>
                    <a:pt x="676" y="146"/>
                  </a:lnTo>
                  <a:lnTo>
                    <a:pt x="666" y="154"/>
                  </a:lnTo>
                  <a:lnTo>
                    <a:pt x="656" y="166"/>
                  </a:lnTo>
                  <a:lnTo>
                    <a:pt x="644" y="184"/>
                  </a:lnTo>
                  <a:lnTo>
                    <a:pt x="634" y="206"/>
                  </a:lnTo>
                  <a:lnTo>
                    <a:pt x="634" y="206"/>
                  </a:lnTo>
                  <a:lnTo>
                    <a:pt x="624" y="232"/>
                  </a:lnTo>
                  <a:lnTo>
                    <a:pt x="610" y="254"/>
                  </a:lnTo>
                  <a:lnTo>
                    <a:pt x="594" y="272"/>
                  </a:lnTo>
                  <a:lnTo>
                    <a:pt x="578" y="290"/>
                  </a:lnTo>
                  <a:lnTo>
                    <a:pt x="558" y="304"/>
                  </a:lnTo>
                  <a:lnTo>
                    <a:pt x="538" y="316"/>
                  </a:lnTo>
                  <a:lnTo>
                    <a:pt x="518" y="324"/>
                  </a:lnTo>
                  <a:lnTo>
                    <a:pt x="496" y="330"/>
                  </a:lnTo>
                  <a:lnTo>
                    <a:pt x="476" y="334"/>
                  </a:lnTo>
                  <a:lnTo>
                    <a:pt x="454" y="336"/>
                  </a:lnTo>
                  <a:lnTo>
                    <a:pt x="432" y="336"/>
                  </a:lnTo>
                  <a:lnTo>
                    <a:pt x="412" y="334"/>
                  </a:lnTo>
                  <a:lnTo>
                    <a:pt x="394" y="330"/>
                  </a:lnTo>
                  <a:lnTo>
                    <a:pt x="374" y="322"/>
                  </a:lnTo>
                  <a:lnTo>
                    <a:pt x="358" y="314"/>
                  </a:lnTo>
                  <a:lnTo>
                    <a:pt x="344" y="302"/>
                  </a:lnTo>
                  <a:lnTo>
                    <a:pt x="344" y="302"/>
                  </a:lnTo>
                  <a:lnTo>
                    <a:pt x="318" y="282"/>
                  </a:lnTo>
                  <a:lnTo>
                    <a:pt x="296" y="270"/>
                  </a:lnTo>
                  <a:lnTo>
                    <a:pt x="276" y="262"/>
                  </a:lnTo>
                  <a:lnTo>
                    <a:pt x="258" y="260"/>
                  </a:lnTo>
                  <a:lnTo>
                    <a:pt x="242" y="262"/>
                  </a:lnTo>
                  <a:lnTo>
                    <a:pt x="226" y="268"/>
                  </a:lnTo>
                  <a:lnTo>
                    <a:pt x="210" y="276"/>
                  </a:lnTo>
                  <a:lnTo>
                    <a:pt x="194" y="288"/>
                  </a:lnTo>
                  <a:lnTo>
                    <a:pt x="194" y="288"/>
                  </a:lnTo>
                  <a:lnTo>
                    <a:pt x="176" y="300"/>
                  </a:lnTo>
                  <a:lnTo>
                    <a:pt x="158" y="306"/>
                  </a:lnTo>
                  <a:lnTo>
                    <a:pt x="140" y="308"/>
                  </a:lnTo>
                  <a:lnTo>
                    <a:pt x="122" y="306"/>
                  </a:lnTo>
                  <a:lnTo>
                    <a:pt x="106" y="300"/>
                  </a:lnTo>
                  <a:lnTo>
                    <a:pt x="92" y="292"/>
                  </a:lnTo>
                  <a:lnTo>
                    <a:pt x="80" y="282"/>
                  </a:lnTo>
                  <a:lnTo>
                    <a:pt x="72" y="268"/>
                  </a:lnTo>
                  <a:lnTo>
                    <a:pt x="72" y="268"/>
                  </a:lnTo>
                  <a:lnTo>
                    <a:pt x="68" y="262"/>
                  </a:lnTo>
                  <a:lnTo>
                    <a:pt x="64" y="258"/>
                  </a:lnTo>
                  <a:lnTo>
                    <a:pt x="52" y="250"/>
                  </a:lnTo>
                  <a:lnTo>
                    <a:pt x="38" y="246"/>
                  </a:lnTo>
                  <a:lnTo>
                    <a:pt x="24" y="242"/>
                  </a:lnTo>
                  <a:lnTo>
                    <a:pt x="12" y="240"/>
                  </a:lnTo>
                  <a:lnTo>
                    <a:pt x="6" y="236"/>
                  </a:lnTo>
                  <a:lnTo>
                    <a:pt x="2" y="232"/>
                  </a:lnTo>
                  <a:lnTo>
                    <a:pt x="0" y="228"/>
                  </a:lnTo>
                  <a:lnTo>
                    <a:pt x="0" y="224"/>
                  </a:lnTo>
                  <a:lnTo>
                    <a:pt x="0" y="216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6" y="198"/>
                  </a:lnTo>
                  <a:lnTo>
                    <a:pt x="12" y="192"/>
                  </a:lnTo>
                  <a:lnTo>
                    <a:pt x="18" y="184"/>
                  </a:lnTo>
                  <a:lnTo>
                    <a:pt x="24" y="180"/>
                  </a:lnTo>
                  <a:lnTo>
                    <a:pt x="38" y="172"/>
                  </a:lnTo>
                  <a:lnTo>
                    <a:pt x="52" y="166"/>
                  </a:lnTo>
                  <a:lnTo>
                    <a:pt x="66" y="164"/>
                  </a:lnTo>
                  <a:lnTo>
                    <a:pt x="78" y="162"/>
                  </a:lnTo>
                  <a:lnTo>
                    <a:pt x="88" y="162"/>
                  </a:lnTo>
                  <a:lnTo>
                    <a:pt x="88" y="162"/>
                  </a:lnTo>
                  <a:lnTo>
                    <a:pt x="92" y="162"/>
                  </a:lnTo>
                  <a:lnTo>
                    <a:pt x="108" y="158"/>
                  </a:lnTo>
                  <a:lnTo>
                    <a:pt x="116" y="154"/>
                  </a:lnTo>
                  <a:lnTo>
                    <a:pt x="126" y="146"/>
                  </a:lnTo>
                  <a:lnTo>
                    <a:pt x="136" y="136"/>
                  </a:lnTo>
                  <a:lnTo>
                    <a:pt x="146" y="122"/>
                  </a:lnTo>
                  <a:lnTo>
                    <a:pt x="146" y="122"/>
                  </a:lnTo>
                  <a:lnTo>
                    <a:pt x="156" y="102"/>
                  </a:lnTo>
                  <a:lnTo>
                    <a:pt x="168" y="78"/>
                  </a:lnTo>
                  <a:lnTo>
                    <a:pt x="176" y="66"/>
                  </a:lnTo>
                  <a:lnTo>
                    <a:pt x="186" y="54"/>
                  </a:lnTo>
                  <a:lnTo>
                    <a:pt x="198" y="42"/>
                  </a:lnTo>
                  <a:lnTo>
                    <a:pt x="212" y="32"/>
                  </a:lnTo>
                  <a:lnTo>
                    <a:pt x="212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204" name="Freeform 11">
              <a:extLst>
                <a:ext uri="{FF2B5EF4-FFF2-40B4-BE49-F238E27FC236}">
                  <a16:creationId xmlns:a16="http://schemas.microsoft.com/office/drawing/2014/main" id="{D478414B-B2A1-DDD7-ED79-4C27E74D27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2975" y="1870075"/>
              <a:ext cx="952500" cy="409575"/>
            </a:xfrm>
            <a:custGeom>
              <a:avLst/>
              <a:gdLst>
                <a:gd name="T0" fmla="*/ 360 w 600"/>
                <a:gd name="T1" fmla="*/ 6 h 258"/>
                <a:gd name="T2" fmla="*/ 332 w 600"/>
                <a:gd name="T3" fmla="*/ 2 h 258"/>
                <a:gd name="T4" fmla="*/ 288 w 600"/>
                <a:gd name="T5" fmla="*/ 2 h 258"/>
                <a:gd name="T6" fmla="*/ 252 w 600"/>
                <a:gd name="T7" fmla="*/ 6 h 258"/>
                <a:gd name="T8" fmla="*/ 216 w 600"/>
                <a:gd name="T9" fmla="*/ 20 h 258"/>
                <a:gd name="T10" fmla="*/ 184 w 600"/>
                <a:gd name="T11" fmla="*/ 44 h 258"/>
                <a:gd name="T12" fmla="*/ 160 w 600"/>
                <a:gd name="T13" fmla="*/ 80 h 258"/>
                <a:gd name="T14" fmla="*/ 150 w 600"/>
                <a:gd name="T15" fmla="*/ 104 h 258"/>
                <a:gd name="T16" fmla="*/ 144 w 600"/>
                <a:gd name="T17" fmla="*/ 148 h 258"/>
                <a:gd name="T18" fmla="*/ 148 w 600"/>
                <a:gd name="T19" fmla="*/ 174 h 258"/>
                <a:gd name="T20" fmla="*/ 164 w 600"/>
                <a:gd name="T21" fmla="*/ 190 h 258"/>
                <a:gd name="T22" fmla="*/ 186 w 600"/>
                <a:gd name="T23" fmla="*/ 194 h 258"/>
                <a:gd name="T24" fmla="*/ 244 w 600"/>
                <a:gd name="T25" fmla="*/ 196 h 258"/>
                <a:gd name="T26" fmla="*/ 274 w 600"/>
                <a:gd name="T27" fmla="*/ 198 h 258"/>
                <a:gd name="T28" fmla="*/ 302 w 600"/>
                <a:gd name="T29" fmla="*/ 208 h 258"/>
                <a:gd name="T30" fmla="*/ 348 w 600"/>
                <a:gd name="T31" fmla="*/ 236 h 258"/>
                <a:gd name="T32" fmla="*/ 394 w 600"/>
                <a:gd name="T33" fmla="*/ 256 h 258"/>
                <a:gd name="T34" fmla="*/ 418 w 600"/>
                <a:gd name="T35" fmla="*/ 258 h 258"/>
                <a:gd name="T36" fmla="*/ 442 w 600"/>
                <a:gd name="T37" fmla="*/ 256 h 258"/>
                <a:gd name="T38" fmla="*/ 468 w 600"/>
                <a:gd name="T39" fmla="*/ 246 h 258"/>
                <a:gd name="T40" fmla="*/ 498 w 600"/>
                <a:gd name="T41" fmla="*/ 230 h 258"/>
                <a:gd name="T42" fmla="*/ 526 w 600"/>
                <a:gd name="T43" fmla="*/ 210 h 258"/>
                <a:gd name="T44" fmla="*/ 572 w 600"/>
                <a:gd name="T45" fmla="*/ 170 h 258"/>
                <a:gd name="T46" fmla="*/ 596 w 600"/>
                <a:gd name="T47" fmla="*/ 136 h 258"/>
                <a:gd name="T48" fmla="*/ 600 w 600"/>
                <a:gd name="T49" fmla="*/ 122 h 258"/>
                <a:gd name="T50" fmla="*/ 596 w 600"/>
                <a:gd name="T51" fmla="*/ 108 h 258"/>
                <a:gd name="T52" fmla="*/ 586 w 600"/>
                <a:gd name="T53" fmla="*/ 94 h 258"/>
                <a:gd name="T54" fmla="*/ 572 w 600"/>
                <a:gd name="T55" fmla="*/ 86 h 258"/>
                <a:gd name="T56" fmla="*/ 532 w 600"/>
                <a:gd name="T57" fmla="*/ 68 h 258"/>
                <a:gd name="T58" fmla="*/ 504 w 600"/>
                <a:gd name="T59" fmla="*/ 58 h 258"/>
                <a:gd name="T60" fmla="*/ 476 w 600"/>
                <a:gd name="T61" fmla="*/ 38 h 258"/>
                <a:gd name="T62" fmla="*/ 460 w 600"/>
                <a:gd name="T63" fmla="*/ 26 h 258"/>
                <a:gd name="T64" fmla="*/ 422 w 600"/>
                <a:gd name="T65" fmla="*/ 12 h 258"/>
                <a:gd name="T66" fmla="*/ 372 w 600"/>
                <a:gd name="T67" fmla="*/ 6 h 258"/>
                <a:gd name="T68" fmla="*/ 360 w 600"/>
                <a:gd name="T69" fmla="*/ 6 h 258"/>
                <a:gd name="T70" fmla="*/ 62 w 600"/>
                <a:gd name="T71" fmla="*/ 140 h 258"/>
                <a:gd name="T72" fmla="*/ 36 w 600"/>
                <a:gd name="T73" fmla="*/ 146 h 258"/>
                <a:gd name="T74" fmla="*/ 16 w 600"/>
                <a:gd name="T75" fmla="*/ 154 h 258"/>
                <a:gd name="T76" fmla="*/ 2 w 600"/>
                <a:gd name="T77" fmla="*/ 170 h 258"/>
                <a:gd name="T78" fmla="*/ 0 w 600"/>
                <a:gd name="T79" fmla="*/ 178 h 258"/>
                <a:gd name="T80" fmla="*/ 4 w 600"/>
                <a:gd name="T81" fmla="*/ 188 h 258"/>
                <a:gd name="T82" fmla="*/ 24 w 600"/>
                <a:gd name="T83" fmla="*/ 196 h 258"/>
                <a:gd name="T84" fmla="*/ 42 w 600"/>
                <a:gd name="T85" fmla="*/ 204 h 258"/>
                <a:gd name="T86" fmla="*/ 54 w 600"/>
                <a:gd name="T87" fmla="*/ 210 h 258"/>
                <a:gd name="T88" fmla="*/ 76 w 600"/>
                <a:gd name="T89" fmla="*/ 218 h 258"/>
                <a:gd name="T90" fmla="*/ 100 w 600"/>
                <a:gd name="T91" fmla="*/ 220 h 258"/>
                <a:gd name="T92" fmla="*/ 120 w 600"/>
                <a:gd name="T93" fmla="*/ 212 h 258"/>
                <a:gd name="T94" fmla="*/ 126 w 600"/>
                <a:gd name="T95" fmla="*/ 204 h 258"/>
                <a:gd name="T96" fmla="*/ 134 w 600"/>
                <a:gd name="T97" fmla="*/ 184 h 258"/>
                <a:gd name="T98" fmla="*/ 134 w 600"/>
                <a:gd name="T99" fmla="*/ 166 h 258"/>
                <a:gd name="T100" fmla="*/ 126 w 600"/>
                <a:gd name="T101" fmla="*/ 152 h 258"/>
                <a:gd name="T102" fmla="*/ 112 w 600"/>
                <a:gd name="T103" fmla="*/ 142 h 258"/>
                <a:gd name="T104" fmla="*/ 94 w 600"/>
                <a:gd name="T105" fmla="*/ 140 h 258"/>
                <a:gd name="T106" fmla="*/ 62 w 600"/>
                <a:gd name="T107" fmla="*/ 14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0" h="258">
                  <a:moveTo>
                    <a:pt x="360" y="6"/>
                  </a:moveTo>
                  <a:lnTo>
                    <a:pt x="360" y="6"/>
                  </a:lnTo>
                  <a:lnTo>
                    <a:pt x="352" y="4"/>
                  </a:lnTo>
                  <a:lnTo>
                    <a:pt x="332" y="2"/>
                  </a:lnTo>
                  <a:lnTo>
                    <a:pt x="304" y="0"/>
                  </a:lnTo>
                  <a:lnTo>
                    <a:pt x="288" y="2"/>
                  </a:lnTo>
                  <a:lnTo>
                    <a:pt x="270" y="2"/>
                  </a:lnTo>
                  <a:lnTo>
                    <a:pt x="252" y="6"/>
                  </a:lnTo>
                  <a:lnTo>
                    <a:pt x="234" y="12"/>
                  </a:lnTo>
                  <a:lnTo>
                    <a:pt x="216" y="20"/>
                  </a:lnTo>
                  <a:lnTo>
                    <a:pt x="200" y="30"/>
                  </a:lnTo>
                  <a:lnTo>
                    <a:pt x="184" y="44"/>
                  </a:lnTo>
                  <a:lnTo>
                    <a:pt x="172" y="60"/>
                  </a:lnTo>
                  <a:lnTo>
                    <a:pt x="160" y="80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46" y="128"/>
                  </a:lnTo>
                  <a:lnTo>
                    <a:pt x="144" y="148"/>
                  </a:lnTo>
                  <a:lnTo>
                    <a:pt x="144" y="164"/>
                  </a:lnTo>
                  <a:lnTo>
                    <a:pt x="148" y="174"/>
                  </a:lnTo>
                  <a:lnTo>
                    <a:pt x="156" y="184"/>
                  </a:lnTo>
                  <a:lnTo>
                    <a:pt x="164" y="190"/>
                  </a:lnTo>
                  <a:lnTo>
                    <a:pt x="174" y="192"/>
                  </a:lnTo>
                  <a:lnTo>
                    <a:pt x="186" y="194"/>
                  </a:lnTo>
                  <a:lnTo>
                    <a:pt x="214" y="196"/>
                  </a:lnTo>
                  <a:lnTo>
                    <a:pt x="244" y="196"/>
                  </a:lnTo>
                  <a:lnTo>
                    <a:pt x="260" y="196"/>
                  </a:lnTo>
                  <a:lnTo>
                    <a:pt x="274" y="198"/>
                  </a:lnTo>
                  <a:lnTo>
                    <a:pt x="288" y="202"/>
                  </a:lnTo>
                  <a:lnTo>
                    <a:pt x="302" y="208"/>
                  </a:lnTo>
                  <a:lnTo>
                    <a:pt x="302" y="208"/>
                  </a:lnTo>
                  <a:lnTo>
                    <a:pt x="348" y="236"/>
                  </a:lnTo>
                  <a:lnTo>
                    <a:pt x="372" y="248"/>
                  </a:lnTo>
                  <a:lnTo>
                    <a:pt x="394" y="256"/>
                  </a:lnTo>
                  <a:lnTo>
                    <a:pt x="406" y="258"/>
                  </a:lnTo>
                  <a:lnTo>
                    <a:pt x="418" y="258"/>
                  </a:lnTo>
                  <a:lnTo>
                    <a:pt x="430" y="258"/>
                  </a:lnTo>
                  <a:lnTo>
                    <a:pt x="442" y="256"/>
                  </a:lnTo>
                  <a:lnTo>
                    <a:pt x="456" y="252"/>
                  </a:lnTo>
                  <a:lnTo>
                    <a:pt x="468" y="246"/>
                  </a:lnTo>
                  <a:lnTo>
                    <a:pt x="484" y="240"/>
                  </a:lnTo>
                  <a:lnTo>
                    <a:pt x="498" y="230"/>
                  </a:lnTo>
                  <a:lnTo>
                    <a:pt x="498" y="230"/>
                  </a:lnTo>
                  <a:lnTo>
                    <a:pt x="526" y="210"/>
                  </a:lnTo>
                  <a:lnTo>
                    <a:pt x="552" y="190"/>
                  </a:lnTo>
                  <a:lnTo>
                    <a:pt x="572" y="170"/>
                  </a:lnTo>
                  <a:lnTo>
                    <a:pt x="586" y="154"/>
                  </a:lnTo>
                  <a:lnTo>
                    <a:pt x="596" y="136"/>
                  </a:lnTo>
                  <a:lnTo>
                    <a:pt x="598" y="128"/>
                  </a:lnTo>
                  <a:lnTo>
                    <a:pt x="600" y="122"/>
                  </a:lnTo>
                  <a:lnTo>
                    <a:pt x="598" y="114"/>
                  </a:lnTo>
                  <a:lnTo>
                    <a:pt x="596" y="108"/>
                  </a:lnTo>
                  <a:lnTo>
                    <a:pt x="592" y="100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2" y="86"/>
                  </a:lnTo>
                  <a:lnTo>
                    <a:pt x="558" y="78"/>
                  </a:lnTo>
                  <a:lnTo>
                    <a:pt x="532" y="68"/>
                  </a:lnTo>
                  <a:lnTo>
                    <a:pt x="518" y="64"/>
                  </a:lnTo>
                  <a:lnTo>
                    <a:pt x="504" y="58"/>
                  </a:lnTo>
                  <a:lnTo>
                    <a:pt x="490" y="50"/>
                  </a:lnTo>
                  <a:lnTo>
                    <a:pt x="476" y="38"/>
                  </a:lnTo>
                  <a:lnTo>
                    <a:pt x="476" y="38"/>
                  </a:lnTo>
                  <a:lnTo>
                    <a:pt x="460" y="26"/>
                  </a:lnTo>
                  <a:lnTo>
                    <a:pt x="442" y="18"/>
                  </a:lnTo>
                  <a:lnTo>
                    <a:pt x="422" y="12"/>
                  </a:lnTo>
                  <a:lnTo>
                    <a:pt x="402" y="8"/>
                  </a:lnTo>
                  <a:lnTo>
                    <a:pt x="372" y="6"/>
                  </a:lnTo>
                  <a:lnTo>
                    <a:pt x="360" y="6"/>
                  </a:lnTo>
                  <a:lnTo>
                    <a:pt x="360" y="6"/>
                  </a:lnTo>
                  <a:close/>
                  <a:moveTo>
                    <a:pt x="62" y="140"/>
                  </a:moveTo>
                  <a:lnTo>
                    <a:pt x="62" y="140"/>
                  </a:lnTo>
                  <a:lnTo>
                    <a:pt x="54" y="142"/>
                  </a:lnTo>
                  <a:lnTo>
                    <a:pt x="36" y="146"/>
                  </a:lnTo>
                  <a:lnTo>
                    <a:pt x="24" y="150"/>
                  </a:lnTo>
                  <a:lnTo>
                    <a:pt x="16" y="154"/>
                  </a:lnTo>
                  <a:lnTo>
                    <a:pt x="8" y="162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4" y="188"/>
                  </a:lnTo>
                  <a:lnTo>
                    <a:pt x="8" y="190"/>
                  </a:lnTo>
                  <a:lnTo>
                    <a:pt x="24" y="196"/>
                  </a:lnTo>
                  <a:lnTo>
                    <a:pt x="34" y="198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54" y="210"/>
                  </a:lnTo>
                  <a:lnTo>
                    <a:pt x="64" y="216"/>
                  </a:lnTo>
                  <a:lnTo>
                    <a:pt x="76" y="218"/>
                  </a:lnTo>
                  <a:lnTo>
                    <a:pt x="88" y="220"/>
                  </a:lnTo>
                  <a:lnTo>
                    <a:pt x="100" y="220"/>
                  </a:lnTo>
                  <a:lnTo>
                    <a:pt x="110" y="218"/>
                  </a:lnTo>
                  <a:lnTo>
                    <a:pt x="120" y="212"/>
                  </a:lnTo>
                  <a:lnTo>
                    <a:pt x="126" y="204"/>
                  </a:lnTo>
                  <a:lnTo>
                    <a:pt x="126" y="204"/>
                  </a:lnTo>
                  <a:lnTo>
                    <a:pt x="132" y="194"/>
                  </a:lnTo>
                  <a:lnTo>
                    <a:pt x="134" y="184"/>
                  </a:lnTo>
                  <a:lnTo>
                    <a:pt x="134" y="174"/>
                  </a:lnTo>
                  <a:lnTo>
                    <a:pt x="134" y="166"/>
                  </a:lnTo>
                  <a:lnTo>
                    <a:pt x="132" y="158"/>
                  </a:lnTo>
                  <a:lnTo>
                    <a:pt x="126" y="152"/>
                  </a:lnTo>
                  <a:lnTo>
                    <a:pt x="120" y="146"/>
                  </a:lnTo>
                  <a:lnTo>
                    <a:pt x="112" y="142"/>
                  </a:lnTo>
                  <a:lnTo>
                    <a:pt x="112" y="142"/>
                  </a:lnTo>
                  <a:lnTo>
                    <a:pt x="94" y="140"/>
                  </a:lnTo>
                  <a:lnTo>
                    <a:pt x="78" y="138"/>
                  </a:lnTo>
                  <a:lnTo>
                    <a:pt x="62" y="140"/>
                  </a:lnTo>
                  <a:lnTo>
                    <a:pt x="62" y="1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205" name="Freeform 12">
              <a:extLst>
                <a:ext uri="{FF2B5EF4-FFF2-40B4-BE49-F238E27FC236}">
                  <a16:creationId xmlns:a16="http://schemas.microsoft.com/office/drawing/2014/main" id="{59D07C79-05CD-EAFD-9227-E007B5852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350" y="2012950"/>
              <a:ext cx="1479550" cy="482600"/>
            </a:xfrm>
            <a:custGeom>
              <a:avLst/>
              <a:gdLst>
                <a:gd name="T0" fmla="*/ 932 w 932"/>
                <a:gd name="T1" fmla="*/ 14 h 304"/>
                <a:gd name="T2" fmla="*/ 930 w 932"/>
                <a:gd name="T3" fmla="*/ 40 h 304"/>
                <a:gd name="T4" fmla="*/ 906 w 932"/>
                <a:gd name="T5" fmla="*/ 84 h 304"/>
                <a:gd name="T6" fmla="*/ 848 w 932"/>
                <a:gd name="T7" fmla="*/ 120 h 304"/>
                <a:gd name="T8" fmla="*/ 798 w 932"/>
                <a:gd name="T9" fmla="*/ 130 h 304"/>
                <a:gd name="T10" fmla="*/ 772 w 932"/>
                <a:gd name="T11" fmla="*/ 188 h 304"/>
                <a:gd name="T12" fmla="*/ 728 w 932"/>
                <a:gd name="T13" fmla="*/ 238 h 304"/>
                <a:gd name="T14" fmla="*/ 666 w 932"/>
                <a:gd name="T15" fmla="*/ 274 h 304"/>
                <a:gd name="T16" fmla="*/ 592 w 932"/>
                <a:gd name="T17" fmla="*/ 296 h 304"/>
                <a:gd name="T18" fmla="*/ 510 w 932"/>
                <a:gd name="T19" fmla="*/ 304 h 304"/>
                <a:gd name="T20" fmla="*/ 456 w 932"/>
                <a:gd name="T21" fmla="*/ 298 h 304"/>
                <a:gd name="T22" fmla="*/ 388 w 932"/>
                <a:gd name="T23" fmla="*/ 282 h 304"/>
                <a:gd name="T24" fmla="*/ 328 w 932"/>
                <a:gd name="T25" fmla="*/ 254 h 304"/>
                <a:gd name="T26" fmla="*/ 294 w 932"/>
                <a:gd name="T27" fmla="*/ 248 h 304"/>
                <a:gd name="T28" fmla="*/ 246 w 932"/>
                <a:gd name="T29" fmla="*/ 254 h 304"/>
                <a:gd name="T30" fmla="*/ 192 w 932"/>
                <a:gd name="T31" fmla="*/ 244 h 304"/>
                <a:gd name="T32" fmla="*/ 152 w 932"/>
                <a:gd name="T33" fmla="*/ 226 h 304"/>
                <a:gd name="T34" fmla="*/ 102 w 932"/>
                <a:gd name="T35" fmla="*/ 184 h 304"/>
                <a:gd name="T36" fmla="*/ 78 w 932"/>
                <a:gd name="T37" fmla="*/ 182 h 304"/>
                <a:gd name="T38" fmla="*/ 52 w 932"/>
                <a:gd name="T39" fmla="*/ 176 h 304"/>
                <a:gd name="T40" fmla="*/ 22 w 932"/>
                <a:gd name="T41" fmla="*/ 156 h 304"/>
                <a:gd name="T42" fmla="*/ 4 w 932"/>
                <a:gd name="T43" fmla="*/ 130 h 304"/>
                <a:gd name="T44" fmla="*/ 0 w 932"/>
                <a:gd name="T45" fmla="*/ 110 h 304"/>
                <a:gd name="T46" fmla="*/ 28 w 932"/>
                <a:gd name="T47" fmla="*/ 136 h 304"/>
                <a:gd name="T48" fmla="*/ 64 w 932"/>
                <a:gd name="T49" fmla="*/ 146 h 304"/>
                <a:gd name="T50" fmla="*/ 102 w 932"/>
                <a:gd name="T51" fmla="*/ 144 h 304"/>
                <a:gd name="T52" fmla="*/ 138 w 932"/>
                <a:gd name="T53" fmla="*/ 150 h 304"/>
                <a:gd name="T54" fmla="*/ 154 w 932"/>
                <a:gd name="T55" fmla="*/ 174 h 304"/>
                <a:gd name="T56" fmla="*/ 168 w 932"/>
                <a:gd name="T57" fmla="*/ 194 h 304"/>
                <a:gd name="T58" fmla="*/ 210 w 932"/>
                <a:gd name="T59" fmla="*/ 214 h 304"/>
                <a:gd name="T60" fmla="*/ 276 w 932"/>
                <a:gd name="T61" fmla="*/ 206 h 304"/>
                <a:gd name="T62" fmla="*/ 318 w 932"/>
                <a:gd name="T63" fmla="*/ 184 h 304"/>
                <a:gd name="T64" fmla="*/ 344 w 932"/>
                <a:gd name="T65" fmla="*/ 172 h 304"/>
                <a:gd name="T66" fmla="*/ 368 w 932"/>
                <a:gd name="T67" fmla="*/ 176 h 304"/>
                <a:gd name="T68" fmla="*/ 450 w 932"/>
                <a:gd name="T69" fmla="*/ 232 h 304"/>
                <a:gd name="T70" fmla="*/ 498 w 932"/>
                <a:gd name="T71" fmla="*/ 258 h 304"/>
                <a:gd name="T72" fmla="*/ 556 w 932"/>
                <a:gd name="T73" fmla="*/ 270 h 304"/>
                <a:gd name="T74" fmla="*/ 620 w 932"/>
                <a:gd name="T75" fmla="*/ 264 h 304"/>
                <a:gd name="T76" fmla="*/ 684 w 932"/>
                <a:gd name="T77" fmla="*/ 242 h 304"/>
                <a:gd name="T78" fmla="*/ 738 w 932"/>
                <a:gd name="T79" fmla="*/ 202 h 304"/>
                <a:gd name="T80" fmla="*/ 776 w 932"/>
                <a:gd name="T81" fmla="*/ 142 h 304"/>
                <a:gd name="T82" fmla="*/ 802 w 932"/>
                <a:gd name="T83" fmla="*/ 84 h 304"/>
                <a:gd name="T84" fmla="*/ 818 w 932"/>
                <a:gd name="T85" fmla="*/ 70 h 304"/>
                <a:gd name="T86" fmla="*/ 844 w 932"/>
                <a:gd name="T87" fmla="*/ 72 h 304"/>
                <a:gd name="T88" fmla="*/ 874 w 932"/>
                <a:gd name="T89" fmla="*/ 62 h 304"/>
                <a:gd name="T90" fmla="*/ 894 w 932"/>
                <a:gd name="T91" fmla="*/ 48 h 304"/>
                <a:gd name="T92" fmla="*/ 930 w 932"/>
                <a:gd name="T9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32" h="304">
                  <a:moveTo>
                    <a:pt x="930" y="0"/>
                  </a:moveTo>
                  <a:lnTo>
                    <a:pt x="930" y="0"/>
                  </a:lnTo>
                  <a:lnTo>
                    <a:pt x="932" y="14"/>
                  </a:lnTo>
                  <a:lnTo>
                    <a:pt x="932" y="30"/>
                  </a:lnTo>
                  <a:lnTo>
                    <a:pt x="932" y="30"/>
                  </a:lnTo>
                  <a:lnTo>
                    <a:pt x="930" y="40"/>
                  </a:lnTo>
                  <a:lnTo>
                    <a:pt x="928" y="50"/>
                  </a:lnTo>
                  <a:lnTo>
                    <a:pt x="918" y="68"/>
                  </a:lnTo>
                  <a:lnTo>
                    <a:pt x="906" y="84"/>
                  </a:lnTo>
                  <a:lnTo>
                    <a:pt x="890" y="100"/>
                  </a:lnTo>
                  <a:lnTo>
                    <a:pt x="870" y="112"/>
                  </a:lnTo>
                  <a:lnTo>
                    <a:pt x="848" y="120"/>
                  </a:lnTo>
                  <a:lnTo>
                    <a:pt x="824" y="126"/>
                  </a:lnTo>
                  <a:lnTo>
                    <a:pt x="798" y="130"/>
                  </a:lnTo>
                  <a:lnTo>
                    <a:pt x="798" y="130"/>
                  </a:lnTo>
                  <a:lnTo>
                    <a:pt x="792" y="150"/>
                  </a:lnTo>
                  <a:lnTo>
                    <a:pt x="784" y="170"/>
                  </a:lnTo>
                  <a:lnTo>
                    <a:pt x="772" y="188"/>
                  </a:lnTo>
                  <a:lnTo>
                    <a:pt x="760" y="206"/>
                  </a:lnTo>
                  <a:lnTo>
                    <a:pt x="744" y="222"/>
                  </a:lnTo>
                  <a:lnTo>
                    <a:pt x="728" y="238"/>
                  </a:lnTo>
                  <a:lnTo>
                    <a:pt x="708" y="252"/>
                  </a:lnTo>
                  <a:lnTo>
                    <a:pt x="688" y="264"/>
                  </a:lnTo>
                  <a:lnTo>
                    <a:pt x="666" y="274"/>
                  </a:lnTo>
                  <a:lnTo>
                    <a:pt x="642" y="284"/>
                  </a:lnTo>
                  <a:lnTo>
                    <a:pt x="618" y="292"/>
                  </a:lnTo>
                  <a:lnTo>
                    <a:pt x="592" y="296"/>
                  </a:lnTo>
                  <a:lnTo>
                    <a:pt x="566" y="302"/>
                  </a:lnTo>
                  <a:lnTo>
                    <a:pt x="538" y="304"/>
                  </a:lnTo>
                  <a:lnTo>
                    <a:pt x="510" y="304"/>
                  </a:lnTo>
                  <a:lnTo>
                    <a:pt x="480" y="302"/>
                  </a:lnTo>
                  <a:lnTo>
                    <a:pt x="480" y="302"/>
                  </a:lnTo>
                  <a:lnTo>
                    <a:pt x="456" y="298"/>
                  </a:lnTo>
                  <a:lnTo>
                    <a:pt x="432" y="294"/>
                  </a:lnTo>
                  <a:lnTo>
                    <a:pt x="410" y="288"/>
                  </a:lnTo>
                  <a:lnTo>
                    <a:pt x="388" y="282"/>
                  </a:lnTo>
                  <a:lnTo>
                    <a:pt x="366" y="272"/>
                  </a:lnTo>
                  <a:lnTo>
                    <a:pt x="346" y="264"/>
                  </a:lnTo>
                  <a:lnTo>
                    <a:pt x="328" y="254"/>
                  </a:lnTo>
                  <a:lnTo>
                    <a:pt x="310" y="242"/>
                  </a:lnTo>
                  <a:lnTo>
                    <a:pt x="310" y="242"/>
                  </a:lnTo>
                  <a:lnTo>
                    <a:pt x="294" y="248"/>
                  </a:lnTo>
                  <a:lnTo>
                    <a:pt x="280" y="250"/>
                  </a:lnTo>
                  <a:lnTo>
                    <a:pt x="262" y="252"/>
                  </a:lnTo>
                  <a:lnTo>
                    <a:pt x="246" y="254"/>
                  </a:lnTo>
                  <a:lnTo>
                    <a:pt x="228" y="252"/>
                  </a:lnTo>
                  <a:lnTo>
                    <a:pt x="210" y="248"/>
                  </a:lnTo>
                  <a:lnTo>
                    <a:pt x="192" y="244"/>
                  </a:lnTo>
                  <a:lnTo>
                    <a:pt x="174" y="236"/>
                  </a:lnTo>
                  <a:lnTo>
                    <a:pt x="174" y="236"/>
                  </a:lnTo>
                  <a:lnTo>
                    <a:pt x="152" y="226"/>
                  </a:lnTo>
                  <a:lnTo>
                    <a:pt x="134" y="214"/>
                  </a:lnTo>
                  <a:lnTo>
                    <a:pt x="116" y="198"/>
                  </a:lnTo>
                  <a:lnTo>
                    <a:pt x="102" y="184"/>
                  </a:lnTo>
                  <a:lnTo>
                    <a:pt x="102" y="184"/>
                  </a:lnTo>
                  <a:lnTo>
                    <a:pt x="90" y="184"/>
                  </a:lnTo>
                  <a:lnTo>
                    <a:pt x="78" y="182"/>
                  </a:lnTo>
                  <a:lnTo>
                    <a:pt x="64" y="180"/>
                  </a:lnTo>
                  <a:lnTo>
                    <a:pt x="52" y="176"/>
                  </a:lnTo>
                  <a:lnTo>
                    <a:pt x="52" y="176"/>
                  </a:lnTo>
                  <a:lnTo>
                    <a:pt x="40" y="170"/>
                  </a:lnTo>
                  <a:lnTo>
                    <a:pt x="30" y="164"/>
                  </a:lnTo>
                  <a:lnTo>
                    <a:pt x="22" y="156"/>
                  </a:lnTo>
                  <a:lnTo>
                    <a:pt x="14" y="148"/>
                  </a:lnTo>
                  <a:lnTo>
                    <a:pt x="8" y="138"/>
                  </a:lnTo>
                  <a:lnTo>
                    <a:pt x="4" y="130"/>
                  </a:lnTo>
                  <a:lnTo>
                    <a:pt x="0" y="12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12" y="124"/>
                  </a:lnTo>
                  <a:lnTo>
                    <a:pt x="20" y="130"/>
                  </a:lnTo>
                  <a:lnTo>
                    <a:pt x="28" y="136"/>
                  </a:lnTo>
                  <a:lnTo>
                    <a:pt x="38" y="140"/>
                  </a:lnTo>
                  <a:lnTo>
                    <a:pt x="50" y="144"/>
                  </a:lnTo>
                  <a:lnTo>
                    <a:pt x="64" y="146"/>
                  </a:lnTo>
                  <a:lnTo>
                    <a:pt x="78" y="146"/>
                  </a:lnTo>
                  <a:lnTo>
                    <a:pt x="78" y="146"/>
                  </a:lnTo>
                  <a:lnTo>
                    <a:pt x="102" y="144"/>
                  </a:lnTo>
                  <a:lnTo>
                    <a:pt x="118" y="146"/>
                  </a:lnTo>
                  <a:lnTo>
                    <a:pt x="130" y="146"/>
                  </a:lnTo>
                  <a:lnTo>
                    <a:pt x="138" y="150"/>
                  </a:lnTo>
                  <a:lnTo>
                    <a:pt x="144" y="156"/>
                  </a:lnTo>
                  <a:lnTo>
                    <a:pt x="148" y="164"/>
                  </a:lnTo>
                  <a:lnTo>
                    <a:pt x="154" y="174"/>
                  </a:lnTo>
                  <a:lnTo>
                    <a:pt x="162" y="188"/>
                  </a:lnTo>
                  <a:lnTo>
                    <a:pt x="162" y="188"/>
                  </a:lnTo>
                  <a:lnTo>
                    <a:pt x="168" y="194"/>
                  </a:lnTo>
                  <a:lnTo>
                    <a:pt x="176" y="200"/>
                  </a:lnTo>
                  <a:lnTo>
                    <a:pt x="192" y="208"/>
                  </a:lnTo>
                  <a:lnTo>
                    <a:pt x="210" y="214"/>
                  </a:lnTo>
                  <a:lnTo>
                    <a:pt x="232" y="214"/>
                  </a:lnTo>
                  <a:lnTo>
                    <a:pt x="254" y="212"/>
                  </a:lnTo>
                  <a:lnTo>
                    <a:pt x="276" y="206"/>
                  </a:lnTo>
                  <a:lnTo>
                    <a:pt x="298" y="198"/>
                  </a:lnTo>
                  <a:lnTo>
                    <a:pt x="318" y="184"/>
                  </a:lnTo>
                  <a:lnTo>
                    <a:pt x="318" y="184"/>
                  </a:lnTo>
                  <a:lnTo>
                    <a:pt x="326" y="178"/>
                  </a:lnTo>
                  <a:lnTo>
                    <a:pt x="334" y="174"/>
                  </a:lnTo>
                  <a:lnTo>
                    <a:pt x="344" y="172"/>
                  </a:lnTo>
                  <a:lnTo>
                    <a:pt x="352" y="172"/>
                  </a:lnTo>
                  <a:lnTo>
                    <a:pt x="360" y="172"/>
                  </a:lnTo>
                  <a:lnTo>
                    <a:pt x="368" y="176"/>
                  </a:lnTo>
                  <a:lnTo>
                    <a:pt x="384" y="184"/>
                  </a:lnTo>
                  <a:lnTo>
                    <a:pt x="424" y="214"/>
                  </a:lnTo>
                  <a:lnTo>
                    <a:pt x="450" y="232"/>
                  </a:lnTo>
                  <a:lnTo>
                    <a:pt x="480" y="250"/>
                  </a:lnTo>
                  <a:lnTo>
                    <a:pt x="480" y="250"/>
                  </a:lnTo>
                  <a:lnTo>
                    <a:pt x="498" y="258"/>
                  </a:lnTo>
                  <a:lnTo>
                    <a:pt x="516" y="264"/>
                  </a:lnTo>
                  <a:lnTo>
                    <a:pt x="536" y="268"/>
                  </a:lnTo>
                  <a:lnTo>
                    <a:pt x="556" y="270"/>
                  </a:lnTo>
                  <a:lnTo>
                    <a:pt x="578" y="270"/>
                  </a:lnTo>
                  <a:lnTo>
                    <a:pt x="598" y="268"/>
                  </a:lnTo>
                  <a:lnTo>
                    <a:pt x="620" y="264"/>
                  </a:lnTo>
                  <a:lnTo>
                    <a:pt x="642" y="260"/>
                  </a:lnTo>
                  <a:lnTo>
                    <a:pt x="664" y="252"/>
                  </a:lnTo>
                  <a:lnTo>
                    <a:pt x="684" y="242"/>
                  </a:lnTo>
                  <a:lnTo>
                    <a:pt x="702" y="230"/>
                  </a:lnTo>
                  <a:lnTo>
                    <a:pt x="720" y="216"/>
                  </a:lnTo>
                  <a:lnTo>
                    <a:pt x="738" y="202"/>
                  </a:lnTo>
                  <a:lnTo>
                    <a:pt x="752" y="184"/>
                  </a:lnTo>
                  <a:lnTo>
                    <a:pt x="766" y="164"/>
                  </a:lnTo>
                  <a:lnTo>
                    <a:pt x="776" y="142"/>
                  </a:lnTo>
                  <a:lnTo>
                    <a:pt x="776" y="142"/>
                  </a:lnTo>
                  <a:lnTo>
                    <a:pt x="792" y="106"/>
                  </a:lnTo>
                  <a:lnTo>
                    <a:pt x="802" y="84"/>
                  </a:lnTo>
                  <a:lnTo>
                    <a:pt x="810" y="74"/>
                  </a:lnTo>
                  <a:lnTo>
                    <a:pt x="814" y="70"/>
                  </a:lnTo>
                  <a:lnTo>
                    <a:pt x="818" y="70"/>
                  </a:lnTo>
                  <a:lnTo>
                    <a:pt x="826" y="72"/>
                  </a:lnTo>
                  <a:lnTo>
                    <a:pt x="838" y="72"/>
                  </a:lnTo>
                  <a:lnTo>
                    <a:pt x="844" y="72"/>
                  </a:lnTo>
                  <a:lnTo>
                    <a:pt x="852" y="70"/>
                  </a:lnTo>
                  <a:lnTo>
                    <a:pt x="862" y="68"/>
                  </a:lnTo>
                  <a:lnTo>
                    <a:pt x="874" y="62"/>
                  </a:lnTo>
                  <a:lnTo>
                    <a:pt x="874" y="62"/>
                  </a:lnTo>
                  <a:lnTo>
                    <a:pt x="886" y="56"/>
                  </a:lnTo>
                  <a:lnTo>
                    <a:pt x="894" y="48"/>
                  </a:lnTo>
                  <a:lnTo>
                    <a:pt x="910" y="32"/>
                  </a:lnTo>
                  <a:lnTo>
                    <a:pt x="922" y="16"/>
                  </a:lnTo>
                  <a:lnTo>
                    <a:pt x="930" y="0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</p:grpSp>
      <p:sp>
        <p:nvSpPr>
          <p:cNvPr id="1199" name="Freeform 78">
            <a:extLst>
              <a:ext uri="{FF2B5EF4-FFF2-40B4-BE49-F238E27FC236}">
                <a16:creationId xmlns:a16="http://schemas.microsoft.com/office/drawing/2014/main" id="{E4F15D8B-C60F-AB48-7599-39FFD63D52C4}"/>
              </a:ext>
            </a:extLst>
          </p:cNvPr>
          <p:cNvSpPr>
            <a:spLocks noEditPoints="1"/>
          </p:cNvSpPr>
          <p:nvPr/>
        </p:nvSpPr>
        <p:spPr bwMode="auto">
          <a:xfrm>
            <a:off x="5781004" y="5260772"/>
            <a:ext cx="196240" cy="343112"/>
          </a:xfrm>
          <a:custGeom>
            <a:avLst/>
            <a:gdLst>
              <a:gd name="T0" fmla="*/ 802 w 1288"/>
              <a:gd name="T1" fmla="*/ 1512 h 2252"/>
              <a:gd name="T2" fmla="*/ 810 w 1288"/>
              <a:gd name="T3" fmla="*/ 1502 h 2252"/>
              <a:gd name="T4" fmla="*/ 814 w 1288"/>
              <a:gd name="T5" fmla="*/ 1474 h 2252"/>
              <a:gd name="T6" fmla="*/ 804 w 1288"/>
              <a:gd name="T7" fmla="*/ 1450 h 2252"/>
              <a:gd name="T8" fmla="*/ 782 w 1288"/>
              <a:gd name="T9" fmla="*/ 1436 h 2252"/>
              <a:gd name="T10" fmla="*/ 710 w 1288"/>
              <a:gd name="T11" fmla="*/ 1432 h 2252"/>
              <a:gd name="T12" fmla="*/ 696 w 1288"/>
              <a:gd name="T13" fmla="*/ 1430 h 2252"/>
              <a:gd name="T14" fmla="*/ 676 w 1288"/>
              <a:gd name="T15" fmla="*/ 1418 h 2252"/>
              <a:gd name="T16" fmla="*/ 664 w 1288"/>
              <a:gd name="T17" fmla="*/ 1394 h 2252"/>
              <a:gd name="T18" fmla="*/ 666 w 1288"/>
              <a:gd name="T19" fmla="*/ 1370 h 2252"/>
              <a:gd name="T20" fmla="*/ 1056 w 1288"/>
              <a:gd name="T21" fmla="*/ 874 h 2252"/>
              <a:gd name="T22" fmla="*/ 1064 w 1288"/>
              <a:gd name="T23" fmla="*/ 862 h 2252"/>
              <a:gd name="T24" fmla="*/ 1066 w 1288"/>
              <a:gd name="T25" fmla="*/ 838 h 2252"/>
              <a:gd name="T26" fmla="*/ 1054 w 1288"/>
              <a:gd name="T27" fmla="*/ 814 h 2252"/>
              <a:gd name="T28" fmla="*/ 1034 w 1288"/>
              <a:gd name="T29" fmla="*/ 800 h 2252"/>
              <a:gd name="T30" fmla="*/ 826 w 1288"/>
              <a:gd name="T31" fmla="*/ 798 h 2252"/>
              <a:gd name="T32" fmla="*/ 814 w 1288"/>
              <a:gd name="T33" fmla="*/ 796 h 2252"/>
              <a:gd name="T34" fmla="*/ 792 w 1288"/>
              <a:gd name="T35" fmla="*/ 784 h 2252"/>
              <a:gd name="T36" fmla="*/ 780 w 1288"/>
              <a:gd name="T37" fmla="*/ 762 h 2252"/>
              <a:gd name="T38" fmla="*/ 782 w 1288"/>
              <a:gd name="T39" fmla="*/ 736 h 2252"/>
              <a:gd name="T40" fmla="*/ 1278 w 1288"/>
              <a:gd name="T41" fmla="*/ 74 h 2252"/>
              <a:gd name="T42" fmla="*/ 1284 w 1288"/>
              <a:gd name="T43" fmla="*/ 62 h 2252"/>
              <a:gd name="T44" fmla="*/ 1286 w 1288"/>
              <a:gd name="T45" fmla="*/ 36 h 2252"/>
              <a:gd name="T46" fmla="*/ 1276 w 1288"/>
              <a:gd name="T47" fmla="*/ 14 h 2252"/>
              <a:gd name="T48" fmla="*/ 1254 w 1288"/>
              <a:gd name="T49" fmla="*/ 2 h 2252"/>
              <a:gd name="T50" fmla="*/ 468 w 1288"/>
              <a:gd name="T51" fmla="*/ 0 h 2252"/>
              <a:gd name="T52" fmla="*/ 454 w 1288"/>
              <a:gd name="T53" fmla="*/ 0 h 2252"/>
              <a:gd name="T54" fmla="*/ 434 w 1288"/>
              <a:gd name="T55" fmla="*/ 14 h 2252"/>
              <a:gd name="T56" fmla="*/ 48 w 1288"/>
              <a:gd name="T57" fmla="*/ 790 h 2252"/>
              <a:gd name="T58" fmla="*/ 44 w 1288"/>
              <a:gd name="T59" fmla="*/ 800 h 2252"/>
              <a:gd name="T60" fmla="*/ 46 w 1288"/>
              <a:gd name="T61" fmla="*/ 824 h 2252"/>
              <a:gd name="T62" fmla="*/ 58 w 1288"/>
              <a:gd name="T63" fmla="*/ 844 h 2252"/>
              <a:gd name="T64" fmla="*/ 78 w 1288"/>
              <a:gd name="T65" fmla="*/ 856 h 2252"/>
              <a:gd name="T66" fmla="*/ 264 w 1288"/>
              <a:gd name="T67" fmla="*/ 856 h 2252"/>
              <a:gd name="T68" fmla="*/ 276 w 1288"/>
              <a:gd name="T69" fmla="*/ 858 h 2252"/>
              <a:gd name="T70" fmla="*/ 298 w 1288"/>
              <a:gd name="T71" fmla="*/ 870 h 2252"/>
              <a:gd name="T72" fmla="*/ 310 w 1288"/>
              <a:gd name="T73" fmla="*/ 890 h 2252"/>
              <a:gd name="T74" fmla="*/ 310 w 1288"/>
              <a:gd name="T75" fmla="*/ 912 h 2252"/>
              <a:gd name="T76" fmla="*/ 48 w 1288"/>
              <a:gd name="T77" fmla="*/ 1448 h 2252"/>
              <a:gd name="T78" fmla="*/ 44 w 1288"/>
              <a:gd name="T79" fmla="*/ 1458 h 2252"/>
              <a:gd name="T80" fmla="*/ 46 w 1288"/>
              <a:gd name="T81" fmla="*/ 1482 h 2252"/>
              <a:gd name="T82" fmla="*/ 58 w 1288"/>
              <a:gd name="T83" fmla="*/ 1502 h 2252"/>
              <a:gd name="T84" fmla="*/ 78 w 1288"/>
              <a:gd name="T85" fmla="*/ 1514 h 2252"/>
              <a:gd name="T86" fmla="*/ 254 w 1288"/>
              <a:gd name="T87" fmla="*/ 1514 h 2252"/>
              <a:gd name="T88" fmla="*/ 266 w 1288"/>
              <a:gd name="T89" fmla="*/ 1516 h 2252"/>
              <a:gd name="T90" fmla="*/ 286 w 1288"/>
              <a:gd name="T91" fmla="*/ 1528 h 2252"/>
              <a:gd name="T92" fmla="*/ 298 w 1288"/>
              <a:gd name="T93" fmla="*/ 1548 h 2252"/>
              <a:gd name="T94" fmla="*/ 300 w 1288"/>
              <a:gd name="T95" fmla="*/ 1570 h 2252"/>
              <a:gd name="T96" fmla="*/ 6 w 1288"/>
              <a:gd name="T97" fmla="*/ 2184 h 2252"/>
              <a:gd name="T98" fmla="*/ 2 w 1288"/>
              <a:gd name="T99" fmla="*/ 2192 h 2252"/>
              <a:gd name="T100" fmla="*/ 0 w 1288"/>
              <a:gd name="T101" fmla="*/ 2210 h 2252"/>
              <a:gd name="T102" fmla="*/ 4 w 1288"/>
              <a:gd name="T103" fmla="*/ 2224 h 2252"/>
              <a:gd name="T104" fmla="*/ 14 w 1288"/>
              <a:gd name="T105" fmla="*/ 2238 h 2252"/>
              <a:gd name="T106" fmla="*/ 26 w 1288"/>
              <a:gd name="T107" fmla="*/ 2246 h 2252"/>
              <a:gd name="T108" fmla="*/ 42 w 1288"/>
              <a:gd name="T109" fmla="*/ 2252 h 2252"/>
              <a:gd name="T110" fmla="*/ 58 w 1288"/>
              <a:gd name="T111" fmla="*/ 2250 h 2252"/>
              <a:gd name="T112" fmla="*/ 74 w 1288"/>
              <a:gd name="T113" fmla="*/ 2244 h 2252"/>
              <a:gd name="T114" fmla="*/ 80 w 1288"/>
              <a:gd name="T115" fmla="*/ 2238 h 2252"/>
              <a:gd name="T116" fmla="*/ 80 w 1288"/>
              <a:gd name="T117" fmla="*/ 2238 h 2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88" h="2252">
                <a:moveTo>
                  <a:pt x="80" y="2238"/>
                </a:moveTo>
                <a:lnTo>
                  <a:pt x="802" y="1512"/>
                </a:lnTo>
                <a:lnTo>
                  <a:pt x="802" y="1512"/>
                </a:lnTo>
                <a:lnTo>
                  <a:pt x="810" y="1502"/>
                </a:lnTo>
                <a:lnTo>
                  <a:pt x="814" y="1488"/>
                </a:lnTo>
                <a:lnTo>
                  <a:pt x="814" y="1474"/>
                </a:lnTo>
                <a:lnTo>
                  <a:pt x="812" y="1462"/>
                </a:lnTo>
                <a:lnTo>
                  <a:pt x="804" y="1450"/>
                </a:lnTo>
                <a:lnTo>
                  <a:pt x="796" y="1442"/>
                </a:lnTo>
                <a:lnTo>
                  <a:pt x="782" y="1436"/>
                </a:lnTo>
                <a:lnTo>
                  <a:pt x="768" y="1432"/>
                </a:lnTo>
                <a:lnTo>
                  <a:pt x="710" y="1432"/>
                </a:lnTo>
                <a:lnTo>
                  <a:pt x="710" y="1432"/>
                </a:lnTo>
                <a:lnTo>
                  <a:pt x="696" y="1430"/>
                </a:lnTo>
                <a:lnTo>
                  <a:pt x="684" y="1426"/>
                </a:lnTo>
                <a:lnTo>
                  <a:pt x="676" y="1418"/>
                </a:lnTo>
                <a:lnTo>
                  <a:pt x="668" y="1406"/>
                </a:lnTo>
                <a:lnTo>
                  <a:pt x="664" y="1394"/>
                </a:lnTo>
                <a:lnTo>
                  <a:pt x="664" y="1382"/>
                </a:lnTo>
                <a:lnTo>
                  <a:pt x="666" y="1370"/>
                </a:lnTo>
                <a:lnTo>
                  <a:pt x="674" y="1356"/>
                </a:lnTo>
                <a:lnTo>
                  <a:pt x="1056" y="874"/>
                </a:lnTo>
                <a:lnTo>
                  <a:pt x="1056" y="874"/>
                </a:lnTo>
                <a:lnTo>
                  <a:pt x="1064" y="862"/>
                </a:lnTo>
                <a:lnTo>
                  <a:pt x="1066" y="850"/>
                </a:lnTo>
                <a:lnTo>
                  <a:pt x="1066" y="838"/>
                </a:lnTo>
                <a:lnTo>
                  <a:pt x="1062" y="826"/>
                </a:lnTo>
                <a:lnTo>
                  <a:pt x="1054" y="814"/>
                </a:lnTo>
                <a:lnTo>
                  <a:pt x="1044" y="806"/>
                </a:lnTo>
                <a:lnTo>
                  <a:pt x="1034" y="800"/>
                </a:lnTo>
                <a:lnTo>
                  <a:pt x="1020" y="798"/>
                </a:lnTo>
                <a:lnTo>
                  <a:pt x="826" y="798"/>
                </a:lnTo>
                <a:lnTo>
                  <a:pt x="826" y="798"/>
                </a:lnTo>
                <a:lnTo>
                  <a:pt x="814" y="796"/>
                </a:lnTo>
                <a:lnTo>
                  <a:pt x="802" y="792"/>
                </a:lnTo>
                <a:lnTo>
                  <a:pt x="792" y="784"/>
                </a:lnTo>
                <a:lnTo>
                  <a:pt x="784" y="772"/>
                </a:lnTo>
                <a:lnTo>
                  <a:pt x="780" y="762"/>
                </a:lnTo>
                <a:lnTo>
                  <a:pt x="780" y="748"/>
                </a:lnTo>
                <a:lnTo>
                  <a:pt x="782" y="736"/>
                </a:lnTo>
                <a:lnTo>
                  <a:pt x="790" y="724"/>
                </a:lnTo>
                <a:lnTo>
                  <a:pt x="1278" y="74"/>
                </a:lnTo>
                <a:lnTo>
                  <a:pt x="1278" y="74"/>
                </a:lnTo>
                <a:lnTo>
                  <a:pt x="1284" y="62"/>
                </a:lnTo>
                <a:lnTo>
                  <a:pt x="1288" y="50"/>
                </a:lnTo>
                <a:lnTo>
                  <a:pt x="1286" y="36"/>
                </a:lnTo>
                <a:lnTo>
                  <a:pt x="1282" y="26"/>
                </a:lnTo>
                <a:lnTo>
                  <a:pt x="1276" y="14"/>
                </a:lnTo>
                <a:lnTo>
                  <a:pt x="1266" y="6"/>
                </a:lnTo>
                <a:lnTo>
                  <a:pt x="1254" y="2"/>
                </a:lnTo>
                <a:lnTo>
                  <a:pt x="1240" y="0"/>
                </a:lnTo>
                <a:lnTo>
                  <a:pt x="468" y="0"/>
                </a:lnTo>
                <a:lnTo>
                  <a:pt x="468" y="0"/>
                </a:lnTo>
                <a:lnTo>
                  <a:pt x="454" y="0"/>
                </a:lnTo>
                <a:lnTo>
                  <a:pt x="444" y="6"/>
                </a:lnTo>
                <a:lnTo>
                  <a:pt x="434" y="14"/>
                </a:lnTo>
                <a:lnTo>
                  <a:pt x="426" y="26"/>
                </a:lnTo>
                <a:lnTo>
                  <a:pt x="48" y="790"/>
                </a:lnTo>
                <a:lnTo>
                  <a:pt x="48" y="790"/>
                </a:lnTo>
                <a:lnTo>
                  <a:pt x="44" y="800"/>
                </a:lnTo>
                <a:lnTo>
                  <a:pt x="44" y="812"/>
                </a:lnTo>
                <a:lnTo>
                  <a:pt x="46" y="824"/>
                </a:lnTo>
                <a:lnTo>
                  <a:pt x="50" y="834"/>
                </a:lnTo>
                <a:lnTo>
                  <a:pt x="58" y="844"/>
                </a:lnTo>
                <a:lnTo>
                  <a:pt x="66" y="850"/>
                </a:lnTo>
                <a:lnTo>
                  <a:pt x="78" y="856"/>
                </a:lnTo>
                <a:lnTo>
                  <a:pt x="90" y="856"/>
                </a:lnTo>
                <a:lnTo>
                  <a:pt x="264" y="856"/>
                </a:lnTo>
                <a:lnTo>
                  <a:pt x="264" y="856"/>
                </a:lnTo>
                <a:lnTo>
                  <a:pt x="276" y="858"/>
                </a:lnTo>
                <a:lnTo>
                  <a:pt x="288" y="864"/>
                </a:lnTo>
                <a:lnTo>
                  <a:pt x="298" y="870"/>
                </a:lnTo>
                <a:lnTo>
                  <a:pt x="304" y="880"/>
                </a:lnTo>
                <a:lnTo>
                  <a:pt x="310" y="890"/>
                </a:lnTo>
                <a:lnTo>
                  <a:pt x="312" y="900"/>
                </a:lnTo>
                <a:lnTo>
                  <a:pt x="310" y="912"/>
                </a:lnTo>
                <a:lnTo>
                  <a:pt x="306" y="924"/>
                </a:lnTo>
                <a:lnTo>
                  <a:pt x="48" y="1448"/>
                </a:lnTo>
                <a:lnTo>
                  <a:pt x="48" y="1448"/>
                </a:lnTo>
                <a:lnTo>
                  <a:pt x="44" y="1458"/>
                </a:lnTo>
                <a:lnTo>
                  <a:pt x="44" y="1470"/>
                </a:lnTo>
                <a:lnTo>
                  <a:pt x="46" y="1482"/>
                </a:lnTo>
                <a:lnTo>
                  <a:pt x="50" y="1492"/>
                </a:lnTo>
                <a:lnTo>
                  <a:pt x="58" y="1502"/>
                </a:lnTo>
                <a:lnTo>
                  <a:pt x="66" y="1508"/>
                </a:lnTo>
                <a:lnTo>
                  <a:pt x="78" y="1514"/>
                </a:lnTo>
                <a:lnTo>
                  <a:pt x="90" y="1514"/>
                </a:lnTo>
                <a:lnTo>
                  <a:pt x="254" y="1514"/>
                </a:lnTo>
                <a:lnTo>
                  <a:pt x="254" y="1514"/>
                </a:lnTo>
                <a:lnTo>
                  <a:pt x="266" y="1516"/>
                </a:lnTo>
                <a:lnTo>
                  <a:pt x="278" y="1522"/>
                </a:lnTo>
                <a:lnTo>
                  <a:pt x="286" y="1528"/>
                </a:lnTo>
                <a:lnTo>
                  <a:pt x="294" y="1536"/>
                </a:lnTo>
                <a:lnTo>
                  <a:pt x="298" y="1548"/>
                </a:lnTo>
                <a:lnTo>
                  <a:pt x="302" y="1558"/>
                </a:lnTo>
                <a:lnTo>
                  <a:pt x="300" y="1570"/>
                </a:lnTo>
                <a:lnTo>
                  <a:pt x="296" y="1582"/>
                </a:lnTo>
                <a:lnTo>
                  <a:pt x="6" y="2184"/>
                </a:lnTo>
                <a:lnTo>
                  <a:pt x="6" y="2184"/>
                </a:lnTo>
                <a:lnTo>
                  <a:pt x="2" y="2192"/>
                </a:lnTo>
                <a:lnTo>
                  <a:pt x="0" y="2202"/>
                </a:lnTo>
                <a:lnTo>
                  <a:pt x="0" y="2210"/>
                </a:lnTo>
                <a:lnTo>
                  <a:pt x="2" y="2218"/>
                </a:lnTo>
                <a:lnTo>
                  <a:pt x="4" y="2224"/>
                </a:lnTo>
                <a:lnTo>
                  <a:pt x="8" y="2232"/>
                </a:lnTo>
                <a:lnTo>
                  <a:pt x="14" y="2238"/>
                </a:lnTo>
                <a:lnTo>
                  <a:pt x="20" y="2242"/>
                </a:lnTo>
                <a:lnTo>
                  <a:pt x="26" y="2246"/>
                </a:lnTo>
                <a:lnTo>
                  <a:pt x="34" y="2250"/>
                </a:lnTo>
                <a:lnTo>
                  <a:pt x="42" y="2252"/>
                </a:lnTo>
                <a:lnTo>
                  <a:pt x="50" y="2252"/>
                </a:lnTo>
                <a:lnTo>
                  <a:pt x="58" y="2250"/>
                </a:lnTo>
                <a:lnTo>
                  <a:pt x="66" y="2248"/>
                </a:lnTo>
                <a:lnTo>
                  <a:pt x="74" y="2244"/>
                </a:lnTo>
                <a:lnTo>
                  <a:pt x="80" y="2238"/>
                </a:lnTo>
                <a:lnTo>
                  <a:pt x="80" y="2238"/>
                </a:lnTo>
                <a:close/>
                <a:moveTo>
                  <a:pt x="80" y="2238"/>
                </a:moveTo>
                <a:lnTo>
                  <a:pt x="80" y="2238"/>
                </a:lnTo>
                <a:close/>
              </a:path>
            </a:pathLst>
          </a:custGeom>
          <a:solidFill>
            <a:srgbClr val="FABE0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977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25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25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25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250"/>
                                        <p:tgtEl>
                                          <p:spTgt spid="1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4" dur="25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7" dur="25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/>
      <p:bldP spid="39" grpId="0" animBg="1"/>
      <p:bldP spid="41" grpId="0"/>
      <p:bldP spid="42" grpId="0"/>
      <p:bldP spid="44" grpId="0" animBg="1"/>
      <p:bldP spid="46" grpId="0"/>
      <p:bldP spid="47" grpId="0"/>
      <p:bldP spid="1181" grpId="0" animBg="1"/>
      <p:bldP spid="1182" grpId="0" animBg="1"/>
      <p:bldP spid="1183" grpId="0" animBg="1"/>
      <p:bldP spid="1189" grpId="0" animBg="1"/>
      <p:bldP spid="1191" grpId="0" animBg="1"/>
      <p:bldP spid="1197" grpId="0" animBg="1"/>
      <p:bldP spid="119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29A9B"/>
            </a:gs>
            <a:gs pos="0">
              <a:srgbClr val="39658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Title 1037">
            <a:extLst>
              <a:ext uri="{FF2B5EF4-FFF2-40B4-BE49-F238E27FC236}">
                <a16:creationId xmlns:a16="http://schemas.microsoft.com/office/drawing/2014/main" id="{81C98143-FBFB-D311-85DF-6A2DFA23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User Interface (UI)</a:t>
            </a:r>
            <a:endParaRPr lang="en-US" dirty="0"/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45909523-AFEA-C5D3-6C43-C808A21B50CE}"/>
              </a:ext>
            </a:extLst>
          </p:cNvPr>
          <p:cNvSpPr txBox="1"/>
          <p:nvPr/>
        </p:nvSpPr>
        <p:spPr>
          <a:xfrm>
            <a:off x="1503680" y="5398915"/>
            <a:ext cx="2925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Quicksand Medium" pitchFamily="2" charset="0"/>
              </a:rPr>
              <a:t>Rate at which air is moving in any direction </a:t>
            </a:r>
            <a:endParaRPr lang="en-US" dirty="0">
              <a:solidFill>
                <a:schemeClr val="bg1"/>
              </a:solidFill>
              <a:latin typeface="Quicksand Medium" pitchFamily="2" charset="0"/>
            </a:endParaRP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9EBA80B0-E28B-F17D-8618-F2F841715D03}"/>
              </a:ext>
            </a:extLst>
          </p:cNvPr>
          <p:cNvSpPr txBox="1"/>
          <p:nvPr/>
        </p:nvSpPr>
        <p:spPr>
          <a:xfrm>
            <a:off x="1634028" y="5009399"/>
            <a:ext cx="2667364" cy="40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Quicksand" pitchFamily="2" charset="0"/>
              </a:rPr>
              <a:t>Wind Speed</a:t>
            </a:r>
            <a:endParaRPr lang="en-US" sz="2000" b="1" dirty="0">
              <a:solidFill>
                <a:schemeClr val="bg1"/>
              </a:solidFill>
              <a:latin typeface="Quicksand" pitchFamily="2" charset="0"/>
            </a:endParaRP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02A70290-F643-7B77-BA87-D690245ADE10}"/>
              </a:ext>
            </a:extLst>
          </p:cNvPr>
          <p:cNvSpPr txBox="1"/>
          <p:nvPr/>
        </p:nvSpPr>
        <p:spPr>
          <a:xfrm>
            <a:off x="7874000" y="5429395"/>
            <a:ext cx="3058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Quicksand Medium" pitchFamily="2" charset="0"/>
              </a:rPr>
              <a:t>Time when the sun disappears below horizon</a:t>
            </a:r>
            <a:endParaRPr lang="en-US" dirty="0">
              <a:solidFill>
                <a:schemeClr val="bg1"/>
              </a:solidFill>
              <a:latin typeface="Quicksand Medium" pitchFamily="2" charset="0"/>
            </a:endParaRP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3E3CA288-301F-1F54-B5E5-9708FF244D25}"/>
              </a:ext>
            </a:extLst>
          </p:cNvPr>
          <p:cNvSpPr txBox="1"/>
          <p:nvPr/>
        </p:nvSpPr>
        <p:spPr>
          <a:xfrm>
            <a:off x="7992209" y="5039879"/>
            <a:ext cx="2667364" cy="40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Quicksand" pitchFamily="2" charset="0"/>
              </a:rPr>
              <a:t>Sunset</a:t>
            </a:r>
            <a:endParaRPr lang="en-US" sz="2000" b="1" dirty="0">
              <a:solidFill>
                <a:schemeClr val="bg1"/>
              </a:solidFill>
              <a:latin typeface="Quicksand" pitchFamily="2" charset="0"/>
            </a:endParaRPr>
          </a:p>
        </p:txBody>
      </p:sp>
      <p:sp>
        <p:nvSpPr>
          <p:cNvPr id="1083" name="Rectangle: Rounded Corners 1082">
            <a:extLst>
              <a:ext uri="{FF2B5EF4-FFF2-40B4-BE49-F238E27FC236}">
                <a16:creationId xmlns:a16="http://schemas.microsoft.com/office/drawing/2014/main" id="{1D2F68FA-99B1-CE1A-E258-1893BDDC6EBA}"/>
              </a:ext>
            </a:extLst>
          </p:cNvPr>
          <p:cNvSpPr/>
          <p:nvPr/>
        </p:nvSpPr>
        <p:spPr bwMode="auto">
          <a:xfrm>
            <a:off x="5520931" y="3680965"/>
            <a:ext cx="1148161" cy="1148159"/>
          </a:xfrm>
          <a:prstGeom prst="round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 dirty="0">
              <a:latin typeface="Quicksand" pitchFamily="2" charset="0"/>
            </a:endParaRPr>
          </a:p>
        </p:txBody>
      </p:sp>
      <p:sp>
        <p:nvSpPr>
          <p:cNvPr id="1076" name="Rectangle: Rounded Corners 1075">
            <a:extLst>
              <a:ext uri="{FF2B5EF4-FFF2-40B4-BE49-F238E27FC236}">
                <a16:creationId xmlns:a16="http://schemas.microsoft.com/office/drawing/2014/main" id="{0FBBDCF3-4A08-496E-1ABC-4987C53AD40E}"/>
              </a:ext>
            </a:extLst>
          </p:cNvPr>
          <p:cNvSpPr/>
          <p:nvPr/>
        </p:nvSpPr>
        <p:spPr bwMode="auto">
          <a:xfrm>
            <a:off x="2332671" y="3721605"/>
            <a:ext cx="1148161" cy="1148159"/>
          </a:xfrm>
          <a:prstGeom prst="round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 dirty="0">
              <a:latin typeface="Quicksand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85F9DD-B35E-C4F7-283F-31DF175BA9FA}"/>
              </a:ext>
            </a:extLst>
          </p:cNvPr>
          <p:cNvGrpSpPr/>
          <p:nvPr/>
        </p:nvGrpSpPr>
        <p:grpSpPr>
          <a:xfrm>
            <a:off x="2547701" y="3955564"/>
            <a:ext cx="718101" cy="432087"/>
            <a:chOff x="4132661" y="3914924"/>
            <a:chExt cx="718101" cy="432087"/>
          </a:xfrm>
        </p:grpSpPr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9C117D98-A7A0-FF11-58F3-E2B6622B8189}"/>
                </a:ext>
              </a:extLst>
            </p:cNvPr>
            <p:cNvSpPr/>
            <p:nvPr/>
          </p:nvSpPr>
          <p:spPr>
            <a:xfrm>
              <a:off x="4132661" y="3914924"/>
              <a:ext cx="718101" cy="432087"/>
            </a:xfrm>
            <a:custGeom>
              <a:avLst/>
              <a:gdLst>
                <a:gd name="connsiteX0" fmla="*/ 681106 w 955648"/>
                <a:gd name="connsiteY0" fmla="*/ 175404 h 575021"/>
                <a:gd name="connsiteX1" fmla="*/ 680420 w 955648"/>
                <a:gd name="connsiteY1" fmla="*/ 173288 h 575021"/>
                <a:gd name="connsiteX2" fmla="*/ 430540 w 955648"/>
                <a:gd name="connsiteY2" fmla="*/ 0 h 575021"/>
                <a:gd name="connsiteX3" fmla="*/ 172969 w 955648"/>
                <a:gd name="connsiteY3" fmla="*/ 229081 h 575021"/>
                <a:gd name="connsiteX4" fmla="*/ 0 w 955648"/>
                <a:gd name="connsiteY4" fmla="*/ 402052 h 575021"/>
                <a:gd name="connsiteX5" fmla="*/ 172970 w 955648"/>
                <a:gd name="connsiteY5" fmla="*/ 575022 h 575021"/>
                <a:gd name="connsiteX6" fmla="*/ 749941 w 955648"/>
                <a:gd name="connsiteY6" fmla="*/ 575022 h 575021"/>
                <a:gd name="connsiteX7" fmla="*/ 955648 w 955648"/>
                <a:gd name="connsiteY7" fmla="*/ 369315 h 575021"/>
                <a:gd name="connsiteX8" fmla="*/ 749941 w 955648"/>
                <a:gd name="connsiteY8" fmla="*/ 163608 h 575021"/>
                <a:gd name="connsiteX9" fmla="*/ 681106 w 955648"/>
                <a:gd name="connsiteY9" fmla="*/ 175404 h 5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5648" h="575021">
                  <a:moveTo>
                    <a:pt x="681106" y="175404"/>
                  </a:moveTo>
                  <a:lnTo>
                    <a:pt x="680420" y="173288"/>
                  </a:lnTo>
                  <a:cubicBezTo>
                    <a:pt x="652409" y="73736"/>
                    <a:pt x="551157" y="0"/>
                    <a:pt x="430540" y="0"/>
                  </a:cubicBezTo>
                  <a:cubicBezTo>
                    <a:pt x="288287" y="0"/>
                    <a:pt x="172969" y="102564"/>
                    <a:pt x="172969" y="229081"/>
                  </a:cubicBezTo>
                  <a:cubicBezTo>
                    <a:pt x="77441" y="229081"/>
                    <a:pt x="0" y="306522"/>
                    <a:pt x="0" y="402052"/>
                  </a:cubicBezTo>
                  <a:cubicBezTo>
                    <a:pt x="0" y="497581"/>
                    <a:pt x="77441" y="575022"/>
                    <a:pt x="172970" y="575022"/>
                  </a:cubicBezTo>
                  <a:lnTo>
                    <a:pt x="749941" y="575022"/>
                  </a:lnTo>
                  <a:cubicBezTo>
                    <a:pt x="863549" y="575022"/>
                    <a:pt x="955648" y="482923"/>
                    <a:pt x="955648" y="369315"/>
                  </a:cubicBezTo>
                  <a:cubicBezTo>
                    <a:pt x="955648" y="255707"/>
                    <a:pt x="863549" y="163608"/>
                    <a:pt x="749941" y="163608"/>
                  </a:cubicBezTo>
                  <a:cubicBezTo>
                    <a:pt x="725798" y="163606"/>
                    <a:pt x="702629" y="167765"/>
                    <a:pt x="681106" y="175404"/>
                  </a:cubicBezTo>
                  <a:close/>
                </a:path>
              </a:pathLst>
            </a:custGeom>
            <a:solidFill>
              <a:schemeClr val="bg2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5EF82CFA-7C66-160F-AEB5-67A3F4D4E4E1}"/>
                </a:ext>
              </a:extLst>
            </p:cNvPr>
            <p:cNvSpPr/>
            <p:nvPr/>
          </p:nvSpPr>
          <p:spPr>
            <a:xfrm>
              <a:off x="4479410" y="3916161"/>
              <a:ext cx="371349" cy="430850"/>
            </a:xfrm>
            <a:custGeom>
              <a:avLst/>
              <a:gdLst>
                <a:gd name="connsiteX0" fmla="*/ 219653 w 494191"/>
                <a:gd name="connsiteY0" fmla="*/ 173758 h 573375"/>
                <a:gd name="connsiteX1" fmla="*/ 218967 w 494191"/>
                <a:gd name="connsiteY1" fmla="*/ 171641 h 573375"/>
                <a:gd name="connsiteX2" fmla="*/ 0 w 494191"/>
                <a:gd name="connsiteY2" fmla="*/ 0 h 573375"/>
                <a:gd name="connsiteX3" fmla="*/ 0 w 494191"/>
                <a:gd name="connsiteY3" fmla="*/ 573376 h 573375"/>
                <a:gd name="connsiteX4" fmla="*/ 288484 w 494191"/>
                <a:gd name="connsiteY4" fmla="*/ 573376 h 573375"/>
                <a:gd name="connsiteX5" fmla="*/ 494191 w 494191"/>
                <a:gd name="connsiteY5" fmla="*/ 367669 h 573375"/>
                <a:gd name="connsiteX6" fmla="*/ 288484 w 494191"/>
                <a:gd name="connsiteY6" fmla="*/ 161962 h 573375"/>
                <a:gd name="connsiteX7" fmla="*/ 219653 w 494191"/>
                <a:gd name="connsiteY7" fmla="*/ 173758 h 57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4191" h="573375">
                  <a:moveTo>
                    <a:pt x="219653" y="173758"/>
                  </a:moveTo>
                  <a:lnTo>
                    <a:pt x="218967" y="171641"/>
                  </a:lnTo>
                  <a:cubicBezTo>
                    <a:pt x="193386" y="80724"/>
                    <a:pt x="106715" y="11354"/>
                    <a:pt x="0" y="0"/>
                  </a:cubicBezTo>
                  <a:lnTo>
                    <a:pt x="0" y="573376"/>
                  </a:lnTo>
                  <a:lnTo>
                    <a:pt x="288484" y="573376"/>
                  </a:lnTo>
                  <a:cubicBezTo>
                    <a:pt x="402093" y="573376"/>
                    <a:pt x="494191" y="481277"/>
                    <a:pt x="494191" y="367669"/>
                  </a:cubicBezTo>
                  <a:cubicBezTo>
                    <a:pt x="494191" y="254061"/>
                    <a:pt x="402093" y="161962"/>
                    <a:pt x="288484" y="161962"/>
                  </a:cubicBezTo>
                  <a:cubicBezTo>
                    <a:pt x="264345" y="161960"/>
                    <a:pt x="241176" y="166119"/>
                    <a:pt x="219653" y="17375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EBF739F7-9908-08DF-5EAC-592B26A748D7}"/>
                </a:ext>
              </a:extLst>
            </p:cNvPr>
            <p:cNvSpPr/>
            <p:nvPr/>
          </p:nvSpPr>
          <p:spPr>
            <a:xfrm>
              <a:off x="4544514" y="4037862"/>
              <a:ext cx="151674" cy="150801"/>
            </a:xfrm>
            <a:custGeom>
              <a:avLst/>
              <a:gdLst>
                <a:gd name="connsiteX0" fmla="*/ 201848 w 201848"/>
                <a:gd name="connsiteY0" fmla="*/ 0 h 200686"/>
                <a:gd name="connsiteX1" fmla="*/ 774 w 201848"/>
                <a:gd name="connsiteY1" fmla="*/ 162111 h 200686"/>
                <a:gd name="connsiteX2" fmla="*/ 7126 w 201848"/>
                <a:gd name="connsiteY2" fmla="*/ 188839 h 200686"/>
                <a:gd name="connsiteX3" fmla="*/ 31913 w 201848"/>
                <a:gd name="connsiteY3" fmla="*/ 200686 h 200686"/>
                <a:gd name="connsiteX4" fmla="*/ 63067 w 201848"/>
                <a:gd name="connsiteY4" fmla="*/ 175561 h 200686"/>
                <a:gd name="connsiteX5" fmla="*/ 201848 w 201848"/>
                <a:gd name="connsiteY5" fmla="*/ 63709 h 20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848" h="200686">
                  <a:moveTo>
                    <a:pt x="201848" y="0"/>
                  </a:moveTo>
                  <a:cubicBezTo>
                    <a:pt x="103198" y="0"/>
                    <a:pt x="20770" y="69443"/>
                    <a:pt x="774" y="162111"/>
                  </a:cubicBezTo>
                  <a:cubicBezTo>
                    <a:pt x="-1328" y="171847"/>
                    <a:pt x="871" y="181088"/>
                    <a:pt x="7126" y="188839"/>
                  </a:cubicBezTo>
                  <a:cubicBezTo>
                    <a:pt x="13382" y="196589"/>
                    <a:pt x="21953" y="200686"/>
                    <a:pt x="31913" y="200686"/>
                  </a:cubicBezTo>
                  <a:cubicBezTo>
                    <a:pt x="47093" y="200686"/>
                    <a:pt x="59858" y="190402"/>
                    <a:pt x="63067" y="175561"/>
                  </a:cubicBezTo>
                  <a:cubicBezTo>
                    <a:pt x="76890" y="111620"/>
                    <a:pt x="133770" y="63709"/>
                    <a:pt x="201848" y="63709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</p:grpSp>
      <p:grpSp>
        <p:nvGrpSpPr>
          <p:cNvPr id="1171" name="Group 1170">
            <a:extLst>
              <a:ext uri="{FF2B5EF4-FFF2-40B4-BE49-F238E27FC236}">
                <a16:creationId xmlns:a16="http://schemas.microsoft.com/office/drawing/2014/main" id="{C6F7F49C-D457-2B84-528A-C2859EBBF429}"/>
              </a:ext>
            </a:extLst>
          </p:cNvPr>
          <p:cNvGrpSpPr/>
          <p:nvPr/>
        </p:nvGrpSpPr>
        <p:grpSpPr>
          <a:xfrm>
            <a:off x="2629266" y="4246218"/>
            <a:ext cx="501952" cy="389587"/>
            <a:chOff x="-1985286" y="4406195"/>
            <a:chExt cx="667997" cy="518463"/>
          </a:xfrm>
        </p:grpSpPr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82914744-00DE-4E25-68A1-5C248F7AF4F8}"/>
                </a:ext>
              </a:extLst>
            </p:cNvPr>
            <p:cNvSpPr/>
            <p:nvPr/>
          </p:nvSpPr>
          <p:spPr>
            <a:xfrm>
              <a:off x="-1985286" y="4406195"/>
              <a:ext cx="667997" cy="518463"/>
            </a:xfrm>
            <a:custGeom>
              <a:avLst/>
              <a:gdLst>
                <a:gd name="connsiteX0" fmla="*/ 65113 w 667997"/>
                <a:gd name="connsiteY0" fmla="*/ 222082 h 518463"/>
                <a:gd name="connsiteX1" fmla="*/ 33382 w 667997"/>
                <a:gd name="connsiteY1" fmla="*/ 190351 h 518463"/>
                <a:gd name="connsiteX2" fmla="*/ 65113 w 667997"/>
                <a:gd name="connsiteY2" fmla="*/ 158621 h 518463"/>
                <a:gd name="connsiteX3" fmla="*/ 556893 w 667997"/>
                <a:gd name="connsiteY3" fmla="*/ 158621 h 518463"/>
                <a:gd name="connsiteX4" fmla="*/ 556893 w 667997"/>
                <a:gd name="connsiteY4" fmla="*/ 158496 h 518463"/>
                <a:gd name="connsiteX5" fmla="*/ 590339 w 667997"/>
                <a:gd name="connsiteY5" fmla="*/ 144547 h 518463"/>
                <a:gd name="connsiteX6" fmla="*/ 604285 w 667997"/>
                <a:gd name="connsiteY6" fmla="*/ 111102 h 518463"/>
                <a:gd name="connsiteX7" fmla="*/ 590339 w 667997"/>
                <a:gd name="connsiteY7" fmla="*/ 77656 h 518463"/>
                <a:gd name="connsiteX8" fmla="*/ 556893 w 667997"/>
                <a:gd name="connsiteY8" fmla="*/ 63709 h 518463"/>
                <a:gd name="connsiteX9" fmla="*/ 532934 w 667997"/>
                <a:gd name="connsiteY9" fmla="*/ 70218 h 518463"/>
                <a:gd name="connsiteX10" fmla="*/ 515270 w 667997"/>
                <a:gd name="connsiteY10" fmla="*/ 88336 h 518463"/>
                <a:gd name="connsiteX11" fmla="*/ 472092 w 667997"/>
                <a:gd name="connsiteY11" fmla="*/ 100655 h 518463"/>
                <a:gd name="connsiteX12" fmla="*/ 459773 w 667997"/>
                <a:gd name="connsiteY12" fmla="*/ 57477 h 518463"/>
                <a:gd name="connsiteX13" fmla="*/ 500582 w 667997"/>
                <a:gd name="connsiteY13" fmla="*/ 15468 h 518463"/>
                <a:gd name="connsiteX14" fmla="*/ 556893 w 667997"/>
                <a:gd name="connsiteY14" fmla="*/ 0 h 518463"/>
                <a:gd name="connsiteX15" fmla="*/ 635385 w 667997"/>
                <a:gd name="connsiteY15" fmla="*/ 32611 h 518463"/>
                <a:gd name="connsiteX16" fmla="*/ 667998 w 667997"/>
                <a:gd name="connsiteY16" fmla="*/ 111103 h 518463"/>
                <a:gd name="connsiteX17" fmla="*/ 635385 w 667997"/>
                <a:gd name="connsiteY17" fmla="*/ 189595 h 518463"/>
                <a:gd name="connsiteX18" fmla="*/ 556893 w 667997"/>
                <a:gd name="connsiteY18" fmla="*/ 222209 h 518463"/>
                <a:gd name="connsiteX19" fmla="*/ 556893 w 667997"/>
                <a:gd name="connsiteY19" fmla="*/ 222084 h 518463"/>
                <a:gd name="connsiteX20" fmla="*/ 459773 w 667997"/>
                <a:gd name="connsiteY20" fmla="*/ 460981 h 518463"/>
                <a:gd name="connsiteX21" fmla="*/ 472092 w 667997"/>
                <a:gd name="connsiteY21" fmla="*/ 417803 h 518463"/>
                <a:gd name="connsiteX22" fmla="*/ 515270 w 667997"/>
                <a:gd name="connsiteY22" fmla="*/ 430122 h 518463"/>
                <a:gd name="connsiteX23" fmla="*/ 532934 w 667997"/>
                <a:gd name="connsiteY23" fmla="*/ 448240 h 518463"/>
                <a:gd name="connsiteX24" fmla="*/ 556893 w 667997"/>
                <a:gd name="connsiteY24" fmla="*/ 454748 h 518463"/>
                <a:gd name="connsiteX25" fmla="*/ 590339 w 667997"/>
                <a:gd name="connsiteY25" fmla="*/ 440802 h 518463"/>
                <a:gd name="connsiteX26" fmla="*/ 604285 w 667997"/>
                <a:gd name="connsiteY26" fmla="*/ 407356 h 518463"/>
                <a:gd name="connsiteX27" fmla="*/ 590339 w 667997"/>
                <a:gd name="connsiteY27" fmla="*/ 373910 h 518463"/>
                <a:gd name="connsiteX28" fmla="*/ 556893 w 667997"/>
                <a:gd name="connsiteY28" fmla="*/ 359964 h 518463"/>
                <a:gd name="connsiteX29" fmla="*/ 556893 w 667997"/>
                <a:gd name="connsiteY29" fmla="*/ 359839 h 518463"/>
                <a:gd name="connsiteX30" fmla="*/ 31731 w 667997"/>
                <a:gd name="connsiteY30" fmla="*/ 359839 h 518463"/>
                <a:gd name="connsiteX31" fmla="*/ 0 w 667997"/>
                <a:gd name="connsiteY31" fmla="*/ 328108 h 518463"/>
                <a:gd name="connsiteX32" fmla="*/ 31731 w 667997"/>
                <a:gd name="connsiteY32" fmla="*/ 296378 h 518463"/>
                <a:gd name="connsiteX33" fmla="*/ 556893 w 667997"/>
                <a:gd name="connsiteY33" fmla="*/ 296378 h 518463"/>
                <a:gd name="connsiteX34" fmla="*/ 556893 w 667997"/>
                <a:gd name="connsiteY34" fmla="*/ 296253 h 518463"/>
                <a:gd name="connsiteX35" fmla="*/ 635385 w 667997"/>
                <a:gd name="connsiteY35" fmla="*/ 328866 h 518463"/>
                <a:gd name="connsiteX36" fmla="*/ 667998 w 667997"/>
                <a:gd name="connsiteY36" fmla="*/ 407358 h 518463"/>
                <a:gd name="connsiteX37" fmla="*/ 635385 w 667997"/>
                <a:gd name="connsiteY37" fmla="*/ 485850 h 518463"/>
                <a:gd name="connsiteX38" fmla="*/ 556893 w 667997"/>
                <a:gd name="connsiteY38" fmla="*/ 518463 h 518463"/>
                <a:gd name="connsiteX39" fmla="*/ 500582 w 667997"/>
                <a:gd name="connsiteY39" fmla="*/ 502996 h 518463"/>
                <a:gd name="connsiteX40" fmla="*/ 459773 w 667997"/>
                <a:gd name="connsiteY40" fmla="*/ 460981 h 518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67997" h="518463">
                  <a:moveTo>
                    <a:pt x="65113" y="222082"/>
                  </a:moveTo>
                  <a:cubicBezTo>
                    <a:pt x="47588" y="222082"/>
                    <a:pt x="33382" y="207876"/>
                    <a:pt x="33382" y="190351"/>
                  </a:cubicBezTo>
                  <a:cubicBezTo>
                    <a:pt x="33382" y="172827"/>
                    <a:pt x="47588" y="158621"/>
                    <a:pt x="65113" y="158621"/>
                  </a:cubicBezTo>
                  <a:lnTo>
                    <a:pt x="556893" y="158621"/>
                  </a:lnTo>
                  <a:lnTo>
                    <a:pt x="556893" y="158496"/>
                  </a:lnTo>
                  <a:cubicBezTo>
                    <a:pt x="569891" y="158496"/>
                    <a:pt x="581734" y="153154"/>
                    <a:pt x="590339" y="144547"/>
                  </a:cubicBezTo>
                  <a:cubicBezTo>
                    <a:pt x="598945" y="135943"/>
                    <a:pt x="604285" y="124102"/>
                    <a:pt x="604285" y="111102"/>
                  </a:cubicBezTo>
                  <a:cubicBezTo>
                    <a:pt x="604285" y="98101"/>
                    <a:pt x="598943" y="86260"/>
                    <a:pt x="590339" y="77656"/>
                  </a:cubicBezTo>
                  <a:cubicBezTo>
                    <a:pt x="581734" y="69051"/>
                    <a:pt x="569893" y="63709"/>
                    <a:pt x="556893" y="63709"/>
                  </a:cubicBezTo>
                  <a:cubicBezTo>
                    <a:pt x="548109" y="63709"/>
                    <a:pt x="539917" y="66085"/>
                    <a:pt x="532934" y="70218"/>
                  </a:cubicBezTo>
                  <a:cubicBezTo>
                    <a:pt x="525532" y="74598"/>
                    <a:pt x="519408" y="80872"/>
                    <a:pt x="515270" y="88336"/>
                  </a:cubicBezTo>
                  <a:cubicBezTo>
                    <a:pt x="506749" y="103660"/>
                    <a:pt x="487416" y="109175"/>
                    <a:pt x="472092" y="100655"/>
                  </a:cubicBezTo>
                  <a:cubicBezTo>
                    <a:pt x="456768" y="92134"/>
                    <a:pt x="451253" y="72801"/>
                    <a:pt x="459773" y="57477"/>
                  </a:cubicBezTo>
                  <a:cubicBezTo>
                    <a:pt x="469415" y="40085"/>
                    <a:pt x="483562" y="25539"/>
                    <a:pt x="500582" y="15468"/>
                  </a:cubicBezTo>
                  <a:cubicBezTo>
                    <a:pt x="517177" y="5646"/>
                    <a:pt x="536441" y="0"/>
                    <a:pt x="556893" y="0"/>
                  </a:cubicBezTo>
                  <a:cubicBezTo>
                    <a:pt x="587479" y="0"/>
                    <a:pt x="615262" y="12491"/>
                    <a:pt x="635385" y="32611"/>
                  </a:cubicBezTo>
                  <a:cubicBezTo>
                    <a:pt x="655507" y="52734"/>
                    <a:pt x="667998" y="80517"/>
                    <a:pt x="667998" y="111103"/>
                  </a:cubicBezTo>
                  <a:cubicBezTo>
                    <a:pt x="667998" y="141690"/>
                    <a:pt x="655507" y="169474"/>
                    <a:pt x="635385" y="189595"/>
                  </a:cubicBezTo>
                  <a:cubicBezTo>
                    <a:pt x="615262" y="209718"/>
                    <a:pt x="587477" y="222209"/>
                    <a:pt x="556893" y="222209"/>
                  </a:cubicBezTo>
                  <a:lnTo>
                    <a:pt x="556893" y="222084"/>
                  </a:lnTo>
                  <a:close/>
                  <a:moveTo>
                    <a:pt x="459773" y="460981"/>
                  </a:moveTo>
                  <a:cubicBezTo>
                    <a:pt x="451253" y="445657"/>
                    <a:pt x="456768" y="426324"/>
                    <a:pt x="472092" y="417803"/>
                  </a:cubicBezTo>
                  <a:cubicBezTo>
                    <a:pt x="487416" y="409282"/>
                    <a:pt x="506749" y="414798"/>
                    <a:pt x="515270" y="430122"/>
                  </a:cubicBezTo>
                  <a:cubicBezTo>
                    <a:pt x="519406" y="437584"/>
                    <a:pt x="525530" y="443857"/>
                    <a:pt x="532934" y="448240"/>
                  </a:cubicBezTo>
                  <a:cubicBezTo>
                    <a:pt x="539917" y="452372"/>
                    <a:pt x="548107" y="454748"/>
                    <a:pt x="556893" y="454748"/>
                  </a:cubicBezTo>
                  <a:cubicBezTo>
                    <a:pt x="569893" y="454748"/>
                    <a:pt x="581736" y="449407"/>
                    <a:pt x="590339" y="440802"/>
                  </a:cubicBezTo>
                  <a:cubicBezTo>
                    <a:pt x="598945" y="432197"/>
                    <a:pt x="604285" y="420356"/>
                    <a:pt x="604285" y="407356"/>
                  </a:cubicBezTo>
                  <a:cubicBezTo>
                    <a:pt x="604285" y="394356"/>
                    <a:pt x="598943" y="382515"/>
                    <a:pt x="590339" y="373910"/>
                  </a:cubicBezTo>
                  <a:cubicBezTo>
                    <a:pt x="581734" y="365306"/>
                    <a:pt x="569891" y="359964"/>
                    <a:pt x="556893" y="359964"/>
                  </a:cubicBezTo>
                  <a:lnTo>
                    <a:pt x="556893" y="359839"/>
                  </a:lnTo>
                  <a:lnTo>
                    <a:pt x="31731" y="359839"/>
                  </a:lnTo>
                  <a:cubicBezTo>
                    <a:pt x="14206" y="359839"/>
                    <a:pt x="0" y="345633"/>
                    <a:pt x="0" y="328108"/>
                  </a:cubicBezTo>
                  <a:cubicBezTo>
                    <a:pt x="0" y="310584"/>
                    <a:pt x="14208" y="296378"/>
                    <a:pt x="31731" y="296378"/>
                  </a:cubicBezTo>
                  <a:lnTo>
                    <a:pt x="556893" y="296378"/>
                  </a:lnTo>
                  <a:lnTo>
                    <a:pt x="556893" y="296253"/>
                  </a:lnTo>
                  <a:cubicBezTo>
                    <a:pt x="587479" y="296253"/>
                    <a:pt x="615262" y="308743"/>
                    <a:pt x="635385" y="328866"/>
                  </a:cubicBezTo>
                  <a:cubicBezTo>
                    <a:pt x="655507" y="348987"/>
                    <a:pt x="667998" y="376772"/>
                    <a:pt x="667998" y="407358"/>
                  </a:cubicBezTo>
                  <a:cubicBezTo>
                    <a:pt x="667998" y="437944"/>
                    <a:pt x="655507" y="465727"/>
                    <a:pt x="635385" y="485850"/>
                  </a:cubicBezTo>
                  <a:cubicBezTo>
                    <a:pt x="615264" y="505971"/>
                    <a:pt x="587479" y="518463"/>
                    <a:pt x="556893" y="518463"/>
                  </a:cubicBezTo>
                  <a:cubicBezTo>
                    <a:pt x="536441" y="518463"/>
                    <a:pt x="517177" y="512817"/>
                    <a:pt x="500582" y="502996"/>
                  </a:cubicBezTo>
                  <a:cubicBezTo>
                    <a:pt x="483562" y="492917"/>
                    <a:pt x="469415" y="478371"/>
                    <a:pt x="459773" y="460981"/>
                  </a:cubicBezTo>
                  <a:close/>
                </a:path>
              </a:pathLst>
            </a:custGeom>
            <a:solidFill>
              <a:srgbClr val="0E1B38"/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2C3AD7F5-4F39-A39B-5EA8-B4E48896B48F}"/>
                </a:ext>
              </a:extLst>
            </p:cNvPr>
            <p:cNvSpPr/>
            <p:nvPr/>
          </p:nvSpPr>
          <p:spPr>
            <a:xfrm>
              <a:off x="-1632378" y="4406195"/>
              <a:ext cx="315089" cy="518459"/>
            </a:xfrm>
            <a:custGeom>
              <a:avLst/>
              <a:gdLst>
                <a:gd name="connsiteX0" fmla="*/ 0 w 315089"/>
                <a:gd name="connsiteY0" fmla="*/ 158621 h 518459"/>
                <a:gd name="connsiteX1" fmla="*/ 203984 w 315089"/>
                <a:gd name="connsiteY1" fmla="*/ 158621 h 518459"/>
                <a:gd name="connsiteX2" fmla="*/ 203984 w 315089"/>
                <a:gd name="connsiteY2" fmla="*/ 158496 h 518459"/>
                <a:gd name="connsiteX3" fmla="*/ 237430 w 315089"/>
                <a:gd name="connsiteY3" fmla="*/ 144547 h 518459"/>
                <a:gd name="connsiteX4" fmla="*/ 251376 w 315089"/>
                <a:gd name="connsiteY4" fmla="*/ 111102 h 518459"/>
                <a:gd name="connsiteX5" fmla="*/ 237430 w 315089"/>
                <a:gd name="connsiteY5" fmla="*/ 77656 h 518459"/>
                <a:gd name="connsiteX6" fmla="*/ 203984 w 315089"/>
                <a:gd name="connsiteY6" fmla="*/ 63709 h 518459"/>
                <a:gd name="connsiteX7" fmla="*/ 180026 w 315089"/>
                <a:gd name="connsiteY7" fmla="*/ 70218 h 518459"/>
                <a:gd name="connsiteX8" fmla="*/ 162361 w 315089"/>
                <a:gd name="connsiteY8" fmla="*/ 88336 h 518459"/>
                <a:gd name="connsiteX9" fmla="*/ 119184 w 315089"/>
                <a:gd name="connsiteY9" fmla="*/ 100655 h 518459"/>
                <a:gd name="connsiteX10" fmla="*/ 106865 w 315089"/>
                <a:gd name="connsiteY10" fmla="*/ 57477 h 518459"/>
                <a:gd name="connsiteX11" fmla="*/ 147674 w 315089"/>
                <a:gd name="connsiteY11" fmla="*/ 15468 h 518459"/>
                <a:gd name="connsiteX12" fmla="*/ 203984 w 315089"/>
                <a:gd name="connsiteY12" fmla="*/ 0 h 518459"/>
                <a:gd name="connsiteX13" fmla="*/ 282476 w 315089"/>
                <a:gd name="connsiteY13" fmla="*/ 32611 h 518459"/>
                <a:gd name="connsiteX14" fmla="*/ 315089 w 315089"/>
                <a:gd name="connsiteY14" fmla="*/ 111103 h 518459"/>
                <a:gd name="connsiteX15" fmla="*/ 282476 w 315089"/>
                <a:gd name="connsiteY15" fmla="*/ 189595 h 518459"/>
                <a:gd name="connsiteX16" fmla="*/ 203984 w 315089"/>
                <a:gd name="connsiteY16" fmla="*/ 222209 h 518459"/>
                <a:gd name="connsiteX17" fmla="*/ 203984 w 315089"/>
                <a:gd name="connsiteY17" fmla="*/ 222084 h 518459"/>
                <a:gd name="connsiteX18" fmla="*/ 0 w 315089"/>
                <a:gd name="connsiteY18" fmla="*/ 222084 h 518459"/>
                <a:gd name="connsiteX19" fmla="*/ 0 w 315089"/>
                <a:gd name="connsiteY19" fmla="*/ 359835 h 518459"/>
                <a:gd name="connsiteX20" fmla="*/ 0 w 315089"/>
                <a:gd name="connsiteY20" fmla="*/ 296374 h 518459"/>
                <a:gd name="connsiteX21" fmla="*/ 203984 w 315089"/>
                <a:gd name="connsiteY21" fmla="*/ 296374 h 518459"/>
                <a:gd name="connsiteX22" fmla="*/ 203984 w 315089"/>
                <a:gd name="connsiteY22" fmla="*/ 296249 h 518459"/>
                <a:gd name="connsiteX23" fmla="*/ 282476 w 315089"/>
                <a:gd name="connsiteY23" fmla="*/ 328862 h 518459"/>
                <a:gd name="connsiteX24" fmla="*/ 315089 w 315089"/>
                <a:gd name="connsiteY24" fmla="*/ 407354 h 518459"/>
                <a:gd name="connsiteX25" fmla="*/ 282476 w 315089"/>
                <a:gd name="connsiteY25" fmla="*/ 485846 h 518459"/>
                <a:gd name="connsiteX26" fmla="*/ 203984 w 315089"/>
                <a:gd name="connsiteY26" fmla="*/ 518460 h 518459"/>
                <a:gd name="connsiteX27" fmla="*/ 147674 w 315089"/>
                <a:gd name="connsiteY27" fmla="*/ 502992 h 518459"/>
                <a:gd name="connsiteX28" fmla="*/ 106865 w 315089"/>
                <a:gd name="connsiteY28" fmla="*/ 460983 h 518459"/>
                <a:gd name="connsiteX29" fmla="*/ 119184 w 315089"/>
                <a:gd name="connsiteY29" fmla="*/ 417805 h 518459"/>
                <a:gd name="connsiteX30" fmla="*/ 162361 w 315089"/>
                <a:gd name="connsiteY30" fmla="*/ 430124 h 518459"/>
                <a:gd name="connsiteX31" fmla="*/ 180026 w 315089"/>
                <a:gd name="connsiteY31" fmla="*/ 448242 h 518459"/>
                <a:gd name="connsiteX32" fmla="*/ 203984 w 315089"/>
                <a:gd name="connsiteY32" fmla="*/ 454750 h 518459"/>
                <a:gd name="connsiteX33" fmla="*/ 237430 w 315089"/>
                <a:gd name="connsiteY33" fmla="*/ 440804 h 518459"/>
                <a:gd name="connsiteX34" fmla="*/ 251376 w 315089"/>
                <a:gd name="connsiteY34" fmla="*/ 407358 h 518459"/>
                <a:gd name="connsiteX35" fmla="*/ 237430 w 315089"/>
                <a:gd name="connsiteY35" fmla="*/ 373912 h 518459"/>
                <a:gd name="connsiteX36" fmla="*/ 203984 w 315089"/>
                <a:gd name="connsiteY36" fmla="*/ 359966 h 518459"/>
                <a:gd name="connsiteX37" fmla="*/ 203984 w 315089"/>
                <a:gd name="connsiteY37" fmla="*/ 359841 h 518459"/>
                <a:gd name="connsiteX38" fmla="*/ 0 w 315089"/>
                <a:gd name="connsiteY38" fmla="*/ 359841 h 518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15089" h="518459">
                  <a:moveTo>
                    <a:pt x="0" y="158621"/>
                  </a:moveTo>
                  <a:lnTo>
                    <a:pt x="203984" y="158621"/>
                  </a:lnTo>
                  <a:lnTo>
                    <a:pt x="203984" y="158496"/>
                  </a:lnTo>
                  <a:cubicBezTo>
                    <a:pt x="216982" y="158496"/>
                    <a:pt x="228825" y="153154"/>
                    <a:pt x="237430" y="144547"/>
                  </a:cubicBezTo>
                  <a:cubicBezTo>
                    <a:pt x="246036" y="135943"/>
                    <a:pt x="251376" y="124102"/>
                    <a:pt x="251376" y="111102"/>
                  </a:cubicBezTo>
                  <a:cubicBezTo>
                    <a:pt x="251376" y="98101"/>
                    <a:pt x="246035" y="86260"/>
                    <a:pt x="237430" y="77656"/>
                  </a:cubicBezTo>
                  <a:cubicBezTo>
                    <a:pt x="228825" y="69051"/>
                    <a:pt x="216984" y="63709"/>
                    <a:pt x="203984" y="63709"/>
                  </a:cubicBezTo>
                  <a:cubicBezTo>
                    <a:pt x="195200" y="63709"/>
                    <a:pt x="187008" y="66085"/>
                    <a:pt x="180026" y="70218"/>
                  </a:cubicBezTo>
                  <a:cubicBezTo>
                    <a:pt x="172623" y="74598"/>
                    <a:pt x="166499" y="80872"/>
                    <a:pt x="162361" y="88336"/>
                  </a:cubicBezTo>
                  <a:cubicBezTo>
                    <a:pt x="153841" y="103660"/>
                    <a:pt x="134507" y="109175"/>
                    <a:pt x="119184" y="100655"/>
                  </a:cubicBezTo>
                  <a:cubicBezTo>
                    <a:pt x="103860" y="92134"/>
                    <a:pt x="98344" y="72801"/>
                    <a:pt x="106865" y="57477"/>
                  </a:cubicBezTo>
                  <a:cubicBezTo>
                    <a:pt x="116507" y="40085"/>
                    <a:pt x="130653" y="25539"/>
                    <a:pt x="147674" y="15468"/>
                  </a:cubicBezTo>
                  <a:cubicBezTo>
                    <a:pt x="164269" y="5646"/>
                    <a:pt x="183533" y="0"/>
                    <a:pt x="203984" y="0"/>
                  </a:cubicBezTo>
                  <a:cubicBezTo>
                    <a:pt x="234571" y="0"/>
                    <a:pt x="262353" y="12491"/>
                    <a:pt x="282476" y="32611"/>
                  </a:cubicBezTo>
                  <a:cubicBezTo>
                    <a:pt x="302599" y="52734"/>
                    <a:pt x="315089" y="80517"/>
                    <a:pt x="315089" y="111103"/>
                  </a:cubicBezTo>
                  <a:cubicBezTo>
                    <a:pt x="315089" y="141690"/>
                    <a:pt x="302599" y="169474"/>
                    <a:pt x="282476" y="189595"/>
                  </a:cubicBezTo>
                  <a:cubicBezTo>
                    <a:pt x="262353" y="209718"/>
                    <a:pt x="234569" y="222209"/>
                    <a:pt x="203984" y="222209"/>
                  </a:cubicBezTo>
                  <a:lnTo>
                    <a:pt x="203984" y="222084"/>
                  </a:lnTo>
                  <a:lnTo>
                    <a:pt x="0" y="222084"/>
                  </a:lnTo>
                  <a:close/>
                  <a:moveTo>
                    <a:pt x="0" y="359835"/>
                  </a:moveTo>
                  <a:lnTo>
                    <a:pt x="0" y="296374"/>
                  </a:lnTo>
                  <a:lnTo>
                    <a:pt x="203984" y="296374"/>
                  </a:lnTo>
                  <a:lnTo>
                    <a:pt x="203984" y="296249"/>
                  </a:lnTo>
                  <a:cubicBezTo>
                    <a:pt x="234571" y="296249"/>
                    <a:pt x="262353" y="308740"/>
                    <a:pt x="282476" y="328862"/>
                  </a:cubicBezTo>
                  <a:cubicBezTo>
                    <a:pt x="302599" y="348983"/>
                    <a:pt x="315089" y="376768"/>
                    <a:pt x="315089" y="407354"/>
                  </a:cubicBezTo>
                  <a:cubicBezTo>
                    <a:pt x="315089" y="437941"/>
                    <a:pt x="302599" y="465723"/>
                    <a:pt x="282476" y="485846"/>
                  </a:cubicBezTo>
                  <a:cubicBezTo>
                    <a:pt x="262355" y="505967"/>
                    <a:pt x="234571" y="518460"/>
                    <a:pt x="203984" y="518460"/>
                  </a:cubicBezTo>
                  <a:cubicBezTo>
                    <a:pt x="183533" y="518460"/>
                    <a:pt x="164269" y="512813"/>
                    <a:pt x="147674" y="502992"/>
                  </a:cubicBezTo>
                  <a:cubicBezTo>
                    <a:pt x="130653" y="492920"/>
                    <a:pt x="116507" y="478373"/>
                    <a:pt x="106865" y="460983"/>
                  </a:cubicBezTo>
                  <a:cubicBezTo>
                    <a:pt x="98344" y="445659"/>
                    <a:pt x="103860" y="426325"/>
                    <a:pt x="119184" y="417805"/>
                  </a:cubicBezTo>
                  <a:cubicBezTo>
                    <a:pt x="134507" y="409284"/>
                    <a:pt x="153841" y="414800"/>
                    <a:pt x="162361" y="430124"/>
                  </a:cubicBezTo>
                  <a:cubicBezTo>
                    <a:pt x="166497" y="437586"/>
                    <a:pt x="172621" y="443859"/>
                    <a:pt x="180026" y="448242"/>
                  </a:cubicBezTo>
                  <a:cubicBezTo>
                    <a:pt x="187008" y="452374"/>
                    <a:pt x="195199" y="454750"/>
                    <a:pt x="203984" y="454750"/>
                  </a:cubicBezTo>
                  <a:cubicBezTo>
                    <a:pt x="216984" y="454750"/>
                    <a:pt x="228827" y="449408"/>
                    <a:pt x="237430" y="440804"/>
                  </a:cubicBezTo>
                  <a:cubicBezTo>
                    <a:pt x="246036" y="432199"/>
                    <a:pt x="251376" y="420358"/>
                    <a:pt x="251376" y="407358"/>
                  </a:cubicBezTo>
                  <a:cubicBezTo>
                    <a:pt x="251376" y="394358"/>
                    <a:pt x="246035" y="382517"/>
                    <a:pt x="237430" y="373912"/>
                  </a:cubicBezTo>
                  <a:cubicBezTo>
                    <a:pt x="228825" y="365308"/>
                    <a:pt x="216982" y="359966"/>
                    <a:pt x="203984" y="359966"/>
                  </a:cubicBezTo>
                  <a:lnTo>
                    <a:pt x="203984" y="359841"/>
                  </a:lnTo>
                  <a:lnTo>
                    <a:pt x="0" y="359841"/>
                  </a:lnTo>
                  <a:close/>
                </a:path>
              </a:pathLst>
            </a:custGeom>
            <a:solidFill>
              <a:schemeClr val="tx1">
                <a:alpha val="46000"/>
              </a:schemeClr>
            </a:solidFill>
            <a:ln w="18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</p:grpSp>
      <p:sp>
        <p:nvSpPr>
          <p:cNvPr id="1051" name="TextBox 1050">
            <a:extLst>
              <a:ext uri="{FF2B5EF4-FFF2-40B4-BE49-F238E27FC236}">
                <a16:creationId xmlns:a16="http://schemas.microsoft.com/office/drawing/2014/main" id="{658A7BBB-146C-E354-C542-45958538B738}"/>
              </a:ext>
            </a:extLst>
          </p:cNvPr>
          <p:cNvSpPr txBox="1"/>
          <p:nvPr/>
        </p:nvSpPr>
        <p:spPr>
          <a:xfrm>
            <a:off x="1659428" y="2655148"/>
            <a:ext cx="2556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Quicksand Medium" pitchFamily="2" charset="0"/>
              </a:rPr>
              <a:t>Measure how Hot or Cold the atmosphere </a:t>
            </a:r>
            <a:endParaRPr lang="en-US" dirty="0">
              <a:solidFill>
                <a:schemeClr val="bg1"/>
              </a:solidFill>
              <a:latin typeface="Quicksand Medium" pitchFamily="2" charset="0"/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9EA80BD5-8BAA-1297-9C98-647ADA8A9D9B}"/>
              </a:ext>
            </a:extLst>
          </p:cNvPr>
          <p:cNvSpPr txBox="1"/>
          <p:nvPr/>
        </p:nvSpPr>
        <p:spPr>
          <a:xfrm>
            <a:off x="1553738" y="2265632"/>
            <a:ext cx="2667364" cy="40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Quicksand" pitchFamily="2" charset="0"/>
              </a:rPr>
              <a:t>Temperature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932DFE2C-77E2-F70E-7A27-456DCC88DFDF}"/>
              </a:ext>
            </a:extLst>
          </p:cNvPr>
          <p:cNvSpPr txBox="1"/>
          <p:nvPr/>
        </p:nvSpPr>
        <p:spPr>
          <a:xfrm>
            <a:off x="4868009" y="2655148"/>
            <a:ext cx="2455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Quicksand Medium" pitchFamily="2" charset="0"/>
              </a:rPr>
              <a:t>Amount of moisture present in the air</a:t>
            </a:r>
            <a:endParaRPr lang="en-US" dirty="0">
              <a:solidFill>
                <a:schemeClr val="bg1"/>
              </a:solidFill>
              <a:latin typeface="Quicksand Medium" pitchFamily="2" charset="0"/>
            </a:endParaRP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B460165A-05CE-58BE-7E5B-A102ADD7775B}"/>
              </a:ext>
            </a:extLst>
          </p:cNvPr>
          <p:cNvSpPr txBox="1"/>
          <p:nvPr/>
        </p:nvSpPr>
        <p:spPr>
          <a:xfrm>
            <a:off x="4762319" y="2265632"/>
            <a:ext cx="2667364" cy="40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Quicksand" pitchFamily="2" charset="0"/>
              </a:rPr>
              <a:t>Humidity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1B7BDFA4-8350-4B72-C2A1-20501544CFEE}"/>
              </a:ext>
            </a:extLst>
          </p:cNvPr>
          <p:cNvSpPr txBox="1"/>
          <p:nvPr/>
        </p:nvSpPr>
        <p:spPr>
          <a:xfrm>
            <a:off x="7762240" y="2655148"/>
            <a:ext cx="3281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Quicksand Medium" pitchFamily="2" charset="0"/>
              </a:rPr>
              <a:t>Force exerted by the weight of air in atmosphere</a:t>
            </a:r>
            <a:endParaRPr lang="en-US" dirty="0">
              <a:solidFill>
                <a:schemeClr val="bg1"/>
              </a:solidFill>
              <a:latin typeface="Quicksand Medium" pitchFamily="2" charset="0"/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C5A575C2-8435-FCC0-1EA5-6C0C86462AEE}"/>
              </a:ext>
            </a:extLst>
          </p:cNvPr>
          <p:cNvSpPr txBox="1"/>
          <p:nvPr/>
        </p:nvSpPr>
        <p:spPr>
          <a:xfrm>
            <a:off x="7970898" y="2265632"/>
            <a:ext cx="2667364" cy="40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Quicksand" pitchFamily="2" charset="0"/>
              </a:rPr>
              <a:t>Air Pressure</a:t>
            </a:r>
          </a:p>
        </p:txBody>
      </p:sp>
      <p:sp>
        <p:nvSpPr>
          <p:cNvPr id="1049" name="Rectangle: Rounded Corners 1048">
            <a:extLst>
              <a:ext uri="{FF2B5EF4-FFF2-40B4-BE49-F238E27FC236}">
                <a16:creationId xmlns:a16="http://schemas.microsoft.com/office/drawing/2014/main" id="{D63C793F-309E-BB86-A3B8-927A4295D872}"/>
              </a:ext>
            </a:extLst>
          </p:cNvPr>
          <p:cNvSpPr/>
          <p:nvPr/>
        </p:nvSpPr>
        <p:spPr bwMode="auto">
          <a:xfrm>
            <a:off x="2313341" y="916878"/>
            <a:ext cx="1148161" cy="1148159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 dirty="0">
              <a:latin typeface="Quicksand" pitchFamily="2" charset="0"/>
            </a:endParaRPr>
          </a:p>
        </p:txBody>
      </p:sp>
      <p:sp>
        <p:nvSpPr>
          <p:cNvPr id="1061" name="Rectangle: Rounded Corners 1060">
            <a:extLst>
              <a:ext uri="{FF2B5EF4-FFF2-40B4-BE49-F238E27FC236}">
                <a16:creationId xmlns:a16="http://schemas.microsoft.com/office/drawing/2014/main" id="{2B61A427-8574-BFB2-1DCA-BD9DDE009FE0}"/>
              </a:ext>
            </a:extLst>
          </p:cNvPr>
          <p:cNvSpPr/>
          <p:nvPr/>
        </p:nvSpPr>
        <p:spPr bwMode="auto">
          <a:xfrm>
            <a:off x="5521921" y="916878"/>
            <a:ext cx="1148161" cy="1148159"/>
          </a:xfrm>
          <a:prstGeom prst="round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 dirty="0">
              <a:latin typeface="Quicksand" pitchFamily="2" charset="0"/>
            </a:endParaRPr>
          </a:p>
        </p:txBody>
      </p: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294CC1BC-A5B0-5837-8000-BFC36F4B4378}"/>
              </a:ext>
            </a:extLst>
          </p:cNvPr>
          <p:cNvGrpSpPr/>
          <p:nvPr/>
        </p:nvGrpSpPr>
        <p:grpSpPr>
          <a:xfrm>
            <a:off x="5822058" y="1132302"/>
            <a:ext cx="547885" cy="717313"/>
            <a:chOff x="-2430629" y="2194032"/>
            <a:chExt cx="1245817" cy="163107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07A677D5-9F11-618B-2F82-32371F019A45}"/>
                </a:ext>
              </a:extLst>
            </p:cNvPr>
            <p:cNvSpPr/>
            <p:nvPr/>
          </p:nvSpPr>
          <p:spPr>
            <a:xfrm>
              <a:off x="-2430627" y="2194032"/>
              <a:ext cx="1245815" cy="1631079"/>
            </a:xfrm>
            <a:custGeom>
              <a:avLst/>
              <a:gdLst>
                <a:gd name="connsiteX0" fmla="*/ 219820 w 1245816"/>
                <a:gd name="connsiteY0" fmla="*/ 366744 h 1631079"/>
                <a:gd name="connsiteX1" fmla="*/ 243208 w 1245816"/>
                <a:gd name="connsiteY1" fmla="*/ 382336 h 1631079"/>
                <a:gd name="connsiteX2" fmla="*/ 422521 w 1245816"/>
                <a:gd name="connsiteY2" fmla="*/ 812686 h 1631079"/>
                <a:gd name="connsiteX3" fmla="*/ 219818 w 1245816"/>
                <a:gd name="connsiteY3" fmla="*/ 1116739 h 1631079"/>
                <a:gd name="connsiteX4" fmla="*/ 17119 w 1245816"/>
                <a:gd name="connsiteY4" fmla="*/ 812686 h 1631079"/>
                <a:gd name="connsiteX5" fmla="*/ 196432 w 1245816"/>
                <a:gd name="connsiteY5" fmla="*/ 382336 h 1631079"/>
                <a:gd name="connsiteX6" fmla="*/ 219820 w 1245816"/>
                <a:gd name="connsiteY6" fmla="*/ 366744 h 1631079"/>
                <a:gd name="connsiteX7" fmla="*/ 875243 w 1245816"/>
                <a:gd name="connsiteY7" fmla="*/ 366743 h 1631079"/>
                <a:gd name="connsiteX8" fmla="*/ 914670 w 1245816"/>
                <a:gd name="connsiteY8" fmla="*/ 393027 h 1631079"/>
                <a:gd name="connsiteX9" fmla="*/ 1216955 w 1245816"/>
                <a:gd name="connsiteY9" fmla="*/ 1118510 h 1631079"/>
                <a:gd name="connsiteX10" fmla="*/ 875244 w 1245816"/>
                <a:gd name="connsiteY10" fmla="*/ 1631079 h 1631079"/>
                <a:gd name="connsiteX11" fmla="*/ 533530 w 1245816"/>
                <a:gd name="connsiteY11" fmla="*/ 1118510 h 1631079"/>
                <a:gd name="connsiteX12" fmla="*/ 835815 w 1245816"/>
                <a:gd name="connsiteY12" fmla="*/ 393027 h 1631079"/>
                <a:gd name="connsiteX13" fmla="*/ 875243 w 1245816"/>
                <a:gd name="connsiteY13" fmla="*/ 366743 h 1631079"/>
                <a:gd name="connsiteX14" fmla="*/ 526533 w 1245816"/>
                <a:gd name="connsiteY14" fmla="*/ 0 h 1631079"/>
                <a:gd name="connsiteX15" fmla="*/ 540001 w 1245816"/>
                <a:gd name="connsiteY15" fmla="*/ 8979 h 1631079"/>
                <a:gd name="connsiteX16" fmla="*/ 643256 w 1245816"/>
                <a:gd name="connsiteY16" fmla="*/ 256791 h 1631079"/>
                <a:gd name="connsiteX17" fmla="*/ 526532 w 1245816"/>
                <a:gd name="connsiteY17" fmla="*/ 431871 h 1631079"/>
                <a:gd name="connsiteX18" fmla="*/ 409811 w 1245816"/>
                <a:gd name="connsiteY18" fmla="*/ 256788 h 1631079"/>
                <a:gd name="connsiteX19" fmla="*/ 513066 w 1245816"/>
                <a:gd name="connsiteY19" fmla="*/ 8979 h 1631079"/>
                <a:gd name="connsiteX20" fmla="*/ 526533 w 1245816"/>
                <a:gd name="connsiteY20" fmla="*/ 0 h 163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45816" h="1631079">
                  <a:moveTo>
                    <a:pt x="219820" y="366744"/>
                  </a:moveTo>
                  <a:cubicBezTo>
                    <a:pt x="229348" y="366744"/>
                    <a:pt x="238877" y="371942"/>
                    <a:pt x="243208" y="382336"/>
                  </a:cubicBezTo>
                  <a:lnTo>
                    <a:pt x="422521" y="812686"/>
                  </a:lnTo>
                  <a:cubicBezTo>
                    <a:pt x="482791" y="957330"/>
                    <a:pt x="376513" y="1116739"/>
                    <a:pt x="219818" y="1116739"/>
                  </a:cubicBezTo>
                  <a:cubicBezTo>
                    <a:pt x="63123" y="1116739"/>
                    <a:pt x="-43148" y="957330"/>
                    <a:pt x="17119" y="812686"/>
                  </a:cubicBezTo>
                  <a:lnTo>
                    <a:pt x="196432" y="382336"/>
                  </a:lnTo>
                  <a:cubicBezTo>
                    <a:pt x="200763" y="371942"/>
                    <a:pt x="210291" y="366744"/>
                    <a:pt x="219820" y="366744"/>
                  </a:cubicBezTo>
                  <a:close/>
                  <a:moveTo>
                    <a:pt x="875243" y="366743"/>
                  </a:moveTo>
                  <a:cubicBezTo>
                    <a:pt x="891306" y="366743"/>
                    <a:pt x="907369" y="375505"/>
                    <a:pt x="914670" y="393027"/>
                  </a:cubicBezTo>
                  <a:lnTo>
                    <a:pt x="1216955" y="1118510"/>
                  </a:lnTo>
                  <a:cubicBezTo>
                    <a:pt x="1318557" y="1362350"/>
                    <a:pt x="1139402" y="1631079"/>
                    <a:pt x="875244" y="1631079"/>
                  </a:cubicBezTo>
                  <a:cubicBezTo>
                    <a:pt x="611086" y="1631079"/>
                    <a:pt x="431932" y="1362350"/>
                    <a:pt x="533530" y="1118510"/>
                  </a:cubicBezTo>
                  <a:lnTo>
                    <a:pt x="835815" y="393027"/>
                  </a:lnTo>
                  <a:cubicBezTo>
                    <a:pt x="843117" y="375505"/>
                    <a:pt x="859180" y="366743"/>
                    <a:pt x="875243" y="366743"/>
                  </a:cubicBezTo>
                  <a:close/>
                  <a:moveTo>
                    <a:pt x="526533" y="0"/>
                  </a:moveTo>
                  <a:cubicBezTo>
                    <a:pt x="532020" y="0"/>
                    <a:pt x="537507" y="2993"/>
                    <a:pt x="540001" y="8979"/>
                  </a:cubicBezTo>
                  <a:lnTo>
                    <a:pt x="643256" y="256791"/>
                  </a:lnTo>
                  <a:cubicBezTo>
                    <a:pt x="677961" y="340081"/>
                    <a:pt x="616763" y="431871"/>
                    <a:pt x="526532" y="431871"/>
                  </a:cubicBezTo>
                  <a:cubicBezTo>
                    <a:pt x="436300" y="431871"/>
                    <a:pt x="375106" y="340078"/>
                    <a:pt x="409811" y="256788"/>
                  </a:cubicBezTo>
                  <a:lnTo>
                    <a:pt x="513066" y="8979"/>
                  </a:lnTo>
                  <a:cubicBezTo>
                    <a:pt x="515560" y="2993"/>
                    <a:pt x="521047" y="0"/>
                    <a:pt x="526533" y="0"/>
                  </a:cubicBezTo>
                  <a:close/>
                </a:path>
              </a:pathLst>
            </a:custGeom>
            <a:solidFill>
              <a:srgbClr val="9BE8FD"/>
            </a:solidFill>
            <a:ln w="3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7C7F2031-961F-C4EF-F999-B83185073409}"/>
                </a:ext>
              </a:extLst>
            </p:cNvPr>
            <p:cNvSpPr/>
            <p:nvPr/>
          </p:nvSpPr>
          <p:spPr>
            <a:xfrm>
              <a:off x="-2430629" y="2194032"/>
              <a:ext cx="974775" cy="1631079"/>
            </a:xfrm>
            <a:custGeom>
              <a:avLst/>
              <a:gdLst>
                <a:gd name="connsiteX0" fmla="*/ 875243 w 974775"/>
                <a:gd name="connsiteY0" fmla="*/ 366743 h 1631079"/>
                <a:gd name="connsiteX1" fmla="*/ 914671 w 974775"/>
                <a:gd name="connsiteY1" fmla="*/ 393027 h 1631079"/>
                <a:gd name="connsiteX2" fmla="*/ 974775 w 974775"/>
                <a:gd name="connsiteY2" fmla="*/ 537276 h 1631079"/>
                <a:gd name="connsiteX3" fmla="*/ 732595 w 974775"/>
                <a:gd name="connsiteY3" fmla="*/ 1118510 h 1631079"/>
                <a:gd name="connsiteX4" fmla="*/ 974775 w 974775"/>
                <a:gd name="connsiteY4" fmla="*/ 1617712 h 1631079"/>
                <a:gd name="connsiteX5" fmla="*/ 875245 w 974775"/>
                <a:gd name="connsiteY5" fmla="*/ 1631079 h 1631079"/>
                <a:gd name="connsiteX6" fmla="*/ 533531 w 974775"/>
                <a:gd name="connsiteY6" fmla="*/ 1118510 h 1631079"/>
                <a:gd name="connsiteX7" fmla="*/ 835815 w 974775"/>
                <a:gd name="connsiteY7" fmla="*/ 393027 h 1631079"/>
                <a:gd name="connsiteX8" fmla="*/ 875243 w 974775"/>
                <a:gd name="connsiteY8" fmla="*/ 366743 h 1631079"/>
                <a:gd name="connsiteX9" fmla="*/ 219823 w 974775"/>
                <a:gd name="connsiteY9" fmla="*/ 366741 h 1631079"/>
                <a:gd name="connsiteX10" fmla="*/ 243211 w 974775"/>
                <a:gd name="connsiteY10" fmla="*/ 382333 h 1631079"/>
                <a:gd name="connsiteX11" fmla="*/ 286998 w 974775"/>
                <a:gd name="connsiteY11" fmla="*/ 487426 h 1631079"/>
                <a:gd name="connsiteX12" fmla="*/ 153674 w 974775"/>
                <a:gd name="connsiteY12" fmla="*/ 807404 h 1631079"/>
                <a:gd name="connsiteX13" fmla="*/ 296259 w 974775"/>
                <a:gd name="connsiteY13" fmla="*/ 1103229 h 1631079"/>
                <a:gd name="connsiteX14" fmla="*/ 219822 w 974775"/>
                <a:gd name="connsiteY14" fmla="*/ 1116739 h 1631079"/>
                <a:gd name="connsiteX15" fmla="*/ 17119 w 974775"/>
                <a:gd name="connsiteY15" fmla="*/ 812686 h 1631079"/>
                <a:gd name="connsiteX16" fmla="*/ 196432 w 974775"/>
                <a:gd name="connsiteY16" fmla="*/ 382333 h 1631079"/>
                <a:gd name="connsiteX17" fmla="*/ 219823 w 974775"/>
                <a:gd name="connsiteY17" fmla="*/ 366741 h 1631079"/>
                <a:gd name="connsiteX18" fmla="*/ 526533 w 974775"/>
                <a:gd name="connsiteY18" fmla="*/ 0 h 1631079"/>
                <a:gd name="connsiteX19" fmla="*/ 540001 w 974775"/>
                <a:gd name="connsiteY19" fmla="*/ 8979 h 1631079"/>
                <a:gd name="connsiteX20" fmla="*/ 592173 w 974775"/>
                <a:gd name="connsiteY20" fmla="*/ 134186 h 1631079"/>
                <a:gd name="connsiteX21" fmla="*/ 541087 w 974775"/>
                <a:gd name="connsiteY21" fmla="*/ 256791 h 1631079"/>
                <a:gd name="connsiteX22" fmla="*/ 592170 w 974775"/>
                <a:gd name="connsiteY22" fmla="*/ 413579 h 1631079"/>
                <a:gd name="connsiteX23" fmla="*/ 526532 w 974775"/>
                <a:gd name="connsiteY23" fmla="*/ 431871 h 1631079"/>
                <a:gd name="connsiteX24" fmla="*/ 409811 w 974775"/>
                <a:gd name="connsiteY24" fmla="*/ 256788 h 1631079"/>
                <a:gd name="connsiteX25" fmla="*/ 513066 w 974775"/>
                <a:gd name="connsiteY25" fmla="*/ 8979 h 1631079"/>
                <a:gd name="connsiteX26" fmla="*/ 526533 w 974775"/>
                <a:gd name="connsiteY26" fmla="*/ 0 h 163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74775" h="1631079">
                  <a:moveTo>
                    <a:pt x="875243" y="366743"/>
                  </a:moveTo>
                  <a:cubicBezTo>
                    <a:pt x="891306" y="366743"/>
                    <a:pt x="907370" y="375505"/>
                    <a:pt x="914671" y="393027"/>
                  </a:cubicBezTo>
                  <a:lnTo>
                    <a:pt x="974775" y="537276"/>
                  </a:lnTo>
                  <a:lnTo>
                    <a:pt x="732595" y="1118510"/>
                  </a:lnTo>
                  <a:cubicBezTo>
                    <a:pt x="644383" y="1330219"/>
                    <a:pt x="767829" y="1560647"/>
                    <a:pt x="974775" y="1617712"/>
                  </a:cubicBezTo>
                  <a:cubicBezTo>
                    <a:pt x="943368" y="1626371"/>
                    <a:pt x="910055" y="1631079"/>
                    <a:pt x="875245" y="1631079"/>
                  </a:cubicBezTo>
                  <a:cubicBezTo>
                    <a:pt x="611083" y="1631079"/>
                    <a:pt x="431932" y="1362350"/>
                    <a:pt x="533531" y="1118510"/>
                  </a:cubicBezTo>
                  <a:lnTo>
                    <a:pt x="835815" y="393027"/>
                  </a:lnTo>
                  <a:cubicBezTo>
                    <a:pt x="843117" y="375505"/>
                    <a:pt x="859180" y="366743"/>
                    <a:pt x="875243" y="366743"/>
                  </a:cubicBezTo>
                  <a:close/>
                  <a:moveTo>
                    <a:pt x="219823" y="366741"/>
                  </a:moveTo>
                  <a:cubicBezTo>
                    <a:pt x="229351" y="366741"/>
                    <a:pt x="238880" y="371939"/>
                    <a:pt x="243211" y="382333"/>
                  </a:cubicBezTo>
                  <a:lnTo>
                    <a:pt x="286998" y="487426"/>
                  </a:lnTo>
                  <a:lnTo>
                    <a:pt x="153674" y="807404"/>
                  </a:lnTo>
                  <a:cubicBezTo>
                    <a:pt x="101501" y="932622"/>
                    <a:pt x="174148" y="1068877"/>
                    <a:pt x="296259" y="1103229"/>
                  </a:cubicBezTo>
                  <a:cubicBezTo>
                    <a:pt x="272704" y="1111925"/>
                    <a:pt x="247024" y="1116739"/>
                    <a:pt x="219822" y="1116739"/>
                  </a:cubicBezTo>
                  <a:cubicBezTo>
                    <a:pt x="63123" y="1116739"/>
                    <a:pt x="-43148" y="957330"/>
                    <a:pt x="17119" y="812686"/>
                  </a:cubicBezTo>
                  <a:lnTo>
                    <a:pt x="196432" y="382333"/>
                  </a:lnTo>
                  <a:cubicBezTo>
                    <a:pt x="200764" y="371939"/>
                    <a:pt x="210294" y="366741"/>
                    <a:pt x="219823" y="366741"/>
                  </a:cubicBezTo>
                  <a:close/>
                  <a:moveTo>
                    <a:pt x="526533" y="0"/>
                  </a:moveTo>
                  <a:cubicBezTo>
                    <a:pt x="532020" y="0"/>
                    <a:pt x="537507" y="2993"/>
                    <a:pt x="540001" y="8979"/>
                  </a:cubicBezTo>
                  <a:lnTo>
                    <a:pt x="592173" y="134186"/>
                  </a:lnTo>
                  <a:lnTo>
                    <a:pt x="541087" y="256791"/>
                  </a:lnTo>
                  <a:cubicBezTo>
                    <a:pt x="515793" y="317495"/>
                    <a:pt x="541469" y="382671"/>
                    <a:pt x="592170" y="413579"/>
                  </a:cubicBezTo>
                  <a:cubicBezTo>
                    <a:pt x="573304" y="425079"/>
                    <a:pt x="551001" y="431871"/>
                    <a:pt x="526532" y="431871"/>
                  </a:cubicBezTo>
                  <a:cubicBezTo>
                    <a:pt x="436300" y="431871"/>
                    <a:pt x="375106" y="340078"/>
                    <a:pt x="409811" y="256788"/>
                  </a:cubicBezTo>
                  <a:lnTo>
                    <a:pt x="513066" y="8979"/>
                  </a:lnTo>
                  <a:cubicBezTo>
                    <a:pt x="515560" y="2993"/>
                    <a:pt x="521047" y="0"/>
                    <a:pt x="526533" y="0"/>
                  </a:cubicBezTo>
                  <a:close/>
                </a:path>
              </a:pathLst>
            </a:custGeom>
            <a:solidFill>
              <a:srgbClr val="62DDFC"/>
            </a:solidFill>
            <a:ln w="3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</p:grpSp>
      <p:sp>
        <p:nvSpPr>
          <p:cNvPr id="1068" name="Rectangle: Rounded Corners 1067">
            <a:extLst>
              <a:ext uri="{FF2B5EF4-FFF2-40B4-BE49-F238E27FC236}">
                <a16:creationId xmlns:a16="http://schemas.microsoft.com/office/drawing/2014/main" id="{CE2CF4B4-0F8E-B4D4-121A-A4482E8778BB}"/>
              </a:ext>
            </a:extLst>
          </p:cNvPr>
          <p:cNvSpPr/>
          <p:nvPr/>
        </p:nvSpPr>
        <p:spPr bwMode="auto">
          <a:xfrm>
            <a:off x="8730500" y="916878"/>
            <a:ext cx="1148161" cy="1148159"/>
          </a:xfrm>
          <a:prstGeom prst="round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 dirty="0">
              <a:latin typeface="Quicksand" pitchFamily="2" charset="0"/>
            </a:endParaRPr>
          </a:p>
        </p:txBody>
      </p:sp>
      <p:sp>
        <p:nvSpPr>
          <p:cNvPr id="1193" name="Freeform: Shape 1192">
            <a:extLst>
              <a:ext uri="{FF2B5EF4-FFF2-40B4-BE49-F238E27FC236}">
                <a16:creationId xmlns:a16="http://schemas.microsoft.com/office/drawing/2014/main" id="{E0E5A434-D3D7-FAC0-45D3-03B8F79E971C}"/>
              </a:ext>
            </a:extLst>
          </p:cNvPr>
          <p:cNvSpPr/>
          <p:nvPr/>
        </p:nvSpPr>
        <p:spPr>
          <a:xfrm>
            <a:off x="9191185" y="1180497"/>
            <a:ext cx="226925" cy="150709"/>
          </a:xfrm>
          <a:custGeom>
            <a:avLst/>
            <a:gdLst>
              <a:gd name="connsiteX0" fmla="*/ 78289 w 156877"/>
              <a:gd name="connsiteY0" fmla="*/ 18159 h 104188"/>
              <a:gd name="connsiteX1" fmla="*/ 90196 w 156877"/>
              <a:gd name="connsiteY1" fmla="*/ 30066 h 104188"/>
              <a:gd name="connsiteX2" fmla="*/ 90196 w 156877"/>
              <a:gd name="connsiteY2" fmla="*/ 74123 h 104188"/>
              <a:gd name="connsiteX3" fmla="*/ 78289 w 156877"/>
              <a:gd name="connsiteY3" fmla="*/ 86030 h 104188"/>
              <a:gd name="connsiteX4" fmla="*/ 66382 w 156877"/>
              <a:gd name="connsiteY4" fmla="*/ 74123 h 104188"/>
              <a:gd name="connsiteX5" fmla="*/ 66382 w 156877"/>
              <a:gd name="connsiteY5" fmla="*/ 30066 h 104188"/>
              <a:gd name="connsiteX6" fmla="*/ 78289 w 156877"/>
              <a:gd name="connsiteY6" fmla="*/ 18159 h 104188"/>
              <a:gd name="connsiteX7" fmla="*/ 144970 w 156877"/>
              <a:gd name="connsiteY7" fmla="*/ 0 h 104188"/>
              <a:gd name="connsiteX8" fmla="*/ 156877 w 156877"/>
              <a:gd name="connsiteY8" fmla="*/ 11907 h 104188"/>
              <a:gd name="connsiteX9" fmla="*/ 156877 w 156877"/>
              <a:gd name="connsiteY9" fmla="*/ 92281 h 104188"/>
              <a:gd name="connsiteX10" fmla="*/ 144970 w 156877"/>
              <a:gd name="connsiteY10" fmla="*/ 104188 h 104188"/>
              <a:gd name="connsiteX11" fmla="*/ 133063 w 156877"/>
              <a:gd name="connsiteY11" fmla="*/ 92281 h 104188"/>
              <a:gd name="connsiteX12" fmla="*/ 133063 w 156877"/>
              <a:gd name="connsiteY12" fmla="*/ 11907 h 104188"/>
              <a:gd name="connsiteX13" fmla="*/ 144970 w 156877"/>
              <a:gd name="connsiteY13" fmla="*/ 0 h 104188"/>
              <a:gd name="connsiteX14" fmla="*/ 11907 w 156877"/>
              <a:gd name="connsiteY14" fmla="*/ 0 h 104188"/>
              <a:gd name="connsiteX15" fmla="*/ 23814 w 156877"/>
              <a:gd name="connsiteY15" fmla="*/ 11907 h 104188"/>
              <a:gd name="connsiteX16" fmla="*/ 23814 w 156877"/>
              <a:gd name="connsiteY16" fmla="*/ 92281 h 104188"/>
              <a:gd name="connsiteX17" fmla="*/ 11907 w 156877"/>
              <a:gd name="connsiteY17" fmla="*/ 104188 h 104188"/>
              <a:gd name="connsiteX18" fmla="*/ 0 w 156877"/>
              <a:gd name="connsiteY18" fmla="*/ 92281 h 104188"/>
              <a:gd name="connsiteX19" fmla="*/ 0 w 156877"/>
              <a:gd name="connsiteY19" fmla="*/ 11907 h 104188"/>
              <a:gd name="connsiteX20" fmla="*/ 11907 w 156877"/>
              <a:gd name="connsiteY20" fmla="*/ 0 h 10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6877" h="104188">
                <a:moveTo>
                  <a:pt x="78289" y="18159"/>
                </a:moveTo>
                <a:cubicBezTo>
                  <a:pt x="84838" y="18159"/>
                  <a:pt x="90196" y="23517"/>
                  <a:pt x="90196" y="30066"/>
                </a:cubicBezTo>
                <a:lnTo>
                  <a:pt x="90196" y="74123"/>
                </a:lnTo>
                <a:cubicBezTo>
                  <a:pt x="90196" y="80970"/>
                  <a:pt x="84838" y="86030"/>
                  <a:pt x="78289" y="86030"/>
                </a:cubicBezTo>
                <a:cubicBezTo>
                  <a:pt x="71740" y="86030"/>
                  <a:pt x="66382" y="80970"/>
                  <a:pt x="66382" y="74123"/>
                </a:cubicBezTo>
                <a:lnTo>
                  <a:pt x="66382" y="30066"/>
                </a:lnTo>
                <a:cubicBezTo>
                  <a:pt x="66382" y="23517"/>
                  <a:pt x="71740" y="18159"/>
                  <a:pt x="78289" y="18159"/>
                </a:cubicBezTo>
                <a:close/>
                <a:moveTo>
                  <a:pt x="144970" y="0"/>
                </a:moveTo>
                <a:cubicBezTo>
                  <a:pt x="151519" y="0"/>
                  <a:pt x="156877" y="5358"/>
                  <a:pt x="156877" y="11907"/>
                </a:cubicBezTo>
                <a:lnTo>
                  <a:pt x="156877" y="92281"/>
                </a:lnTo>
                <a:cubicBezTo>
                  <a:pt x="156877" y="98830"/>
                  <a:pt x="151519" y="104188"/>
                  <a:pt x="144970" y="104188"/>
                </a:cubicBezTo>
                <a:cubicBezTo>
                  <a:pt x="138421" y="104188"/>
                  <a:pt x="133063" y="98830"/>
                  <a:pt x="133063" y="92281"/>
                </a:cubicBezTo>
                <a:lnTo>
                  <a:pt x="133063" y="11907"/>
                </a:lnTo>
                <a:cubicBezTo>
                  <a:pt x="133063" y="5358"/>
                  <a:pt x="138421" y="0"/>
                  <a:pt x="144970" y="0"/>
                </a:cubicBezTo>
                <a:close/>
                <a:moveTo>
                  <a:pt x="11907" y="0"/>
                </a:moveTo>
                <a:cubicBezTo>
                  <a:pt x="18456" y="0"/>
                  <a:pt x="23814" y="5358"/>
                  <a:pt x="23814" y="11907"/>
                </a:cubicBezTo>
                <a:lnTo>
                  <a:pt x="23814" y="92281"/>
                </a:lnTo>
                <a:cubicBezTo>
                  <a:pt x="23814" y="98830"/>
                  <a:pt x="18456" y="104188"/>
                  <a:pt x="11907" y="104188"/>
                </a:cubicBezTo>
                <a:cubicBezTo>
                  <a:pt x="5358" y="104188"/>
                  <a:pt x="0" y="98830"/>
                  <a:pt x="0" y="92281"/>
                </a:cubicBezTo>
                <a:lnTo>
                  <a:pt x="0" y="11907"/>
                </a:lnTo>
                <a:cubicBezTo>
                  <a:pt x="0" y="5358"/>
                  <a:pt x="5358" y="0"/>
                  <a:pt x="11907" y="0"/>
                </a:cubicBezTo>
                <a:close/>
              </a:path>
            </a:pathLst>
          </a:custGeom>
          <a:solidFill>
            <a:schemeClr val="bg2"/>
          </a:solidFill>
          <a:ln w="2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 dirty="0">
              <a:latin typeface="Quicksand" pitchFamily="2" charset="0"/>
            </a:endParaRPr>
          </a:p>
        </p:txBody>
      </p:sp>
      <p:sp>
        <p:nvSpPr>
          <p:cNvPr id="1189" name="Freeform: Shape 1188">
            <a:extLst>
              <a:ext uri="{FF2B5EF4-FFF2-40B4-BE49-F238E27FC236}">
                <a16:creationId xmlns:a16="http://schemas.microsoft.com/office/drawing/2014/main" id="{C5045012-B8F1-CEA9-6FDA-4D808C7FCC11}"/>
              </a:ext>
            </a:extLst>
          </p:cNvPr>
          <p:cNvSpPr/>
          <p:nvPr/>
        </p:nvSpPr>
        <p:spPr>
          <a:xfrm>
            <a:off x="8937102" y="1567213"/>
            <a:ext cx="734957" cy="234205"/>
          </a:xfrm>
          <a:custGeom>
            <a:avLst/>
            <a:gdLst>
              <a:gd name="connsiteX0" fmla="*/ 14905 w 508089"/>
              <a:gd name="connsiteY0" fmla="*/ 108923 h 161910"/>
              <a:gd name="connsiteX1" fmla="*/ 493277 w 508089"/>
              <a:gd name="connsiteY1" fmla="*/ 108923 h 161910"/>
              <a:gd name="connsiteX2" fmla="*/ 507566 w 508089"/>
              <a:gd name="connsiteY2" fmla="*/ 117555 h 161910"/>
              <a:gd name="connsiteX3" fmla="*/ 498933 w 508089"/>
              <a:gd name="connsiteY3" fmla="*/ 132142 h 161910"/>
              <a:gd name="connsiteX4" fmla="*/ 253942 w 508089"/>
              <a:gd name="connsiteY4" fmla="*/ 161910 h 161910"/>
              <a:gd name="connsiteX5" fmla="*/ 8951 w 508089"/>
              <a:gd name="connsiteY5" fmla="*/ 132142 h 161910"/>
              <a:gd name="connsiteX6" fmla="*/ 319 w 508089"/>
              <a:gd name="connsiteY6" fmla="*/ 117555 h 161910"/>
              <a:gd name="connsiteX7" fmla="*/ 14905 w 508089"/>
              <a:gd name="connsiteY7" fmla="*/ 108923 h 161910"/>
              <a:gd name="connsiteX8" fmla="*/ 14905 w 508089"/>
              <a:gd name="connsiteY8" fmla="*/ 61592 h 161910"/>
              <a:gd name="connsiteX9" fmla="*/ 251858 w 508089"/>
              <a:gd name="connsiteY9" fmla="*/ 95229 h 161910"/>
              <a:gd name="connsiteX10" fmla="*/ 253049 w 508089"/>
              <a:gd name="connsiteY10" fmla="*/ 95229 h 161910"/>
              <a:gd name="connsiteX11" fmla="*/ 493277 w 508089"/>
              <a:gd name="connsiteY11" fmla="*/ 61592 h 161910"/>
              <a:gd name="connsiteX12" fmla="*/ 507566 w 508089"/>
              <a:gd name="connsiteY12" fmla="*/ 70224 h 161910"/>
              <a:gd name="connsiteX13" fmla="*/ 498933 w 508089"/>
              <a:gd name="connsiteY13" fmla="*/ 84811 h 161910"/>
              <a:gd name="connsiteX14" fmla="*/ 253049 w 508089"/>
              <a:gd name="connsiteY14" fmla="*/ 119044 h 161910"/>
              <a:gd name="connsiteX15" fmla="*/ 251858 w 508089"/>
              <a:gd name="connsiteY15" fmla="*/ 119044 h 161910"/>
              <a:gd name="connsiteX16" fmla="*/ 8951 w 508089"/>
              <a:gd name="connsiteY16" fmla="*/ 84811 h 161910"/>
              <a:gd name="connsiteX17" fmla="*/ 319 w 508089"/>
              <a:gd name="connsiteY17" fmla="*/ 70224 h 161910"/>
              <a:gd name="connsiteX18" fmla="*/ 14905 w 508089"/>
              <a:gd name="connsiteY18" fmla="*/ 61592 h 161910"/>
              <a:gd name="connsiteX19" fmla="*/ 16393 w 508089"/>
              <a:gd name="connsiteY19" fmla="*/ 865 h 161910"/>
              <a:gd name="connsiteX20" fmla="*/ 491491 w 508089"/>
              <a:gd name="connsiteY20" fmla="*/ 865 h 161910"/>
              <a:gd name="connsiteX21" fmla="*/ 507268 w 508089"/>
              <a:gd name="connsiteY21" fmla="*/ 7117 h 161910"/>
              <a:gd name="connsiteX22" fmla="*/ 500719 w 508089"/>
              <a:gd name="connsiteY22" fmla="*/ 22894 h 161910"/>
              <a:gd name="connsiteX23" fmla="*/ 253942 w 508089"/>
              <a:gd name="connsiteY23" fmla="*/ 74095 h 161910"/>
              <a:gd name="connsiteX24" fmla="*/ 7463 w 508089"/>
              <a:gd name="connsiteY24" fmla="*/ 22894 h 161910"/>
              <a:gd name="connsiteX25" fmla="*/ 914 w 508089"/>
              <a:gd name="connsiteY25" fmla="*/ 7117 h 161910"/>
              <a:gd name="connsiteX26" fmla="*/ 16393 w 508089"/>
              <a:gd name="connsiteY26" fmla="*/ 865 h 16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08089" h="161910">
                <a:moveTo>
                  <a:pt x="14905" y="108923"/>
                </a:moveTo>
                <a:cubicBezTo>
                  <a:pt x="173568" y="147919"/>
                  <a:pt x="334613" y="147919"/>
                  <a:pt x="493277" y="108923"/>
                </a:cubicBezTo>
                <a:cubicBezTo>
                  <a:pt x="499826" y="107434"/>
                  <a:pt x="506077" y="111304"/>
                  <a:pt x="507566" y="117555"/>
                </a:cubicBezTo>
                <a:cubicBezTo>
                  <a:pt x="509352" y="124104"/>
                  <a:pt x="505482" y="130356"/>
                  <a:pt x="498933" y="132142"/>
                </a:cubicBezTo>
                <a:cubicBezTo>
                  <a:pt x="417666" y="152086"/>
                  <a:pt x="335804" y="161910"/>
                  <a:pt x="253942" y="161910"/>
                </a:cubicBezTo>
                <a:cubicBezTo>
                  <a:pt x="172080" y="161910"/>
                  <a:pt x="90218" y="152086"/>
                  <a:pt x="8951" y="132142"/>
                </a:cubicBezTo>
                <a:cubicBezTo>
                  <a:pt x="2700" y="130356"/>
                  <a:pt x="-1170" y="124104"/>
                  <a:pt x="319" y="117555"/>
                </a:cubicBezTo>
                <a:cubicBezTo>
                  <a:pt x="1807" y="111304"/>
                  <a:pt x="8356" y="107434"/>
                  <a:pt x="14905" y="108923"/>
                </a:cubicBezTo>
                <a:close/>
                <a:moveTo>
                  <a:pt x="14905" y="61592"/>
                </a:moveTo>
                <a:cubicBezTo>
                  <a:pt x="107186" y="84513"/>
                  <a:pt x="182499" y="94932"/>
                  <a:pt x="251858" y="95229"/>
                </a:cubicBezTo>
                <a:lnTo>
                  <a:pt x="253049" y="95229"/>
                </a:lnTo>
                <a:cubicBezTo>
                  <a:pt x="323897" y="95229"/>
                  <a:pt x="400401" y="84513"/>
                  <a:pt x="493277" y="61592"/>
                </a:cubicBezTo>
                <a:cubicBezTo>
                  <a:pt x="499826" y="60103"/>
                  <a:pt x="506077" y="63973"/>
                  <a:pt x="507566" y="70224"/>
                </a:cubicBezTo>
                <a:cubicBezTo>
                  <a:pt x="509352" y="76773"/>
                  <a:pt x="505482" y="83025"/>
                  <a:pt x="498933" y="84811"/>
                </a:cubicBezTo>
                <a:cubicBezTo>
                  <a:pt x="404271" y="108030"/>
                  <a:pt x="325981" y="119044"/>
                  <a:pt x="253049" y="119044"/>
                </a:cubicBezTo>
                <a:cubicBezTo>
                  <a:pt x="252751" y="119044"/>
                  <a:pt x="252454" y="119044"/>
                  <a:pt x="251858" y="119044"/>
                </a:cubicBezTo>
                <a:cubicBezTo>
                  <a:pt x="180713" y="118746"/>
                  <a:pt x="103614" y="108030"/>
                  <a:pt x="8951" y="84811"/>
                </a:cubicBezTo>
                <a:cubicBezTo>
                  <a:pt x="2700" y="83025"/>
                  <a:pt x="-1170" y="76773"/>
                  <a:pt x="319" y="70224"/>
                </a:cubicBezTo>
                <a:cubicBezTo>
                  <a:pt x="1807" y="63973"/>
                  <a:pt x="8356" y="60103"/>
                  <a:pt x="14905" y="61592"/>
                </a:cubicBezTo>
                <a:close/>
                <a:moveTo>
                  <a:pt x="16393" y="865"/>
                </a:moveTo>
                <a:cubicBezTo>
                  <a:pt x="174164" y="66653"/>
                  <a:pt x="334018" y="66653"/>
                  <a:pt x="491491" y="865"/>
                </a:cubicBezTo>
                <a:cubicBezTo>
                  <a:pt x="497742" y="-1516"/>
                  <a:pt x="504589" y="1163"/>
                  <a:pt x="507268" y="7117"/>
                </a:cubicBezTo>
                <a:cubicBezTo>
                  <a:pt x="509649" y="13368"/>
                  <a:pt x="506673" y="20215"/>
                  <a:pt x="500719" y="22894"/>
                </a:cubicBezTo>
                <a:cubicBezTo>
                  <a:pt x="418857" y="57127"/>
                  <a:pt x="336400" y="74095"/>
                  <a:pt x="253942" y="74095"/>
                </a:cubicBezTo>
                <a:cubicBezTo>
                  <a:pt x="171485" y="74095"/>
                  <a:pt x="89325" y="57127"/>
                  <a:pt x="7463" y="22894"/>
                </a:cubicBezTo>
                <a:cubicBezTo>
                  <a:pt x="1212" y="20215"/>
                  <a:pt x="-1467" y="13368"/>
                  <a:pt x="914" y="7117"/>
                </a:cubicBezTo>
                <a:cubicBezTo>
                  <a:pt x="3593" y="1163"/>
                  <a:pt x="10440" y="-1516"/>
                  <a:pt x="16393" y="865"/>
                </a:cubicBezTo>
                <a:close/>
              </a:path>
            </a:pathLst>
          </a:custGeom>
          <a:solidFill>
            <a:srgbClr val="0E1B38"/>
          </a:solidFill>
          <a:ln w="2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 dirty="0">
              <a:latin typeface="Quicksand" pitchFamily="2" charset="0"/>
            </a:endParaRPr>
          </a:p>
        </p:txBody>
      </p:sp>
      <p:grpSp>
        <p:nvGrpSpPr>
          <p:cNvPr id="1192" name="Group 1191">
            <a:extLst>
              <a:ext uri="{FF2B5EF4-FFF2-40B4-BE49-F238E27FC236}">
                <a16:creationId xmlns:a16="http://schemas.microsoft.com/office/drawing/2014/main" id="{C7C52DF6-E237-6D80-3E62-0578E5FFF983}"/>
              </a:ext>
            </a:extLst>
          </p:cNvPr>
          <p:cNvGrpSpPr/>
          <p:nvPr/>
        </p:nvGrpSpPr>
        <p:grpSpPr>
          <a:xfrm>
            <a:off x="8993021" y="1329483"/>
            <a:ext cx="623069" cy="266540"/>
            <a:chOff x="7138200" y="1527200"/>
            <a:chExt cx="430739" cy="184264"/>
          </a:xfrm>
        </p:grpSpPr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5EE36330-8624-1B2C-0A8C-894E68059E45}"/>
                </a:ext>
              </a:extLst>
            </p:cNvPr>
            <p:cNvSpPr/>
            <p:nvPr/>
          </p:nvSpPr>
          <p:spPr>
            <a:xfrm>
              <a:off x="7138200" y="1527200"/>
              <a:ext cx="430739" cy="184264"/>
            </a:xfrm>
            <a:custGeom>
              <a:avLst/>
              <a:gdLst>
                <a:gd name="connsiteX0" fmla="*/ 349538 w 430739"/>
                <a:gd name="connsiteY0" fmla="*/ 18456 h 184264"/>
                <a:gd name="connsiteX1" fmla="*/ 395678 w 430739"/>
                <a:gd name="connsiteY1" fmla="*/ 18456 h 184264"/>
                <a:gd name="connsiteX2" fmla="*/ 407585 w 430739"/>
                <a:gd name="connsiteY2" fmla="*/ 30363 h 184264"/>
                <a:gd name="connsiteX3" fmla="*/ 407585 w 430739"/>
                <a:gd name="connsiteY3" fmla="*/ 80076 h 184264"/>
                <a:gd name="connsiteX4" fmla="*/ 418897 w 430739"/>
                <a:gd name="connsiteY4" fmla="*/ 80076 h 184264"/>
                <a:gd name="connsiteX5" fmla="*/ 429614 w 430739"/>
                <a:gd name="connsiteY5" fmla="*/ 86922 h 184264"/>
                <a:gd name="connsiteX6" fmla="*/ 428423 w 430739"/>
                <a:gd name="connsiteY6" fmla="*/ 99127 h 184264"/>
                <a:gd name="connsiteX7" fmla="*/ 381985 w 430739"/>
                <a:gd name="connsiteY7" fmla="*/ 161045 h 184264"/>
                <a:gd name="connsiteX8" fmla="*/ 372459 w 430739"/>
                <a:gd name="connsiteY8" fmla="*/ 165808 h 184264"/>
                <a:gd name="connsiteX9" fmla="*/ 362933 w 430739"/>
                <a:gd name="connsiteY9" fmla="*/ 161045 h 184264"/>
                <a:gd name="connsiteX10" fmla="*/ 316793 w 430739"/>
                <a:gd name="connsiteY10" fmla="*/ 99127 h 184264"/>
                <a:gd name="connsiteX11" fmla="*/ 315602 w 430739"/>
                <a:gd name="connsiteY11" fmla="*/ 86922 h 184264"/>
                <a:gd name="connsiteX12" fmla="*/ 326319 w 430739"/>
                <a:gd name="connsiteY12" fmla="*/ 80076 h 184264"/>
                <a:gd name="connsiteX13" fmla="*/ 337630 w 430739"/>
                <a:gd name="connsiteY13" fmla="*/ 80076 h 184264"/>
                <a:gd name="connsiteX14" fmla="*/ 337630 w 430739"/>
                <a:gd name="connsiteY14" fmla="*/ 30363 h 184264"/>
                <a:gd name="connsiteX15" fmla="*/ 349538 w 430739"/>
                <a:gd name="connsiteY15" fmla="*/ 18456 h 184264"/>
                <a:gd name="connsiteX16" fmla="*/ 35188 w 430739"/>
                <a:gd name="connsiteY16" fmla="*/ 18456 h 184264"/>
                <a:gd name="connsiteX17" fmla="*/ 81328 w 430739"/>
                <a:gd name="connsiteY17" fmla="*/ 18456 h 184264"/>
                <a:gd name="connsiteX18" fmla="*/ 93235 w 430739"/>
                <a:gd name="connsiteY18" fmla="*/ 30363 h 184264"/>
                <a:gd name="connsiteX19" fmla="*/ 93235 w 430739"/>
                <a:gd name="connsiteY19" fmla="*/ 80076 h 184264"/>
                <a:gd name="connsiteX20" fmla="*/ 104547 w 430739"/>
                <a:gd name="connsiteY20" fmla="*/ 80076 h 184264"/>
                <a:gd name="connsiteX21" fmla="*/ 115264 w 430739"/>
                <a:gd name="connsiteY21" fmla="*/ 86922 h 184264"/>
                <a:gd name="connsiteX22" fmla="*/ 114073 w 430739"/>
                <a:gd name="connsiteY22" fmla="*/ 99127 h 184264"/>
                <a:gd name="connsiteX23" fmla="*/ 67635 w 430739"/>
                <a:gd name="connsiteY23" fmla="*/ 161045 h 184264"/>
                <a:gd name="connsiteX24" fmla="*/ 58109 w 430739"/>
                <a:gd name="connsiteY24" fmla="*/ 165808 h 184264"/>
                <a:gd name="connsiteX25" fmla="*/ 48583 w 430739"/>
                <a:gd name="connsiteY25" fmla="*/ 161045 h 184264"/>
                <a:gd name="connsiteX26" fmla="*/ 2443 w 430739"/>
                <a:gd name="connsiteY26" fmla="*/ 99127 h 184264"/>
                <a:gd name="connsiteX27" fmla="*/ 1252 w 430739"/>
                <a:gd name="connsiteY27" fmla="*/ 86922 h 184264"/>
                <a:gd name="connsiteX28" fmla="*/ 11969 w 430739"/>
                <a:gd name="connsiteY28" fmla="*/ 80076 h 184264"/>
                <a:gd name="connsiteX29" fmla="*/ 23280 w 430739"/>
                <a:gd name="connsiteY29" fmla="*/ 80076 h 184264"/>
                <a:gd name="connsiteX30" fmla="*/ 23280 w 430739"/>
                <a:gd name="connsiteY30" fmla="*/ 30363 h 184264"/>
                <a:gd name="connsiteX31" fmla="*/ 35188 w 430739"/>
                <a:gd name="connsiteY31" fmla="*/ 18456 h 184264"/>
                <a:gd name="connsiteX32" fmla="*/ 185218 w 430739"/>
                <a:gd name="connsiteY32" fmla="*/ 0 h 184264"/>
                <a:gd name="connsiteX33" fmla="*/ 245349 w 430739"/>
                <a:gd name="connsiteY33" fmla="*/ 0 h 184264"/>
                <a:gd name="connsiteX34" fmla="*/ 257257 w 430739"/>
                <a:gd name="connsiteY34" fmla="*/ 11907 h 184264"/>
                <a:gd name="connsiteX35" fmla="*/ 257257 w 430739"/>
                <a:gd name="connsiteY35" fmla="*/ 80076 h 184264"/>
                <a:gd name="connsiteX36" fmla="*/ 275415 w 430739"/>
                <a:gd name="connsiteY36" fmla="*/ 80076 h 184264"/>
                <a:gd name="connsiteX37" fmla="*/ 286132 w 430739"/>
                <a:gd name="connsiteY37" fmla="*/ 86923 h 184264"/>
                <a:gd name="connsiteX38" fmla="*/ 284941 w 430739"/>
                <a:gd name="connsiteY38" fmla="*/ 99127 h 184264"/>
                <a:gd name="connsiteX39" fmla="*/ 224809 w 430739"/>
                <a:gd name="connsiteY39" fmla="*/ 179501 h 184264"/>
                <a:gd name="connsiteX40" fmla="*/ 215284 w 430739"/>
                <a:gd name="connsiteY40" fmla="*/ 184264 h 184264"/>
                <a:gd name="connsiteX41" fmla="*/ 205758 w 430739"/>
                <a:gd name="connsiteY41" fmla="*/ 179501 h 184264"/>
                <a:gd name="connsiteX42" fmla="*/ 145627 w 430739"/>
                <a:gd name="connsiteY42" fmla="*/ 99127 h 184264"/>
                <a:gd name="connsiteX43" fmla="*/ 144733 w 430739"/>
                <a:gd name="connsiteY43" fmla="*/ 86923 h 184264"/>
                <a:gd name="connsiteX44" fmla="*/ 155152 w 430739"/>
                <a:gd name="connsiteY44" fmla="*/ 80076 h 184264"/>
                <a:gd name="connsiteX45" fmla="*/ 173311 w 430739"/>
                <a:gd name="connsiteY45" fmla="*/ 80076 h 184264"/>
                <a:gd name="connsiteX46" fmla="*/ 173311 w 430739"/>
                <a:gd name="connsiteY46" fmla="*/ 11907 h 184264"/>
                <a:gd name="connsiteX47" fmla="*/ 185218 w 430739"/>
                <a:gd name="connsiteY47" fmla="*/ 0 h 184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30739" h="184264">
                  <a:moveTo>
                    <a:pt x="349538" y="18456"/>
                  </a:moveTo>
                  <a:lnTo>
                    <a:pt x="395678" y="18456"/>
                  </a:lnTo>
                  <a:cubicBezTo>
                    <a:pt x="402227" y="18456"/>
                    <a:pt x="407585" y="23814"/>
                    <a:pt x="407585" y="30363"/>
                  </a:cubicBezTo>
                  <a:lnTo>
                    <a:pt x="407585" y="80076"/>
                  </a:lnTo>
                  <a:lnTo>
                    <a:pt x="418897" y="80076"/>
                  </a:lnTo>
                  <a:cubicBezTo>
                    <a:pt x="423362" y="80076"/>
                    <a:pt x="427530" y="82755"/>
                    <a:pt x="429614" y="86922"/>
                  </a:cubicBezTo>
                  <a:cubicBezTo>
                    <a:pt x="431400" y="90792"/>
                    <a:pt x="431102" y="95555"/>
                    <a:pt x="428423" y="99127"/>
                  </a:cubicBezTo>
                  <a:lnTo>
                    <a:pt x="381985" y="161045"/>
                  </a:lnTo>
                  <a:cubicBezTo>
                    <a:pt x="379901" y="164022"/>
                    <a:pt x="376329" y="165808"/>
                    <a:pt x="372459" y="165808"/>
                  </a:cubicBezTo>
                  <a:cubicBezTo>
                    <a:pt x="368887" y="165808"/>
                    <a:pt x="365315" y="164022"/>
                    <a:pt x="362933" y="161045"/>
                  </a:cubicBezTo>
                  <a:lnTo>
                    <a:pt x="316793" y="99127"/>
                  </a:lnTo>
                  <a:cubicBezTo>
                    <a:pt x="314114" y="95555"/>
                    <a:pt x="313518" y="90792"/>
                    <a:pt x="315602" y="86922"/>
                  </a:cubicBezTo>
                  <a:cubicBezTo>
                    <a:pt x="317686" y="82755"/>
                    <a:pt x="321853" y="80076"/>
                    <a:pt x="326319" y="80076"/>
                  </a:cubicBezTo>
                  <a:lnTo>
                    <a:pt x="337630" y="80076"/>
                  </a:lnTo>
                  <a:lnTo>
                    <a:pt x="337630" y="30363"/>
                  </a:lnTo>
                  <a:cubicBezTo>
                    <a:pt x="337630" y="23814"/>
                    <a:pt x="342691" y="18456"/>
                    <a:pt x="349538" y="18456"/>
                  </a:cubicBezTo>
                  <a:close/>
                  <a:moveTo>
                    <a:pt x="35188" y="18456"/>
                  </a:moveTo>
                  <a:lnTo>
                    <a:pt x="81328" y="18456"/>
                  </a:lnTo>
                  <a:cubicBezTo>
                    <a:pt x="87877" y="18456"/>
                    <a:pt x="93235" y="23814"/>
                    <a:pt x="93235" y="30363"/>
                  </a:cubicBezTo>
                  <a:lnTo>
                    <a:pt x="93235" y="80076"/>
                  </a:lnTo>
                  <a:lnTo>
                    <a:pt x="104547" y="80076"/>
                  </a:lnTo>
                  <a:cubicBezTo>
                    <a:pt x="109012" y="80076"/>
                    <a:pt x="113180" y="82755"/>
                    <a:pt x="115264" y="86922"/>
                  </a:cubicBezTo>
                  <a:cubicBezTo>
                    <a:pt x="117347" y="90792"/>
                    <a:pt x="116752" y="95555"/>
                    <a:pt x="114073" y="99127"/>
                  </a:cubicBezTo>
                  <a:lnTo>
                    <a:pt x="67635" y="161045"/>
                  </a:lnTo>
                  <a:cubicBezTo>
                    <a:pt x="65551" y="164022"/>
                    <a:pt x="61979" y="165808"/>
                    <a:pt x="58109" y="165808"/>
                  </a:cubicBezTo>
                  <a:cubicBezTo>
                    <a:pt x="54537" y="165808"/>
                    <a:pt x="50965" y="164022"/>
                    <a:pt x="48583" y="161045"/>
                  </a:cubicBezTo>
                  <a:lnTo>
                    <a:pt x="2443" y="99127"/>
                  </a:lnTo>
                  <a:cubicBezTo>
                    <a:pt x="-236" y="95555"/>
                    <a:pt x="-832" y="90792"/>
                    <a:pt x="1252" y="86922"/>
                  </a:cubicBezTo>
                  <a:cubicBezTo>
                    <a:pt x="3336" y="82755"/>
                    <a:pt x="7503" y="80076"/>
                    <a:pt x="11969" y="80076"/>
                  </a:cubicBezTo>
                  <a:lnTo>
                    <a:pt x="23280" y="80076"/>
                  </a:lnTo>
                  <a:lnTo>
                    <a:pt x="23280" y="30363"/>
                  </a:lnTo>
                  <a:cubicBezTo>
                    <a:pt x="23280" y="23814"/>
                    <a:pt x="28341" y="18456"/>
                    <a:pt x="35188" y="18456"/>
                  </a:cubicBezTo>
                  <a:close/>
                  <a:moveTo>
                    <a:pt x="185218" y="0"/>
                  </a:moveTo>
                  <a:lnTo>
                    <a:pt x="245349" y="0"/>
                  </a:lnTo>
                  <a:cubicBezTo>
                    <a:pt x="251898" y="0"/>
                    <a:pt x="257257" y="5358"/>
                    <a:pt x="257257" y="11907"/>
                  </a:cubicBezTo>
                  <a:lnTo>
                    <a:pt x="257257" y="80076"/>
                  </a:lnTo>
                  <a:lnTo>
                    <a:pt x="275415" y="80076"/>
                  </a:lnTo>
                  <a:cubicBezTo>
                    <a:pt x="279880" y="80076"/>
                    <a:pt x="284048" y="82755"/>
                    <a:pt x="286132" y="86923"/>
                  </a:cubicBezTo>
                  <a:cubicBezTo>
                    <a:pt x="288215" y="90792"/>
                    <a:pt x="287620" y="95555"/>
                    <a:pt x="284941" y="99127"/>
                  </a:cubicBezTo>
                  <a:lnTo>
                    <a:pt x="224809" y="179501"/>
                  </a:lnTo>
                  <a:cubicBezTo>
                    <a:pt x="222726" y="182478"/>
                    <a:pt x="219154" y="184264"/>
                    <a:pt x="215284" y="184264"/>
                  </a:cubicBezTo>
                  <a:cubicBezTo>
                    <a:pt x="211712" y="184264"/>
                    <a:pt x="208139" y="182478"/>
                    <a:pt x="205758" y="179501"/>
                  </a:cubicBezTo>
                  <a:lnTo>
                    <a:pt x="145627" y="99127"/>
                  </a:lnTo>
                  <a:cubicBezTo>
                    <a:pt x="142947" y="95555"/>
                    <a:pt x="142650" y="90792"/>
                    <a:pt x="144733" y="86923"/>
                  </a:cubicBezTo>
                  <a:cubicBezTo>
                    <a:pt x="146520" y="82755"/>
                    <a:pt x="150687" y="80076"/>
                    <a:pt x="155152" y="80076"/>
                  </a:cubicBezTo>
                  <a:lnTo>
                    <a:pt x="173311" y="80076"/>
                  </a:lnTo>
                  <a:lnTo>
                    <a:pt x="173311" y="11907"/>
                  </a:lnTo>
                  <a:cubicBezTo>
                    <a:pt x="173311" y="5358"/>
                    <a:pt x="178669" y="0"/>
                    <a:pt x="185218" y="0"/>
                  </a:cubicBezTo>
                  <a:close/>
                </a:path>
              </a:pathLst>
            </a:custGeom>
            <a:solidFill>
              <a:schemeClr val="bg2"/>
            </a:solidFill>
            <a:ln w="2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AA3D9078-7F05-7046-EF13-376B9F89CF00}"/>
                </a:ext>
              </a:extLst>
            </p:cNvPr>
            <p:cNvSpPr/>
            <p:nvPr/>
          </p:nvSpPr>
          <p:spPr>
            <a:xfrm>
              <a:off x="7161480" y="1527201"/>
              <a:ext cx="384305" cy="60727"/>
            </a:xfrm>
            <a:custGeom>
              <a:avLst/>
              <a:gdLst>
                <a:gd name="connsiteX0" fmla="*/ 326257 w 384305"/>
                <a:gd name="connsiteY0" fmla="*/ 18456 h 60727"/>
                <a:gd name="connsiteX1" fmla="*/ 372398 w 384305"/>
                <a:gd name="connsiteY1" fmla="*/ 18456 h 60727"/>
                <a:gd name="connsiteX2" fmla="*/ 384305 w 384305"/>
                <a:gd name="connsiteY2" fmla="*/ 30363 h 60727"/>
                <a:gd name="connsiteX3" fmla="*/ 384305 w 384305"/>
                <a:gd name="connsiteY3" fmla="*/ 60727 h 60727"/>
                <a:gd name="connsiteX4" fmla="*/ 372398 w 384305"/>
                <a:gd name="connsiteY4" fmla="*/ 48819 h 60727"/>
                <a:gd name="connsiteX5" fmla="*/ 326257 w 384305"/>
                <a:gd name="connsiteY5" fmla="*/ 48819 h 60727"/>
                <a:gd name="connsiteX6" fmla="*/ 314350 w 384305"/>
                <a:gd name="connsiteY6" fmla="*/ 60727 h 60727"/>
                <a:gd name="connsiteX7" fmla="*/ 314350 w 384305"/>
                <a:gd name="connsiteY7" fmla="*/ 30363 h 60727"/>
                <a:gd name="connsiteX8" fmla="*/ 326257 w 384305"/>
                <a:gd name="connsiteY8" fmla="*/ 18456 h 60727"/>
                <a:gd name="connsiteX9" fmla="*/ 11907 w 384305"/>
                <a:gd name="connsiteY9" fmla="*/ 18456 h 60727"/>
                <a:gd name="connsiteX10" fmla="*/ 58048 w 384305"/>
                <a:gd name="connsiteY10" fmla="*/ 18456 h 60727"/>
                <a:gd name="connsiteX11" fmla="*/ 69955 w 384305"/>
                <a:gd name="connsiteY11" fmla="*/ 30363 h 60727"/>
                <a:gd name="connsiteX12" fmla="*/ 69955 w 384305"/>
                <a:gd name="connsiteY12" fmla="*/ 60727 h 60727"/>
                <a:gd name="connsiteX13" fmla="*/ 58048 w 384305"/>
                <a:gd name="connsiteY13" fmla="*/ 48819 h 60727"/>
                <a:gd name="connsiteX14" fmla="*/ 11907 w 384305"/>
                <a:gd name="connsiteY14" fmla="*/ 48819 h 60727"/>
                <a:gd name="connsiteX15" fmla="*/ 0 w 384305"/>
                <a:gd name="connsiteY15" fmla="*/ 60727 h 60727"/>
                <a:gd name="connsiteX16" fmla="*/ 0 w 384305"/>
                <a:gd name="connsiteY16" fmla="*/ 30363 h 60727"/>
                <a:gd name="connsiteX17" fmla="*/ 11907 w 384305"/>
                <a:gd name="connsiteY17" fmla="*/ 18456 h 60727"/>
                <a:gd name="connsiteX18" fmla="*/ 161938 w 384305"/>
                <a:gd name="connsiteY18" fmla="*/ 0 h 60727"/>
                <a:gd name="connsiteX19" fmla="*/ 222070 w 384305"/>
                <a:gd name="connsiteY19" fmla="*/ 0 h 60727"/>
                <a:gd name="connsiteX20" fmla="*/ 233977 w 384305"/>
                <a:gd name="connsiteY20" fmla="*/ 11907 h 60727"/>
                <a:gd name="connsiteX21" fmla="*/ 233977 w 384305"/>
                <a:gd name="connsiteY21" fmla="*/ 42271 h 60727"/>
                <a:gd name="connsiteX22" fmla="*/ 222070 w 384305"/>
                <a:gd name="connsiteY22" fmla="*/ 30363 h 60727"/>
                <a:gd name="connsiteX23" fmla="*/ 161938 w 384305"/>
                <a:gd name="connsiteY23" fmla="*/ 30363 h 60727"/>
                <a:gd name="connsiteX24" fmla="*/ 150031 w 384305"/>
                <a:gd name="connsiteY24" fmla="*/ 42271 h 60727"/>
                <a:gd name="connsiteX25" fmla="*/ 150031 w 384305"/>
                <a:gd name="connsiteY25" fmla="*/ 11907 h 60727"/>
                <a:gd name="connsiteX26" fmla="*/ 161938 w 384305"/>
                <a:gd name="connsiteY26" fmla="*/ 0 h 6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4305" h="60727">
                  <a:moveTo>
                    <a:pt x="326257" y="18456"/>
                  </a:moveTo>
                  <a:lnTo>
                    <a:pt x="372398" y="18456"/>
                  </a:lnTo>
                  <a:cubicBezTo>
                    <a:pt x="378947" y="18456"/>
                    <a:pt x="384305" y="23814"/>
                    <a:pt x="384305" y="30363"/>
                  </a:cubicBezTo>
                  <a:lnTo>
                    <a:pt x="384305" y="60727"/>
                  </a:lnTo>
                  <a:cubicBezTo>
                    <a:pt x="384305" y="53880"/>
                    <a:pt x="378947" y="48819"/>
                    <a:pt x="372398" y="48819"/>
                  </a:cubicBezTo>
                  <a:lnTo>
                    <a:pt x="326257" y="48819"/>
                  </a:lnTo>
                  <a:cubicBezTo>
                    <a:pt x="319411" y="48819"/>
                    <a:pt x="314350" y="53880"/>
                    <a:pt x="314350" y="60727"/>
                  </a:cubicBezTo>
                  <a:lnTo>
                    <a:pt x="314350" y="30363"/>
                  </a:lnTo>
                  <a:cubicBezTo>
                    <a:pt x="314350" y="23814"/>
                    <a:pt x="319411" y="18456"/>
                    <a:pt x="326257" y="18456"/>
                  </a:cubicBezTo>
                  <a:close/>
                  <a:moveTo>
                    <a:pt x="11907" y="18456"/>
                  </a:moveTo>
                  <a:lnTo>
                    <a:pt x="58048" y="18456"/>
                  </a:lnTo>
                  <a:cubicBezTo>
                    <a:pt x="64597" y="18456"/>
                    <a:pt x="69955" y="23814"/>
                    <a:pt x="69955" y="30363"/>
                  </a:cubicBezTo>
                  <a:lnTo>
                    <a:pt x="69955" y="60727"/>
                  </a:lnTo>
                  <a:cubicBezTo>
                    <a:pt x="69955" y="53880"/>
                    <a:pt x="64597" y="48819"/>
                    <a:pt x="58048" y="48819"/>
                  </a:cubicBezTo>
                  <a:lnTo>
                    <a:pt x="11907" y="48819"/>
                  </a:lnTo>
                  <a:cubicBezTo>
                    <a:pt x="5061" y="48819"/>
                    <a:pt x="0" y="53880"/>
                    <a:pt x="0" y="60727"/>
                  </a:cubicBezTo>
                  <a:lnTo>
                    <a:pt x="0" y="30363"/>
                  </a:lnTo>
                  <a:cubicBezTo>
                    <a:pt x="0" y="23814"/>
                    <a:pt x="5061" y="18456"/>
                    <a:pt x="11907" y="18456"/>
                  </a:cubicBezTo>
                  <a:close/>
                  <a:moveTo>
                    <a:pt x="161938" y="0"/>
                  </a:moveTo>
                  <a:lnTo>
                    <a:pt x="222070" y="0"/>
                  </a:lnTo>
                  <a:cubicBezTo>
                    <a:pt x="228619" y="0"/>
                    <a:pt x="233977" y="5358"/>
                    <a:pt x="233977" y="11907"/>
                  </a:cubicBezTo>
                  <a:lnTo>
                    <a:pt x="233977" y="42271"/>
                  </a:lnTo>
                  <a:cubicBezTo>
                    <a:pt x="233977" y="35722"/>
                    <a:pt x="228619" y="30363"/>
                    <a:pt x="222070" y="30363"/>
                  </a:cubicBezTo>
                  <a:lnTo>
                    <a:pt x="161938" y="30363"/>
                  </a:lnTo>
                  <a:cubicBezTo>
                    <a:pt x="155389" y="30363"/>
                    <a:pt x="150031" y="35722"/>
                    <a:pt x="150031" y="42271"/>
                  </a:cubicBezTo>
                  <a:lnTo>
                    <a:pt x="150031" y="11907"/>
                  </a:lnTo>
                  <a:cubicBezTo>
                    <a:pt x="150031" y="5358"/>
                    <a:pt x="155389" y="0"/>
                    <a:pt x="16193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2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933F15A-688C-7C6B-EE09-EEFE961A2BEB}"/>
              </a:ext>
            </a:extLst>
          </p:cNvPr>
          <p:cNvGrpSpPr/>
          <p:nvPr/>
        </p:nvGrpSpPr>
        <p:grpSpPr>
          <a:xfrm>
            <a:off x="2504763" y="1195831"/>
            <a:ext cx="226965" cy="238169"/>
            <a:chOff x="3041492" y="8499993"/>
            <a:chExt cx="273515" cy="287016"/>
          </a:xfrm>
        </p:grpSpPr>
        <p:sp>
          <p:nvSpPr>
            <p:cNvPr id="50" name="Freeform: Shape 1096">
              <a:extLst>
                <a:ext uri="{FF2B5EF4-FFF2-40B4-BE49-F238E27FC236}">
                  <a16:creationId xmlns:a16="http://schemas.microsoft.com/office/drawing/2014/main" id="{036FEABB-74B7-89F1-40DD-DFDE30DF5C7F}"/>
                </a:ext>
              </a:extLst>
            </p:cNvPr>
            <p:cNvSpPr/>
            <p:nvPr/>
          </p:nvSpPr>
          <p:spPr>
            <a:xfrm>
              <a:off x="3041492" y="8499993"/>
              <a:ext cx="273515" cy="287009"/>
            </a:xfrm>
            <a:custGeom>
              <a:avLst/>
              <a:gdLst>
                <a:gd name="connsiteX0" fmla="*/ 141961 w 273515"/>
                <a:gd name="connsiteY0" fmla="*/ 4162 h 287009"/>
                <a:gd name="connsiteX1" fmla="*/ 214453 w 273515"/>
                <a:gd name="connsiteY1" fmla="*/ 27715 h 287009"/>
                <a:gd name="connsiteX2" fmla="*/ 222875 w 273515"/>
                <a:gd name="connsiteY2" fmla="*/ 33831 h 287009"/>
                <a:gd name="connsiteX3" fmla="*/ 267675 w 273515"/>
                <a:gd name="connsiteY3" fmla="*/ 95495 h 287009"/>
                <a:gd name="connsiteX4" fmla="*/ 270891 w 273515"/>
                <a:gd name="connsiteY4" fmla="*/ 105394 h 287009"/>
                <a:gd name="connsiteX5" fmla="*/ 270891 w 273515"/>
                <a:gd name="connsiteY5" fmla="*/ 181616 h 287009"/>
                <a:gd name="connsiteX6" fmla="*/ 267675 w 273515"/>
                <a:gd name="connsiteY6" fmla="*/ 191514 h 287009"/>
                <a:gd name="connsiteX7" fmla="*/ 222875 w 273515"/>
                <a:gd name="connsiteY7" fmla="*/ 253179 h 287009"/>
                <a:gd name="connsiteX8" fmla="*/ 214453 w 273515"/>
                <a:gd name="connsiteY8" fmla="*/ 259295 h 287009"/>
                <a:gd name="connsiteX9" fmla="*/ 141961 w 273515"/>
                <a:gd name="connsiteY9" fmla="*/ 282848 h 287009"/>
                <a:gd name="connsiteX10" fmla="*/ 131555 w 273515"/>
                <a:gd name="connsiteY10" fmla="*/ 282848 h 287009"/>
                <a:gd name="connsiteX11" fmla="*/ 59063 w 273515"/>
                <a:gd name="connsiteY11" fmla="*/ 259295 h 287009"/>
                <a:gd name="connsiteX12" fmla="*/ 50640 w 273515"/>
                <a:gd name="connsiteY12" fmla="*/ 253179 h 287009"/>
                <a:gd name="connsiteX13" fmla="*/ 5840 w 273515"/>
                <a:gd name="connsiteY13" fmla="*/ 191514 h 287009"/>
                <a:gd name="connsiteX14" fmla="*/ 2624 w 273515"/>
                <a:gd name="connsiteY14" fmla="*/ 181616 h 287009"/>
                <a:gd name="connsiteX15" fmla="*/ 2624 w 273515"/>
                <a:gd name="connsiteY15" fmla="*/ 105394 h 287009"/>
                <a:gd name="connsiteX16" fmla="*/ 5840 w 273515"/>
                <a:gd name="connsiteY16" fmla="*/ 95495 h 287009"/>
                <a:gd name="connsiteX17" fmla="*/ 50640 w 273515"/>
                <a:gd name="connsiteY17" fmla="*/ 33831 h 287009"/>
                <a:gd name="connsiteX18" fmla="*/ 59063 w 273515"/>
                <a:gd name="connsiteY18" fmla="*/ 27715 h 287009"/>
                <a:gd name="connsiteX19" fmla="*/ 131555 w 273515"/>
                <a:gd name="connsiteY19" fmla="*/ 4162 h 287009"/>
                <a:gd name="connsiteX20" fmla="*/ 141961 w 273515"/>
                <a:gd name="connsiteY20" fmla="*/ 4162 h 28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3515" h="287009">
                  <a:moveTo>
                    <a:pt x="141961" y="4162"/>
                  </a:moveTo>
                  <a:cubicBezTo>
                    <a:pt x="149375" y="36968"/>
                    <a:pt x="189179" y="49898"/>
                    <a:pt x="214453" y="27715"/>
                  </a:cubicBezTo>
                  <a:cubicBezTo>
                    <a:pt x="218723" y="23965"/>
                    <a:pt x="225122" y="28611"/>
                    <a:pt x="222875" y="33831"/>
                  </a:cubicBezTo>
                  <a:cubicBezTo>
                    <a:pt x="209583" y="64726"/>
                    <a:pt x="234184" y="98586"/>
                    <a:pt x="267675" y="95495"/>
                  </a:cubicBezTo>
                  <a:cubicBezTo>
                    <a:pt x="273336" y="94975"/>
                    <a:pt x="275781" y="102487"/>
                    <a:pt x="270891" y="105394"/>
                  </a:cubicBezTo>
                  <a:cubicBezTo>
                    <a:pt x="241980" y="122581"/>
                    <a:pt x="241980" y="164435"/>
                    <a:pt x="270891" y="181616"/>
                  </a:cubicBezTo>
                  <a:cubicBezTo>
                    <a:pt x="275781" y="184522"/>
                    <a:pt x="273336" y="192035"/>
                    <a:pt x="267675" y="191514"/>
                  </a:cubicBezTo>
                  <a:cubicBezTo>
                    <a:pt x="234184" y="188424"/>
                    <a:pt x="209583" y="222284"/>
                    <a:pt x="222875" y="253179"/>
                  </a:cubicBezTo>
                  <a:cubicBezTo>
                    <a:pt x="225122" y="258405"/>
                    <a:pt x="218723" y="263044"/>
                    <a:pt x="214453" y="259295"/>
                  </a:cubicBezTo>
                  <a:cubicBezTo>
                    <a:pt x="189179" y="237112"/>
                    <a:pt x="149368" y="250048"/>
                    <a:pt x="141961" y="282848"/>
                  </a:cubicBezTo>
                  <a:cubicBezTo>
                    <a:pt x="140708" y="288397"/>
                    <a:pt x="132807" y="288397"/>
                    <a:pt x="131555" y="282848"/>
                  </a:cubicBezTo>
                  <a:cubicBezTo>
                    <a:pt x="124147" y="250042"/>
                    <a:pt x="84343" y="237112"/>
                    <a:pt x="59063" y="259295"/>
                  </a:cubicBezTo>
                  <a:cubicBezTo>
                    <a:pt x="54792" y="263044"/>
                    <a:pt x="48393" y="258405"/>
                    <a:pt x="50640" y="253179"/>
                  </a:cubicBezTo>
                  <a:cubicBezTo>
                    <a:pt x="63933" y="222284"/>
                    <a:pt x="39331" y="188424"/>
                    <a:pt x="5840" y="191514"/>
                  </a:cubicBezTo>
                  <a:cubicBezTo>
                    <a:pt x="179" y="192035"/>
                    <a:pt x="-2266" y="184522"/>
                    <a:pt x="2624" y="181616"/>
                  </a:cubicBezTo>
                  <a:cubicBezTo>
                    <a:pt x="31535" y="164435"/>
                    <a:pt x="31535" y="122581"/>
                    <a:pt x="2624" y="105394"/>
                  </a:cubicBezTo>
                  <a:cubicBezTo>
                    <a:pt x="-2259" y="102487"/>
                    <a:pt x="179" y="94975"/>
                    <a:pt x="5840" y="95495"/>
                  </a:cubicBezTo>
                  <a:cubicBezTo>
                    <a:pt x="39331" y="98586"/>
                    <a:pt x="63933" y="64726"/>
                    <a:pt x="50640" y="33831"/>
                  </a:cubicBezTo>
                  <a:cubicBezTo>
                    <a:pt x="48393" y="28611"/>
                    <a:pt x="54792" y="23965"/>
                    <a:pt x="59063" y="27715"/>
                  </a:cubicBezTo>
                  <a:cubicBezTo>
                    <a:pt x="84343" y="49898"/>
                    <a:pt x="124147" y="36968"/>
                    <a:pt x="131555" y="4162"/>
                  </a:cubicBezTo>
                  <a:cubicBezTo>
                    <a:pt x="132807" y="-1387"/>
                    <a:pt x="140708" y="-1387"/>
                    <a:pt x="141961" y="4162"/>
                  </a:cubicBezTo>
                  <a:close/>
                </a:path>
              </a:pathLst>
            </a:custGeom>
            <a:solidFill>
              <a:srgbClr val="FFC000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  <p:sp>
          <p:nvSpPr>
            <p:cNvPr id="51" name="Freeform: Shape 1097">
              <a:extLst>
                <a:ext uri="{FF2B5EF4-FFF2-40B4-BE49-F238E27FC236}">
                  <a16:creationId xmlns:a16="http://schemas.microsoft.com/office/drawing/2014/main" id="{8DE76953-B857-19B6-50DF-2E1FE733C8F1}"/>
                </a:ext>
              </a:extLst>
            </p:cNvPr>
            <p:cNvSpPr/>
            <p:nvPr/>
          </p:nvSpPr>
          <p:spPr>
            <a:xfrm>
              <a:off x="3153909" y="8499993"/>
              <a:ext cx="161098" cy="287016"/>
            </a:xfrm>
            <a:custGeom>
              <a:avLst/>
              <a:gdLst>
                <a:gd name="connsiteX0" fmla="*/ 158474 w 161098"/>
                <a:gd name="connsiteY0" fmla="*/ 181616 h 287016"/>
                <a:gd name="connsiteX1" fmla="*/ 158474 w 161098"/>
                <a:gd name="connsiteY1" fmla="*/ 105394 h 287016"/>
                <a:gd name="connsiteX2" fmla="*/ 155258 w 161098"/>
                <a:gd name="connsiteY2" fmla="*/ 95502 h 287016"/>
                <a:gd name="connsiteX3" fmla="*/ 110458 w 161098"/>
                <a:gd name="connsiteY3" fmla="*/ 33831 h 287016"/>
                <a:gd name="connsiteX4" fmla="*/ 102036 w 161098"/>
                <a:gd name="connsiteY4" fmla="*/ 27715 h 287016"/>
                <a:gd name="connsiteX5" fmla="*/ 29544 w 161098"/>
                <a:gd name="connsiteY5" fmla="*/ 4162 h 287016"/>
                <a:gd name="connsiteX6" fmla="*/ 19138 w 161098"/>
                <a:gd name="connsiteY6" fmla="*/ 4162 h 287016"/>
                <a:gd name="connsiteX7" fmla="*/ 0 w 161098"/>
                <a:gd name="connsiteY7" fmla="*/ 31623 h 287016"/>
                <a:gd name="connsiteX8" fmla="*/ 53690 w 161098"/>
                <a:gd name="connsiteY8" fmla="*/ 143511 h 287016"/>
                <a:gd name="connsiteX9" fmla="*/ 0 w 161098"/>
                <a:gd name="connsiteY9" fmla="*/ 255400 h 287016"/>
                <a:gd name="connsiteX10" fmla="*/ 19138 w 161098"/>
                <a:gd name="connsiteY10" fmla="*/ 282854 h 287016"/>
                <a:gd name="connsiteX11" fmla="*/ 29544 w 161098"/>
                <a:gd name="connsiteY11" fmla="*/ 282854 h 287016"/>
                <a:gd name="connsiteX12" fmla="*/ 102036 w 161098"/>
                <a:gd name="connsiteY12" fmla="*/ 259301 h 287016"/>
                <a:gd name="connsiteX13" fmla="*/ 110458 w 161098"/>
                <a:gd name="connsiteY13" fmla="*/ 253185 h 287016"/>
                <a:gd name="connsiteX14" fmla="*/ 155258 w 161098"/>
                <a:gd name="connsiteY14" fmla="*/ 191521 h 287016"/>
                <a:gd name="connsiteX15" fmla="*/ 158474 w 161098"/>
                <a:gd name="connsiteY15" fmla="*/ 181616 h 287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1098" h="287016">
                  <a:moveTo>
                    <a:pt x="158474" y="181616"/>
                  </a:moveTo>
                  <a:cubicBezTo>
                    <a:pt x="129563" y="164435"/>
                    <a:pt x="129563" y="122581"/>
                    <a:pt x="158474" y="105394"/>
                  </a:cubicBezTo>
                  <a:cubicBezTo>
                    <a:pt x="163364" y="102494"/>
                    <a:pt x="160919" y="94975"/>
                    <a:pt x="155258" y="95502"/>
                  </a:cubicBezTo>
                  <a:cubicBezTo>
                    <a:pt x="121774" y="98593"/>
                    <a:pt x="97172" y="64726"/>
                    <a:pt x="110458" y="33831"/>
                  </a:cubicBezTo>
                  <a:cubicBezTo>
                    <a:pt x="112706" y="28611"/>
                    <a:pt x="106313" y="23965"/>
                    <a:pt x="102036" y="27715"/>
                  </a:cubicBezTo>
                  <a:cubicBezTo>
                    <a:pt x="76763" y="49904"/>
                    <a:pt x="36958" y="36968"/>
                    <a:pt x="29544" y="4162"/>
                  </a:cubicBezTo>
                  <a:cubicBezTo>
                    <a:pt x="28292" y="-1387"/>
                    <a:pt x="20390" y="-1387"/>
                    <a:pt x="19138" y="4162"/>
                  </a:cubicBezTo>
                  <a:cubicBezTo>
                    <a:pt x="16396" y="16294"/>
                    <a:pt x="9226" y="25692"/>
                    <a:pt x="0" y="31623"/>
                  </a:cubicBezTo>
                  <a:cubicBezTo>
                    <a:pt x="32727" y="57925"/>
                    <a:pt x="53690" y="98257"/>
                    <a:pt x="53690" y="143511"/>
                  </a:cubicBezTo>
                  <a:cubicBezTo>
                    <a:pt x="53690" y="188760"/>
                    <a:pt x="32727" y="229098"/>
                    <a:pt x="0" y="255400"/>
                  </a:cubicBezTo>
                  <a:cubicBezTo>
                    <a:pt x="9226" y="261324"/>
                    <a:pt x="16396" y="270729"/>
                    <a:pt x="19138" y="282854"/>
                  </a:cubicBezTo>
                  <a:cubicBezTo>
                    <a:pt x="20390" y="288403"/>
                    <a:pt x="28298" y="288403"/>
                    <a:pt x="29544" y="282854"/>
                  </a:cubicBezTo>
                  <a:cubicBezTo>
                    <a:pt x="36958" y="250048"/>
                    <a:pt x="76763" y="237119"/>
                    <a:pt x="102036" y="259301"/>
                  </a:cubicBezTo>
                  <a:cubicBezTo>
                    <a:pt x="106313" y="263051"/>
                    <a:pt x="112706" y="258411"/>
                    <a:pt x="110458" y="253185"/>
                  </a:cubicBezTo>
                  <a:cubicBezTo>
                    <a:pt x="97172" y="222291"/>
                    <a:pt x="121774" y="188430"/>
                    <a:pt x="155258" y="191521"/>
                  </a:cubicBezTo>
                  <a:cubicBezTo>
                    <a:pt x="160919" y="192042"/>
                    <a:pt x="163364" y="184522"/>
                    <a:pt x="158474" y="181616"/>
                  </a:cubicBezTo>
                  <a:close/>
                </a:path>
              </a:pathLst>
            </a:custGeom>
            <a:solidFill>
              <a:schemeClr val="bg1">
                <a:alpha val="27000"/>
              </a:schemeClr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  <p:sp>
          <p:nvSpPr>
            <p:cNvPr id="52" name="Freeform: Shape 1098">
              <a:extLst>
                <a:ext uri="{FF2B5EF4-FFF2-40B4-BE49-F238E27FC236}">
                  <a16:creationId xmlns:a16="http://schemas.microsoft.com/office/drawing/2014/main" id="{8BFC96CE-E86E-63D6-6C8A-876AE5FBE35B}"/>
                </a:ext>
              </a:extLst>
            </p:cNvPr>
            <p:cNvSpPr/>
            <p:nvPr/>
          </p:nvSpPr>
          <p:spPr>
            <a:xfrm>
              <a:off x="3100139" y="8565393"/>
              <a:ext cx="156222" cy="156212"/>
            </a:xfrm>
            <a:custGeom>
              <a:avLst/>
              <a:gdLst>
                <a:gd name="connsiteX0" fmla="*/ 117668 w 117667"/>
                <a:gd name="connsiteY0" fmla="*/ 58831 h 117661"/>
                <a:gd name="connsiteX1" fmla="*/ 58831 w 117667"/>
                <a:gd name="connsiteY1" fmla="*/ 117661 h 117661"/>
                <a:gd name="connsiteX2" fmla="*/ 0 w 117667"/>
                <a:gd name="connsiteY2" fmla="*/ 58831 h 117661"/>
                <a:gd name="connsiteX3" fmla="*/ 58831 w 117667"/>
                <a:gd name="connsiteY3" fmla="*/ 0 h 117661"/>
                <a:gd name="connsiteX4" fmla="*/ 117668 w 117667"/>
                <a:gd name="connsiteY4" fmla="*/ 58831 h 11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667" h="117661">
                  <a:moveTo>
                    <a:pt x="117668" y="58831"/>
                  </a:moveTo>
                  <a:cubicBezTo>
                    <a:pt x="117668" y="91327"/>
                    <a:pt x="91327" y="117661"/>
                    <a:pt x="58831" y="117661"/>
                  </a:cubicBezTo>
                  <a:cubicBezTo>
                    <a:pt x="26341" y="117661"/>
                    <a:pt x="0" y="91327"/>
                    <a:pt x="0" y="58831"/>
                  </a:cubicBezTo>
                  <a:cubicBezTo>
                    <a:pt x="0" y="26341"/>
                    <a:pt x="26341" y="0"/>
                    <a:pt x="58831" y="0"/>
                  </a:cubicBezTo>
                  <a:cubicBezTo>
                    <a:pt x="91327" y="0"/>
                    <a:pt x="117668" y="26341"/>
                    <a:pt x="117668" y="58831"/>
                  </a:cubicBezTo>
                  <a:close/>
                </a:path>
              </a:pathLst>
            </a:custGeom>
            <a:solidFill>
              <a:srgbClr val="F59A1D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</p:grpSp>
      <p:sp>
        <p:nvSpPr>
          <p:cNvPr id="53" name="Freeform: Shape 1112">
            <a:extLst>
              <a:ext uri="{FF2B5EF4-FFF2-40B4-BE49-F238E27FC236}">
                <a16:creationId xmlns:a16="http://schemas.microsoft.com/office/drawing/2014/main" id="{986A9FE3-70FF-F561-26BB-24E8599461ED}"/>
              </a:ext>
            </a:extLst>
          </p:cNvPr>
          <p:cNvSpPr/>
          <p:nvPr/>
        </p:nvSpPr>
        <p:spPr>
          <a:xfrm>
            <a:off x="3019327" y="1200674"/>
            <a:ext cx="84386" cy="372304"/>
          </a:xfrm>
          <a:custGeom>
            <a:avLst/>
            <a:gdLst>
              <a:gd name="connsiteX0" fmla="*/ 13035 w 101693"/>
              <a:gd name="connsiteY0" fmla="*/ 422590 h 448661"/>
              <a:gd name="connsiteX1" fmla="*/ 59536 w 101693"/>
              <a:gd name="connsiteY1" fmla="*/ 422590 h 448661"/>
              <a:gd name="connsiteX2" fmla="*/ 72571 w 101693"/>
              <a:gd name="connsiteY2" fmla="*/ 435625 h 448661"/>
              <a:gd name="connsiteX3" fmla="*/ 59536 w 101693"/>
              <a:gd name="connsiteY3" fmla="*/ 448661 h 448661"/>
              <a:gd name="connsiteX4" fmla="*/ 13035 w 101693"/>
              <a:gd name="connsiteY4" fmla="*/ 448661 h 448661"/>
              <a:gd name="connsiteX5" fmla="*/ 0 w 101693"/>
              <a:gd name="connsiteY5" fmla="*/ 435625 h 448661"/>
              <a:gd name="connsiteX6" fmla="*/ 13035 w 101693"/>
              <a:gd name="connsiteY6" fmla="*/ 422590 h 448661"/>
              <a:gd name="connsiteX7" fmla="*/ 13035 w 101693"/>
              <a:gd name="connsiteY7" fmla="*/ 316942 h 448661"/>
              <a:gd name="connsiteX8" fmla="*/ 47370 w 101693"/>
              <a:gd name="connsiteY8" fmla="*/ 316942 h 448661"/>
              <a:gd name="connsiteX9" fmla="*/ 60406 w 101693"/>
              <a:gd name="connsiteY9" fmla="*/ 329977 h 448661"/>
              <a:gd name="connsiteX10" fmla="*/ 47370 w 101693"/>
              <a:gd name="connsiteY10" fmla="*/ 343013 h 448661"/>
              <a:gd name="connsiteX11" fmla="*/ 13035 w 101693"/>
              <a:gd name="connsiteY11" fmla="*/ 343013 h 448661"/>
              <a:gd name="connsiteX12" fmla="*/ 0 w 101693"/>
              <a:gd name="connsiteY12" fmla="*/ 329977 h 448661"/>
              <a:gd name="connsiteX13" fmla="*/ 13035 w 101693"/>
              <a:gd name="connsiteY13" fmla="*/ 316942 h 448661"/>
              <a:gd name="connsiteX14" fmla="*/ 13035 w 101693"/>
              <a:gd name="connsiteY14" fmla="*/ 211295 h 448661"/>
              <a:gd name="connsiteX15" fmla="*/ 88658 w 101693"/>
              <a:gd name="connsiteY15" fmla="*/ 211295 h 448661"/>
              <a:gd name="connsiteX16" fmla="*/ 101693 w 101693"/>
              <a:gd name="connsiteY16" fmla="*/ 224330 h 448661"/>
              <a:gd name="connsiteX17" fmla="*/ 88658 w 101693"/>
              <a:gd name="connsiteY17" fmla="*/ 237366 h 448661"/>
              <a:gd name="connsiteX18" fmla="*/ 13035 w 101693"/>
              <a:gd name="connsiteY18" fmla="*/ 237366 h 448661"/>
              <a:gd name="connsiteX19" fmla="*/ 0 w 101693"/>
              <a:gd name="connsiteY19" fmla="*/ 224330 h 448661"/>
              <a:gd name="connsiteX20" fmla="*/ 13035 w 101693"/>
              <a:gd name="connsiteY20" fmla="*/ 211295 h 448661"/>
              <a:gd name="connsiteX21" fmla="*/ 13035 w 101693"/>
              <a:gd name="connsiteY21" fmla="*/ 105648 h 448661"/>
              <a:gd name="connsiteX22" fmla="*/ 47370 w 101693"/>
              <a:gd name="connsiteY22" fmla="*/ 105648 h 448661"/>
              <a:gd name="connsiteX23" fmla="*/ 60406 w 101693"/>
              <a:gd name="connsiteY23" fmla="*/ 118683 h 448661"/>
              <a:gd name="connsiteX24" fmla="*/ 47370 w 101693"/>
              <a:gd name="connsiteY24" fmla="*/ 131719 h 448661"/>
              <a:gd name="connsiteX25" fmla="*/ 13035 w 101693"/>
              <a:gd name="connsiteY25" fmla="*/ 131719 h 448661"/>
              <a:gd name="connsiteX26" fmla="*/ 0 w 101693"/>
              <a:gd name="connsiteY26" fmla="*/ 118683 h 448661"/>
              <a:gd name="connsiteX27" fmla="*/ 13035 w 101693"/>
              <a:gd name="connsiteY27" fmla="*/ 105648 h 448661"/>
              <a:gd name="connsiteX28" fmla="*/ 13035 w 101693"/>
              <a:gd name="connsiteY28" fmla="*/ 0 h 448661"/>
              <a:gd name="connsiteX29" fmla="*/ 59536 w 101693"/>
              <a:gd name="connsiteY29" fmla="*/ 0 h 448661"/>
              <a:gd name="connsiteX30" fmla="*/ 72571 w 101693"/>
              <a:gd name="connsiteY30" fmla="*/ 13035 h 448661"/>
              <a:gd name="connsiteX31" fmla="*/ 59536 w 101693"/>
              <a:gd name="connsiteY31" fmla="*/ 26071 h 448661"/>
              <a:gd name="connsiteX32" fmla="*/ 13035 w 101693"/>
              <a:gd name="connsiteY32" fmla="*/ 26071 h 448661"/>
              <a:gd name="connsiteX33" fmla="*/ 0 w 101693"/>
              <a:gd name="connsiteY33" fmla="*/ 13035 h 448661"/>
              <a:gd name="connsiteX34" fmla="*/ 13035 w 101693"/>
              <a:gd name="connsiteY34" fmla="*/ 0 h 44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693" h="448661">
                <a:moveTo>
                  <a:pt x="13035" y="422590"/>
                </a:moveTo>
                <a:lnTo>
                  <a:pt x="59536" y="422590"/>
                </a:lnTo>
                <a:cubicBezTo>
                  <a:pt x="66739" y="422590"/>
                  <a:pt x="72571" y="428422"/>
                  <a:pt x="72571" y="435625"/>
                </a:cubicBezTo>
                <a:cubicBezTo>
                  <a:pt x="72571" y="442822"/>
                  <a:pt x="66739" y="448661"/>
                  <a:pt x="59536" y="448661"/>
                </a:cubicBezTo>
                <a:lnTo>
                  <a:pt x="13035" y="448661"/>
                </a:lnTo>
                <a:cubicBezTo>
                  <a:pt x="5832" y="448661"/>
                  <a:pt x="0" y="442822"/>
                  <a:pt x="0" y="435625"/>
                </a:cubicBezTo>
                <a:cubicBezTo>
                  <a:pt x="0" y="428422"/>
                  <a:pt x="5832" y="422590"/>
                  <a:pt x="13035" y="422590"/>
                </a:cubicBezTo>
                <a:close/>
                <a:moveTo>
                  <a:pt x="13035" y="316942"/>
                </a:moveTo>
                <a:lnTo>
                  <a:pt x="47370" y="316942"/>
                </a:lnTo>
                <a:cubicBezTo>
                  <a:pt x="54567" y="316942"/>
                  <a:pt x="60406" y="322781"/>
                  <a:pt x="60406" y="329977"/>
                </a:cubicBezTo>
                <a:cubicBezTo>
                  <a:pt x="60406" y="337174"/>
                  <a:pt x="54567" y="343013"/>
                  <a:pt x="47370" y="343013"/>
                </a:cubicBezTo>
                <a:lnTo>
                  <a:pt x="13035" y="343013"/>
                </a:lnTo>
                <a:cubicBezTo>
                  <a:pt x="5832" y="343013"/>
                  <a:pt x="0" y="337174"/>
                  <a:pt x="0" y="329977"/>
                </a:cubicBezTo>
                <a:cubicBezTo>
                  <a:pt x="0" y="322781"/>
                  <a:pt x="5832" y="316942"/>
                  <a:pt x="13035" y="316942"/>
                </a:cubicBezTo>
                <a:close/>
                <a:moveTo>
                  <a:pt x="13035" y="211295"/>
                </a:moveTo>
                <a:lnTo>
                  <a:pt x="88658" y="211295"/>
                </a:lnTo>
                <a:cubicBezTo>
                  <a:pt x="95854" y="211295"/>
                  <a:pt x="101693" y="217134"/>
                  <a:pt x="101693" y="224330"/>
                </a:cubicBezTo>
                <a:cubicBezTo>
                  <a:pt x="101693" y="231527"/>
                  <a:pt x="95854" y="237366"/>
                  <a:pt x="88658" y="237366"/>
                </a:cubicBezTo>
                <a:lnTo>
                  <a:pt x="13035" y="237366"/>
                </a:lnTo>
                <a:cubicBezTo>
                  <a:pt x="5832" y="237366"/>
                  <a:pt x="0" y="231527"/>
                  <a:pt x="0" y="224330"/>
                </a:cubicBezTo>
                <a:cubicBezTo>
                  <a:pt x="0" y="217134"/>
                  <a:pt x="5832" y="211295"/>
                  <a:pt x="13035" y="211295"/>
                </a:cubicBezTo>
                <a:close/>
                <a:moveTo>
                  <a:pt x="13035" y="105648"/>
                </a:moveTo>
                <a:lnTo>
                  <a:pt x="47370" y="105648"/>
                </a:lnTo>
                <a:cubicBezTo>
                  <a:pt x="54567" y="105648"/>
                  <a:pt x="60406" y="111487"/>
                  <a:pt x="60406" y="118683"/>
                </a:cubicBezTo>
                <a:cubicBezTo>
                  <a:pt x="60406" y="125880"/>
                  <a:pt x="54567" y="131719"/>
                  <a:pt x="47370" y="131719"/>
                </a:cubicBezTo>
                <a:lnTo>
                  <a:pt x="13035" y="131719"/>
                </a:lnTo>
                <a:cubicBezTo>
                  <a:pt x="5832" y="131719"/>
                  <a:pt x="0" y="125880"/>
                  <a:pt x="0" y="118683"/>
                </a:cubicBezTo>
                <a:cubicBezTo>
                  <a:pt x="0" y="111487"/>
                  <a:pt x="5832" y="105648"/>
                  <a:pt x="13035" y="105648"/>
                </a:cubicBezTo>
                <a:close/>
                <a:moveTo>
                  <a:pt x="13035" y="0"/>
                </a:moveTo>
                <a:lnTo>
                  <a:pt x="59536" y="0"/>
                </a:lnTo>
                <a:cubicBezTo>
                  <a:pt x="66739" y="0"/>
                  <a:pt x="72571" y="5839"/>
                  <a:pt x="72571" y="13035"/>
                </a:cubicBezTo>
                <a:cubicBezTo>
                  <a:pt x="72571" y="20232"/>
                  <a:pt x="66739" y="26071"/>
                  <a:pt x="59536" y="26071"/>
                </a:cubicBezTo>
                <a:lnTo>
                  <a:pt x="13035" y="26071"/>
                </a:lnTo>
                <a:cubicBezTo>
                  <a:pt x="5832" y="26071"/>
                  <a:pt x="0" y="20232"/>
                  <a:pt x="0" y="13035"/>
                </a:cubicBezTo>
                <a:cubicBezTo>
                  <a:pt x="0" y="5839"/>
                  <a:pt x="5832" y="0"/>
                  <a:pt x="13035" y="0"/>
                </a:cubicBezTo>
                <a:close/>
              </a:path>
            </a:pathLst>
          </a:custGeom>
          <a:solidFill>
            <a:srgbClr val="0E1B38"/>
          </a:solidFill>
          <a:ln w="16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 dirty="0">
              <a:latin typeface="Quicksand" pitchFamily="2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DF34E2A-D3D0-CDA3-0908-FC3DF5DD337F}"/>
              </a:ext>
            </a:extLst>
          </p:cNvPr>
          <p:cNvGrpSpPr/>
          <p:nvPr/>
        </p:nvGrpSpPr>
        <p:grpSpPr>
          <a:xfrm>
            <a:off x="2733948" y="1145343"/>
            <a:ext cx="302797" cy="716782"/>
            <a:chOff x="2733948" y="1145343"/>
            <a:chExt cx="302797" cy="716782"/>
          </a:xfrm>
        </p:grpSpPr>
        <p:sp>
          <p:nvSpPr>
            <p:cNvPr id="55" name="Freeform: Shape 1099">
              <a:extLst>
                <a:ext uri="{FF2B5EF4-FFF2-40B4-BE49-F238E27FC236}">
                  <a16:creationId xmlns:a16="http://schemas.microsoft.com/office/drawing/2014/main" id="{D282DFA7-0815-0F0A-13F9-FFA7262ABAE2}"/>
                </a:ext>
              </a:extLst>
            </p:cNvPr>
            <p:cNvSpPr/>
            <p:nvPr/>
          </p:nvSpPr>
          <p:spPr>
            <a:xfrm>
              <a:off x="2733948" y="1145343"/>
              <a:ext cx="302797" cy="716782"/>
            </a:xfrm>
            <a:custGeom>
              <a:avLst/>
              <a:gdLst>
                <a:gd name="connsiteX0" fmla="*/ 287319 w 364899"/>
                <a:gd name="connsiteY0" fmla="*/ 532033 h 863790"/>
                <a:gd name="connsiteX1" fmla="*/ 287319 w 364899"/>
                <a:gd name="connsiteY1" fmla="*/ 104870 h 863790"/>
                <a:gd name="connsiteX2" fmla="*/ 182450 w 364899"/>
                <a:gd name="connsiteY2" fmla="*/ 0 h 863790"/>
                <a:gd name="connsiteX3" fmla="*/ 77580 w 364899"/>
                <a:gd name="connsiteY3" fmla="*/ 104870 h 863790"/>
                <a:gd name="connsiteX4" fmla="*/ 77580 w 364899"/>
                <a:gd name="connsiteY4" fmla="*/ 532033 h 863790"/>
                <a:gd name="connsiteX5" fmla="*/ 0 w 364899"/>
                <a:gd name="connsiteY5" fmla="*/ 681340 h 863790"/>
                <a:gd name="connsiteX6" fmla="*/ 182450 w 364899"/>
                <a:gd name="connsiteY6" fmla="*/ 863790 h 863790"/>
                <a:gd name="connsiteX7" fmla="*/ 364899 w 364899"/>
                <a:gd name="connsiteY7" fmla="*/ 681340 h 863790"/>
                <a:gd name="connsiteX8" fmla="*/ 287319 w 364899"/>
                <a:gd name="connsiteY8" fmla="*/ 532033 h 86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4899" h="863790">
                  <a:moveTo>
                    <a:pt x="287319" y="532033"/>
                  </a:moveTo>
                  <a:lnTo>
                    <a:pt x="287319" y="104870"/>
                  </a:lnTo>
                  <a:cubicBezTo>
                    <a:pt x="287319" y="46949"/>
                    <a:pt x="240364" y="0"/>
                    <a:pt x="182450" y="0"/>
                  </a:cubicBezTo>
                  <a:cubicBezTo>
                    <a:pt x="124528" y="0"/>
                    <a:pt x="77580" y="46949"/>
                    <a:pt x="77580" y="104870"/>
                  </a:cubicBezTo>
                  <a:lnTo>
                    <a:pt x="77580" y="532033"/>
                  </a:lnTo>
                  <a:cubicBezTo>
                    <a:pt x="30658" y="565043"/>
                    <a:pt x="0" y="619610"/>
                    <a:pt x="0" y="681340"/>
                  </a:cubicBezTo>
                  <a:cubicBezTo>
                    <a:pt x="0" y="782105"/>
                    <a:pt x="81685" y="863790"/>
                    <a:pt x="182450" y="863790"/>
                  </a:cubicBezTo>
                  <a:cubicBezTo>
                    <a:pt x="283214" y="863790"/>
                    <a:pt x="364899" y="782105"/>
                    <a:pt x="364899" y="681340"/>
                  </a:cubicBezTo>
                  <a:cubicBezTo>
                    <a:pt x="364899" y="619610"/>
                    <a:pt x="334235" y="565043"/>
                    <a:pt x="287319" y="532033"/>
                  </a:cubicBezTo>
                  <a:close/>
                </a:path>
              </a:pathLst>
            </a:custGeom>
            <a:solidFill>
              <a:srgbClr val="D8D8D8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  <p:sp>
          <p:nvSpPr>
            <p:cNvPr id="56" name="Freeform: Shape 1100">
              <a:extLst>
                <a:ext uri="{FF2B5EF4-FFF2-40B4-BE49-F238E27FC236}">
                  <a16:creationId xmlns:a16="http://schemas.microsoft.com/office/drawing/2014/main" id="{B47AC131-9E7E-62FE-612E-D4B5B242AB48}"/>
                </a:ext>
              </a:extLst>
            </p:cNvPr>
            <p:cNvSpPr/>
            <p:nvPr/>
          </p:nvSpPr>
          <p:spPr>
            <a:xfrm>
              <a:off x="2780787" y="1195834"/>
              <a:ext cx="209120" cy="616706"/>
            </a:xfrm>
            <a:custGeom>
              <a:avLst/>
              <a:gdLst>
                <a:gd name="connsiteX0" fmla="*/ 126005 w 252009"/>
                <a:gd name="connsiteY0" fmla="*/ 743189 h 743189"/>
                <a:gd name="connsiteX1" fmla="*/ 0 w 252009"/>
                <a:gd name="connsiteY1" fmla="*/ 617185 h 743189"/>
                <a:gd name="connsiteX2" fmla="*/ 81982 w 252009"/>
                <a:gd name="connsiteY2" fmla="*/ 499122 h 743189"/>
                <a:gd name="connsiteX3" fmla="*/ 81982 w 252009"/>
                <a:gd name="connsiteY3" fmla="*/ 44023 h 743189"/>
                <a:gd name="connsiteX4" fmla="*/ 126005 w 252009"/>
                <a:gd name="connsiteY4" fmla="*/ 0 h 743189"/>
                <a:gd name="connsiteX5" fmla="*/ 170027 w 252009"/>
                <a:gd name="connsiteY5" fmla="*/ 44023 h 743189"/>
                <a:gd name="connsiteX6" fmla="*/ 170027 w 252009"/>
                <a:gd name="connsiteY6" fmla="*/ 499122 h 743189"/>
                <a:gd name="connsiteX7" fmla="*/ 252009 w 252009"/>
                <a:gd name="connsiteY7" fmla="*/ 617178 h 743189"/>
                <a:gd name="connsiteX8" fmla="*/ 126005 w 252009"/>
                <a:gd name="connsiteY8" fmla="*/ 743189 h 743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009" h="743189">
                  <a:moveTo>
                    <a:pt x="126005" y="743189"/>
                  </a:moveTo>
                  <a:cubicBezTo>
                    <a:pt x="56524" y="743189"/>
                    <a:pt x="0" y="686659"/>
                    <a:pt x="0" y="617185"/>
                  </a:cubicBezTo>
                  <a:cubicBezTo>
                    <a:pt x="0" y="564424"/>
                    <a:pt x="32786" y="517449"/>
                    <a:pt x="81982" y="499122"/>
                  </a:cubicBezTo>
                  <a:lnTo>
                    <a:pt x="81982" y="44023"/>
                  </a:lnTo>
                  <a:cubicBezTo>
                    <a:pt x="81982" y="19744"/>
                    <a:pt x="101726" y="0"/>
                    <a:pt x="126005" y="0"/>
                  </a:cubicBezTo>
                  <a:cubicBezTo>
                    <a:pt x="150276" y="0"/>
                    <a:pt x="170027" y="19744"/>
                    <a:pt x="170027" y="44023"/>
                  </a:cubicBezTo>
                  <a:lnTo>
                    <a:pt x="170027" y="499122"/>
                  </a:lnTo>
                  <a:cubicBezTo>
                    <a:pt x="219216" y="517442"/>
                    <a:pt x="252009" y="564417"/>
                    <a:pt x="252009" y="617178"/>
                  </a:cubicBezTo>
                  <a:cubicBezTo>
                    <a:pt x="252009" y="686659"/>
                    <a:pt x="195485" y="743189"/>
                    <a:pt x="126005" y="743189"/>
                  </a:cubicBezTo>
                  <a:close/>
                </a:path>
              </a:pathLst>
            </a:custGeom>
            <a:solidFill>
              <a:srgbClr val="F3E8D7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000" dirty="0">
                <a:latin typeface="Quicksand" pitchFamily="2" charset="0"/>
              </a:endParaRPr>
            </a:p>
          </p:txBody>
        </p:sp>
        <p:grpSp>
          <p:nvGrpSpPr>
            <p:cNvPr id="57" name="Group 1110">
              <a:extLst>
                <a:ext uri="{FF2B5EF4-FFF2-40B4-BE49-F238E27FC236}">
                  <a16:creationId xmlns:a16="http://schemas.microsoft.com/office/drawing/2014/main" id="{130B6EE3-E18E-EDE6-307A-FA02FCE78736}"/>
                </a:ext>
              </a:extLst>
            </p:cNvPr>
            <p:cNvGrpSpPr/>
            <p:nvPr/>
          </p:nvGrpSpPr>
          <p:grpSpPr>
            <a:xfrm>
              <a:off x="2780787" y="1299158"/>
              <a:ext cx="209120" cy="513376"/>
              <a:chOff x="3374127" y="8624512"/>
              <a:chExt cx="252009" cy="618667"/>
            </a:xfrm>
          </p:grpSpPr>
          <p:sp>
            <p:nvSpPr>
              <p:cNvPr id="58" name="Freeform: Shape 1101">
                <a:extLst>
                  <a:ext uri="{FF2B5EF4-FFF2-40B4-BE49-F238E27FC236}">
                    <a16:creationId xmlns:a16="http://schemas.microsoft.com/office/drawing/2014/main" id="{9D81F19C-2ED9-51EF-718E-4E71C9DF6FA6}"/>
                  </a:ext>
                </a:extLst>
              </p:cNvPr>
              <p:cNvSpPr/>
              <p:nvPr/>
            </p:nvSpPr>
            <p:spPr>
              <a:xfrm>
                <a:off x="3374127" y="8624512"/>
                <a:ext cx="252009" cy="618667"/>
              </a:xfrm>
              <a:custGeom>
                <a:avLst/>
                <a:gdLst>
                  <a:gd name="connsiteX0" fmla="*/ 81982 w 252009"/>
                  <a:gd name="connsiteY0" fmla="*/ 0 h 618667"/>
                  <a:gd name="connsiteX1" fmla="*/ 81982 w 252009"/>
                  <a:gd name="connsiteY1" fmla="*/ 374606 h 618667"/>
                  <a:gd name="connsiteX2" fmla="*/ 0 w 252009"/>
                  <a:gd name="connsiteY2" fmla="*/ 492663 h 618667"/>
                  <a:gd name="connsiteX3" fmla="*/ 126005 w 252009"/>
                  <a:gd name="connsiteY3" fmla="*/ 618668 h 618667"/>
                  <a:gd name="connsiteX4" fmla="*/ 252009 w 252009"/>
                  <a:gd name="connsiteY4" fmla="*/ 492663 h 618667"/>
                  <a:gd name="connsiteX5" fmla="*/ 170027 w 252009"/>
                  <a:gd name="connsiteY5" fmla="*/ 374606 h 618667"/>
                  <a:gd name="connsiteX6" fmla="*/ 170027 w 252009"/>
                  <a:gd name="connsiteY6" fmla="*/ 0 h 618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2009" h="618667">
                    <a:moveTo>
                      <a:pt x="81982" y="0"/>
                    </a:moveTo>
                    <a:lnTo>
                      <a:pt x="81982" y="374606"/>
                    </a:lnTo>
                    <a:cubicBezTo>
                      <a:pt x="32786" y="392927"/>
                      <a:pt x="0" y="439902"/>
                      <a:pt x="0" y="492663"/>
                    </a:cubicBezTo>
                    <a:cubicBezTo>
                      <a:pt x="0" y="562144"/>
                      <a:pt x="56524" y="618668"/>
                      <a:pt x="126005" y="618668"/>
                    </a:cubicBezTo>
                    <a:cubicBezTo>
                      <a:pt x="195485" y="618668"/>
                      <a:pt x="252009" y="562144"/>
                      <a:pt x="252009" y="492663"/>
                    </a:cubicBezTo>
                    <a:cubicBezTo>
                      <a:pt x="252009" y="439902"/>
                      <a:pt x="219216" y="392927"/>
                      <a:pt x="170027" y="374606"/>
                    </a:cubicBezTo>
                    <a:lnTo>
                      <a:pt x="170027" y="0"/>
                    </a:lnTo>
                    <a:close/>
                  </a:path>
                </a:pathLst>
              </a:custGeom>
              <a:solidFill>
                <a:srgbClr val="C71B34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 dirty="0">
                  <a:latin typeface="Quicksand" pitchFamily="2" charset="0"/>
                </a:endParaRPr>
              </a:p>
            </p:txBody>
          </p:sp>
          <p:sp>
            <p:nvSpPr>
              <p:cNvPr id="59" name="Freeform: Shape 1108">
                <a:extLst>
                  <a:ext uri="{FF2B5EF4-FFF2-40B4-BE49-F238E27FC236}">
                    <a16:creationId xmlns:a16="http://schemas.microsoft.com/office/drawing/2014/main" id="{F52AFD0C-E951-ABBD-DCD8-0DE67FBBA560}"/>
                  </a:ext>
                </a:extLst>
              </p:cNvPr>
              <p:cNvSpPr/>
              <p:nvPr/>
            </p:nvSpPr>
            <p:spPr>
              <a:xfrm>
                <a:off x="3445545" y="8624512"/>
                <a:ext cx="180591" cy="618667"/>
              </a:xfrm>
              <a:custGeom>
                <a:avLst/>
                <a:gdLst>
                  <a:gd name="connsiteX0" fmla="*/ 98609 w 180591"/>
                  <a:gd name="connsiteY0" fmla="*/ 374606 h 618667"/>
                  <a:gd name="connsiteX1" fmla="*/ 98609 w 180591"/>
                  <a:gd name="connsiteY1" fmla="*/ 0 h 618667"/>
                  <a:gd name="connsiteX2" fmla="*/ 10564 w 180591"/>
                  <a:gd name="connsiteY2" fmla="*/ 0 h 618667"/>
                  <a:gd name="connsiteX3" fmla="*/ 10564 w 180591"/>
                  <a:gd name="connsiteY3" fmla="*/ 374606 h 618667"/>
                  <a:gd name="connsiteX4" fmla="*/ 71425 w 180591"/>
                  <a:gd name="connsiteY4" fmla="*/ 492663 h 618667"/>
                  <a:gd name="connsiteX5" fmla="*/ 0 w 180591"/>
                  <a:gd name="connsiteY5" fmla="*/ 606225 h 618667"/>
                  <a:gd name="connsiteX6" fmla="*/ 54580 w 180591"/>
                  <a:gd name="connsiteY6" fmla="*/ 618668 h 618667"/>
                  <a:gd name="connsiteX7" fmla="*/ 180591 w 180591"/>
                  <a:gd name="connsiteY7" fmla="*/ 492663 h 618667"/>
                  <a:gd name="connsiteX8" fmla="*/ 98609 w 180591"/>
                  <a:gd name="connsiteY8" fmla="*/ 374606 h 618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591" h="618667">
                    <a:moveTo>
                      <a:pt x="98609" y="374606"/>
                    </a:moveTo>
                    <a:lnTo>
                      <a:pt x="98609" y="0"/>
                    </a:lnTo>
                    <a:lnTo>
                      <a:pt x="10564" y="0"/>
                    </a:lnTo>
                    <a:lnTo>
                      <a:pt x="10564" y="374606"/>
                    </a:lnTo>
                    <a:cubicBezTo>
                      <a:pt x="10564" y="374606"/>
                      <a:pt x="71425" y="402845"/>
                      <a:pt x="71425" y="492663"/>
                    </a:cubicBezTo>
                    <a:cubicBezTo>
                      <a:pt x="71425" y="542604"/>
                      <a:pt x="42223" y="585849"/>
                      <a:pt x="0" y="606225"/>
                    </a:cubicBezTo>
                    <a:cubicBezTo>
                      <a:pt x="16522" y="614200"/>
                      <a:pt x="35040" y="618668"/>
                      <a:pt x="54580" y="618668"/>
                    </a:cubicBezTo>
                    <a:cubicBezTo>
                      <a:pt x="124060" y="618668"/>
                      <a:pt x="180591" y="562144"/>
                      <a:pt x="180591" y="492663"/>
                    </a:cubicBezTo>
                    <a:cubicBezTo>
                      <a:pt x="180591" y="439902"/>
                      <a:pt x="147798" y="392934"/>
                      <a:pt x="98609" y="374606"/>
                    </a:cubicBezTo>
                    <a:close/>
                  </a:path>
                </a:pathLst>
              </a:custGeom>
              <a:solidFill>
                <a:schemeClr val="tx1">
                  <a:alpha val="12000"/>
                </a:schemeClr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000" dirty="0">
                  <a:latin typeface="Quicksand" pitchFamily="2" charset="0"/>
                </a:endParaRPr>
              </a:p>
            </p:txBody>
          </p:sp>
        </p:grpSp>
      </p:grpSp>
      <p:sp>
        <p:nvSpPr>
          <p:cNvPr id="60" name="Rectangle: Rounded Corners 1060">
            <a:extLst>
              <a:ext uri="{FF2B5EF4-FFF2-40B4-BE49-F238E27FC236}">
                <a16:creationId xmlns:a16="http://schemas.microsoft.com/office/drawing/2014/main" id="{2B61A427-8574-BFB2-1DCA-BD9DDE009FE0}"/>
              </a:ext>
            </a:extLst>
          </p:cNvPr>
          <p:cNvSpPr/>
          <p:nvPr/>
        </p:nvSpPr>
        <p:spPr bwMode="auto">
          <a:xfrm>
            <a:off x="2312556" y="916878"/>
            <a:ext cx="1148161" cy="1148159"/>
          </a:xfrm>
          <a:prstGeom prst="round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 dirty="0">
              <a:latin typeface="Quicksand" pitchFamily="2" charset="0"/>
            </a:endParaRPr>
          </a:p>
        </p:txBody>
      </p:sp>
      <p:sp>
        <p:nvSpPr>
          <p:cNvPr id="61" name="Freeform 6">
            <a:extLst>
              <a:ext uri="{FF2B5EF4-FFF2-40B4-BE49-F238E27FC236}">
                <a16:creationId xmlns:a16="http://schemas.microsoft.com/office/drawing/2014/main" id="{813AC9EC-7F57-39BE-A106-13E229486AB3}"/>
              </a:ext>
            </a:extLst>
          </p:cNvPr>
          <p:cNvSpPr>
            <a:spLocks/>
          </p:cNvSpPr>
          <p:nvPr/>
        </p:nvSpPr>
        <p:spPr bwMode="auto">
          <a:xfrm>
            <a:off x="5528801" y="3861876"/>
            <a:ext cx="1116008" cy="847841"/>
          </a:xfrm>
          <a:custGeom>
            <a:avLst/>
            <a:gdLst>
              <a:gd name="T0" fmla="*/ 400 w 824"/>
              <a:gd name="T1" fmla="*/ 182 h 626"/>
              <a:gd name="T2" fmla="*/ 410 w 824"/>
              <a:gd name="T3" fmla="*/ 42 h 626"/>
              <a:gd name="T4" fmla="*/ 434 w 824"/>
              <a:gd name="T5" fmla="*/ 174 h 626"/>
              <a:gd name="T6" fmla="*/ 486 w 824"/>
              <a:gd name="T7" fmla="*/ 80 h 626"/>
              <a:gd name="T8" fmla="*/ 466 w 824"/>
              <a:gd name="T9" fmla="*/ 180 h 626"/>
              <a:gd name="T10" fmla="*/ 636 w 824"/>
              <a:gd name="T11" fmla="*/ 62 h 626"/>
              <a:gd name="T12" fmla="*/ 504 w 824"/>
              <a:gd name="T13" fmla="*/ 218 h 626"/>
              <a:gd name="T14" fmla="*/ 626 w 824"/>
              <a:gd name="T15" fmla="*/ 198 h 626"/>
              <a:gd name="T16" fmla="*/ 524 w 824"/>
              <a:gd name="T17" fmla="*/ 254 h 626"/>
              <a:gd name="T18" fmla="*/ 824 w 824"/>
              <a:gd name="T19" fmla="*/ 280 h 626"/>
              <a:gd name="T20" fmla="*/ 516 w 824"/>
              <a:gd name="T21" fmla="*/ 316 h 626"/>
              <a:gd name="T22" fmla="*/ 606 w 824"/>
              <a:gd name="T23" fmla="*/ 388 h 626"/>
              <a:gd name="T24" fmla="*/ 492 w 824"/>
              <a:gd name="T25" fmla="*/ 358 h 626"/>
              <a:gd name="T26" fmla="*/ 634 w 824"/>
              <a:gd name="T27" fmla="*/ 626 h 626"/>
              <a:gd name="T28" fmla="*/ 458 w 824"/>
              <a:gd name="T29" fmla="*/ 370 h 626"/>
              <a:gd name="T30" fmla="*/ 444 w 824"/>
              <a:gd name="T31" fmla="*/ 424 h 626"/>
              <a:gd name="T32" fmla="*/ 426 w 824"/>
              <a:gd name="T33" fmla="*/ 380 h 626"/>
              <a:gd name="T34" fmla="*/ 404 w 824"/>
              <a:gd name="T35" fmla="*/ 438 h 626"/>
              <a:gd name="T36" fmla="*/ 404 w 824"/>
              <a:gd name="T37" fmla="*/ 392 h 626"/>
              <a:gd name="T38" fmla="*/ 350 w 824"/>
              <a:gd name="T39" fmla="*/ 458 h 626"/>
              <a:gd name="T40" fmla="*/ 374 w 824"/>
              <a:gd name="T41" fmla="*/ 368 h 626"/>
              <a:gd name="T42" fmla="*/ 128 w 824"/>
              <a:gd name="T43" fmla="*/ 584 h 626"/>
              <a:gd name="T44" fmla="*/ 336 w 824"/>
              <a:gd name="T45" fmla="*/ 338 h 626"/>
              <a:gd name="T46" fmla="*/ 248 w 824"/>
              <a:gd name="T47" fmla="*/ 350 h 626"/>
              <a:gd name="T48" fmla="*/ 332 w 824"/>
              <a:gd name="T49" fmla="*/ 304 h 626"/>
              <a:gd name="T50" fmla="*/ 0 w 824"/>
              <a:gd name="T51" fmla="*/ 260 h 626"/>
              <a:gd name="T52" fmla="*/ 324 w 824"/>
              <a:gd name="T53" fmla="*/ 250 h 626"/>
              <a:gd name="T54" fmla="*/ 244 w 824"/>
              <a:gd name="T55" fmla="*/ 196 h 626"/>
              <a:gd name="T56" fmla="*/ 336 w 824"/>
              <a:gd name="T57" fmla="*/ 218 h 626"/>
              <a:gd name="T58" fmla="*/ 224 w 824"/>
              <a:gd name="T59" fmla="*/ 0 h 626"/>
              <a:gd name="T60" fmla="*/ 400 w 824"/>
              <a:gd name="T61" fmla="*/ 182 h 626"/>
              <a:gd name="T62" fmla="*/ 400 w 824"/>
              <a:gd name="T63" fmla="*/ 182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24" h="626">
                <a:moveTo>
                  <a:pt x="400" y="182"/>
                </a:moveTo>
                <a:lnTo>
                  <a:pt x="410" y="42"/>
                </a:lnTo>
                <a:lnTo>
                  <a:pt x="434" y="174"/>
                </a:lnTo>
                <a:lnTo>
                  <a:pt x="486" y="80"/>
                </a:lnTo>
                <a:lnTo>
                  <a:pt x="466" y="180"/>
                </a:lnTo>
                <a:lnTo>
                  <a:pt x="636" y="62"/>
                </a:lnTo>
                <a:lnTo>
                  <a:pt x="504" y="218"/>
                </a:lnTo>
                <a:lnTo>
                  <a:pt x="626" y="198"/>
                </a:lnTo>
                <a:lnTo>
                  <a:pt x="524" y="254"/>
                </a:lnTo>
                <a:lnTo>
                  <a:pt x="824" y="280"/>
                </a:lnTo>
                <a:lnTo>
                  <a:pt x="516" y="316"/>
                </a:lnTo>
                <a:lnTo>
                  <a:pt x="606" y="388"/>
                </a:lnTo>
                <a:lnTo>
                  <a:pt x="492" y="358"/>
                </a:lnTo>
                <a:lnTo>
                  <a:pt x="634" y="626"/>
                </a:lnTo>
                <a:lnTo>
                  <a:pt x="458" y="370"/>
                </a:lnTo>
                <a:lnTo>
                  <a:pt x="444" y="424"/>
                </a:lnTo>
                <a:lnTo>
                  <a:pt x="426" y="380"/>
                </a:lnTo>
                <a:lnTo>
                  <a:pt x="404" y="438"/>
                </a:lnTo>
                <a:lnTo>
                  <a:pt x="404" y="392"/>
                </a:lnTo>
                <a:lnTo>
                  <a:pt x="350" y="458"/>
                </a:lnTo>
                <a:lnTo>
                  <a:pt x="374" y="368"/>
                </a:lnTo>
                <a:lnTo>
                  <a:pt x="128" y="584"/>
                </a:lnTo>
                <a:lnTo>
                  <a:pt x="336" y="338"/>
                </a:lnTo>
                <a:lnTo>
                  <a:pt x="248" y="350"/>
                </a:lnTo>
                <a:lnTo>
                  <a:pt x="332" y="304"/>
                </a:lnTo>
                <a:lnTo>
                  <a:pt x="0" y="260"/>
                </a:lnTo>
                <a:lnTo>
                  <a:pt x="324" y="250"/>
                </a:lnTo>
                <a:lnTo>
                  <a:pt x="244" y="196"/>
                </a:lnTo>
                <a:lnTo>
                  <a:pt x="336" y="218"/>
                </a:lnTo>
                <a:lnTo>
                  <a:pt x="224" y="0"/>
                </a:lnTo>
                <a:lnTo>
                  <a:pt x="400" y="182"/>
                </a:lnTo>
                <a:lnTo>
                  <a:pt x="400" y="182"/>
                </a:lnTo>
                <a:close/>
              </a:path>
            </a:pathLst>
          </a:custGeom>
          <a:solidFill>
            <a:srgbClr val="F59A1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2" name="Freeform 7">
            <a:extLst>
              <a:ext uri="{FF2B5EF4-FFF2-40B4-BE49-F238E27FC236}">
                <a16:creationId xmlns:a16="http://schemas.microsoft.com/office/drawing/2014/main" id="{C4B47B75-E08D-0941-30EB-41C74468C890}"/>
              </a:ext>
            </a:extLst>
          </p:cNvPr>
          <p:cNvSpPr>
            <a:spLocks/>
          </p:cNvSpPr>
          <p:nvPr/>
        </p:nvSpPr>
        <p:spPr bwMode="auto">
          <a:xfrm>
            <a:off x="5997416" y="4124624"/>
            <a:ext cx="216701" cy="227536"/>
          </a:xfrm>
          <a:custGeom>
            <a:avLst/>
            <a:gdLst>
              <a:gd name="T0" fmla="*/ 64 w 160"/>
              <a:gd name="T1" fmla="*/ 2 h 168"/>
              <a:gd name="T2" fmla="*/ 64 w 160"/>
              <a:gd name="T3" fmla="*/ 2 h 168"/>
              <a:gd name="T4" fmla="*/ 80 w 160"/>
              <a:gd name="T5" fmla="*/ 0 h 168"/>
              <a:gd name="T6" fmla="*/ 96 w 160"/>
              <a:gd name="T7" fmla="*/ 2 h 168"/>
              <a:gd name="T8" fmla="*/ 110 w 160"/>
              <a:gd name="T9" fmla="*/ 6 h 168"/>
              <a:gd name="T10" fmla="*/ 124 w 160"/>
              <a:gd name="T11" fmla="*/ 14 h 168"/>
              <a:gd name="T12" fmla="*/ 136 w 160"/>
              <a:gd name="T13" fmla="*/ 24 h 168"/>
              <a:gd name="T14" fmla="*/ 146 w 160"/>
              <a:gd name="T15" fmla="*/ 36 h 168"/>
              <a:gd name="T16" fmla="*/ 154 w 160"/>
              <a:gd name="T17" fmla="*/ 50 h 168"/>
              <a:gd name="T18" fmla="*/ 158 w 160"/>
              <a:gd name="T19" fmla="*/ 68 h 168"/>
              <a:gd name="T20" fmla="*/ 158 w 160"/>
              <a:gd name="T21" fmla="*/ 68 h 168"/>
              <a:gd name="T22" fmla="*/ 160 w 160"/>
              <a:gd name="T23" fmla="*/ 84 h 168"/>
              <a:gd name="T24" fmla="*/ 158 w 160"/>
              <a:gd name="T25" fmla="*/ 100 h 168"/>
              <a:gd name="T26" fmla="*/ 154 w 160"/>
              <a:gd name="T27" fmla="*/ 116 h 168"/>
              <a:gd name="T28" fmla="*/ 146 w 160"/>
              <a:gd name="T29" fmla="*/ 130 h 168"/>
              <a:gd name="T30" fmla="*/ 138 w 160"/>
              <a:gd name="T31" fmla="*/ 142 h 168"/>
              <a:gd name="T32" fmla="*/ 126 w 160"/>
              <a:gd name="T33" fmla="*/ 152 h 168"/>
              <a:gd name="T34" fmla="*/ 112 w 160"/>
              <a:gd name="T35" fmla="*/ 160 h 168"/>
              <a:gd name="T36" fmla="*/ 96 w 160"/>
              <a:gd name="T37" fmla="*/ 166 h 168"/>
              <a:gd name="T38" fmla="*/ 96 w 160"/>
              <a:gd name="T39" fmla="*/ 166 h 168"/>
              <a:gd name="T40" fmla="*/ 80 w 160"/>
              <a:gd name="T41" fmla="*/ 168 h 168"/>
              <a:gd name="T42" fmla="*/ 64 w 160"/>
              <a:gd name="T43" fmla="*/ 166 h 168"/>
              <a:gd name="T44" fmla="*/ 50 w 160"/>
              <a:gd name="T45" fmla="*/ 162 h 168"/>
              <a:gd name="T46" fmla="*/ 36 w 160"/>
              <a:gd name="T47" fmla="*/ 154 h 168"/>
              <a:gd name="T48" fmla="*/ 24 w 160"/>
              <a:gd name="T49" fmla="*/ 144 h 168"/>
              <a:gd name="T50" fmla="*/ 14 w 160"/>
              <a:gd name="T51" fmla="*/ 132 h 168"/>
              <a:gd name="T52" fmla="*/ 8 w 160"/>
              <a:gd name="T53" fmla="*/ 116 h 168"/>
              <a:gd name="T54" fmla="*/ 2 w 160"/>
              <a:gd name="T55" fmla="*/ 100 h 168"/>
              <a:gd name="T56" fmla="*/ 2 w 160"/>
              <a:gd name="T57" fmla="*/ 100 h 168"/>
              <a:gd name="T58" fmla="*/ 0 w 160"/>
              <a:gd name="T59" fmla="*/ 84 h 168"/>
              <a:gd name="T60" fmla="*/ 2 w 160"/>
              <a:gd name="T61" fmla="*/ 68 h 168"/>
              <a:gd name="T62" fmla="*/ 6 w 160"/>
              <a:gd name="T63" fmla="*/ 52 h 168"/>
              <a:gd name="T64" fmla="*/ 14 w 160"/>
              <a:gd name="T65" fmla="*/ 38 h 168"/>
              <a:gd name="T66" fmla="*/ 24 w 160"/>
              <a:gd name="T67" fmla="*/ 26 h 168"/>
              <a:gd name="T68" fmla="*/ 36 w 160"/>
              <a:gd name="T69" fmla="*/ 16 h 168"/>
              <a:gd name="T70" fmla="*/ 50 w 160"/>
              <a:gd name="T71" fmla="*/ 8 h 168"/>
              <a:gd name="T72" fmla="*/ 64 w 160"/>
              <a:gd name="T73" fmla="*/ 2 h 168"/>
              <a:gd name="T74" fmla="*/ 64 w 160"/>
              <a:gd name="T75" fmla="*/ 2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60" h="168">
                <a:moveTo>
                  <a:pt x="64" y="2"/>
                </a:moveTo>
                <a:lnTo>
                  <a:pt x="64" y="2"/>
                </a:lnTo>
                <a:lnTo>
                  <a:pt x="80" y="0"/>
                </a:lnTo>
                <a:lnTo>
                  <a:pt x="96" y="2"/>
                </a:lnTo>
                <a:lnTo>
                  <a:pt x="110" y="6"/>
                </a:lnTo>
                <a:lnTo>
                  <a:pt x="124" y="14"/>
                </a:lnTo>
                <a:lnTo>
                  <a:pt x="136" y="24"/>
                </a:lnTo>
                <a:lnTo>
                  <a:pt x="146" y="36"/>
                </a:lnTo>
                <a:lnTo>
                  <a:pt x="154" y="50"/>
                </a:lnTo>
                <a:lnTo>
                  <a:pt x="158" y="68"/>
                </a:lnTo>
                <a:lnTo>
                  <a:pt x="158" y="68"/>
                </a:lnTo>
                <a:lnTo>
                  <a:pt x="160" y="84"/>
                </a:lnTo>
                <a:lnTo>
                  <a:pt x="158" y="100"/>
                </a:lnTo>
                <a:lnTo>
                  <a:pt x="154" y="116"/>
                </a:lnTo>
                <a:lnTo>
                  <a:pt x="146" y="130"/>
                </a:lnTo>
                <a:lnTo>
                  <a:pt x="138" y="142"/>
                </a:lnTo>
                <a:lnTo>
                  <a:pt x="126" y="152"/>
                </a:lnTo>
                <a:lnTo>
                  <a:pt x="112" y="160"/>
                </a:lnTo>
                <a:lnTo>
                  <a:pt x="96" y="166"/>
                </a:lnTo>
                <a:lnTo>
                  <a:pt x="96" y="166"/>
                </a:lnTo>
                <a:lnTo>
                  <a:pt x="80" y="168"/>
                </a:lnTo>
                <a:lnTo>
                  <a:pt x="64" y="166"/>
                </a:lnTo>
                <a:lnTo>
                  <a:pt x="50" y="162"/>
                </a:lnTo>
                <a:lnTo>
                  <a:pt x="36" y="154"/>
                </a:lnTo>
                <a:lnTo>
                  <a:pt x="24" y="144"/>
                </a:lnTo>
                <a:lnTo>
                  <a:pt x="14" y="132"/>
                </a:lnTo>
                <a:lnTo>
                  <a:pt x="8" y="116"/>
                </a:lnTo>
                <a:lnTo>
                  <a:pt x="2" y="100"/>
                </a:lnTo>
                <a:lnTo>
                  <a:pt x="2" y="100"/>
                </a:lnTo>
                <a:lnTo>
                  <a:pt x="0" y="84"/>
                </a:lnTo>
                <a:lnTo>
                  <a:pt x="2" y="68"/>
                </a:lnTo>
                <a:lnTo>
                  <a:pt x="6" y="52"/>
                </a:lnTo>
                <a:lnTo>
                  <a:pt x="14" y="38"/>
                </a:lnTo>
                <a:lnTo>
                  <a:pt x="24" y="26"/>
                </a:lnTo>
                <a:lnTo>
                  <a:pt x="36" y="16"/>
                </a:lnTo>
                <a:lnTo>
                  <a:pt x="50" y="8"/>
                </a:lnTo>
                <a:lnTo>
                  <a:pt x="64" y="2"/>
                </a:lnTo>
                <a:lnTo>
                  <a:pt x="64" y="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3" name="Freeform 8">
            <a:extLst>
              <a:ext uri="{FF2B5EF4-FFF2-40B4-BE49-F238E27FC236}">
                <a16:creationId xmlns:a16="http://schemas.microsoft.com/office/drawing/2014/main" id="{5AB8405B-5A3C-AA36-BF3B-E62DE2BAAF8E}"/>
              </a:ext>
            </a:extLst>
          </p:cNvPr>
          <p:cNvSpPr>
            <a:spLocks/>
          </p:cNvSpPr>
          <p:nvPr/>
        </p:nvSpPr>
        <p:spPr bwMode="auto">
          <a:xfrm>
            <a:off x="6024504" y="4151712"/>
            <a:ext cx="162525" cy="173360"/>
          </a:xfrm>
          <a:custGeom>
            <a:avLst/>
            <a:gdLst>
              <a:gd name="T0" fmla="*/ 48 w 120"/>
              <a:gd name="T1" fmla="*/ 2 h 128"/>
              <a:gd name="T2" fmla="*/ 48 w 120"/>
              <a:gd name="T3" fmla="*/ 2 h 128"/>
              <a:gd name="T4" fmla="*/ 60 w 120"/>
              <a:gd name="T5" fmla="*/ 0 h 128"/>
              <a:gd name="T6" fmla="*/ 72 w 120"/>
              <a:gd name="T7" fmla="*/ 2 h 128"/>
              <a:gd name="T8" fmla="*/ 84 w 120"/>
              <a:gd name="T9" fmla="*/ 6 h 128"/>
              <a:gd name="T10" fmla="*/ 94 w 120"/>
              <a:gd name="T11" fmla="*/ 12 h 128"/>
              <a:gd name="T12" fmla="*/ 102 w 120"/>
              <a:gd name="T13" fmla="*/ 18 h 128"/>
              <a:gd name="T14" fmla="*/ 110 w 120"/>
              <a:gd name="T15" fmla="*/ 28 h 128"/>
              <a:gd name="T16" fmla="*/ 116 w 120"/>
              <a:gd name="T17" fmla="*/ 40 h 128"/>
              <a:gd name="T18" fmla="*/ 120 w 120"/>
              <a:gd name="T19" fmla="*/ 52 h 128"/>
              <a:gd name="T20" fmla="*/ 120 w 120"/>
              <a:gd name="T21" fmla="*/ 52 h 128"/>
              <a:gd name="T22" fmla="*/ 120 w 120"/>
              <a:gd name="T23" fmla="*/ 64 h 128"/>
              <a:gd name="T24" fmla="*/ 120 w 120"/>
              <a:gd name="T25" fmla="*/ 76 h 128"/>
              <a:gd name="T26" fmla="*/ 116 w 120"/>
              <a:gd name="T27" fmla="*/ 88 h 128"/>
              <a:gd name="T28" fmla="*/ 110 w 120"/>
              <a:gd name="T29" fmla="*/ 100 h 128"/>
              <a:gd name="T30" fmla="*/ 104 w 120"/>
              <a:gd name="T31" fmla="*/ 108 h 128"/>
              <a:gd name="T32" fmla="*/ 94 w 120"/>
              <a:gd name="T33" fmla="*/ 116 h 128"/>
              <a:gd name="T34" fmla="*/ 84 w 120"/>
              <a:gd name="T35" fmla="*/ 122 h 128"/>
              <a:gd name="T36" fmla="*/ 72 w 120"/>
              <a:gd name="T37" fmla="*/ 126 h 128"/>
              <a:gd name="T38" fmla="*/ 72 w 120"/>
              <a:gd name="T39" fmla="*/ 126 h 128"/>
              <a:gd name="T40" fmla="*/ 60 w 120"/>
              <a:gd name="T41" fmla="*/ 128 h 128"/>
              <a:gd name="T42" fmla="*/ 48 w 120"/>
              <a:gd name="T43" fmla="*/ 126 h 128"/>
              <a:gd name="T44" fmla="*/ 38 w 120"/>
              <a:gd name="T45" fmla="*/ 124 h 128"/>
              <a:gd name="T46" fmla="*/ 26 w 120"/>
              <a:gd name="T47" fmla="*/ 118 h 128"/>
              <a:gd name="T48" fmla="*/ 18 w 120"/>
              <a:gd name="T49" fmla="*/ 110 h 128"/>
              <a:gd name="T50" fmla="*/ 10 w 120"/>
              <a:gd name="T51" fmla="*/ 100 h 128"/>
              <a:gd name="T52" fmla="*/ 4 w 120"/>
              <a:gd name="T53" fmla="*/ 90 h 128"/>
              <a:gd name="T54" fmla="*/ 0 w 120"/>
              <a:gd name="T55" fmla="*/ 78 h 128"/>
              <a:gd name="T56" fmla="*/ 0 w 120"/>
              <a:gd name="T57" fmla="*/ 78 h 128"/>
              <a:gd name="T58" fmla="*/ 0 w 120"/>
              <a:gd name="T59" fmla="*/ 64 h 128"/>
              <a:gd name="T60" fmla="*/ 0 w 120"/>
              <a:gd name="T61" fmla="*/ 52 h 128"/>
              <a:gd name="T62" fmla="*/ 4 w 120"/>
              <a:gd name="T63" fmla="*/ 40 h 128"/>
              <a:gd name="T64" fmla="*/ 10 w 120"/>
              <a:gd name="T65" fmla="*/ 30 h 128"/>
              <a:gd name="T66" fmla="*/ 16 w 120"/>
              <a:gd name="T67" fmla="*/ 20 h 128"/>
              <a:gd name="T68" fmla="*/ 26 w 120"/>
              <a:gd name="T69" fmla="*/ 12 h 128"/>
              <a:gd name="T70" fmla="*/ 36 w 120"/>
              <a:gd name="T71" fmla="*/ 6 h 128"/>
              <a:gd name="T72" fmla="*/ 48 w 120"/>
              <a:gd name="T73" fmla="*/ 2 h 128"/>
              <a:gd name="T74" fmla="*/ 48 w 120"/>
              <a:gd name="T75" fmla="*/ 2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0" h="128">
                <a:moveTo>
                  <a:pt x="48" y="2"/>
                </a:moveTo>
                <a:lnTo>
                  <a:pt x="48" y="2"/>
                </a:lnTo>
                <a:lnTo>
                  <a:pt x="60" y="0"/>
                </a:lnTo>
                <a:lnTo>
                  <a:pt x="72" y="2"/>
                </a:lnTo>
                <a:lnTo>
                  <a:pt x="84" y="6"/>
                </a:lnTo>
                <a:lnTo>
                  <a:pt x="94" y="12"/>
                </a:lnTo>
                <a:lnTo>
                  <a:pt x="102" y="18"/>
                </a:lnTo>
                <a:lnTo>
                  <a:pt x="110" y="28"/>
                </a:lnTo>
                <a:lnTo>
                  <a:pt x="116" y="40"/>
                </a:lnTo>
                <a:lnTo>
                  <a:pt x="120" y="52"/>
                </a:lnTo>
                <a:lnTo>
                  <a:pt x="120" y="52"/>
                </a:lnTo>
                <a:lnTo>
                  <a:pt x="120" y="64"/>
                </a:lnTo>
                <a:lnTo>
                  <a:pt x="120" y="76"/>
                </a:lnTo>
                <a:lnTo>
                  <a:pt x="116" y="88"/>
                </a:lnTo>
                <a:lnTo>
                  <a:pt x="110" y="100"/>
                </a:lnTo>
                <a:lnTo>
                  <a:pt x="104" y="108"/>
                </a:lnTo>
                <a:lnTo>
                  <a:pt x="94" y="116"/>
                </a:lnTo>
                <a:lnTo>
                  <a:pt x="84" y="122"/>
                </a:lnTo>
                <a:lnTo>
                  <a:pt x="72" y="126"/>
                </a:lnTo>
                <a:lnTo>
                  <a:pt x="72" y="126"/>
                </a:lnTo>
                <a:lnTo>
                  <a:pt x="60" y="128"/>
                </a:lnTo>
                <a:lnTo>
                  <a:pt x="48" y="126"/>
                </a:lnTo>
                <a:lnTo>
                  <a:pt x="38" y="124"/>
                </a:lnTo>
                <a:lnTo>
                  <a:pt x="26" y="118"/>
                </a:lnTo>
                <a:lnTo>
                  <a:pt x="18" y="110"/>
                </a:lnTo>
                <a:lnTo>
                  <a:pt x="10" y="100"/>
                </a:lnTo>
                <a:lnTo>
                  <a:pt x="4" y="90"/>
                </a:lnTo>
                <a:lnTo>
                  <a:pt x="0" y="78"/>
                </a:lnTo>
                <a:lnTo>
                  <a:pt x="0" y="78"/>
                </a:lnTo>
                <a:lnTo>
                  <a:pt x="0" y="64"/>
                </a:lnTo>
                <a:lnTo>
                  <a:pt x="0" y="52"/>
                </a:lnTo>
                <a:lnTo>
                  <a:pt x="4" y="40"/>
                </a:lnTo>
                <a:lnTo>
                  <a:pt x="10" y="30"/>
                </a:lnTo>
                <a:lnTo>
                  <a:pt x="16" y="20"/>
                </a:lnTo>
                <a:lnTo>
                  <a:pt x="26" y="12"/>
                </a:lnTo>
                <a:lnTo>
                  <a:pt x="36" y="6"/>
                </a:lnTo>
                <a:lnTo>
                  <a:pt x="48" y="2"/>
                </a:lnTo>
                <a:lnTo>
                  <a:pt x="48" y="2"/>
                </a:lnTo>
                <a:close/>
              </a:path>
            </a:pathLst>
          </a:custGeom>
          <a:solidFill>
            <a:srgbClr val="FABE0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4" name="Rectangle: Rounded Corners 1082">
            <a:extLst>
              <a:ext uri="{FF2B5EF4-FFF2-40B4-BE49-F238E27FC236}">
                <a16:creationId xmlns:a16="http://schemas.microsoft.com/office/drawing/2014/main" id="{1D2F68FA-99B1-CE1A-E258-1893BDDC6EBA}"/>
              </a:ext>
            </a:extLst>
          </p:cNvPr>
          <p:cNvSpPr/>
          <p:nvPr/>
        </p:nvSpPr>
        <p:spPr bwMode="auto">
          <a:xfrm>
            <a:off x="8761971" y="3731765"/>
            <a:ext cx="1148161" cy="1148159"/>
          </a:xfrm>
          <a:prstGeom prst="roundRect">
            <a:avLst/>
          </a:prstGeom>
          <a:solidFill>
            <a:schemeClr val="tx1">
              <a:alpha val="10000"/>
            </a:schemeClr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 dirty="0">
              <a:latin typeface="Quicksand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A70290-F643-7B77-BA87-D690245ADE10}"/>
              </a:ext>
            </a:extLst>
          </p:cNvPr>
          <p:cNvSpPr txBox="1"/>
          <p:nvPr/>
        </p:nvSpPr>
        <p:spPr>
          <a:xfrm>
            <a:off x="4765040" y="5398915"/>
            <a:ext cx="2761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Quicksand Medium" pitchFamily="2" charset="0"/>
              </a:rPr>
              <a:t>Time when the Sun appears on the horizon </a:t>
            </a:r>
            <a:endParaRPr lang="en-US" dirty="0">
              <a:solidFill>
                <a:schemeClr val="bg1"/>
              </a:solidFill>
              <a:latin typeface="Quicksand Medium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3CA288-301F-1F54-B5E5-9708FF244D25}"/>
              </a:ext>
            </a:extLst>
          </p:cNvPr>
          <p:cNvSpPr txBox="1"/>
          <p:nvPr/>
        </p:nvSpPr>
        <p:spPr>
          <a:xfrm>
            <a:off x="4751169" y="5009399"/>
            <a:ext cx="2667364" cy="40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Quicksand" pitchFamily="2" charset="0"/>
              </a:rPr>
              <a:t>Sunrise</a:t>
            </a:r>
            <a:endParaRPr lang="en-US" sz="2000" b="1" dirty="0">
              <a:solidFill>
                <a:schemeClr val="bg1"/>
              </a:solidFill>
              <a:latin typeface="Quicksand" pitchFamily="2" charset="0"/>
            </a:endParaRPr>
          </a:p>
        </p:txBody>
      </p:sp>
      <p:sp>
        <p:nvSpPr>
          <p:cNvPr id="72" name="Freeform: Shape 1023">
            <a:extLst>
              <a:ext uri="{FF2B5EF4-FFF2-40B4-BE49-F238E27FC236}">
                <a16:creationId xmlns:a16="http://schemas.microsoft.com/office/drawing/2014/main" id="{A7C938F3-DFB2-D61A-E073-AFE68D73AEDA}"/>
              </a:ext>
            </a:extLst>
          </p:cNvPr>
          <p:cNvSpPr/>
          <p:nvPr/>
        </p:nvSpPr>
        <p:spPr>
          <a:xfrm>
            <a:off x="9088950" y="3942757"/>
            <a:ext cx="532784" cy="532784"/>
          </a:xfrm>
          <a:custGeom>
            <a:avLst/>
            <a:gdLst>
              <a:gd name="connsiteX0" fmla="*/ 1307783 w 1307782"/>
              <a:gd name="connsiteY0" fmla="*/ 653891 h 1307782"/>
              <a:gd name="connsiteX1" fmla="*/ 653891 w 1307782"/>
              <a:gd name="connsiteY1" fmla="*/ 1307782 h 1307782"/>
              <a:gd name="connsiteX2" fmla="*/ 0 w 1307782"/>
              <a:gd name="connsiteY2" fmla="*/ 653891 h 1307782"/>
              <a:gd name="connsiteX3" fmla="*/ 653891 w 1307782"/>
              <a:gd name="connsiteY3" fmla="*/ 0 h 1307782"/>
              <a:gd name="connsiteX4" fmla="*/ 1307783 w 1307782"/>
              <a:gd name="connsiteY4" fmla="*/ 653891 h 130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7782" h="1307782">
                <a:moveTo>
                  <a:pt x="1307783" y="653891"/>
                </a:moveTo>
                <a:cubicBezTo>
                  <a:pt x="1307783" y="1015025"/>
                  <a:pt x="1015025" y="1307782"/>
                  <a:pt x="653891" y="1307782"/>
                </a:cubicBezTo>
                <a:cubicBezTo>
                  <a:pt x="292757" y="1307782"/>
                  <a:pt x="0" y="1015025"/>
                  <a:pt x="0" y="653891"/>
                </a:cubicBezTo>
                <a:cubicBezTo>
                  <a:pt x="0" y="292757"/>
                  <a:pt x="292757" y="0"/>
                  <a:pt x="653891" y="0"/>
                </a:cubicBezTo>
                <a:cubicBezTo>
                  <a:pt x="1015025" y="0"/>
                  <a:pt x="1307783" y="292757"/>
                  <a:pt x="1307783" y="653891"/>
                </a:cubicBezTo>
                <a:close/>
              </a:path>
            </a:pathLst>
          </a:custGeom>
          <a:solidFill>
            <a:srgbClr val="F8D2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Quicksand" pitchFamily="2" charset="0"/>
            </a:endParaRPr>
          </a:p>
        </p:txBody>
      </p:sp>
      <p:sp>
        <p:nvSpPr>
          <p:cNvPr id="71" name="Freeform 9">
            <a:extLst>
              <a:ext uri="{FF2B5EF4-FFF2-40B4-BE49-F238E27FC236}">
                <a16:creationId xmlns:a16="http://schemas.microsoft.com/office/drawing/2014/main" id="{AC1E655A-4AEA-A975-BD47-D3431DE5BCA4}"/>
              </a:ext>
            </a:extLst>
          </p:cNvPr>
          <p:cNvSpPr>
            <a:spLocks/>
          </p:cNvSpPr>
          <p:nvPr/>
        </p:nvSpPr>
        <p:spPr bwMode="auto">
          <a:xfrm>
            <a:off x="8885255" y="4143470"/>
            <a:ext cx="868815" cy="415763"/>
          </a:xfrm>
          <a:custGeom>
            <a:avLst/>
            <a:gdLst>
              <a:gd name="T0" fmla="*/ 548 w 932"/>
              <a:gd name="T1" fmla="*/ 4 h 446"/>
              <a:gd name="T2" fmla="*/ 614 w 932"/>
              <a:gd name="T3" fmla="*/ 20 h 446"/>
              <a:gd name="T4" fmla="*/ 674 w 932"/>
              <a:gd name="T5" fmla="*/ 46 h 446"/>
              <a:gd name="T6" fmla="*/ 714 w 932"/>
              <a:gd name="T7" fmla="*/ 50 h 446"/>
              <a:gd name="T8" fmla="*/ 790 w 932"/>
              <a:gd name="T9" fmla="*/ 42 h 446"/>
              <a:gd name="T10" fmla="*/ 848 w 932"/>
              <a:gd name="T11" fmla="*/ 58 h 446"/>
              <a:gd name="T12" fmla="*/ 904 w 932"/>
              <a:gd name="T13" fmla="*/ 96 h 446"/>
              <a:gd name="T14" fmla="*/ 924 w 932"/>
              <a:gd name="T15" fmla="*/ 126 h 446"/>
              <a:gd name="T16" fmla="*/ 932 w 932"/>
              <a:gd name="T17" fmla="*/ 160 h 446"/>
              <a:gd name="T18" fmla="*/ 930 w 932"/>
              <a:gd name="T19" fmla="*/ 182 h 446"/>
              <a:gd name="T20" fmla="*/ 906 w 932"/>
              <a:gd name="T21" fmla="*/ 226 h 446"/>
              <a:gd name="T22" fmla="*/ 848 w 932"/>
              <a:gd name="T23" fmla="*/ 262 h 446"/>
              <a:gd name="T24" fmla="*/ 798 w 932"/>
              <a:gd name="T25" fmla="*/ 272 h 446"/>
              <a:gd name="T26" fmla="*/ 772 w 932"/>
              <a:gd name="T27" fmla="*/ 330 h 446"/>
              <a:gd name="T28" fmla="*/ 728 w 932"/>
              <a:gd name="T29" fmla="*/ 380 h 446"/>
              <a:gd name="T30" fmla="*/ 666 w 932"/>
              <a:gd name="T31" fmla="*/ 416 h 446"/>
              <a:gd name="T32" fmla="*/ 592 w 932"/>
              <a:gd name="T33" fmla="*/ 438 h 446"/>
              <a:gd name="T34" fmla="*/ 510 w 932"/>
              <a:gd name="T35" fmla="*/ 446 h 446"/>
              <a:gd name="T36" fmla="*/ 456 w 932"/>
              <a:gd name="T37" fmla="*/ 440 h 446"/>
              <a:gd name="T38" fmla="*/ 388 w 932"/>
              <a:gd name="T39" fmla="*/ 424 h 446"/>
              <a:gd name="T40" fmla="*/ 328 w 932"/>
              <a:gd name="T41" fmla="*/ 396 h 446"/>
              <a:gd name="T42" fmla="*/ 294 w 932"/>
              <a:gd name="T43" fmla="*/ 390 h 446"/>
              <a:gd name="T44" fmla="*/ 246 w 932"/>
              <a:gd name="T45" fmla="*/ 396 h 446"/>
              <a:gd name="T46" fmla="*/ 192 w 932"/>
              <a:gd name="T47" fmla="*/ 386 h 446"/>
              <a:gd name="T48" fmla="*/ 152 w 932"/>
              <a:gd name="T49" fmla="*/ 368 h 446"/>
              <a:gd name="T50" fmla="*/ 102 w 932"/>
              <a:gd name="T51" fmla="*/ 326 h 446"/>
              <a:gd name="T52" fmla="*/ 78 w 932"/>
              <a:gd name="T53" fmla="*/ 324 h 446"/>
              <a:gd name="T54" fmla="*/ 52 w 932"/>
              <a:gd name="T55" fmla="*/ 318 h 446"/>
              <a:gd name="T56" fmla="*/ 16 w 932"/>
              <a:gd name="T57" fmla="*/ 290 h 446"/>
              <a:gd name="T58" fmla="*/ 0 w 932"/>
              <a:gd name="T59" fmla="*/ 256 h 446"/>
              <a:gd name="T60" fmla="*/ 2 w 932"/>
              <a:gd name="T61" fmla="*/ 232 h 446"/>
              <a:gd name="T62" fmla="*/ 24 w 932"/>
              <a:gd name="T63" fmla="*/ 210 h 446"/>
              <a:gd name="T64" fmla="*/ 58 w 932"/>
              <a:gd name="T65" fmla="*/ 202 h 446"/>
              <a:gd name="T66" fmla="*/ 84 w 932"/>
              <a:gd name="T67" fmla="*/ 204 h 446"/>
              <a:gd name="T68" fmla="*/ 120 w 932"/>
              <a:gd name="T69" fmla="*/ 170 h 446"/>
              <a:gd name="T70" fmla="*/ 172 w 932"/>
              <a:gd name="T71" fmla="*/ 154 h 446"/>
              <a:gd name="T72" fmla="*/ 212 w 932"/>
              <a:gd name="T73" fmla="*/ 156 h 446"/>
              <a:gd name="T74" fmla="*/ 242 w 932"/>
              <a:gd name="T75" fmla="*/ 102 h 446"/>
              <a:gd name="T76" fmla="*/ 288 w 932"/>
              <a:gd name="T77" fmla="*/ 58 h 446"/>
              <a:gd name="T78" fmla="*/ 348 w 932"/>
              <a:gd name="T79" fmla="*/ 24 h 446"/>
              <a:gd name="T80" fmla="*/ 418 w 932"/>
              <a:gd name="T81" fmla="*/ 4 h 446"/>
              <a:gd name="T82" fmla="*/ 498 w 932"/>
              <a:gd name="T83" fmla="*/ 0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32" h="446">
                <a:moveTo>
                  <a:pt x="524" y="0"/>
                </a:moveTo>
                <a:lnTo>
                  <a:pt x="524" y="0"/>
                </a:lnTo>
                <a:lnTo>
                  <a:pt x="548" y="4"/>
                </a:lnTo>
                <a:lnTo>
                  <a:pt x="572" y="8"/>
                </a:lnTo>
                <a:lnTo>
                  <a:pt x="594" y="14"/>
                </a:lnTo>
                <a:lnTo>
                  <a:pt x="614" y="20"/>
                </a:lnTo>
                <a:lnTo>
                  <a:pt x="636" y="28"/>
                </a:lnTo>
                <a:lnTo>
                  <a:pt x="656" y="38"/>
                </a:lnTo>
                <a:lnTo>
                  <a:pt x="674" y="46"/>
                </a:lnTo>
                <a:lnTo>
                  <a:pt x="692" y="58"/>
                </a:lnTo>
                <a:lnTo>
                  <a:pt x="692" y="58"/>
                </a:lnTo>
                <a:lnTo>
                  <a:pt x="714" y="50"/>
                </a:lnTo>
                <a:lnTo>
                  <a:pt x="738" y="44"/>
                </a:lnTo>
                <a:lnTo>
                  <a:pt x="762" y="42"/>
                </a:lnTo>
                <a:lnTo>
                  <a:pt x="790" y="42"/>
                </a:lnTo>
                <a:lnTo>
                  <a:pt x="790" y="42"/>
                </a:lnTo>
                <a:lnTo>
                  <a:pt x="820" y="48"/>
                </a:lnTo>
                <a:lnTo>
                  <a:pt x="848" y="58"/>
                </a:lnTo>
                <a:lnTo>
                  <a:pt x="874" y="70"/>
                </a:lnTo>
                <a:lnTo>
                  <a:pt x="896" y="86"/>
                </a:lnTo>
                <a:lnTo>
                  <a:pt x="904" y="96"/>
                </a:lnTo>
                <a:lnTo>
                  <a:pt x="912" y="106"/>
                </a:lnTo>
                <a:lnTo>
                  <a:pt x="920" y="116"/>
                </a:lnTo>
                <a:lnTo>
                  <a:pt x="924" y="126"/>
                </a:lnTo>
                <a:lnTo>
                  <a:pt x="928" y="138"/>
                </a:lnTo>
                <a:lnTo>
                  <a:pt x="932" y="148"/>
                </a:lnTo>
                <a:lnTo>
                  <a:pt x="932" y="160"/>
                </a:lnTo>
                <a:lnTo>
                  <a:pt x="932" y="172"/>
                </a:lnTo>
                <a:lnTo>
                  <a:pt x="932" y="172"/>
                </a:lnTo>
                <a:lnTo>
                  <a:pt x="930" y="182"/>
                </a:lnTo>
                <a:lnTo>
                  <a:pt x="928" y="192"/>
                </a:lnTo>
                <a:lnTo>
                  <a:pt x="918" y="210"/>
                </a:lnTo>
                <a:lnTo>
                  <a:pt x="906" y="226"/>
                </a:lnTo>
                <a:lnTo>
                  <a:pt x="890" y="242"/>
                </a:lnTo>
                <a:lnTo>
                  <a:pt x="870" y="254"/>
                </a:lnTo>
                <a:lnTo>
                  <a:pt x="848" y="262"/>
                </a:lnTo>
                <a:lnTo>
                  <a:pt x="824" y="268"/>
                </a:lnTo>
                <a:lnTo>
                  <a:pt x="798" y="272"/>
                </a:lnTo>
                <a:lnTo>
                  <a:pt x="798" y="272"/>
                </a:lnTo>
                <a:lnTo>
                  <a:pt x="792" y="292"/>
                </a:lnTo>
                <a:lnTo>
                  <a:pt x="784" y="312"/>
                </a:lnTo>
                <a:lnTo>
                  <a:pt x="772" y="330"/>
                </a:lnTo>
                <a:lnTo>
                  <a:pt x="760" y="348"/>
                </a:lnTo>
                <a:lnTo>
                  <a:pt x="744" y="364"/>
                </a:lnTo>
                <a:lnTo>
                  <a:pt x="728" y="380"/>
                </a:lnTo>
                <a:lnTo>
                  <a:pt x="708" y="394"/>
                </a:lnTo>
                <a:lnTo>
                  <a:pt x="688" y="406"/>
                </a:lnTo>
                <a:lnTo>
                  <a:pt x="666" y="416"/>
                </a:lnTo>
                <a:lnTo>
                  <a:pt x="642" y="426"/>
                </a:lnTo>
                <a:lnTo>
                  <a:pt x="618" y="434"/>
                </a:lnTo>
                <a:lnTo>
                  <a:pt x="592" y="438"/>
                </a:lnTo>
                <a:lnTo>
                  <a:pt x="566" y="444"/>
                </a:lnTo>
                <a:lnTo>
                  <a:pt x="538" y="446"/>
                </a:lnTo>
                <a:lnTo>
                  <a:pt x="510" y="446"/>
                </a:lnTo>
                <a:lnTo>
                  <a:pt x="480" y="444"/>
                </a:lnTo>
                <a:lnTo>
                  <a:pt x="480" y="444"/>
                </a:lnTo>
                <a:lnTo>
                  <a:pt x="456" y="440"/>
                </a:lnTo>
                <a:lnTo>
                  <a:pt x="432" y="436"/>
                </a:lnTo>
                <a:lnTo>
                  <a:pt x="410" y="430"/>
                </a:lnTo>
                <a:lnTo>
                  <a:pt x="388" y="424"/>
                </a:lnTo>
                <a:lnTo>
                  <a:pt x="366" y="414"/>
                </a:lnTo>
                <a:lnTo>
                  <a:pt x="346" y="406"/>
                </a:lnTo>
                <a:lnTo>
                  <a:pt x="328" y="396"/>
                </a:lnTo>
                <a:lnTo>
                  <a:pt x="310" y="384"/>
                </a:lnTo>
                <a:lnTo>
                  <a:pt x="310" y="384"/>
                </a:lnTo>
                <a:lnTo>
                  <a:pt x="294" y="390"/>
                </a:lnTo>
                <a:lnTo>
                  <a:pt x="280" y="392"/>
                </a:lnTo>
                <a:lnTo>
                  <a:pt x="262" y="394"/>
                </a:lnTo>
                <a:lnTo>
                  <a:pt x="246" y="396"/>
                </a:lnTo>
                <a:lnTo>
                  <a:pt x="228" y="394"/>
                </a:lnTo>
                <a:lnTo>
                  <a:pt x="210" y="390"/>
                </a:lnTo>
                <a:lnTo>
                  <a:pt x="192" y="386"/>
                </a:lnTo>
                <a:lnTo>
                  <a:pt x="174" y="378"/>
                </a:lnTo>
                <a:lnTo>
                  <a:pt x="174" y="378"/>
                </a:lnTo>
                <a:lnTo>
                  <a:pt x="152" y="368"/>
                </a:lnTo>
                <a:lnTo>
                  <a:pt x="134" y="356"/>
                </a:lnTo>
                <a:lnTo>
                  <a:pt x="116" y="340"/>
                </a:lnTo>
                <a:lnTo>
                  <a:pt x="102" y="326"/>
                </a:lnTo>
                <a:lnTo>
                  <a:pt x="102" y="326"/>
                </a:lnTo>
                <a:lnTo>
                  <a:pt x="90" y="326"/>
                </a:lnTo>
                <a:lnTo>
                  <a:pt x="78" y="324"/>
                </a:lnTo>
                <a:lnTo>
                  <a:pt x="64" y="322"/>
                </a:lnTo>
                <a:lnTo>
                  <a:pt x="52" y="318"/>
                </a:lnTo>
                <a:lnTo>
                  <a:pt x="52" y="318"/>
                </a:lnTo>
                <a:lnTo>
                  <a:pt x="38" y="310"/>
                </a:lnTo>
                <a:lnTo>
                  <a:pt x="26" y="300"/>
                </a:lnTo>
                <a:lnTo>
                  <a:pt x="16" y="290"/>
                </a:lnTo>
                <a:lnTo>
                  <a:pt x="8" y="280"/>
                </a:lnTo>
                <a:lnTo>
                  <a:pt x="2" y="268"/>
                </a:lnTo>
                <a:lnTo>
                  <a:pt x="0" y="256"/>
                </a:lnTo>
                <a:lnTo>
                  <a:pt x="0" y="244"/>
                </a:lnTo>
                <a:lnTo>
                  <a:pt x="2" y="232"/>
                </a:lnTo>
                <a:lnTo>
                  <a:pt x="2" y="232"/>
                </a:lnTo>
                <a:lnTo>
                  <a:pt x="8" y="224"/>
                </a:lnTo>
                <a:lnTo>
                  <a:pt x="16" y="216"/>
                </a:lnTo>
                <a:lnTo>
                  <a:pt x="24" y="210"/>
                </a:lnTo>
                <a:lnTo>
                  <a:pt x="34" y="206"/>
                </a:lnTo>
                <a:lnTo>
                  <a:pt x="46" y="202"/>
                </a:lnTo>
                <a:lnTo>
                  <a:pt x="58" y="202"/>
                </a:lnTo>
                <a:lnTo>
                  <a:pt x="70" y="202"/>
                </a:lnTo>
                <a:lnTo>
                  <a:pt x="84" y="204"/>
                </a:lnTo>
                <a:lnTo>
                  <a:pt x="84" y="204"/>
                </a:lnTo>
                <a:lnTo>
                  <a:pt x="94" y="192"/>
                </a:lnTo>
                <a:lnTo>
                  <a:pt x="106" y="180"/>
                </a:lnTo>
                <a:lnTo>
                  <a:pt x="120" y="170"/>
                </a:lnTo>
                <a:lnTo>
                  <a:pt x="136" y="162"/>
                </a:lnTo>
                <a:lnTo>
                  <a:pt x="154" y="158"/>
                </a:lnTo>
                <a:lnTo>
                  <a:pt x="172" y="154"/>
                </a:lnTo>
                <a:lnTo>
                  <a:pt x="192" y="154"/>
                </a:lnTo>
                <a:lnTo>
                  <a:pt x="212" y="156"/>
                </a:lnTo>
                <a:lnTo>
                  <a:pt x="212" y="156"/>
                </a:lnTo>
                <a:lnTo>
                  <a:pt x="220" y="136"/>
                </a:lnTo>
                <a:lnTo>
                  <a:pt x="230" y="118"/>
                </a:lnTo>
                <a:lnTo>
                  <a:pt x="242" y="102"/>
                </a:lnTo>
                <a:lnTo>
                  <a:pt x="254" y="86"/>
                </a:lnTo>
                <a:lnTo>
                  <a:pt x="270" y="72"/>
                </a:lnTo>
                <a:lnTo>
                  <a:pt x="288" y="58"/>
                </a:lnTo>
                <a:lnTo>
                  <a:pt x="306" y="46"/>
                </a:lnTo>
                <a:lnTo>
                  <a:pt x="326" y="34"/>
                </a:lnTo>
                <a:lnTo>
                  <a:pt x="348" y="24"/>
                </a:lnTo>
                <a:lnTo>
                  <a:pt x="370" y="16"/>
                </a:lnTo>
                <a:lnTo>
                  <a:pt x="394" y="10"/>
                </a:lnTo>
                <a:lnTo>
                  <a:pt x="418" y="4"/>
                </a:lnTo>
                <a:lnTo>
                  <a:pt x="444" y="0"/>
                </a:lnTo>
                <a:lnTo>
                  <a:pt x="470" y="0"/>
                </a:lnTo>
                <a:lnTo>
                  <a:pt x="498" y="0"/>
                </a:lnTo>
                <a:lnTo>
                  <a:pt x="524" y="0"/>
                </a:lnTo>
                <a:lnTo>
                  <a:pt x="524" y="0"/>
                </a:lnTo>
                <a:close/>
              </a:path>
            </a:pathLst>
          </a:custGeom>
          <a:solidFill>
            <a:srgbClr val="68C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62B7DAAB-0A20-FE28-0EFF-911170B82C74}"/>
              </a:ext>
            </a:extLst>
          </p:cNvPr>
          <p:cNvSpPr>
            <a:spLocks noEditPoints="1"/>
          </p:cNvSpPr>
          <p:nvPr/>
        </p:nvSpPr>
        <p:spPr bwMode="auto">
          <a:xfrm>
            <a:off x="8940905" y="4173383"/>
            <a:ext cx="559323" cy="240509"/>
          </a:xfrm>
          <a:custGeom>
            <a:avLst/>
            <a:gdLst>
              <a:gd name="T0" fmla="*/ 360 w 600"/>
              <a:gd name="T1" fmla="*/ 6 h 258"/>
              <a:gd name="T2" fmla="*/ 332 w 600"/>
              <a:gd name="T3" fmla="*/ 2 h 258"/>
              <a:gd name="T4" fmla="*/ 288 w 600"/>
              <a:gd name="T5" fmla="*/ 2 h 258"/>
              <a:gd name="T6" fmla="*/ 252 w 600"/>
              <a:gd name="T7" fmla="*/ 6 h 258"/>
              <a:gd name="T8" fmla="*/ 216 w 600"/>
              <a:gd name="T9" fmla="*/ 20 h 258"/>
              <a:gd name="T10" fmla="*/ 184 w 600"/>
              <a:gd name="T11" fmla="*/ 44 h 258"/>
              <a:gd name="T12" fmla="*/ 160 w 600"/>
              <a:gd name="T13" fmla="*/ 80 h 258"/>
              <a:gd name="T14" fmla="*/ 150 w 600"/>
              <a:gd name="T15" fmla="*/ 104 h 258"/>
              <a:gd name="T16" fmla="*/ 144 w 600"/>
              <a:gd name="T17" fmla="*/ 148 h 258"/>
              <a:gd name="T18" fmla="*/ 148 w 600"/>
              <a:gd name="T19" fmla="*/ 174 h 258"/>
              <a:gd name="T20" fmla="*/ 164 w 600"/>
              <a:gd name="T21" fmla="*/ 190 h 258"/>
              <a:gd name="T22" fmla="*/ 186 w 600"/>
              <a:gd name="T23" fmla="*/ 194 h 258"/>
              <a:gd name="T24" fmla="*/ 244 w 600"/>
              <a:gd name="T25" fmla="*/ 196 h 258"/>
              <a:gd name="T26" fmla="*/ 274 w 600"/>
              <a:gd name="T27" fmla="*/ 198 h 258"/>
              <a:gd name="T28" fmla="*/ 302 w 600"/>
              <a:gd name="T29" fmla="*/ 208 h 258"/>
              <a:gd name="T30" fmla="*/ 348 w 600"/>
              <a:gd name="T31" fmla="*/ 236 h 258"/>
              <a:gd name="T32" fmla="*/ 394 w 600"/>
              <a:gd name="T33" fmla="*/ 256 h 258"/>
              <a:gd name="T34" fmla="*/ 418 w 600"/>
              <a:gd name="T35" fmla="*/ 258 h 258"/>
              <a:gd name="T36" fmla="*/ 442 w 600"/>
              <a:gd name="T37" fmla="*/ 256 h 258"/>
              <a:gd name="T38" fmla="*/ 468 w 600"/>
              <a:gd name="T39" fmla="*/ 246 h 258"/>
              <a:gd name="T40" fmla="*/ 498 w 600"/>
              <a:gd name="T41" fmla="*/ 230 h 258"/>
              <a:gd name="T42" fmla="*/ 526 w 600"/>
              <a:gd name="T43" fmla="*/ 210 h 258"/>
              <a:gd name="T44" fmla="*/ 572 w 600"/>
              <a:gd name="T45" fmla="*/ 170 h 258"/>
              <a:gd name="T46" fmla="*/ 596 w 600"/>
              <a:gd name="T47" fmla="*/ 136 h 258"/>
              <a:gd name="T48" fmla="*/ 600 w 600"/>
              <a:gd name="T49" fmla="*/ 122 h 258"/>
              <a:gd name="T50" fmla="*/ 596 w 600"/>
              <a:gd name="T51" fmla="*/ 108 h 258"/>
              <a:gd name="T52" fmla="*/ 586 w 600"/>
              <a:gd name="T53" fmla="*/ 94 h 258"/>
              <a:gd name="T54" fmla="*/ 572 w 600"/>
              <a:gd name="T55" fmla="*/ 86 h 258"/>
              <a:gd name="T56" fmla="*/ 532 w 600"/>
              <a:gd name="T57" fmla="*/ 68 h 258"/>
              <a:gd name="T58" fmla="*/ 504 w 600"/>
              <a:gd name="T59" fmla="*/ 58 h 258"/>
              <a:gd name="T60" fmla="*/ 476 w 600"/>
              <a:gd name="T61" fmla="*/ 38 h 258"/>
              <a:gd name="T62" fmla="*/ 460 w 600"/>
              <a:gd name="T63" fmla="*/ 26 h 258"/>
              <a:gd name="T64" fmla="*/ 422 w 600"/>
              <a:gd name="T65" fmla="*/ 12 h 258"/>
              <a:gd name="T66" fmla="*/ 372 w 600"/>
              <a:gd name="T67" fmla="*/ 6 h 258"/>
              <a:gd name="T68" fmla="*/ 360 w 600"/>
              <a:gd name="T69" fmla="*/ 6 h 258"/>
              <a:gd name="T70" fmla="*/ 62 w 600"/>
              <a:gd name="T71" fmla="*/ 140 h 258"/>
              <a:gd name="T72" fmla="*/ 36 w 600"/>
              <a:gd name="T73" fmla="*/ 146 h 258"/>
              <a:gd name="T74" fmla="*/ 16 w 600"/>
              <a:gd name="T75" fmla="*/ 154 h 258"/>
              <a:gd name="T76" fmla="*/ 2 w 600"/>
              <a:gd name="T77" fmla="*/ 170 h 258"/>
              <a:gd name="T78" fmla="*/ 0 w 600"/>
              <a:gd name="T79" fmla="*/ 178 h 258"/>
              <a:gd name="T80" fmla="*/ 4 w 600"/>
              <a:gd name="T81" fmla="*/ 188 h 258"/>
              <a:gd name="T82" fmla="*/ 24 w 600"/>
              <a:gd name="T83" fmla="*/ 196 h 258"/>
              <a:gd name="T84" fmla="*/ 42 w 600"/>
              <a:gd name="T85" fmla="*/ 204 h 258"/>
              <a:gd name="T86" fmla="*/ 54 w 600"/>
              <a:gd name="T87" fmla="*/ 210 h 258"/>
              <a:gd name="T88" fmla="*/ 76 w 600"/>
              <a:gd name="T89" fmla="*/ 218 h 258"/>
              <a:gd name="T90" fmla="*/ 100 w 600"/>
              <a:gd name="T91" fmla="*/ 220 h 258"/>
              <a:gd name="T92" fmla="*/ 120 w 600"/>
              <a:gd name="T93" fmla="*/ 212 h 258"/>
              <a:gd name="T94" fmla="*/ 126 w 600"/>
              <a:gd name="T95" fmla="*/ 204 h 258"/>
              <a:gd name="T96" fmla="*/ 134 w 600"/>
              <a:gd name="T97" fmla="*/ 184 h 258"/>
              <a:gd name="T98" fmla="*/ 134 w 600"/>
              <a:gd name="T99" fmla="*/ 166 h 258"/>
              <a:gd name="T100" fmla="*/ 126 w 600"/>
              <a:gd name="T101" fmla="*/ 152 h 258"/>
              <a:gd name="T102" fmla="*/ 112 w 600"/>
              <a:gd name="T103" fmla="*/ 142 h 258"/>
              <a:gd name="T104" fmla="*/ 94 w 600"/>
              <a:gd name="T105" fmla="*/ 140 h 258"/>
              <a:gd name="T106" fmla="*/ 62 w 600"/>
              <a:gd name="T107" fmla="*/ 140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0" h="258">
                <a:moveTo>
                  <a:pt x="360" y="6"/>
                </a:moveTo>
                <a:lnTo>
                  <a:pt x="360" y="6"/>
                </a:lnTo>
                <a:lnTo>
                  <a:pt x="352" y="4"/>
                </a:lnTo>
                <a:lnTo>
                  <a:pt x="332" y="2"/>
                </a:lnTo>
                <a:lnTo>
                  <a:pt x="304" y="0"/>
                </a:lnTo>
                <a:lnTo>
                  <a:pt x="288" y="2"/>
                </a:lnTo>
                <a:lnTo>
                  <a:pt x="270" y="2"/>
                </a:lnTo>
                <a:lnTo>
                  <a:pt x="252" y="6"/>
                </a:lnTo>
                <a:lnTo>
                  <a:pt x="234" y="12"/>
                </a:lnTo>
                <a:lnTo>
                  <a:pt x="216" y="20"/>
                </a:lnTo>
                <a:lnTo>
                  <a:pt x="200" y="30"/>
                </a:lnTo>
                <a:lnTo>
                  <a:pt x="184" y="44"/>
                </a:lnTo>
                <a:lnTo>
                  <a:pt x="172" y="60"/>
                </a:lnTo>
                <a:lnTo>
                  <a:pt x="160" y="80"/>
                </a:lnTo>
                <a:lnTo>
                  <a:pt x="150" y="104"/>
                </a:lnTo>
                <a:lnTo>
                  <a:pt x="150" y="104"/>
                </a:lnTo>
                <a:lnTo>
                  <a:pt x="146" y="128"/>
                </a:lnTo>
                <a:lnTo>
                  <a:pt x="144" y="148"/>
                </a:lnTo>
                <a:lnTo>
                  <a:pt x="144" y="164"/>
                </a:lnTo>
                <a:lnTo>
                  <a:pt x="148" y="174"/>
                </a:lnTo>
                <a:lnTo>
                  <a:pt x="156" y="184"/>
                </a:lnTo>
                <a:lnTo>
                  <a:pt x="164" y="190"/>
                </a:lnTo>
                <a:lnTo>
                  <a:pt x="174" y="192"/>
                </a:lnTo>
                <a:lnTo>
                  <a:pt x="186" y="194"/>
                </a:lnTo>
                <a:lnTo>
                  <a:pt x="214" y="196"/>
                </a:lnTo>
                <a:lnTo>
                  <a:pt x="244" y="196"/>
                </a:lnTo>
                <a:lnTo>
                  <a:pt x="260" y="196"/>
                </a:lnTo>
                <a:lnTo>
                  <a:pt x="274" y="198"/>
                </a:lnTo>
                <a:lnTo>
                  <a:pt x="288" y="202"/>
                </a:lnTo>
                <a:lnTo>
                  <a:pt x="302" y="208"/>
                </a:lnTo>
                <a:lnTo>
                  <a:pt x="302" y="208"/>
                </a:lnTo>
                <a:lnTo>
                  <a:pt x="348" y="236"/>
                </a:lnTo>
                <a:lnTo>
                  <a:pt x="372" y="248"/>
                </a:lnTo>
                <a:lnTo>
                  <a:pt x="394" y="256"/>
                </a:lnTo>
                <a:lnTo>
                  <a:pt x="406" y="258"/>
                </a:lnTo>
                <a:lnTo>
                  <a:pt x="418" y="258"/>
                </a:lnTo>
                <a:lnTo>
                  <a:pt x="430" y="258"/>
                </a:lnTo>
                <a:lnTo>
                  <a:pt x="442" y="256"/>
                </a:lnTo>
                <a:lnTo>
                  <a:pt x="456" y="252"/>
                </a:lnTo>
                <a:lnTo>
                  <a:pt x="468" y="246"/>
                </a:lnTo>
                <a:lnTo>
                  <a:pt x="484" y="240"/>
                </a:lnTo>
                <a:lnTo>
                  <a:pt x="498" y="230"/>
                </a:lnTo>
                <a:lnTo>
                  <a:pt x="498" y="230"/>
                </a:lnTo>
                <a:lnTo>
                  <a:pt x="526" y="210"/>
                </a:lnTo>
                <a:lnTo>
                  <a:pt x="552" y="190"/>
                </a:lnTo>
                <a:lnTo>
                  <a:pt x="572" y="170"/>
                </a:lnTo>
                <a:lnTo>
                  <a:pt x="586" y="154"/>
                </a:lnTo>
                <a:lnTo>
                  <a:pt x="596" y="136"/>
                </a:lnTo>
                <a:lnTo>
                  <a:pt x="598" y="128"/>
                </a:lnTo>
                <a:lnTo>
                  <a:pt x="600" y="122"/>
                </a:lnTo>
                <a:lnTo>
                  <a:pt x="598" y="114"/>
                </a:lnTo>
                <a:lnTo>
                  <a:pt x="596" y="108"/>
                </a:lnTo>
                <a:lnTo>
                  <a:pt x="592" y="100"/>
                </a:lnTo>
                <a:lnTo>
                  <a:pt x="586" y="94"/>
                </a:lnTo>
                <a:lnTo>
                  <a:pt x="586" y="94"/>
                </a:lnTo>
                <a:lnTo>
                  <a:pt x="572" y="86"/>
                </a:lnTo>
                <a:lnTo>
                  <a:pt x="558" y="78"/>
                </a:lnTo>
                <a:lnTo>
                  <a:pt x="532" y="68"/>
                </a:lnTo>
                <a:lnTo>
                  <a:pt x="518" y="64"/>
                </a:lnTo>
                <a:lnTo>
                  <a:pt x="504" y="58"/>
                </a:lnTo>
                <a:lnTo>
                  <a:pt x="490" y="50"/>
                </a:lnTo>
                <a:lnTo>
                  <a:pt x="476" y="38"/>
                </a:lnTo>
                <a:lnTo>
                  <a:pt x="476" y="38"/>
                </a:lnTo>
                <a:lnTo>
                  <a:pt x="460" y="26"/>
                </a:lnTo>
                <a:lnTo>
                  <a:pt x="442" y="18"/>
                </a:lnTo>
                <a:lnTo>
                  <a:pt x="422" y="12"/>
                </a:lnTo>
                <a:lnTo>
                  <a:pt x="402" y="8"/>
                </a:lnTo>
                <a:lnTo>
                  <a:pt x="372" y="6"/>
                </a:lnTo>
                <a:lnTo>
                  <a:pt x="360" y="6"/>
                </a:lnTo>
                <a:lnTo>
                  <a:pt x="360" y="6"/>
                </a:lnTo>
                <a:close/>
                <a:moveTo>
                  <a:pt x="62" y="140"/>
                </a:moveTo>
                <a:lnTo>
                  <a:pt x="62" y="140"/>
                </a:lnTo>
                <a:lnTo>
                  <a:pt x="54" y="142"/>
                </a:lnTo>
                <a:lnTo>
                  <a:pt x="36" y="146"/>
                </a:lnTo>
                <a:lnTo>
                  <a:pt x="24" y="150"/>
                </a:lnTo>
                <a:lnTo>
                  <a:pt x="16" y="154"/>
                </a:lnTo>
                <a:lnTo>
                  <a:pt x="8" y="162"/>
                </a:lnTo>
                <a:lnTo>
                  <a:pt x="2" y="170"/>
                </a:lnTo>
                <a:lnTo>
                  <a:pt x="2" y="170"/>
                </a:lnTo>
                <a:lnTo>
                  <a:pt x="0" y="178"/>
                </a:lnTo>
                <a:lnTo>
                  <a:pt x="0" y="184"/>
                </a:lnTo>
                <a:lnTo>
                  <a:pt x="4" y="188"/>
                </a:lnTo>
                <a:lnTo>
                  <a:pt x="8" y="190"/>
                </a:lnTo>
                <a:lnTo>
                  <a:pt x="24" y="196"/>
                </a:lnTo>
                <a:lnTo>
                  <a:pt x="34" y="198"/>
                </a:lnTo>
                <a:lnTo>
                  <a:pt x="42" y="204"/>
                </a:lnTo>
                <a:lnTo>
                  <a:pt x="42" y="204"/>
                </a:lnTo>
                <a:lnTo>
                  <a:pt x="54" y="210"/>
                </a:lnTo>
                <a:lnTo>
                  <a:pt x="64" y="216"/>
                </a:lnTo>
                <a:lnTo>
                  <a:pt x="76" y="218"/>
                </a:lnTo>
                <a:lnTo>
                  <a:pt x="88" y="220"/>
                </a:lnTo>
                <a:lnTo>
                  <a:pt x="100" y="220"/>
                </a:lnTo>
                <a:lnTo>
                  <a:pt x="110" y="218"/>
                </a:lnTo>
                <a:lnTo>
                  <a:pt x="120" y="212"/>
                </a:lnTo>
                <a:lnTo>
                  <a:pt x="126" y="204"/>
                </a:lnTo>
                <a:lnTo>
                  <a:pt x="126" y="204"/>
                </a:lnTo>
                <a:lnTo>
                  <a:pt x="132" y="194"/>
                </a:lnTo>
                <a:lnTo>
                  <a:pt x="134" y="184"/>
                </a:lnTo>
                <a:lnTo>
                  <a:pt x="134" y="174"/>
                </a:lnTo>
                <a:lnTo>
                  <a:pt x="134" y="166"/>
                </a:lnTo>
                <a:lnTo>
                  <a:pt x="132" y="158"/>
                </a:lnTo>
                <a:lnTo>
                  <a:pt x="126" y="152"/>
                </a:lnTo>
                <a:lnTo>
                  <a:pt x="120" y="146"/>
                </a:lnTo>
                <a:lnTo>
                  <a:pt x="112" y="142"/>
                </a:lnTo>
                <a:lnTo>
                  <a:pt x="112" y="142"/>
                </a:lnTo>
                <a:lnTo>
                  <a:pt x="94" y="140"/>
                </a:lnTo>
                <a:lnTo>
                  <a:pt x="78" y="138"/>
                </a:lnTo>
                <a:lnTo>
                  <a:pt x="62" y="140"/>
                </a:lnTo>
                <a:lnTo>
                  <a:pt x="62" y="140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" name="Freeform 12">
            <a:extLst>
              <a:ext uri="{FF2B5EF4-FFF2-40B4-BE49-F238E27FC236}">
                <a16:creationId xmlns:a16="http://schemas.microsoft.com/office/drawing/2014/main" id="{F93F8915-B598-8D8D-E8AF-C7724EE312F7}"/>
              </a:ext>
            </a:extLst>
          </p:cNvPr>
          <p:cNvSpPr>
            <a:spLocks/>
          </p:cNvSpPr>
          <p:nvPr/>
        </p:nvSpPr>
        <p:spPr bwMode="auto">
          <a:xfrm>
            <a:off x="8864738" y="4257281"/>
            <a:ext cx="868815" cy="283390"/>
          </a:xfrm>
          <a:custGeom>
            <a:avLst/>
            <a:gdLst>
              <a:gd name="T0" fmla="*/ 932 w 932"/>
              <a:gd name="T1" fmla="*/ 14 h 304"/>
              <a:gd name="T2" fmla="*/ 930 w 932"/>
              <a:gd name="T3" fmla="*/ 40 h 304"/>
              <a:gd name="T4" fmla="*/ 906 w 932"/>
              <a:gd name="T5" fmla="*/ 84 h 304"/>
              <a:gd name="T6" fmla="*/ 848 w 932"/>
              <a:gd name="T7" fmla="*/ 120 h 304"/>
              <a:gd name="T8" fmla="*/ 798 w 932"/>
              <a:gd name="T9" fmla="*/ 130 h 304"/>
              <a:gd name="T10" fmla="*/ 772 w 932"/>
              <a:gd name="T11" fmla="*/ 188 h 304"/>
              <a:gd name="T12" fmla="*/ 728 w 932"/>
              <a:gd name="T13" fmla="*/ 238 h 304"/>
              <a:gd name="T14" fmla="*/ 666 w 932"/>
              <a:gd name="T15" fmla="*/ 274 h 304"/>
              <a:gd name="T16" fmla="*/ 592 w 932"/>
              <a:gd name="T17" fmla="*/ 296 h 304"/>
              <a:gd name="T18" fmla="*/ 510 w 932"/>
              <a:gd name="T19" fmla="*/ 304 h 304"/>
              <a:gd name="T20" fmla="*/ 456 w 932"/>
              <a:gd name="T21" fmla="*/ 298 h 304"/>
              <a:gd name="T22" fmla="*/ 388 w 932"/>
              <a:gd name="T23" fmla="*/ 282 h 304"/>
              <a:gd name="T24" fmla="*/ 328 w 932"/>
              <a:gd name="T25" fmla="*/ 254 h 304"/>
              <a:gd name="T26" fmla="*/ 294 w 932"/>
              <a:gd name="T27" fmla="*/ 248 h 304"/>
              <a:gd name="T28" fmla="*/ 246 w 932"/>
              <a:gd name="T29" fmla="*/ 254 h 304"/>
              <a:gd name="T30" fmla="*/ 192 w 932"/>
              <a:gd name="T31" fmla="*/ 244 h 304"/>
              <a:gd name="T32" fmla="*/ 152 w 932"/>
              <a:gd name="T33" fmla="*/ 226 h 304"/>
              <a:gd name="T34" fmla="*/ 102 w 932"/>
              <a:gd name="T35" fmla="*/ 184 h 304"/>
              <a:gd name="T36" fmla="*/ 78 w 932"/>
              <a:gd name="T37" fmla="*/ 182 h 304"/>
              <a:gd name="T38" fmla="*/ 52 w 932"/>
              <a:gd name="T39" fmla="*/ 176 h 304"/>
              <a:gd name="T40" fmla="*/ 22 w 932"/>
              <a:gd name="T41" fmla="*/ 156 h 304"/>
              <a:gd name="T42" fmla="*/ 4 w 932"/>
              <a:gd name="T43" fmla="*/ 130 h 304"/>
              <a:gd name="T44" fmla="*/ 0 w 932"/>
              <a:gd name="T45" fmla="*/ 110 h 304"/>
              <a:gd name="T46" fmla="*/ 28 w 932"/>
              <a:gd name="T47" fmla="*/ 136 h 304"/>
              <a:gd name="T48" fmla="*/ 64 w 932"/>
              <a:gd name="T49" fmla="*/ 146 h 304"/>
              <a:gd name="T50" fmla="*/ 102 w 932"/>
              <a:gd name="T51" fmla="*/ 144 h 304"/>
              <a:gd name="T52" fmla="*/ 138 w 932"/>
              <a:gd name="T53" fmla="*/ 150 h 304"/>
              <a:gd name="T54" fmla="*/ 154 w 932"/>
              <a:gd name="T55" fmla="*/ 174 h 304"/>
              <a:gd name="T56" fmla="*/ 168 w 932"/>
              <a:gd name="T57" fmla="*/ 194 h 304"/>
              <a:gd name="T58" fmla="*/ 210 w 932"/>
              <a:gd name="T59" fmla="*/ 214 h 304"/>
              <a:gd name="T60" fmla="*/ 276 w 932"/>
              <a:gd name="T61" fmla="*/ 206 h 304"/>
              <a:gd name="T62" fmla="*/ 318 w 932"/>
              <a:gd name="T63" fmla="*/ 184 h 304"/>
              <a:gd name="T64" fmla="*/ 344 w 932"/>
              <a:gd name="T65" fmla="*/ 172 h 304"/>
              <a:gd name="T66" fmla="*/ 368 w 932"/>
              <a:gd name="T67" fmla="*/ 176 h 304"/>
              <a:gd name="T68" fmla="*/ 450 w 932"/>
              <a:gd name="T69" fmla="*/ 232 h 304"/>
              <a:gd name="T70" fmla="*/ 498 w 932"/>
              <a:gd name="T71" fmla="*/ 258 h 304"/>
              <a:gd name="T72" fmla="*/ 556 w 932"/>
              <a:gd name="T73" fmla="*/ 270 h 304"/>
              <a:gd name="T74" fmla="*/ 620 w 932"/>
              <a:gd name="T75" fmla="*/ 264 h 304"/>
              <a:gd name="T76" fmla="*/ 684 w 932"/>
              <a:gd name="T77" fmla="*/ 242 h 304"/>
              <a:gd name="T78" fmla="*/ 738 w 932"/>
              <a:gd name="T79" fmla="*/ 202 h 304"/>
              <a:gd name="T80" fmla="*/ 776 w 932"/>
              <a:gd name="T81" fmla="*/ 142 h 304"/>
              <a:gd name="T82" fmla="*/ 802 w 932"/>
              <a:gd name="T83" fmla="*/ 84 h 304"/>
              <a:gd name="T84" fmla="*/ 818 w 932"/>
              <a:gd name="T85" fmla="*/ 70 h 304"/>
              <a:gd name="T86" fmla="*/ 844 w 932"/>
              <a:gd name="T87" fmla="*/ 72 h 304"/>
              <a:gd name="T88" fmla="*/ 874 w 932"/>
              <a:gd name="T89" fmla="*/ 62 h 304"/>
              <a:gd name="T90" fmla="*/ 894 w 932"/>
              <a:gd name="T91" fmla="*/ 48 h 304"/>
              <a:gd name="T92" fmla="*/ 930 w 932"/>
              <a:gd name="T93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32" h="304">
                <a:moveTo>
                  <a:pt x="930" y="0"/>
                </a:moveTo>
                <a:lnTo>
                  <a:pt x="930" y="0"/>
                </a:lnTo>
                <a:lnTo>
                  <a:pt x="932" y="14"/>
                </a:lnTo>
                <a:lnTo>
                  <a:pt x="932" y="30"/>
                </a:lnTo>
                <a:lnTo>
                  <a:pt x="932" y="30"/>
                </a:lnTo>
                <a:lnTo>
                  <a:pt x="930" y="40"/>
                </a:lnTo>
                <a:lnTo>
                  <a:pt x="928" y="50"/>
                </a:lnTo>
                <a:lnTo>
                  <a:pt x="918" y="68"/>
                </a:lnTo>
                <a:lnTo>
                  <a:pt x="906" y="84"/>
                </a:lnTo>
                <a:lnTo>
                  <a:pt x="890" y="100"/>
                </a:lnTo>
                <a:lnTo>
                  <a:pt x="870" y="112"/>
                </a:lnTo>
                <a:lnTo>
                  <a:pt x="848" y="120"/>
                </a:lnTo>
                <a:lnTo>
                  <a:pt x="824" y="126"/>
                </a:lnTo>
                <a:lnTo>
                  <a:pt x="798" y="130"/>
                </a:lnTo>
                <a:lnTo>
                  <a:pt x="798" y="130"/>
                </a:lnTo>
                <a:lnTo>
                  <a:pt x="792" y="150"/>
                </a:lnTo>
                <a:lnTo>
                  <a:pt x="784" y="170"/>
                </a:lnTo>
                <a:lnTo>
                  <a:pt x="772" y="188"/>
                </a:lnTo>
                <a:lnTo>
                  <a:pt x="760" y="206"/>
                </a:lnTo>
                <a:lnTo>
                  <a:pt x="744" y="222"/>
                </a:lnTo>
                <a:lnTo>
                  <a:pt x="728" y="238"/>
                </a:lnTo>
                <a:lnTo>
                  <a:pt x="708" y="252"/>
                </a:lnTo>
                <a:lnTo>
                  <a:pt x="688" y="264"/>
                </a:lnTo>
                <a:lnTo>
                  <a:pt x="666" y="274"/>
                </a:lnTo>
                <a:lnTo>
                  <a:pt x="642" y="284"/>
                </a:lnTo>
                <a:lnTo>
                  <a:pt x="618" y="292"/>
                </a:lnTo>
                <a:lnTo>
                  <a:pt x="592" y="296"/>
                </a:lnTo>
                <a:lnTo>
                  <a:pt x="566" y="302"/>
                </a:lnTo>
                <a:lnTo>
                  <a:pt x="538" y="304"/>
                </a:lnTo>
                <a:lnTo>
                  <a:pt x="510" y="304"/>
                </a:lnTo>
                <a:lnTo>
                  <a:pt x="480" y="302"/>
                </a:lnTo>
                <a:lnTo>
                  <a:pt x="480" y="302"/>
                </a:lnTo>
                <a:lnTo>
                  <a:pt x="456" y="298"/>
                </a:lnTo>
                <a:lnTo>
                  <a:pt x="432" y="294"/>
                </a:lnTo>
                <a:lnTo>
                  <a:pt x="410" y="288"/>
                </a:lnTo>
                <a:lnTo>
                  <a:pt x="388" y="282"/>
                </a:lnTo>
                <a:lnTo>
                  <a:pt x="366" y="272"/>
                </a:lnTo>
                <a:lnTo>
                  <a:pt x="346" y="264"/>
                </a:lnTo>
                <a:lnTo>
                  <a:pt x="328" y="254"/>
                </a:lnTo>
                <a:lnTo>
                  <a:pt x="310" y="242"/>
                </a:lnTo>
                <a:lnTo>
                  <a:pt x="310" y="242"/>
                </a:lnTo>
                <a:lnTo>
                  <a:pt x="294" y="248"/>
                </a:lnTo>
                <a:lnTo>
                  <a:pt x="280" y="250"/>
                </a:lnTo>
                <a:lnTo>
                  <a:pt x="262" y="252"/>
                </a:lnTo>
                <a:lnTo>
                  <a:pt x="246" y="254"/>
                </a:lnTo>
                <a:lnTo>
                  <a:pt x="228" y="252"/>
                </a:lnTo>
                <a:lnTo>
                  <a:pt x="210" y="248"/>
                </a:lnTo>
                <a:lnTo>
                  <a:pt x="192" y="244"/>
                </a:lnTo>
                <a:lnTo>
                  <a:pt x="174" y="236"/>
                </a:lnTo>
                <a:lnTo>
                  <a:pt x="174" y="236"/>
                </a:lnTo>
                <a:lnTo>
                  <a:pt x="152" y="226"/>
                </a:lnTo>
                <a:lnTo>
                  <a:pt x="134" y="214"/>
                </a:lnTo>
                <a:lnTo>
                  <a:pt x="116" y="198"/>
                </a:lnTo>
                <a:lnTo>
                  <a:pt x="102" y="184"/>
                </a:lnTo>
                <a:lnTo>
                  <a:pt x="102" y="184"/>
                </a:lnTo>
                <a:lnTo>
                  <a:pt x="90" y="184"/>
                </a:lnTo>
                <a:lnTo>
                  <a:pt x="78" y="182"/>
                </a:lnTo>
                <a:lnTo>
                  <a:pt x="64" y="180"/>
                </a:lnTo>
                <a:lnTo>
                  <a:pt x="52" y="176"/>
                </a:lnTo>
                <a:lnTo>
                  <a:pt x="52" y="176"/>
                </a:lnTo>
                <a:lnTo>
                  <a:pt x="40" y="170"/>
                </a:lnTo>
                <a:lnTo>
                  <a:pt x="30" y="164"/>
                </a:lnTo>
                <a:lnTo>
                  <a:pt x="22" y="156"/>
                </a:lnTo>
                <a:lnTo>
                  <a:pt x="14" y="148"/>
                </a:lnTo>
                <a:lnTo>
                  <a:pt x="8" y="138"/>
                </a:lnTo>
                <a:lnTo>
                  <a:pt x="4" y="130"/>
                </a:lnTo>
                <a:lnTo>
                  <a:pt x="0" y="120"/>
                </a:lnTo>
                <a:lnTo>
                  <a:pt x="0" y="110"/>
                </a:lnTo>
                <a:lnTo>
                  <a:pt x="0" y="110"/>
                </a:lnTo>
                <a:lnTo>
                  <a:pt x="12" y="124"/>
                </a:lnTo>
                <a:lnTo>
                  <a:pt x="20" y="130"/>
                </a:lnTo>
                <a:lnTo>
                  <a:pt x="28" y="136"/>
                </a:lnTo>
                <a:lnTo>
                  <a:pt x="38" y="140"/>
                </a:lnTo>
                <a:lnTo>
                  <a:pt x="50" y="144"/>
                </a:lnTo>
                <a:lnTo>
                  <a:pt x="64" y="146"/>
                </a:lnTo>
                <a:lnTo>
                  <a:pt x="78" y="146"/>
                </a:lnTo>
                <a:lnTo>
                  <a:pt x="78" y="146"/>
                </a:lnTo>
                <a:lnTo>
                  <a:pt x="102" y="144"/>
                </a:lnTo>
                <a:lnTo>
                  <a:pt x="118" y="146"/>
                </a:lnTo>
                <a:lnTo>
                  <a:pt x="130" y="146"/>
                </a:lnTo>
                <a:lnTo>
                  <a:pt x="138" y="150"/>
                </a:lnTo>
                <a:lnTo>
                  <a:pt x="144" y="156"/>
                </a:lnTo>
                <a:lnTo>
                  <a:pt x="148" y="164"/>
                </a:lnTo>
                <a:lnTo>
                  <a:pt x="154" y="174"/>
                </a:lnTo>
                <a:lnTo>
                  <a:pt x="162" y="188"/>
                </a:lnTo>
                <a:lnTo>
                  <a:pt x="162" y="188"/>
                </a:lnTo>
                <a:lnTo>
                  <a:pt x="168" y="194"/>
                </a:lnTo>
                <a:lnTo>
                  <a:pt x="176" y="200"/>
                </a:lnTo>
                <a:lnTo>
                  <a:pt x="192" y="208"/>
                </a:lnTo>
                <a:lnTo>
                  <a:pt x="210" y="214"/>
                </a:lnTo>
                <a:lnTo>
                  <a:pt x="232" y="214"/>
                </a:lnTo>
                <a:lnTo>
                  <a:pt x="254" y="212"/>
                </a:lnTo>
                <a:lnTo>
                  <a:pt x="276" y="206"/>
                </a:lnTo>
                <a:lnTo>
                  <a:pt x="298" y="198"/>
                </a:lnTo>
                <a:lnTo>
                  <a:pt x="318" y="184"/>
                </a:lnTo>
                <a:lnTo>
                  <a:pt x="318" y="184"/>
                </a:lnTo>
                <a:lnTo>
                  <a:pt x="326" y="178"/>
                </a:lnTo>
                <a:lnTo>
                  <a:pt x="334" y="174"/>
                </a:lnTo>
                <a:lnTo>
                  <a:pt x="344" y="172"/>
                </a:lnTo>
                <a:lnTo>
                  <a:pt x="352" y="172"/>
                </a:lnTo>
                <a:lnTo>
                  <a:pt x="360" y="172"/>
                </a:lnTo>
                <a:lnTo>
                  <a:pt x="368" y="176"/>
                </a:lnTo>
                <a:lnTo>
                  <a:pt x="384" y="184"/>
                </a:lnTo>
                <a:lnTo>
                  <a:pt x="424" y="214"/>
                </a:lnTo>
                <a:lnTo>
                  <a:pt x="450" y="232"/>
                </a:lnTo>
                <a:lnTo>
                  <a:pt x="480" y="250"/>
                </a:lnTo>
                <a:lnTo>
                  <a:pt x="480" y="250"/>
                </a:lnTo>
                <a:lnTo>
                  <a:pt x="498" y="258"/>
                </a:lnTo>
                <a:lnTo>
                  <a:pt x="516" y="264"/>
                </a:lnTo>
                <a:lnTo>
                  <a:pt x="536" y="268"/>
                </a:lnTo>
                <a:lnTo>
                  <a:pt x="556" y="270"/>
                </a:lnTo>
                <a:lnTo>
                  <a:pt x="578" y="270"/>
                </a:lnTo>
                <a:lnTo>
                  <a:pt x="598" y="268"/>
                </a:lnTo>
                <a:lnTo>
                  <a:pt x="620" y="264"/>
                </a:lnTo>
                <a:lnTo>
                  <a:pt x="642" y="260"/>
                </a:lnTo>
                <a:lnTo>
                  <a:pt x="664" y="252"/>
                </a:lnTo>
                <a:lnTo>
                  <a:pt x="684" y="242"/>
                </a:lnTo>
                <a:lnTo>
                  <a:pt x="702" y="230"/>
                </a:lnTo>
                <a:lnTo>
                  <a:pt x="720" y="216"/>
                </a:lnTo>
                <a:lnTo>
                  <a:pt x="738" y="202"/>
                </a:lnTo>
                <a:lnTo>
                  <a:pt x="752" y="184"/>
                </a:lnTo>
                <a:lnTo>
                  <a:pt x="766" y="164"/>
                </a:lnTo>
                <a:lnTo>
                  <a:pt x="776" y="142"/>
                </a:lnTo>
                <a:lnTo>
                  <a:pt x="776" y="142"/>
                </a:lnTo>
                <a:lnTo>
                  <a:pt x="792" y="106"/>
                </a:lnTo>
                <a:lnTo>
                  <a:pt x="802" y="84"/>
                </a:lnTo>
                <a:lnTo>
                  <a:pt x="810" y="74"/>
                </a:lnTo>
                <a:lnTo>
                  <a:pt x="814" y="70"/>
                </a:lnTo>
                <a:lnTo>
                  <a:pt x="818" y="70"/>
                </a:lnTo>
                <a:lnTo>
                  <a:pt x="826" y="72"/>
                </a:lnTo>
                <a:lnTo>
                  <a:pt x="838" y="72"/>
                </a:lnTo>
                <a:lnTo>
                  <a:pt x="844" y="72"/>
                </a:lnTo>
                <a:lnTo>
                  <a:pt x="852" y="70"/>
                </a:lnTo>
                <a:lnTo>
                  <a:pt x="862" y="68"/>
                </a:lnTo>
                <a:lnTo>
                  <a:pt x="874" y="62"/>
                </a:lnTo>
                <a:lnTo>
                  <a:pt x="874" y="62"/>
                </a:lnTo>
                <a:lnTo>
                  <a:pt x="886" y="56"/>
                </a:lnTo>
                <a:lnTo>
                  <a:pt x="894" y="48"/>
                </a:lnTo>
                <a:lnTo>
                  <a:pt x="910" y="32"/>
                </a:lnTo>
                <a:lnTo>
                  <a:pt x="922" y="16"/>
                </a:lnTo>
                <a:lnTo>
                  <a:pt x="930" y="0"/>
                </a:lnTo>
                <a:lnTo>
                  <a:pt x="930" y="0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5" name="Freeform 10">
            <a:extLst>
              <a:ext uri="{FF2B5EF4-FFF2-40B4-BE49-F238E27FC236}">
                <a16:creationId xmlns:a16="http://schemas.microsoft.com/office/drawing/2014/main" id="{7AB76348-52D7-3BA7-2E75-9F42E1181CFE}"/>
              </a:ext>
            </a:extLst>
          </p:cNvPr>
          <p:cNvSpPr>
            <a:spLocks/>
          </p:cNvSpPr>
          <p:nvPr/>
        </p:nvSpPr>
        <p:spPr bwMode="auto">
          <a:xfrm>
            <a:off x="9023788" y="4160908"/>
            <a:ext cx="704747" cy="313221"/>
          </a:xfrm>
          <a:custGeom>
            <a:avLst/>
            <a:gdLst>
              <a:gd name="T0" fmla="*/ 212 w 756"/>
              <a:gd name="T1" fmla="*/ 32 h 336"/>
              <a:gd name="T2" fmla="*/ 244 w 756"/>
              <a:gd name="T3" fmla="*/ 16 h 336"/>
              <a:gd name="T4" fmla="*/ 308 w 756"/>
              <a:gd name="T5" fmla="*/ 2 h 336"/>
              <a:gd name="T6" fmla="*/ 396 w 756"/>
              <a:gd name="T7" fmla="*/ 2 h 336"/>
              <a:gd name="T8" fmla="*/ 430 w 756"/>
              <a:gd name="T9" fmla="*/ 6 h 336"/>
              <a:gd name="T10" fmla="*/ 482 w 756"/>
              <a:gd name="T11" fmla="*/ 20 h 336"/>
              <a:gd name="T12" fmla="*/ 516 w 756"/>
              <a:gd name="T13" fmla="*/ 36 h 336"/>
              <a:gd name="T14" fmla="*/ 536 w 756"/>
              <a:gd name="T15" fmla="*/ 52 h 336"/>
              <a:gd name="T16" fmla="*/ 552 w 756"/>
              <a:gd name="T17" fmla="*/ 74 h 336"/>
              <a:gd name="T18" fmla="*/ 558 w 756"/>
              <a:gd name="T19" fmla="*/ 84 h 336"/>
              <a:gd name="T20" fmla="*/ 570 w 756"/>
              <a:gd name="T21" fmla="*/ 86 h 336"/>
              <a:gd name="T22" fmla="*/ 592 w 756"/>
              <a:gd name="T23" fmla="*/ 78 h 336"/>
              <a:gd name="T24" fmla="*/ 620 w 756"/>
              <a:gd name="T25" fmla="*/ 68 h 336"/>
              <a:gd name="T26" fmla="*/ 676 w 756"/>
              <a:gd name="T27" fmla="*/ 54 h 336"/>
              <a:gd name="T28" fmla="*/ 702 w 756"/>
              <a:gd name="T29" fmla="*/ 54 h 336"/>
              <a:gd name="T30" fmla="*/ 724 w 756"/>
              <a:gd name="T31" fmla="*/ 60 h 336"/>
              <a:gd name="T32" fmla="*/ 740 w 756"/>
              <a:gd name="T33" fmla="*/ 70 h 336"/>
              <a:gd name="T34" fmla="*/ 752 w 756"/>
              <a:gd name="T35" fmla="*/ 90 h 336"/>
              <a:gd name="T36" fmla="*/ 756 w 756"/>
              <a:gd name="T37" fmla="*/ 116 h 336"/>
              <a:gd name="T38" fmla="*/ 756 w 756"/>
              <a:gd name="T39" fmla="*/ 128 h 336"/>
              <a:gd name="T40" fmla="*/ 750 w 756"/>
              <a:gd name="T41" fmla="*/ 142 h 336"/>
              <a:gd name="T42" fmla="*/ 740 w 756"/>
              <a:gd name="T43" fmla="*/ 144 h 336"/>
              <a:gd name="T44" fmla="*/ 716 w 756"/>
              <a:gd name="T45" fmla="*/ 140 h 336"/>
              <a:gd name="T46" fmla="*/ 696 w 756"/>
              <a:gd name="T47" fmla="*/ 138 h 336"/>
              <a:gd name="T48" fmla="*/ 676 w 756"/>
              <a:gd name="T49" fmla="*/ 146 h 336"/>
              <a:gd name="T50" fmla="*/ 656 w 756"/>
              <a:gd name="T51" fmla="*/ 166 h 336"/>
              <a:gd name="T52" fmla="*/ 634 w 756"/>
              <a:gd name="T53" fmla="*/ 206 h 336"/>
              <a:gd name="T54" fmla="*/ 624 w 756"/>
              <a:gd name="T55" fmla="*/ 232 h 336"/>
              <a:gd name="T56" fmla="*/ 594 w 756"/>
              <a:gd name="T57" fmla="*/ 272 h 336"/>
              <a:gd name="T58" fmla="*/ 558 w 756"/>
              <a:gd name="T59" fmla="*/ 304 h 336"/>
              <a:gd name="T60" fmla="*/ 518 w 756"/>
              <a:gd name="T61" fmla="*/ 324 h 336"/>
              <a:gd name="T62" fmla="*/ 476 w 756"/>
              <a:gd name="T63" fmla="*/ 334 h 336"/>
              <a:gd name="T64" fmla="*/ 432 w 756"/>
              <a:gd name="T65" fmla="*/ 336 h 336"/>
              <a:gd name="T66" fmla="*/ 394 w 756"/>
              <a:gd name="T67" fmla="*/ 330 h 336"/>
              <a:gd name="T68" fmla="*/ 358 w 756"/>
              <a:gd name="T69" fmla="*/ 314 h 336"/>
              <a:gd name="T70" fmla="*/ 344 w 756"/>
              <a:gd name="T71" fmla="*/ 302 h 336"/>
              <a:gd name="T72" fmla="*/ 296 w 756"/>
              <a:gd name="T73" fmla="*/ 270 h 336"/>
              <a:gd name="T74" fmla="*/ 258 w 756"/>
              <a:gd name="T75" fmla="*/ 260 h 336"/>
              <a:gd name="T76" fmla="*/ 226 w 756"/>
              <a:gd name="T77" fmla="*/ 268 h 336"/>
              <a:gd name="T78" fmla="*/ 194 w 756"/>
              <a:gd name="T79" fmla="*/ 288 h 336"/>
              <a:gd name="T80" fmla="*/ 176 w 756"/>
              <a:gd name="T81" fmla="*/ 300 h 336"/>
              <a:gd name="T82" fmla="*/ 140 w 756"/>
              <a:gd name="T83" fmla="*/ 308 h 336"/>
              <a:gd name="T84" fmla="*/ 106 w 756"/>
              <a:gd name="T85" fmla="*/ 300 h 336"/>
              <a:gd name="T86" fmla="*/ 80 w 756"/>
              <a:gd name="T87" fmla="*/ 282 h 336"/>
              <a:gd name="T88" fmla="*/ 72 w 756"/>
              <a:gd name="T89" fmla="*/ 268 h 336"/>
              <a:gd name="T90" fmla="*/ 64 w 756"/>
              <a:gd name="T91" fmla="*/ 258 h 336"/>
              <a:gd name="T92" fmla="*/ 38 w 756"/>
              <a:gd name="T93" fmla="*/ 246 h 336"/>
              <a:gd name="T94" fmla="*/ 12 w 756"/>
              <a:gd name="T95" fmla="*/ 240 h 336"/>
              <a:gd name="T96" fmla="*/ 2 w 756"/>
              <a:gd name="T97" fmla="*/ 232 h 336"/>
              <a:gd name="T98" fmla="*/ 0 w 756"/>
              <a:gd name="T99" fmla="*/ 224 h 336"/>
              <a:gd name="T100" fmla="*/ 2 w 756"/>
              <a:gd name="T101" fmla="*/ 208 h 336"/>
              <a:gd name="T102" fmla="*/ 6 w 756"/>
              <a:gd name="T103" fmla="*/ 198 h 336"/>
              <a:gd name="T104" fmla="*/ 18 w 756"/>
              <a:gd name="T105" fmla="*/ 184 h 336"/>
              <a:gd name="T106" fmla="*/ 38 w 756"/>
              <a:gd name="T107" fmla="*/ 172 h 336"/>
              <a:gd name="T108" fmla="*/ 66 w 756"/>
              <a:gd name="T109" fmla="*/ 164 h 336"/>
              <a:gd name="T110" fmla="*/ 88 w 756"/>
              <a:gd name="T111" fmla="*/ 162 h 336"/>
              <a:gd name="T112" fmla="*/ 92 w 756"/>
              <a:gd name="T113" fmla="*/ 162 h 336"/>
              <a:gd name="T114" fmla="*/ 116 w 756"/>
              <a:gd name="T115" fmla="*/ 154 h 336"/>
              <a:gd name="T116" fmla="*/ 136 w 756"/>
              <a:gd name="T117" fmla="*/ 136 h 336"/>
              <a:gd name="T118" fmla="*/ 146 w 756"/>
              <a:gd name="T119" fmla="*/ 122 h 336"/>
              <a:gd name="T120" fmla="*/ 168 w 756"/>
              <a:gd name="T121" fmla="*/ 78 h 336"/>
              <a:gd name="T122" fmla="*/ 186 w 756"/>
              <a:gd name="T123" fmla="*/ 54 h 336"/>
              <a:gd name="T124" fmla="*/ 212 w 756"/>
              <a:gd name="T125" fmla="*/ 32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56" h="336">
                <a:moveTo>
                  <a:pt x="212" y="32"/>
                </a:moveTo>
                <a:lnTo>
                  <a:pt x="212" y="32"/>
                </a:lnTo>
                <a:lnTo>
                  <a:pt x="244" y="16"/>
                </a:lnTo>
                <a:lnTo>
                  <a:pt x="244" y="16"/>
                </a:lnTo>
                <a:lnTo>
                  <a:pt x="274" y="8"/>
                </a:lnTo>
                <a:lnTo>
                  <a:pt x="308" y="2"/>
                </a:lnTo>
                <a:lnTo>
                  <a:pt x="348" y="0"/>
                </a:lnTo>
                <a:lnTo>
                  <a:pt x="396" y="2"/>
                </a:lnTo>
                <a:lnTo>
                  <a:pt x="396" y="2"/>
                </a:lnTo>
                <a:lnTo>
                  <a:pt x="430" y="6"/>
                </a:lnTo>
                <a:lnTo>
                  <a:pt x="458" y="12"/>
                </a:lnTo>
                <a:lnTo>
                  <a:pt x="482" y="20"/>
                </a:lnTo>
                <a:lnTo>
                  <a:pt x="502" y="28"/>
                </a:lnTo>
                <a:lnTo>
                  <a:pt x="516" y="36"/>
                </a:lnTo>
                <a:lnTo>
                  <a:pt x="528" y="44"/>
                </a:lnTo>
                <a:lnTo>
                  <a:pt x="536" y="52"/>
                </a:lnTo>
                <a:lnTo>
                  <a:pt x="542" y="60"/>
                </a:lnTo>
                <a:lnTo>
                  <a:pt x="552" y="74"/>
                </a:lnTo>
                <a:lnTo>
                  <a:pt x="554" y="80"/>
                </a:lnTo>
                <a:lnTo>
                  <a:pt x="558" y="84"/>
                </a:lnTo>
                <a:lnTo>
                  <a:pt x="564" y="86"/>
                </a:lnTo>
                <a:lnTo>
                  <a:pt x="570" y="86"/>
                </a:lnTo>
                <a:lnTo>
                  <a:pt x="580" y="84"/>
                </a:lnTo>
                <a:lnTo>
                  <a:pt x="592" y="78"/>
                </a:lnTo>
                <a:lnTo>
                  <a:pt x="592" y="78"/>
                </a:lnTo>
                <a:lnTo>
                  <a:pt x="620" y="68"/>
                </a:lnTo>
                <a:lnTo>
                  <a:pt x="648" y="58"/>
                </a:lnTo>
                <a:lnTo>
                  <a:pt x="676" y="54"/>
                </a:lnTo>
                <a:lnTo>
                  <a:pt x="688" y="54"/>
                </a:lnTo>
                <a:lnTo>
                  <a:pt x="702" y="54"/>
                </a:lnTo>
                <a:lnTo>
                  <a:pt x="712" y="56"/>
                </a:lnTo>
                <a:lnTo>
                  <a:pt x="724" y="60"/>
                </a:lnTo>
                <a:lnTo>
                  <a:pt x="732" y="64"/>
                </a:lnTo>
                <a:lnTo>
                  <a:pt x="740" y="70"/>
                </a:lnTo>
                <a:lnTo>
                  <a:pt x="748" y="80"/>
                </a:lnTo>
                <a:lnTo>
                  <a:pt x="752" y="90"/>
                </a:lnTo>
                <a:lnTo>
                  <a:pt x="756" y="102"/>
                </a:lnTo>
                <a:lnTo>
                  <a:pt x="756" y="116"/>
                </a:lnTo>
                <a:lnTo>
                  <a:pt x="756" y="116"/>
                </a:lnTo>
                <a:lnTo>
                  <a:pt x="756" y="128"/>
                </a:lnTo>
                <a:lnTo>
                  <a:pt x="754" y="138"/>
                </a:lnTo>
                <a:lnTo>
                  <a:pt x="750" y="142"/>
                </a:lnTo>
                <a:lnTo>
                  <a:pt x="746" y="144"/>
                </a:lnTo>
                <a:lnTo>
                  <a:pt x="740" y="144"/>
                </a:lnTo>
                <a:lnTo>
                  <a:pt x="732" y="144"/>
                </a:lnTo>
                <a:lnTo>
                  <a:pt x="716" y="140"/>
                </a:lnTo>
                <a:lnTo>
                  <a:pt x="706" y="138"/>
                </a:lnTo>
                <a:lnTo>
                  <a:pt x="696" y="138"/>
                </a:lnTo>
                <a:lnTo>
                  <a:pt x="686" y="140"/>
                </a:lnTo>
                <a:lnTo>
                  <a:pt x="676" y="146"/>
                </a:lnTo>
                <a:lnTo>
                  <a:pt x="666" y="154"/>
                </a:lnTo>
                <a:lnTo>
                  <a:pt x="656" y="166"/>
                </a:lnTo>
                <a:lnTo>
                  <a:pt x="644" y="184"/>
                </a:lnTo>
                <a:lnTo>
                  <a:pt x="634" y="206"/>
                </a:lnTo>
                <a:lnTo>
                  <a:pt x="634" y="206"/>
                </a:lnTo>
                <a:lnTo>
                  <a:pt x="624" y="232"/>
                </a:lnTo>
                <a:lnTo>
                  <a:pt x="610" y="254"/>
                </a:lnTo>
                <a:lnTo>
                  <a:pt x="594" y="272"/>
                </a:lnTo>
                <a:lnTo>
                  <a:pt x="578" y="290"/>
                </a:lnTo>
                <a:lnTo>
                  <a:pt x="558" y="304"/>
                </a:lnTo>
                <a:lnTo>
                  <a:pt x="538" y="316"/>
                </a:lnTo>
                <a:lnTo>
                  <a:pt x="518" y="324"/>
                </a:lnTo>
                <a:lnTo>
                  <a:pt x="496" y="330"/>
                </a:lnTo>
                <a:lnTo>
                  <a:pt x="476" y="334"/>
                </a:lnTo>
                <a:lnTo>
                  <a:pt x="454" y="336"/>
                </a:lnTo>
                <a:lnTo>
                  <a:pt x="432" y="336"/>
                </a:lnTo>
                <a:lnTo>
                  <a:pt x="412" y="334"/>
                </a:lnTo>
                <a:lnTo>
                  <a:pt x="394" y="330"/>
                </a:lnTo>
                <a:lnTo>
                  <a:pt x="374" y="322"/>
                </a:lnTo>
                <a:lnTo>
                  <a:pt x="358" y="314"/>
                </a:lnTo>
                <a:lnTo>
                  <a:pt x="344" y="302"/>
                </a:lnTo>
                <a:lnTo>
                  <a:pt x="344" y="302"/>
                </a:lnTo>
                <a:lnTo>
                  <a:pt x="318" y="282"/>
                </a:lnTo>
                <a:lnTo>
                  <a:pt x="296" y="270"/>
                </a:lnTo>
                <a:lnTo>
                  <a:pt x="276" y="262"/>
                </a:lnTo>
                <a:lnTo>
                  <a:pt x="258" y="260"/>
                </a:lnTo>
                <a:lnTo>
                  <a:pt x="242" y="262"/>
                </a:lnTo>
                <a:lnTo>
                  <a:pt x="226" y="268"/>
                </a:lnTo>
                <a:lnTo>
                  <a:pt x="210" y="276"/>
                </a:lnTo>
                <a:lnTo>
                  <a:pt x="194" y="288"/>
                </a:lnTo>
                <a:lnTo>
                  <a:pt x="194" y="288"/>
                </a:lnTo>
                <a:lnTo>
                  <a:pt x="176" y="300"/>
                </a:lnTo>
                <a:lnTo>
                  <a:pt x="158" y="306"/>
                </a:lnTo>
                <a:lnTo>
                  <a:pt x="140" y="308"/>
                </a:lnTo>
                <a:lnTo>
                  <a:pt x="122" y="306"/>
                </a:lnTo>
                <a:lnTo>
                  <a:pt x="106" y="300"/>
                </a:lnTo>
                <a:lnTo>
                  <a:pt x="92" y="292"/>
                </a:lnTo>
                <a:lnTo>
                  <a:pt x="80" y="282"/>
                </a:lnTo>
                <a:lnTo>
                  <a:pt x="72" y="268"/>
                </a:lnTo>
                <a:lnTo>
                  <a:pt x="72" y="268"/>
                </a:lnTo>
                <a:lnTo>
                  <a:pt x="68" y="262"/>
                </a:lnTo>
                <a:lnTo>
                  <a:pt x="64" y="258"/>
                </a:lnTo>
                <a:lnTo>
                  <a:pt x="52" y="250"/>
                </a:lnTo>
                <a:lnTo>
                  <a:pt x="38" y="246"/>
                </a:lnTo>
                <a:lnTo>
                  <a:pt x="24" y="242"/>
                </a:lnTo>
                <a:lnTo>
                  <a:pt x="12" y="240"/>
                </a:lnTo>
                <a:lnTo>
                  <a:pt x="6" y="236"/>
                </a:lnTo>
                <a:lnTo>
                  <a:pt x="2" y="232"/>
                </a:lnTo>
                <a:lnTo>
                  <a:pt x="0" y="228"/>
                </a:lnTo>
                <a:lnTo>
                  <a:pt x="0" y="224"/>
                </a:lnTo>
                <a:lnTo>
                  <a:pt x="0" y="216"/>
                </a:lnTo>
                <a:lnTo>
                  <a:pt x="2" y="208"/>
                </a:lnTo>
                <a:lnTo>
                  <a:pt x="2" y="208"/>
                </a:lnTo>
                <a:lnTo>
                  <a:pt x="6" y="198"/>
                </a:lnTo>
                <a:lnTo>
                  <a:pt x="12" y="192"/>
                </a:lnTo>
                <a:lnTo>
                  <a:pt x="18" y="184"/>
                </a:lnTo>
                <a:lnTo>
                  <a:pt x="24" y="180"/>
                </a:lnTo>
                <a:lnTo>
                  <a:pt x="38" y="172"/>
                </a:lnTo>
                <a:lnTo>
                  <a:pt x="52" y="166"/>
                </a:lnTo>
                <a:lnTo>
                  <a:pt x="66" y="164"/>
                </a:lnTo>
                <a:lnTo>
                  <a:pt x="78" y="162"/>
                </a:lnTo>
                <a:lnTo>
                  <a:pt x="88" y="162"/>
                </a:lnTo>
                <a:lnTo>
                  <a:pt x="88" y="162"/>
                </a:lnTo>
                <a:lnTo>
                  <a:pt x="92" y="162"/>
                </a:lnTo>
                <a:lnTo>
                  <a:pt x="108" y="158"/>
                </a:lnTo>
                <a:lnTo>
                  <a:pt x="116" y="154"/>
                </a:lnTo>
                <a:lnTo>
                  <a:pt x="126" y="146"/>
                </a:lnTo>
                <a:lnTo>
                  <a:pt x="136" y="136"/>
                </a:lnTo>
                <a:lnTo>
                  <a:pt x="146" y="122"/>
                </a:lnTo>
                <a:lnTo>
                  <a:pt x="146" y="122"/>
                </a:lnTo>
                <a:lnTo>
                  <a:pt x="156" y="102"/>
                </a:lnTo>
                <a:lnTo>
                  <a:pt x="168" y="78"/>
                </a:lnTo>
                <a:lnTo>
                  <a:pt x="176" y="66"/>
                </a:lnTo>
                <a:lnTo>
                  <a:pt x="186" y="54"/>
                </a:lnTo>
                <a:lnTo>
                  <a:pt x="198" y="42"/>
                </a:lnTo>
                <a:lnTo>
                  <a:pt x="212" y="32"/>
                </a:lnTo>
                <a:lnTo>
                  <a:pt x="212" y="32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4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3" grpId="0"/>
      <p:bldP spid="1074" grpId="0"/>
      <p:bldP spid="1080" grpId="0"/>
      <p:bldP spid="1081" grpId="0"/>
      <p:bldP spid="1083" grpId="0" animBg="1"/>
      <p:bldP spid="1076" grpId="0" animBg="1"/>
      <p:bldP spid="1051" grpId="0"/>
      <p:bldP spid="1052" grpId="0"/>
      <p:bldP spid="1058" grpId="0"/>
      <p:bldP spid="1059" grpId="0"/>
      <p:bldP spid="1065" grpId="0"/>
      <p:bldP spid="1066" grpId="0"/>
      <p:bldP spid="1049" grpId="0" animBg="1"/>
      <p:bldP spid="1061" grpId="0" animBg="1"/>
      <p:bldP spid="1068" grpId="0" animBg="1"/>
      <p:bldP spid="53" grpId="0" animBg="1"/>
      <p:bldP spid="60" grpId="0" animBg="1"/>
      <p:bldP spid="64" grpId="0" animBg="1"/>
      <p:bldP spid="65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29A9B"/>
            </a:gs>
            <a:gs pos="0">
              <a:srgbClr val="39658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Title 1037">
            <a:extLst>
              <a:ext uri="{FF2B5EF4-FFF2-40B4-BE49-F238E27FC236}">
                <a16:creationId xmlns:a16="http://schemas.microsoft.com/office/drawing/2014/main" id="{81C98143-FBFB-D311-85DF-6A2DFA23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4" name="Graphic 16">
            <a:extLst>
              <a:ext uri="{FF2B5EF4-FFF2-40B4-BE49-F238E27FC236}">
                <a16:creationId xmlns:a16="http://schemas.microsoft.com/office/drawing/2014/main" id="{E7FA72E2-9B2F-AC0A-C29B-AFD729A16844}"/>
              </a:ext>
            </a:extLst>
          </p:cNvPr>
          <p:cNvSpPr/>
          <p:nvPr/>
        </p:nvSpPr>
        <p:spPr>
          <a:xfrm>
            <a:off x="1471811" y="1852962"/>
            <a:ext cx="531673" cy="1413148"/>
          </a:xfrm>
          <a:custGeom>
            <a:avLst/>
            <a:gdLst>
              <a:gd name="connsiteX0" fmla="*/ 482867 w 531673"/>
              <a:gd name="connsiteY0" fmla="*/ -105 h 1413148"/>
              <a:gd name="connsiteX1" fmla="*/ 435922 w 531673"/>
              <a:gd name="connsiteY1" fmla="*/ 38027 h 1413148"/>
              <a:gd name="connsiteX2" fmla="*/ 9894 w 531673"/>
              <a:gd name="connsiteY2" fmla="*/ 38027 h 1413148"/>
              <a:gd name="connsiteX3" fmla="*/ -40 w 531673"/>
              <a:gd name="connsiteY3" fmla="*/ 47961 h 1413148"/>
              <a:gd name="connsiteX4" fmla="*/ -40 w 531673"/>
              <a:gd name="connsiteY4" fmla="*/ 1413043 h 1413148"/>
              <a:gd name="connsiteX5" fmla="*/ 19988 w 531673"/>
              <a:gd name="connsiteY5" fmla="*/ 1413043 h 1413148"/>
              <a:gd name="connsiteX6" fmla="*/ 19988 w 531673"/>
              <a:gd name="connsiteY6" fmla="*/ 58055 h 1413148"/>
              <a:gd name="connsiteX7" fmla="*/ 436563 w 531673"/>
              <a:gd name="connsiteY7" fmla="*/ 58055 h 1413148"/>
              <a:gd name="connsiteX8" fmla="*/ 493651 w 531673"/>
              <a:gd name="connsiteY8" fmla="*/ 94954 h 1413148"/>
              <a:gd name="connsiteX9" fmla="*/ 530552 w 531673"/>
              <a:gd name="connsiteY9" fmla="*/ 37867 h 1413148"/>
              <a:gd name="connsiteX10" fmla="*/ 483508 w 531673"/>
              <a:gd name="connsiteY10" fmla="*/ -105 h 141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1673" h="1413148">
                <a:moveTo>
                  <a:pt x="482867" y="-105"/>
                </a:moveTo>
                <a:cubicBezTo>
                  <a:pt x="460181" y="-73"/>
                  <a:pt x="440610" y="15837"/>
                  <a:pt x="435922" y="38027"/>
                </a:cubicBezTo>
                <a:lnTo>
                  <a:pt x="9894" y="38027"/>
                </a:lnTo>
                <a:cubicBezTo>
                  <a:pt x="4408" y="38027"/>
                  <a:pt x="-40" y="42481"/>
                  <a:pt x="-40" y="47961"/>
                </a:cubicBezTo>
                <a:lnTo>
                  <a:pt x="-40" y="1413043"/>
                </a:lnTo>
                <a:lnTo>
                  <a:pt x="19988" y="1413043"/>
                </a:lnTo>
                <a:lnTo>
                  <a:pt x="19988" y="58055"/>
                </a:lnTo>
                <a:lnTo>
                  <a:pt x="436563" y="58055"/>
                </a:lnTo>
                <a:cubicBezTo>
                  <a:pt x="442137" y="84011"/>
                  <a:pt x="467697" y="100529"/>
                  <a:pt x="493651" y="94954"/>
                </a:cubicBezTo>
                <a:cubicBezTo>
                  <a:pt x="519605" y="89378"/>
                  <a:pt x="536126" y="63823"/>
                  <a:pt x="530552" y="37867"/>
                </a:cubicBezTo>
                <a:cubicBezTo>
                  <a:pt x="525790" y="15693"/>
                  <a:pt x="506182" y="-121"/>
                  <a:pt x="483508" y="-105"/>
                </a:cubicBezTo>
                <a:close/>
              </a:path>
            </a:pathLst>
          </a:custGeom>
          <a:solidFill>
            <a:schemeClr val="accent1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 dirty="0">
              <a:latin typeface="Quicksand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B64CD4-1B6C-E532-F4E6-B1EA6C10F051}"/>
              </a:ext>
            </a:extLst>
          </p:cNvPr>
          <p:cNvSpPr txBox="1"/>
          <p:nvPr/>
        </p:nvSpPr>
        <p:spPr>
          <a:xfrm>
            <a:off x="1999572" y="2045850"/>
            <a:ext cx="234931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ontserrat Light" pitchFamily="2" charset="0"/>
              </a:rPr>
              <a:t>Forecast must be precise and based on high quality data to be useful.</a:t>
            </a:r>
            <a:endParaRPr lang="en-US" sz="1600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AC5704-170D-216D-2AFA-E985223717E2}"/>
              </a:ext>
            </a:extLst>
          </p:cNvPr>
          <p:cNvSpPr txBox="1"/>
          <p:nvPr/>
        </p:nvSpPr>
        <p:spPr>
          <a:xfrm>
            <a:off x="1999570" y="1735724"/>
            <a:ext cx="205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Quicksand" pitchFamily="2" charset="0"/>
              </a:rPr>
              <a:t>Accuracy</a:t>
            </a:r>
            <a:endParaRPr lang="en-US" b="1" dirty="0">
              <a:solidFill>
                <a:schemeClr val="bg1"/>
              </a:solidFill>
              <a:latin typeface="Quicksand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10DE06-43C1-EED8-C7EF-B1CA8E96621C}"/>
              </a:ext>
            </a:extLst>
          </p:cNvPr>
          <p:cNvSpPr/>
          <p:nvPr/>
        </p:nvSpPr>
        <p:spPr bwMode="auto">
          <a:xfrm>
            <a:off x="2102888" y="1651824"/>
            <a:ext cx="50958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 dirty="0">
              <a:latin typeface="Quicksand" pitchFamily="2" charset="0"/>
            </a:endParaRPr>
          </a:p>
        </p:txBody>
      </p: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C2D8096C-5138-410C-8729-B9B0060B5E4F}"/>
              </a:ext>
            </a:extLst>
          </p:cNvPr>
          <p:cNvGrpSpPr/>
          <p:nvPr/>
        </p:nvGrpSpPr>
        <p:grpSpPr>
          <a:xfrm>
            <a:off x="2031349" y="1063409"/>
            <a:ext cx="610422" cy="463742"/>
            <a:chOff x="568325" y="1362075"/>
            <a:chExt cx="1308100" cy="993775"/>
          </a:xfrm>
        </p:grpSpPr>
        <p:sp>
          <p:nvSpPr>
            <p:cNvPr id="1206" name="Freeform 6">
              <a:extLst>
                <a:ext uri="{FF2B5EF4-FFF2-40B4-BE49-F238E27FC236}">
                  <a16:creationId xmlns:a16="http://schemas.microsoft.com/office/drawing/2014/main" id="{7A521E57-1EAE-E0C5-19F4-84BDDA343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" y="1362075"/>
              <a:ext cx="1308100" cy="993775"/>
            </a:xfrm>
            <a:custGeom>
              <a:avLst/>
              <a:gdLst>
                <a:gd name="T0" fmla="*/ 400 w 824"/>
                <a:gd name="T1" fmla="*/ 182 h 626"/>
                <a:gd name="T2" fmla="*/ 410 w 824"/>
                <a:gd name="T3" fmla="*/ 42 h 626"/>
                <a:gd name="T4" fmla="*/ 434 w 824"/>
                <a:gd name="T5" fmla="*/ 174 h 626"/>
                <a:gd name="T6" fmla="*/ 486 w 824"/>
                <a:gd name="T7" fmla="*/ 80 h 626"/>
                <a:gd name="T8" fmla="*/ 466 w 824"/>
                <a:gd name="T9" fmla="*/ 180 h 626"/>
                <a:gd name="T10" fmla="*/ 636 w 824"/>
                <a:gd name="T11" fmla="*/ 62 h 626"/>
                <a:gd name="T12" fmla="*/ 504 w 824"/>
                <a:gd name="T13" fmla="*/ 218 h 626"/>
                <a:gd name="T14" fmla="*/ 626 w 824"/>
                <a:gd name="T15" fmla="*/ 198 h 626"/>
                <a:gd name="T16" fmla="*/ 524 w 824"/>
                <a:gd name="T17" fmla="*/ 254 h 626"/>
                <a:gd name="T18" fmla="*/ 824 w 824"/>
                <a:gd name="T19" fmla="*/ 280 h 626"/>
                <a:gd name="T20" fmla="*/ 516 w 824"/>
                <a:gd name="T21" fmla="*/ 316 h 626"/>
                <a:gd name="T22" fmla="*/ 606 w 824"/>
                <a:gd name="T23" fmla="*/ 388 h 626"/>
                <a:gd name="T24" fmla="*/ 492 w 824"/>
                <a:gd name="T25" fmla="*/ 358 h 626"/>
                <a:gd name="T26" fmla="*/ 634 w 824"/>
                <a:gd name="T27" fmla="*/ 626 h 626"/>
                <a:gd name="T28" fmla="*/ 458 w 824"/>
                <a:gd name="T29" fmla="*/ 370 h 626"/>
                <a:gd name="T30" fmla="*/ 444 w 824"/>
                <a:gd name="T31" fmla="*/ 424 h 626"/>
                <a:gd name="T32" fmla="*/ 426 w 824"/>
                <a:gd name="T33" fmla="*/ 380 h 626"/>
                <a:gd name="T34" fmla="*/ 404 w 824"/>
                <a:gd name="T35" fmla="*/ 438 h 626"/>
                <a:gd name="T36" fmla="*/ 404 w 824"/>
                <a:gd name="T37" fmla="*/ 392 h 626"/>
                <a:gd name="T38" fmla="*/ 350 w 824"/>
                <a:gd name="T39" fmla="*/ 458 h 626"/>
                <a:gd name="T40" fmla="*/ 374 w 824"/>
                <a:gd name="T41" fmla="*/ 368 h 626"/>
                <a:gd name="T42" fmla="*/ 128 w 824"/>
                <a:gd name="T43" fmla="*/ 584 h 626"/>
                <a:gd name="T44" fmla="*/ 336 w 824"/>
                <a:gd name="T45" fmla="*/ 338 h 626"/>
                <a:gd name="T46" fmla="*/ 248 w 824"/>
                <a:gd name="T47" fmla="*/ 350 h 626"/>
                <a:gd name="T48" fmla="*/ 332 w 824"/>
                <a:gd name="T49" fmla="*/ 304 h 626"/>
                <a:gd name="T50" fmla="*/ 0 w 824"/>
                <a:gd name="T51" fmla="*/ 260 h 626"/>
                <a:gd name="T52" fmla="*/ 324 w 824"/>
                <a:gd name="T53" fmla="*/ 250 h 626"/>
                <a:gd name="T54" fmla="*/ 244 w 824"/>
                <a:gd name="T55" fmla="*/ 196 h 626"/>
                <a:gd name="T56" fmla="*/ 336 w 824"/>
                <a:gd name="T57" fmla="*/ 218 h 626"/>
                <a:gd name="T58" fmla="*/ 224 w 824"/>
                <a:gd name="T59" fmla="*/ 0 h 626"/>
                <a:gd name="T60" fmla="*/ 400 w 824"/>
                <a:gd name="T61" fmla="*/ 182 h 626"/>
                <a:gd name="T62" fmla="*/ 400 w 824"/>
                <a:gd name="T63" fmla="*/ 182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4" h="626">
                  <a:moveTo>
                    <a:pt x="400" y="182"/>
                  </a:moveTo>
                  <a:lnTo>
                    <a:pt x="410" y="42"/>
                  </a:lnTo>
                  <a:lnTo>
                    <a:pt x="434" y="174"/>
                  </a:lnTo>
                  <a:lnTo>
                    <a:pt x="486" y="80"/>
                  </a:lnTo>
                  <a:lnTo>
                    <a:pt x="466" y="180"/>
                  </a:lnTo>
                  <a:lnTo>
                    <a:pt x="636" y="62"/>
                  </a:lnTo>
                  <a:lnTo>
                    <a:pt x="504" y="218"/>
                  </a:lnTo>
                  <a:lnTo>
                    <a:pt x="626" y="198"/>
                  </a:lnTo>
                  <a:lnTo>
                    <a:pt x="524" y="254"/>
                  </a:lnTo>
                  <a:lnTo>
                    <a:pt x="824" y="280"/>
                  </a:lnTo>
                  <a:lnTo>
                    <a:pt x="516" y="316"/>
                  </a:lnTo>
                  <a:lnTo>
                    <a:pt x="606" y="388"/>
                  </a:lnTo>
                  <a:lnTo>
                    <a:pt x="492" y="358"/>
                  </a:lnTo>
                  <a:lnTo>
                    <a:pt x="634" y="626"/>
                  </a:lnTo>
                  <a:lnTo>
                    <a:pt x="458" y="370"/>
                  </a:lnTo>
                  <a:lnTo>
                    <a:pt x="444" y="424"/>
                  </a:lnTo>
                  <a:lnTo>
                    <a:pt x="426" y="380"/>
                  </a:lnTo>
                  <a:lnTo>
                    <a:pt x="404" y="438"/>
                  </a:lnTo>
                  <a:lnTo>
                    <a:pt x="404" y="392"/>
                  </a:lnTo>
                  <a:lnTo>
                    <a:pt x="350" y="458"/>
                  </a:lnTo>
                  <a:lnTo>
                    <a:pt x="374" y="368"/>
                  </a:lnTo>
                  <a:lnTo>
                    <a:pt x="128" y="584"/>
                  </a:lnTo>
                  <a:lnTo>
                    <a:pt x="336" y="338"/>
                  </a:lnTo>
                  <a:lnTo>
                    <a:pt x="248" y="350"/>
                  </a:lnTo>
                  <a:lnTo>
                    <a:pt x="332" y="304"/>
                  </a:lnTo>
                  <a:lnTo>
                    <a:pt x="0" y="260"/>
                  </a:lnTo>
                  <a:lnTo>
                    <a:pt x="324" y="250"/>
                  </a:lnTo>
                  <a:lnTo>
                    <a:pt x="244" y="196"/>
                  </a:lnTo>
                  <a:lnTo>
                    <a:pt x="336" y="218"/>
                  </a:lnTo>
                  <a:lnTo>
                    <a:pt x="224" y="0"/>
                  </a:lnTo>
                  <a:lnTo>
                    <a:pt x="400" y="182"/>
                  </a:lnTo>
                  <a:lnTo>
                    <a:pt x="400" y="182"/>
                  </a:lnTo>
                  <a:close/>
                </a:path>
              </a:pathLst>
            </a:custGeom>
            <a:solidFill>
              <a:srgbClr val="F59A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207" name="Freeform 7">
              <a:extLst>
                <a:ext uri="{FF2B5EF4-FFF2-40B4-BE49-F238E27FC236}">
                  <a16:creationId xmlns:a16="http://schemas.microsoft.com/office/drawing/2014/main" id="{2D053389-758C-763C-C7CD-6F3122552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600" y="1670049"/>
              <a:ext cx="254000" cy="266700"/>
            </a:xfrm>
            <a:custGeom>
              <a:avLst/>
              <a:gdLst>
                <a:gd name="T0" fmla="*/ 64 w 160"/>
                <a:gd name="T1" fmla="*/ 2 h 168"/>
                <a:gd name="T2" fmla="*/ 64 w 160"/>
                <a:gd name="T3" fmla="*/ 2 h 168"/>
                <a:gd name="T4" fmla="*/ 80 w 160"/>
                <a:gd name="T5" fmla="*/ 0 h 168"/>
                <a:gd name="T6" fmla="*/ 96 w 160"/>
                <a:gd name="T7" fmla="*/ 2 h 168"/>
                <a:gd name="T8" fmla="*/ 110 w 160"/>
                <a:gd name="T9" fmla="*/ 6 h 168"/>
                <a:gd name="T10" fmla="*/ 124 w 160"/>
                <a:gd name="T11" fmla="*/ 14 h 168"/>
                <a:gd name="T12" fmla="*/ 136 w 160"/>
                <a:gd name="T13" fmla="*/ 24 h 168"/>
                <a:gd name="T14" fmla="*/ 146 w 160"/>
                <a:gd name="T15" fmla="*/ 36 h 168"/>
                <a:gd name="T16" fmla="*/ 154 w 160"/>
                <a:gd name="T17" fmla="*/ 50 h 168"/>
                <a:gd name="T18" fmla="*/ 158 w 160"/>
                <a:gd name="T19" fmla="*/ 68 h 168"/>
                <a:gd name="T20" fmla="*/ 158 w 160"/>
                <a:gd name="T21" fmla="*/ 68 h 168"/>
                <a:gd name="T22" fmla="*/ 160 w 160"/>
                <a:gd name="T23" fmla="*/ 84 h 168"/>
                <a:gd name="T24" fmla="*/ 158 w 160"/>
                <a:gd name="T25" fmla="*/ 100 h 168"/>
                <a:gd name="T26" fmla="*/ 154 w 160"/>
                <a:gd name="T27" fmla="*/ 116 h 168"/>
                <a:gd name="T28" fmla="*/ 146 w 160"/>
                <a:gd name="T29" fmla="*/ 130 h 168"/>
                <a:gd name="T30" fmla="*/ 138 w 160"/>
                <a:gd name="T31" fmla="*/ 142 h 168"/>
                <a:gd name="T32" fmla="*/ 126 w 160"/>
                <a:gd name="T33" fmla="*/ 152 h 168"/>
                <a:gd name="T34" fmla="*/ 112 w 160"/>
                <a:gd name="T35" fmla="*/ 160 h 168"/>
                <a:gd name="T36" fmla="*/ 96 w 160"/>
                <a:gd name="T37" fmla="*/ 166 h 168"/>
                <a:gd name="T38" fmla="*/ 96 w 160"/>
                <a:gd name="T39" fmla="*/ 166 h 168"/>
                <a:gd name="T40" fmla="*/ 80 w 160"/>
                <a:gd name="T41" fmla="*/ 168 h 168"/>
                <a:gd name="T42" fmla="*/ 64 w 160"/>
                <a:gd name="T43" fmla="*/ 166 h 168"/>
                <a:gd name="T44" fmla="*/ 50 w 160"/>
                <a:gd name="T45" fmla="*/ 162 h 168"/>
                <a:gd name="T46" fmla="*/ 36 w 160"/>
                <a:gd name="T47" fmla="*/ 154 h 168"/>
                <a:gd name="T48" fmla="*/ 24 w 160"/>
                <a:gd name="T49" fmla="*/ 144 h 168"/>
                <a:gd name="T50" fmla="*/ 14 w 160"/>
                <a:gd name="T51" fmla="*/ 132 h 168"/>
                <a:gd name="T52" fmla="*/ 8 w 160"/>
                <a:gd name="T53" fmla="*/ 116 h 168"/>
                <a:gd name="T54" fmla="*/ 2 w 160"/>
                <a:gd name="T55" fmla="*/ 100 h 168"/>
                <a:gd name="T56" fmla="*/ 2 w 160"/>
                <a:gd name="T57" fmla="*/ 100 h 168"/>
                <a:gd name="T58" fmla="*/ 0 w 160"/>
                <a:gd name="T59" fmla="*/ 84 h 168"/>
                <a:gd name="T60" fmla="*/ 2 w 160"/>
                <a:gd name="T61" fmla="*/ 68 h 168"/>
                <a:gd name="T62" fmla="*/ 6 w 160"/>
                <a:gd name="T63" fmla="*/ 52 h 168"/>
                <a:gd name="T64" fmla="*/ 14 w 160"/>
                <a:gd name="T65" fmla="*/ 38 h 168"/>
                <a:gd name="T66" fmla="*/ 24 w 160"/>
                <a:gd name="T67" fmla="*/ 26 h 168"/>
                <a:gd name="T68" fmla="*/ 36 w 160"/>
                <a:gd name="T69" fmla="*/ 16 h 168"/>
                <a:gd name="T70" fmla="*/ 50 w 160"/>
                <a:gd name="T71" fmla="*/ 8 h 168"/>
                <a:gd name="T72" fmla="*/ 64 w 160"/>
                <a:gd name="T73" fmla="*/ 2 h 168"/>
                <a:gd name="T74" fmla="*/ 64 w 160"/>
                <a:gd name="T75" fmla="*/ 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" h="168">
                  <a:moveTo>
                    <a:pt x="64" y="2"/>
                  </a:moveTo>
                  <a:lnTo>
                    <a:pt x="64" y="2"/>
                  </a:lnTo>
                  <a:lnTo>
                    <a:pt x="80" y="0"/>
                  </a:lnTo>
                  <a:lnTo>
                    <a:pt x="96" y="2"/>
                  </a:lnTo>
                  <a:lnTo>
                    <a:pt x="110" y="6"/>
                  </a:lnTo>
                  <a:lnTo>
                    <a:pt x="124" y="14"/>
                  </a:lnTo>
                  <a:lnTo>
                    <a:pt x="136" y="24"/>
                  </a:lnTo>
                  <a:lnTo>
                    <a:pt x="146" y="36"/>
                  </a:lnTo>
                  <a:lnTo>
                    <a:pt x="154" y="50"/>
                  </a:lnTo>
                  <a:lnTo>
                    <a:pt x="158" y="68"/>
                  </a:lnTo>
                  <a:lnTo>
                    <a:pt x="158" y="68"/>
                  </a:lnTo>
                  <a:lnTo>
                    <a:pt x="160" y="84"/>
                  </a:lnTo>
                  <a:lnTo>
                    <a:pt x="158" y="100"/>
                  </a:lnTo>
                  <a:lnTo>
                    <a:pt x="154" y="116"/>
                  </a:lnTo>
                  <a:lnTo>
                    <a:pt x="146" y="130"/>
                  </a:lnTo>
                  <a:lnTo>
                    <a:pt x="138" y="142"/>
                  </a:lnTo>
                  <a:lnTo>
                    <a:pt x="126" y="152"/>
                  </a:lnTo>
                  <a:lnTo>
                    <a:pt x="112" y="160"/>
                  </a:lnTo>
                  <a:lnTo>
                    <a:pt x="96" y="166"/>
                  </a:lnTo>
                  <a:lnTo>
                    <a:pt x="96" y="166"/>
                  </a:lnTo>
                  <a:lnTo>
                    <a:pt x="80" y="168"/>
                  </a:lnTo>
                  <a:lnTo>
                    <a:pt x="64" y="166"/>
                  </a:lnTo>
                  <a:lnTo>
                    <a:pt x="50" y="162"/>
                  </a:lnTo>
                  <a:lnTo>
                    <a:pt x="36" y="154"/>
                  </a:lnTo>
                  <a:lnTo>
                    <a:pt x="24" y="144"/>
                  </a:lnTo>
                  <a:lnTo>
                    <a:pt x="14" y="132"/>
                  </a:lnTo>
                  <a:lnTo>
                    <a:pt x="8" y="116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0" y="84"/>
                  </a:lnTo>
                  <a:lnTo>
                    <a:pt x="2" y="68"/>
                  </a:lnTo>
                  <a:lnTo>
                    <a:pt x="6" y="52"/>
                  </a:lnTo>
                  <a:lnTo>
                    <a:pt x="14" y="38"/>
                  </a:lnTo>
                  <a:lnTo>
                    <a:pt x="24" y="26"/>
                  </a:lnTo>
                  <a:lnTo>
                    <a:pt x="36" y="16"/>
                  </a:lnTo>
                  <a:lnTo>
                    <a:pt x="50" y="8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208" name="Freeform 8">
              <a:extLst>
                <a:ext uri="{FF2B5EF4-FFF2-40B4-BE49-F238E27FC236}">
                  <a16:creationId xmlns:a16="http://schemas.microsoft.com/office/drawing/2014/main" id="{1C4FA73C-CF91-2B53-EA38-B425AF695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1701800"/>
              <a:ext cx="190500" cy="203200"/>
            </a:xfrm>
            <a:custGeom>
              <a:avLst/>
              <a:gdLst>
                <a:gd name="T0" fmla="*/ 48 w 120"/>
                <a:gd name="T1" fmla="*/ 2 h 128"/>
                <a:gd name="T2" fmla="*/ 48 w 120"/>
                <a:gd name="T3" fmla="*/ 2 h 128"/>
                <a:gd name="T4" fmla="*/ 60 w 120"/>
                <a:gd name="T5" fmla="*/ 0 h 128"/>
                <a:gd name="T6" fmla="*/ 72 w 120"/>
                <a:gd name="T7" fmla="*/ 2 h 128"/>
                <a:gd name="T8" fmla="*/ 84 w 120"/>
                <a:gd name="T9" fmla="*/ 6 h 128"/>
                <a:gd name="T10" fmla="*/ 94 w 120"/>
                <a:gd name="T11" fmla="*/ 12 h 128"/>
                <a:gd name="T12" fmla="*/ 102 w 120"/>
                <a:gd name="T13" fmla="*/ 18 h 128"/>
                <a:gd name="T14" fmla="*/ 110 w 120"/>
                <a:gd name="T15" fmla="*/ 28 h 128"/>
                <a:gd name="T16" fmla="*/ 116 w 120"/>
                <a:gd name="T17" fmla="*/ 40 h 128"/>
                <a:gd name="T18" fmla="*/ 120 w 120"/>
                <a:gd name="T19" fmla="*/ 52 h 128"/>
                <a:gd name="T20" fmla="*/ 120 w 120"/>
                <a:gd name="T21" fmla="*/ 52 h 128"/>
                <a:gd name="T22" fmla="*/ 120 w 120"/>
                <a:gd name="T23" fmla="*/ 64 h 128"/>
                <a:gd name="T24" fmla="*/ 120 w 120"/>
                <a:gd name="T25" fmla="*/ 76 h 128"/>
                <a:gd name="T26" fmla="*/ 116 w 120"/>
                <a:gd name="T27" fmla="*/ 88 h 128"/>
                <a:gd name="T28" fmla="*/ 110 w 120"/>
                <a:gd name="T29" fmla="*/ 100 h 128"/>
                <a:gd name="T30" fmla="*/ 104 w 120"/>
                <a:gd name="T31" fmla="*/ 108 h 128"/>
                <a:gd name="T32" fmla="*/ 94 w 120"/>
                <a:gd name="T33" fmla="*/ 116 h 128"/>
                <a:gd name="T34" fmla="*/ 84 w 120"/>
                <a:gd name="T35" fmla="*/ 122 h 128"/>
                <a:gd name="T36" fmla="*/ 72 w 120"/>
                <a:gd name="T37" fmla="*/ 126 h 128"/>
                <a:gd name="T38" fmla="*/ 72 w 120"/>
                <a:gd name="T39" fmla="*/ 126 h 128"/>
                <a:gd name="T40" fmla="*/ 60 w 120"/>
                <a:gd name="T41" fmla="*/ 128 h 128"/>
                <a:gd name="T42" fmla="*/ 48 w 120"/>
                <a:gd name="T43" fmla="*/ 126 h 128"/>
                <a:gd name="T44" fmla="*/ 38 w 120"/>
                <a:gd name="T45" fmla="*/ 124 h 128"/>
                <a:gd name="T46" fmla="*/ 26 w 120"/>
                <a:gd name="T47" fmla="*/ 118 h 128"/>
                <a:gd name="T48" fmla="*/ 18 w 120"/>
                <a:gd name="T49" fmla="*/ 110 h 128"/>
                <a:gd name="T50" fmla="*/ 10 w 120"/>
                <a:gd name="T51" fmla="*/ 100 h 128"/>
                <a:gd name="T52" fmla="*/ 4 w 120"/>
                <a:gd name="T53" fmla="*/ 90 h 128"/>
                <a:gd name="T54" fmla="*/ 0 w 120"/>
                <a:gd name="T55" fmla="*/ 78 h 128"/>
                <a:gd name="T56" fmla="*/ 0 w 120"/>
                <a:gd name="T57" fmla="*/ 78 h 128"/>
                <a:gd name="T58" fmla="*/ 0 w 120"/>
                <a:gd name="T59" fmla="*/ 64 h 128"/>
                <a:gd name="T60" fmla="*/ 0 w 120"/>
                <a:gd name="T61" fmla="*/ 52 h 128"/>
                <a:gd name="T62" fmla="*/ 4 w 120"/>
                <a:gd name="T63" fmla="*/ 40 h 128"/>
                <a:gd name="T64" fmla="*/ 10 w 120"/>
                <a:gd name="T65" fmla="*/ 30 h 128"/>
                <a:gd name="T66" fmla="*/ 16 w 120"/>
                <a:gd name="T67" fmla="*/ 20 h 128"/>
                <a:gd name="T68" fmla="*/ 26 w 120"/>
                <a:gd name="T69" fmla="*/ 12 h 128"/>
                <a:gd name="T70" fmla="*/ 36 w 120"/>
                <a:gd name="T71" fmla="*/ 6 h 128"/>
                <a:gd name="T72" fmla="*/ 48 w 120"/>
                <a:gd name="T73" fmla="*/ 2 h 128"/>
                <a:gd name="T74" fmla="*/ 48 w 120"/>
                <a:gd name="T75" fmla="*/ 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" h="128">
                  <a:moveTo>
                    <a:pt x="48" y="2"/>
                  </a:moveTo>
                  <a:lnTo>
                    <a:pt x="48" y="2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4" y="6"/>
                  </a:lnTo>
                  <a:lnTo>
                    <a:pt x="94" y="12"/>
                  </a:lnTo>
                  <a:lnTo>
                    <a:pt x="102" y="18"/>
                  </a:lnTo>
                  <a:lnTo>
                    <a:pt x="110" y="28"/>
                  </a:lnTo>
                  <a:lnTo>
                    <a:pt x="116" y="40"/>
                  </a:lnTo>
                  <a:lnTo>
                    <a:pt x="120" y="52"/>
                  </a:lnTo>
                  <a:lnTo>
                    <a:pt x="120" y="52"/>
                  </a:lnTo>
                  <a:lnTo>
                    <a:pt x="120" y="64"/>
                  </a:lnTo>
                  <a:lnTo>
                    <a:pt x="120" y="76"/>
                  </a:lnTo>
                  <a:lnTo>
                    <a:pt x="116" y="88"/>
                  </a:lnTo>
                  <a:lnTo>
                    <a:pt x="110" y="100"/>
                  </a:lnTo>
                  <a:lnTo>
                    <a:pt x="104" y="108"/>
                  </a:lnTo>
                  <a:lnTo>
                    <a:pt x="94" y="116"/>
                  </a:lnTo>
                  <a:lnTo>
                    <a:pt x="84" y="122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0" y="128"/>
                  </a:lnTo>
                  <a:lnTo>
                    <a:pt x="48" y="126"/>
                  </a:lnTo>
                  <a:lnTo>
                    <a:pt x="38" y="124"/>
                  </a:lnTo>
                  <a:lnTo>
                    <a:pt x="26" y="118"/>
                  </a:lnTo>
                  <a:lnTo>
                    <a:pt x="18" y="110"/>
                  </a:lnTo>
                  <a:lnTo>
                    <a:pt x="10" y="100"/>
                  </a:lnTo>
                  <a:lnTo>
                    <a:pt x="4" y="9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64"/>
                  </a:lnTo>
                  <a:lnTo>
                    <a:pt x="0" y="52"/>
                  </a:lnTo>
                  <a:lnTo>
                    <a:pt x="4" y="40"/>
                  </a:lnTo>
                  <a:lnTo>
                    <a:pt x="10" y="30"/>
                  </a:lnTo>
                  <a:lnTo>
                    <a:pt x="16" y="20"/>
                  </a:lnTo>
                  <a:lnTo>
                    <a:pt x="26" y="12"/>
                  </a:lnTo>
                  <a:lnTo>
                    <a:pt x="36" y="6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solidFill>
              <a:srgbClr val="FAB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</p:grpSp>
      <p:sp>
        <p:nvSpPr>
          <p:cNvPr id="6" name="Graphic 16">
            <a:extLst>
              <a:ext uri="{FF2B5EF4-FFF2-40B4-BE49-F238E27FC236}">
                <a16:creationId xmlns:a16="http://schemas.microsoft.com/office/drawing/2014/main" id="{65A0F01F-9D26-4B22-8166-2D5B5074554C}"/>
              </a:ext>
            </a:extLst>
          </p:cNvPr>
          <p:cNvSpPr/>
          <p:nvPr/>
        </p:nvSpPr>
        <p:spPr>
          <a:xfrm>
            <a:off x="5029058" y="1852962"/>
            <a:ext cx="531673" cy="1413148"/>
          </a:xfrm>
          <a:custGeom>
            <a:avLst/>
            <a:gdLst>
              <a:gd name="connsiteX0" fmla="*/ 482867 w 531673"/>
              <a:gd name="connsiteY0" fmla="*/ -105 h 1413148"/>
              <a:gd name="connsiteX1" fmla="*/ 435922 w 531673"/>
              <a:gd name="connsiteY1" fmla="*/ 38027 h 1413148"/>
              <a:gd name="connsiteX2" fmla="*/ 9894 w 531673"/>
              <a:gd name="connsiteY2" fmla="*/ 38027 h 1413148"/>
              <a:gd name="connsiteX3" fmla="*/ -40 w 531673"/>
              <a:gd name="connsiteY3" fmla="*/ 47961 h 1413148"/>
              <a:gd name="connsiteX4" fmla="*/ -40 w 531673"/>
              <a:gd name="connsiteY4" fmla="*/ 1413043 h 1413148"/>
              <a:gd name="connsiteX5" fmla="*/ 19988 w 531673"/>
              <a:gd name="connsiteY5" fmla="*/ 1413043 h 1413148"/>
              <a:gd name="connsiteX6" fmla="*/ 19988 w 531673"/>
              <a:gd name="connsiteY6" fmla="*/ 58055 h 1413148"/>
              <a:gd name="connsiteX7" fmla="*/ 436563 w 531673"/>
              <a:gd name="connsiteY7" fmla="*/ 58055 h 1413148"/>
              <a:gd name="connsiteX8" fmla="*/ 493651 w 531673"/>
              <a:gd name="connsiteY8" fmla="*/ 94954 h 1413148"/>
              <a:gd name="connsiteX9" fmla="*/ 530552 w 531673"/>
              <a:gd name="connsiteY9" fmla="*/ 37867 h 1413148"/>
              <a:gd name="connsiteX10" fmla="*/ 483508 w 531673"/>
              <a:gd name="connsiteY10" fmla="*/ -105 h 141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1673" h="1413148">
                <a:moveTo>
                  <a:pt x="482867" y="-105"/>
                </a:moveTo>
                <a:cubicBezTo>
                  <a:pt x="460181" y="-73"/>
                  <a:pt x="440610" y="15837"/>
                  <a:pt x="435922" y="38027"/>
                </a:cubicBezTo>
                <a:lnTo>
                  <a:pt x="9894" y="38027"/>
                </a:lnTo>
                <a:cubicBezTo>
                  <a:pt x="4408" y="38027"/>
                  <a:pt x="-40" y="42481"/>
                  <a:pt x="-40" y="47961"/>
                </a:cubicBezTo>
                <a:lnTo>
                  <a:pt x="-40" y="1413043"/>
                </a:lnTo>
                <a:lnTo>
                  <a:pt x="19988" y="1413043"/>
                </a:lnTo>
                <a:lnTo>
                  <a:pt x="19988" y="58055"/>
                </a:lnTo>
                <a:lnTo>
                  <a:pt x="436563" y="58055"/>
                </a:lnTo>
                <a:cubicBezTo>
                  <a:pt x="442137" y="84011"/>
                  <a:pt x="467697" y="100529"/>
                  <a:pt x="493651" y="94954"/>
                </a:cubicBezTo>
                <a:cubicBezTo>
                  <a:pt x="519605" y="89378"/>
                  <a:pt x="536126" y="63823"/>
                  <a:pt x="530552" y="37867"/>
                </a:cubicBezTo>
                <a:cubicBezTo>
                  <a:pt x="525790" y="15693"/>
                  <a:pt x="506182" y="-121"/>
                  <a:pt x="483508" y="-105"/>
                </a:cubicBezTo>
                <a:close/>
              </a:path>
            </a:pathLst>
          </a:custGeom>
          <a:solidFill>
            <a:schemeClr val="accent1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 dirty="0">
              <a:latin typeface="Quicksan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8D4E8-F7A8-65CC-9412-9977266A1748}"/>
              </a:ext>
            </a:extLst>
          </p:cNvPr>
          <p:cNvSpPr txBox="1"/>
          <p:nvPr/>
        </p:nvSpPr>
        <p:spPr>
          <a:xfrm>
            <a:off x="5556816" y="2300493"/>
            <a:ext cx="26612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ontserrat Light" pitchFamily="2" charset="0"/>
              </a:rPr>
              <a:t>For casting weather based on previous data for a particular area.</a:t>
            </a:r>
            <a:endParaRPr lang="en-US" sz="1600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19FC3-F17A-A3D5-CE5B-6C769844C34C}"/>
              </a:ext>
            </a:extLst>
          </p:cNvPr>
          <p:cNvSpPr txBox="1"/>
          <p:nvPr/>
        </p:nvSpPr>
        <p:spPr>
          <a:xfrm>
            <a:off x="5556815" y="1735724"/>
            <a:ext cx="20014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Quicksand" pitchFamily="2" charset="0"/>
              </a:rPr>
              <a:t>API </a:t>
            </a:r>
            <a:r>
              <a:rPr lang="en-US" b="1" dirty="0" smtClean="0">
                <a:solidFill>
                  <a:schemeClr val="bg1"/>
                </a:solidFill>
                <a:latin typeface="Quicksand" pitchFamily="2" charset="0"/>
              </a:rPr>
              <a:t>Implementation</a:t>
            </a:r>
            <a:endParaRPr lang="en-US" b="1" dirty="0">
              <a:solidFill>
                <a:schemeClr val="bg1"/>
              </a:solidFill>
              <a:latin typeface="Quicksan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4B870E-E326-C214-AA52-A61192C32356}"/>
              </a:ext>
            </a:extLst>
          </p:cNvPr>
          <p:cNvSpPr/>
          <p:nvPr/>
        </p:nvSpPr>
        <p:spPr bwMode="auto">
          <a:xfrm>
            <a:off x="5660135" y="1651824"/>
            <a:ext cx="50958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 dirty="0">
              <a:latin typeface="Quicksand" pitchFamily="2" charset="0"/>
            </a:endParaRPr>
          </a:p>
        </p:txBody>
      </p: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A9BAC669-20D7-C150-CCA0-9BD548366F30}"/>
              </a:ext>
            </a:extLst>
          </p:cNvPr>
          <p:cNvGrpSpPr/>
          <p:nvPr/>
        </p:nvGrpSpPr>
        <p:grpSpPr>
          <a:xfrm>
            <a:off x="5400352" y="1063409"/>
            <a:ext cx="610422" cy="463742"/>
            <a:chOff x="568325" y="1362075"/>
            <a:chExt cx="1308100" cy="993775"/>
          </a:xfrm>
        </p:grpSpPr>
        <p:sp>
          <p:nvSpPr>
            <p:cNvPr id="1231" name="Freeform 6">
              <a:extLst>
                <a:ext uri="{FF2B5EF4-FFF2-40B4-BE49-F238E27FC236}">
                  <a16:creationId xmlns:a16="http://schemas.microsoft.com/office/drawing/2014/main" id="{23D6D572-9984-7860-35EB-9D8A060E9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" y="1362075"/>
              <a:ext cx="1308100" cy="993775"/>
            </a:xfrm>
            <a:custGeom>
              <a:avLst/>
              <a:gdLst>
                <a:gd name="T0" fmla="*/ 400 w 824"/>
                <a:gd name="T1" fmla="*/ 182 h 626"/>
                <a:gd name="T2" fmla="*/ 410 w 824"/>
                <a:gd name="T3" fmla="*/ 42 h 626"/>
                <a:gd name="T4" fmla="*/ 434 w 824"/>
                <a:gd name="T5" fmla="*/ 174 h 626"/>
                <a:gd name="T6" fmla="*/ 486 w 824"/>
                <a:gd name="T7" fmla="*/ 80 h 626"/>
                <a:gd name="T8" fmla="*/ 466 w 824"/>
                <a:gd name="T9" fmla="*/ 180 h 626"/>
                <a:gd name="T10" fmla="*/ 636 w 824"/>
                <a:gd name="T11" fmla="*/ 62 h 626"/>
                <a:gd name="T12" fmla="*/ 504 w 824"/>
                <a:gd name="T13" fmla="*/ 218 h 626"/>
                <a:gd name="T14" fmla="*/ 626 w 824"/>
                <a:gd name="T15" fmla="*/ 198 h 626"/>
                <a:gd name="T16" fmla="*/ 524 w 824"/>
                <a:gd name="T17" fmla="*/ 254 h 626"/>
                <a:gd name="T18" fmla="*/ 824 w 824"/>
                <a:gd name="T19" fmla="*/ 280 h 626"/>
                <a:gd name="T20" fmla="*/ 516 w 824"/>
                <a:gd name="T21" fmla="*/ 316 h 626"/>
                <a:gd name="T22" fmla="*/ 606 w 824"/>
                <a:gd name="T23" fmla="*/ 388 h 626"/>
                <a:gd name="T24" fmla="*/ 492 w 824"/>
                <a:gd name="T25" fmla="*/ 358 h 626"/>
                <a:gd name="T26" fmla="*/ 634 w 824"/>
                <a:gd name="T27" fmla="*/ 626 h 626"/>
                <a:gd name="T28" fmla="*/ 458 w 824"/>
                <a:gd name="T29" fmla="*/ 370 h 626"/>
                <a:gd name="T30" fmla="*/ 444 w 824"/>
                <a:gd name="T31" fmla="*/ 424 h 626"/>
                <a:gd name="T32" fmla="*/ 426 w 824"/>
                <a:gd name="T33" fmla="*/ 380 h 626"/>
                <a:gd name="T34" fmla="*/ 404 w 824"/>
                <a:gd name="T35" fmla="*/ 438 h 626"/>
                <a:gd name="T36" fmla="*/ 404 w 824"/>
                <a:gd name="T37" fmla="*/ 392 h 626"/>
                <a:gd name="T38" fmla="*/ 350 w 824"/>
                <a:gd name="T39" fmla="*/ 458 h 626"/>
                <a:gd name="T40" fmla="*/ 374 w 824"/>
                <a:gd name="T41" fmla="*/ 368 h 626"/>
                <a:gd name="T42" fmla="*/ 128 w 824"/>
                <a:gd name="T43" fmla="*/ 584 h 626"/>
                <a:gd name="T44" fmla="*/ 336 w 824"/>
                <a:gd name="T45" fmla="*/ 338 h 626"/>
                <a:gd name="T46" fmla="*/ 248 w 824"/>
                <a:gd name="T47" fmla="*/ 350 h 626"/>
                <a:gd name="T48" fmla="*/ 332 w 824"/>
                <a:gd name="T49" fmla="*/ 304 h 626"/>
                <a:gd name="T50" fmla="*/ 0 w 824"/>
                <a:gd name="T51" fmla="*/ 260 h 626"/>
                <a:gd name="T52" fmla="*/ 324 w 824"/>
                <a:gd name="T53" fmla="*/ 250 h 626"/>
                <a:gd name="T54" fmla="*/ 244 w 824"/>
                <a:gd name="T55" fmla="*/ 196 h 626"/>
                <a:gd name="T56" fmla="*/ 336 w 824"/>
                <a:gd name="T57" fmla="*/ 218 h 626"/>
                <a:gd name="T58" fmla="*/ 224 w 824"/>
                <a:gd name="T59" fmla="*/ 0 h 626"/>
                <a:gd name="T60" fmla="*/ 400 w 824"/>
                <a:gd name="T61" fmla="*/ 182 h 626"/>
                <a:gd name="T62" fmla="*/ 400 w 824"/>
                <a:gd name="T63" fmla="*/ 182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4" h="626">
                  <a:moveTo>
                    <a:pt x="400" y="182"/>
                  </a:moveTo>
                  <a:lnTo>
                    <a:pt x="410" y="42"/>
                  </a:lnTo>
                  <a:lnTo>
                    <a:pt x="434" y="174"/>
                  </a:lnTo>
                  <a:lnTo>
                    <a:pt x="486" y="80"/>
                  </a:lnTo>
                  <a:lnTo>
                    <a:pt x="466" y="180"/>
                  </a:lnTo>
                  <a:lnTo>
                    <a:pt x="636" y="62"/>
                  </a:lnTo>
                  <a:lnTo>
                    <a:pt x="504" y="218"/>
                  </a:lnTo>
                  <a:lnTo>
                    <a:pt x="626" y="198"/>
                  </a:lnTo>
                  <a:lnTo>
                    <a:pt x="524" y="254"/>
                  </a:lnTo>
                  <a:lnTo>
                    <a:pt x="824" y="280"/>
                  </a:lnTo>
                  <a:lnTo>
                    <a:pt x="516" y="316"/>
                  </a:lnTo>
                  <a:lnTo>
                    <a:pt x="606" y="388"/>
                  </a:lnTo>
                  <a:lnTo>
                    <a:pt x="492" y="358"/>
                  </a:lnTo>
                  <a:lnTo>
                    <a:pt x="634" y="626"/>
                  </a:lnTo>
                  <a:lnTo>
                    <a:pt x="458" y="370"/>
                  </a:lnTo>
                  <a:lnTo>
                    <a:pt x="444" y="424"/>
                  </a:lnTo>
                  <a:lnTo>
                    <a:pt x="426" y="380"/>
                  </a:lnTo>
                  <a:lnTo>
                    <a:pt x="404" y="438"/>
                  </a:lnTo>
                  <a:lnTo>
                    <a:pt x="404" y="392"/>
                  </a:lnTo>
                  <a:lnTo>
                    <a:pt x="350" y="458"/>
                  </a:lnTo>
                  <a:lnTo>
                    <a:pt x="374" y="368"/>
                  </a:lnTo>
                  <a:lnTo>
                    <a:pt x="128" y="584"/>
                  </a:lnTo>
                  <a:lnTo>
                    <a:pt x="336" y="338"/>
                  </a:lnTo>
                  <a:lnTo>
                    <a:pt x="248" y="350"/>
                  </a:lnTo>
                  <a:lnTo>
                    <a:pt x="332" y="304"/>
                  </a:lnTo>
                  <a:lnTo>
                    <a:pt x="0" y="260"/>
                  </a:lnTo>
                  <a:lnTo>
                    <a:pt x="324" y="250"/>
                  </a:lnTo>
                  <a:lnTo>
                    <a:pt x="244" y="196"/>
                  </a:lnTo>
                  <a:lnTo>
                    <a:pt x="336" y="218"/>
                  </a:lnTo>
                  <a:lnTo>
                    <a:pt x="224" y="0"/>
                  </a:lnTo>
                  <a:lnTo>
                    <a:pt x="400" y="182"/>
                  </a:lnTo>
                  <a:lnTo>
                    <a:pt x="400" y="182"/>
                  </a:lnTo>
                  <a:close/>
                </a:path>
              </a:pathLst>
            </a:custGeom>
            <a:solidFill>
              <a:srgbClr val="F59A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232" name="Freeform 7">
              <a:extLst>
                <a:ext uri="{FF2B5EF4-FFF2-40B4-BE49-F238E27FC236}">
                  <a16:creationId xmlns:a16="http://schemas.microsoft.com/office/drawing/2014/main" id="{A1170CA6-F1FA-2DE0-33B6-E10973CDC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600" y="1670050"/>
              <a:ext cx="254000" cy="266700"/>
            </a:xfrm>
            <a:custGeom>
              <a:avLst/>
              <a:gdLst>
                <a:gd name="T0" fmla="*/ 64 w 160"/>
                <a:gd name="T1" fmla="*/ 2 h 168"/>
                <a:gd name="T2" fmla="*/ 64 w 160"/>
                <a:gd name="T3" fmla="*/ 2 h 168"/>
                <a:gd name="T4" fmla="*/ 80 w 160"/>
                <a:gd name="T5" fmla="*/ 0 h 168"/>
                <a:gd name="T6" fmla="*/ 96 w 160"/>
                <a:gd name="T7" fmla="*/ 2 h 168"/>
                <a:gd name="T8" fmla="*/ 110 w 160"/>
                <a:gd name="T9" fmla="*/ 6 h 168"/>
                <a:gd name="T10" fmla="*/ 124 w 160"/>
                <a:gd name="T11" fmla="*/ 14 h 168"/>
                <a:gd name="T12" fmla="*/ 136 w 160"/>
                <a:gd name="T13" fmla="*/ 24 h 168"/>
                <a:gd name="T14" fmla="*/ 146 w 160"/>
                <a:gd name="T15" fmla="*/ 36 h 168"/>
                <a:gd name="T16" fmla="*/ 154 w 160"/>
                <a:gd name="T17" fmla="*/ 50 h 168"/>
                <a:gd name="T18" fmla="*/ 158 w 160"/>
                <a:gd name="T19" fmla="*/ 68 h 168"/>
                <a:gd name="T20" fmla="*/ 158 w 160"/>
                <a:gd name="T21" fmla="*/ 68 h 168"/>
                <a:gd name="T22" fmla="*/ 160 w 160"/>
                <a:gd name="T23" fmla="*/ 84 h 168"/>
                <a:gd name="T24" fmla="*/ 158 w 160"/>
                <a:gd name="T25" fmla="*/ 100 h 168"/>
                <a:gd name="T26" fmla="*/ 154 w 160"/>
                <a:gd name="T27" fmla="*/ 116 h 168"/>
                <a:gd name="T28" fmla="*/ 146 w 160"/>
                <a:gd name="T29" fmla="*/ 130 h 168"/>
                <a:gd name="T30" fmla="*/ 138 w 160"/>
                <a:gd name="T31" fmla="*/ 142 h 168"/>
                <a:gd name="T32" fmla="*/ 126 w 160"/>
                <a:gd name="T33" fmla="*/ 152 h 168"/>
                <a:gd name="T34" fmla="*/ 112 w 160"/>
                <a:gd name="T35" fmla="*/ 160 h 168"/>
                <a:gd name="T36" fmla="*/ 96 w 160"/>
                <a:gd name="T37" fmla="*/ 166 h 168"/>
                <a:gd name="T38" fmla="*/ 96 w 160"/>
                <a:gd name="T39" fmla="*/ 166 h 168"/>
                <a:gd name="T40" fmla="*/ 80 w 160"/>
                <a:gd name="T41" fmla="*/ 168 h 168"/>
                <a:gd name="T42" fmla="*/ 64 w 160"/>
                <a:gd name="T43" fmla="*/ 166 h 168"/>
                <a:gd name="T44" fmla="*/ 50 w 160"/>
                <a:gd name="T45" fmla="*/ 162 h 168"/>
                <a:gd name="T46" fmla="*/ 36 w 160"/>
                <a:gd name="T47" fmla="*/ 154 h 168"/>
                <a:gd name="T48" fmla="*/ 24 w 160"/>
                <a:gd name="T49" fmla="*/ 144 h 168"/>
                <a:gd name="T50" fmla="*/ 14 w 160"/>
                <a:gd name="T51" fmla="*/ 132 h 168"/>
                <a:gd name="T52" fmla="*/ 8 w 160"/>
                <a:gd name="T53" fmla="*/ 116 h 168"/>
                <a:gd name="T54" fmla="*/ 2 w 160"/>
                <a:gd name="T55" fmla="*/ 100 h 168"/>
                <a:gd name="T56" fmla="*/ 2 w 160"/>
                <a:gd name="T57" fmla="*/ 100 h 168"/>
                <a:gd name="T58" fmla="*/ 0 w 160"/>
                <a:gd name="T59" fmla="*/ 84 h 168"/>
                <a:gd name="T60" fmla="*/ 2 w 160"/>
                <a:gd name="T61" fmla="*/ 68 h 168"/>
                <a:gd name="T62" fmla="*/ 6 w 160"/>
                <a:gd name="T63" fmla="*/ 52 h 168"/>
                <a:gd name="T64" fmla="*/ 14 w 160"/>
                <a:gd name="T65" fmla="*/ 38 h 168"/>
                <a:gd name="T66" fmla="*/ 24 w 160"/>
                <a:gd name="T67" fmla="*/ 26 h 168"/>
                <a:gd name="T68" fmla="*/ 36 w 160"/>
                <a:gd name="T69" fmla="*/ 16 h 168"/>
                <a:gd name="T70" fmla="*/ 50 w 160"/>
                <a:gd name="T71" fmla="*/ 8 h 168"/>
                <a:gd name="T72" fmla="*/ 64 w 160"/>
                <a:gd name="T73" fmla="*/ 2 h 168"/>
                <a:gd name="T74" fmla="*/ 64 w 160"/>
                <a:gd name="T75" fmla="*/ 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" h="168">
                  <a:moveTo>
                    <a:pt x="64" y="2"/>
                  </a:moveTo>
                  <a:lnTo>
                    <a:pt x="64" y="2"/>
                  </a:lnTo>
                  <a:lnTo>
                    <a:pt x="80" y="0"/>
                  </a:lnTo>
                  <a:lnTo>
                    <a:pt x="96" y="2"/>
                  </a:lnTo>
                  <a:lnTo>
                    <a:pt x="110" y="6"/>
                  </a:lnTo>
                  <a:lnTo>
                    <a:pt x="124" y="14"/>
                  </a:lnTo>
                  <a:lnTo>
                    <a:pt x="136" y="24"/>
                  </a:lnTo>
                  <a:lnTo>
                    <a:pt x="146" y="36"/>
                  </a:lnTo>
                  <a:lnTo>
                    <a:pt x="154" y="50"/>
                  </a:lnTo>
                  <a:lnTo>
                    <a:pt x="158" y="68"/>
                  </a:lnTo>
                  <a:lnTo>
                    <a:pt x="158" y="68"/>
                  </a:lnTo>
                  <a:lnTo>
                    <a:pt x="160" y="84"/>
                  </a:lnTo>
                  <a:lnTo>
                    <a:pt x="158" y="100"/>
                  </a:lnTo>
                  <a:lnTo>
                    <a:pt x="154" y="116"/>
                  </a:lnTo>
                  <a:lnTo>
                    <a:pt x="146" y="130"/>
                  </a:lnTo>
                  <a:lnTo>
                    <a:pt x="138" y="142"/>
                  </a:lnTo>
                  <a:lnTo>
                    <a:pt x="126" y="152"/>
                  </a:lnTo>
                  <a:lnTo>
                    <a:pt x="112" y="160"/>
                  </a:lnTo>
                  <a:lnTo>
                    <a:pt x="96" y="166"/>
                  </a:lnTo>
                  <a:lnTo>
                    <a:pt x="96" y="166"/>
                  </a:lnTo>
                  <a:lnTo>
                    <a:pt x="80" y="168"/>
                  </a:lnTo>
                  <a:lnTo>
                    <a:pt x="64" y="166"/>
                  </a:lnTo>
                  <a:lnTo>
                    <a:pt x="50" y="162"/>
                  </a:lnTo>
                  <a:lnTo>
                    <a:pt x="36" y="154"/>
                  </a:lnTo>
                  <a:lnTo>
                    <a:pt x="24" y="144"/>
                  </a:lnTo>
                  <a:lnTo>
                    <a:pt x="14" y="132"/>
                  </a:lnTo>
                  <a:lnTo>
                    <a:pt x="8" y="116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0" y="84"/>
                  </a:lnTo>
                  <a:lnTo>
                    <a:pt x="2" y="68"/>
                  </a:lnTo>
                  <a:lnTo>
                    <a:pt x="6" y="52"/>
                  </a:lnTo>
                  <a:lnTo>
                    <a:pt x="14" y="38"/>
                  </a:lnTo>
                  <a:lnTo>
                    <a:pt x="24" y="26"/>
                  </a:lnTo>
                  <a:lnTo>
                    <a:pt x="36" y="16"/>
                  </a:lnTo>
                  <a:lnTo>
                    <a:pt x="50" y="8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solidFill>
              <a:srgbClr val="C47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233" name="Freeform 8">
              <a:extLst>
                <a:ext uri="{FF2B5EF4-FFF2-40B4-BE49-F238E27FC236}">
                  <a16:creationId xmlns:a16="http://schemas.microsoft.com/office/drawing/2014/main" id="{3971D9FE-D4F0-AB6C-08A5-CE99FF708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1701800"/>
              <a:ext cx="190500" cy="203200"/>
            </a:xfrm>
            <a:custGeom>
              <a:avLst/>
              <a:gdLst>
                <a:gd name="T0" fmla="*/ 48 w 120"/>
                <a:gd name="T1" fmla="*/ 2 h 128"/>
                <a:gd name="T2" fmla="*/ 48 w 120"/>
                <a:gd name="T3" fmla="*/ 2 h 128"/>
                <a:gd name="T4" fmla="*/ 60 w 120"/>
                <a:gd name="T5" fmla="*/ 0 h 128"/>
                <a:gd name="T6" fmla="*/ 72 w 120"/>
                <a:gd name="T7" fmla="*/ 2 h 128"/>
                <a:gd name="T8" fmla="*/ 84 w 120"/>
                <a:gd name="T9" fmla="*/ 6 h 128"/>
                <a:gd name="T10" fmla="*/ 94 w 120"/>
                <a:gd name="T11" fmla="*/ 12 h 128"/>
                <a:gd name="T12" fmla="*/ 102 w 120"/>
                <a:gd name="T13" fmla="*/ 18 h 128"/>
                <a:gd name="T14" fmla="*/ 110 w 120"/>
                <a:gd name="T15" fmla="*/ 28 h 128"/>
                <a:gd name="T16" fmla="*/ 116 w 120"/>
                <a:gd name="T17" fmla="*/ 40 h 128"/>
                <a:gd name="T18" fmla="*/ 120 w 120"/>
                <a:gd name="T19" fmla="*/ 52 h 128"/>
                <a:gd name="T20" fmla="*/ 120 w 120"/>
                <a:gd name="T21" fmla="*/ 52 h 128"/>
                <a:gd name="T22" fmla="*/ 120 w 120"/>
                <a:gd name="T23" fmla="*/ 64 h 128"/>
                <a:gd name="T24" fmla="*/ 120 w 120"/>
                <a:gd name="T25" fmla="*/ 76 h 128"/>
                <a:gd name="T26" fmla="*/ 116 w 120"/>
                <a:gd name="T27" fmla="*/ 88 h 128"/>
                <a:gd name="T28" fmla="*/ 110 w 120"/>
                <a:gd name="T29" fmla="*/ 100 h 128"/>
                <a:gd name="T30" fmla="*/ 104 w 120"/>
                <a:gd name="T31" fmla="*/ 108 h 128"/>
                <a:gd name="T32" fmla="*/ 94 w 120"/>
                <a:gd name="T33" fmla="*/ 116 h 128"/>
                <a:gd name="T34" fmla="*/ 84 w 120"/>
                <a:gd name="T35" fmla="*/ 122 h 128"/>
                <a:gd name="T36" fmla="*/ 72 w 120"/>
                <a:gd name="T37" fmla="*/ 126 h 128"/>
                <a:gd name="T38" fmla="*/ 72 w 120"/>
                <a:gd name="T39" fmla="*/ 126 h 128"/>
                <a:gd name="T40" fmla="*/ 60 w 120"/>
                <a:gd name="T41" fmla="*/ 128 h 128"/>
                <a:gd name="T42" fmla="*/ 48 w 120"/>
                <a:gd name="T43" fmla="*/ 126 h 128"/>
                <a:gd name="T44" fmla="*/ 38 w 120"/>
                <a:gd name="T45" fmla="*/ 124 h 128"/>
                <a:gd name="T46" fmla="*/ 26 w 120"/>
                <a:gd name="T47" fmla="*/ 118 h 128"/>
                <a:gd name="T48" fmla="*/ 18 w 120"/>
                <a:gd name="T49" fmla="*/ 110 h 128"/>
                <a:gd name="T50" fmla="*/ 10 w 120"/>
                <a:gd name="T51" fmla="*/ 100 h 128"/>
                <a:gd name="T52" fmla="*/ 4 w 120"/>
                <a:gd name="T53" fmla="*/ 90 h 128"/>
                <a:gd name="T54" fmla="*/ 0 w 120"/>
                <a:gd name="T55" fmla="*/ 78 h 128"/>
                <a:gd name="T56" fmla="*/ 0 w 120"/>
                <a:gd name="T57" fmla="*/ 78 h 128"/>
                <a:gd name="T58" fmla="*/ 0 w 120"/>
                <a:gd name="T59" fmla="*/ 64 h 128"/>
                <a:gd name="T60" fmla="*/ 0 w 120"/>
                <a:gd name="T61" fmla="*/ 52 h 128"/>
                <a:gd name="T62" fmla="*/ 4 w 120"/>
                <a:gd name="T63" fmla="*/ 40 h 128"/>
                <a:gd name="T64" fmla="*/ 10 w 120"/>
                <a:gd name="T65" fmla="*/ 30 h 128"/>
                <a:gd name="T66" fmla="*/ 16 w 120"/>
                <a:gd name="T67" fmla="*/ 20 h 128"/>
                <a:gd name="T68" fmla="*/ 26 w 120"/>
                <a:gd name="T69" fmla="*/ 12 h 128"/>
                <a:gd name="T70" fmla="*/ 36 w 120"/>
                <a:gd name="T71" fmla="*/ 6 h 128"/>
                <a:gd name="T72" fmla="*/ 48 w 120"/>
                <a:gd name="T73" fmla="*/ 2 h 128"/>
                <a:gd name="T74" fmla="*/ 48 w 120"/>
                <a:gd name="T75" fmla="*/ 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" h="128">
                  <a:moveTo>
                    <a:pt x="48" y="2"/>
                  </a:moveTo>
                  <a:lnTo>
                    <a:pt x="48" y="2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4" y="6"/>
                  </a:lnTo>
                  <a:lnTo>
                    <a:pt x="94" y="12"/>
                  </a:lnTo>
                  <a:lnTo>
                    <a:pt x="102" y="18"/>
                  </a:lnTo>
                  <a:lnTo>
                    <a:pt x="110" y="28"/>
                  </a:lnTo>
                  <a:lnTo>
                    <a:pt x="116" y="40"/>
                  </a:lnTo>
                  <a:lnTo>
                    <a:pt x="120" y="52"/>
                  </a:lnTo>
                  <a:lnTo>
                    <a:pt x="120" y="52"/>
                  </a:lnTo>
                  <a:lnTo>
                    <a:pt x="120" y="64"/>
                  </a:lnTo>
                  <a:lnTo>
                    <a:pt x="120" y="76"/>
                  </a:lnTo>
                  <a:lnTo>
                    <a:pt x="116" y="88"/>
                  </a:lnTo>
                  <a:lnTo>
                    <a:pt x="110" y="100"/>
                  </a:lnTo>
                  <a:lnTo>
                    <a:pt x="104" y="108"/>
                  </a:lnTo>
                  <a:lnTo>
                    <a:pt x="94" y="116"/>
                  </a:lnTo>
                  <a:lnTo>
                    <a:pt x="84" y="122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0" y="128"/>
                  </a:lnTo>
                  <a:lnTo>
                    <a:pt x="48" y="126"/>
                  </a:lnTo>
                  <a:lnTo>
                    <a:pt x="38" y="124"/>
                  </a:lnTo>
                  <a:lnTo>
                    <a:pt x="26" y="118"/>
                  </a:lnTo>
                  <a:lnTo>
                    <a:pt x="18" y="110"/>
                  </a:lnTo>
                  <a:lnTo>
                    <a:pt x="10" y="100"/>
                  </a:lnTo>
                  <a:lnTo>
                    <a:pt x="4" y="9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64"/>
                  </a:lnTo>
                  <a:lnTo>
                    <a:pt x="0" y="52"/>
                  </a:lnTo>
                  <a:lnTo>
                    <a:pt x="4" y="40"/>
                  </a:lnTo>
                  <a:lnTo>
                    <a:pt x="10" y="30"/>
                  </a:lnTo>
                  <a:lnTo>
                    <a:pt x="16" y="20"/>
                  </a:lnTo>
                  <a:lnTo>
                    <a:pt x="26" y="12"/>
                  </a:lnTo>
                  <a:lnTo>
                    <a:pt x="36" y="6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solidFill>
              <a:srgbClr val="FAB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</p:grpSp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586E7B34-3DB9-D868-15DE-05D41B6EF4E3}"/>
              </a:ext>
            </a:extLst>
          </p:cNvPr>
          <p:cNvGrpSpPr/>
          <p:nvPr/>
        </p:nvGrpSpPr>
        <p:grpSpPr>
          <a:xfrm>
            <a:off x="5676317" y="1224988"/>
            <a:ext cx="475215" cy="227409"/>
            <a:chOff x="2038350" y="1787525"/>
            <a:chExt cx="1479550" cy="708025"/>
          </a:xfrm>
        </p:grpSpPr>
        <p:sp>
          <p:nvSpPr>
            <p:cNvPr id="1227" name="Freeform 9">
              <a:extLst>
                <a:ext uri="{FF2B5EF4-FFF2-40B4-BE49-F238E27FC236}">
                  <a16:creationId xmlns:a16="http://schemas.microsoft.com/office/drawing/2014/main" id="{47A10DCD-9697-5285-8390-96B4D8EAC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350" y="1787525"/>
              <a:ext cx="1479550" cy="708025"/>
            </a:xfrm>
            <a:custGeom>
              <a:avLst/>
              <a:gdLst>
                <a:gd name="T0" fmla="*/ 548 w 932"/>
                <a:gd name="T1" fmla="*/ 4 h 446"/>
                <a:gd name="T2" fmla="*/ 614 w 932"/>
                <a:gd name="T3" fmla="*/ 20 h 446"/>
                <a:gd name="T4" fmla="*/ 674 w 932"/>
                <a:gd name="T5" fmla="*/ 46 h 446"/>
                <a:gd name="T6" fmla="*/ 714 w 932"/>
                <a:gd name="T7" fmla="*/ 50 h 446"/>
                <a:gd name="T8" fmla="*/ 790 w 932"/>
                <a:gd name="T9" fmla="*/ 42 h 446"/>
                <a:gd name="T10" fmla="*/ 848 w 932"/>
                <a:gd name="T11" fmla="*/ 58 h 446"/>
                <a:gd name="T12" fmla="*/ 904 w 932"/>
                <a:gd name="T13" fmla="*/ 96 h 446"/>
                <a:gd name="T14" fmla="*/ 924 w 932"/>
                <a:gd name="T15" fmla="*/ 126 h 446"/>
                <a:gd name="T16" fmla="*/ 932 w 932"/>
                <a:gd name="T17" fmla="*/ 160 h 446"/>
                <a:gd name="T18" fmla="*/ 930 w 932"/>
                <a:gd name="T19" fmla="*/ 182 h 446"/>
                <a:gd name="T20" fmla="*/ 906 w 932"/>
                <a:gd name="T21" fmla="*/ 226 h 446"/>
                <a:gd name="T22" fmla="*/ 848 w 932"/>
                <a:gd name="T23" fmla="*/ 262 h 446"/>
                <a:gd name="T24" fmla="*/ 798 w 932"/>
                <a:gd name="T25" fmla="*/ 272 h 446"/>
                <a:gd name="T26" fmla="*/ 772 w 932"/>
                <a:gd name="T27" fmla="*/ 330 h 446"/>
                <a:gd name="T28" fmla="*/ 728 w 932"/>
                <a:gd name="T29" fmla="*/ 380 h 446"/>
                <a:gd name="T30" fmla="*/ 666 w 932"/>
                <a:gd name="T31" fmla="*/ 416 h 446"/>
                <a:gd name="T32" fmla="*/ 592 w 932"/>
                <a:gd name="T33" fmla="*/ 438 h 446"/>
                <a:gd name="T34" fmla="*/ 510 w 932"/>
                <a:gd name="T35" fmla="*/ 446 h 446"/>
                <a:gd name="T36" fmla="*/ 456 w 932"/>
                <a:gd name="T37" fmla="*/ 440 h 446"/>
                <a:gd name="T38" fmla="*/ 388 w 932"/>
                <a:gd name="T39" fmla="*/ 424 h 446"/>
                <a:gd name="T40" fmla="*/ 328 w 932"/>
                <a:gd name="T41" fmla="*/ 396 h 446"/>
                <a:gd name="T42" fmla="*/ 294 w 932"/>
                <a:gd name="T43" fmla="*/ 390 h 446"/>
                <a:gd name="T44" fmla="*/ 246 w 932"/>
                <a:gd name="T45" fmla="*/ 396 h 446"/>
                <a:gd name="T46" fmla="*/ 192 w 932"/>
                <a:gd name="T47" fmla="*/ 386 h 446"/>
                <a:gd name="T48" fmla="*/ 152 w 932"/>
                <a:gd name="T49" fmla="*/ 368 h 446"/>
                <a:gd name="T50" fmla="*/ 102 w 932"/>
                <a:gd name="T51" fmla="*/ 326 h 446"/>
                <a:gd name="T52" fmla="*/ 78 w 932"/>
                <a:gd name="T53" fmla="*/ 324 h 446"/>
                <a:gd name="T54" fmla="*/ 52 w 932"/>
                <a:gd name="T55" fmla="*/ 318 h 446"/>
                <a:gd name="T56" fmla="*/ 16 w 932"/>
                <a:gd name="T57" fmla="*/ 290 h 446"/>
                <a:gd name="T58" fmla="*/ 0 w 932"/>
                <a:gd name="T59" fmla="*/ 256 h 446"/>
                <a:gd name="T60" fmla="*/ 2 w 932"/>
                <a:gd name="T61" fmla="*/ 232 h 446"/>
                <a:gd name="T62" fmla="*/ 24 w 932"/>
                <a:gd name="T63" fmla="*/ 210 h 446"/>
                <a:gd name="T64" fmla="*/ 58 w 932"/>
                <a:gd name="T65" fmla="*/ 202 h 446"/>
                <a:gd name="T66" fmla="*/ 84 w 932"/>
                <a:gd name="T67" fmla="*/ 204 h 446"/>
                <a:gd name="T68" fmla="*/ 120 w 932"/>
                <a:gd name="T69" fmla="*/ 170 h 446"/>
                <a:gd name="T70" fmla="*/ 172 w 932"/>
                <a:gd name="T71" fmla="*/ 154 h 446"/>
                <a:gd name="T72" fmla="*/ 212 w 932"/>
                <a:gd name="T73" fmla="*/ 156 h 446"/>
                <a:gd name="T74" fmla="*/ 242 w 932"/>
                <a:gd name="T75" fmla="*/ 102 h 446"/>
                <a:gd name="T76" fmla="*/ 288 w 932"/>
                <a:gd name="T77" fmla="*/ 58 h 446"/>
                <a:gd name="T78" fmla="*/ 348 w 932"/>
                <a:gd name="T79" fmla="*/ 24 h 446"/>
                <a:gd name="T80" fmla="*/ 418 w 932"/>
                <a:gd name="T81" fmla="*/ 4 h 446"/>
                <a:gd name="T82" fmla="*/ 498 w 932"/>
                <a:gd name="T83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32" h="446">
                  <a:moveTo>
                    <a:pt x="524" y="0"/>
                  </a:moveTo>
                  <a:lnTo>
                    <a:pt x="524" y="0"/>
                  </a:lnTo>
                  <a:lnTo>
                    <a:pt x="548" y="4"/>
                  </a:lnTo>
                  <a:lnTo>
                    <a:pt x="572" y="8"/>
                  </a:lnTo>
                  <a:lnTo>
                    <a:pt x="594" y="14"/>
                  </a:lnTo>
                  <a:lnTo>
                    <a:pt x="614" y="20"/>
                  </a:lnTo>
                  <a:lnTo>
                    <a:pt x="636" y="28"/>
                  </a:lnTo>
                  <a:lnTo>
                    <a:pt x="656" y="38"/>
                  </a:lnTo>
                  <a:lnTo>
                    <a:pt x="674" y="46"/>
                  </a:lnTo>
                  <a:lnTo>
                    <a:pt x="692" y="58"/>
                  </a:lnTo>
                  <a:lnTo>
                    <a:pt x="692" y="58"/>
                  </a:lnTo>
                  <a:lnTo>
                    <a:pt x="714" y="50"/>
                  </a:lnTo>
                  <a:lnTo>
                    <a:pt x="738" y="44"/>
                  </a:lnTo>
                  <a:lnTo>
                    <a:pt x="762" y="42"/>
                  </a:lnTo>
                  <a:lnTo>
                    <a:pt x="790" y="42"/>
                  </a:lnTo>
                  <a:lnTo>
                    <a:pt x="790" y="42"/>
                  </a:lnTo>
                  <a:lnTo>
                    <a:pt x="820" y="48"/>
                  </a:lnTo>
                  <a:lnTo>
                    <a:pt x="848" y="58"/>
                  </a:lnTo>
                  <a:lnTo>
                    <a:pt x="874" y="70"/>
                  </a:lnTo>
                  <a:lnTo>
                    <a:pt x="896" y="86"/>
                  </a:lnTo>
                  <a:lnTo>
                    <a:pt x="904" y="96"/>
                  </a:lnTo>
                  <a:lnTo>
                    <a:pt x="912" y="106"/>
                  </a:lnTo>
                  <a:lnTo>
                    <a:pt x="920" y="116"/>
                  </a:lnTo>
                  <a:lnTo>
                    <a:pt x="924" y="126"/>
                  </a:lnTo>
                  <a:lnTo>
                    <a:pt x="928" y="138"/>
                  </a:lnTo>
                  <a:lnTo>
                    <a:pt x="932" y="148"/>
                  </a:lnTo>
                  <a:lnTo>
                    <a:pt x="932" y="160"/>
                  </a:lnTo>
                  <a:lnTo>
                    <a:pt x="932" y="172"/>
                  </a:lnTo>
                  <a:lnTo>
                    <a:pt x="932" y="172"/>
                  </a:lnTo>
                  <a:lnTo>
                    <a:pt x="930" y="182"/>
                  </a:lnTo>
                  <a:lnTo>
                    <a:pt x="928" y="192"/>
                  </a:lnTo>
                  <a:lnTo>
                    <a:pt x="918" y="210"/>
                  </a:lnTo>
                  <a:lnTo>
                    <a:pt x="906" y="226"/>
                  </a:lnTo>
                  <a:lnTo>
                    <a:pt x="890" y="242"/>
                  </a:lnTo>
                  <a:lnTo>
                    <a:pt x="870" y="254"/>
                  </a:lnTo>
                  <a:lnTo>
                    <a:pt x="848" y="262"/>
                  </a:lnTo>
                  <a:lnTo>
                    <a:pt x="824" y="268"/>
                  </a:lnTo>
                  <a:lnTo>
                    <a:pt x="798" y="272"/>
                  </a:lnTo>
                  <a:lnTo>
                    <a:pt x="798" y="272"/>
                  </a:lnTo>
                  <a:lnTo>
                    <a:pt x="792" y="292"/>
                  </a:lnTo>
                  <a:lnTo>
                    <a:pt x="784" y="312"/>
                  </a:lnTo>
                  <a:lnTo>
                    <a:pt x="772" y="330"/>
                  </a:lnTo>
                  <a:lnTo>
                    <a:pt x="760" y="348"/>
                  </a:lnTo>
                  <a:lnTo>
                    <a:pt x="744" y="364"/>
                  </a:lnTo>
                  <a:lnTo>
                    <a:pt x="728" y="380"/>
                  </a:lnTo>
                  <a:lnTo>
                    <a:pt x="708" y="394"/>
                  </a:lnTo>
                  <a:lnTo>
                    <a:pt x="688" y="406"/>
                  </a:lnTo>
                  <a:lnTo>
                    <a:pt x="666" y="416"/>
                  </a:lnTo>
                  <a:lnTo>
                    <a:pt x="642" y="426"/>
                  </a:lnTo>
                  <a:lnTo>
                    <a:pt x="618" y="434"/>
                  </a:lnTo>
                  <a:lnTo>
                    <a:pt x="592" y="438"/>
                  </a:lnTo>
                  <a:lnTo>
                    <a:pt x="566" y="444"/>
                  </a:lnTo>
                  <a:lnTo>
                    <a:pt x="538" y="446"/>
                  </a:lnTo>
                  <a:lnTo>
                    <a:pt x="510" y="446"/>
                  </a:lnTo>
                  <a:lnTo>
                    <a:pt x="480" y="444"/>
                  </a:lnTo>
                  <a:lnTo>
                    <a:pt x="480" y="444"/>
                  </a:lnTo>
                  <a:lnTo>
                    <a:pt x="456" y="440"/>
                  </a:lnTo>
                  <a:lnTo>
                    <a:pt x="432" y="436"/>
                  </a:lnTo>
                  <a:lnTo>
                    <a:pt x="410" y="430"/>
                  </a:lnTo>
                  <a:lnTo>
                    <a:pt x="388" y="424"/>
                  </a:lnTo>
                  <a:lnTo>
                    <a:pt x="366" y="414"/>
                  </a:lnTo>
                  <a:lnTo>
                    <a:pt x="346" y="406"/>
                  </a:lnTo>
                  <a:lnTo>
                    <a:pt x="328" y="396"/>
                  </a:lnTo>
                  <a:lnTo>
                    <a:pt x="310" y="384"/>
                  </a:lnTo>
                  <a:lnTo>
                    <a:pt x="310" y="384"/>
                  </a:lnTo>
                  <a:lnTo>
                    <a:pt x="294" y="390"/>
                  </a:lnTo>
                  <a:lnTo>
                    <a:pt x="280" y="392"/>
                  </a:lnTo>
                  <a:lnTo>
                    <a:pt x="262" y="394"/>
                  </a:lnTo>
                  <a:lnTo>
                    <a:pt x="246" y="396"/>
                  </a:lnTo>
                  <a:lnTo>
                    <a:pt x="228" y="394"/>
                  </a:lnTo>
                  <a:lnTo>
                    <a:pt x="210" y="390"/>
                  </a:lnTo>
                  <a:lnTo>
                    <a:pt x="192" y="386"/>
                  </a:lnTo>
                  <a:lnTo>
                    <a:pt x="174" y="378"/>
                  </a:lnTo>
                  <a:lnTo>
                    <a:pt x="174" y="378"/>
                  </a:lnTo>
                  <a:lnTo>
                    <a:pt x="152" y="368"/>
                  </a:lnTo>
                  <a:lnTo>
                    <a:pt x="134" y="356"/>
                  </a:lnTo>
                  <a:lnTo>
                    <a:pt x="116" y="340"/>
                  </a:lnTo>
                  <a:lnTo>
                    <a:pt x="102" y="326"/>
                  </a:lnTo>
                  <a:lnTo>
                    <a:pt x="102" y="326"/>
                  </a:lnTo>
                  <a:lnTo>
                    <a:pt x="90" y="326"/>
                  </a:lnTo>
                  <a:lnTo>
                    <a:pt x="78" y="324"/>
                  </a:lnTo>
                  <a:lnTo>
                    <a:pt x="64" y="322"/>
                  </a:lnTo>
                  <a:lnTo>
                    <a:pt x="52" y="318"/>
                  </a:lnTo>
                  <a:lnTo>
                    <a:pt x="52" y="318"/>
                  </a:lnTo>
                  <a:lnTo>
                    <a:pt x="38" y="310"/>
                  </a:lnTo>
                  <a:lnTo>
                    <a:pt x="26" y="300"/>
                  </a:lnTo>
                  <a:lnTo>
                    <a:pt x="16" y="290"/>
                  </a:lnTo>
                  <a:lnTo>
                    <a:pt x="8" y="280"/>
                  </a:lnTo>
                  <a:lnTo>
                    <a:pt x="2" y="268"/>
                  </a:lnTo>
                  <a:lnTo>
                    <a:pt x="0" y="256"/>
                  </a:lnTo>
                  <a:lnTo>
                    <a:pt x="0" y="244"/>
                  </a:lnTo>
                  <a:lnTo>
                    <a:pt x="2" y="232"/>
                  </a:lnTo>
                  <a:lnTo>
                    <a:pt x="2" y="232"/>
                  </a:lnTo>
                  <a:lnTo>
                    <a:pt x="8" y="224"/>
                  </a:lnTo>
                  <a:lnTo>
                    <a:pt x="16" y="216"/>
                  </a:lnTo>
                  <a:lnTo>
                    <a:pt x="24" y="210"/>
                  </a:lnTo>
                  <a:lnTo>
                    <a:pt x="34" y="206"/>
                  </a:lnTo>
                  <a:lnTo>
                    <a:pt x="46" y="202"/>
                  </a:lnTo>
                  <a:lnTo>
                    <a:pt x="58" y="202"/>
                  </a:lnTo>
                  <a:lnTo>
                    <a:pt x="70" y="202"/>
                  </a:lnTo>
                  <a:lnTo>
                    <a:pt x="84" y="204"/>
                  </a:lnTo>
                  <a:lnTo>
                    <a:pt x="84" y="204"/>
                  </a:lnTo>
                  <a:lnTo>
                    <a:pt x="94" y="192"/>
                  </a:lnTo>
                  <a:lnTo>
                    <a:pt x="106" y="180"/>
                  </a:lnTo>
                  <a:lnTo>
                    <a:pt x="120" y="170"/>
                  </a:lnTo>
                  <a:lnTo>
                    <a:pt x="136" y="162"/>
                  </a:lnTo>
                  <a:lnTo>
                    <a:pt x="154" y="158"/>
                  </a:lnTo>
                  <a:lnTo>
                    <a:pt x="172" y="154"/>
                  </a:lnTo>
                  <a:lnTo>
                    <a:pt x="192" y="154"/>
                  </a:lnTo>
                  <a:lnTo>
                    <a:pt x="212" y="156"/>
                  </a:lnTo>
                  <a:lnTo>
                    <a:pt x="212" y="156"/>
                  </a:lnTo>
                  <a:lnTo>
                    <a:pt x="220" y="136"/>
                  </a:lnTo>
                  <a:lnTo>
                    <a:pt x="230" y="118"/>
                  </a:lnTo>
                  <a:lnTo>
                    <a:pt x="242" y="102"/>
                  </a:lnTo>
                  <a:lnTo>
                    <a:pt x="254" y="86"/>
                  </a:lnTo>
                  <a:lnTo>
                    <a:pt x="270" y="72"/>
                  </a:lnTo>
                  <a:lnTo>
                    <a:pt x="288" y="58"/>
                  </a:lnTo>
                  <a:lnTo>
                    <a:pt x="306" y="46"/>
                  </a:lnTo>
                  <a:lnTo>
                    <a:pt x="326" y="34"/>
                  </a:lnTo>
                  <a:lnTo>
                    <a:pt x="348" y="24"/>
                  </a:lnTo>
                  <a:lnTo>
                    <a:pt x="370" y="16"/>
                  </a:lnTo>
                  <a:lnTo>
                    <a:pt x="394" y="10"/>
                  </a:lnTo>
                  <a:lnTo>
                    <a:pt x="418" y="4"/>
                  </a:lnTo>
                  <a:lnTo>
                    <a:pt x="444" y="0"/>
                  </a:lnTo>
                  <a:lnTo>
                    <a:pt x="470" y="0"/>
                  </a:lnTo>
                  <a:lnTo>
                    <a:pt x="498" y="0"/>
                  </a:lnTo>
                  <a:lnTo>
                    <a:pt x="524" y="0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228" name="Freeform 10">
              <a:extLst>
                <a:ext uri="{FF2B5EF4-FFF2-40B4-BE49-F238E27FC236}">
                  <a16:creationId xmlns:a16="http://schemas.microsoft.com/office/drawing/2014/main" id="{86948358-E706-BFEA-8482-558B64FDC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50" y="1806575"/>
              <a:ext cx="1200150" cy="533400"/>
            </a:xfrm>
            <a:custGeom>
              <a:avLst/>
              <a:gdLst>
                <a:gd name="T0" fmla="*/ 212 w 756"/>
                <a:gd name="T1" fmla="*/ 32 h 336"/>
                <a:gd name="T2" fmla="*/ 244 w 756"/>
                <a:gd name="T3" fmla="*/ 16 h 336"/>
                <a:gd name="T4" fmla="*/ 308 w 756"/>
                <a:gd name="T5" fmla="*/ 2 h 336"/>
                <a:gd name="T6" fmla="*/ 396 w 756"/>
                <a:gd name="T7" fmla="*/ 2 h 336"/>
                <a:gd name="T8" fmla="*/ 430 w 756"/>
                <a:gd name="T9" fmla="*/ 6 h 336"/>
                <a:gd name="T10" fmla="*/ 482 w 756"/>
                <a:gd name="T11" fmla="*/ 20 h 336"/>
                <a:gd name="T12" fmla="*/ 516 w 756"/>
                <a:gd name="T13" fmla="*/ 36 h 336"/>
                <a:gd name="T14" fmla="*/ 536 w 756"/>
                <a:gd name="T15" fmla="*/ 52 h 336"/>
                <a:gd name="T16" fmla="*/ 552 w 756"/>
                <a:gd name="T17" fmla="*/ 74 h 336"/>
                <a:gd name="T18" fmla="*/ 558 w 756"/>
                <a:gd name="T19" fmla="*/ 84 h 336"/>
                <a:gd name="T20" fmla="*/ 570 w 756"/>
                <a:gd name="T21" fmla="*/ 86 h 336"/>
                <a:gd name="T22" fmla="*/ 592 w 756"/>
                <a:gd name="T23" fmla="*/ 78 h 336"/>
                <a:gd name="T24" fmla="*/ 620 w 756"/>
                <a:gd name="T25" fmla="*/ 68 h 336"/>
                <a:gd name="T26" fmla="*/ 676 w 756"/>
                <a:gd name="T27" fmla="*/ 54 h 336"/>
                <a:gd name="T28" fmla="*/ 702 w 756"/>
                <a:gd name="T29" fmla="*/ 54 h 336"/>
                <a:gd name="T30" fmla="*/ 724 w 756"/>
                <a:gd name="T31" fmla="*/ 60 h 336"/>
                <a:gd name="T32" fmla="*/ 740 w 756"/>
                <a:gd name="T33" fmla="*/ 70 h 336"/>
                <a:gd name="T34" fmla="*/ 752 w 756"/>
                <a:gd name="T35" fmla="*/ 90 h 336"/>
                <a:gd name="T36" fmla="*/ 756 w 756"/>
                <a:gd name="T37" fmla="*/ 116 h 336"/>
                <a:gd name="T38" fmla="*/ 756 w 756"/>
                <a:gd name="T39" fmla="*/ 128 h 336"/>
                <a:gd name="T40" fmla="*/ 750 w 756"/>
                <a:gd name="T41" fmla="*/ 142 h 336"/>
                <a:gd name="T42" fmla="*/ 740 w 756"/>
                <a:gd name="T43" fmla="*/ 144 h 336"/>
                <a:gd name="T44" fmla="*/ 716 w 756"/>
                <a:gd name="T45" fmla="*/ 140 h 336"/>
                <a:gd name="T46" fmla="*/ 696 w 756"/>
                <a:gd name="T47" fmla="*/ 138 h 336"/>
                <a:gd name="T48" fmla="*/ 676 w 756"/>
                <a:gd name="T49" fmla="*/ 146 h 336"/>
                <a:gd name="T50" fmla="*/ 656 w 756"/>
                <a:gd name="T51" fmla="*/ 166 h 336"/>
                <a:gd name="T52" fmla="*/ 634 w 756"/>
                <a:gd name="T53" fmla="*/ 206 h 336"/>
                <a:gd name="T54" fmla="*/ 624 w 756"/>
                <a:gd name="T55" fmla="*/ 232 h 336"/>
                <a:gd name="T56" fmla="*/ 594 w 756"/>
                <a:gd name="T57" fmla="*/ 272 h 336"/>
                <a:gd name="T58" fmla="*/ 558 w 756"/>
                <a:gd name="T59" fmla="*/ 304 h 336"/>
                <a:gd name="T60" fmla="*/ 518 w 756"/>
                <a:gd name="T61" fmla="*/ 324 h 336"/>
                <a:gd name="T62" fmla="*/ 476 w 756"/>
                <a:gd name="T63" fmla="*/ 334 h 336"/>
                <a:gd name="T64" fmla="*/ 432 w 756"/>
                <a:gd name="T65" fmla="*/ 336 h 336"/>
                <a:gd name="T66" fmla="*/ 394 w 756"/>
                <a:gd name="T67" fmla="*/ 330 h 336"/>
                <a:gd name="T68" fmla="*/ 358 w 756"/>
                <a:gd name="T69" fmla="*/ 314 h 336"/>
                <a:gd name="T70" fmla="*/ 344 w 756"/>
                <a:gd name="T71" fmla="*/ 302 h 336"/>
                <a:gd name="T72" fmla="*/ 296 w 756"/>
                <a:gd name="T73" fmla="*/ 270 h 336"/>
                <a:gd name="T74" fmla="*/ 258 w 756"/>
                <a:gd name="T75" fmla="*/ 260 h 336"/>
                <a:gd name="T76" fmla="*/ 226 w 756"/>
                <a:gd name="T77" fmla="*/ 268 h 336"/>
                <a:gd name="T78" fmla="*/ 194 w 756"/>
                <a:gd name="T79" fmla="*/ 288 h 336"/>
                <a:gd name="T80" fmla="*/ 176 w 756"/>
                <a:gd name="T81" fmla="*/ 300 h 336"/>
                <a:gd name="T82" fmla="*/ 140 w 756"/>
                <a:gd name="T83" fmla="*/ 308 h 336"/>
                <a:gd name="T84" fmla="*/ 106 w 756"/>
                <a:gd name="T85" fmla="*/ 300 h 336"/>
                <a:gd name="T86" fmla="*/ 80 w 756"/>
                <a:gd name="T87" fmla="*/ 282 h 336"/>
                <a:gd name="T88" fmla="*/ 72 w 756"/>
                <a:gd name="T89" fmla="*/ 268 h 336"/>
                <a:gd name="T90" fmla="*/ 64 w 756"/>
                <a:gd name="T91" fmla="*/ 258 h 336"/>
                <a:gd name="T92" fmla="*/ 38 w 756"/>
                <a:gd name="T93" fmla="*/ 246 h 336"/>
                <a:gd name="T94" fmla="*/ 12 w 756"/>
                <a:gd name="T95" fmla="*/ 240 h 336"/>
                <a:gd name="T96" fmla="*/ 2 w 756"/>
                <a:gd name="T97" fmla="*/ 232 h 336"/>
                <a:gd name="T98" fmla="*/ 0 w 756"/>
                <a:gd name="T99" fmla="*/ 224 h 336"/>
                <a:gd name="T100" fmla="*/ 2 w 756"/>
                <a:gd name="T101" fmla="*/ 208 h 336"/>
                <a:gd name="T102" fmla="*/ 6 w 756"/>
                <a:gd name="T103" fmla="*/ 198 h 336"/>
                <a:gd name="T104" fmla="*/ 18 w 756"/>
                <a:gd name="T105" fmla="*/ 184 h 336"/>
                <a:gd name="T106" fmla="*/ 38 w 756"/>
                <a:gd name="T107" fmla="*/ 172 h 336"/>
                <a:gd name="T108" fmla="*/ 66 w 756"/>
                <a:gd name="T109" fmla="*/ 164 h 336"/>
                <a:gd name="T110" fmla="*/ 88 w 756"/>
                <a:gd name="T111" fmla="*/ 162 h 336"/>
                <a:gd name="T112" fmla="*/ 92 w 756"/>
                <a:gd name="T113" fmla="*/ 162 h 336"/>
                <a:gd name="T114" fmla="*/ 116 w 756"/>
                <a:gd name="T115" fmla="*/ 154 h 336"/>
                <a:gd name="T116" fmla="*/ 136 w 756"/>
                <a:gd name="T117" fmla="*/ 136 h 336"/>
                <a:gd name="T118" fmla="*/ 146 w 756"/>
                <a:gd name="T119" fmla="*/ 122 h 336"/>
                <a:gd name="T120" fmla="*/ 168 w 756"/>
                <a:gd name="T121" fmla="*/ 78 h 336"/>
                <a:gd name="T122" fmla="*/ 186 w 756"/>
                <a:gd name="T123" fmla="*/ 54 h 336"/>
                <a:gd name="T124" fmla="*/ 212 w 756"/>
                <a:gd name="T125" fmla="*/ 3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6" h="336">
                  <a:moveTo>
                    <a:pt x="212" y="32"/>
                  </a:moveTo>
                  <a:lnTo>
                    <a:pt x="212" y="32"/>
                  </a:lnTo>
                  <a:lnTo>
                    <a:pt x="244" y="16"/>
                  </a:lnTo>
                  <a:lnTo>
                    <a:pt x="244" y="16"/>
                  </a:lnTo>
                  <a:lnTo>
                    <a:pt x="274" y="8"/>
                  </a:lnTo>
                  <a:lnTo>
                    <a:pt x="308" y="2"/>
                  </a:lnTo>
                  <a:lnTo>
                    <a:pt x="348" y="0"/>
                  </a:lnTo>
                  <a:lnTo>
                    <a:pt x="396" y="2"/>
                  </a:lnTo>
                  <a:lnTo>
                    <a:pt x="396" y="2"/>
                  </a:lnTo>
                  <a:lnTo>
                    <a:pt x="430" y="6"/>
                  </a:lnTo>
                  <a:lnTo>
                    <a:pt x="458" y="12"/>
                  </a:lnTo>
                  <a:lnTo>
                    <a:pt x="482" y="20"/>
                  </a:lnTo>
                  <a:lnTo>
                    <a:pt x="502" y="28"/>
                  </a:lnTo>
                  <a:lnTo>
                    <a:pt x="516" y="36"/>
                  </a:lnTo>
                  <a:lnTo>
                    <a:pt x="528" y="44"/>
                  </a:lnTo>
                  <a:lnTo>
                    <a:pt x="536" y="52"/>
                  </a:lnTo>
                  <a:lnTo>
                    <a:pt x="542" y="60"/>
                  </a:lnTo>
                  <a:lnTo>
                    <a:pt x="552" y="74"/>
                  </a:lnTo>
                  <a:lnTo>
                    <a:pt x="554" y="80"/>
                  </a:lnTo>
                  <a:lnTo>
                    <a:pt x="558" y="84"/>
                  </a:lnTo>
                  <a:lnTo>
                    <a:pt x="564" y="86"/>
                  </a:lnTo>
                  <a:lnTo>
                    <a:pt x="570" y="86"/>
                  </a:lnTo>
                  <a:lnTo>
                    <a:pt x="580" y="84"/>
                  </a:lnTo>
                  <a:lnTo>
                    <a:pt x="592" y="78"/>
                  </a:lnTo>
                  <a:lnTo>
                    <a:pt x="592" y="78"/>
                  </a:lnTo>
                  <a:lnTo>
                    <a:pt x="620" y="68"/>
                  </a:lnTo>
                  <a:lnTo>
                    <a:pt x="648" y="58"/>
                  </a:lnTo>
                  <a:lnTo>
                    <a:pt x="676" y="54"/>
                  </a:lnTo>
                  <a:lnTo>
                    <a:pt x="688" y="54"/>
                  </a:lnTo>
                  <a:lnTo>
                    <a:pt x="702" y="54"/>
                  </a:lnTo>
                  <a:lnTo>
                    <a:pt x="712" y="56"/>
                  </a:lnTo>
                  <a:lnTo>
                    <a:pt x="724" y="60"/>
                  </a:lnTo>
                  <a:lnTo>
                    <a:pt x="732" y="64"/>
                  </a:lnTo>
                  <a:lnTo>
                    <a:pt x="740" y="70"/>
                  </a:lnTo>
                  <a:lnTo>
                    <a:pt x="748" y="80"/>
                  </a:lnTo>
                  <a:lnTo>
                    <a:pt x="752" y="90"/>
                  </a:lnTo>
                  <a:lnTo>
                    <a:pt x="756" y="102"/>
                  </a:lnTo>
                  <a:lnTo>
                    <a:pt x="756" y="116"/>
                  </a:lnTo>
                  <a:lnTo>
                    <a:pt x="756" y="116"/>
                  </a:lnTo>
                  <a:lnTo>
                    <a:pt x="756" y="128"/>
                  </a:lnTo>
                  <a:lnTo>
                    <a:pt x="754" y="138"/>
                  </a:lnTo>
                  <a:lnTo>
                    <a:pt x="750" y="142"/>
                  </a:lnTo>
                  <a:lnTo>
                    <a:pt x="746" y="144"/>
                  </a:lnTo>
                  <a:lnTo>
                    <a:pt x="740" y="144"/>
                  </a:lnTo>
                  <a:lnTo>
                    <a:pt x="732" y="144"/>
                  </a:lnTo>
                  <a:lnTo>
                    <a:pt x="716" y="140"/>
                  </a:lnTo>
                  <a:lnTo>
                    <a:pt x="706" y="138"/>
                  </a:lnTo>
                  <a:lnTo>
                    <a:pt x="696" y="138"/>
                  </a:lnTo>
                  <a:lnTo>
                    <a:pt x="686" y="140"/>
                  </a:lnTo>
                  <a:lnTo>
                    <a:pt x="676" y="146"/>
                  </a:lnTo>
                  <a:lnTo>
                    <a:pt x="666" y="154"/>
                  </a:lnTo>
                  <a:lnTo>
                    <a:pt x="656" y="166"/>
                  </a:lnTo>
                  <a:lnTo>
                    <a:pt x="644" y="184"/>
                  </a:lnTo>
                  <a:lnTo>
                    <a:pt x="634" y="206"/>
                  </a:lnTo>
                  <a:lnTo>
                    <a:pt x="634" y="206"/>
                  </a:lnTo>
                  <a:lnTo>
                    <a:pt x="624" y="232"/>
                  </a:lnTo>
                  <a:lnTo>
                    <a:pt x="610" y="254"/>
                  </a:lnTo>
                  <a:lnTo>
                    <a:pt x="594" y="272"/>
                  </a:lnTo>
                  <a:lnTo>
                    <a:pt x="578" y="290"/>
                  </a:lnTo>
                  <a:lnTo>
                    <a:pt x="558" y="304"/>
                  </a:lnTo>
                  <a:lnTo>
                    <a:pt x="538" y="316"/>
                  </a:lnTo>
                  <a:lnTo>
                    <a:pt x="518" y="324"/>
                  </a:lnTo>
                  <a:lnTo>
                    <a:pt x="496" y="330"/>
                  </a:lnTo>
                  <a:lnTo>
                    <a:pt x="476" y="334"/>
                  </a:lnTo>
                  <a:lnTo>
                    <a:pt x="454" y="336"/>
                  </a:lnTo>
                  <a:lnTo>
                    <a:pt x="432" y="336"/>
                  </a:lnTo>
                  <a:lnTo>
                    <a:pt x="412" y="334"/>
                  </a:lnTo>
                  <a:lnTo>
                    <a:pt x="394" y="330"/>
                  </a:lnTo>
                  <a:lnTo>
                    <a:pt x="374" y="322"/>
                  </a:lnTo>
                  <a:lnTo>
                    <a:pt x="358" y="314"/>
                  </a:lnTo>
                  <a:lnTo>
                    <a:pt x="344" y="302"/>
                  </a:lnTo>
                  <a:lnTo>
                    <a:pt x="344" y="302"/>
                  </a:lnTo>
                  <a:lnTo>
                    <a:pt x="318" y="282"/>
                  </a:lnTo>
                  <a:lnTo>
                    <a:pt x="296" y="270"/>
                  </a:lnTo>
                  <a:lnTo>
                    <a:pt x="276" y="262"/>
                  </a:lnTo>
                  <a:lnTo>
                    <a:pt x="258" y="260"/>
                  </a:lnTo>
                  <a:lnTo>
                    <a:pt x="242" y="262"/>
                  </a:lnTo>
                  <a:lnTo>
                    <a:pt x="226" y="268"/>
                  </a:lnTo>
                  <a:lnTo>
                    <a:pt x="210" y="276"/>
                  </a:lnTo>
                  <a:lnTo>
                    <a:pt x="194" y="288"/>
                  </a:lnTo>
                  <a:lnTo>
                    <a:pt x="194" y="288"/>
                  </a:lnTo>
                  <a:lnTo>
                    <a:pt x="176" y="300"/>
                  </a:lnTo>
                  <a:lnTo>
                    <a:pt x="158" y="306"/>
                  </a:lnTo>
                  <a:lnTo>
                    <a:pt x="140" y="308"/>
                  </a:lnTo>
                  <a:lnTo>
                    <a:pt x="122" y="306"/>
                  </a:lnTo>
                  <a:lnTo>
                    <a:pt x="106" y="300"/>
                  </a:lnTo>
                  <a:lnTo>
                    <a:pt x="92" y="292"/>
                  </a:lnTo>
                  <a:lnTo>
                    <a:pt x="80" y="282"/>
                  </a:lnTo>
                  <a:lnTo>
                    <a:pt x="72" y="268"/>
                  </a:lnTo>
                  <a:lnTo>
                    <a:pt x="72" y="268"/>
                  </a:lnTo>
                  <a:lnTo>
                    <a:pt x="68" y="262"/>
                  </a:lnTo>
                  <a:lnTo>
                    <a:pt x="64" y="258"/>
                  </a:lnTo>
                  <a:lnTo>
                    <a:pt x="52" y="250"/>
                  </a:lnTo>
                  <a:lnTo>
                    <a:pt x="38" y="246"/>
                  </a:lnTo>
                  <a:lnTo>
                    <a:pt x="24" y="242"/>
                  </a:lnTo>
                  <a:lnTo>
                    <a:pt x="12" y="240"/>
                  </a:lnTo>
                  <a:lnTo>
                    <a:pt x="6" y="236"/>
                  </a:lnTo>
                  <a:lnTo>
                    <a:pt x="2" y="232"/>
                  </a:lnTo>
                  <a:lnTo>
                    <a:pt x="0" y="228"/>
                  </a:lnTo>
                  <a:lnTo>
                    <a:pt x="0" y="224"/>
                  </a:lnTo>
                  <a:lnTo>
                    <a:pt x="0" y="216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6" y="198"/>
                  </a:lnTo>
                  <a:lnTo>
                    <a:pt x="12" y="192"/>
                  </a:lnTo>
                  <a:lnTo>
                    <a:pt x="18" y="184"/>
                  </a:lnTo>
                  <a:lnTo>
                    <a:pt x="24" y="180"/>
                  </a:lnTo>
                  <a:lnTo>
                    <a:pt x="38" y="172"/>
                  </a:lnTo>
                  <a:lnTo>
                    <a:pt x="52" y="166"/>
                  </a:lnTo>
                  <a:lnTo>
                    <a:pt x="66" y="164"/>
                  </a:lnTo>
                  <a:lnTo>
                    <a:pt x="78" y="162"/>
                  </a:lnTo>
                  <a:lnTo>
                    <a:pt x="88" y="162"/>
                  </a:lnTo>
                  <a:lnTo>
                    <a:pt x="88" y="162"/>
                  </a:lnTo>
                  <a:lnTo>
                    <a:pt x="92" y="162"/>
                  </a:lnTo>
                  <a:lnTo>
                    <a:pt x="108" y="158"/>
                  </a:lnTo>
                  <a:lnTo>
                    <a:pt x="116" y="154"/>
                  </a:lnTo>
                  <a:lnTo>
                    <a:pt x="126" y="146"/>
                  </a:lnTo>
                  <a:lnTo>
                    <a:pt x="136" y="136"/>
                  </a:lnTo>
                  <a:lnTo>
                    <a:pt x="146" y="122"/>
                  </a:lnTo>
                  <a:lnTo>
                    <a:pt x="146" y="122"/>
                  </a:lnTo>
                  <a:lnTo>
                    <a:pt x="156" y="102"/>
                  </a:lnTo>
                  <a:lnTo>
                    <a:pt x="168" y="78"/>
                  </a:lnTo>
                  <a:lnTo>
                    <a:pt x="176" y="66"/>
                  </a:lnTo>
                  <a:lnTo>
                    <a:pt x="186" y="54"/>
                  </a:lnTo>
                  <a:lnTo>
                    <a:pt x="198" y="42"/>
                  </a:lnTo>
                  <a:lnTo>
                    <a:pt x="212" y="32"/>
                  </a:lnTo>
                  <a:lnTo>
                    <a:pt x="212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229" name="Freeform 11">
              <a:extLst>
                <a:ext uri="{FF2B5EF4-FFF2-40B4-BE49-F238E27FC236}">
                  <a16:creationId xmlns:a16="http://schemas.microsoft.com/office/drawing/2014/main" id="{E4182425-A922-8D36-BAA7-4C00671E3E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2975" y="1870075"/>
              <a:ext cx="952500" cy="409575"/>
            </a:xfrm>
            <a:custGeom>
              <a:avLst/>
              <a:gdLst>
                <a:gd name="T0" fmla="*/ 360 w 600"/>
                <a:gd name="T1" fmla="*/ 6 h 258"/>
                <a:gd name="T2" fmla="*/ 332 w 600"/>
                <a:gd name="T3" fmla="*/ 2 h 258"/>
                <a:gd name="T4" fmla="*/ 288 w 600"/>
                <a:gd name="T5" fmla="*/ 2 h 258"/>
                <a:gd name="T6" fmla="*/ 252 w 600"/>
                <a:gd name="T7" fmla="*/ 6 h 258"/>
                <a:gd name="T8" fmla="*/ 216 w 600"/>
                <a:gd name="T9" fmla="*/ 20 h 258"/>
                <a:gd name="T10" fmla="*/ 184 w 600"/>
                <a:gd name="T11" fmla="*/ 44 h 258"/>
                <a:gd name="T12" fmla="*/ 160 w 600"/>
                <a:gd name="T13" fmla="*/ 80 h 258"/>
                <a:gd name="T14" fmla="*/ 150 w 600"/>
                <a:gd name="T15" fmla="*/ 104 h 258"/>
                <a:gd name="T16" fmla="*/ 144 w 600"/>
                <a:gd name="T17" fmla="*/ 148 h 258"/>
                <a:gd name="T18" fmla="*/ 148 w 600"/>
                <a:gd name="T19" fmla="*/ 174 h 258"/>
                <a:gd name="T20" fmla="*/ 164 w 600"/>
                <a:gd name="T21" fmla="*/ 190 h 258"/>
                <a:gd name="T22" fmla="*/ 186 w 600"/>
                <a:gd name="T23" fmla="*/ 194 h 258"/>
                <a:gd name="T24" fmla="*/ 244 w 600"/>
                <a:gd name="T25" fmla="*/ 196 h 258"/>
                <a:gd name="T26" fmla="*/ 274 w 600"/>
                <a:gd name="T27" fmla="*/ 198 h 258"/>
                <a:gd name="T28" fmla="*/ 302 w 600"/>
                <a:gd name="T29" fmla="*/ 208 h 258"/>
                <a:gd name="T30" fmla="*/ 348 w 600"/>
                <a:gd name="T31" fmla="*/ 236 h 258"/>
                <a:gd name="T32" fmla="*/ 394 w 600"/>
                <a:gd name="T33" fmla="*/ 256 h 258"/>
                <a:gd name="T34" fmla="*/ 418 w 600"/>
                <a:gd name="T35" fmla="*/ 258 h 258"/>
                <a:gd name="T36" fmla="*/ 442 w 600"/>
                <a:gd name="T37" fmla="*/ 256 h 258"/>
                <a:gd name="T38" fmla="*/ 468 w 600"/>
                <a:gd name="T39" fmla="*/ 246 h 258"/>
                <a:gd name="T40" fmla="*/ 498 w 600"/>
                <a:gd name="T41" fmla="*/ 230 h 258"/>
                <a:gd name="T42" fmla="*/ 526 w 600"/>
                <a:gd name="T43" fmla="*/ 210 h 258"/>
                <a:gd name="T44" fmla="*/ 572 w 600"/>
                <a:gd name="T45" fmla="*/ 170 h 258"/>
                <a:gd name="T46" fmla="*/ 596 w 600"/>
                <a:gd name="T47" fmla="*/ 136 h 258"/>
                <a:gd name="T48" fmla="*/ 600 w 600"/>
                <a:gd name="T49" fmla="*/ 122 h 258"/>
                <a:gd name="T50" fmla="*/ 596 w 600"/>
                <a:gd name="T51" fmla="*/ 108 h 258"/>
                <a:gd name="T52" fmla="*/ 586 w 600"/>
                <a:gd name="T53" fmla="*/ 94 h 258"/>
                <a:gd name="T54" fmla="*/ 572 w 600"/>
                <a:gd name="T55" fmla="*/ 86 h 258"/>
                <a:gd name="T56" fmla="*/ 532 w 600"/>
                <a:gd name="T57" fmla="*/ 68 h 258"/>
                <a:gd name="T58" fmla="*/ 504 w 600"/>
                <a:gd name="T59" fmla="*/ 58 h 258"/>
                <a:gd name="T60" fmla="*/ 476 w 600"/>
                <a:gd name="T61" fmla="*/ 38 h 258"/>
                <a:gd name="T62" fmla="*/ 460 w 600"/>
                <a:gd name="T63" fmla="*/ 26 h 258"/>
                <a:gd name="T64" fmla="*/ 422 w 600"/>
                <a:gd name="T65" fmla="*/ 12 h 258"/>
                <a:gd name="T66" fmla="*/ 372 w 600"/>
                <a:gd name="T67" fmla="*/ 6 h 258"/>
                <a:gd name="T68" fmla="*/ 360 w 600"/>
                <a:gd name="T69" fmla="*/ 6 h 258"/>
                <a:gd name="T70" fmla="*/ 62 w 600"/>
                <a:gd name="T71" fmla="*/ 140 h 258"/>
                <a:gd name="T72" fmla="*/ 36 w 600"/>
                <a:gd name="T73" fmla="*/ 146 h 258"/>
                <a:gd name="T74" fmla="*/ 16 w 600"/>
                <a:gd name="T75" fmla="*/ 154 h 258"/>
                <a:gd name="T76" fmla="*/ 2 w 600"/>
                <a:gd name="T77" fmla="*/ 170 h 258"/>
                <a:gd name="T78" fmla="*/ 0 w 600"/>
                <a:gd name="T79" fmla="*/ 178 h 258"/>
                <a:gd name="T80" fmla="*/ 4 w 600"/>
                <a:gd name="T81" fmla="*/ 188 h 258"/>
                <a:gd name="T82" fmla="*/ 24 w 600"/>
                <a:gd name="T83" fmla="*/ 196 h 258"/>
                <a:gd name="T84" fmla="*/ 42 w 600"/>
                <a:gd name="T85" fmla="*/ 204 h 258"/>
                <a:gd name="T86" fmla="*/ 54 w 600"/>
                <a:gd name="T87" fmla="*/ 210 h 258"/>
                <a:gd name="T88" fmla="*/ 76 w 600"/>
                <a:gd name="T89" fmla="*/ 218 h 258"/>
                <a:gd name="T90" fmla="*/ 100 w 600"/>
                <a:gd name="T91" fmla="*/ 220 h 258"/>
                <a:gd name="T92" fmla="*/ 120 w 600"/>
                <a:gd name="T93" fmla="*/ 212 h 258"/>
                <a:gd name="T94" fmla="*/ 126 w 600"/>
                <a:gd name="T95" fmla="*/ 204 h 258"/>
                <a:gd name="T96" fmla="*/ 134 w 600"/>
                <a:gd name="T97" fmla="*/ 184 h 258"/>
                <a:gd name="T98" fmla="*/ 134 w 600"/>
                <a:gd name="T99" fmla="*/ 166 h 258"/>
                <a:gd name="T100" fmla="*/ 126 w 600"/>
                <a:gd name="T101" fmla="*/ 152 h 258"/>
                <a:gd name="T102" fmla="*/ 112 w 600"/>
                <a:gd name="T103" fmla="*/ 142 h 258"/>
                <a:gd name="T104" fmla="*/ 94 w 600"/>
                <a:gd name="T105" fmla="*/ 140 h 258"/>
                <a:gd name="T106" fmla="*/ 62 w 600"/>
                <a:gd name="T107" fmla="*/ 14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0" h="258">
                  <a:moveTo>
                    <a:pt x="360" y="6"/>
                  </a:moveTo>
                  <a:lnTo>
                    <a:pt x="360" y="6"/>
                  </a:lnTo>
                  <a:lnTo>
                    <a:pt x="352" y="4"/>
                  </a:lnTo>
                  <a:lnTo>
                    <a:pt x="332" y="2"/>
                  </a:lnTo>
                  <a:lnTo>
                    <a:pt x="304" y="0"/>
                  </a:lnTo>
                  <a:lnTo>
                    <a:pt x="288" y="2"/>
                  </a:lnTo>
                  <a:lnTo>
                    <a:pt x="270" y="2"/>
                  </a:lnTo>
                  <a:lnTo>
                    <a:pt x="252" y="6"/>
                  </a:lnTo>
                  <a:lnTo>
                    <a:pt x="234" y="12"/>
                  </a:lnTo>
                  <a:lnTo>
                    <a:pt x="216" y="20"/>
                  </a:lnTo>
                  <a:lnTo>
                    <a:pt x="200" y="30"/>
                  </a:lnTo>
                  <a:lnTo>
                    <a:pt x="184" y="44"/>
                  </a:lnTo>
                  <a:lnTo>
                    <a:pt x="172" y="60"/>
                  </a:lnTo>
                  <a:lnTo>
                    <a:pt x="160" y="80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46" y="128"/>
                  </a:lnTo>
                  <a:lnTo>
                    <a:pt x="144" y="148"/>
                  </a:lnTo>
                  <a:lnTo>
                    <a:pt x="144" y="164"/>
                  </a:lnTo>
                  <a:lnTo>
                    <a:pt x="148" y="174"/>
                  </a:lnTo>
                  <a:lnTo>
                    <a:pt x="156" y="184"/>
                  </a:lnTo>
                  <a:lnTo>
                    <a:pt x="164" y="190"/>
                  </a:lnTo>
                  <a:lnTo>
                    <a:pt x="174" y="192"/>
                  </a:lnTo>
                  <a:lnTo>
                    <a:pt x="186" y="194"/>
                  </a:lnTo>
                  <a:lnTo>
                    <a:pt x="214" y="196"/>
                  </a:lnTo>
                  <a:lnTo>
                    <a:pt x="244" y="196"/>
                  </a:lnTo>
                  <a:lnTo>
                    <a:pt x="260" y="196"/>
                  </a:lnTo>
                  <a:lnTo>
                    <a:pt x="274" y="198"/>
                  </a:lnTo>
                  <a:lnTo>
                    <a:pt x="288" y="202"/>
                  </a:lnTo>
                  <a:lnTo>
                    <a:pt x="302" y="208"/>
                  </a:lnTo>
                  <a:lnTo>
                    <a:pt x="302" y="208"/>
                  </a:lnTo>
                  <a:lnTo>
                    <a:pt x="348" y="236"/>
                  </a:lnTo>
                  <a:lnTo>
                    <a:pt x="372" y="248"/>
                  </a:lnTo>
                  <a:lnTo>
                    <a:pt x="394" y="256"/>
                  </a:lnTo>
                  <a:lnTo>
                    <a:pt x="406" y="258"/>
                  </a:lnTo>
                  <a:lnTo>
                    <a:pt x="418" y="258"/>
                  </a:lnTo>
                  <a:lnTo>
                    <a:pt x="430" y="258"/>
                  </a:lnTo>
                  <a:lnTo>
                    <a:pt x="442" y="256"/>
                  </a:lnTo>
                  <a:lnTo>
                    <a:pt x="456" y="252"/>
                  </a:lnTo>
                  <a:lnTo>
                    <a:pt x="468" y="246"/>
                  </a:lnTo>
                  <a:lnTo>
                    <a:pt x="484" y="240"/>
                  </a:lnTo>
                  <a:lnTo>
                    <a:pt x="498" y="230"/>
                  </a:lnTo>
                  <a:lnTo>
                    <a:pt x="498" y="230"/>
                  </a:lnTo>
                  <a:lnTo>
                    <a:pt x="526" y="210"/>
                  </a:lnTo>
                  <a:lnTo>
                    <a:pt x="552" y="190"/>
                  </a:lnTo>
                  <a:lnTo>
                    <a:pt x="572" y="170"/>
                  </a:lnTo>
                  <a:lnTo>
                    <a:pt x="586" y="154"/>
                  </a:lnTo>
                  <a:lnTo>
                    <a:pt x="596" y="136"/>
                  </a:lnTo>
                  <a:lnTo>
                    <a:pt x="598" y="128"/>
                  </a:lnTo>
                  <a:lnTo>
                    <a:pt x="600" y="122"/>
                  </a:lnTo>
                  <a:lnTo>
                    <a:pt x="598" y="114"/>
                  </a:lnTo>
                  <a:lnTo>
                    <a:pt x="596" y="108"/>
                  </a:lnTo>
                  <a:lnTo>
                    <a:pt x="592" y="100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2" y="86"/>
                  </a:lnTo>
                  <a:lnTo>
                    <a:pt x="558" y="78"/>
                  </a:lnTo>
                  <a:lnTo>
                    <a:pt x="532" y="68"/>
                  </a:lnTo>
                  <a:lnTo>
                    <a:pt x="518" y="64"/>
                  </a:lnTo>
                  <a:lnTo>
                    <a:pt x="504" y="58"/>
                  </a:lnTo>
                  <a:lnTo>
                    <a:pt x="490" y="50"/>
                  </a:lnTo>
                  <a:lnTo>
                    <a:pt x="476" y="38"/>
                  </a:lnTo>
                  <a:lnTo>
                    <a:pt x="476" y="38"/>
                  </a:lnTo>
                  <a:lnTo>
                    <a:pt x="460" y="26"/>
                  </a:lnTo>
                  <a:lnTo>
                    <a:pt x="442" y="18"/>
                  </a:lnTo>
                  <a:lnTo>
                    <a:pt x="422" y="12"/>
                  </a:lnTo>
                  <a:lnTo>
                    <a:pt x="402" y="8"/>
                  </a:lnTo>
                  <a:lnTo>
                    <a:pt x="372" y="6"/>
                  </a:lnTo>
                  <a:lnTo>
                    <a:pt x="360" y="6"/>
                  </a:lnTo>
                  <a:lnTo>
                    <a:pt x="360" y="6"/>
                  </a:lnTo>
                  <a:close/>
                  <a:moveTo>
                    <a:pt x="62" y="140"/>
                  </a:moveTo>
                  <a:lnTo>
                    <a:pt x="62" y="140"/>
                  </a:lnTo>
                  <a:lnTo>
                    <a:pt x="54" y="142"/>
                  </a:lnTo>
                  <a:lnTo>
                    <a:pt x="36" y="146"/>
                  </a:lnTo>
                  <a:lnTo>
                    <a:pt x="24" y="150"/>
                  </a:lnTo>
                  <a:lnTo>
                    <a:pt x="16" y="154"/>
                  </a:lnTo>
                  <a:lnTo>
                    <a:pt x="8" y="162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4" y="188"/>
                  </a:lnTo>
                  <a:lnTo>
                    <a:pt x="8" y="190"/>
                  </a:lnTo>
                  <a:lnTo>
                    <a:pt x="24" y="196"/>
                  </a:lnTo>
                  <a:lnTo>
                    <a:pt x="34" y="198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54" y="210"/>
                  </a:lnTo>
                  <a:lnTo>
                    <a:pt x="64" y="216"/>
                  </a:lnTo>
                  <a:lnTo>
                    <a:pt x="76" y="218"/>
                  </a:lnTo>
                  <a:lnTo>
                    <a:pt x="88" y="220"/>
                  </a:lnTo>
                  <a:lnTo>
                    <a:pt x="100" y="220"/>
                  </a:lnTo>
                  <a:lnTo>
                    <a:pt x="110" y="218"/>
                  </a:lnTo>
                  <a:lnTo>
                    <a:pt x="120" y="212"/>
                  </a:lnTo>
                  <a:lnTo>
                    <a:pt x="126" y="204"/>
                  </a:lnTo>
                  <a:lnTo>
                    <a:pt x="126" y="204"/>
                  </a:lnTo>
                  <a:lnTo>
                    <a:pt x="132" y="194"/>
                  </a:lnTo>
                  <a:lnTo>
                    <a:pt x="134" y="184"/>
                  </a:lnTo>
                  <a:lnTo>
                    <a:pt x="134" y="174"/>
                  </a:lnTo>
                  <a:lnTo>
                    <a:pt x="134" y="166"/>
                  </a:lnTo>
                  <a:lnTo>
                    <a:pt x="132" y="158"/>
                  </a:lnTo>
                  <a:lnTo>
                    <a:pt x="126" y="152"/>
                  </a:lnTo>
                  <a:lnTo>
                    <a:pt x="120" y="146"/>
                  </a:lnTo>
                  <a:lnTo>
                    <a:pt x="112" y="142"/>
                  </a:lnTo>
                  <a:lnTo>
                    <a:pt x="112" y="142"/>
                  </a:lnTo>
                  <a:lnTo>
                    <a:pt x="94" y="140"/>
                  </a:lnTo>
                  <a:lnTo>
                    <a:pt x="78" y="138"/>
                  </a:lnTo>
                  <a:lnTo>
                    <a:pt x="62" y="140"/>
                  </a:lnTo>
                  <a:lnTo>
                    <a:pt x="62" y="1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230" name="Freeform 12">
              <a:extLst>
                <a:ext uri="{FF2B5EF4-FFF2-40B4-BE49-F238E27FC236}">
                  <a16:creationId xmlns:a16="http://schemas.microsoft.com/office/drawing/2014/main" id="{72A3BFEF-6709-4D96-2D01-2B0ADA493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350" y="2012950"/>
              <a:ext cx="1479550" cy="482600"/>
            </a:xfrm>
            <a:custGeom>
              <a:avLst/>
              <a:gdLst>
                <a:gd name="T0" fmla="*/ 932 w 932"/>
                <a:gd name="T1" fmla="*/ 14 h 304"/>
                <a:gd name="T2" fmla="*/ 930 w 932"/>
                <a:gd name="T3" fmla="*/ 40 h 304"/>
                <a:gd name="T4" fmla="*/ 906 w 932"/>
                <a:gd name="T5" fmla="*/ 84 h 304"/>
                <a:gd name="T6" fmla="*/ 848 w 932"/>
                <a:gd name="T7" fmla="*/ 120 h 304"/>
                <a:gd name="T8" fmla="*/ 798 w 932"/>
                <a:gd name="T9" fmla="*/ 130 h 304"/>
                <a:gd name="T10" fmla="*/ 772 w 932"/>
                <a:gd name="T11" fmla="*/ 188 h 304"/>
                <a:gd name="T12" fmla="*/ 728 w 932"/>
                <a:gd name="T13" fmla="*/ 238 h 304"/>
                <a:gd name="T14" fmla="*/ 666 w 932"/>
                <a:gd name="T15" fmla="*/ 274 h 304"/>
                <a:gd name="T16" fmla="*/ 592 w 932"/>
                <a:gd name="T17" fmla="*/ 296 h 304"/>
                <a:gd name="T18" fmla="*/ 510 w 932"/>
                <a:gd name="T19" fmla="*/ 304 h 304"/>
                <a:gd name="T20" fmla="*/ 456 w 932"/>
                <a:gd name="T21" fmla="*/ 298 h 304"/>
                <a:gd name="T22" fmla="*/ 388 w 932"/>
                <a:gd name="T23" fmla="*/ 282 h 304"/>
                <a:gd name="T24" fmla="*/ 328 w 932"/>
                <a:gd name="T25" fmla="*/ 254 h 304"/>
                <a:gd name="T26" fmla="*/ 294 w 932"/>
                <a:gd name="T27" fmla="*/ 248 h 304"/>
                <a:gd name="T28" fmla="*/ 246 w 932"/>
                <a:gd name="T29" fmla="*/ 254 h 304"/>
                <a:gd name="T30" fmla="*/ 192 w 932"/>
                <a:gd name="T31" fmla="*/ 244 h 304"/>
                <a:gd name="T32" fmla="*/ 152 w 932"/>
                <a:gd name="T33" fmla="*/ 226 h 304"/>
                <a:gd name="T34" fmla="*/ 102 w 932"/>
                <a:gd name="T35" fmla="*/ 184 h 304"/>
                <a:gd name="T36" fmla="*/ 78 w 932"/>
                <a:gd name="T37" fmla="*/ 182 h 304"/>
                <a:gd name="T38" fmla="*/ 52 w 932"/>
                <a:gd name="T39" fmla="*/ 176 h 304"/>
                <a:gd name="T40" fmla="*/ 22 w 932"/>
                <a:gd name="T41" fmla="*/ 156 h 304"/>
                <a:gd name="T42" fmla="*/ 4 w 932"/>
                <a:gd name="T43" fmla="*/ 130 h 304"/>
                <a:gd name="T44" fmla="*/ 0 w 932"/>
                <a:gd name="T45" fmla="*/ 110 h 304"/>
                <a:gd name="T46" fmla="*/ 28 w 932"/>
                <a:gd name="T47" fmla="*/ 136 h 304"/>
                <a:gd name="T48" fmla="*/ 64 w 932"/>
                <a:gd name="T49" fmla="*/ 146 h 304"/>
                <a:gd name="T50" fmla="*/ 102 w 932"/>
                <a:gd name="T51" fmla="*/ 144 h 304"/>
                <a:gd name="T52" fmla="*/ 138 w 932"/>
                <a:gd name="T53" fmla="*/ 150 h 304"/>
                <a:gd name="T54" fmla="*/ 154 w 932"/>
                <a:gd name="T55" fmla="*/ 174 h 304"/>
                <a:gd name="T56" fmla="*/ 168 w 932"/>
                <a:gd name="T57" fmla="*/ 194 h 304"/>
                <a:gd name="T58" fmla="*/ 210 w 932"/>
                <a:gd name="T59" fmla="*/ 214 h 304"/>
                <a:gd name="T60" fmla="*/ 276 w 932"/>
                <a:gd name="T61" fmla="*/ 206 h 304"/>
                <a:gd name="T62" fmla="*/ 318 w 932"/>
                <a:gd name="T63" fmla="*/ 184 h 304"/>
                <a:gd name="T64" fmla="*/ 344 w 932"/>
                <a:gd name="T65" fmla="*/ 172 h 304"/>
                <a:gd name="T66" fmla="*/ 368 w 932"/>
                <a:gd name="T67" fmla="*/ 176 h 304"/>
                <a:gd name="T68" fmla="*/ 450 w 932"/>
                <a:gd name="T69" fmla="*/ 232 h 304"/>
                <a:gd name="T70" fmla="*/ 498 w 932"/>
                <a:gd name="T71" fmla="*/ 258 h 304"/>
                <a:gd name="T72" fmla="*/ 556 w 932"/>
                <a:gd name="T73" fmla="*/ 270 h 304"/>
                <a:gd name="T74" fmla="*/ 620 w 932"/>
                <a:gd name="T75" fmla="*/ 264 h 304"/>
                <a:gd name="T76" fmla="*/ 684 w 932"/>
                <a:gd name="T77" fmla="*/ 242 h 304"/>
                <a:gd name="T78" fmla="*/ 738 w 932"/>
                <a:gd name="T79" fmla="*/ 202 h 304"/>
                <a:gd name="T80" fmla="*/ 776 w 932"/>
                <a:gd name="T81" fmla="*/ 142 h 304"/>
                <a:gd name="T82" fmla="*/ 802 w 932"/>
                <a:gd name="T83" fmla="*/ 84 h 304"/>
                <a:gd name="T84" fmla="*/ 818 w 932"/>
                <a:gd name="T85" fmla="*/ 70 h 304"/>
                <a:gd name="T86" fmla="*/ 844 w 932"/>
                <a:gd name="T87" fmla="*/ 72 h 304"/>
                <a:gd name="T88" fmla="*/ 874 w 932"/>
                <a:gd name="T89" fmla="*/ 62 h 304"/>
                <a:gd name="T90" fmla="*/ 894 w 932"/>
                <a:gd name="T91" fmla="*/ 48 h 304"/>
                <a:gd name="T92" fmla="*/ 930 w 932"/>
                <a:gd name="T9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32" h="304">
                  <a:moveTo>
                    <a:pt x="930" y="0"/>
                  </a:moveTo>
                  <a:lnTo>
                    <a:pt x="930" y="0"/>
                  </a:lnTo>
                  <a:lnTo>
                    <a:pt x="932" y="14"/>
                  </a:lnTo>
                  <a:lnTo>
                    <a:pt x="932" y="30"/>
                  </a:lnTo>
                  <a:lnTo>
                    <a:pt x="932" y="30"/>
                  </a:lnTo>
                  <a:lnTo>
                    <a:pt x="930" y="40"/>
                  </a:lnTo>
                  <a:lnTo>
                    <a:pt x="928" y="50"/>
                  </a:lnTo>
                  <a:lnTo>
                    <a:pt x="918" y="68"/>
                  </a:lnTo>
                  <a:lnTo>
                    <a:pt x="906" y="84"/>
                  </a:lnTo>
                  <a:lnTo>
                    <a:pt x="890" y="100"/>
                  </a:lnTo>
                  <a:lnTo>
                    <a:pt x="870" y="112"/>
                  </a:lnTo>
                  <a:lnTo>
                    <a:pt x="848" y="120"/>
                  </a:lnTo>
                  <a:lnTo>
                    <a:pt x="824" y="126"/>
                  </a:lnTo>
                  <a:lnTo>
                    <a:pt x="798" y="130"/>
                  </a:lnTo>
                  <a:lnTo>
                    <a:pt x="798" y="130"/>
                  </a:lnTo>
                  <a:lnTo>
                    <a:pt x="792" y="150"/>
                  </a:lnTo>
                  <a:lnTo>
                    <a:pt x="784" y="170"/>
                  </a:lnTo>
                  <a:lnTo>
                    <a:pt x="772" y="188"/>
                  </a:lnTo>
                  <a:lnTo>
                    <a:pt x="760" y="206"/>
                  </a:lnTo>
                  <a:lnTo>
                    <a:pt x="744" y="222"/>
                  </a:lnTo>
                  <a:lnTo>
                    <a:pt x="728" y="238"/>
                  </a:lnTo>
                  <a:lnTo>
                    <a:pt x="708" y="252"/>
                  </a:lnTo>
                  <a:lnTo>
                    <a:pt x="688" y="264"/>
                  </a:lnTo>
                  <a:lnTo>
                    <a:pt x="666" y="274"/>
                  </a:lnTo>
                  <a:lnTo>
                    <a:pt x="642" y="284"/>
                  </a:lnTo>
                  <a:lnTo>
                    <a:pt x="618" y="292"/>
                  </a:lnTo>
                  <a:lnTo>
                    <a:pt x="592" y="296"/>
                  </a:lnTo>
                  <a:lnTo>
                    <a:pt x="566" y="302"/>
                  </a:lnTo>
                  <a:lnTo>
                    <a:pt x="538" y="304"/>
                  </a:lnTo>
                  <a:lnTo>
                    <a:pt x="510" y="304"/>
                  </a:lnTo>
                  <a:lnTo>
                    <a:pt x="480" y="302"/>
                  </a:lnTo>
                  <a:lnTo>
                    <a:pt x="480" y="302"/>
                  </a:lnTo>
                  <a:lnTo>
                    <a:pt x="456" y="298"/>
                  </a:lnTo>
                  <a:lnTo>
                    <a:pt x="432" y="294"/>
                  </a:lnTo>
                  <a:lnTo>
                    <a:pt x="410" y="288"/>
                  </a:lnTo>
                  <a:lnTo>
                    <a:pt x="388" y="282"/>
                  </a:lnTo>
                  <a:lnTo>
                    <a:pt x="366" y="272"/>
                  </a:lnTo>
                  <a:lnTo>
                    <a:pt x="346" y="264"/>
                  </a:lnTo>
                  <a:lnTo>
                    <a:pt x="328" y="254"/>
                  </a:lnTo>
                  <a:lnTo>
                    <a:pt x="310" y="242"/>
                  </a:lnTo>
                  <a:lnTo>
                    <a:pt x="310" y="242"/>
                  </a:lnTo>
                  <a:lnTo>
                    <a:pt x="294" y="248"/>
                  </a:lnTo>
                  <a:lnTo>
                    <a:pt x="280" y="250"/>
                  </a:lnTo>
                  <a:lnTo>
                    <a:pt x="262" y="252"/>
                  </a:lnTo>
                  <a:lnTo>
                    <a:pt x="246" y="254"/>
                  </a:lnTo>
                  <a:lnTo>
                    <a:pt x="228" y="252"/>
                  </a:lnTo>
                  <a:lnTo>
                    <a:pt x="210" y="248"/>
                  </a:lnTo>
                  <a:lnTo>
                    <a:pt x="192" y="244"/>
                  </a:lnTo>
                  <a:lnTo>
                    <a:pt x="174" y="236"/>
                  </a:lnTo>
                  <a:lnTo>
                    <a:pt x="174" y="236"/>
                  </a:lnTo>
                  <a:lnTo>
                    <a:pt x="152" y="226"/>
                  </a:lnTo>
                  <a:lnTo>
                    <a:pt x="134" y="214"/>
                  </a:lnTo>
                  <a:lnTo>
                    <a:pt x="116" y="198"/>
                  </a:lnTo>
                  <a:lnTo>
                    <a:pt x="102" y="184"/>
                  </a:lnTo>
                  <a:lnTo>
                    <a:pt x="102" y="184"/>
                  </a:lnTo>
                  <a:lnTo>
                    <a:pt x="90" y="184"/>
                  </a:lnTo>
                  <a:lnTo>
                    <a:pt x="78" y="182"/>
                  </a:lnTo>
                  <a:lnTo>
                    <a:pt x="64" y="180"/>
                  </a:lnTo>
                  <a:lnTo>
                    <a:pt x="52" y="176"/>
                  </a:lnTo>
                  <a:lnTo>
                    <a:pt x="52" y="176"/>
                  </a:lnTo>
                  <a:lnTo>
                    <a:pt x="40" y="170"/>
                  </a:lnTo>
                  <a:lnTo>
                    <a:pt x="30" y="164"/>
                  </a:lnTo>
                  <a:lnTo>
                    <a:pt x="22" y="156"/>
                  </a:lnTo>
                  <a:lnTo>
                    <a:pt x="14" y="148"/>
                  </a:lnTo>
                  <a:lnTo>
                    <a:pt x="8" y="138"/>
                  </a:lnTo>
                  <a:lnTo>
                    <a:pt x="4" y="130"/>
                  </a:lnTo>
                  <a:lnTo>
                    <a:pt x="0" y="12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12" y="124"/>
                  </a:lnTo>
                  <a:lnTo>
                    <a:pt x="20" y="130"/>
                  </a:lnTo>
                  <a:lnTo>
                    <a:pt x="28" y="136"/>
                  </a:lnTo>
                  <a:lnTo>
                    <a:pt x="38" y="140"/>
                  </a:lnTo>
                  <a:lnTo>
                    <a:pt x="50" y="144"/>
                  </a:lnTo>
                  <a:lnTo>
                    <a:pt x="64" y="146"/>
                  </a:lnTo>
                  <a:lnTo>
                    <a:pt x="78" y="146"/>
                  </a:lnTo>
                  <a:lnTo>
                    <a:pt x="78" y="146"/>
                  </a:lnTo>
                  <a:lnTo>
                    <a:pt x="102" y="144"/>
                  </a:lnTo>
                  <a:lnTo>
                    <a:pt x="118" y="146"/>
                  </a:lnTo>
                  <a:lnTo>
                    <a:pt x="130" y="146"/>
                  </a:lnTo>
                  <a:lnTo>
                    <a:pt x="138" y="150"/>
                  </a:lnTo>
                  <a:lnTo>
                    <a:pt x="144" y="156"/>
                  </a:lnTo>
                  <a:lnTo>
                    <a:pt x="148" y="164"/>
                  </a:lnTo>
                  <a:lnTo>
                    <a:pt x="154" y="174"/>
                  </a:lnTo>
                  <a:lnTo>
                    <a:pt x="162" y="188"/>
                  </a:lnTo>
                  <a:lnTo>
                    <a:pt x="162" y="188"/>
                  </a:lnTo>
                  <a:lnTo>
                    <a:pt x="168" y="194"/>
                  </a:lnTo>
                  <a:lnTo>
                    <a:pt x="176" y="200"/>
                  </a:lnTo>
                  <a:lnTo>
                    <a:pt x="192" y="208"/>
                  </a:lnTo>
                  <a:lnTo>
                    <a:pt x="210" y="214"/>
                  </a:lnTo>
                  <a:lnTo>
                    <a:pt x="232" y="214"/>
                  </a:lnTo>
                  <a:lnTo>
                    <a:pt x="254" y="212"/>
                  </a:lnTo>
                  <a:lnTo>
                    <a:pt x="276" y="206"/>
                  </a:lnTo>
                  <a:lnTo>
                    <a:pt x="298" y="198"/>
                  </a:lnTo>
                  <a:lnTo>
                    <a:pt x="318" y="184"/>
                  </a:lnTo>
                  <a:lnTo>
                    <a:pt x="318" y="184"/>
                  </a:lnTo>
                  <a:lnTo>
                    <a:pt x="326" y="178"/>
                  </a:lnTo>
                  <a:lnTo>
                    <a:pt x="334" y="174"/>
                  </a:lnTo>
                  <a:lnTo>
                    <a:pt x="344" y="172"/>
                  </a:lnTo>
                  <a:lnTo>
                    <a:pt x="352" y="172"/>
                  </a:lnTo>
                  <a:lnTo>
                    <a:pt x="360" y="172"/>
                  </a:lnTo>
                  <a:lnTo>
                    <a:pt x="368" y="176"/>
                  </a:lnTo>
                  <a:lnTo>
                    <a:pt x="384" y="184"/>
                  </a:lnTo>
                  <a:lnTo>
                    <a:pt x="424" y="214"/>
                  </a:lnTo>
                  <a:lnTo>
                    <a:pt x="450" y="232"/>
                  </a:lnTo>
                  <a:lnTo>
                    <a:pt x="480" y="250"/>
                  </a:lnTo>
                  <a:lnTo>
                    <a:pt x="480" y="250"/>
                  </a:lnTo>
                  <a:lnTo>
                    <a:pt x="498" y="258"/>
                  </a:lnTo>
                  <a:lnTo>
                    <a:pt x="516" y="264"/>
                  </a:lnTo>
                  <a:lnTo>
                    <a:pt x="536" y="268"/>
                  </a:lnTo>
                  <a:lnTo>
                    <a:pt x="556" y="270"/>
                  </a:lnTo>
                  <a:lnTo>
                    <a:pt x="578" y="270"/>
                  </a:lnTo>
                  <a:lnTo>
                    <a:pt x="598" y="268"/>
                  </a:lnTo>
                  <a:lnTo>
                    <a:pt x="620" y="264"/>
                  </a:lnTo>
                  <a:lnTo>
                    <a:pt x="642" y="260"/>
                  </a:lnTo>
                  <a:lnTo>
                    <a:pt x="664" y="252"/>
                  </a:lnTo>
                  <a:lnTo>
                    <a:pt x="684" y="242"/>
                  </a:lnTo>
                  <a:lnTo>
                    <a:pt x="702" y="230"/>
                  </a:lnTo>
                  <a:lnTo>
                    <a:pt x="720" y="216"/>
                  </a:lnTo>
                  <a:lnTo>
                    <a:pt x="738" y="202"/>
                  </a:lnTo>
                  <a:lnTo>
                    <a:pt x="752" y="184"/>
                  </a:lnTo>
                  <a:lnTo>
                    <a:pt x="766" y="164"/>
                  </a:lnTo>
                  <a:lnTo>
                    <a:pt x="776" y="142"/>
                  </a:lnTo>
                  <a:lnTo>
                    <a:pt x="776" y="142"/>
                  </a:lnTo>
                  <a:lnTo>
                    <a:pt x="792" y="106"/>
                  </a:lnTo>
                  <a:lnTo>
                    <a:pt x="802" y="84"/>
                  </a:lnTo>
                  <a:lnTo>
                    <a:pt x="810" y="74"/>
                  </a:lnTo>
                  <a:lnTo>
                    <a:pt x="814" y="70"/>
                  </a:lnTo>
                  <a:lnTo>
                    <a:pt x="818" y="70"/>
                  </a:lnTo>
                  <a:lnTo>
                    <a:pt x="826" y="72"/>
                  </a:lnTo>
                  <a:lnTo>
                    <a:pt x="838" y="72"/>
                  </a:lnTo>
                  <a:lnTo>
                    <a:pt x="844" y="72"/>
                  </a:lnTo>
                  <a:lnTo>
                    <a:pt x="852" y="70"/>
                  </a:lnTo>
                  <a:lnTo>
                    <a:pt x="862" y="68"/>
                  </a:lnTo>
                  <a:lnTo>
                    <a:pt x="874" y="62"/>
                  </a:lnTo>
                  <a:lnTo>
                    <a:pt x="874" y="62"/>
                  </a:lnTo>
                  <a:lnTo>
                    <a:pt x="886" y="56"/>
                  </a:lnTo>
                  <a:lnTo>
                    <a:pt x="894" y="48"/>
                  </a:lnTo>
                  <a:lnTo>
                    <a:pt x="910" y="32"/>
                  </a:lnTo>
                  <a:lnTo>
                    <a:pt x="922" y="16"/>
                  </a:lnTo>
                  <a:lnTo>
                    <a:pt x="930" y="0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</p:grp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79544E6C-E967-354D-640A-F99DB9E5A85E}"/>
              </a:ext>
            </a:extLst>
          </p:cNvPr>
          <p:cNvGrpSpPr/>
          <p:nvPr/>
        </p:nvGrpSpPr>
        <p:grpSpPr>
          <a:xfrm>
            <a:off x="5885371" y="1182732"/>
            <a:ext cx="362021" cy="173241"/>
            <a:chOff x="2038348" y="1787525"/>
            <a:chExt cx="1479552" cy="708025"/>
          </a:xfrm>
        </p:grpSpPr>
        <p:sp>
          <p:nvSpPr>
            <p:cNvPr id="1223" name="Freeform 9">
              <a:extLst>
                <a:ext uri="{FF2B5EF4-FFF2-40B4-BE49-F238E27FC236}">
                  <a16:creationId xmlns:a16="http://schemas.microsoft.com/office/drawing/2014/main" id="{A087A4B5-B38F-724A-0D66-14A46ECE2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348" y="1787525"/>
              <a:ext cx="1479552" cy="708025"/>
            </a:xfrm>
            <a:custGeom>
              <a:avLst/>
              <a:gdLst>
                <a:gd name="T0" fmla="*/ 548 w 932"/>
                <a:gd name="T1" fmla="*/ 4 h 446"/>
                <a:gd name="T2" fmla="*/ 614 w 932"/>
                <a:gd name="T3" fmla="*/ 20 h 446"/>
                <a:gd name="T4" fmla="*/ 674 w 932"/>
                <a:gd name="T5" fmla="*/ 46 h 446"/>
                <a:gd name="T6" fmla="*/ 714 w 932"/>
                <a:gd name="T7" fmla="*/ 50 h 446"/>
                <a:gd name="T8" fmla="*/ 790 w 932"/>
                <a:gd name="T9" fmla="*/ 42 h 446"/>
                <a:gd name="T10" fmla="*/ 848 w 932"/>
                <a:gd name="T11" fmla="*/ 58 h 446"/>
                <a:gd name="T12" fmla="*/ 904 w 932"/>
                <a:gd name="T13" fmla="*/ 96 h 446"/>
                <a:gd name="T14" fmla="*/ 924 w 932"/>
                <a:gd name="T15" fmla="*/ 126 h 446"/>
                <a:gd name="T16" fmla="*/ 932 w 932"/>
                <a:gd name="T17" fmla="*/ 160 h 446"/>
                <a:gd name="T18" fmla="*/ 930 w 932"/>
                <a:gd name="T19" fmla="*/ 182 h 446"/>
                <a:gd name="T20" fmla="*/ 906 w 932"/>
                <a:gd name="T21" fmla="*/ 226 h 446"/>
                <a:gd name="T22" fmla="*/ 848 w 932"/>
                <a:gd name="T23" fmla="*/ 262 h 446"/>
                <a:gd name="T24" fmla="*/ 798 w 932"/>
                <a:gd name="T25" fmla="*/ 272 h 446"/>
                <a:gd name="T26" fmla="*/ 772 w 932"/>
                <a:gd name="T27" fmla="*/ 330 h 446"/>
                <a:gd name="T28" fmla="*/ 728 w 932"/>
                <a:gd name="T29" fmla="*/ 380 h 446"/>
                <a:gd name="T30" fmla="*/ 666 w 932"/>
                <a:gd name="T31" fmla="*/ 416 h 446"/>
                <a:gd name="T32" fmla="*/ 592 w 932"/>
                <a:gd name="T33" fmla="*/ 438 h 446"/>
                <a:gd name="T34" fmla="*/ 510 w 932"/>
                <a:gd name="T35" fmla="*/ 446 h 446"/>
                <a:gd name="T36" fmla="*/ 456 w 932"/>
                <a:gd name="T37" fmla="*/ 440 h 446"/>
                <a:gd name="T38" fmla="*/ 388 w 932"/>
                <a:gd name="T39" fmla="*/ 424 h 446"/>
                <a:gd name="T40" fmla="*/ 328 w 932"/>
                <a:gd name="T41" fmla="*/ 396 h 446"/>
                <a:gd name="T42" fmla="*/ 294 w 932"/>
                <a:gd name="T43" fmla="*/ 390 h 446"/>
                <a:gd name="T44" fmla="*/ 246 w 932"/>
                <a:gd name="T45" fmla="*/ 396 h 446"/>
                <a:gd name="T46" fmla="*/ 192 w 932"/>
                <a:gd name="T47" fmla="*/ 386 h 446"/>
                <a:gd name="T48" fmla="*/ 152 w 932"/>
                <a:gd name="T49" fmla="*/ 368 h 446"/>
                <a:gd name="T50" fmla="*/ 102 w 932"/>
                <a:gd name="T51" fmla="*/ 326 h 446"/>
                <a:gd name="T52" fmla="*/ 78 w 932"/>
                <a:gd name="T53" fmla="*/ 324 h 446"/>
                <a:gd name="T54" fmla="*/ 52 w 932"/>
                <a:gd name="T55" fmla="*/ 318 h 446"/>
                <a:gd name="T56" fmla="*/ 16 w 932"/>
                <a:gd name="T57" fmla="*/ 290 h 446"/>
                <a:gd name="T58" fmla="*/ 0 w 932"/>
                <a:gd name="T59" fmla="*/ 256 h 446"/>
                <a:gd name="T60" fmla="*/ 2 w 932"/>
                <a:gd name="T61" fmla="*/ 232 h 446"/>
                <a:gd name="T62" fmla="*/ 24 w 932"/>
                <a:gd name="T63" fmla="*/ 210 h 446"/>
                <a:gd name="T64" fmla="*/ 58 w 932"/>
                <a:gd name="T65" fmla="*/ 202 h 446"/>
                <a:gd name="T66" fmla="*/ 84 w 932"/>
                <a:gd name="T67" fmla="*/ 204 h 446"/>
                <a:gd name="T68" fmla="*/ 120 w 932"/>
                <a:gd name="T69" fmla="*/ 170 h 446"/>
                <a:gd name="T70" fmla="*/ 172 w 932"/>
                <a:gd name="T71" fmla="*/ 154 h 446"/>
                <a:gd name="T72" fmla="*/ 212 w 932"/>
                <a:gd name="T73" fmla="*/ 156 h 446"/>
                <a:gd name="T74" fmla="*/ 242 w 932"/>
                <a:gd name="T75" fmla="*/ 102 h 446"/>
                <a:gd name="T76" fmla="*/ 288 w 932"/>
                <a:gd name="T77" fmla="*/ 58 h 446"/>
                <a:gd name="T78" fmla="*/ 348 w 932"/>
                <a:gd name="T79" fmla="*/ 24 h 446"/>
                <a:gd name="T80" fmla="*/ 418 w 932"/>
                <a:gd name="T81" fmla="*/ 4 h 446"/>
                <a:gd name="T82" fmla="*/ 498 w 932"/>
                <a:gd name="T83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32" h="446">
                  <a:moveTo>
                    <a:pt x="524" y="0"/>
                  </a:moveTo>
                  <a:lnTo>
                    <a:pt x="524" y="0"/>
                  </a:lnTo>
                  <a:lnTo>
                    <a:pt x="548" y="4"/>
                  </a:lnTo>
                  <a:lnTo>
                    <a:pt x="572" y="8"/>
                  </a:lnTo>
                  <a:lnTo>
                    <a:pt x="594" y="14"/>
                  </a:lnTo>
                  <a:lnTo>
                    <a:pt x="614" y="20"/>
                  </a:lnTo>
                  <a:lnTo>
                    <a:pt x="636" y="28"/>
                  </a:lnTo>
                  <a:lnTo>
                    <a:pt x="656" y="38"/>
                  </a:lnTo>
                  <a:lnTo>
                    <a:pt x="674" y="46"/>
                  </a:lnTo>
                  <a:lnTo>
                    <a:pt x="692" y="58"/>
                  </a:lnTo>
                  <a:lnTo>
                    <a:pt x="692" y="58"/>
                  </a:lnTo>
                  <a:lnTo>
                    <a:pt x="714" y="50"/>
                  </a:lnTo>
                  <a:lnTo>
                    <a:pt x="738" y="44"/>
                  </a:lnTo>
                  <a:lnTo>
                    <a:pt x="762" y="42"/>
                  </a:lnTo>
                  <a:lnTo>
                    <a:pt x="790" y="42"/>
                  </a:lnTo>
                  <a:lnTo>
                    <a:pt x="790" y="42"/>
                  </a:lnTo>
                  <a:lnTo>
                    <a:pt x="820" y="48"/>
                  </a:lnTo>
                  <a:lnTo>
                    <a:pt x="848" y="58"/>
                  </a:lnTo>
                  <a:lnTo>
                    <a:pt x="874" y="70"/>
                  </a:lnTo>
                  <a:lnTo>
                    <a:pt x="896" y="86"/>
                  </a:lnTo>
                  <a:lnTo>
                    <a:pt x="904" y="96"/>
                  </a:lnTo>
                  <a:lnTo>
                    <a:pt x="912" y="106"/>
                  </a:lnTo>
                  <a:lnTo>
                    <a:pt x="920" y="116"/>
                  </a:lnTo>
                  <a:lnTo>
                    <a:pt x="924" y="126"/>
                  </a:lnTo>
                  <a:lnTo>
                    <a:pt x="928" y="138"/>
                  </a:lnTo>
                  <a:lnTo>
                    <a:pt x="932" y="148"/>
                  </a:lnTo>
                  <a:lnTo>
                    <a:pt x="932" y="160"/>
                  </a:lnTo>
                  <a:lnTo>
                    <a:pt x="932" y="172"/>
                  </a:lnTo>
                  <a:lnTo>
                    <a:pt x="932" y="172"/>
                  </a:lnTo>
                  <a:lnTo>
                    <a:pt x="930" y="182"/>
                  </a:lnTo>
                  <a:lnTo>
                    <a:pt x="928" y="192"/>
                  </a:lnTo>
                  <a:lnTo>
                    <a:pt x="918" y="210"/>
                  </a:lnTo>
                  <a:lnTo>
                    <a:pt x="906" y="226"/>
                  </a:lnTo>
                  <a:lnTo>
                    <a:pt x="890" y="242"/>
                  </a:lnTo>
                  <a:lnTo>
                    <a:pt x="870" y="254"/>
                  </a:lnTo>
                  <a:lnTo>
                    <a:pt x="848" y="262"/>
                  </a:lnTo>
                  <a:lnTo>
                    <a:pt x="824" y="268"/>
                  </a:lnTo>
                  <a:lnTo>
                    <a:pt x="798" y="272"/>
                  </a:lnTo>
                  <a:lnTo>
                    <a:pt x="798" y="272"/>
                  </a:lnTo>
                  <a:lnTo>
                    <a:pt x="792" y="292"/>
                  </a:lnTo>
                  <a:lnTo>
                    <a:pt x="784" y="312"/>
                  </a:lnTo>
                  <a:lnTo>
                    <a:pt x="772" y="330"/>
                  </a:lnTo>
                  <a:lnTo>
                    <a:pt x="760" y="348"/>
                  </a:lnTo>
                  <a:lnTo>
                    <a:pt x="744" y="364"/>
                  </a:lnTo>
                  <a:lnTo>
                    <a:pt x="728" y="380"/>
                  </a:lnTo>
                  <a:lnTo>
                    <a:pt x="708" y="394"/>
                  </a:lnTo>
                  <a:lnTo>
                    <a:pt x="688" y="406"/>
                  </a:lnTo>
                  <a:lnTo>
                    <a:pt x="666" y="416"/>
                  </a:lnTo>
                  <a:lnTo>
                    <a:pt x="642" y="426"/>
                  </a:lnTo>
                  <a:lnTo>
                    <a:pt x="618" y="434"/>
                  </a:lnTo>
                  <a:lnTo>
                    <a:pt x="592" y="438"/>
                  </a:lnTo>
                  <a:lnTo>
                    <a:pt x="566" y="444"/>
                  </a:lnTo>
                  <a:lnTo>
                    <a:pt x="538" y="446"/>
                  </a:lnTo>
                  <a:lnTo>
                    <a:pt x="510" y="446"/>
                  </a:lnTo>
                  <a:lnTo>
                    <a:pt x="480" y="444"/>
                  </a:lnTo>
                  <a:lnTo>
                    <a:pt x="480" y="444"/>
                  </a:lnTo>
                  <a:lnTo>
                    <a:pt x="456" y="440"/>
                  </a:lnTo>
                  <a:lnTo>
                    <a:pt x="432" y="436"/>
                  </a:lnTo>
                  <a:lnTo>
                    <a:pt x="410" y="430"/>
                  </a:lnTo>
                  <a:lnTo>
                    <a:pt x="388" y="424"/>
                  </a:lnTo>
                  <a:lnTo>
                    <a:pt x="366" y="414"/>
                  </a:lnTo>
                  <a:lnTo>
                    <a:pt x="346" y="406"/>
                  </a:lnTo>
                  <a:lnTo>
                    <a:pt x="328" y="396"/>
                  </a:lnTo>
                  <a:lnTo>
                    <a:pt x="310" y="384"/>
                  </a:lnTo>
                  <a:lnTo>
                    <a:pt x="310" y="384"/>
                  </a:lnTo>
                  <a:lnTo>
                    <a:pt x="294" y="390"/>
                  </a:lnTo>
                  <a:lnTo>
                    <a:pt x="280" y="392"/>
                  </a:lnTo>
                  <a:lnTo>
                    <a:pt x="262" y="394"/>
                  </a:lnTo>
                  <a:lnTo>
                    <a:pt x="246" y="396"/>
                  </a:lnTo>
                  <a:lnTo>
                    <a:pt x="228" y="394"/>
                  </a:lnTo>
                  <a:lnTo>
                    <a:pt x="210" y="390"/>
                  </a:lnTo>
                  <a:lnTo>
                    <a:pt x="192" y="386"/>
                  </a:lnTo>
                  <a:lnTo>
                    <a:pt x="174" y="378"/>
                  </a:lnTo>
                  <a:lnTo>
                    <a:pt x="174" y="378"/>
                  </a:lnTo>
                  <a:lnTo>
                    <a:pt x="152" y="368"/>
                  </a:lnTo>
                  <a:lnTo>
                    <a:pt x="134" y="356"/>
                  </a:lnTo>
                  <a:lnTo>
                    <a:pt x="116" y="340"/>
                  </a:lnTo>
                  <a:lnTo>
                    <a:pt x="102" y="326"/>
                  </a:lnTo>
                  <a:lnTo>
                    <a:pt x="102" y="326"/>
                  </a:lnTo>
                  <a:lnTo>
                    <a:pt x="90" y="326"/>
                  </a:lnTo>
                  <a:lnTo>
                    <a:pt x="78" y="324"/>
                  </a:lnTo>
                  <a:lnTo>
                    <a:pt x="64" y="322"/>
                  </a:lnTo>
                  <a:lnTo>
                    <a:pt x="52" y="318"/>
                  </a:lnTo>
                  <a:lnTo>
                    <a:pt x="52" y="318"/>
                  </a:lnTo>
                  <a:lnTo>
                    <a:pt x="38" y="310"/>
                  </a:lnTo>
                  <a:lnTo>
                    <a:pt x="26" y="300"/>
                  </a:lnTo>
                  <a:lnTo>
                    <a:pt x="16" y="290"/>
                  </a:lnTo>
                  <a:lnTo>
                    <a:pt x="8" y="280"/>
                  </a:lnTo>
                  <a:lnTo>
                    <a:pt x="2" y="268"/>
                  </a:lnTo>
                  <a:lnTo>
                    <a:pt x="0" y="256"/>
                  </a:lnTo>
                  <a:lnTo>
                    <a:pt x="0" y="244"/>
                  </a:lnTo>
                  <a:lnTo>
                    <a:pt x="2" y="232"/>
                  </a:lnTo>
                  <a:lnTo>
                    <a:pt x="2" y="232"/>
                  </a:lnTo>
                  <a:lnTo>
                    <a:pt x="8" y="224"/>
                  </a:lnTo>
                  <a:lnTo>
                    <a:pt x="16" y="216"/>
                  </a:lnTo>
                  <a:lnTo>
                    <a:pt x="24" y="210"/>
                  </a:lnTo>
                  <a:lnTo>
                    <a:pt x="34" y="206"/>
                  </a:lnTo>
                  <a:lnTo>
                    <a:pt x="46" y="202"/>
                  </a:lnTo>
                  <a:lnTo>
                    <a:pt x="58" y="202"/>
                  </a:lnTo>
                  <a:lnTo>
                    <a:pt x="70" y="202"/>
                  </a:lnTo>
                  <a:lnTo>
                    <a:pt x="84" y="204"/>
                  </a:lnTo>
                  <a:lnTo>
                    <a:pt x="84" y="204"/>
                  </a:lnTo>
                  <a:lnTo>
                    <a:pt x="94" y="192"/>
                  </a:lnTo>
                  <a:lnTo>
                    <a:pt x="106" y="180"/>
                  </a:lnTo>
                  <a:lnTo>
                    <a:pt x="120" y="170"/>
                  </a:lnTo>
                  <a:lnTo>
                    <a:pt x="136" y="162"/>
                  </a:lnTo>
                  <a:lnTo>
                    <a:pt x="154" y="158"/>
                  </a:lnTo>
                  <a:lnTo>
                    <a:pt x="172" y="154"/>
                  </a:lnTo>
                  <a:lnTo>
                    <a:pt x="192" y="154"/>
                  </a:lnTo>
                  <a:lnTo>
                    <a:pt x="212" y="156"/>
                  </a:lnTo>
                  <a:lnTo>
                    <a:pt x="212" y="156"/>
                  </a:lnTo>
                  <a:lnTo>
                    <a:pt x="220" y="136"/>
                  </a:lnTo>
                  <a:lnTo>
                    <a:pt x="230" y="118"/>
                  </a:lnTo>
                  <a:lnTo>
                    <a:pt x="242" y="102"/>
                  </a:lnTo>
                  <a:lnTo>
                    <a:pt x="254" y="86"/>
                  </a:lnTo>
                  <a:lnTo>
                    <a:pt x="270" y="72"/>
                  </a:lnTo>
                  <a:lnTo>
                    <a:pt x="288" y="58"/>
                  </a:lnTo>
                  <a:lnTo>
                    <a:pt x="306" y="46"/>
                  </a:lnTo>
                  <a:lnTo>
                    <a:pt x="326" y="34"/>
                  </a:lnTo>
                  <a:lnTo>
                    <a:pt x="348" y="24"/>
                  </a:lnTo>
                  <a:lnTo>
                    <a:pt x="370" y="16"/>
                  </a:lnTo>
                  <a:lnTo>
                    <a:pt x="394" y="10"/>
                  </a:lnTo>
                  <a:lnTo>
                    <a:pt x="418" y="4"/>
                  </a:lnTo>
                  <a:lnTo>
                    <a:pt x="444" y="0"/>
                  </a:lnTo>
                  <a:lnTo>
                    <a:pt x="470" y="0"/>
                  </a:lnTo>
                  <a:lnTo>
                    <a:pt x="498" y="0"/>
                  </a:lnTo>
                  <a:lnTo>
                    <a:pt x="524" y="0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224" name="Freeform 10">
              <a:extLst>
                <a:ext uri="{FF2B5EF4-FFF2-40B4-BE49-F238E27FC236}">
                  <a16:creationId xmlns:a16="http://schemas.microsoft.com/office/drawing/2014/main" id="{7EC71BFA-3E1F-07D1-C018-5A9A4EFD7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50" y="1806575"/>
              <a:ext cx="1200150" cy="533400"/>
            </a:xfrm>
            <a:custGeom>
              <a:avLst/>
              <a:gdLst>
                <a:gd name="T0" fmla="*/ 212 w 756"/>
                <a:gd name="T1" fmla="*/ 32 h 336"/>
                <a:gd name="T2" fmla="*/ 244 w 756"/>
                <a:gd name="T3" fmla="*/ 16 h 336"/>
                <a:gd name="T4" fmla="*/ 308 w 756"/>
                <a:gd name="T5" fmla="*/ 2 h 336"/>
                <a:gd name="T6" fmla="*/ 396 w 756"/>
                <a:gd name="T7" fmla="*/ 2 h 336"/>
                <a:gd name="T8" fmla="*/ 430 w 756"/>
                <a:gd name="T9" fmla="*/ 6 h 336"/>
                <a:gd name="T10" fmla="*/ 482 w 756"/>
                <a:gd name="T11" fmla="*/ 20 h 336"/>
                <a:gd name="T12" fmla="*/ 516 w 756"/>
                <a:gd name="T13" fmla="*/ 36 h 336"/>
                <a:gd name="T14" fmla="*/ 536 w 756"/>
                <a:gd name="T15" fmla="*/ 52 h 336"/>
                <a:gd name="T16" fmla="*/ 552 w 756"/>
                <a:gd name="T17" fmla="*/ 74 h 336"/>
                <a:gd name="T18" fmla="*/ 558 w 756"/>
                <a:gd name="T19" fmla="*/ 84 h 336"/>
                <a:gd name="T20" fmla="*/ 570 w 756"/>
                <a:gd name="T21" fmla="*/ 86 h 336"/>
                <a:gd name="T22" fmla="*/ 592 w 756"/>
                <a:gd name="T23" fmla="*/ 78 h 336"/>
                <a:gd name="T24" fmla="*/ 620 w 756"/>
                <a:gd name="T25" fmla="*/ 68 h 336"/>
                <a:gd name="T26" fmla="*/ 676 w 756"/>
                <a:gd name="T27" fmla="*/ 54 h 336"/>
                <a:gd name="T28" fmla="*/ 702 w 756"/>
                <a:gd name="T29" fmla="*/ 54 h 336"/>
                <a:gd name="T30" fmla="*/ 724 w 756"/>
                <a:gd name="T31" fmla="*/ 60 h 336"/>
                <a:gd name="T32" fmla="*/ 740 w 756"/>
                <a:gd name="T33" fmla="*/ 70 h 336"/>
                <a:gd name="T34" fmla="*/ 752 w 756"/>
                <a:gd name="T35" fmla="*/ 90 h 336"/>
                <a:gd name="T36" fmla="*/ 756 w 756"/>
                <a:gd name="T37" fmla="*/ 116 h 336"/>
                <a:gd name="T38" fmla="*/ 756 w 756"/>
                <a:gd name="T39" fmla="*/ 128 h 336"/>
                <a:gd name="T40" fmla="*/ 750 w 756"/>
                <a:gd name="T41" fmla="*/ 142 h 336"/>
                <a:gd name="T42" fmla="*/ 740 w 756"/>
                <a:gd name="T43" fmla="*/ 144 h 336"/>
                <a:gd name="T44" fmla="*/ 716 w 756"/>
                <a:gd name="T45" fmla="*/ 140 h 336"/>
                <a:gd name="T46" fmla="*/ 696 w 756"/>
                <a:gd name="T47" fmla="*/ 138 h 336"/>
                <a:gd name="T48" fmla="*/ 676 w 756"/>
                <a:gd name="T49" fmla="*/ 146 h 336"/>
                <a:gd name="T50" fmla="*/ 656 w 756"/>
                <a:gd name="T51" fmla="*/ 166 h 336"/>
                <a:gd name="T52" fmla="*/ 634 w 756"/>
                <a:gd name="T53" fmla="*/ 206 h 336"/>
                <a:gd name="T54" fmla="*/ 624 w 756"/>
                <a:gd name="T55" fmla="*/ 232 h 336"/>
                <a:gd name="T56" fmla="*/ 594 w 756"/>
                <a:gd name="T57" fmla="*/ 272 h 336"/>
                <a:gd name="T58" fmla="*/ 558 w 756"/>
                <a:gd name="T59" fmla="*/ 304 h 336"/>
                <a:gd name="T60" fmla="*/ 518 w 756"/>
                <a:gd name="T61" fmla="*/ 324 h 336"/>
                <a:gd name="T62" fmla="*/ 476 w 756"/>
                <a:gd name="T63" fmla="*/ 334 h 336"/>
                <a:gd name="T64" fmla="*/ 432 w 756"/>
                <a:gd name="T65" fmla="*/ 336 h 336"/>
                <a:gd name="T66" fmla="*/ 394 w 756"/>
                <a:gd name="T67" fmla="*/ 330 h 336"/>
                <a:gd name="T68" fmla="*/ 358 w 756"/>
                <a:gd name="T69" fmla="*/ 314 h 336"/>
                <a:gd name="T70" fmla="*/ 344 w 756"/>
                <a:gd name="T71" fmla="*/ 302 h 336"/>
                <a:gd name="T72" fmla="*/ 296 w 756"/>
                <a:gd name="T73" fmla="*/ 270 h 336"/>
                <a:gd name="T74" fmla="*/ 258 w 756"/>
                <a:gd name="T75" fmla="*/ 260 h 336"/>
                <a:gd name="T76" fmla="*/ 226 w 756"/>
                <a:gd name="T77" fmla="*/ 268 h 336"/>
                <a:gd name="T78" fmla="*/ 194 w 756"/>
                <a:gd name="T79" fmla="*/ 288 h 336"/>
                <a:gd name="T80" fmla="*/ 176 w 756"/>
                <a:gd name="T81" fmla="*/ 300 h 336"/>
                <a:gd name="T82" fmla="*/ 140 w 756"/>
                <a:gd name="T83" fmla="*/ 308 h 336"/>
                <a:gd name="T84" fmla="*/ 106 w 756"/>
                <a:gd name="T85" fmla="*/ 300 h 336"/>
                <a:gd name="T86" fmla="*/ 80 w 756"/>
                <a:gd name="T87" fmla="*/ 282 h 336"/>
                <a:gd name="T88" fmla="*/ 72 w 756"/>
                <a:gd name="T89" fmla="*/ 268 h 336"/>
                <a:gd name="T90" fmla="*/ 64 w 756"/>
                <a:gd name="T91" fmla="*/ 258 h 336"/>
                <a:gd name="T92" fmla="*/ 38 w 756"/>
                <a:gd name="T93" fmla="*/ 246 h 336"/>
                <a:gd name="T94" fmla="*/ 12 w 756"/>
                <a:gd name="T95" fmla="*/ 240 h 336"/>
                <a:gd name="T96" fmla="*/ 2 w 756"/>
                <a:gd name="T97" fmla="*/ 232 h 336"/>
                <a:gd name="T98" fmla="*/ 0 w 756"/>
                <a:gd name="T99" fmla="*/ 224 h 336"/>
                <a:gd name="T100" fmla="*/ 2 w 756"/>
                <a:gd name="T101" fmla="*/ 208 h 336"/>
                <a:gd name="T102" fmla="*/ 6 w 756"/>
                <a:gd name="T103" fmla="*/ 198 h 336"/>
                <a:gd name="T104" fmla="*/ 18 w 756"/>
                <a:gd name="T105" fmla="*/ 184 h 336"/>
                <a:gd name="T106" fmla="*/ 38 w 756"/>
                <a:gd name="T107" fmla="*/ 172 h 336"/>
                <a:gd name="T108" fmla="*/ 66 w 756"/>
                <a:gd name="T109" fmla="*/ 164 h 336"/>
                <a:gd name="T110" fmla="*/ 88 w 756"/>
                <a:gd name="T111" fmla="*/ 162 h 336"/>
                <a:gd name="T112" fmla="*/ 92 w 756"/>
                <a:gd name="T113" fmla="*/ 162 h 336"/>
                <a:gd name="T114" fmla="*/ 116 w 756"/>
                <a:gd name="T115" fmla="*/ 154 h 336"/>
                <a:gd name="T116" fmla="*/ 136 w 756"/>
                <a:gd name="T117" fmla="*/ 136 h 336"/>
                <a:gd name="T118" fmla="*/ 146 w 756"/>
                <a:gd name="T119" fmla="*/ 122 h 336"/>
                <a:gd name="T120" fmla="*/ 168 w 756"/>
                <a:gd name="T121" fmla="*/ 78 h 336"/>
                <a:gd name="T122" fmla="*/ 186 w 756"/>
                <a:gd name="T123" fmla="*/ 54 h 336"/>
                <a:gd name="T124" fmla="*/ 212 w 756"/>
                <a:gd name="T125" fmla="*/ 3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6" h="336">
                  <a:moveTo>
                    <a:pt x="212" y="32"/>
                  </a:moveTo>
                  <a:lnTo>
                    <a:pt x="212" y="32"/>
                  </a:lnTo>
                  <a:lnTo>
                    <a:pt x="244" y="16"/>
                  </a:lnTo>
                  <a:lnTo>
                    <a:pt x="244" y="16"/>
                  </a:lnTo>
                  <a:lnTo>
                    <a:pt x="274" y="8"/>
                  </a:lnTo>
                  <a:lnTo>
                    <a:pt x="308" y="2"/>
                  </a:lnTo>
                  <a:lnTo>
                    <a:pt x="348" y="0"/>
                  </a:lnTo>
                  <a:lnTo>
                    <a:pt x="396" y="2"/>
                  </a:lnTo>
                  <a:lnTo>
                    <a:pt x="396" y="2"/>
                  </a:lnTo>
                  <a:lnTo>
                    <a:pt x="430" y="6"/>
                  </a:lnTo>
                  <a:lnTo>
                    <a:pt x="458" y="12"/>
                  </a:lnTo>
                  <a:lnTo>
                    <a:pt x="482" y="20"/>
                  </a:lnTo>
                  <a:lnTo>
                    <a:pt x="502" y="28"/>
                  </a:lnTo>
                  <a:lnTo>
                    <a:pt x="516" y="36"/>
                  </a:lnTo>
                  <a:lnTo>
                    <a:pt x="528" y="44"/>
                  </a:lnTo>
                  <a:lnTo>
                    <a:pt x="536" y="52"/>
                  </a:lnTo>
                  <a:lnTo>
                    <a:pt x="542" y="60"/>
                  </a:lnTo>
                  <a:lnTo>
                    <a:pt x="552" y="74"/>
                  </a:lnTo>
                  <a:lnTo>
                    <a:pt x="554" y="80"/>
                  </a:lnTo>
                  <a:lnTo>
                    <a:pt x="558" y="84"/>
                  </a:lnTo>
                  <a:lnTo>
                    <a:pt x="564" y="86"/>
                  </a:lnTo>
                  <a:lnTo>
                    <a:pt x="570" y="86"/>
                  </a:lnTo>
                  <a:lnTo>
                    <a:pt x="580" y="84"/>
                  </a:lnTo>
                  <a:lnTo>
                    <a:pt x="592" y="78"/>
                  </a:lnTo>
                  <a:lnTo>
                    <a:pt x="592" y="78"/>
                  </a:lnTo>
                  <a:lnTo>
                    <a:pt x="620" y="68"/>
                  </a:lnTo>
                  <a:lnTo>
                    <a:pt x="648" y="58"/>
                  </a:lnTo>
                  <a:lnTo>
                    <a:pt x="676" y="54"/>
                  </a:lnTo>
                  <a:lnTo>
                    <a:pt x="688" y="54"/>
                  </a:lnTo>
                  <a:lnTo>
                    <a:pt x="702" y="54"/>
                  </a:lnTo>
                  <a:lnTo>
                    <a:pt x="712" y="56"/>
                  </a:lnTo>
                  <a:lnTo>
                    <a:pt x="724" y="60"/>
                  </a:lnTo>
                  <a:lnTo>
                    <a:pt x="732" y="64"/>
                  </a:lnTo>
                  <a:lnTo>
                    <a:pt x="740" y="70"/>
                  </a:lnTo>
                  <a:lnTo>
                    <a:pt x="748" y="80"/>
                  </a:lnTo>
                  <a:lnTo>
                    <a:pt x="752" y="90"/>
                  </a:lnTo>
                  <a:lnTo>
                    <a:pt x="756" y="102"/>
                  </a:lnTo>
                  <a:lnTo>
                    <a:pt x="756" y="116"/>
                  </a:lnTo>
                  <a:lnTo>
                    <a:pt x="756" y="116"/>
                  </a:lnTo>
                  <a:lnTo>
                    <a:pt x="756" y="128"/>
                  </a:lnTo>
                  <a:lnTo>
                    <a:pt x="754" y="138"/>
                  </a:lnTo>
                  <a:lnTo>
                    <a:pt x="750" y="142"/>
                  </a:lnTo>
                  <a:lnTo>
                    <a:pt x="746" y="144"/>
                  </a:lnTo>
                  <a:lnTo>
                    <a:pt x="740" y="144"/>
                  </a:lnTo>
                  <a:lnTo>
                    <a:pt x="732" y="144"/>
                  </a:lnTo>
                  <a:lnTo>
                    <a:pt x="716" y="140"/>
                  </a:lnTo>
                  <a:lnTo>
                    <a:pt x="706" y="138"/>
                  </a:lnTo>
                  <a:lnTo>
                    <a:pt x="696" y="138"/>
                  </a:lnTo>
                  <a:lnTo>
                    <a:pt x="686" y="140"/>
                  </a:lnTo>
                  <a:lnTo>
                    <a:pt x="676" y="146"/>
                  </a:lnTo>
                  <a:lnTo>
                    <a:pt x="666" y="154"/>
                  </a:lnTo>
                  <a:lnTo>
                    <a:pt x="656" y="166"/>
                  </a:lnTo>
                  <a:lnTo>
                    <a:pt x="644" y="184"/>
                  </a:lnTo>
                  <a:lnTo>
                    <a:pt x="634" y="206"/>
                  </a:lnTo>
                  <a:lnTo>
                    <a:pt x="634" y="206"/>
                  </a:lnTo>
                  <a:lnTo>
                    <a:pt x="624" y="232"/>
                  </a:lnTo>
                  <a:lnTo>
                    <a:pt x="610" y="254"/>
                  </a:lnTo>
                  <a:lnTo>
                    <a:pt x="594" y="272"/>
                  </a:lnTo>
                  <a:lnTo>
                    <a:pt x="578" y="290"/>
                  </a:lnTo>
                  <a:lnTo>
                    <a:pt x="558" y="304"/>
                  </a:lnTo>
                  <a:lnTo>
                    <a:pt x="538" y="316"/>
                  </a:lnTo>
                  <a:lnTo>
                    <a:pt x="518" y="324"/>
                  </a:lnTo>
                  <a:lnTo>
                    <a:pt x="496" y="330"/>
                  </a:lnTo>
                  <a:lnTo>
                    <a:pt x="476" y="334"/>
                  </a:lnTo>
                  <a:lnTo>
                    <a:pt x="454" y="336"/>
                  </a:lnTo>
                  <a:lnTo>
                    <a:pt x="432" y="336"/>
                  </a:lnTo>
                  <a:lnTo>
                    <a:pt x="412" y="334"/>
                  </a:lnTo>
                  <a:lnTo>
                    <a:pt x="394" y="330"/>
                  </a:lnTo>
                  <a:lnTo>
                    <a:pt x="374" y="322"/>
                  </a:lnTo>
                  <a:lnTo>
                    <a:pt x="358" y="314"/>
                  </a:lnTo>
                  <a:lnTo>
                    <a:pt x="344" y="302"/>
                  </a:lnTo>
                  <a:lnTo>
                    <a:pt x="344" y="302"/>
                  </a:lnTo>
                  <a:lnTo>
                    <a:pt x="318" y="282"/>
                  </a:lnTo>
                  <a:lnTo>
                    <a:pt x="296" y="270"/>
                  </a:lnTo>
                  <a:lnTo>
                    <a:pt x="276" y="262"/>
                  </a:lnTo>
                  <a:lnTo>
                    <a:pt x="258" y="260"/>
                  </a:lnTo>
                  <a:lnTo>
                    <a:pt x="242" y="262"/>
                  </a:lnTo>
                  <a:lnTo>
                    <a:pt x="226" y="268"/>
                  </a:lnTo>
                  <a:lnTo>
                    <a:pt x="210" y="276"/>
                  </a:lnTo>
                  <a:lnTo>
                    <a:pt x="194" y="288"/>
                  </a:lnTo>
                  <a:lnTo>
                    <a:pt x="194" y="288"/>
                  </a:lnTo>
                  <a:lnTo>
                    <a:pt x="176" y="300"/>
                  </a:lnTo>
                  <a:lnTo>
                    <a:pt x="158" y="306"/>
                  </a:lnTo>
                  <a:lnTo>
                    <a:pt x="140" y="308"/>
                  </a:lnTo>
                  <a:lnTo>
                    <a:pt x="122" y="306"/>
                  </a:lnTo>
                  <a:lnTo>
                    <a:pt x="106" y="300"/>
                  </a:lnTo>
                  <a:lnTo>
                    <a:pt x="92" y="292"/>
                  </a:lnTo>
                  <a:lnTo>
                    <a:pt x="80" y="282"/>
                  </a:lnTo>
                  <a:lnTo>
                    <a:pt x="72" y="268"/>
                  </a:lnTo>
                  <a:lnTo>
                    <a:pt x="72" y="268"/>
                  </a:lnTo>
                  <a:lnTo>
                    <a:pt x="68" y="262"/>
                  </a:lnTo>
                  <a:lnTo>
                    <a:pt x="64" y="258"/>
                  </a:lnTo>
                  <a:lnTo>
                    <a:pt x="52" y="250"/>
                  </a:lnTo>
                  <a:lnTo>
                    <a:pt x="38" y="246"/>
                  </a:lnTo>
                  <a:lnTo>
                    <a:pt x="24" y="242"/>
                  </a:lnTo>
                  <a:lnTo>
                    <a:pt x="12" y="240"/>
                  </a:lnTo>
                  <a:lnTo>
                    <a:pt x="6" y="236"/>
                  </a:lnTo>
                  <a:lnTo>
                    <a:pt x="2" y="232"/>
                  </a:lnTo>
                  <a:lnTo>
                    <a:pt x="0" y="228"/>
                  </a:lnTo>
                  <a:lnTo>
                    <a:pt x="0" y="224"/>
                  </a:lnTo>
                  <a:lnTo>
                    <a:pt x="0" y="216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6" y="198"/>
                  </a:lnTo>
                  <a:lnTo>
                    <a:pt x="12" y="192"/>
                  </a:lnTo>
                  <a:lnTo>
                    <a:pt x="18" y="184"/>
                  </a:lnTo>
                  <a:lnTo>
                    <a:pt x="24" y="180"/>
                  </a:lnTo>
                  <a:lnTo>
                    <a:pt x="38" y="172"/>
                  </a:lnTo>
                  <a:lnTo>
                    <a:pt x="52" y="166"/>
                  </a:lnTo>
                  <a:lnTo>
                    <a:pt x="66" y="164"/>
                  </a:lnTo>
                  <a:lnTo>
                    <a:pt x="78" y="162"/>
                  </a:lnTo>
                  <a:lnTo>
                    <a:pt x="88" y="162"/>
                  </a:lnTo>
                  <a:lnTo>
                    <a:pt x="88" y="162"/>
                  </a:lnTo>
                  <a:lnTo>
                    <a:pt x="92" y="162"/>
                  </a:lnTo>
                  <a:lnTo>
                    <a:pt x="108" y="158"/>
                  </a:lnTo>
                  <a:lnTo>
                    <a:pt x="116" y="154"/>
                  </a:lnTo>
                  <a:lnTo>
                    <a:pt x="126" y="146"/>
                  </a:lnTo>
                  <a:lnTo>
                    <a:pt x="136" y="136"/>
                  </a:lnTo>
                  <a:lnTo>
                    <a:pt x="146" y="122"/>
                  </a:lnTo>
                  <a:lnTo>
                    <a:pt x="146" y="122"/>
                  </a:lnTo>
                  <a:lnTo>
                    <a:pt x="156" y="102"/>
                  </a:lnTo>
                  <a:lnTo>
                    <a:pt x="168" y="78"/>
                  </a:lnTo>
                  <a:lnTo>
                    <a:pt x="176" y="66"/>
                  </a:lnTo>
                  <a:lnTo>
                    <a:pt x="186" y="54"/>
                  </a:lnTo>
                  <a:lnTo>
                    <a:pt x="198" y="42"/>
                  </a:lnTo>
                  <a:lnTo>
                    <a:pt x="212" y="32"/>
                  </a:lnTo>
                  <a:lnTo>
                    <a:pt x="212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225" name="Freeform 11">
              <a:extLst>
                <a:ext uri="{FF2B5EF4-FFF2-40B4-BE49-F238E27FC236}">
                  <a16:creationId xmlns:a16="http://schemas.microsoft.com/office/drawing/2014/main" id="{618A7AFC-B984-703F-8895-B702C181E6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2975" y="1870075"/>
              <a:ext cx="952500" cy="409575"/>
            </a:xfrm>
            <a:custGeom>
              <a:avLst/>
              <a:gdLst>
                <a:gd name="T0" fmla="*/ 360 w 600"/>
                <a:gd name="T1" fmla="*/ 6 h 258"/>
                <a:gd name="T2" fmla="*/ 332 w 600"/>
                <a:gd name="T3" fmla="*/ 2 h 258"/>
                <a:gd name="T4" fmla="*/ 288 w 600"/>
                <a:gd name="T5" fmla="*/ 2 h 258"/>
                <a:gd name="T6" fmla="*/ 252 w 600"/>
                <a:gd name="T7" fmla="*/ 6 h 258"/>
                <a:gd name="T8" fmla="*/ 216 w 600"/>
                <a:gd name="T9" fmla="*/ 20 h 258"/>
                <a:gd name="T10" fmla="*/ 184 w 600"/>
                <a:gd name="T11" fmla="*/ 44 h 258"/>
                <a:gd name="T12" fmla="*/ 160 w 600"/>
                <a:gd name="T13" fmla="*/ 80 h 258"/>
                <a:gd name="T14" fmla="*/ 150 w 600"/>
                <a:gd name="T15" fmla="*/ 104 h 258"/>
                <a:gd name="T16" fmla="*/ 144 w 600"/>
                <a:gd name="T17" fmla="*/ 148 h 258"/>
                <a:gd name="T18" fmla="*/ 148 w 600"/>
                <a:gd name="T19" fmla="*/ 174 h 258"/>
                <a:gd name="T20" fmla="*/ 164 w 600"/>
                <a:gd name="T21" fmla="*/ 190 h 258"/>
                <a:gd name="T22" fmla="*/ 186 w 600"/>
                <a:gd name="T23" fmla="*/ 194 h 258"/>
                <a:gd name="T24" fmla="*/ 244 w 600"/>
                <a:gd name="T25" fmla="*/ 196 h 258"/>
                <a:gd name="T26" fmla="*/ 274 w 600"/>
                <a:gd name="T27" fmla="*/ 198 h 258"/>
                <a:gd name="T28" fmla="*/ 302 w 600"/>
                <a:gd name="T29" fmla="*/ 208 h 258"/>
                <a:gd name="T30" fmla="*/ 348 w 600"/>
                <a:gd name="T31" fmla="*/ 236 h 258"/>
                <a:gd name="T32" fmla="*/ 394 w 600"/>
                <a:gd name="T33" fmla="*/ 256 h 258"/>
                <a:gd name="T34" fmla="*/ 418 w 600"/>
                <a:gd name="T35" fmla="*/ 258 h 258"/>
                <a:gd name="T36" fmla="*/ 442 w 600"/>
                <a:gd name="T37" fmla="*/ 256 h 258"/>
                <a:gd name="T38" fmla="*/ 468 w 600"/>
                <a:gd name="T39" fmla="*/ 246 h 258"/>
                <a:gd name="T40" fmla="*/ 498 w 600"/>
                <a:gd name="T41" fmla="*/ 230 h 258"/>
                <a:gd name="T42" fmla="*/ 526 w 600"/>
                <a:gd name="T43" fmla="*/ 210 h 258"/>
                <a:gd name="T44" fmla="*/ 572 w 600"/>
                <a:gd name="T45" fmla="*/ 170 h 258"/>
                <a:gd name="T46" fmla="*/ 596 w 600"/>
                <a:gd name="T47" fmla="*/ 136 h 258"/>
                <a:gd name="T48" fmla="*/ 600 w 600"/>
                <a:gd name="T49" fmla="*/ 122 h 258"/>
                <a:gd name="T50" fmla="*/ 596 w 600"/>
                <a:gd name="T51" fmla="*/ 108 h 258"/>
                <a:gd name="T52" fmla="*/ 586 w 600"/>
                <a:gd name="T53" fmla="*/ 94 h 258"/>
                <a:gd name="T54" fmla="*/ 572 w 600"/>
                <a:gd name="T55" fmla="*/ 86 h 258"/>
                <a:gd name="T56" fmla="*/ 532 w 600"/>
                <a:gd name="T57" fmla="*/ 68 h 258"/>
                <a:gd name="T58" fmla="*/ 504 w 600"/>
                <a:gd name="T59" fmla="*/ 58 h 258"/>
                <a:gd name="T60" fmla="*/ 476 w 600"/>
                <a:gd name="T61" fmla="*/ 38 h 258"/>
                <a:gd name="T62" fmla="*/ 460 w 600"/>
                <a:gd name="T63" fmla="*/ 26 h 258"/>
                <a:gd name="T64" fmla="*/ 422 w 600"/>
                <a:gd name="T65" fmla="*/ 12 h 258"/>
                <a:gd name="T66" fmla="*/ 372 w 600"/>
                <a:gd name="T67" fmla="*/ 6 h 258"/>
                <a:gd name="T68" fmla="*/ 360 w 600"/>
                <a:gd name="T69" fmla="*/ 6 h 258"/>
                <a:gd name="T70" fmla="*/ 62 w 600"/>
                <a:gd name="T71" fmla="*/ 140 h 258"/>
                <a:gd name="T72" fmla="*/ 36 w 600"/>
                <a:gd name="T73" fmla="*/ 146 h 258"/>
                <a:gd name="T74" fmla="*/ 16 w 600"/>
                <a:gd name="T75" fmla="*/ 154 h 258"/>
                <a:gd name="T76" fmla="*/ 2 w 600"/>
                <a:gd name="T77" fmla="*/ 170 h 258"/>
                <a:gd name="T78" fmla="*/ 0 w 600"/>
                <a:gd name="T79" fmla="*/ 178 h 258"/>
                <a:gd name="T80" fmla="*/ 4 w 600"/>
                <a:gd name="T81" fmla="*/ 188 h 258"/>
                <a:gd name="T82" fmla="*/ 24 w 600"/>
                <a:gd name="T83" fmla="*/ 196 h 258"/>
                <a:gd name="T84" fmla="*/ 42 w 600"/>
                <a:gd name="T85" fmla="*/ 204 h 258"/>
                <a:gd name="T86" fmla="*/ 54 w 600"/>
                <a:gd name="T87" fmla="*/ 210 h 258"/>
                <a:gd name="T88" fmla="*/ 76 w 600"/>
                <a:gd name="T89" fmla="*/ 218 h 258"/>
                <a:gd name="T90" fmla="*/ 100 w 600"/>
                <a:gd name="T91" fmla="*/ 220 h 258"/>
                <a:gd name="T92" fmla="*/ 120 w 600"/>
                <a:gd name="T93" fmla="*/ 212 h 258"/>
                <a:gd name="T94" fmla="*/ 126 w 600"/>
                <a:gd name="T95" fmla="*/ 204 h 258"/>
                <a:gd name="T96" fmla="*/ 134 w 600"/>
                <a:gd name="T97" fmla="*/ 184 h 258"/>
                <a:gd name="T98" fmla="*/ 134 w 600"/>
                <a:gd name="T99" fmla="*/ 166 h 258"/>
                <a:gd name="T100" fmla="*/ 126 w 600"/>
                <a:gd name="T101" fmla="*/ 152 h 258"/>
                <a:gd name="T102" fmla="*/ 112 w 600"/>
                <a:gd name="T103" fmla="*/ 142 h 258"/>
                <a:gd name="T104" fmla="*/ 94 w 600"/>
                <a:gd name="T105" fmla="*/ 140 h 258"/>
                <a:gd name="T106" fmla="*/ 62 w 600"/>
                <a:gd name="T107" fmla="*/ 14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0" h="258">
                  <a:moveTo>
                    <a:pt x="360" y="6"/>
                  </a:moveTo>
                  <a:lnTo>
                    <a:pt x="360" y="6"/>
                  </a:lnTo>
                  <a:lnTo>
                    <a:pt x="352" y="4"/>
                  </a:lnTo>
                  <a:lnTo>
                    <a:pt x="332" y="2"/>
                  </a:lnTo>
                  <a:lnTo>
                    <a:pt x="304" y="0"/>
                  </a:lnTo>
                  <a:lnTo>
                    <a:pt x="288" y="2"/>
                  </a:lnTo>
                  <a:lnTo>
                    <a:pt x="270" y="2"/>
                  </a:lnTo>
                  <a:lnTo>
                    <a:pt x="252" y="6"/>
                  </a:lnTo>
                  <a:lnTo>
                    <a:pt x="234" y="12"/>
                  </a:lnTo>
                  <a:lnTo>
                    <a:pt x="216" y="20"/>
                  </a:lnTo>
                  <a:lnTo>
                    <a:pt x="200" y="30"/>
                  </a:lnTo>
                  <a:lnTo>
                    <a:pt x="184" y="44"/>
                  </a:lnTo>
                  <a:lnTo>
                    <a:pt x="172" y="60"/>
                  </a:lnTo>
                  <a:lnTo>
                    <a:pt x="160" y="80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46" y="128"/>
                  </a:lnTo>
                  <a:lnTo>
                    <a:pt x="144" y="148"/>
                  </a:lnTo>
                  <a:lnTo>
                    <a:pt x="144" y="164"/>
                  </a:lnTo>
                  <a:lnTo>
                    <a:pt x="148" y="174"/>
                  </a:lnTo>
                  <a:lnTo>
                    <a:pt x="156" y="184"/>
                  </a:lnTo>
                  <a:lnTo>
                    <a:pt x="164" y="190"/>
                  </a:lnTo>
                  <a:lnTo>
                    <a:pt x="174" y="192"/>
                  </a:lnTo>
                  <a:lnTo>
                    <a:pt x="186" y="194"/>
                  </a:lnTo>
                  <a:lnTo>
                    <a:pt x="214" y="196"/>
                  </a:lnTo>
                  <a:lnTo>
                    <a:pt x="244" y="196"/>
                  </a:lnTo>
                  <a:lnTo>
                    <a:pt x="260" y="196"/>
                  </a:lnTo>
                  <a:lnTo>
                    <a:pt x="274" y="198"/>
                  </a:lnTo>
                  <a:lnTo>
                    <a:pt x="288" y="202"/>
                  </a:lnTo>
                  <a:lnTo>
                    <a:pt x="302" y="208"/>
                  </a:lnTo>
                  <a:lnTo>
                    <a:pt x="302" y="208"/>
                  </a:lnTo>
                  <a:lnTo>
                    <a:pt x="348" y="236"/>
                  </a:lnTo>
                  <a:lnTo>
                    <a:pt x="372" y="248"/>
                  </a:lnTo>
                  <a:lnTo>
                    <a:pt x="394" y="256"/>
                  </a:lnTo>
                  <a:lnTo>
                    <a:pt x="406" y="258"/>
                  </a:lnTo>
                  <a:lnTo>
                    <a:pt x="418" y="258"/>
                  </a:lnTo>
                  <a:lnTo>
                    <a:pt x="430" y="258"/>
                  </a:lnTo>
                  <a:lnTo>
                    <a:pt x="442" y="256"/>
                  </a:lnTo>
                  <a:lnTo>
                    <a:pt x="456" y="252"/>
                  </a:lnTo>
                  <a:lnTo>
                    <a:pt x="468" y="246"/>
                  </a:lnTo>
                  <a:lnTo>
                    <a:pt x="484" y="240"/>
                  </a:lnTo>
                  <a:lnTo>
                    <a:pt x="498" y="230"/>
                  </a:lnTo>
                  <a:lnTo>
                    <a:pt x="498" y="230"/>
                  </a:lnTo>
                  <a:lnTo>
                    <a:pt x="526" y="210"/>
                  </a:lnTo>
                  <a:lnTo>
                    <a:pt x="552" y="190"/>
                  </a:lnTo>
                  <a:lnTo>
                    <a:pt x="572" y="170"/>
                  </a:lnTo>
                  <a:lnTo>
                    <a:pt x="586" y="154"/>
                  </a:lnTo>
                  <a:lnTo>
                    <a:pt x="596" y="136"/>
                  </a:lnTo>
                  <a:lnTo>
                    <a:pt x="598" y="128"/>
                  </a:lnTo>
                  <a:lnTo>
                    <a:pt x="600" y="122"/>
                  </a:lnTo>
                  <a:lnTo>
                    <a:pt x="598" y="114"/>
                  </a:lnTo>
                  <a:lnTo>
                    <a:pt x="596" y="108"/>
                  </a:lnTo>
                  <a:lnTo>
                    <a:pt x="592" y="100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2" y="86"/>
                  </a:lnTo>
                  <a:lnTo>
                    <a:pt x="558" y="78"/>
                  </a:lnTo>
                  <a:lnTo>
                    <a:pt x="532" y="68"/>
                  </a:lnTo>
                  <a:lnTo>
                    <a:pt x="518" y="64"/>
                  </a:lnTo>
                  <a:lnTo>
                    <a:pt x="504" y="58"/>
                  </a:lnTo>
                  <a:lnTo>
                    <a:pt x="490" y="50"/>
                  </a:lnTo>
                  <a:lnTo>
                    <a:pt x="476" y="38"/>
                  </a:lnTo>
                  <a:lnTo>
                    <a:pt x="476" y="38"/>
                  </a:lnTo>
                  <a:lnTo>
                    <a:pt x="460" y="26"/>
                  </a:lnTo>
                  <a:lnTo>
                    <a:pt x="442" y="18"/>
                  </a:lnTo>
                  <a:lnTo>
                    <a:pt x="422" y="12"/>
                  </a:lnTo>
                  <a:lnTo>
                    <a:pt x="402" y="8"/>
                  </a:lnTo>
                  <a:lnTo>
                    <a:pt x="372" y="6"/>
                  </a:lnTo>
                  <a:lnTo>
                    <a:pt x="360" y="6"/>
                  </a:lnTo>
                  <a:lnTo>
                    <a:pt x="360" y="6"/>
                  </a:lnTo>
                  <a:close/>
                  <a:moveTo>
                    <a:pt x="62" y="140"/>
                  </a:moveTo>
                  <a:lnTo>
                    <a:pt x="62" y="140"/>
                  </a:lnTo>
                  <a:lnTo>
                    <a:pt x="54" y="142"/>
                  </a:lnTo>
                  <a:lnTo>
                    <a:pt x="36" y="146"/>
                  </a:lnTo>
                  <a:lnTo>
                    <a:pt x="24" y="150"/>
                  </a:lnTo>
                  <a:lnTo>
                    <a:pt x="16" y="154"/>
                  </a:lnTo>
                  <a:lnTo>
                    <a:pt x="8" y="162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4" y="188"/>
                  </a:lnTo>
                  <a:lnTo>
                    <a:pt x="8" y="190"/>
                  </a:lnTo>
                  <a:lnTo>
                    <a:pt x="24" y="196"/>
                  </a:lnTo>
                  <a:lnTo>
                    <a:pt x="34" y="198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54" y="210"/>
                  </a:lnTo>
                  <a:lnTo>
                    <a:pt x="64" y="216"/>
                  </a:lnTo>
                  <a:lnTo>
                    <a:pt x="76" y="218"/>
                  </a:lnTo>
                  <a:lnTo>
                    <a:pt x="88" y="220"/>
                  </a:lnTo>
                  <a:lnTo>
                    <a:pt x="100" y="220"/>
                  </a:lnTo>
                  <a:lnTo>
                    <a:pt x="110" y="218"/>
                  </a:lnTo>
                  <a:lnTo>
                    <a:pt x="120" y="212"/>
                  </a:lnTo>
                  <a:lnTo>
                    <a:pt x="126" y="204"/>
                  </a:lnTo>
                  <a:lnTo>
                    <a:pt x="126" y="204"/>
                  </a:lnTo>
                  <a:lnTo>
                    <a:pt x="132" y="194"/>
                  </a:lnTo>
                  <a:lnTo>
                    <a:pt x="134" y="184"/>
                  </a:lnTo>
                  <a:lnTo>
                    <a:pt x="134" y="174"/>
                  </a:lnTo>
                  <a:lnTo>
                    <a:pt x="134" y="166"/>
                  </a:lnTo>
                  <a:lnTo>
                    <a:pt x="132" y="158"/>
                  </a:lnTo>
                  <a:lnTo>
                    <a:pt x="126" y="152"/>
                  </a:lnTo>
                  <a:lnTo>
                    <a:pt x="120" y="146"/>
                  </a:lnTo>
                  <a:lnTo>
                    <a:pt x="112" y="142"/>
                  </a:lnTo>
                  <a:lnTo>
                    <a:pt x="112" y="142"/>
                  </a:lnTo>
                  <a:lnTo>
                    <a:pt x="94" y="140"/>
                  </a:lnTo>
                  <a:lnTo>
                    <a:pt x="78" y="138"/>
                  </a:lnTo>
                  <a:lnTo>
                    <a:pt x="62" y="140"/>
                  </a:lnTo>
                  <a:lnTo>
                    <a:pt x="62" y="1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226" name="Freeform 12">
              <a:extLst>
                <a:ext uri="{FF2B5EF4-FFF2-40B4-BE49-F238E27FC236}">
                  <a16:creationId xmlns:a16="http://schemas.microsoft.com/office/drawing/2014/main" id="{62FF7136-09FC-26C4-CC4C-796BBB887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350" y="2012950"/>
              <a:ext cx="1479550" cy="482600"/>
            </a:xfrm>
            <a:custGeom>
              <a:avLst/>
              <a:gdLst>
                <a:gd name="T0" fmla="*/ 932 w 932"/>
                <a:gd name="T1" fmla="*/ 14 h 304"/>
                <a:gd name="T2" fmla="*/ 930 w 932"/>
                <a:gd name="T3" fmla="*/ 40 h 304"/>
                <a:gd name="T4" fmla="*/ 906 w 932"/>
                <a:gd name="T5" fmla="*/ 84 h 304"/>
                <a:gd name="T6" fmla="*/ 848 w 932"/>
                <a:gd name="T7" fmla="*/ 120 h 304"/>
                <a:gd name="T8" fmla="*/ 798 w 932"/>
                <a:gd name="T9" fmla="*/ 130 h 304"/>
                <a:gd name="T10" fmla="*/ 772 w 932"/>
                <a:gd name="T11" fmla="*/ 188 h 304"/>
                <a:gd name="T12" fmla="*/ 728 w 932"/>
                <a:gd name="T13" fmla="*/ 238 h 304"/>
                <a:gd name="T14" fmla="*/ 666 w 932"/>
                <a:gd name="T15" fmla="*/ 274 h 304"/>
                <a:gd name="T16" fmla="*/ 592 w 932"/>
                <a:gd name="T17" fmla="*/ 296 h 304"/>
                <a:gd name="T18" fmla="*/ 510 w 932"/>
                <a:gd name="T19" fmla="*/ 304 h 304"/>
                <a:gd name="T20" fmla="*/ 456 w 932"/>
                <a:gd name="T21" fmla="*/ 298 h 304"/>
                <a:gd name="T22" fmla="*/ 388 w 932"/>
                <a:gd name="T23" fmla="*/ 282 h 304"/>
                <a:gd name="T24" fmla="*/ 328 w 932"/>
                <a:gd name="T25" fmla="*/ 254 h 304"/>
                <a:gd name="T26" fmla="*/ 294 w 932"/>
                <a:gd name="T27" fmla="*/ 248 h 304"/>
                <a:gd name="T28" fmla="*/ 246 w 932"/>
                <a:gd name="T29" fmla="*/ 254 h 304"/>
                <a:gd name="T30" fmla="*/ 192 w 932"/>
                <a:gd name="T31" fmla="*/ 244 h 304"/>
                <a:gd name="T32" fmla="*/ 152 w 932"/>
                <a:gd name="T33" fmla="*/ 226 h 304"/>
                <a:gd name="T34" fmla="*/ 102 w 932"/>
                <a:gd name="T35" fmla="*/ 184 h 304"/>
                <a:gd name="T36" fmla="*/ 78 w 932"/>
                <a:gd name="T37" fmla="*/ 182 h 304"/>
                <a:gd name="T38" fmla="*/ 52 w 932"/>
                <a:gd name="T39" fmla="*/ 176 h 304"/>
                <a:gd name="T40" fmla="*/ 22 w 932"/>
                <a:gd name="T41" fmla="*/ 156 h 304"/>
                <a:gd name="T42" fmla="*/ 4 w 932"/>
                <a:gd name="T43" fmla="*/ 130 h 304"/>
                <a:gd name="T44" fmla="*/ 0 w 932"/>
                <a:gd name="T45" fmla="*/ 110 h 304"/>
                <a:gd name="T46" fmla="*/ 28 w 932"/>
                <a:gd name="T47" fmla="*/ 136 h 304"/>
                <a:gd name="T48" fmla="*/ 64 w 932"/>
                <a:gd name="T49" fmla="*/ 146 h 304"/>
                <a:gd name="T50" fmla="*/ 102 w 932"/>
                <a:gd name="T51" fmla="*/ 144 h 304"/>
                <a:gd name="T52" fmla="*/ 138 w 932"/>
                <a:gd name="T53" fmla="*/ 150 h 304"/>
                <a:gd name="T54" fmla="*/ 154 w 932"/>
                <a:gd name="T55" fmla="*/ 174 h 304"/>
                <a:gd name="T56" fmla="*/ 168 w 932"/>
                <a:gd name="T57" fmla="*/ 194 h 304"/>
                <a:gd name="T58" fmla="*/ 210 w 932"/>
                <a:gd name="T59" fmla="*/ 214 h 304"/>
                <a:gd name="T60" fmla="*/ 276 w 932"/>
                <a:gd name="T61" fmla="*/ 206 h 304"/>
                <a:gd name="T62" fmla="*/ 318 w 932"/>
                <a:gd name="T63" fmla="*/ 184 h 304"/>
                <a:gd name="T64" fmla="*/ 344 w 932"/>
                <a:gd name="T65" fmla="*/ 172 h 304"/>
                <a:gd name="T66" fmla="*/ 368 w 932"/>
                <a:gd name="T67" fmla="*/ 176 h 304"/>
                <a:gd name="T68" fmla="*/ 450 w 932"/>
                <a:gd name="T69" fmla="*/ 232 h 304"/>
                <a:gd name="T70" fmla="*/ 498 w 932"/>
                <a:gd name="T71" fmla="*/ 258 h 304"/>
                <a:gd name="T72" fmla="*/ 556 w 932"/>
                <a:gd name="T73" fmla="*/ 270 h 304"/>
                <a:gd name="T74" fmla="*/ 620 w 932"/>
                <a:gd name="T75" fmla="*/ 264 h 304"/>
                <a:gd name="T76" fmla="*/ 684 w 932"/>
                <a:gd name="T77" fmla="*/ 242 h 304"/>
                <a:gd name="T78" fmla="*/ 738 w 932"/>
                <a:gd name="T79" fmla="*/ 202 h 304"/>
                <a:gd name="T80" fmla="*/ 776 w 932"/>
                <a:gd name="T81" fmla="*/ 142 h 304"/>
                <a:gd name="T82" fmla="*/ 802 w 932"/>
                <a:gd name="T83" fmla="*/ 84 h 304"/>
                <a:gd name="T84" fmla="*/ 818 w 932"/>
                <a:gd name="T85" fmla="*/ 70 h 304"/>
                <a:gd name="T86" fmla="*/ 844 w 932"/>
                <a:gd name="T87" fmla="*/ 72 h 304"/>
                <a:gd name="T88" fmla="*/ 874 w 932"/>
                <a:gd name="T89" fmla="*/ 62 h 304"/>
                <a:gd name="T90" fmla="*/ 894 w 932"/>
                <a:gd name="T91" fmla="*/ 48 h 304"/>
                <a:gd name="T92" fmla="*/ 930 w 932"/>
                <a:gd name="T9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32" h="304">
                  <a:moveTo>
                    <a:pt x="930" y="0"/>
                  </a:moveTo>
                  <a:lnTo>
                    <a:pt x="930" y="0"/>
                  </a:lnTo>
                  <a:lnTo>
                    <a:pt x="932" y="14"/>
                  </a:lnTo>
                  <a:lnTo>
                    <a:pt x="932" y="30"/>
                  </a:lnTo>
                  <a:lnTo>
                    <a:pt x="932" y="30"/>
                  </a:lnTo>
                  <a:lnTo>
                    <a:pt x="930" y="40"/>
                  </a:lnTo>
                  <a:lnTo>
                    <a:pt x="928" y="50"/>
                  </a:lnTo>
                  <a:lnTo>
                    <a:pt x="918" y="68"/>
                  </a:lnTo>
                  <a:lnTo>
                    <a:pt x="906" y="84"/>
                  </a:lnTo>
                  <a:lnTo>
                    <a:pt x="890" y="100"/>
                  </a:lnTo>
                  <a:lnTo>
                    <a:pt x="870" y="112"/>
                  </a:lnTo>
                  <a:lnTo>
                    <a:pt x="848" y="120"/>
                  </a:lnTo>
                  <a:lnTo>
                    <a:pt x="824" y="126"/>
                  </a:lnTo>
                  <a:lnTo>
                    <a:pt x="798" y="130"/>
                  </a:lnTo>
                  <a:lnTo>
                    <a:pt x="798" y="130"/>
                  </a:lnTo>
                  <a:lnTo>
                    <a:pt x="792" y="150"/>
                  </a:lnTo>
                  <a:lnTo>
                    <a:pt x="784" y="170"/>
                  </a:lnTo>
                  <a:lnTo>
                    <a:pt x="772" y="188"/>
                  </a:lnTo>
                  <a:lnTo>
                    <a:pt x="760" y="206"/>
                  </a:lnTo>
                  <a:lnTo>
                    <a:pt x="744" y="222"/>
                  </a:lnTo>
                  <a:lnTo>
                    <a:pt x="728" y="238"/>
                  </a:lnTo>
                  <a:lnTo>
                    <a:pt x="708" y="252"/>
                  </a:lnTo>
                  <a:lnTo>
                    <a:pt x="688" y="264"/>
                  </a:lnTo>
                  <a:lnTo>
                    <a:pt x="666" y="274"/>
                  </a:lnTo>
                  <a:lnTo>
                    <a:pt x="642" y="284"/>
                  </a:lnTo>
                  <a:lnTo>
                    <a:pt x="618" y="292"/>
                  </a:lnTo>
                  <a:lnTo>
                    <a:pt x="592" y="296"/>
                  </a:lnTo>
                  <a:lnTo>
                    <a:pt x="566" y="302"/>
                  </a:lnTo>
                  <a:lnTo>
                    <a:pt x="538" y="304"/>
                  </a:lnTo>
                  <a:lnTo>
                    <a:pt x="510" y="304"/>
                  </a:lnTo>
                  <a:lnTo>
                    <a:pt x="480" y="302"/>
                  </a:lnTo>
                  <a:lnTo>
                    <a:pt x="480" y="302"/>
                  </a:lnTo>
                  <a:lnTo>
                    <a:pt x="456" y="298"/>
                  </a:lnTo>
                  <a:lnTo>
                    <a:pt x="432" y="294"/>
                  </a:lnTo>
                  <a:lnTo>
                    <a:pt x="410" y="288"/>
                  </a:lnTo>
                  <a:lnTo>
                    <a:pt x="388" y="282"/>
                  </a:lnTo>
                  <a:lnTo>
                    <a:pt x="366" y="272"/>
                  </a:lnTo>
                  <a:lnTo>
                    <a:pt x="346" y="264"/>
                  </a:lnTo>
                  <a:lnTo>
                    <a:pt x="328" y="254"/>
                  </a:lnTo>
                  <a:lnTo>
                    <a:pt x="310" y="242"/>
                  </a:lnTo>
                  <a:lnTo>
                    <a:pt x="310" y="242"/>
                  </a:lnTo>
                  <a:lnTo>
                    <a:pt x="294" y="248"/>
                  </a:lnTo>
                  <a:lnTo>
                    <a:pt x="280" y="250"/>
                  </a:lnTo>
                  <a:lnTo>
                    <a:pt x="262" y="252"/>
                  </a:lnTo>
                  <a:lnTo>
                    <a:pt x="246" y="254"/>
                  </a:lnTo>
                  <a:lnTo>
                    <a:pt x="228" y="252"/>
                  </a:lnTo>
                  <a:lnTo>
                    <a:pt x="210" y="248"/>
                  </a:lnTo>
                  <a:lnTo>
                    <a:pt x="192" y="244"/>
                  </a:lnTo>
                  <a:lnTo>
                    <a:pt x="174" y="236"/>
                  </a:lnTo>
                  <a:lnTo>
                    <a:pt x="174" y="236"/>
                  </a:lnTo>
                  <a:lnTo>
                    <a:pt x="152" y="226"/>
                  </a:lnTo>
                  <a:lnTo>
                    <a:pt x="134" y="214"/>
                  </a:lnTo>
                  <a:lnTo>
                    <a:pt x="116" y="198"/>
                  </a:lnTo>
                  <a:lnTo>
                    <a:pt x="102" y="184"/>
                  </a:lnTo>
                  <a:lnTo>
                    <a:pt x="102" y="184"/>
                  </a:lnTo>
                  <a:lnTo>
                    <a:pt x="90" y="184"/>
                  </a:lnTo>
                  <a:lnTo>
                    <a:pt x="78" y="182"/>
                  </a:lnTo>
                  <a:lnTo>
                    <a:pt x="64" y="180"/>
                  </a:lnTo>
                  <a:lnTo>
                    <a:pt x="52" y="176"/>
                  </a:lnTo>
                  <a:lnTo>
                    <a:pt x="52" y="176"/>
                  </a:lnTo>
                  <a:lnTo>
                    <a:pt x="40" y="170"/>
                  </a:lnTo>
                  <a:lnTo>
                    <a:pt x="30" y="164"/>
                  </a:lnTo>
                  <a:lnTo>
                    <a:pt x="22" y="156"/>
                  </a:lnTo>
                  <a:lnTo>
                    <a:pt x="14" y="148"/>
                  </a:lnTo>
                  <a:lnTo>
                    <a:pt x="8" y="138"/>
                  </a:lnTo>
                  <a:lnTo>
                    <a:pt x="4" y="130"/>
                  </a:lnTo>
                  <a:lnTo>
                    <a:pt x="0" y="12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12" y="124"/>
                  </a:lnTo>
                  <a:lnTo>
                    <a:pt x="20" y="130"/>
                  </a:lnTo>
                  <a:lnTo>
                    <a:pt x="28" y="136"/>
                  </a:lnTo>
                  <a:lnTo>
                    <a:pt x="38" y="140"/>
                  </a:lnTo>
                  <a:lnTo>
                    <a:pt x="50" y="144"/>
                  </a:lnTo>
                  <a:lnTo>
                    <a:pt x="64" y="146"/>
                  </a:lnTo>
                  <a:lnTo>
                    <a:pt x="78" y="146"/>
                  </a:lnTo>
                  <a:lnTo>
                    <a:pt x="78" y="146"/>
                  </a:lnTo>
                  <a:lnTo>
                    <a:pt x="102" y="144"/>
                  </a:lnTo>
                  <a:lnTo>
                    <a:pt x="118" y="146"/>
                  </a:lnTo>
                  <a:lnTo>
                    <a:pt x="130" y="146"/>
                  </a:lnTo>
                  <a:lnTo>
                    <a:pt x="138" y="150"/>
                  </a:lnTo>
                  <a:lnTo>
                    <a:pt x="144" y="156"/>
                  </a:lnTo>
                  <a:lnTo>
                    <a:pt x="148" y="164"/>
                  </a:lnTo>
                  <a:lnTo>
                    <a:pt x="154" y="174"/>
                  </a:lnTo>
                  <a:lnTo>
                    <a:pt x="162" y="188"/>
                  </a:lnTo>
                  <a:lnTo>
                    <a:pt x="162" y="188"/>
                  </a:lnTo>
                  <a:lnTo>
                    <a:pt x="168" y="194"/>
                  </a:lnTo>
                  <a:lnTo>
                    <a:pt x="176" y="200"/>
                  </a:lnTo>
                  <a:lnTo>
                    <a:pt x="192" y="208"/>
                  </a:lnTo>
                  <a:lnTo>
                    <a:pt x="210" y="214"/>
                  </a:lnTo>
                  <a:lnTo>
                    <a:pt x="232" y="214"/>
                  </a:lnTo>
                  <a:lnTo>
                    <a:pt x="254" y="212"/>
                  </a:lnTo>
                  <a:lnTo>
                    <a:pt x="276" y="206"/>
                  </a:lnTo>
                  <a:lnTo>
                    <a:pt x="298" y="198"/>
                  </a:lnTo>
                  <a:lnTo>
                    <a:pt x="318" y="184"/>
                  </a:lnTo>
                  <a:lnTo>
                    <a:pt x="318" y="184"/>
                  </a:lnTo>
                  <a:lnTo>
                    <a:pt x="326" y="178"/>
                  </a:lnTo>
                  <a:lnTo>
                    <a:pt x="334" y="174"/>
                  </a:lnTo>
                  <a:lnTo>
                    <a:pt x="344" y="172"/>
                  </a:lnTo>
                  <a:lnTo>
                    <a:pt x="352" y="172"/>
                  </a:lnTo>
                  <a:lnTo>
                    <a:pt x="360" y="172"/>
                  </a:lnTo>
                  <a:lnTo>
                    <a:pt x="368" y="176"/>
                  </a:lnTo>
                  <a:lnTo>
                    <a:pt x="384" y="184"/>
                  </a:lnTo>
                  <a:lnTo>
                    <a:pt x="424" y="214"/>
                  </a:lnTo>
                  <a:lnTo>
                    <a:pt x="450" y="232"/>
                  </a:lnTo>
                  <a:lnTo>
                    <a:pt x="480" y="250"/>
                  </a:lnTo>
                  <a:lnTo>
                    <a:pt x="480" y="250"/>
                  </a:lnTo>
                  <a:lnTo>
                    <a:pt x="498" y="258"/>
                  </a:lnTo>
                  <a:lnTo>
                    <a:pt x="516" y="264"/>
                  </a:lnTo>
                  <a:lnTo>
                    <a:pt x="536" y="268"/>
                  </a:lnTo>
                  <a:lnTo>
                    <a:pt x="556" y="270"/>
                  </a:lnTo>
                  <a:lnTo>
                    <a:pt x="578" y="270"/>
                  </a:lnTo>
                  <a:lnTo>
                    <a:pt x="598" y="268"/>
                  </a:lnTo>
                  <a:lnTo>
                    <a:pt x="620" y="264"/>
                  </a:lnTo>
                  <a:lnTo>
                    <a:pt x="642" y="260"/>
                  </a:lnTo>
                  <a:lnTo>
                    <a:pt x="664" y="252"/>
                  </a:lnTo>
                  <a:lnTo>
                    <a:pt x="684" y="242"/>
                  </a:lnTo>
                  <a:lnTo>
                    <a:pt x="702" y="230"/>
                  </a:lnTo>
                  <a:lnTo>
                    <a:pt x="720" y="216"/>
                  </a:lnTo>
                  <a:lnTo>
                    <a:pt x="738" y="202"/>
                  </a:lnTo>
                  <a:lnTo>
                    <a:pt x="752" y="184"/>
                  </a:lnTo>
                  <a:lnTo>
                    <a:pt x="766" y="164"/>
                  </a:lnTo>
                  <a:lnTo>
                    <a:pt x="776" y="142"/>
                  </a:lnTo>
                  <a:lnTo>
                    <a:pt x="776" y="142"/>
                  </a:lnTo>
                  <a:lnTo>
                    <a:pt x="792" y="106"/>
                  </a:lnTo>
                  <a:lnTo>
                    <a:pt x="802" y="84"/>
                  </a:lnTo>
                  <a:lnTo>
                    <a:pt x="810" y="74"/>
                  </a:lnTo>
                  <a:lnTo>
                    <a:pt x="814" y="70"/>
                  </a:lnTo>
                  <a:lnTo>
                    <a:pt x="818" y="70"/>
                  </a:lnTo>
                  <a:lnTo>
                    <a:pt x="826" y="72"/>
                  </a:lnTo>
                  <a:lnTo>
                    <a:pt x="838" y="72"/>
                  </a:lnTo>
                  <a:lnTo>
                    <a:pt x="844" y="72"/>
                  </a:lnTo>
                  <a:lnTo>
                    <a:pt x="852" y="70"/>
                  </a:lnTo>
                  <a:lnTo>
                    <a:pt x="862" y="68"/>
                  </a:lnTo>
                  <a:lnTo>
                    <a:pt x="874" y="62"/>
                  </a:lnTo>
                  <a:lnTo>
                    <a:pt x="874" y="62"/>
                  </a:lnTo>
                  <a:lnTo>
                    <a:pt x="886" y="56"/>
                  </a:lnTo>
                  <a:lnTo>
                    <a:pt x="894" y="48"/>
                  </a:lnTo>
                  <a:lnTo>
                    <a:pt x="910" y="32"/>
                  </a:lnTo>
                  <a:lnTo>
                    <a:pt x="922" y="16"/>
                  </a:lnTo>
                  <a:lnTo>
                    <a:pt x="930" y="0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</p:grpSp>
      <p:sp>
        <p:nvSpPr>
          <p:cNvPr id="29" name="Graphic 16">
            <a:extLst>
              <a:ext uri="{FF2B5EF4-FFF2-40B4-BE49-F238E27FC236}">
                <a16:creationId xmlns:a16="http://schemas.microsoft.com/office/drawing/2014/main" id="{E493C43D-6F56-C4FF-5597-7487B6769F46}"/>
              </a:ext>
            </a:extLst>
          </p:cNvPr>
          <p:cNvSpPr/>
          <p:nvPr/>
        </p:nvSpPr>
        <p:spPr>
          <a:xfrm>
            <a:off x="8587377" y="1852962"/>
            <a:ext cx="531673" cy="1413148"/>
          </a:xfrm>
          <a:custGeom>
            <a:avLst/>
            <a:gdLst>
              <a:gd name="connsiteX0" fmla="*/ 482867 w 531673"/>
              <a:gd name="connsiteY0" fmla="*/ -105 h 1413148"/>
              <a:gd name="connsiteX1" fmla="*/ 435922 w 531673"/>
              <a:gd name="connsiteY1" fmla="*/ 38027 h 1413148"/>
              <a:gd name="connsiteX2" fmla="*/ 9894 w 531673"/>
              <a:gd name="connsiteY2" fmla="*/ 38027 h 1413148"/>
              <a:gd name="connsiteX3" fmla="*/ -40 w 531673"/>
              <a:gd name="connsiteY3" fmla="*/ 47961 h 1413148"/>
              <a:gd name="connsiteX4" fmla="*/ -40 w 531673"/>
              <a:gd name="connsiteY4" fmla="*/ 1413043 h 1413148"/>
              <a:gd name="connsiteX5" fmla="*/ 19988 w 531673"/>
              <a:gd name="connsiteY5" fmla="*/ 1413043 h 1413148"/>
              <a:gd name="connsiteX6" fmla="*/ 19988 w 531673"/>
              <a:gd name="connsiteY6" fmla="*/ 58055 h 1413148"/>
              <a:gd name="connsiteX7" fmla="*/ 436563 w 531673"/>
              <a:gd name="connsiteY7" fmla="*/ 58055 h 1413148"/>
              <a:gd name="connsiteX8" fmla="*/ 493651 w 531673"/>
              <a:gd name="connsiteY8" fmla="*/ 94954 h 1413148"/>
              <a:gd name="connsiteX9" fmla="*/ 530552 w 531673"/>
              <a:gd name="connsiteY9" fmla="*/ 37867 h 1413148"/>
              <a:gd name="connsiteX10" fmla="*/ 483508 w 531673"/>
              <a:gd name="connsiteY10" fmla="*/ -105 h 141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1673" h="1413148">
                <a:moveTo>
                  <a:pt x="482867" y="-105"/>
                </a:moveTo>
                <a:cubicBezTo>
                  <a:pt x="460181" y="-73"/>
                  <a:pt x="440610" y="15837"/>
                  <a:pt x="435922" y="38027"/>
                </a:cubicBezTo>
                <a:lnTo>
                  <a:pt x="9894" y="38027"/>
                </a:lnTo>
                <a:cubicBezTo>
                  <a:pt x="4408" y="38027"/>
                  <a:pt x="-40" y="42481"/>
                  <a:pt x="-40" y="47961"/>
                </a:cubicBezTo>
                <a:lnTo>
                  <a:pt x="-40" y="1413043"/>
                </a:lnTo>
                <a:lnTo>
                  <a:pt x="19988" y="1413043"/>
                </a:lnTo>
                <a:lnTo>
                  <a:pt x="19988" y="58055"/>
                </a:lnTo>
                <a:lnTo>
                  <a:pt x="436563" y="58055"/>
                </a:lnTo>
                <a:cubicBezTo>
                  <a:pt x="442137" y="84011"/>
                  <a:pt x="467697" y="100529"/>
                  <a:pt x="493651" y="94954"/>
                </a:cubicBezTo>
                <a:cubicBezTo>
                  <a:pt x="519605" y="89378"/>
                  <a:pt x="536126" y="63823"/>
                  <a:pt x="530552" y="37867"/>
                </a:cubicBezTo>
                <a:cubicBezTo>
                  <a:pt x="525790" y="15693"/>
                  <a:pt x="506182" y="-121"/>
                  <a:pt x="483508" y="-105"/>
                </a:cubicBezTo>
                <a:close/>
              </a:path>
            </a:pathLst>
          </a:custGeom>
          <a:solidFill>
            <a:schemeClr val="accent1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000" dirty="0">
              <a:latin typeface="Quicksand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A83DAB-86ED-9E92-6283-BC5B83B58B4B}"/>
              </a:ext>
            </a:extLst>
          </p:cNvPr>
          <p:cNvSpPr txBox="1"/>
          <p:nvPr/>
        </p:nvSpPr>
        <p:spPr>
          <a:xfrm>
            <a:off x="9115136" y="2300493"/>
            <a:ext cx="24598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Montserrat Light" pitchFamily="2" charset="0"/>
              </a:rPr>
              <a:t>Weather API limits the frequency of requests.</a:t>
            </a:r>
            <a:endParaRPr lang="en-US" sz="1600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EC0C4-AEE8-940B-691C-34260A84B1A0}"/>
              </a:ext>
            </a:extLst>
          </p:cNvPr>
          <p:cNvSpPr txBox="1"/>
          <p:nvPr/>
        </p:nvSpPr>
        <p:spPr>
          <a:xfrm>
            <a:off x="9115135" y="1735724"/>
            <a:ext cx="1706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Quicksand" pitchFamily="2" charset="0"/>
              </a:rPr>
              <a:t>API Rate Limiting</a:t>
            </a:r>
            <a:endParaRPr lang="en-US" b="1" dirty="0">
              <a:solidFill>
                <a:schemeClr val="bg1"/>
              </a:solidFill>
              <a:latin typeface="Quicksand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08206E-5B97-DE4B-A14A-AE3C8F2E00CF}"/>
              </a:ext>
            </a:extLst>
          </p:cNvPr>
          <p:cNvSpPr/>
          <p:nvPr/>
        </p:nvSpPr>
        <p:spPr bwMode="auto">
          <a:xfrm>
            <a:off x="9218454" y="1651824"/>
            <a:ext cx="509587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 dirty="0">
              <a:latin typeface="Quicksand" pitchFamily="2" charset="0"/>
            </a:endParaRPr>
          </a:p>
        </p:txBody>
      </p:sp>
      <p:sp>
        <p:nvSpPr>
          <p:cNvPr id="1235" name="Freeform 78">
            <a:extLst>
              <a:ext uri="{FF2B5EF4-FFF2-40B4-BE49-F238E27FC236}">
                <a16:creationId xmlns:a16="http://schemas.microsoft.com/office/drawing/2014/main" id="{AB6298B7-421B-8587-F8F1-07C03487A830}"/>
              </a:ext>
            </a:extLst>
          </p:cNvPr>
          <p:cNvSpPr>
            <a:spLocks noEditPoints="1"/>
          </p:cNvSpPr>
          <p:nvPr/>
        </p:nvSpPr>
        <p:spPr bwMode="auto">
          <a:xfrm>
            <a:off x="9465159" y="1390314"/>
            <a:ext cx="101289" cy="177098"/>
          </a:xfrm>
          <a:custGeom>
            <a:avLst/>
            <a:gdLst>
              <a:gd name="T0" fmla="*/ 802 w 1288"/>
              <a:gd name="T1" fmla="*/ 1512 h 2252"/>
              <a:gd name="T2" fmla="*/ 810 w 1288"/>
              <a:gd name="T3" fmla="*/ 1502 h 2252"/>
              <a:gd name="T4" fmla="*/ 814 w 1288"/>
              <a:gd name="T5" fmla="*/ 1474 h 2252"/>
              <a:gd name="T6" fmla="*/ 804 w 1288"/>
              <a:gd name="T7" fmla="*/ 1450 h 2252"/>
              <a:gd name="T8" fmla="*/ 782 w 1288"/>
              <a:gd name="T9" fmla="*/ 1436 h 2252"/>
              <a:gd name="T10" fmla="*/ 710 w 1288"/>
              <a:gd name="T11" fmla="*/ 1432 h 2252"/>
              <a:gd name="T12" fmla="*/ 696 w 1288"/>
              <a:gd name="T13" fmla="*/ 1430 h 2252"/>
              <a:gd name="T14" fmla="*/ 676 w 1288"/>
              <a:gd name="T15" fmla="*/ 1418 h 2252"/>
              <a:gd name="T16" fmla="*/ 664 w 1288"/>
              <a:gd name="T17" fmla="*/ 1394 h 2252"/>
              <a:gd name="T18" fmla="*/ 666 w 1288"/>
              <a:gd name="T19" fmla="*/ 1370 h 2252"/>
              <a:gd name="T20" fmla="*/ 1056 w 1288"/>
              <a:gd name="T21" fmla="*/ 874 h 2252"/>
              <a:gd name="T22" fmla="*/ 1064 w 1288"/>
              <a:gd name="T23" fmla="*/ 862 h 2252"/>
              <a:gd name="T24" fmla="*/ 1066 w 1288"/>
              <a:gd name="T25" fmla="*/ 838 h 2252"/>
              <a:gd name="T26" fmla="*/ 1054 w 1288"/>
              <a:gd name="T27" fmla="*/ 814 h 2252"/>
              <a:gd name="T28" fmla="*/ 1034 w 1288"/>
              <a:gd name="T29" fmla="*/ 800 h 2252"/>
              <a:gd name="T30" fmla="*/ 826 w 1288"/>
              <a:gd name="T31" fmla="*/ 798 h 2252"/>
              <a:gd name="T32" fmla="*/ 814 w 1288"/>
              <a:gd name="T33" fmla="*/ 796 h 2252"/>
              <a:gd name="T34" fmla="*/ 792 w 1288"/>
              <a:gd name="T35" fmla="*/ 784 h 2252"/>
              <a:gd name="T36" fmla="*/ 780 w 1288"/>
              <a:gd name="T37" fmla="*/ 762 h 2252"/>
              <a:gd name="T38" fmla="*/ 782 w 1288"/>
              <a:gd name="T39" fmla="*/ 736 h 2252"/>
              <a:gd name="T40" fmla="*/ 1278 w 1288"/>
              <a:gd name="T41" fmla="*/ 74 h 2252"/>
              <a:gd name="T42" fmla="*/ 1284 w 1288"/>
              <a:gd name="T43" fmla="*/ 62 h 2252"/>
              <a:gd name="T44" fmla="*/ 1286 w 1288"/>
              <a:gd name="T45" fmla="*/ 36 h 2252"/>
              <a:gd name="T46" fmla="*/ 1276 w 1288"/>
              <a:gd name="T47" fmla="*/ 14 h 2252"/>
              <a:gd name="T48" fmla="*/ 1254 w 1288"/>
              <a:gd name="T49" fmla="*/ 2 h 2252"/>
              <a:gd name="T50" fmla="*/ 468 w 1288"/>
              <a:gd name="T51" fmla="*/ 0 h 2252"/>
              <a:gd name="T52" fmla="*/ 454 w 1288"/>
              <a:gd name="T53" fmla="*/ 0 h 2252"/>
              <a:gd name="T54" fmla="*/ 434 w 1288"/>
              <a:gd name="T55" fmla="*/ 14 h 2252"/>
              <a:gd name="T56" fmla="*/ 48 w 1288"/>
              <a:gd name="T57" fmla="*/ 790 h 2252"/>
              <a:gd name="T58" fmla="*/ 44 w 1288"/>
              <a:gd name="T59" fmla="*/ 800 h 2252"/>
              <a:gd name="T60" fmla="*/ 46 w 1288"/>
              <a:gd name="T61" fmla="*/ 824 h 2252"/>
              <a:gd name="T62" fmla="*/ 58 w 1288"/>
              <a:gd name="T63" fmla="*/ 844 h 2252"/>
              <a:gd name="T64" fmla="*/ 78 w 1288"/>
              <a:gd name="T65" fmla="*/ 856 h 2252"/>
              <a:gd name="T66" fmla="*/ 264 w 1288"/>
              <a:gd name="T67" fmla="*/ 856 h 2252"/>
              <a:gd name="T68" fmla="*/ 276 w 1288"/>
              <a:gd name="T69" fmla="*/ 858 h 2252"/>
              <a:gd name="T70" fmla="*/ 298 w 1288"/>
              <a:gd name="T71" fmla="*/ 870 h 2252"/>
              <a:gd name="T72" fmla="*/ 310 w 1288"/>
              <a:gd name="T73" fmla="*/ 890 h 2252"/>
              <a:gd name="T74" fmla="*/ 310 w 1288"/>
              <a:gd name="T75" fmla="*/ 912 h 2252"/>
              <a:gd name="T76" fmla="*/ 48 w 1288"/>
              <a:gd name="T77" fmla="*/ 1448 h 2252"/>
              <a:gd name="T78" fmla="*/ 44 w 1288"/>
              <a:gd name="T79" fmla="*/ 1458 h 2252"/>
              <a:gd name="T80" fmla="*/ 46 w 1288"/>
              <a:gd name="T81" fmla="*/ 1482 h 2252"/>
              <a:gd name="T82" fmla="*/ 58 w 1288"/>
              <a:gd name="T83" fmla="*/ 1502 h 2252"/>
              <a:gd name="T84" fmla="*/ 78 w 1288"/>
              <a:gd name="T85" fmla="*/ 1514 h 2252"/>
              <a:gd name="T86" fmla="*/ 254 w 1288"/>
              <a:gd name="T87" fmla="*/ 1514 h 2252"/>
              <a:gd name="T88" fmla="*/ 266 w 1288"/>
              <a:gd name="T89" fmla="*/ 1516 h 2252"/>
              <a:gd name="T90" fmla="*/ 286 w 1288"/>
              <a:gd name="T91" fmla="*/ 1528 h 2252"/>
              <a:gd name="T92" fmla="*/ 298 w 1288"/>
              <a:gd name="T93" fmla="*/ 1548 h 2252"/>
              <a:gd name="T94" fmla="*/ 300 w 1288"/>
              <a:gd name="T95" fmla="*/ 1570 h 2252"/>
              <a:gd name="T96" fmla="*/ 6 w 1288"/>
              <a:gd name="T97" fmla="*/ 2184 h 2252"/>
              <a:gd name="T98" fmla="*/ 2 w 1288"/>
              <a:gd name="T99" fmla="*/ 2192 h 2252"/>
              <a:gd name="T100" fmla="*/ 0 w 1288"/>
              <a:gd name="T101" fmla="*/ 2210 h 2252"/>
              <a:gd name="T102" fmla="*/ 4 w 1288"/>
              <a:gd name="T103" fmla="*/ 2224 h 2252"/>
              <a:gd name="T104" fmla="*/ 14 w 1288"/>
              <a:gd name="T105" fmla="*/ 2238 h 2252"/>
              <a:gd name="T106" fmla="*/ 26 w 1288"/>
              <a:gd name="T107" fmla="*/ 2246 h 2252"/>
              <a:gd name="T108" fmla="*/ 42 w 1288"/>
              <a:gd name="T109" fmla="*/ 2252 h 2252"/>
              <a:gd name="T110" fmla="*/ 58 w 1288"/>
              <a:gd name="T111" fmla="*/ 2250 h 2252"/>
              <a:gd name="T112" fmla="*/ 74 w 1288"/>
              <a:gd name="T113" fmla="*/ 2244 h 2252"/>
              <a:gd name="T114" fmla="*/ 80 w 1288"/>
              <a:gd name="T115" fmla="*/ 2238 h 2252"/>
              <a:gd name="T116" fmla="*/ 80 w 1288"/>
              <a:gd name="T117" fmla="*/ 2238 h 2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88" h="2252">
                <a:moveTo>
                  <a:pt x="80" y="2238"/>
                </a:moveTo>
                <a:lnTo>
                  <a:pt x="802" y="1512"/>
                </a:lnTo>
                <a:lnTo>
                  <a:pt x="802" y="1512"/>
                </a:lnTo>
                <a:lnTo>
                  <a:pt x="810" y="1502"/>
                </a:lnTo>
                <a:lnTo>
                  <a:pt x="814" y="1488"/>
                </a:lnTo>
                <a:lnTo>
                  <a:pt x="814" y="1474"/>
                </a:lnTo>
                <a:lnTo>
                  <a:pt x="812" y="1462"/>
                </a:lnTo>
                <a:lnTo>
                  <a:pt x="804" y="1450"/>
                </a:lnTo>
                <a:lnTo>
                  <a:pt x="796" y="1442"/>
                </a:lnTo>
                <a:lnTo>
                  <a:pt x="782" y="1436"/>
                </a:lnTo>
                <a:lnTo>
                  <a:pt x="768" y="1432"/>
                </a:lnTo>
                <a:lnTo>
                  <a:pt x="710" y="1432"/>
                </a:lnTo>
                <a:lnTo>
                  <a:pt x="710" y="1432"/>
                </a:lnTo>
                <a:lnTo>
                  <a:pt x="696" y="1430"/>
                </a:lnTo>
                <a:lnTo>
                  <a:pt x="684" y="1426"/>
                </a:lnTo>
                <a:lnTo>
                  <a:pt x="676" y="1418"/>
                </a:lnTo>
                <a:lnTo>
                  <a:pt x="668" y="1406"/>
                </a:lnTo>
                <a:lnTo>
                  <a:pt x="664" y="1394"/>
                </a:lnTo>
                <a:lnTo>
                  <a:pt x="664" y="1382"/>
                </a:lnTo>
                <a:lnTo>
                  <a:pt x="666" y="1370"/>
                </a:lnTo>
                <a:lnTo>
                  <a:pt x="674" y="1356"/>
                </a:lnTo>
                <a:lnTo>
                  <a:pt x="1056" y="874"/>
                </a:lnTo>
                <a:lnTo>
                  <a:pt x="1056" y="874"/>
                </a:lnTo>
                <a:lnTo>
                  <a:pt x="1064" y="862"/>
                </a:lnTo>
                <a:lnTo>
                  <a:pt x="1066" y="850"/>
                </a:lnTo>
                <a:lnTo>
                  <a:pt x="1066" y="838"/>
                </a:lnTo>
                <a:lnTo>
                  <a:pt x="1062" y="826"/>
                </a:lnTo>
                <a:lnTo>
                  <a:pt x="1054" y="814"/>
                </a:lnTo>
                <a:lnTo>
                  <a:pt x="1044" y="806"/>
                </a:lnTo>
                <a:lnTo>
                  <a:pt x="1034" y="800"/>
                </a:lnTo>
                <a:lnTo>
                  <a:pt x="1020" y="798"/>
                </a:lnTo>
                <a:lnTo>
                  <a:pt x="826" y="798"/>
                </a:lnTo>
                <a:lnTo>
                  <a:pt x="826" y="798"/>
                </a:lnTo>
                <a:lnTo>
                  <a:pt x="814" y="796"/>
                </a:lnTo>
                <a:lnTo>
                  <a:pt x="802" y="792"/>
                </a:lnTo>
                <a:lnTo>
                  <a:pt x="792" y="784"/>
                </a:lnTo>
                <a:lnTo>
                  <a:pt x="784" y="772"/>
                </a:lnTo>
                <a:lnTo>
                  <a:pt x="780" y="762"/>
                </a:lnTo>
                <a:lnTo>
                  <a:pt x="780" y="748"/>
                </a:lnTo>
                <a:lnTo>
                  <a:pt x="782" y="736"/>
                </a:lnTo>
                <a:lnTo>
                  <a:pt x="790" y="724"/>
                </a:lnTo>
                <a:lnTo>
                  <a:pt x="1278" y="74"/>
                </a:lnTo>
                <a:lnTo>
                  <a:pt x="1278" y="74"/>
                </a:lnTo>
                <a:lnTo>
                  <a:pt x="1284" y="62"/>
                </a:lnTo>
                <a:lnTo>
                  <a:pt x="1288" y="50"/>
                </a:lnTo>
                <a:lnTo>
                  <a:pt x="1286" y="36"/>
                </a:lnTo>
                <a:lnTo>
                  <a:pt x="1282" y="26"/>
                </a:lnTo>
                <a:lnTo>
                  <a:pt x="1276" y="14"/>
                </a:lnTo>
                <a:lnTo>
                  <a:pt x="1266" y="6"/>
                </a:lnTo>
                <a:lnTo>
                  <a:pt x="1254" y="2"/>
                </a:lnTo>
                <a:lnTo>
                  <a:pt x="1240" y="0"/>
                </a:lnTo>
                <a:lnTo>
                  <a:pt x="468" y="0"/>
                </a:lnTo>
                <a:lnTo>
                  <a:pt x="468" y="0"/>
                </a:lnTo>
                <a:lnTo>
                  <a:pt x="454" y="0"/>
                </a:lnTo>
                <a:lnTo>
                  <a:pt x="444" y="6"/>
                </a:lnTo>
                <a:lnTo>
                  <a:pt x="434" y="14"/>
                </a:lnTo>
                <a:lnTo>
                  <a:pt x="426" y="26"/>
                </a:lnTo>
                <a:lnTo>
                  <a:pt x="48" y="790"/>
                </a:lnTo>
                <a:lnTo>
                  <a:pt x="48" y="790"/>
                </a:lnTo>
                <a:lnTo>
                  <a:pt x="44" y="800"/>
                </a:lnTo>
                <a:lnTo>
                  <a:pt x="44" y="812"/>
                </a:lnTo>
                <a:lnTo>
                  <a:pt x="46" y="824"/>
                </a:lnTo>
                <a:lnTo>
                  <a:pt x="50" y="834"/>
                </a:lnTo>
                <a:lnTo>
                  <a:pt x="58" y="844"/>
                </a:lnTo>
                <a:lnTo>
                  <a:pt x="66" y="850"/>
                </a:lnTo>
                <a:lnTo>
                  <a:pt x="78" y="856"/>
                </a:lnTo>
                <a:lnTo>
                  <a:pt x="90" y="856"/>
                </a:lnTo>
                <a:lnTo>
                  <a:pt x="264" y="856"/>
                </a:lnTo>
                <a:lnTo>
                  <a:pt x="264" y="856"/>
                </a:lnTo>
                <a:lnTo>
                  <a:pt x="276" y="858"/>
                </a:lnTo>
                <a:lnTo>
                  <a:pt x="288" y="864"/>
                </a:lnTo>
                <a:lnTo>
                  <a:pt x="298" y="870"/>
                </a:lnTo>
                <a:lnTo>
                  <a:pt x="304" y="880"/>
                </a:lnTo>
                <a:lnTo>
                  <a:pt x="310" y="890"/>
                </a:lnTo>
                <a:lnTo>
                  <a:pt x="312" y="900"/>
                </a:lnTo>
                <a:lnTo>
                  <a:pt x="310" y="912"/>
                </a:lnTo>
                <a:lnTo>
                  <a:pt x="306" y="924"/>
                </a:lnTo>
                <a:lnTo>
                  <a:pt x="48" y="1448"/>
                </a:lnTo>
                <a:lnTo>
                  <a:pt x="48" y="1448"/>
                </a:lnTo>
                <a:lnTo>
                  <a:pt x="44" y="1458"/>
                </a:lnTo>
                <a:lnTo>
                  <a:pt x="44" y="1470"/>
                </a:lnTo>
                <a:lnTo>
                  <a:pt x="46" y="1482"/>
                </a:lnTo>
                <a:lnTo>
                  <a:pt x="50" y="1492"/>
                </a:lnTo>
                <a:lnTo>
                  <a:pt x="58" y="1502"/>
                </a:lnTo>
                <a:lnTo>
                  <a:pt x="66" y="1508"/>
                </a:lnTo>
                <a:lnTo>
                  <a:pt x="78" y="1514"/>
                </a:lnTo>
                <a:lnTo>
                  <a:pt x="90" y="1514"/>
                </a:lnTo>
                <a:lnTo>
                  <a:pt x="254" y="1514"/>
                </a:lnTo>
                <a:lnTo>
                  <a:pt x="254" y="1514"/>
                </a:lnTo>
                <a:lnTo>
                  <a:pt x="266" y="1516"/>
                </a:lnTo>
                <a:lnTo>
                  <a:pt x="278" y="1522"/>
                </a:lnTo>
                <a:lnTo>
                  <a:pt x="286" y="1528"/>
                </a:lnTo>
                <a:lnTo>
                  <a:pt x="294" y="1536"/>
                </a:lnTo>
                <a:lnTo>
                  <a:pt x="298" y="1548"/>
                </a:lnTo>
                <a:lnTo>
                  <a:pt x="302" y="1558"/>
                </a:lnTo>
                <a:lnTo>
                  <a:pt x="300" y="1570"/>
                </a:lnTo>
                <a:lnTo>
                  <a:pt x="296" y="1582"/>
                </a:lnTo>
                <a:lnTo>
                  <a:pt x="6" y="2184"/>
                </a:lnTo>
                <a:lnTo>
                  <a:pt x="6" y="2184"/>
                </a:lnTo>
                <a:lnTo>
                  <a:pt x="2" y="2192"/>
                </a:lnTo>
                <a:lnTo>
                  <a:pt x="0" y="2202"/>
                </a:lnTo>
                <a:lnTo>
                  <a:pt x="0" y="2210"/>
                </a:lnTo>
                <a:lnTo>
                  <a:pt x="2" y="2218"/>
                </a:lnTo>
                <a:lnTo>
                  <a:pt x="4" y="2224"/>
                </a:lnTo>
                <a:lnTo>
                  <a:pt x="8" y="2232"/>
                </a:lnTo>
                <a:lnTo>
                  <a:pt x="14" y="2238"/>
                </a:lnTo>
                <a:lnTo>
                  <a:pt x="20" y="2242"/>
                </a:lnTo>
                <a:lnTo>
                  <a:pt x="26" y="2246"/>
                </a:lnTo>
                <a:lnTo>
                  <a:pt x="34" y="2250"/>
                </a:lnTo>
                <a:lnTo>
                  <a:pt x="42" y="2252"/>
                </a:lnTo>
                <a:lnTo>
                  <a:pt x="50" y="2252"/>
                </a:lnTo>
                <a:lnTo>
                  <a:pt x="58" y="2250"/>
                </a:lnTo>
                <a:lnTo>
                  <a:pt x="66" y="2248"/>
                </a:lnTo>
                <a:lnTo>
                  <a:pt x="74" y="2244"/>
                </a:lnTo>
                <a:lnTo>
                  <a:pt x="80" y="2238"/>
                </a:lnTo>
                <a:lnTo>
                  <a:pt x="80" y="2238"/>
                </a:lnTo>
                <a:close/>
                <a:moveTo>
                  <a:pt x="80" y="2238"/>
                </a:moveTo>
                <a:lnTo>
                  <a:pt x="80" y="2238"/>
                </a:lnTo>
                <a:close/>
              </a:path>
            </a:pathLst>
          </a:custGeom>
          <a:solidFill>
            <a:srgbClr val="FABE0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grpSp>
        <p:nvGrpSpPr>
          <p:cNvPr id="1236" name="Group 1235">
            <a:extLst>
              <a:ext uri="{FF2B5EF4-FFF2-40B4-BE49-F238E27FC236}">
                <a16:creationId xmlns:a16="http://schemas.microsoft.com/office/drawing/2014/main" id="{2B1CA9D9-608F-4BDD-BC74-BB1544604583}"/>
              </a:ext>
            </a:extLst>
          </p:cNvPr>
          <p:cNvGrpSpPr/>
          <p:nvPr/>
        </p:nvGrpSpPr>
        <p:grpSpPr>
          <a:xfrm>
            <a:off x="9322775" y="1015121"/>
            <a:ext cx="610422" cy="463742"/>
            <a:chOff x="568325" y="1362075"/>
            <a:chExt cx="1308100" cy="993775"/>
          </a:xfrm>
        </p:grpSpPr>
        <p:sp>
          <p:nvSpPr>
            <p:cNvPr id="1243" name="Freeform 6">
              <a:extLst>
                <a:ext uri="{FF2B5EF4-FFF2-40B4-BE49-F238E27FC236}">
                  <a16:creationId xmlns:a16="http://schemas.microsoft.com/office/drawing/2014/main" id="{4528F8F7-58EA-2F86-D441-02DD0F0D6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" y="1362075"/>
              <a:ext cx="1308100" cy="993775"/>
            </a:xfrm>
            <a:custGeom>
              <a:avLst/>
              <a:gdLst>
                <a:gd name="T0" fmla="*/ 400 w 824"/>
                <a:gd name="T1" fmla="*/ 182 h 626"/>
                <a:gd name="T2" fmla="*/ 410 w 824"/>
                <a:gd name="T3" fmla="*/ 42 h 626"/>
                <a:gd name="T4" fmla="*/ 434 w 824"/>
                <a:gd name="T5" fmla="*/ 174 h 626"/>
                <a:gd name="T6" fmla="*/ 486 w 824"/>
                <a:gd name="T7" fmla="*/ 80 h 626"/>
                <a:gd name="T8" fmla="*/ 466 w 824"/>
                <a:gd name="T9" fmla="*/ 180 h 626"/>
                <a:gd name="T10" fmla="*/ 636 w 824"/>
                <a:gd name="T11" fmla="*/ 62 h 626"/>
                <a:gd name="T12" fmla="*/ 504 w 824"/>
                <a:gd name="T13" fmla="*/ 218 h 626"/>
                <a:gd name="T14" fmla="*/ 626 w 824"/>
                <a:gd name="T15" fmla="*/ 198 h 626"/>
                <a:gd name="T16" fmla="*/ 524 w 824"/>
                <a:gd name="T17" fmla="*/ 254 h 626"/>
                <a:gd name="T18" fmla="*/ 824 w 824"/>
                <a:gd name="T19" fmla="*/ 280 h 626"/>
                <a:gd name="T20" fmla="*/ 516 w 824"/>
                <a:gd name="T21" fmla="*/ 316 h 626"/>
                <a:gd name="T22" fmla="*/ 606 w 824"/>
                <a:gd name="T23" fmla="*/ 388 h 626"/>
                <a:gd name="T24" fmla="*/ 492 w 824"/>
                <a:gd name="T25" fmla="*/ 358 h 626"/>
                <a:gd name="T26" fmla="*/ 634 w 824"/>
                <a:gd name="T27" fmla="*/ 626 h 626"/>
                <a:gd name="T28" fmla="*/ 458 w 824"/>
                <a:gd name="T29" fmla="*/ 370 h 626"/>
                <a:gd name="T30" fmla="*/ 444 w 824"/>
                <a:gd name="T31" fmla="*/ 424 h 626"/>
                <a:gd name="T32" fmla="*/ 426 w 824"/>
                <a:gd name="T33" fmla="*/ 380 h 626"/>
                <a:gd name="T34" fmla="*/ 404 w 824"/>
                <a:gd name="T35" fmla="*/ 438 h 626"/>
                <a:gd name="T36" fmla="*/ 404 w 824"/>
                <a:gd name="T37" fmla="*/ 392 h 626"/>
                <a:gd name="T38" fmla="*/ 350 w 824"/>
                <a:gd name="T39" fmla="*/ 458 h 626"/>
                <a:gd name="T40" fmla="*/ 374 w 824"/>
                <a:gd name="T41" fmla="*/ 368 h 626"/>
                <a:gd name="T42" fmla="*/ 128 w 824"/>
                <a:gd name="T43" fmla="*/ 584 h 626"/>
                <a:gd name="T44" fmla="*/ 336 w 824"/>
                <a:gd name="T45" fmla="*/ 338 h 626"/>
                <a:gd name="T46" fmla="*/ 248 w 824"/>
                <a:gd name="T47" fmla="*/ 350 h 626"/>
                <a:gd name="T48" fmla="*/ 332 w 824"/>
                <a:gd name="T49" fmla="*/ 304 h 626"/>
                <a:gd name="T50" fmla="*/ 0 w 824"/>
                <a:gd name="T51" fmla="*/ 260 h 626"/>
                <a:gd name="T52" fmla="*/ 324 w 824"/>
                <a:gd name="T53" fmla="*/ 250 h 626"/>
                <a:gd name="T54" fmla="*/ 244 w 824"/>
                <a:gd name="T55" fmla="*/ 196 h 626"/>
                <a:gd name="T56" fmla="*/ 336 w 824"/>
                <a:gd name="T57" fmla="*/ 218 h 626"/>
                <a:gd name="T58" fmla="*/ 224 w 824"/>
                <a:gd name="T59" fmla="*/ 0 h 626"/>
                <a:gd name="T60" fmla="*/ 400 w 824"/>
                <a:gd name="T61" fmla="*/ 182 h 626"/>
                <a:gd name="T62" fmla="*/ 400 w 824"/>
                <a:gd name="T63" fmla="*/ 182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4" h="626">
                  <a:moveTo>
                    <a:pt x="400" y="182"/>
                  </a:moveTo>
                  <a:lnTo>
                    <a:pt x="410" y="42"/>
                  </a:lnTo>
                  <a:lnTo>
                    <a:pt x="434" y="174"/>
                  </a:lnTo>
                  <a:lnTo>
                    <a:pt x="486" y="80"/>
                  </a:lnTo>
                  <a:lnTo>
                    <a:pt x="466" y="180"/>
                  </a:lnTo>
                  <a:lnTo>
                    <a:pt x="636" y="62"/>
                  </a:lnTo>
                  <a:lnTo>
                    <a:pt x="504" y="218"/>
                  </a:lnTo>
                  <a:lnTo>
                    <a:pt x="626" y="198"/>
                  </a:lnTo>
                  <a:lnTo>
                    <a:pt x="524" y="254"/>
                  </a:lnTo>
                  <a:lnTo>
                    <a:pt x="824" y="280"/>
                  </a:lnTo>
                  <a:lnTo>
                    <a:pt x="516" y="316"/>
                  </a:lnTo>
                  <a:lnTo>
                    <a:pt x="606" y="388"/>
                  </a:lnTo>
                  <a:lnTo>
                    <a:pt x="492" y="358"/>
                  </a:lnTo>
                  <a:lnTo>
                    <a:pt x="634" y="626"/>
                  </a:lnTo>
                  <a:lnTo>
                    <a:pt x="458" y="370"/>
                  </a:lnTo>
                  <a:lnTo>
                    <a:pt x="444" y="424"/>
                  </a:lnTo>
                  <a:lnTo>
                    <a:pt x="426" y="380"/>
                  </a:lnTo>
                  <a:lnTo>
                    <a:pt x="404" y="438"/>
                  </a:lnTo>
                  <a:lnTo>
                    <a:pt x="404" y="392"/>
                  </a:lnTo>
                  <a:lnTo>
                    <a:pt x="350" y="458"/>
                  </a:lnTo>
                  <a:lnTo>
                    <a:pt x="374" y="368"/>
                  </a:lnTo>
                  <a:lnTo>
                    <a:pt x="128" y="584"/>
                  </a:lnTo>
                  <a:lnTo>
                    <a:pt x="336" y="338"/>
                  </a:lnTo>
                  <a:lnTo>
                    <a:pt x="248" y="350"/>
                  </a:lnTo>
                  <a:lnTo>
                    <a:pt x="332" y="304"/>
                  </a:lnTo>
                  <a:lnTo>
                    <a:pt x="0" y="260"/>
                  </a:lnTo>
                  <a:lnTo>
                    <a:pt x="324" y="250"/>
                  </a:lnTo>
                  <a:lnTo>
                    <a:pt x="244" y="196"/>
                  </a:lnTo>
                  <a:lnTo>
                    <a:pt x="336" y="218"/>
                  </a:lnTo>
                  <a:lnTo>
                    <a:pt x="224" y="0"/>
                  </a:lnTo>
                  <a:lnTo>
                    <a:pt x="400" y="182"/>
                  </a:lnTo>
                  <a:lnTo>
                    <a:pt x="400" y="182"/>
                  </a:lnTo>
                  <a:close/>
                </a:path>
              </a:pathLst>
            </a:custGeom>
            <a:solidFill>
              <a:srgbClr val="F59A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244" name="Freeform 7">
              <a:extLst>
                <a:ext uri="{FF2B5EF4-FFF2-40B4-BE49-F238E27FC236}">
                  <a16:creationId xmlns:a16="http://schemas.microsoft.com/office/drawing/2014/main" id="{92B56E66-435A-6818-2EDB-5F9CB341D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600" y="1670050"/>
              <a:ext cx="254000" cy="266700"/>
            </a:xfrm>
            <a:custGeom>
              <a:avLst/>
              <a:gdLst>
                <a:gd name="T0" fmla="*/ 64 w 160"/>
                <a:gd name="T1" fmla="*/ 2 h 168"/>
                <a:gd name="T2" fmla="*/ 64 w 160"/>
                <a:gd name="T3" fmla="*/ 2 h 168"/>
                <a:gd name="T4" fmla="*/ 80 w 160"/>
                <a:gd name="T5" fmla="*/ 0 h 168"/>
                <a:gd name="T6" fmla="*/ 96 w 160"/>
                <a:gd name="T7" fmla="*/ 2 h 168"/>
                <a:gd name="T8" fmla="*/ 110 w 160"/>
                <a:gd name="T9" fmla="*/ 6 h 168"/>
                <a:gd name="T10" fmla="*/ 124 w 160"/>
                <a:gd name="T11" fmla="*/ 14 h 168"/>
                <a:gd name="T12" fmla="*/ 136 w 160"/>
                <a:gd name="T13" fmla="*/ 24 h 168"/>
                <a:gd name="T14" fmla="*/ 146 w 160"/>
                <a:gd name="T15" fmla="*/ 36 h 168"/>
                <a:gd name="T16" fmla="*/ 154 w 160"/>
                <a:gd name="T17" fmla="*/ 50 h 168"/>
                <a:gd name="T18" fmla="*/ 158 w 160"/>
                <a:gd name="T19" fmla="*/ 68 h 168"/>
                <a:gd name="T20" fmla="*/ 158 w 160"/>
                <a:gd name="T21" fmla="*/ 68 h 168"/>
                <a:gd name="T22" fmla="*/ 160 w 160"/>
                <a:gd name="T23" fmla="*/ 84 h 168"/>
                <a:gd name="T24" fmla="*/ 158 w 160"/>
                <a:gd name="T25" fmla="*/ 100 h 168"/>
                <a:gd name="T26" fmla="*/ 154 w 160"/>
                <a:gd name="T27" fmla="*/ 116 h 168"/>
                <a:gd name="T28" fmla="*/ 146 w 160"/>
                <a:gd name="T29" fmla="*/ 130 h 168"/>
                <a:gd name="T30" fmla="*/ 138 w 160"/>
                <a:gd name="T31" fmla="*/ 142 h 168"/>
                <a:gd name="T32" fmla="*/ 126 w 160"/>
                <a:gd name="T33" fmla="*/ 152 h 168"/>
                <a:gd name="T34" fmla="*/ 112 w 160"/>
                <a:gd name="T35" fmla="*/ 160 h 168"/>
                <a:gd name="T36" fmla="*/ 96 w 160"/>
                <a:gd name="T37" fmla="*/ 166 h 168"/>
                <a:gd name="T38" fmla="*/ 96 w 160"/>
                <a:gd name="T39" fmla="*/ 166 h 168"/>
                <a:gd name="T40" fmla="*/ 80 w 160"/>
                <a:gd name="T41" fmla="*/ 168 h 168"/>
                <a:gd name="T42" fmla="*/ 64 w 160"/>
                <a:gd name="T43" fmla="*/ 166 h 168"/>
                <a:gd name="T44" fmla="*/ 50 w 160"/>
                <a:gd name="T45" fmla="*/ 162 h 168"/>
                <a:gd name="T46" fmla="*/ 36 w 160"/>
                <a:gd name="T47" fmla="*/ 154 h 168"/>
                <a:gd name="T48" fmla="*/ 24 w 160"/>
                <a:gd name="T49" fmla="*/ 144 h 168"/>
                <a:gd name="T50" fmla="*/ 14 w 160"/>
                <a:gd name="T51" fmla="*/ 132 h 168"/>
                <a:gd name="T52" fmla="*/ 8 w 160"/>
                <a:gd name="T53" fmla="*/ 116 h 168"/>
                <a:gd name="T54" fmla="*/ 2 w 160"/>
                <a:gd name="T55" fmla="*/ 100 h 168"/>
                <a:gd name="T56" fmla="*/ 2 w 160"/>
                <a:gd name="T57" fmla="*/ 100 h 168"/>
                <a:gd name="T58" fmla="*/ 0 w 160"/>
                <a:gd name="T59" fmla="*/ 84 h 168"/>
                <a:gd name="T60" fmla="*/ 2 w 160"/>
                <a:gd name="T61" fmla="*/ 68 h 168"/>
                <a:gd name="T62" fmla="*/ 6 w 160"/>
                <a:gd name="T63" fmla="*/ 52 h 168"/>
                <a:gd name="T64" fmla="*/ 14 w 160"/>
                <a:gd name="T65" fmla="*/ 38 h 168"/>
                <a:gd name="T66" fmla="*/ 24 w 160"/>
                <a:gd name="T67" fmla="*/ 26 h 168"/>
                <a:gd name="T68" fmla="*/ 36 w 160"/>
                <a:gd name="T69" fmla="*/ 16 h 168"/>
                <a:gd name="T70" fmla="*/ 50 w 160"/>
                <a:gd name="T71" fmla="*/ 8 h 168"/>
                <a:gd name="T72" fmla="*/ 64 w 160"/>
                <a:gd name="T73" fmla="*/ 2 h 168"/>
                <a:gd name="T74" fmla="*/ 64 w 160"/>
                <a:gd name="T75" fmla="*/ 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" h="168">
                  <a:moveTo>
                    <a:pt x="64" y="2"/>
                  </a:moveTo>
                  <a:lnTo>
                    <a:pt x="64" y="2"/>
                  </a:lnTo>
                  <a:lnTo>
                    <a:pt x="80" y="0"/>
                  </a:lnTo>
                  <a:lnTo>
                    <a:pt x="96" y="2"/>
                  </a:lnTo>
                  <a:lnTo>
                    <a:pt x="110" y="6"/>
                  </a:lnTo>
                  <a:lnTo>
                    <a:pt x="124" y="14"/>
                  </a:lnTo>
                  <a:lnTo>
                    <a:pt x="136" y="24"/>
                  </a:lnTo>
                  <a:lnTo>
                    <a:pt x="146" y="36"/>
                  </a:lnTo>
                  <a:lnTo>
                    <a:pt x="154" y="50"/>
                  </a:lnTo>
                  <a:lnTo>
                    <a:pt x="158" y="68"/>
                  </a:lnTo>
                  <a:lnTo>
                    <a:pt x="158" y="68"/>
                  </a:lnTo>
                  <a:lnTo>
                    <a:pt x="160" y="84"/>
                  </a:lnTo>
                  <a:lnTo>
                    <a:pt x="158" y="100"/>
                  </a:lnTo>
                  <a:lnTo>
                    <a:pt x="154" y="116"/>
                  </a:lnTo>
                  <a:lnTo>
                    <a:pt x="146" y="130"/>
                  </a:lnTo>
                  <a:lnTo>
                    <a:pt x="138" y="142"/>
                  </a:lnTo>
                  <a:lnTo>
                    <a:pt x="126" y="152"/>
                  </a:lnTo>
                  <a:lnTo>
                    <a:pt x="112" y="160"/>
                  </a:lnTo>
                  <a:lnTo>
                    <a:pt x="96" y="166"/>
                  </a:lnTo>
                  <a:lnTo>
                    <a:pt x="96" y="166"/>
                  </a:lnTo>
                  <a:lnTo>
                    <a:pt x="80" y="168"/>
                  </a:lnTo>
                  <a:lnTo>
                    <a:pt x="64" y="166"/>
                  </a:lnTo>
                  <a:lnTo>
                    <a:pt x="50" y="162"/>
                  </a:lnTo>
                  <a:lnTo>
                    <a:pt x="36" y="154"/>
                  </a:lnTo>
                  <a:lnTo>
                    <a:pt x="24" y="144"/>
                  </a:lnTo>
                  <a:lnTo>
                    <a:pt x="14" y="132"/>
                  </a:lnTo>
                  <a:lnTo>
                    <a:pt x="8" y="116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0" y="84"/>
                  </a:lnTo>
                  <a:lnTo>
                    <a:pt x="2" y="68"/>
                  </a:lnTo>
                  <a:lnTo>
                    <a:pt x="6" y="52"/>
                  </a:lnTo>
                  <a:lnTo>
                    <a:pt x="14" y="38"/>
                  </a:lnTo>
                  <a:lnTo>
                    <a:pt x="24" y="26"/>
                  </a:lnTo>
                  <a:lnTo>
                    <a:pt x="36" y="16"/>
                  </a:lnTo>
                  <a:lnTo>
                    <a:pt x="50" y="8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solidFill>
              <a:srgbClr val="C47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245" name="Freeform 8">
              <a:extLst>
                <a:ext uri="{FF2B5EF4-FFF2-40B4-BE49-F238E27FC236}">
                  <a16:creationId xmlns:a16="http://schemas.microsoft.com/office/drawing/2014/main" id="{CF8DE840-7DBF-1506-38BD-F374A28B4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1701800"/>
              <a:ext cx="190500" cy="203200"/>
            </a:xfrm>
            <a:custGeom>
              <a:avLst/>
              <a:gdLst>
                <a:gd name="T0" fmla="*/ 48 w 120"/>
                <a:gd name="T1" fmla="*/ 2 h 128"/>
                <a:gd name="T2" fmla="*/ 48 w 120"/>
                <a:gd name="T3" fmla="*/ 2 h 128"/>
                <a:gd name="T4" fmla="*/ 60 w 120"/>
                <a:gd name="T5" fmla="*/ 0 h 128"/>
                <a:gd name="T6" fmla="*/ 72 w 120"/>
                <a:gd name="T7" fmla="*/ 2 h 128"/>
                <a:gd name="T8" fmla="*/ 84 w 120"/>
                <a:gd name="T9" fmla="*/ 6 h 128"/>
                <a:gd name="T10" fmla="*/ 94 w 120"/>
                <a:gd name="T11" fmla="*/ 12 h 128"/>
                <a:gd name="T12" fmla="*/ 102 w 120"/>
                <a:gd name="T13" fmla="*/ 18 h 128"/>
                <a:gd name="T14" fmla="*/ 110 w 120"/>
                <a:gd name="T15" fmla="*/ 28 h 128"/>
                <a:gd name="T16" fmla="*/ 116 w 120"/>
                <a:gd name="T17" fmla="*/ 40 h 128"/>
                <a:gd name="T18" fmla="*/ 120 w 120"/>
                <a:gd name="T19" fmla="*/ 52 h 128"/>
                <a:gd name="T20" fmla="*/ 120 w 120"/>
                <a:gd name="T21" fmla="*/ 52 h 128"/>
                <a:gd name="T22" fmla="*/ 120 w 120"/>
                <a:gd name="T23" fmla="*/ 64 h 128"/>
                <a:gd name="T24" fmla="*/ 120 w 120"/>
                <a:gd name="T25" fmla="*/ 76 h 128"/>
                <a:gd name="T26" fmla="*/ 116 w 120"/>
                <a:gd name="T27" fmla="*/ 88 h 128"/>
                <a:gd name="T28" fmla="*/ 110 w 120"/>
                <a:gd name="T29" fmla="*/ 100 h 128"/>
                <a:gd name="T30" fmla="*/ 104 w 120"/>
                <a:gd name="T31" fmla="*/ 108 h 128"/>
                <a:gd name="T32" fmla="*/ 94 w 120"/>
                <a:gd name="T33" fmla="*/ 116 h 128"/>
                <a:gd name="T34" fmla="*/ 84 w 120"/>
                <a:gd name="T35" fmla="*/ 122 h 128"/>
                <a:gd name="T36" fmla="*/ 72 w 120"/>
                <a:gd name="T37" fmla="*/ 126 h 128"/>
                <a:gd name="T38" fmla="*/ 72 w 120"/>
                <a:gd name="T39" fmla="*/ 126 h 128"/>
                <a:gd name="T40" fmla="*/ 60 w 120"/>
                <a:gd name="T41" fmla="*/ 128 h 128"/>
                <a:gd name="T42" fmla="*/ 48 w 120"/>
                <a:gd name="T43" fmla="*/ 126 h 128"/>
                <a:gd name="T44" fmla="*/ 38 w 120"/>
                <a:gd name="T45" fmla="*/ 124 h 128"/>
                <a:gd name="T46" fmla="*/ 26 w 120"/>
                <a:gd name="T47" fmla="*/ 118 h 128"/>
                <a:gd name="T48" fmla="*/ 18 w 120"/>
                <a:gd name="T49" fmla="*/ 110 h 128"/>
                <a:gd name="T50" fmla="*/ 10 w 120"/>
                <a:gd name="T51" fmla="*/ 100 h 128"/>
                <a:gd name="T52" fmla="*/ 4 w 120"/>
                <a:gd name="T53" fmla="*/ 90 h 128"/>
                <a:gd name="T54" fmla="*/ 0 w 120"/>
                <a:gd name="T55" fmla="*/ 78 h 128"/>
                <a:gd name="T56" fmla="*/ 0 w 120"/>
                <a:gd name="T57" fmla="*/ 78 h 128"/>
                <a:gd name="T58" fmla="*/ 0 w 120"/>
                <a:gd name="T59" fmla="*/ 64 h 128"/>
                <a:gd name="T60" fmla="*/ 0 w 120"/>
                <a:gd name="T61" fmla="*/ 52 h 128"/>
                <a:gd name="T62" fmla="*/ 4 w 120"/>
                <a:gd name="T63" fmla="*/ 40 h 128"/>
                <a:gd name="T64" fmla="*/ 10 w 120"/>
                <a:gd name="T65" fmla="*/ 30 h 128"/>
                <a:gd name="T66" fmla="*/ 16 w 120"/>
                <a:gd name="T67" fmla="*/ 20 h 128"/>
                <a:gd name="T68" fmla="*/ 26 w 120"/>
                <a:gd name="T69" fmla="*/ 12 h 128"/>
                <a:gd name="T70" fmla="*/ 36 w 120"/>
                <a:gd name="T71" fmla="*/ 6 h 128"/>
                <a:gd name="T72" fmla="*/ 48 w 120"/>
                <a:gd name="T73" fmla="*/ 2 h 128"/>
                <a:gd name="T74" fmla="*/ 48 w 120"/>
                <a:gd name="T75" fmla="*/ 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" h="128">
                  <a:moveTo>
                    <a:pt x="48" y="2"/>
                  </a:moveTo>
                  <a:lnTo>
                    <a:pt x="48" y="2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4" y="6"/>
                  </a:lnTo>
                  <a:lnTo>
                    <a:pt x="94" y="12"/>
                  </a:lnTo>
                  <a:lnTo>
                    <a:pt x="102" y="18"/>
                  </a:lnTo>
                  <a:lnTo>
                    <a:pt x="110" y="28"/>
                  </a:lnTo>
                  <a:lnTo>
                    <a:pt x="116" y="40"/>
                  </a:lnTo>
                  <a:lnTo>
                    <a:pt x="120" y="52"/>
                  </a:lnTo>
                  <a:lnTo>
                    <a:pt x="120" y="52"/>
                  </a:lnTo>
                  <a:lnTo>
                    <a:pt x="120" y="64"/>
                  </a:lnTo>
                  <a:lnTo>
                    <a:pt x="120" y="76"/>
                  </a:lnTo>
                  <a:lnTo>
                    <a:pt x="116" y="88"/>
                  </a:lnTo>
                  <a:lnTo>
                    <a:pt x="110" y="100"/>
                  </a:lnTo>
                  <a:lnTo>
                    <a:pt x="104" y="108"/>
                  </a:lnTo>
                  <a:lnTo>
                    <a:pt x="94" y="116"/>
                  </a:lnTo>
                  <a:lnTo>
                    <a:pt x="84" y="122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0" y="128"/>
                  </a:lnTo>
                  <a:lnTo>
                    <a:pt x="48" y="126"/>
                  </a:lnTo>
                  <a:lnTo>
                    <a:pt x="38" y="124"/>
                  </a:lnTo>
                  <a:lnTo>
                    <a:pt x="26" y="118"/>
                  </a:lnTo>
                  <a:lnTo>
                    <a:pt x="18" y="110"/>
                  </a:lnTo>
                  <a:lnTo>
                    <a:pt x="10" y="100"/>
                  </a:lnTo>
                  <a:lnTo>
                    <a:pt x="4" y="9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64"/>
                  </a:lnTo>
                  <a:lnTo>
                    <a:pt x="0" y="52"/>
                  </a:lnTo>
                  <a:lnTo>
                    <a:pt x="4" y="40"/>
                  </a:lnTo>
                  <a:lnTo>
                    <a:pt x="10" y="30"/>
                  </a:lnTo>
                  <a:lnTo>
                    <a:pt x="16" y="20"/>
                  </a:lnTo>
                  <a:lnTo>
                    <a:pt x="26" y="12"/>
                  </a:lnTo>
                  <a:lnTo>
                    <a:pt x="36" y="6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solidFill>
              <a:srgbClr val="FAB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</p:grpSp>
      <p:grpSp>
        <p:nvGrpSpPr>
          <p:cNvPr id="1237" name="Group 1236">
            <a:extLst>
              <a:ext uri="{FF2B5EF4-FFF2-40B4-BE49-F238E27FC236}">
                <a16:creationId xmlns:a16="http://schemas.microsoft.com/office/drawing/2014/main" id="{47A15A0F-0353-42CE-27CE-E81A2E18D163}"/>
              </a:ext>
            </a:extLst>
          </p:cNvPr>
          <p:cNvGrpSpPr/>
          <p:nvPr/>
        </p:nvGrpSpPr>
        <p:grpSpPr>
          <a:xfrm>
            <a:off x="9223473" y="1220478"/>
            <a:ext cx="475215" cy="227409"/>
            <a:chOff x="2038350" y="1787525"/>
            <a:chExt cx="1479550" cy="708025"/>
          </a:xfrm>
        </p:grpSpPr>
        <p:sp>
          <p:nvSpPr>
            <p:cNvPr id="1239" name="Freeform 9">
              <a:extLst>
                <a:ext uri="{FF2B5EF4-FFF2-40B4-BE49-F238E27FC236}">
                  <a16:creationId xmlns:a16="http://schemas.microsoft.com/office/drawing/2014/main" id="{6ABF4DCF-C17B-DDA8-D16E-7974FE0A0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350" y="1787525"/>
              <a:ext cx="1479550" cy="708025"/>
            </a:xfrm>
            <a:custGeom>
              <a:avLst/>
              <a:gdLst>
                <a:gd name="T0" fmla="*/ 548 w 932"/>
                <a:gd name="T1" fmla="*/ 4 h 446"/>
                <a:gd name="T2" fmla="*/ 614 w 932"/>
                <a:gd name="T3" fmla="*/ 20 h 446"/>
                <a:gd name="T4" fmla="*/ 674 w 932"/>
                <a:gd name="T5" fmla="*/ 46 h 446"/>
                <a:gd name="T6" fmla="*/ 714 w 932"/>
                <a:gd name="T7" fmla="*/ 50 h 446"/>
                <a:gd name="T8" fmla="*/ 790 w 932"/>
                <a:gd name="T9" fmla="*/ 42 h 446"/>
                <a:gd name="T10" fmla="*/ 848 w 932"/>
                <a:gd name="T11" fmla="*/ 58 h 446"/>
                <a:gd name="T12" fmla="*/ 904 w 932"/>
                <a:gd name="T13" fmla="*/ 96 h 446"/>
                <a:gd name="T14" fmla="*/ 924 w 932"/>
                <a:gd name="T15" fmla="*/ 126 h 446"/>
                <a:gd name="T16" fmla="*/ 932 w 932"/>
                <a:gd name="T17" fmla="*/ 160 h 446"/>
                <a:gd name="T18" fmla="*/ 930 w 932"/>
                <a:gd name="T19" fmla="*/ 182 h 446"/>
                <a:gd name="T20" fmla="*/ 906 w 932"/>
                <a:gd name="T21" fmla="*/ 226 h 446"/>
                <a:gd name="T22" fmla="*/ 848 w 932"/>
                <a:gd name="T23" fmla="*/ 262 h 446"/>
                <a:gd name="T24" fmla="*/ 798 w 932"/>
                <a:gd name="T25" fmla="*/ 272 h 446"/>
                <a:gd name="T26" fmla="*/ 772 w 932"/>
                <a:gd name="T27" fmla="*/ 330 h 446"/>
                <a:gd name="T28" fmla="*/ 728 w 932"/>
                <a:gd name="T29" fmla="*/ 380 h 446"/>
                <a:gd name="T30" fmla="*/ 666 w 932"/>
                <a:gd name="T31" fmla="*/ 416 h 446"/>
                <a:gd name="T32" fmla="*/ 592 w 932"/>
                <a:gd name="T33" fmla="*/ 438 h 446"/>
                <a:gd name="T34" fmla="*/ 510 w 932"/>
                <a:gd name="T35" fmla="*/ 446 h 446"/>
                <a:gd name="T36" fmla="*/ 456 w 932"/>
                <a:gd name="T37" fmla="*/ 440 h 446"/>
                <a:gd name="T38" fmla="*/ 388 w 932"/>
                <a:gd name="T39" fmla="*/ 424 h 446"/>
                <a:gd name="T40" fmla="*/ 328 w 932"/>
                <a:gd name="T41" fmla="*/ 396 h 446"/>
                <a:gd name="T42" fmla="*/ 294 w 932"/>
                <a:gd name="T43" fmla="*/ 390 h 446"/>
                <a:gd name="T44" fmla="*/ 246 w 932"/>
                <a:gd name="T45" fmla="*/ 396 h 446"/>
                <a:gd name="T46" fmla="*/ 192 w 932"/>
                <a:gd name="T47" fmla="*/ 386 h 446"/>
                <a:gd name="T48" fmla="*/ 152 w 932"/>
                <a:gd name="T49" fmla="*/ 368 h 446"/>
                <a:gd name="T50" fmla="*/ 102 w 932"/>
                <a:gd name="T51" fmla="*/ 326 h 446"/>
                <a:gd name="T52" fmla="*/ 78 w 932"/>
                <a:gd name="T53" fmla="*/ 324 h 446"/>
                <a:gd name="T54" fmla="*/ 52 w 932"/>
                <a:gd name="T55" fmla="*/ 318 h 446"/>
                <a:gd name="T56" fmla="*/ 16 w 932"/>
                <a:gd name="T57" fmla="*/ 290 h 446"/>
                <a:gd name="T58" fmla="*/ 0 w 932"/>
                <a:gd name="T59" fmla="*/ 256 h 446"/>
                <a:gd name="T60" fmla="*/ 2 w 932"/>
                <a:gd name="T61" fmla="*/ 232 h 446"/>
                <a:gd name="T62" fmla="*/ 24 w 932"/>
                <a:gd name="T63" fmla="*/ 210 h 446"/>
                <a:gd name="T64" fmla="*/ 58 w 932"/>
                <a:gd name="T65" fmla="*/ 202 h 446"/>
                <a:gd name="T66" fmla="*/ 84 w 932"/>
                <a:gd name="T67" fmla="*/ 204 h 446"/>
                <a:gd name="T68" fmla="*/ 120 w 932"/>
                <a:gd name="T69" fmla="*/ 170 h 446"/>
                <a:gd name="T70" fmla="*/ 172 w 932"/>
                <a:gd name="T71" fmla="*/ 154 h 446"/>
                <a:gd name="T72" fmla="*/ 212 w 932"/>
                <a:gd name="T73" fmla="*/ 156 h 446"/>
                <a:gd name="T74" fmla="*/ 242 w 932"/>
                <a:gd name="T75" fmla="*/ 102 h 446"/>
                <a:gd name="T76" fmla="*/ 288 w 932"/>
                <a:gd name="T77" fmla="*/ 58 h 446"/>
                <a:gd name="T78" fmla="*/ 348 w 932"/>
                <a:gd name="T79" fmla="*/ 24 h 446"/>
                <a:gd name="T80" fmla="*/ 418 w 932"/>
                <a:gd name="T81" fmla="*/ 4 h 446"/>
                <a:gd name="T82" fmla="*/ 498 w 932"/>
                <a:gd name="T83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32" h="446">
                  <a:moveTo>
                    <a:pt x="524" y="0"/>
                  </a:moveTo>
                  <a:lnTo>
                    <a:pt x="524" y="0"/>
                  </a:lnTo>
                  <a:lnTo>
                    <a:pt x="548" y="4"/>
                  </a:lnTo>
                  <a:lnTo>
                    <a:pt x="572" y="8"/>
                  </a:lnTo>
                  <a:lnTo>
                    <a:pt x="594" y="14"/>
                  </a:lnTo>
                  <a:lnTo>
                    <a:pt x="614" y="20"/>
                  </a:lnTo>
                  <a:lnTo>
                    <a:pt x="636" y="28"/>
                  </a:lnTo>
                  <a:lnTo>
                    <a:pt x="656" y="38"/>
                  </a:lnTo>
                  <a:lnTo>
                    <a:pt x="674" y="46"/>
                  </a:lnTo>
                  <a:lnTo>
                    <a:pt x="692" y="58"/>
                  </a:lnTo>
                  <a:lnTo>
                    <a:pt x="692" y="58"/>
                  </a:lnTo>
                  <a:lnTo>
                    <a:pt x="714" y="50"/>
                  </a:lnTo>
                  <a:lnTo>
                    <a:pt x="738" y="44"/>
                  </a:lnTo>
                  <a:lnTo>
                    <a:pt x="762" y="42"/>
                  </a:lnTo>
                  <a:lnTo>
                    <a:pt x="790" y="42"/>
                  </a:lnTo>
                  <a:lnTo>
                    <a:pt x="790" y="42"/>
                  </a:lnTo>
                  <a:lnTo>
                    <a:pt x="820" y="48"/>
                  </a:lnTo>
                  <a:lnTo>
                    <a:pt x="848" y="58"/>
                  </a:lnTo>
                  <a:lnTo>
                    <a:pt x="874" y="70"/>
                  </a:lnTo>
                  <a:lnTo>
                    <a:pt x="896" y="86"/>
                  </a:lnTo>
                  <a:lnTo>
                    <a:pt x="904" y="96"/>
                  </a:lnTo>
                  <a:lnTo>
                    <a:pt x="912" y="106"/>
                  </a:lnTo>
                  <a:lnTo>
                    <a:pt x="920" y="116"/>
                  </a:lnTo>
                  <a:lnTo>
                    <a:pt x="924" y="126"/>
                  </a:lnTo>
                  <a:lnTo>
                    <a:pt x="928" y="138"/>
                  </a:lnTo>
                  <a:lnTo>
                    <a:pt x="932" y="148"/>
                  </a:lnTo>
                  <a:lnTo>
                    <a:pt x="932" y="160"/>
                  </a:lnTo>
                  <a:lnTo>
                    <a:pt x="932" y="172"/>
                  </a:lnTo>
                  <a:lnTo>
                    <a:pt x="932" y="172"/>
                  </a:lnTo>
                  <a:lnTo>
                    <a:pt x="930" y="182"/>
                  </a:lnTo>
                  <a:lnTo>
                    <a:pt x="928" y="192"/>
                  </a:lnTo>
                  <a:lnTo>
                    <a:pt x="918" y="210"/>
                  </a:lnTo>
                  <a:lnTo>
                    <a:pt x="906" y="226"/>
                  </a:lnTo>
                  <a:lnTo>
                    <a:pt x="890" y="242"/>
                  </a:lnTo>
                  <a:lnTo>
                    <a:pt x="870" y="254"/>
                  </a:lnTo>
                  <a:lnTo>
                    <a:pt x="848" y="262"/>
                  </a:lnTo>
                  <a:lnTo>
                    <a:pt x="824" y="268"/>
                  </a:lnTo>
                  <a:lnTo>
                    <a:pt x="798" y="272"/>
                  </a:lnTo>
                  <a:lnTo>
                    <a:pt x="798" y="272"/>
                  </a:lnTo>
                  <a:lnTo>
                    <a:pt x="792" y="292"/>
                  </a:lnTo>
                  <a:lnTo>
                    <a:pt x="784" y="312"/>
                  </a:lnTo>
                  <a:lnTo>
                    <a:pt x="772" y="330"/>
                  </a:lnTo>
                  <a:lnTo>
                    <a:pt x="760" y="348"/>
                  </a:lnTo>
                  <a:lnTo>
                    <a:pt x="744" y="364"/>
                  </a:lnTo>
                  <a:lnTo>
                    <a:pt x="728" y="380"/>
                  </a:lnTo>
                  <a:lnTo>
                    <a:pt x="708" y="394"/>
                  </a:lnTo>
                  <a:lnTo>
                    <a:pt x="688" y="406"/>
                  </a:lnTo>
                  <a:lnTo>
                    <a:pt x="666" y="416"/>
                  </a:lnTo>
                  <a:lnTo>
                    <a:pt x="642" y="426"/>
                  </a:lnTo>
                  <a:lnTo>
                    <a:pt x="618" y="434"/>
                  </a:lnTo>
                  <a:lnTo>
                    <a:pt x="592" y="438"/>
                  </a:lnTo>
                  <a:lnTo>
                    <a:pt x="566" y="444"/>
                  </a:lnTo>
                  <a:lnTo>
                    <a:pt x="538" y="446"/>
                  </a:lnTo>
                  <a:lnTo>
                    <a:pt x="510" y="446"/>
                  </a:lnTo>
                  <a:lnTo>
                    <a:pt x="480" y="444"/>
                  </a:lnTo>
                  <a:lnTo>
                    <a:pt x="480" y="444"/>
                  </a:lnTo>
                  <a:lnTo>
                    <a:pt x="456" y="440"/>
                  </a:lnTo>
                  <a:lnTo>
                    <a:pt x="432" y="436"/>
                  </a:lnTo>
                  <a:lnTo>
                    <a:pt x="410" y="430"/>
                  </a:lnTo>
                  <a:lnTo>
                    <a:pt x="388" y="424"/>
                  </a:lnTo>
                  <a:lnTo>
                    <a:pt x="366" y="414"/>
                  </a:lnTo>
                  <a:lnTo>
                    <a:pt x="346" y="406"/>
                  </a:lnTo>
                  <a:lnTo>
                    <a:pt x="328" y="396"/>
                  </a:lnTo>
                  <a:lnTo>
                    <a:pt x="310" y="384"/>
                  </a:lnTo>
                  <a:lnTo>
                    <a:pt x="310" y="384"/>
                  </a:lnTo>
                  <a:lnTo>
                    <a:pt x="294" y="390"/>
                  </a:lnTo>
                  <a:lnTo>
                    <a:pt x="280" y="392"/>
                  </a:lnTo>
                  <a:lnTo>
                    <a:pt x="262" y="394"/>
                  </a:lnTo>
                  <a:lnTo>
                    <a:pt x="246" y="396"/>
                  </a:lnTo>
                  <a:lnTo>
                    <a:pt x="228" y="394"/>
                  </a:lnTo>
                  <a:lnTo>
                    <a:pt x="210" y="390"/>
                  </a:lnTo>
                  <a:lnTo>
                    <a:pt x="192" y="386"/>
                  </a:lnTo>
                  <a:lnTo>
                    <a:pt x="174" y="378"/>
                  </a:lnTo>
                  <a:lnTo>
                    <a:pt x="174" y="378"/>
                  </a:lnTo>
                  <a:lnTo>
                    <a:pt x="152" y="368"/>
                  </a:lnTo>
                  <a:lnTo>
                    <a:pt x="134" y="356"/>
                  </a:lnTo>
                  <a:lnTo>
                    <a:pt x="116" y="340"/>
                  </a:lnTo>
                  <a:lnTo>
                    <a:pt x="102" y="326"/>
                  </a:lnTo>
                  <a:lnTo>
                    <a:pt x="102" y="326"/>
                  </a:lnTo>
                  <a:lnTo>
                    <a:pt x="90" y="326"/>
                  </a:lnTo>
                  <a:lnTo>
                    <a:pt x="78" y="324"/>
                  </a:lnTo>
                  <a:lnTo>
                    <a:pt x="64" y="322"/>
                  </a:lnTo>
                  <a:lnTo>
                    <a:pt x="52" y="318"/>
                  </a:lnTo>
                  <a:lnTo>
                    <a:pt x="52" y="318"/>
                  </a:lnTo>
                  <a:lnTo>
                    <a:pt x="38" y="310"/>
                  </a:lnTo>
                  <a:lnTo>
                    <a:pt x="26" y="300"/>
                  </a:lnTo>
                  <a:lnTo>
                    <a:pt x="16" y="290"/>
                  </a:lnTo>
                  <a:lnTo>
                    <a:pt x="8" y="280"/>
                  </a:lnTo>
                  <a:lnTo>
                    <a:pt x="2" y="268"/>
                  </a:lnTo>
                  <a:lnTo>
                    <a:pt x="0" y="256"/>
                  </a:lnTo>
                  <a:lnTo>
                    <a:pt x="0" y="244"/>
                  </a:lnTo>
                  <a:lnTo>
                    <a:pt x="2" y="232"/>
                  </a:lnTo>
                  <a:lnTo>
                    <a:pt x="2" y="232"/>
                  </a:lnTo>
                  <a:lnTo>
                    <a:pt x="8" y="224"/>
                  </a:lnTo>
                  <a:lnTo>
                    <a:pt x="16" y="216"/>
                  </a:lnTo>
                  <a:lnTo>
                    <a:pt x="24" y="210"/>
                  </a:lnTo>
                  <a:lnTo>
                    <a:pt x="34" y="206"/>
                  </a:lnTo>
                  <a:lnTo>
                    <a:pt x="46" y="202"/>
                  </a:lnTo>
                  <a:lnTo>
                    <a:pt x="58" y="202"/>
                  </a:lnTo>
                  <a:lnTo>
                    <a:pt x="70" y="202"/>
                  </a:lnTo>
                  <a:lnTo>
                    <a:pt x="84" y="204"/>
                  </a:lnTo>
                  <a:lnTo>
                    <a:pt x="84" y="204"/>
                  </a:lnTo>
                  <a:lnTo>
                    <a:pt x="94" y="192"/>
                  </a:lnTo>
                  <a:lnTo>
                    <a:pt x="106" y="180"/>
                  </a:lnTo>
                  <a:lnTo>
                    <a:pt x="120" y="170"/>
                  </a:lnTo>
                  <a:lnTo>
                    <a:pt x="136" y="162"/>
                  </a:lnTo>
                  <a:lnTo>
                    <a:pt x="154" y="158"/>
                  </a:lnTo>
                  <a:lnTo>
                    <a:pt x="172" y="154"/>
                  </a:lnTo>
                  <a:lnTo>
                    <a:pt x="192" y="154"/>
                  </a:lnTo>
                  <a:lnTo>
                    <a:pt x="212" y="156"/>
                  </a:lnTo>
                  <a:lnTo>
                    <a:pt x="212" y="156"/>
                  </a:lnTo>
                  <a:lnTo>
                    <a:pt x="220" y="136"/>
                  </a:lnTo>
                  <a:lnTo>
                    <a:pt x="230" y="118"/>
                  </a:lnTo>
                  <a:lnTo>
                    <a:pt x="242" y="102"/>
                  </a:lnTo>
                  <a:lnTo>
                    <a:pt x="254" y="86"/>
                  </a:lnTo>
                  <a:lnTo>
                    <a:pt x="270" y="72"/>
                  </a:lnTo>
                  <a:lnTo>
                    <a:pt x="288" y="58"/>
                  </a:lnTo>
                  <a:lnTo>
                    <a:pt x="306" y="46"/>
                  </a:lnTo>
                  <a:lnTo>
                    <a:pt x="326" y="34"/>
                  </a:lnTo>
                  <a:lnTo>
                    <a:pt x="348" y="24"/>
                  </a:lnTo>
                  <a:lnTo>
                    <a:pt x="370" y="16"/>
                  </a:lnTo>
                  <a:lnTo>
                    <a:pt x="394" y="10"/>
                  </a:lnTo>
                  <a:lnTo>
                    <a:pt x="418" y="4"/>
                  </a:lnTo>
                  <a:lnTo>
                    <a:pt x="444" y="0"/>
                  </a:lnTo>
                  <a:lnTo>
                    <a:pt x="470" y="0"/>
                  </a:lnTo>
                  <a:lnTo>
                    <a:pt x="498" y="0"/>
                  </a:lnTo>
                  <a:lnTo>
                    <a:pt x="524" y="0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240" name="Freeform 10">
              <a:extLst>
                <a:ext uri="{FF2B5EF4-FFF2-40B4-BE49-F238E27FC236}">
                  <a16:creationId xmlns:a16="http://schemas.microsoft.com/office/drawing/2014/main" id="{6A83942A-2BF5-2ABB-00B3-C962134C8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50" y="1806575"/>
              <a:ext cx="1200150" cy="533400"/>
            </a:xfrm>
            <a:custGeom>
              <a:avLst/>
              <a:gdLst>
                <a:gd name="T0" fmla="*/ 212 w 756"/>
                <a:gd name="T1" fmla="*/ 32 h 336"/>
                <a:gd name="T2" fmla="*/ 244 w 756"/>
                <a:gd name="T3" fmla="*/ 16 h 336"/>
                <a:gd name="T4" fmla="*/ 308 w 756"/>
                <a:gd name="T5" fmla="*/ 2 h 336"/>
                <a:gd name="T6" fmla="*/ 396 w 756"/>
                <a:gd name="T7" fmla="*/ 2 h 336"/>
                <a:gd name="T8" fmla="*/ 430 w 756"/>
                <a:gd name="T9" fmla="*/ 6 h 336"/>
                <a:gd name="T10" fmla="*/ 482 w 756"/>
                <a:gd name="T11" fmla="*/ 20 h 336"/>
                <a:gd name="T12" fmla="*/ 516 w 756"/>
                <a:gd name="T13" fmla="*/ 36 h 336"/>
                <a:gd name="T14" fmla="*/ 536 w 756"/>
                <a:gd name="T15" fmla="*/ 52 h 336"/>
                <a:gd name="T16" fmla="*/ 552 w 756"/>
                <a:gd name="T17" fmla="*/ 74 h 336"/>
                <a:gd name="T18" fmla="*/ 558 w 756"/>
                <a:gd name="T19" fmla="*/ 84 h 336"/>
                <a:gd name="T20" fmla="*/ 570 w 756"/>
                <a:gd name="T21" fmla="*/ 86 h 336"/>
                <a:gd name="T22" fmla="*/ 592 w 756"/>
                <a:gd name="T23" fmla="*/ 78 h 336"/>
                <a:gd name="T24" fmla="*/ 620 w 756"/>
                <a:gd name="T25" fmla="*/ 68 h 336"/>
                <a:gd name="T26" fmla="*/ 676 w 756"/>
                <a:gd name="T27" fmla="*/ 54 h 336"/>
                <a:gd name="T28" fmla="*/ 702 w 756"/>
                <a:gd name="T29" fmla="*/ 54 h 336"/>
                <a:gd name="T30" fmla="*/ 724 w 756"/>
                <a:gd name="T31" fmla="*/ 60 h 336"/>
                <a:gd name="T32" fmla="*/ 740 w 756"/>
                <a:gd name="T33" fmla="*/ 70 h 336"/>
                <a:gd name="T34" fmla="*/ 752 w 756"/>
                <a:gd name="T35" fmla="*/ 90 h 336"/>
                <a:gd name="T36" fmla="*/ 756 w 756"/>
                <a:gd name="T37" fmla="*/ 116 h 336"/>
                <a:gd name="T38" fmla="*/ 756 w 756"/>
                <a:gd name="T39" fmla="*/ 128 h 336"/>
                <a:gd name="T40" fmla="*/ 750 w 756"/>
                <a:gd name="T41" fmla="*/ 142 h 336"/>
                <a:gd name="T42" fmla="*/ 740 w 756"/>
                <a:gd name="T43" fmla="*/ 144 h 336"/>
                <a:gd name="T44" fmla="*/ 716 w 756"/>
                <a:gd name="T45" fmla="*/ 140 h 336"/>
                <a:gd name="T46" fmla="*/ 696 w 756"/>
                <a:gd name="T47" fmla="*/ 138 h 336"/>
                <a:gd name="T48" fmla="*/ 676 w 756"/>
                <a:gd name="T49" fmla="*/ 146 h 336"/>
                <a:gd name="T50" fmla="*/ 656 w 756"/>
                <a:gd name="T51" fmla="*/ 166 h 336"/>
                <a:gd name="T52" fmla="*/ 634 w 756"/>
                <a:gd name="T53" fmla="*/ 206 h 336"/>
                <a:gd name="T54" fmla="*/ 624 w 756"/>
                <a:gd name="T55" fmla="*/ 232 h 336"/>
                <a:gd name="T56" fmla="*/ 594 w 756"/>
                <a:gd name="T57" fmla="*/ 272 h 336"/>
                <a:gd name="T58" fmla="*/ 558 w 756"/>
                <a:gd name="T59" fmla="*/ 304 h 336"/>
                <a:gd name="T60" fmla="*/ 518 w 756"/>
                <a:gd name="T61" fmla="*/ 324 h 336"/>
                <a:gd name="T62" fmla="*/ 476 w 756"/>
                <a:gd name="T63" fmla="*/ 334 h 336"/>
                <a:gd name="T64" fmla="*/ 432 w 756"/>
                <a:gd name="T65" fmla="*/ 336 h 336"/>
                <a:gd name="T66" fmla="*/ 394 w 756"/>
                <a:gd name="T67" fmla="*/ 330 h 336"/>
                <a:gd name="T68" fmla="*/ 358 w 756"/>
                <a:gd name="T69" fmla="*/ 314 h 336"/>
                <a:gd name="T70" fmla="*/ 344 w 756"/>
                <a:gd name="T71" fmla="*/ 302 h 336"/>
                <a:gd name="T72" fmla="*/ 296 w 756"/>
                <a:gd name="T73" fmla="*/ 270 h 336"/>
                <a:gd name="T74" fmla="*/ 258 w 756"/>
                <a:gd name="T75" fmla="*/ 260 h 336"/>
                <a:gd name="T76" fmla="*/ 226 w 756"/>
                <a:gd name="T77" fmla="*/ 268 h 336"/>
                <a:gd name="T78" fmla="*/ 194 w 756"/>
                <a:gd name="T79" fmla="*/ 288 h 336"/>
                <a:gd name="T80" fmla="*/ 176 w 756"/>
                <a:gd name="T81" fmla="*/ 300 h 336"/>
                <a:gd name="T82" fmla="*/ 140 w 756"/>
                <a:gd name="T83" fmla="*/ 308 h 336"/>
                <a:gd name="T84" fmla="*/ 106 w 756"/>
                <a:gd name="T85" fmla="*/ 300 h 336"/>
                <a:gd name="T86" fmla="*/ 80 w 756"/>
                <a:gd name="T87" fmla="*/ 282 h 336"/>
                <a:gd name="T88" fmla="*/ 72 w 756"/>
                <a:gd name="T89" fmla="*/ 268 h 336"/>
                <a:gd name="T90" fmla="*/ 64 w 756"/>
                <a:gd name="T91" fmla="*/ 258 h 336"/>
                <a:gd name="T92" fmla="*/ 38 w 756"/>
                <a:gd name="T93" fmla="*/ 246 h 336"/>
                <a:gd name="T94" fmla="*/ 12 w 756"/>
                <a:gd name="T95" fmla="*/ 240 h 336"/>
                <a:gd name="T96" fmla="*/ 2 w 756"/>
                <a:gd name="T97" fmla="*/ 232 h 336"/>
                <a:gd name="T98" fmla="*/ 0 w 756"/>
                <a:gd name="T99" fmla="*/ 224 h 336"/>
                <a:gd name="T100" fmla="*/ 2 w 756"/>
                <a:gd name="T101" fmla="*/ 208 h 336"/>
                <a:gd name="T102" fmla="*/ 6 w 756"/>
                <a:gd name="T103" fmla="*/ 198 h 336"/>
                <a:gd name="T104" fmla="*/ 18 w 756"/>
                <a:gd name="T105" fmla="*/ 184 h 336"/>
                <a:gd name="T106" fmla="*/ 38 w 756"/>
                <a:gd name="T107" fmla="*/ 172 h 336"/>
                <a:gd name="T108" fmla="*/ 66 w 756"/>
                <a:gd name="T109" fmla="*/ 164 h 336"/>
                <a:gd name="T110" fmla="*/ 88 w 756"/>
                <a:gd name="T111" fmla="*/ 162 h 336"/>
                <a:gd name="T112" fmla="*/ 92 w 756"/>
                <a:gd name="T113" fmla="*/ 162 h 336"/>
                <a:gd name="T114" fmla="*/ 116 w 756"/>
                <a:gd name="T115" fmla="*/ 154 h 336"/>
                <a:gd name="T116" fmla="*/ 136 w 756"/>
                <a:gd name="T117" fmla="*/ 136 h 336"/>
                <a:gd name="T118" fmla="*/ 146 w 756"/>
                <a:gd name="T119" fmla="*/ 122 h 336"/>
                <a:gd name="T120" fmla="*/ 168 w 756"/>
                <a:gd name="T121" fmla="*/ 78 h 336"/>
                <a:gd name="T122" fmla="*/ 186 w 756"/>
                <a:gd name="T123" fmla="*/ 54 h 336"/>
                <a:gd name="T124" fmla="*/ 212 w 756"/>
                <a:gd name="T125" fmla="*/ 3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6" h="336">
                  <a:moveTo>
                    <a:pt x="212" y="32"/>
                  </a:moveTo>
                  <a:lnTo>
                    <a:pt x="212" y="32"/>
                  </a:lnTo>
                  <a:lnTo>
                    <a:pt x="244" y="16"/>
                  </a:lnTo>
                  <a:lnTo>
                    <a:pt x="244" y="16"/>
                  </a:lnTo>
                  <a:lnTo>
                    <a:pt x="274" y="8"/>
                  </a:lnTo>
                  <a:lnTo>
                    <a:pt x="308" y="2"/>
                  </a:lnTo>
                  <a:lnTo>
                    <a:pt x="348" y="0"/>
                  </a:lnTo>
                  <a:lnTo>
                    <a:pt x="396" y="2"/>
                  </a:lnTo>
                  <a:lnTo>
                    <a:pt x="396" y="2"/>
                  </a:lnTo>
                  <a:lnTo>
                    <a:pt x="430" y="6"/>
                  </a:lnTo>
                  <a:lnTo>
                    <a:pt x="458" y="12"/>
                  </a:lnTo>
                  <a:lnTo>
                    <a:pt x="482" y="20"/>
                  </a:lnTo>
                  <a:lnTo>
                    <a:pt x="502" y="28"/>
                  </a:lnTo>
                  <a:lnTo>
                    <a:pt x="516" y="36"/>
                  </a:lnTo>
                  <a:lnTo>
                    <a:pt x="528" y="44"/>
                  </a:lnTo>
                  <a:lnTo>
                    <a:pt x="536" y="52"/>
                  </a:lnTo>
                  <a:lnTo>
                    <a:pt x="542" y="60"/>
                  </a:lnTo>
                  <a:lnTo>
                    <a:pt x="552" y="74"/>
                  </a:lnTo>
                  <a:lnTo>
                    <a:pt x="554" y="80"/>
                  </a:lnTo>
                  <a:lnTo>
                    <a:pt x="558" y="84"/>
                  </a:lnTo>
                  <a:lnTo>
                    <a:pt x="564" y="86"/>
                  </a:lnTo>
                  <a:lnTo>
                    <a:pt x="570" y="86"/>
                  </a:lnTo>
                  <a:lnTo>
                    <a:pt x="580" y="84"/>
                  </a:lnTo>
                  <a:lnTo>
                    <a:pt x="592" y="78"/>
                  </a:lnTo>
                  <a:lnTo>
                    <a:pt x="592" y="78"/>
                  </a:lnTo>
                  <a:lnTo>
                    <a:pt x="620" y="68"/>
                  </a:lnTo>
                  <a:lnTo>
                    <a:pt x="648" y="58"/>
                  </a:lnTo>
                  <a:lnTo>
                    <a:pt x="676" y="54"/>
                  </a:lnTo>
                  <a:lnTo>
                    <a:pt x="688" y="54"/>
                  </a:lnTo>
                  <a:lnTo>
                    <a:pt x="702" y="54"/>
                  </a:lnTo>
                  <a:lnTo>
                    <a:pt x="712" y="56"/>
                  </a:lnTo>
                  <a:lnTo>
                    <a:pt x="724" y="60"/>
                  </a:lnTo>
                  <a:lnTo>
                    <a:pt x="732" y="64"/>
                  </a:lnTo>
                  <a:lnTo>
                    <a:pt x="740" y="70"/>
                  </a:lnTo>
                  <a:lnTo>
                    <a:pt x="748" y="80"/>
                  </a:lnTo>
                  <a:lnTo>
                    <a:pt x="752" y="90"/>
                  </a:lnTo>
                  <a:lnTo>
                    <a:pt x="756" y="102"/>
                  </a:lnTo>
                  <a:lnTo>
                    <a:pt x="756" y="116"/>
                  </a:lnTo>
                  <a:lnTo>
                    <a:pt x="756" y="116"/>
                  </a:lnTo>
                  <a:lnTo>
                    <a:pt x="756" y="128"/>
                  </a:lnTo>
                  <a:lnTo>
                    <a:pt x="754" y="138"/>
                  </a:lnTo>
                  <a:lnTo>
                    <a:pt x="750" y="142"/>
                  </a:lnTo>
                  <a:lnTo>
                    <a:pt x="746" y="144"/>
                  </a:lnTo>
                  <a:lnTo>
                    <a:pt x="740" y="144"/>
                  </a:lnTo>
                  <a:lnTo>
                    <a:pt x="732" y="144"/>
                  </a:lnTo>
                  <a:lnTo>
                    <a:pt x="716" y="140"/>
                  </a:lnTo>
                  <a:lnTo>
                    <a:pt x="706" y="138"/>
                  </a:lnTo>
                  <a:lnTo>
                    <a:pt x="696" y="138"/>
                  </a:lnTo>
                  <a:lnTo>
                    <a:pt x="686" y="140"/>
                  </a:lnTo>
                  <a:lnTo>
                    <a:pt x="676" y="146"/>
                  </a:lnTo>
                  <a:lnTo>
                    <a:pt x="666" y="154"/>
                  </a:lnTo>
                  <a:lnTo>
                    <a:pt x="656" y="166"/>
                  </a:lnTo>
                  <a:lnTo>
                    <a:pt x="644" y="184"/>
                  </a:lnTo>
                  <a:lnTo>
                    <a:pt x="634" y="206"/>
                  </a:lnTo>
                  <a:lnTo>
                    <a:pt x="634" y="206"/>
                  </a:lnTo>
                  <a:lnTo>
                    <a:pt x="624" y="232"/>
                  </a:lnTo>
                  <a:lnTo>
                    <a:pt x="610" y="254"/>
                  </a:lnTo>
                  <a:lnTo>
                    <a:pt x="594" y="272"/>
                  </a:lnTo>
                  <a:lnTo>
                    <a:pt x="578" y="290"/>
                  </a:lnTo>
                  <a:lnTo>
                    <a:pt x="558" y="304"/>
                  </a:lnTo>
                  <a:lnTo>
                    <a:pt x="538" y="316"/>
                  </a:lnTo>
                  <a:lnTo>
                    <a:pt x="518" y="324"/>
                  </a:lnTo>
                  <a:lnTo>
                    <a:pt x="496" y="330"/>
                  </a:lnTo>
                  <a:lnTo>
                    <a:pt x="476" y="334"/>
                  </a:lnTo>
                  <a:lnTo>
                    <a:pt x="454" y="336"/>
                  </a:lnTo>
                  <a:lnTo>
                    <a:pt x="432" y="336"/>
                  </a:lnTo>
                  <a:lnTo>
                    <a:pt x="412" y="334"/>
                  </a:lnTo>
                  <a:lnTo>
                    <a:pt x="394" y="330"/>
                  </a:lnTo>
                  <a:lnTo>
                    <a:pt x="374" y="322"/>
                  </a:lnTo>
                  <a:lnTo>
                    <a:pt x="358" y="314"/>
                  </a:lnTo>
                  <a:lnTo>
                    <a:pt x="344" y="302"/>
                  </a:lnTo>
                  <a:lnTo>
                    <a:pt x="344" y="302"/>
                  </a:lnTo>
                  <a:lnTo>
                    <a:pt x="318" y="282"/>
                  </a:lnTo>
                  <a:lnTo>
                    <a:pt x="296" y="270"/>
                  </a:lnTo>
                  <a:lnTo>
                    <a:pt x="276" y="262"/>
                  </a:lnTo>
                  <a:lnTo>
                    <a:pt x="258" y="260"/>
                  </a:lnTo>
                  <a:lnTo>
                    <a:pt x="242" y="262"/>
                  </a:lnTo>
                  <a:lnTo>
                    <a:pt x="226" y="268"/>
                  </a:lnTo>
                  <a:lnTo>
                    <a:pt x="210" y="276"/>
                  </a:lnTo>
                  <a:lnTo>
                    <a:pt x="194" y="288"/>
                  </a:lnTo>
                  <a:lnTo>
                    <a:pt x="194" y="288"/>
                  </a:lnTo>
                  <a:lnTo>
                    <a:pt x="176" y="300"/>
                  </a:lnTo>
                  <a:lnTo>
                    <a:pt x="158" y="306"/>
                  </a:lnTo>
                  <a:lnTo>
                    <a:pt x="140" y="308"/>
                  </a:lnTo>
                  <a:lnTo>
                    <a:pt x="122" y="306"/>
                  </a:lnTo>
                  <a:lnTo>
                    <a:pt x="106" y="300"/>
                  </a:lnTo>
                  <a:lnTo>
                    <a:pt x="92" y="292"/>
                  </a:lnTo>
                  <a:lnTo>
                    <a:pt x="80" y="282"/>
                  </a:lnTo>
                  <a:lnTo>
                    <a:pt x="72" y="268"/>
                  </a:lnTo>
                  <a:lnTo>
                    <a:pt x="72" y="268"/>
                  </a:lnTo>
                  <a:lnTo>
                    <a:pt x="68" y="262"/>
                  </a:lnTo>
                  <a:lnTo>
                    <a:pt x="64" y="258"/>
                  </a:lnTo>
                  <a:lnTo>
                    <a:pt x="52" y="250"/>
                  </a:lnTo>
                  <a:lnTo>
                    <a:pt x="38" y="246"/>
                  </a:lnTo>
                  <a:lnTo>
                    <a:pt x="24" y="242"/>
                  </a:lnTo>
                  <a:lnTo>
                    <a:pt x="12" y="240"/>
                  </a:lnTo>
                  <a:lnTo>
                    <a:pt x="6" y="236"/>
                  </a:lnTo>
                  <a:lnTo>
                    <a:pt x="2" y="232"/>
                  </a:lnTo>
                  <a:lnTo>
                    <a:pt x="0" y="228"/>
                  </a:lnTo>
                  <a:lnTo>
                    <a:pt x="0" y="224"/>
                  </a:lnTo>
                  <a:lnTo>
                    <a:pt x="0" y="216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6" y="198"/>
                  </a:lnTo>
                  <a:lnTo>
                    <a:pt x="12" y="192"/>
                  </a:lnTo>
                  <a:lnTo>
                    <a:pt x="18" y="184"/>
                  </a:lnTo>
                  <a:lnTo>
                    <a:pt x="24" y="180"/>
                  </a:lnTo>
                  <a:lnTo>
                    <a:pt x="38" y="172"/>
                  </a:lnTo>
                  <a:lnTo>
                    <a:pt x="52" y="166"/>
                  </a:lnTo>
                  <a:lnTo>
                    <a:pt x="66" y="164"/>
                  </a:lnTo>
                  <a:lnTo>
                    <a:pt x="78" y="162"/>
                  </a:lnTo>
                  <a:lnTo>
                    <a:pt x="88" y="162"/>
                  </a:lnTo>
                  <a:lnTo>
                    <a:pt x="88" y="162"/>
                  </a:lnTo>
                  <a:lnTo>
                    <a:pt x="92" y="162"/>
                  </a:lnTo>
                  <a:lnTo>
                    <a:pt x="108" y="158"/>
                  </a:lnTo>
                  <a:lnTo>
                    <a:pt x="116" y="154"/>
                  </a:lnTo>
                  <a:lnTo>
                    <a:pt x="126" y="146"/>
                  </a:lnTo>
                  <a:lnTo>
                    <a:pt x="136" y="136"/>
                  </a:lnTo>
                  <a:lnTo>
                    <a:pt x="146" y="122"/>
                  </a:lnTo>
                  <a:lnTo>
                    <a:pt x="146" y="122"/>
                  </a:lnTo>
                  <a:lnTo>
                    <a:pt x="156" y="102"/>
                  </a:lnTo>
                  <a:lnTo>
                    <a:pt x="168" y="78"/>
                  </a:lnTo>
                  <a:lnTo>
                    <a:pt x="176" y="66"/>
                  </a:lnTo>
                  <a:lnTo>
                    <a:pt x="186" y="54"/>
                  </a:lnTo>
                  <a:lnTo>
                    <a:pt x="198" y="42"/>
                  </a:lnTo>
                  <a:lnTo>
                    <a:pt x="212" y="32"/>
                  </a:lnTo>
                  <a:lnTo>
                    <a:pt x="212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241" name="Freeform 11">
              <a:extLst>
                <a:ext uri="{FF2B5EF4-FFF2-40B4-BE49-F238E27FC236}">
                  <a16:creationId xmlns:a16="http://schemas.microsoft.com/office/drawing/2014/main" id="{2D31D4C5-2093-E53F-F437-6A15111E3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2975" y="1870075"/>
              <a:ext cx="952500" cy="409575"/>
            </a:xfrm>
            <a:custGeom>
              <a:avLst/>
              <a:gdLst>
                <a:gd name="T0" fmla="*/ 360 w 600"/>
                <a:gd name="T1" fmla="*/ 6 h 258"/>
                <a:gd name="T2" fmla="*/ 332 w 600"/>
                <a:gd name="T3" fmla="*/ 2 h 258"/>
                <a:gd name="T4" fmla="*/ 288 w 600"/>
                <a:gd name="T5" fmla="*/ 2 h 258"/>
                <a:gd name="T6" fmla="*/ 252 w 600"/>
                <a:gd name="T7" fmla="*/ 6 h 258"/>
                <a:gd name="T8" fmla="*/ 216 w 600"/>
                <a:gd name="T9" fmla="*/ 20 h 258"/>
                <a:gd name="T10" fmla="*/ 184 w 600"/>
                <a:gd name="T11" fmla="*/ 44 h 258"/>
                <a:gd name="T12" fmla="*/ 160 w 600"/>
                <a:gd name="T13" fmla="*/ 80 h 258"/>
                <a:gd name="T14" fmla="*/ 150 w 600"/>
                <a:gd name="T15" fmla="*/ 104 h 258"/>
                <a:gd name="T16" fmla="*/ 144 w 600"/>
                <a:gd name="T17" fmla="*/ 148 h 258"/>
                <a:gd name="T18" fmla="*/ 148 w 600"/>
                <a:gd name="T19" fmla="*/ 174 h 258"/>
                <a:gd name="T20" fmla="*/ 164 w 600"/>
                <a:gd name="T21" fmla="*/ 190 h 258"/>
                <a:gd name="T22" fmla="*/ 186 w 600"/>
                <a:gd name="T23" fmla="*/ 194 h 258"/>
                <a:gd name="T24" fmla="*/ 244 w 600"/>
                <a:gd name="T25" fmla="*/ 196 h 258"/>
                <a:gd name="T26" fmla="*/ 274 w 600"/>
                <a:gd name="T27" fmla="*/ 198 h 258"/>
                <a:gd name="T28" fmla="*/ 302 w 600"/>
                <a:gd name="T29" fmla="*/ 208 h 258"/>
                <a:gd name="T30" fmla="*/ 348 w 600"/>
                <a:gd name="T31" fmla="*/ 236 h 258"/>
                <a:gd name="T32" fmla="*/ 394 w 600"/>
                <a:gd name="T33" fmla="*/ 256 h 258"/>
                <a:gd name="T34" fmla="*/ 418 w 600"/>
                <a:gd name="T35" fmla="*/ 258 h 258"/>
                <a:gd name="T36" fmla="*/ 442 w 600"/>
                <a:gd name="T37" fmla="*/ 256 h 258"/>
                <a:gd name="T38" fmla="*/ 468 w 600"/>
                <a:gd name="T39" fmla="*/ 246 h 258"/>
                <a:gd name="T40" fmla="*/ 498 w 600"/>
                <a:gd name="T41" fmla="*/ 230 h 258"/>
                <a:gd name="T42" fmla="*/ 526 w 600"/>
                <a:gd name="T43" fmla="*/ 210 h 258"/>
                <a:gd name="T44" fmla="*/ 572 w 600"/>
                <a:gd name="T45" fmla="*/ 170 h 258"/>
                <a:gd name="T46" fmla="*/ 596 w 600"/>
                <a:gd name="T47" fmla="*/ 136 h 258"/>
                <a:gd name="T48" fmla="*/ 600 w 600"/>
                <a:gd name="T49" fmla="*/ 122 h 258"/>
                <a:gd name="T50" fmla="*/ 596 w 600"/>
                <a:gd name="T51" fmla="*/ 108 h 258"/>
                <a:gd name="T52" fmla="*/ 586 w 600"/>
                <a:gd name="T53" fmla="*/ 94 h 258"/>
                <a:gd name="T54" fmla="*/ 572 w 600"/>
                <a:gd name="T55" fmla="*/ 86 h 258"/>
                <a:gd name="T56" fmla="*/ 532 w 600"/>
                <a:gd name="T57" fmla="*/ 68 h 258"/>
                <a:gd name="T58" fmla="*/ 504 w 600"/>
                <a:gd name="T59" fmla="*/ 58 h 258"/>
                <a:gd name="T60" fmla="*/ 476 w 600"/>
                <a:gd name="T61" fmla="*/ 38 h 258"/>
                <a:gd name="T62" fmla="*/ 460 w 600"/>
                <a:gd name="T63" fmla="*/ 26 h 258"/>
                <a:gd name="T64" fmla="*/ 422 w 600"/>
                <a:gd name="T65" fmla="*/ 12 h 258"/>
                <a:gd name="T66" fmla="*/ 372 w 600"/>
                <a:gd name="T67" fmla="*/ 6 h 258"/>
                <a:gd name="T68" fmla="*/ 360 w 600"/>
                <a:gd name="T69" fmla="*/ 6 h 258"/>
                <a:gd name="T70" fmla="*/ 62 w 600"/>
                <a:gd name="T71" fmla="*/ 140 h 258"/>
                <a:gd name="T72" fmla="*/ 36 w 600"/>
                <a:gd name="T73" fmla="*/ 146 h 258"/>
                <a:gd name="T74" fmla="*/ 16 w 600"/>
                <a:gd name="T75" fmla="*/ 154 h 258"/>
                <a:gd name="T76" fmla="*/ 2 w 600"/>
                <a:gd name="T77" fmla="*/ 170 h 258"/>
                <a:gd name="T78" fmla="*/ 0 w 600"/>
                <a:gd name="T79" fmla="*/ 178 h 258"/>
                <a:gd name="T80" fmla="*/ 4 w 600"/>
                <a:gd name="T81" fmla="*/ 188 h 258"/>
                <a:gd name="T82" fmla="*/ 24 w 600"/>
                <a:gd name="T83" fmla="*/ 196 h 258"/>
                <a:gd name="T84" fmla="*/ 42 w 600"/>
                <a:gd name="T85" fmla="*/ 204 h 258"/>
                <a:gd name="T86" fmla="*/ 54 w 600"/>
                <a:gd name="T87" fmla="*/ 210 h 258"/>
                <a:gd name="T88" fmla="*/ 76 w 600"/>
                <a:gd name="T89" fmla="*/ 218 h 258"/>
                <a:gd name="T90" fmla="*/ 100 w 600"/>
                <a:gd name="T91" fmla="*/ 220 h 258"/>
                <a:gd name="T92" fmla="*/ 120 w 600"/>
                <a:gd name="T93" fmla="*/ 212 h 258"/>
                <a:gd name="T94" fmla="*/ 126 w 600"/>
                <a:gd name="T95" fmla="*/ 204 h 258"/>
                <a:gd name="T96" fmla="*/ 134 w 600"/>
                <a:gd name="T97" fmla="*/ 184 h 258"/>
                <a:gd name="T98" fmla="*/ 134 w 600"/>
                <a:gd name="T99" fmla="*/ 166 h 258"/>
                <a:gd name="T100" fmla="*/ 126 w 600"/>
                <a:gd name="T101" fmla="*/ 152 h 258"/>
                <a:gd name="T102" fmla="*/ 112 w 600"/>
                <a:gd name="T103" fmla="*/ 142 h 258"/>
                <a:gd name="T104" fmla="*/ 94 w 600"/>
                <a:gd name="T105" fmla="*/ 140 h 258"/>
                <a:gd name="T106" fmla="*/ 62 w 600"/>
                <a:gd name="T107" fmla="*/ 14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0" h="258">
                  <a:moveTo>
                    <a:pt x="360" y="6"/>
                  </a:moveTo>
                  <a:lnTo>
                    <a:pt x="360" y="6"/>
                  </a:lnTo>
                  <a:lnTo>
                    <a:pt x="352" y="4"/>
                  </a:lnTo>
                  <a:lnTo>
                    <a:pt x="332" y="2"/>
                  </a:lnTo>
                  <a:lnTo>
                    <a:pt x="304" y="0"/>
                  </a:lnTo>
                  <a:lnTo>
                    <a:pt x="288" y="2"/>
                  </a:lnTo>
                  <a:lnTo>
                    <a:pt x="270" y="2"/>
                  </a:lnTo>
                  <a:lnTo>
                    <a:pt x="252" y="6"/>
                  </a:lnTo>
                  <a:lnTo>
                    <a:pt x="234" y="12"/>
                  </a:lnTo>
                  <a:lnTo>
                    <a:pt x="216" y="20"/>
                  </a:lnTo>
                  <a:lnTo>
                    <a:pt x="200" y="30"/>
                  </a:lnTo>
                  <a:lnTo>
                    <a:pt x="184" y="44"/>
                  </a:lnTo>
                  <a:lnTo>
                    <a:pt x="172" y="60"/>
                  </a:lnTo>
                  <a:lnTo>
                    <a:pt x="160" y="80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46" y="128"/>
                  </a:lnTo>
                  <a:lnTo>
                    <a:pt x="144" y="148"/>
                  </a:lnTo>
                  <a:lnTo>
                    <a:pt x="144" y="164"/>
                  </a:lnTo>
                  <a:lnTo>
                    <a:pt x="148" y="174"/>
                  </a:lnTo>
                  <a:lnTo>
                    <a:pt x="156" y="184"/>
                  </a:lnTo>
                  <a:lnTo>
                    <a:pt x="164" y="190"/>
                  </a:lnTo>
                  <a:lnTo>
                    <a:pt x="174" y="192"/>
                  </a:lnTo>
                  <a:lnTo>
                    <a:pt x="186" y="194"/>
                  </a:lnTo>
                  <a:lnTo>
                    <a:pt x="214" y="196"/>
                  </a:lnTo>
                  <a:lnTo>
                    <a:pt x="244" y="196"/>
                  </a:lnTo>
                  <a:lnTo>
                    <a:pt x="260" y="196"/>
                  </a:lnTo>
                  <a:lnTo>
                    <a:pt x="274" y="198"/>
                  </a:lnTo>
                  <a:lnTo>
                    <a:pt x="288" y="202"/>
                  </a:lnTo>
                  <a:lnTo>
                    <a:pt x="302" y="208"/>
                  </a:lnTo>
                  <a:lnTo>
                    <a:pt x="302" y="208"/>
                  </a:lnTo>
                  <a:lnTo>
                    <a:pt x="348" y="236"/>
                  </a:lnTo>
                  <a:lnTo>
                    <a:pt x="372" y="248"/>
                  </a:lnTo>
                  <a:lnTo>
                    <a:pt x="394" y="256"/>
                  </a:lnTo>
                  <a:lnTo>
                    <a:pt x="406" y="258"/>
                  </a:lnTo>
                  <a:lnTo>
                    <a:pt x="418" y="258"/>
                  </a:lnTo>
                  <a:lnTo>
                    <a:pt x="430" y="258"/>
                  </a:lnTo>
                  <a:lnTo>
                    <a:pt x="442" y="256"/>
                  </a:lnTo>
                  <a:lnTo>
                    <a:pt x="456" y="252"/>
                  </a:lnTo>
                  <a:lnTo>
                    <a:pt x="468" y="246"/>
                  </a:lnTo>
                  <a:lnTo>
                    <a:pt x="484" y="240"/>
                  </a:lnTo>
                  <a:lnTo>
                    <a:pt x="498" y="230"/>
                  </a:lnTo>
                  <a:lnTo>
                    <a:pt x="498" y="230"/>
                  </a:lnTo>
                  <a:lnTo>
                    <a:pt x="526" y="210"/>
                  </a:lnTo>
                  <a:lnTo>
                    <a:pt x="552" y="190"/>
                  </a:lnTo>
                  <a:lnTo>
                    <a:pt x="572" y="170"/>
                  </a:lnTo>
                  <a:lnTo>
                    <a:pt x="586" y="154"/>
                  </a:lnTo>
                  <a:lnTo>
                    <a:pt x="596" y="136"/>
                  </a:lnTo>
                  <a:lnTo>
                    <a:pt x="598" y="128"/>
                  </a:lnTo>
                  <a:lnTo>
                    <a:pt x="600" y="122"/>
                  </a:lnTo>
                  <a:lnTo>
                    <a:pt x="598" y="114"/>
                  </a:lnTo>
                  <a:lnTo>
                    <a:pt x="596" y="108"/>
                  </a:lnTo>
                  <a:lnTo>
                    <a:pt x="592" y="100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2" y="86"/>
                  </a:lnTo>
                  <a:lnTo>
                    <a:pt x="558" y="78"/>
                  </a:lnTo>
                  <a:lnTo>
                    <a:pt x="532" y="68"/>
                  </a:lnTo>
                  <a:lnTo>
                    <a:pt x="518" y="64"/>
                  </a:lnTo>
                  <a:lnTo>
                    <a:pt x="504" y="58"/>
                  </a:lnTo>
                  <a:lnTo>
                    <a:pt x="490" y="50"/>
                  </a:lnTo>
                  <a:lnTo>
                    <a:pt x="476" y="38"/>
                  </a:lnTo>
                  <a:lnTo>
                    <a:pt x="476" y="38"/>
                  </a:lnTo>
                  <a:lnTo>
                    <a:pt x="460" y="26"/>
                  </a:lnTo>
                  <a:lnTo>
                    <a:pt x="442" y="18"/>
                  </a:lnTo>
                  <a:lnTo>
                    <a:pt x="422" y="12"/>
                  </a:lnTo>
                  <a:lnTo>
                    <a:pt x="402" y="8"/>
                  </a:lnTo>
                  <a:lnTo>
                    <a:pt x="372" y="6"/>
                  </a:lnTo>
                  <a:lnTo>
                    <a:pt x="360" y="6"/>
                  </a:lnTo>
                  <a:lnTo>
                    <a:pt x="360" y="6"/>
                  </a:lnTo>
                  <a:close/>
                  <a:moveTo>
                    <a:pt x="62" y="140"/>
                  </a:moveTo>
                  <a:lnTo>
                    <a:pt x="62" y="140"/>
                  </a:lnTo>
                  <a:lnTo>
                    <a:pt x="54" y="142"/>
                  </a:lnTo>
                  <a:lnTo>
                    <a:pt x="36" y="146"/>
                  </a:lnTo>
                  <a:lnTo>
                    <a:pt x="24" y="150"/>
                  </a:lnTo>
                  <a:lnTo>
                    <a:pt x="16" y="154"/>
                  </a:lnTo>
                  <a:lnTo>
                    <a:pt x="8" y="162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4" y="188"/>
                  </a:lnTo>
                  <a:lnTo>
                    <a:pt x="8" y="190"/>
                  </a:lnTo>
                  <a:lnTo>
                    <a:pt x="24" y="196"/>
                  </a:lnTo>
                  <a:lnTo>
                    <a:pt x="34" y="198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54" y="210"/>
                  </a:lnTo>
                  <a:lnTo>
                    <a:pt x="64" y="216"/>
                  </a:lnTo>
                  <a:lnTo>
                    <a:pt x="76" y="218"/>
                  </a:lnTo>
                  <a:lnTo>
                    <a:pt x="88" y="220"/>
                  </a:lnTo>
                  <a:lnTo>
                    <a:pt x="100" y="220"/>
                  </a:lnTo>
                  <a:lnTo>
                    <a:pt x="110" y="218"/>
                  </a:lnTo>
                  <a:lnTo>
                    <a:pt x="120" y="212"/>
                  </a:lnTo>
                  <a:lnTo>
                    <a:pt x="126" y="204"/>
                  </a:lnTo>
                  <a:lnTo>
                    <a:pt x="126" y="204"/>
                  </a:lnTo>
                  <a:lnTo>
                    <a:pt x="132" y="194"/>
                  </a:lnTo>
                  <a:lnTo>
                    <a:pt x="134" y="184"/>
                  </a:lnTo>
                  <a:lnTo>
                    <a:pt x="134" y="174"/>
                  </a:lnTo>
                  <a:lnTo>
                    <a:pt x="134" y="166"/>
                  </a:lnTo>
                  <a:lnTo>
                    <a:pt x="132" y="158"/>
                  </a:lnTo>
                  <a:lnTo>
                    <a:pt x="126" y="152"/>
                  </a:lnTo>
                  <a:lnTo>
                    <a:pt x="120" y="146"/>
                  </a:lnTo>
                  <a:lnTo>
                    <a:pt x="112" y="142"/>
                  </a:lnTo>
                  <a:lnTo>
                    <a:pt x="112" y="142"/>
                  </a:lnTo>
                  <a:lnTo>
                    <a:pt x="94" y="140"/>
                  </a:lnTo>
                  <a:lnTo>
                    <a:pt x="78" y="138"/>
                  </a:lnTo>
                  <a:lnTo>
                    <a:pt x="62" y="140"/>
                  </a:lnTo>
                  <a:lnTo>
                    <a:pt x="62" y="1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242" name="Freeform 12">
              <a:extLst>
                <a:ext uri="{FF2B5EF4-FFF2-40B4-BE49-F238E27FC236}">
                  <a16:creationId xmlns:a16="http://schemas.microsoft.com/office/drawing/2014/main" id="{6531BA73-C63D-F602-6679-C2720A91B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350" y="2012950"/>
              <a:ext cx="1479550" cy="482600"/>
            </a:xfrm>
            <a:custGeom>
              <a:avLst/>
              <a:gdLst>
                <a:gd name="T0" fmla="*/ 932 w 932"/>
                <a:gd name="T1" fmla="*/ 14 h 304"/>
                <a:gd name="T2" fmla="*/ 930 w 932"/>
                <a:gd name="T3" fmla="*/ 40 h 304"/>
                <a:gd name="T4" fmla="*/ 906 w 932"/>
                <a:gd name="T5" fmla="*/ 84 h 304"/>
                <a:gd name="T6" fmla="*/ 848 w 932"/>
                <a:gd name="T7" fmla="*/ 120 h 304"/>
                <a:gd name="T8" fmla="*/ 798 w 932"/>
                <a:gd name="T9" fmla="*/ 130 h 304"/>
                <a:gd name="T10" fmla="*/ 772 w 932"/>
                <a:gd name="T11" fmla="*/ 188 h 304"/>
                <a:gd name="T12" fmla="*/ 728 w 932"/>
                <a:gd name="T13" fmla="*/ 238 h 304"/>
                <a:gd name="T14" fmla="*/ 666 w 932"/>
                <a:gd name="T15" fmla="*/ 274 h 304"/>
                <a:gd name="T16" fmla="*/ 592 w 932"/>
                <a:gd name="T17" fmla="*/ 296 h 304"/>
                <a:gd name="T18" fmla="*/ 510 w 932"/>
                <a:gd name="T19" fmla="*/ 304 h 304"/>
                <a:gd name="T20" fmla="*/ 456 w 932"/>
                <a:gd name="T21" fmla="*/ 298 h 304"/>
                <a:gd name="T22" fmla="*/ 388 w 932"/>
                <a:gd name="T23" fmla="*/ 282 h 304"/>
                <a:gd name="T24" fmla="*/ 328 w 932"/>
                <a:gd name="T25" fmla="*/ 254 h 304"/>
                <a:gd name="T26" fmla="*/ 294 w 932"/>
                <a:gd name="T27" fmla="*/ 248 h 304"/>
                <a:gd name="T28" fmla="*/ 246 w 932"/>
                <a:gd name="T29" fmla="*/ 254 h 304"/>
                <a:gd name="T30" fmla="*/ 192 w 932"/>
                <a:gd name="T31" fmla="*/ 244 h 304"/>
                <a:gd name="T32" fmla="*/ 152 w 932"/>
                <a:gd name="T33" fmla="*/ 226 h 304"/>
                <a:gd name="T34" fmla="*/ 102 w 932"/>
                <a:gd name="T35" fmla="*/ 184 h 304"/>
                <a:gd name="T36" fmla="*/ 78 w 932"/>
                <a:gd name="T37" fmla="*/ 182 h 304"/>
                <a:gd name="T38" fmla="*/ 52 w 932"/>
                <a:gd name="T39" fmla="*/ 176 h 304"/>
                <a:gd name="T40" fmla="*/ 22 w 932"/>
                <a:gd name="T41" fmla="*/ 156 h 304"/>
                <a:gd name="T42" fmla="*/ 4 w 932"/>
                <a:gd name="T43" fmla="*/ 130 h 304"/>
                <a:gd name="T44" fmla="*/ 0 w 932"/>
                <a:gd name="T45" fmla="*/ 110 h 304"/>
                <a:gd name="T46" fmla="*/ 28 w 932"/>
                <a:gd name="T47" fmla="*/ 136 h 304"/>
                <a:gd name="T48" fmla="*/ 64 w 932"/>
                <a:gd name="T49" fmla="*/ 146 h 304"/>
                <a:gd name="T50" fmla="*/ 102 w 932"/>
                <a:gd name="T51" fmla="*/ 144 h 304"/>
                <a:gd name="T52" fmla="*/ 138 w 932"/>
                <a:gd name="T53" fmla="*/ 150 h 304"/>
                <a:gd name="T54" fmla="*/ 154 w 932"/>
                <a:gd name="T55" fmla="*/ 174 h 304"/>
                <a:gd name="T56" fmla="*/ 168 w 932"/>
                <a:gd name="T57" fmla="*/ 194 h 304"/>
                <a:gd name="T58" fmla="*/ 210 w 932"/>
                <a:gd name="T59" fmla="*/ 214 h 304"/>
                <a:gd name="T60" fmla="*/ 276 w 932"/>
                <a:gd name="T61" fmla="*/ 206 h 304"/>
                <a:gd name="T62" fmla="*/ 318 w 932"/>
                <a:gd name="T63" fmla="*/ 184 h 304"/>
                <a:gd name="T64" fmla="*/ 344 w 932"/>
                <a:gd name="T65" fmla="*/ 172 h 304"/>
                <a:gd name="T66" fmla="*/ 368 w 932"/>
                <a:gd name="T67" fmla="*/ 176 h 304"/>
                <a:gd name="T68" fmla="*/ 450 w 932"/>
                <a:gd name="T69" fmla="*/ 232 h 304"/>
                <a:gd name="T70" fmla="*/ 498 w 932"/>
                <a:gd name="T71" fmla="*/ 258 h 304"/>
                <a:gd name="T72" fmla="*/ 556 w 932"/>
                <a:gd name="T73" fmla="*/ 270 h 304"/>
                <a:gd name="T74" fmla="*/ 620 w 932"/>
                <a:gd name="T75" fmla="*/ 264 h 304"/>
                <a:gd name="T76" fmla="*/ 684 w 932"/>
                <a:gd name="T77" fmla="*/ 242 h 304"/>
                <a:gd name="T78" fmla="*/ 738 w 932"/>
                <a:gd name="T79" fmla="*/ 202 h 304"/>
                <a:gd name="T80" fmla="*/ 776 w 932"/>
                <a:gd name="T81" fmla="*/ 142 h 304"/>
                <a:gd name="T82" fmla="*/ 802 w 932"/>
                <a:gd name="T83" fmla="*/ 84 h 304"/>
                <a:gd name="T84" fmla="*/ 818 w 932"/>
                <a:gd name="T85" fmla="*/ 70 h 304"/>
                <a:gd name="T86" fmla="*/ 844 w 932"/>
                <a:gd name="T87" fmla="*/ 72 h 304"/>
                <a:gd name="T88" fmla="*/ 874 w 932"/>
                <a:gd name="T89" fmla="*/ 62 h 304"/>
                <a:gd name="T90" fmla="*/ 894 w 932"/>
                <a:gd name="T91" fmla="*/ 48 h 304"/>
                <a:gd name="T92" fmla="*/ 930 w 932"/>
                <a:gd name="T9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32" h="304">
                  <a:moveTo>
                    <a:pt x="930" y="0"/>
                  </a:moveTo>
                  <a:lnTo>
                    <a:pt x="930" y="0"/>
                  </a:lnTo>
                  <a:lnTo>
                    <a:pt x="932" y="14"/>
                  </a:lnTo>
                  <a:lnTo>
                    <a:pt x="932" y="30"/>
                  </a:lnTo>
                  <a:lnTo>
                    <a:pt x="932" y="30"/>
                  </a:lnTo>
                  <a:lnTo>
                    <a:pt x="930" y="40"/>
                  </a:lnTo>
                  <a:lnTo>
                    <a:pt x="928" y="50"/>
                  </a:lnTo>
                  <a:lnTo>
                    <a:pt x="918" y="68"/>
                  </a:lnTo>
                  <a:lnTo>
                    <a:pt x="906" y="84"/>
                  </a:lnTo>
                  <a:lnTo>
                    <a:pt x="890" y="100"/>
                  </a:lnTo>
                  <a:lnTo>
                    <a:pt x="870" y="112"/>
                  </a:lnTo>
                  <a:lnTo>
                    <a:pt x="848" y="120"/>
                  </a:lnTo>
                  <a:lnTo>
                    <a:pt x="824" y="126"/>
                  </a:lnTo>
                  <a:lnTo>
                    <a:pt x="798" y="130"/>
                  </a:lnTo>
                  <a:lnTo>
                    <a:pt x="798" y="130"/>
                  </a:lnTo>
                  <a:lnTo>
                    <a:pt x="792" y="150"/>
                  </a:lnTo>
                  <a:lnTo>
                    <a:pt x="784" y="170"/>
                  </a:lnTo>
                  <a:lnTo>
                    <a:pt x="772" y="188"/>
                  </a:lnTo>
                  <a:lnTo>
                    <a:pt x="760" y="206"/>
                  </a:lnTo>
                  <a:lnTo>
                    <a:pt x="744" y="222"/>
                  </a:lnTo>
                  <a:lnTo>
                    <a:pt x="728" y="238"/>
                  </a:lnTo>
                  <a:lnTo>
                    <a:pt x="708" y="252"/>
                  </a:lnTo>
                  <a:lnTo>
                    <a:pt x="688" y="264"/>
                  </a:lnTo>
                  <a:lnTo>
                    <a:pt x="666" y="274"/>
                  </a:lnTo>
                  <a:lnTo>
                    <a:pt x="642" y="284"/>
                  </a:lnTo>
                  <a:lnTo>
                    <a:pt x="618" y="292"/>
                  </a:lnTo>
                  <a:lnTo>
                    <a:pt x="592" y="296"/>
                  </a:lnTo>
                  <a:lnTo>
                    <a:pt x="566" y="302"/>
                  </a:lnTo>
                  <a:lnTo>
                    <a:pt x="538" y="304"/>
                  </a:lnTo>
                  <a:lnTo>
                    <a:pt x="510" y="304"/>
                  </a:lnTo>
                  <a:lnTo>
                    <a:pt x="480" y="302"/>
                  </a:lnTo>
                  <a:lnTo>
                    <a:pt x="480" y="302"/>
                  </a:lnTo>
                  <a:lnTo>
                    <a:pt x="456" y="298"/>
                  </a:lnTo>
                  <a:lnTo>
                    <a:pt x="432" y="294"/>
                  </a:lnTo>
                  <a:lnTo>
                    <a:pt x="410" y="288"/>
                  </a:lnTo>
                  <a:lnTo>
                    <a:pt x="388" y="282"/>
                  </a:lnTo>
                  <a:lnTo>
                    <a:pt x="366" y="272"/>
                  </a:lnTo>
                  <a:lnTo>
                    <a:pt x="346" y="264"/>
                  </a:lnTo>
                  <a:lnTo>
                    <a:pt x="328" y="254"/>
                  </a:lnTo>
                  <a:lnTo>
                    <a:pt x="310" y="242"/>
                  </a:lnTo>
                  <a:lnTo>
                    <a:pt x="310" y="242"/>
                  </a:lnTo>
                  <a:lnTo>
                    <a:pt x="294" y="248"/>
                  </a:lnTo>
                  <a:lnTo>
                    <a:pt x="280" y="250"/>
                  </a:lnTo>
                  <a:lnTo>
                    <a:pt x="262" y="252"/>
                  </a:lnTo>
                  <a:lnTo>
                    <a:pt x="246" y="254"/>
                  </a:lnTo>
                  <a:lnTo>
                    <a:pt x="228" y="252"/>
                  </a:lnTo>
                  <a:lnTo>
                    <a:pt x="210" y="248"/>
                  </a:lnTo>
                  <a:lnTo>
                    <a:pt x="192" y="244"/>
                  </a:lnTo>
                  <a:lnTo>
                    <a:pt x="174" y="236"/>
                  </a:lnTo>
                  <a:lnTo>
                    <a:pt x="174" y="236"/>
                  </a:lnTo>
                  <a:lnTo>
                    <a:pt x="152" y="226"/>
                  </a:lnTo>
                  <a:lnTo>
                    <a:pt x="134" y="214"/>
                  </a:lnTo>
                  <a:lnTo>
                    <a:pt x="116" y="198"/>
                  </a:lnTo>
                  <a:lnTo>
                    <a:pt x="102" y="184"/>
                  </a:lnTo>
                  <a:lnTo>
                    <a:pt x="102" y="184"/>
                  </a:lnTo>
                  <a:lnTo>
                    <a:pt x="90" y="184"/>
                  </a:lnTo>
                  <a:lnTo>
                    <a:pt x="78" y="182"/>
                  </a:lnTo>
                  <a:lnTo>
                    <a:pt x="64" y="180"/>
                  </a:lnTo>
                  <a:lnTo>
                    <a:pt x="52" y="176"/>
                  </a:lnTo>
                  <a:lnTo>
                    <a:pt x="52" y="176"/>
                  </a:lnTo>
                  <a:lnTo>
                    <a:pt x="40" y="170"/>
                  </a:lnTo>
                  <a:lnTo>
                    <a:pt x="30" y="164"/>
                  </a:lnTo>
                  <a:lnTo>
                    <a:pt x="22" y="156"/>
                  </a:lnTo>
                  <a:lnTo>
                    <a:pt x="14" y="148"/>
                  </a:lnTo>
                  <a:lnTo>
                    <a:pt x="8" y="138"/>
                  </a:lnTo>
                  <a:lnTo>
                    <a:pt x="4" y="130"/>
                  </a:lnTo>
                  <a:lnTo>
                    <a:pt x="0" y="12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12" y="124"/>
                  </a:lnTo>
                  <a:lnTo>
                    <a:pt x="20" y="130"/>
                  </a:lnTo>
                  <a:lnTo>
                    <a:pt x="28" y="136"/>
                  </a:lnTo>
                  <a:lnTo>
                    <a:pt x="38" y="140"/>
                  </a:lnTo>
                  <a:lnTo>
                    <a:pt x="50" y="144"/>
                  </a:lnTo>
                  <a:lnTo>
                    <a:pt x="64" y="146"/>
                  </a:lnTo>
                  <a:lnTo>
                    <a:pt x="78" y="146"/>
                  </a:lnTo>
                  <a:lnTo>
                    <a:pt x="78" y="146"/>
                  </a:lnTo>
                  <a:lnTo>
                    <a:pt x="102" y="144"/>
                  </a:lnTo>
                  <a:lnTo>
                    <a:pt x="118" y="146"/>
                  </a:lnTo>
                  <a:lnTo>
                    <a:pt x="130" y="146"/>
                  </a:lnTo>
                  <a:lnTo>
                    <a:pt x="138" y="150"/>
                  </a:lnTo>
                  <a:lnTo>
                    <a:pt x="144" y="156"/>
                  </a:lnTo>
                  <a:lnTo>
                    <a:pt x="148" y="164"/>
                  </a:lnTo>
                  <a:lnTo>
                    <a:pt x="154" y="174"/>
                  </a:lnTo>
                  <a:lnTo>
                    <a:pt x="162" y="188"/>
                  </a:lnTo>
                  <a:lnTo>
                    <a:pt x="162" y="188"/>
                  </a:lnTo>
                  <a:lnTo>
                    <a:pt x="168" y="194"/>
                  </a:lnTo>
                  <a:lnTo>
                    <a:pt x="176" y="200"/>
                  </a:lnTo>
                  <a:lnTo>
                    <a:pt x="192" y="208"/>
                  </a:lnTo>
                  <a:lnTo>
                    <a:pt x="210" y="214"/>
                  </a:lnTo>
                  <a:lnTo>
                    <a:pt x="232" y="214"/>
                  </a:lnTo>
                  <a:lnTo>
                    <a:pt x="254" y="212"/>
                  </a:lnTo>
                  <a:lnTo>
                    <a:pt x="276" y="206"/>
                  </a:lnTo>
                  <a:lnTo>
                    <a:pt x="298" y="198"/>
                  </a:lnTo>
                  <a:lnTo>
                    <a:pt x="318" y="184"/>
                  </a:lnTo>
                  <a:lnTo>
                    <a:pt x="318" y="184"/>
                  </a:lnTo>
                  <a:lnTo>
                    <a:pt x="326" y="178"/>
                  </a:lnTo>
                  <a:lnTo>
                    <a:pt x="334" y="174"/>
                  </a:lnTo>
                  <a:lnTo>
                    <a:pt x="344" y="172"/>
                  </a:lnTo>
                  <a:lnTo>
                    <a:pt x="352" y="172"/>
                  </a:lnTo>
                  <a:lnTo>
                    <a:pt x="360" y="172"/>
                  </a:lnTo>
                  <a:lnTo>
                    <a:pt x="368" y="176"/>
                  </a:lnTo>
                  <a:lnTo>
                    <a:pt x="384" y="184"/>
                  </a:lnTo>
                  <a:lnTo>
                    <a:pt x="424" y="214"/>
                  </a:lnTo>
                  <a:lnTo>
                    <a:pt x="450" y="232"/>
                  </a:lnTo>
                  <a:lnTo>
                    <a:pt x="480" y="250"/>
                  </a:lnTo>
                  <a:lnTo>
                    <a:pt x="480" y="250"/>
                  </a:lnTo>
                  <a:lnTo>
                    <a:pt x="498" y="258"/>
                  </a:lnTo>
                  <a:lnTo>
                    <a:pt x="516" y="264"/>
                  </a:lnTo>
                  <a:lnTo>
                    <a:pt x="536" y="268"/>
                  </a:lnTo>
                  <a:lnTo>
                    <a:pt x="556" y="270"/>
                  </a:lnTo>
                  <a:lnTo>
                    <a:pt x="578" y="270"/>
                  </a:lnTo>
                  <a:lnTo>
                    <a:pt x="598" y="268"/>
                  </a:lnTo>
                  <a:lnTo>
                    <a:pt x="620" y="264"/>
                  </a:lnTo>
                  <a:lnTo>
                    <a:pt x="642" y="260"/>
                  </a:lnTo>
                  <a:lnTo>
                    <a:pt x="664" y="252"/>
                  </a:lnTo>
                  <a:lnTo>
                    <a:pt x="684" y="242"/>
                  </a:lnTo>
                  <a:lnTo>
                    <a:pt x="702" y="230"/>
                  </a:lnTo>
                  <a:lnTo>
                    <a:pt x="720" y="216"/>
                  </a:lnTo>
                  <a:lnTo>
                    <a:pt x="738" y="202"/>
                  </a:lnTo>
                  <a:lnTo>
                    <a:pt x="752" y="184"/>
                  </a:lnTo>
                  <a:lnTo>
                    <a:pt x="766" y="164"/>
                  </a:lnTo>
                  <a:lnTo>
                    <a:pt x="776" y="142"/>
                  </a:lnTo>
                  <a:lnTo>
                    <a:pt x="776" y="142"/>
                  </a:lnTo>
                  <a:lnTo>
                    <a:pt x="792" y="106"/>
                  </a:lnTo>
                  <a:lnTo>
                    <a:pt x="802" y="84"/>
                  </a:lnTo>
                  <a:lnTo>
                    <a:pt x="810" y="74"/>
                  </a:lnTo>
                  <a:lnTo>
                    <a:pt x="814" y="70"/>
                  </a:lnTo>
                  <a:lnTo>
                    <a:pt x="818" y="70"/>
                  </a:lnTo>
                  <a:lnTo>
                    <a:pt x="826" y="72"/>
                  </a:lnTo>
                  <a:lnTo>
                    <a:pt x="838" y="72"/>
                  </a:lnTo>
                  <a:lnTo>
                    <a:pt x="844" y="72"/>
                  </a:lnTo>
                  <a:lnTo>
                    <a:pt x="852" y="70"/>
                  </a:lnTo>
                  <a:lnTo>
                    <a:pt x="862" y="68"/>
                  </a:lnTo>
                  <a:lnTo>
                    <a:pt x="874" y="62"/>
                  </a:lnTo>
                  <a:lnTo>
                    <a:pt x="874" y="62"/>
                  </a:lnTo>
                  <a:lnTo>
                    <a:pt x="886" y="56"/>
                  </a:lnTo>
                  <a:lnTo>
                    <a:pt x="894" y="48"/>
                  </a:lnTo>
                  <a:lnTo>
                    <a:pt x="910" y="32"/>
                  </a:lnTo>
                  <a:lnTo>
                    <a:pt x="922" y="16"/>
                  </a:lnTo>
                  <a:lnTo>
                    <a:pt x="930" y="0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</p:grpSp>
      <p:sp>
        <p:nvSpPr>
          <p:cNvPr id="1238" name="Freeform 78">
            <a:extLst>
              <a:ext uri="{FF2B5EF4-FFF2-40B4-BE49-F238E27FC236}">
                <a16:creationId xmlns:a16="http://schemas.microsoft.com/office/drawing/2014/main" id="{FDEF0308-1174-9EB1-5D8F-88508DE6540A}"/>
              </a:ext>
            </a:extLst>
          </p:cNvPr>
          <p:cNvSpPr>
            <a:spLocks noEditPoints="1"/>
          </p:cNvSpPr>
          <p:nvPr/>
        </p:nvSpPr>
        <p:spPr bwMode="auto">
          <a:xfrm>
            <a:off x="9297824" y="1398341"/>
            <a:ext cx="101289" cy="177098"/>
          </a:xfrm>
          <a:custGeom>
            <a:avLst/>
            <a:gdLst>
              <a:gd name="T0" fmla="*/ 802 w 1288"/>
              <a:gd name="T1" fmla="*/ 1512 h 2252"/>
              <a:gd name="T2" fmla="*/ 810 w 1288"/>
              <a:gd name="T3" fmla="*/ 1502 h 2252"/>
              <a:gd name="T4" fmla="*/ 814 w 1288"/>
              <a:gd name="T5" fmla="*/ 1474 h 2252"/>
              <a:gd name="T6" fmla="*/ 804 w 1288"/>
              <a:gd name="T7" fmla="*/ 1450 h 2252"/>
              <a:gd name="T8" fmla="*/ 782 w 1288"/>
              <a:gd name="T9" fmla="*/ 1436 h 2252"/>
              <a:gd name="T10" fmla="*/ 710 w 1288"/>
              <a:gd name="T11" fmla="*/ 1432 h 2252"/>
              <a:gd name="T12" fmla="*/ 696 w 1288"/>
              <a:gd name="T13" fmla="*/ 1430 h 2252"/>
              <a:gd name="T14" fmla="*/ 676 w 1288"/>
              <a:gd name="T15" fmla="*/ 1418 h 2252"/>
              <a:gd name="T16" fmla="*/ 664 w 1288"/>
              <a:gd name="T17" fmla="*/ 1394 h 2252"/>
              <a:gd name="T18" fmla="*/ 666 w 1288"/>
              <a:gd name="T19" fmla="*/ 1370 h 2252"/>
              <a:gd name="T20" fmla="*/ 1056 w 1288"/>
              <a:gd name="T21" fmla="*/ 874 h 2252"/>
              <a:gd name="T22" fmla="*/ 1064 w 1288"/>
              <a:gd name="T23" fmla="*/ 862 h 2252"/>
              <a:gd name="T24" fmla="*/ 1066 w 1288"/>
              <a:gd name="T25" fmla="*/ 838 h 2252"/>
              <a:gd name="T26" fmla="*/ 1054 w 1288"/>
              <a:gd name="T27" fmla="*/ 814 h 2252"/>
              <a:gd name="T28" fmla="*/ 1034 w 1288"/>
              <a:gd name="T29" fmla="*/ 800 h 2252"/>
              <a:gd name="T30" fmla="*/ 826 w 1288"/>
              <a:gd name="T31" fmla="*/ 798 h 2252"/>
              <a:gd name="T32" fmla="*/ 814 w 1288"/>
              <a:gd name="T33" fmla="*/ 796 h 2252"/>
              <a:gd name="T34" fmla="*/ 792 w 1288"/>
              <a:gd name="T35" fmla="*/ 784 h 2252"/>
              <a:gd name="T36" fmla="*/ 780 w 1288"/>
              <a:gd name="T37" fmla="*/ 762 h 2252"/>
              <a:gd name="T38" fmla="*/ 782 w 1288"/>
              <a:gd name="T39" fmla="*/ 736 h 2252"/>
              <a:gd name="T40" fmla="*/ 1278 w 1288"/>
              <a:gd name="T41" fmla="*/ 74 h 2252"/>
              <a:gd name="T42" fmla="*/ 1284 w 1288"/>
              <a:gd name="T43" fmla="*/ 62 h 2252"/>
              <a:gd name="T44" fmla="*/ 1286 w 1288"/>
              <a:gd name="T45" fmla="*/ 36 h 2252"/>
              <a:gd name="T46" fmla="*/ 1276 w 1288"/>
              <a:gd name="T47" fmla="*/ 14 h 2252"/>
              <a:gd name="T48" fmla="*/ 1254 w 1288"/>
              <a:gd name="T49" fmla="*/ 2 h 2252"/>
              <a:gd name="T50" fmla="*/ 468 w 1288"/>
              <a:gd name="T51" fmla="*/ 0 h 2252"/>
              <a:gd name="T52" fmla="*/ 454 w 1288"/>
              <a:gd name="T53" fmla="*/ 0 h 2252"/>
              <a:gd name="T54" fmla="*/ 434 w 1288"/>
              <a:gd name="T55" fmla="*/ 14 h 2252"/>
              <a:gd name="T56" fmla="*/ 48 w 1288"/>
              <a:gd name="T57" fmla="*/ 790 h 2252"/>
              <a:gd name="T58" fmla="*/ 44 w 1288"/>
              <a:gd name="T59" fmla="*/ 800 h 2252"/>
              <a:gd name="T60" fmla="*/ 46 w 1288"/>
              <a:gd name="T61" fmla="*/ 824 h 2252"/>
              <a:gd name="T62" fmla="*/ 58 w 1288"/>
              <a:gd name="T63" fmla="*/ 844 h 2252"/>
              <a:gd name="T64" fmla="*/ 78 w 1288"/>
              <a:gd name="T65" fmla="*/ 856 h 2252"/>
              <a:gd name="T66" fmla="*/ 264 w 1288"/>
              <a:gd name="T67" fmla="*/ 856 h 2252"/>
              <a:gd name="T68" fmla="*/ 276 w 1288"/>
              <a:gd name="T69" fmla="*/ 858 h 2252"/>
              <a:gd name="T70" fmla="*/ 298 w 1288"/>
              <a:gd name="T71" fmla="*/ 870 h 2252"/>
              <a:gd name="T72" fmla="*/ 310 w 1288"/>
              <a:gd name="T73" fmla="*/ 890 h 2252"/>
              <a:gd name="T74" fmla="*/ 310 w 1288"/>
              <a:gd name="T75" fmla="*/ 912 h 2252"/>
              <a:gd name="T76" fmla="*/ 48 w 1288"/>
              <a:gd name="T77" fmla="*/ 1448 h 2252"/>
              <a:gd name="T78" fmla="*/ 44 w 1288"/>
              <a:gd name="T79" fmla="*/ 1458 h 2252"/>
              <a:gd name="T80" fmla="*/ 46 w 1288"/>
              <a:gd name="T81" fmla="*/ 1482 h 2252"/>
              <a:gd name="T82" fmla="*/ 58 w 1288"/>
              <a:gd name="T83" fmla="*/ 1502 h 2252"/>
              <a:gd name="T84" fmla="*/ 78 w 1288"/>
              <a:gd name="T85" fmla="*/ 1514 h 2252"/>
              <a:gd name="T86" fmla="*/ 254 w 1288"/>
              <a:gd name="T87" fmla="*/ 1514 h 2252"/>
              <a:gd name="T88" fmla="*/ 266 w 1288"/>
              <a:gd name="T89" fmla="*/ 1516 h 2252"/>
              <a:gd name="T90" fmla="*/ 286 w 1288"/>
              <a:gd name="T91" fmla="*/ 1528 h 2252"/>
              <a:gd name="T92" fmla="*/ 298 w 1288"/>
              <a:gd name="T93" fmla="*/ 1548 h 2252"/>
              <a:gd name="T94" fmla="*/ 300 w 1288"/>
              <a:gd name="T95" fmla="*/ 1570 h 2252"/>
              <a:gd name="T96" fmla="*/ 6 w 1288"/>
              <a:gd name="T97" fmla="*/ 2184 h 2252"/>
              <a:gd name="T98" fmla="*/ 2 w 1288"/>
              <a:gd name="T99" fmla="*/ 2192 h 2252"/>
              <a:gd name="T100" fmla="*/ 0 w 1288"/>
              <a:gd name="T101" fmla="*/ 2210 h 2252"/>
              <a:gd name="T102" fmla="*/ 4 w 1288"/>
              <a:gd name="T103" fmla="*/ 2224 h 2252"/>
              <a:gd name="T104" fmla="*/ 14 w 1288"/>
              <a:gd name="T105" fmla="*/ 2238 h 2252"/>
              <a:gd name="T106" fmla="*/ 26 w 1288"/>
              <a:gd name="T107" fmla="*/ 2246 h 2252"/>
              <a:gd name="T108" fmla="*/ 42 w 1288"/>
              <a:gd name="T109" fmla="*/ 2252 h 2252"/>
              <a:gd name="T110" fmla="*/ 58 w 1288"/>
              <a:gd name="T111" fmla="*/ 2250 h 2252"/>
              <a:gd name="T112" fmla="*/ 74 w 1288"/>
              <a:gd name="T113" fmla="*/ 2244 h 2252"/>
              <a:gd name="T114" fmla="*/ 80 w 1288"/>
              <a:gd name="T115" fmla="*/ 2238 h 2252"/>
              <a:gd name="T116" fmla="*/ 80 w 1288"/>
              <a:gd name="T117" fmla="*/ 2238 h 2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288" h="2252">
                <a:moveTo>
                  <a:pt x="80" y="2238"/>
                </a:moveTo>
                <a:lnTo>
                  <a:pt x="802" y="1512"/>
                </a:lnTo>
                <a:lnTo>
                  <a:pt x="802" y="1512"/>
                </a:lnTo>
                <a:lnTo>
                  <a:pt x="810" y="1502"/>
                </a:lnTo>
                <a:lnTo>
                  <a:pt x="814" y="1488"/>
                </a:lnTo>
                <a:lnTo>
                  <a:pt x="814" y="1474"/>
                </a:lnTo>
                <a:lnTo>
                  <a:pt x="812" y="1462"/>
                </a:lnTo>
                <a:lnTo>
                  <a:pt x="804" y="1450"/>
                </a:lnTo>
                <a:lnTo>
                  <a:pt x="796" y="1442"/>
                </a:lnTo>
                <a:lnTo>
                  <a:pt x="782" y="1436"/>
                </a:lnTo>
                <a:lnTo>
                  <a:pt x="768" y="1432"/>
                </a:lnTo>
                <a:lnTo>
                  <a:pt x="710" y="1432"/>
                </a:lnTo>
                <a:lnTo>
                  <a:pt x="710" y="1432"/>
                </a:lnTo>
                <a:lnTo>
                  <a:pt x="696" y="1430"/>
                </a:lnTo>
                <a:lnTo>
                  <a:pt x="684" y="1426"/>
                </a:lnTo>
                <a:lnTo>
                  <a:pt x="676" y="1418"/>
                </a:lnTo>
                <a:lnTo>
                  <a:pt x="668" y="1406"/>
                </a:lnTo>
                <a:lnTo>
                  <a:pt x="664" y="1394"/>
                </a:lnTo>
                <a:lnTo>
                  <a:pt x="664" y="1382"/>
                </a:lnTo>
                <a:lnTo>
                  <a:pt x="666" y="1370"/>
                </a:lnTo>
                <a:lnTo>
                  <a:pt x="674" y="1356"/>
                </a:lnTo>
                <a:lnTo>
                  <a:pt x="1056" y="874"/>
                </a:lnTo>
                <a:lnTo>
                  <a:pt x="1056" y="874"/>
                </a:lnTo>
                <a:lnTo>
                  <a:pt x="1064" y="862"/>
                </a:lnTo>
                <a:lnTo>
                  <a:pt x="1066" y="850"/>
                </a:lnTo>
                <a:lnTo>
                  <a:pt x="1066" y="838"/>
                </a:lnTo>
                <a:lnTo>
                  <a:pt x="1062" y="826"/>
                </a:lnTo>
                <a:lnTo>
                  <a:pt x="1054" y="814"/>
                </a:lnTo>
                <a:lnTo>
                  <a:pt x="1044" y="806"/>
                </a:lnTo>
                <a:lnTo>
                  <a:pt x="1034" y="800"/>
                </a:lnTo>
                <a:lnTo>
                  <a:pt x="1020" y="798"/>
                </a:lnTo>
                <a:lnTo>
                  <a:pt x="826" y="798"/>
                </a:lnTo>
                <a:lnTo>
                  <a:pt x="826" y="798"/>
                </a:lnTo>
                <a:lnTo>
                  <a:pt x="814" y="796"/>
                </a:lnTo>
                <a:lnTo>
                  <a:pt x="802" y="792"/>
                </a:lnTo>
                <a:lnTo>
                  <a:pt x="792" y="784"/>
                </a:lnTo>
                <a:lnTo>
                  <a:pt x="784" y="772"/>
                </a:lnTo>
                <a:lnTo>
                  <a:pt x="780" y="762"/>
                </a:lnTo>
                <a:lnTo>
                  <a:pt x="780" y="748"/>
                </a:lnTo>
                <a:lnTo>
                  <a:pt x="782" y="736"/>
                </a:lnTo>
                <a:lnTo>
                  <a:pt x="790" y="724"/>
                </a:lnTo>
                <a:lnTo>
                  <a:pt x="1278" y="74"/>
                </a:lnTo>
                <a:lnTo>
                  <a:pt x="1278" y="74"/>
                </a:lnTo>
                <a:lnTo>
                  <a:pt x="1284" y="62"/>
                </a:lnTo>
                <a:lnTo>
                  <a:pt x="1288" y="50"/>
                </a:lnTo>
                <a:lnTo>
                  <a:pt x="1286" y="36"/>
                </a:lnTo>
                <a:lnTo>
                  <a:pt x="1282" y="26"/>
                </a:lnTo>
                <a:lnTo>
                  <a:pt x="1276" y="14"/>
                </a:lnTo>
                <a:lnTo>
                  <a:pt x="1266" y="6"/>
                </a:lnTo>
                <a:lnTo>
                  <a:pt x="1254" y="2"/>
                </a:lnTo>
                <a:lnTo>
                  <a:pt x="1240" y="0"/>
                </a:lnTo>
                <a:lnTo>
                  <a:pt x="468" y="0"/>
                </a:lnTo>
                <a:lnTo>
                  <a:pt x="468" y="0"/>
                </a:lnTo>
                <a:lnTo>
                  <a:pt x="454" y="0"/>
                </a:lnTo>
                <a:lnTo>
                  <a:pt x="444" y="6"/>
                </a:lnTo>
                <a:lnTo>
                  <a:pt x="434" y="14"/>
                </a:lnTo>
                <a:lnTo>
                  <a:pt x="426" y="26"/>
                </a:lnTo>
                <a:lnTo>
                  <a:pt x="48" y="790"/>
                </a:lnTo>
                <a:lnTo>
                  <a:pt x="48" y="790"/>
                </a:lnTo>
                <a:lnTo>
                  <a:pt x="44" y="800"/>
                </a:lnTo>
                <a:lnTo>
                  <a:pt x="44" y="812"/>
                </a:lnTo>
                <a:lnTo>
                  <a:pt x="46" y="824"/>
                </a:lnTo>
                <a:lnTo>
                  <a:pt x="50" y="834"/>
                </a:lnTo>
                <a:lnTo>
                  <a:pt x="58" y="844"/>
                </a:lnTo>
                <a:lnTo>
                  <a:pt x="66" y="850"/>
                </a:lnTo>
                <a:lnTo>
                  <a:pt x="78" y="856"/>
                </a:lnTo>
                <a:lnTo>
                  <a:pt x="90" y="856"/>
                </a:lnTo>
                <a:lnTo>
                  <a:pt x="264" y="856"/>
                </a:lnTo>
                <a:lnTo>
                  <a:pt x="264" y="856"/>
                </a:lnTo>
                <a:lnTo>
                  <a:pt x="276" y="858"/>
                </a:lnTo>
                <a:lnTo>
                  <a:pt x="288" y="864"/>
                </a:lnTo>
                <a:lnTo>
                  <a:pt x="298" y="870"/>
                </a:lnTo>
                <a:lnTo>
                  <a:pt x="304" y="880"/>
                </a:lnTo>
                <a:lnTo>
                  <a:pt x="310" y="890"/>
                </a:lnTo>
                <a:lnTo>
                  <a:pt x="312" y="900"/>
                </a:lnTo>
                <a:lnTo>
                  <a:pt x="310" y="912"/>
                </a:lnTo>
                <a:lnTo>
                  <a:pt x="306" y="924"/>
                </a:lnTo>
                <a:lnTo>
                  <a:pt x="48" y="1448"/>
                </a:lnTo>
                <a:lnTo>
                  <a:pt x="48" y="1448"/>
                </a:lnTo>
                <a:lnTo>
                  <a:pt x="44" y="1458"/>
                </a:lnTo>
                <a:lnTo>
                  <a:pt x="44" y="1470"/>
                </a:lnTo>
                <a:lnTo>
                  <a:pt x="46" y="1482"/>
                </a:lnTo>
                <a:lnTo>
                  <a:pt x="50" y="1492"/>
                </a:lnTo>
                <a:lnTo>
                  <a:pt x="58" y="1502"/>
                </a:lnTo>
                <a:lnTo>
                  <a:pt x="66" y="1508"/>
                </a:lnTo>
                <a:lnTo>
                  <a:pt x="78" y="1514"/>
                </a:lnTo>
                <a:lnTo>
                  <a:pt x="90" y="1514"/>
                </a:lnTo>
                <a:lnTo>
                  <a:pt x="254" y="1514"/>
                </a:lnTo>
                <a:lnTo>
                  <a:pt x="254" y="1514"/>
                </a:lnTo>
                <a:lnTo>
                  <a:pt x="266" y="1516"/>
                </a:lnTo>
                <a:lnTo>
                  <a:pt x="278" y="1522"/>
                </a:lnTo>
                <a:lnTo>
                  <a:pt x="286" y="1528"/>
                </a:lnTo>
                <a:lnTo>
                  <a:pt x="294" y="1536"/>
                </a:lnTo>
                <a:lnTo>
                  <a:pt x="298" y="1548"/>
                </a:lnTo>
                <a:lnTo>
                  <a:pt x="302" y="1558"/>
                </a:lnTo>
                <a:lnTo>
                  <a:pt x="300" y="1570"/>
                </a:lnTo>
                <a:lnTo>
                  <a:pt x="296" y="1582"/>
                </a:lnTo>
                <a:lnTo>
                  <a:pt x="6" y="2184"/>
                </a:lnTo>
                <a:lnTo>
                  <a:pt x="6" y="2184"/>
                </a:lnTo>
                <a:lnTo>
                  <a:pt x="2" y="2192"/>
                </a:lnTo>
                <a:lnTo>
                  <a:pt x="0" y="2202"/>
                </a:lnTo>
                <a:lnTo>
                  <a:pt x="0" y="2210"/>
                </a:lnTo>
                <a:lnTo>
                  <a:pt x="2" y="2218"/>
                </a:lnTo>
                <a:lnTo>
                  <a:pt x="4" y="2224"/>
                </a:lnTo>
                <a:lnTo>
                  <a:pt x="8" y="2232"/>
                </a:lnTo>
                <a:lnTo>
                  <a:pt x="14" y="2238"/>
                </a:lnTo>
                <a:lnTo>
                  <a:pt x="20" y="2242"/>
                </a:lnTo>
                <a:lnTo>
                  <a:pt x="26" y="2246"/>
                </a:lnTo>
                <a:lnTo>
                  <a:pt x="34" y="2250"/>
                </a:lnTo>
                <a:lnTo>
                  <a:pt x="42" y="2252"/>
                </a:lnTo>
                <a:lnTo>
                  <a:pt x="50" y="2252"/>
                </a:lnTo>
                <a:lnTo>
                  <a:pt x="58" y="2250"/>
                </a:lnTo>
                <a:lnTo>
                  <a:pt x="66" y="2248"/>
                </a:lnTo>
                <a:lnTo>
                  <a:pt x="74" y="2244"/>
                </a:lnTo>
                <a:lnTo>
                  <a:pt x="80" y="2238"/>
                </a:lnTo>
                <a:lnTo>
                  <a:pt x="80" y="2238"/>
                </a:lnTo>
                <a:close/>
                <a:moveTo>
                  <a:pt x="80" y="2238"/>
                </a:moveTo>
                <a:lnTo>
                  <a:pt x="80" y="2238"/>
                </a:lnTo>
                <a:close/>
              </a:path>
            </a:pathLst>
          </a:custGeom>
          <a:solidFill>
            <a:srgbClr val="FABE0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6BA083-E34E-7B7B-2F40-0EB724BBEEF0}"/>
              </a:ext>
            </a:extLst>
          </p:cNvPr>
          <p:cNvSpPr/>
          <p:nvPr/>
        </p:nvSpPr>
        <p:spPr bwMode="auto">
          <a:xfrm>
            <a:off x="17004" y="3266110"/>
            <a:ext cx="12157992" cy="1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 dirty="0">
              <a:latin typeface="Quicks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6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25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25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/>
      <p:bldP spid="22" grpId="0"/>
      <p:bldP spid="23" grpId="0" animBg="1"/>
      <p:bldP spid="6" grpId="0" animBg="1"/>
      <p:bldP spid="7" grpId="0"/>
      <p:bldP spid="8" grpId="0"/>
      <p:bldP spid="9" grpId="0" animBg="1"/>
      <p:bldP spid="29" grpId="0" animBg="1"/>
      <p:bldP spid="30" grpId="0"/>
      <p:bldP spid="31" grpId="0"/>
      <p:bldP spid="32" grpId="0" animBg="1"/>
      <p:bldP spid="1235" grpId="0" animBg="1"/>
      <p:bldP spid="1238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29A9B"/>
            </a:gs>
            <a:gs pos="0">
              <a:srgbClr val="39658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8973955-AFE9-078D-CF68-DA8C8066FE50}"/>
              </a:ext>
            </a:extLst>
          </p:cNvPr>
          <p:cNvSpPr/>
          <p:nvPr/>
        </p:nvSpPr>
        <p:spPr bwMode="auto">
          <a:xfrm>
            <a:off x="1186430" y="1066939"/>
            <a:ext cx="9643376" cy="2278520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 dirty="0">
              <a:solidFill>
                <a:schemeClr val="bg1"/>
              </a:solidFill>
              <a:latin typeface="Quicksand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4A1C83-FB08-0F49-F47E-C550FEBE9E01}"/>
              </a:ext>
            </a:extLst>
          </p:cNvPr>
          <p:cNvSpPr/>
          <p:nvPr/>
        </p:nvSpPr>
        <p:spPr bwMode="auto">
          <a:xfrm>
            <a:off x="3639559" y="1066939"/>
            <a:ext cx="31676" cy="2278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 dirty="0">
              <a:latin typeface="Quicksand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B2468-CE1E-F222-0901-FDE4AF8129EC}"/>
              </a:ext>
            </a:extLst>
          </p:cNvPr>
          <p:cNvSpPr txBox="1"/>
          <p:nvPr/>
        </p:nvSpPr>
        <p:spPr>
          <a:xfrm>
            <a:off x="3781983" y="2006168"/>
            <a:ext cx="66468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Quicksand Medium" pitchFamily="2" charset="0"/>
              </a:rPr>
              <a:t>The Weather Application demonstrates a seamless integration of the weather, 7-days advance forecast enhance planning outdoor activities.</a:t>
            </a:r>
            <a:endParaRPr lang="en-US" dirty="0">
              <a:solidFill>
                <a:schemeClr val="bg1"/>
              </a:solidFill>
              <a:latin typeface="Quicksand Medium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6BED2C-1461-360E-C2F2-2E14455C7FBB}"/>
              </a:ext>
            </a:extLst>
          </p:cNvPr>
          <p:cNvSpPr txBox="1"/>
          <p:nvPr/>
        </p:nvSpPr>
        <p:spPr>
          <a:xfrm>
            <a:off x="3781983" y="1478769"/>
            <a:ext cx="5765771" cy="461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Quicksand" pitchFamily="2" charset="0"/>
              </a:rPr>
              <a:t>Application Demo	</a:t>
            </a:r>
            <a:endParaRPr lang="en-US" sz="2400" b="1" dirty="0">
              <a:solidFill>
                <a:schemeClr val="bg1"/>
              </a:solidFill>
              <a:latin typeface="Quicksand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EBB0D7-196F-06FD-AC45-696B7E502CBB}"/>
              </a:ext>
            </a:extLst>
          </p:cNvPr>
          <p:cNvGrpSpPr/>
          <p:nvPr/>
        </p:nvGrpSpPr>
        <p:grpSpPr>
          <a:xfrm>
            <a:off x="1421951" y="1663616"/>
            <a:ext cx="1428398" cy="1085164"/>
            <a:chOff x="568325" y="1362075"/>
            <a:chExt cx="1308100" cy="993775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6FB8B564-8D9B-BC48-C154-41EF7E7CE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" y="1362075"/>
              <a:ext cx="1308100" cy="993775"/>
            </a:xfrm>
            <a:custGeom>
              <a:avLst/>
              <a:gdLst>
                <a:gd name="T0" fmla="*/ 400 w 824"/>
                <a:gd name="T1" fmla="*/ 182 h 626"/>
                <a:gd name="T2" fmla="*/ 410 w 824"/>
                <a:gd name="T3" fmla="*/ 42 h 626"/>
                <a:gd name="T4" fmla="*/ 434 w 824"/>
                <a:gd name="T5" fmla="*/ 174 h 626"/>
                <a:gd name="T6" fmla="*/ 486 w 824"/>
                <a:gd name="T7" fmla="*/ 80 h 626"/>
                <a:gd name="T8" fmla="*/ 466 w 824"/>
                <a:gd name="T9" fmla="*/ 180 h 626"/>
                <a:gd name="T10" fmla="*/ 636 w 824"/>
                <a:gd name="T11" fmla="*/ 62 h 626"/>
                <a:gd name="T12" fmla="*/ 504 w 824"/>
                <a:gd name="T13" fmla="*/ 218 h 626"/>
                <a:gd name="T14" fmla="*/ 626 w 824"/>
                <a:gd name="T15" fmla="*/ 198 h 626"/>
                <a:gd name="T16" fmla="*/ 524 w 824"/>
                <a:gd name="T17" fmla="*/ 254 h 626"/>
                <a:gd name="T18" fmla="*/ 824 w 824"/>
                <a:gd name="T19" fmla="*/ 280 h 626"/>
                <a:gd name="T20" fmla="*/ 516 w 824"/>
                <a:gd name="T21" fmla="*/ 316 h 626"/>
                <a:gd name="T22" fmla="*/ 606 w 824"/>
                <a:gd name="T23" fmla="*/ 388 h 626"/>
                <a:gd name="T24" fmla="*/ 492 w 824"/>
                <a:gd name="T25" fmla="*/ 358 h 626"/>
                <a:gd name="T26" fmla="*/ 634 w 824"/>
                <a:gd name="T27" fmla="*/ 626 h 626"/>
                <a:gd name="T28" fmla="*/ 458 w 824"/>
                <a:gd name="T29" fmla="*/ 370 h 626"/>
                <a:gd name="T30" fmla="*/ 444 w 824"/>
                <a:gd name="T31" fmla="*/ 424 h 626"/>
                <a:gd name="T32" fmla="*/ 426 w 824"/>
                <a:gd name="T33" fmla="*/ 380 h 626"/>
                <a:gd name="T34" fmla="*/ 404 w 824"/>
                <a:gd name="T35" fmla="*/ 438 h 626"/>
                <a:gd name="T36" fmla="*/ 404 w 824"/>
                <a:gd name="T37" fmla="*/ 392 h 626"/>
                <a:gd name="T38" fmla="*/ 350 w 824"/>
                <a:gd name="T39" fmla="*/ 458 h 626"/>
                <a:gd name="T40" fmla="*/ 374 w 824"/>
                <a:gd name="T41" fmla="*/ 368 h 626"/>
                <a:gd name="T42" fmla="*/ 128 w 824"/>
                <a:gd name="T43" fmla="*/ 584 h 626"/>
                <a:gd name="T44" fmla="*/ 336 w 824"/>
                <a:gd name="T45" fmla="*/ 338 h 626"/>
                <a:gd name="T46" fmla="*/ 248 w 824"/>
                <a:gd name="T47" fmla="*/ 350 h 626"/>
                <a:gd name="T48" fmla="*/ 332 w 824"/>
                <a:gd name="T49" fmla="*/ 304 h 626"/>
                <a:gd name="T50" fmla="*/ 0 w 824"/>
                <a:gd name="T51" fmla="*/ 260 h 626"/>
                <a:gd name="T52" fmla="*/ 324 w 824"/>
                <a:gd name="T53" fmla="*/ 250 h 626"/>
                <a:gd name="T54" fmla="*/ 244 w 824"/>
                <a:gd name="T55" fmla="*/ 196 h 626"/>
                <a:gd name="T56" fmla="*/ 336 w 824"/>
                <a:gd name="T57" fmla="*/ 218 h 626"/>
                <a:gd name="T58" fmla="*/ 224 w 824"/>
                <a:gd name="T59" fmla="*/ 0 h 626"/>
                <a:gd name="T60" fmla="*/ 400 w 824"/>
                <a:gd name="T61" fmla="*/ 182 h 626"/>
                <a:gd name="T62" fmla="*/ 400 w 824"/>
                <a:gd name="T63" fmla="*/ 182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4" h="626">
                  <a:moveTo>
                    <a:pt x="400" y="182"/>
                  </a:moveTo>
                  <a:lnTo>
                    <a:pt x="410" y="42"/>
                  </a:lnTo>
                  <a:lnTo>
                    <a:pt x="434" y="174"/>
                  </a:lnTo>
                  <a:lnTo>
                    <a:pt x="486" y="80"/>
                  </a:lnTo>
                  <a:lnTo>
                    <a:pt x="466" y="180"/>
                  </a:lnTo>
                  <a:lnTo>
                    <a:pt x="636" y="62"/>
                  </a:lnTo>
                  <a:lnTo>
                    <a:pt x="504" y="218"/>
                  </a:lnTo>
                  <a:lnTo>
                    <a:pt x="626" y="198"/>
                  </a:lnTo>
                  <a:lnTo>
                    <a:pt x="524" y="254"/>
                  </a:lnTo>
                  <a:lnTo>
                    <a:pt x="824" y="280"/>
                  </a:lnTo>
                  <a:lnTo>
                    <a:pt x="516" y="316"/>
                  </a:lnTo>
                  <a:lnTo>
                    <a:pt x="606" y="388"/>
                  </a:lnTo>
                  <a:lnTo>
                    <a:pt x="492" y="358"/>
                  </a:lnTo>
                  <a:lnTo>
                    <a:pt x="634" y="626"/>
                  </a:lnTo>
                  <a:lnTo>
                    <a:pt x="458" y="370"/>
                  </a:lnTo>
                  <a:lnTo>
                    <a:pt x="444" y="424"/>
                  </a:lnTo>
                  <a:lnTo>
                    <a:pt x="426" y="380"/>
                  </a:lnTo>
                  <a:lnTo>
                    <a:pt x="404" y="438"/>
                  </a:lnTo>
                  <a:lnTo>
                    <a:pt x="404" y="392"/>
                  </a:lnTo>
                  <a:lnTo>
                    <a:pt x="350" y="458"/>
                  </a:lnTo>
                  <a:lnTo>
                    <a:pt x="374" y="368"/>
                  </a:lnTo>
                  <a:lnTo>
                    <a:pt x="128" y="584"/>
                  </a:lnTo>
                  <a:lnTo>
                    <a:pt x="336" y="338"/>
                  </a:lnTo>
                  <a:lnTo>
                    <a:pt x="248" y="350"/>
                  </a:lnTo>
                  <a:lnTo>
                    <a:pt x="332" y="304"/>
                  </a:lnTo>
                  <a:lnTo>
                    <a:pt x="0" y="260"/>
                  </a:lnTo>
                  <a:lnTo>
                    <a:pt x="324" y="250"/>
                  </a:lnTo>
                  <a:lnTo>
                    <a:pt x="244" y="196"/>
                  </a:lnTo>
                  <a:lnTo>
                    <a:pt x="336" y="218"/>
                  </a:lnTo>
                  <a:lnTo>
                    <a:pt x="224" y="0"/>
                  </a:lnTo>
                  <a:lnTo>
                    <a:pt x="400" y="182"/>
                  </a:lnTo>
                  <a:lnTo>
                    <a:pt x="400" y="182"/>
                  </a:lnTo>
                  <a:close/>
                </a:path>
              </a:pathLst>
            </a:custGeom>
            <a:solidFill>
              <a:srgbClr val="F59A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25283415-7B38-D0D8-3689-1EC873466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600" y="1670050"/>
              <a:ext cx="254000" cy="266700"/>
            </a:xfrm>
            <a:custGeom>
              <a:avLst/>
              <a:gdLst>
                <a:gd name="T0" fmla="*/ 64 w 160"/>
                <a:gd name="T1" fmla="*/ 2 h 168"/>
                <a:gd name="T2" fmla="*/ 64 w 160"/>
                <a:gd name="T3" fmla="*/ 2 h 168"/>
                <a:gd name="T4" fmla="*/ 80 w 160"/>
                <a:gd name="T5" fmla="*/ 0 h 168"/>
                <a:gd name="T6" fmla="*/ 96 w 160"/>
                <a:gd name="T7" fmla="*/ 2 h 168"/>
                <a:gd name="T8" fmla="*/ 110 w 160"/>
                <a:gd name="T9" fmla="*/ 6 h 168"/>
                <a:gd name="T10" fmla="*/ 124 w 160"/>
                <a:gd name="T11" fmla="*/ 14 h 168"/>
                <a:gd name="T12" fmla="*/ 136 w 160"/>
                <a:gd name="T13" fmla="*/ 24 h 168"/>
                <a:gd name="T14" fmla="*/ 146 w 160"/>
                <a:gd name="T15" fmla="*/ 36 h 168"/>
                <a:gd name="T16" fmla="*/ 154 w 160"/>
                <a:gd name="T17" fmla="*/ 50 h 168"/>
                <a:gd name="T18" fmla="*/ 158 w 160"/>
                <a:gd name="T19" fmla="*/ 68 h 168"/>
                <a:gd name="T20" fmla="*/ 158 w 160"/>
                <a:gd name="T21" fmla="*/ 68 h 168"/>
                <a:gd name="T22" fmla="*/ 160 w 160"/>
                <a:gd name="T23" fmla="*/ 84 h 168"/>
                <a:gd name="T24" fmla="*/ 158 w 160"/>
                <a:gd name="T25" fmla="*/ 100 h 168"/>
                <a:gd name="T26" fmla="*/ 154 w 160"/>
                <a:gd name="T27" fmla="*/ 116 h 168"/>
                <a:gd name="T28" fmla="*/ 146 w 160"/>
                <a:gd name="T29" fmla="*/ 130 h 168"/>
                <a:gd name="T30" fmla="*/ 138 w 160"/>
                <a:gd name="T31" fmla="*/ 142 h 168"/>
                <a:gd name="T32" fmla="*/ 126 w 160"/>
                <a:gd name="T33" fmla="*/ 152 h 168"/>
                <a:gd name="T34" fmla="*/ 112 w 160"/>
                <a:gd name="T35" fmla="*/ 160 h 168"/>
                <a:gd name="T36" fmla="*/ 96 w 160"/>
                <a:gd name="T37" fmla="*/ 166 h 168"/>
                <a:gd name="T38" fmla="*/ 96 w 160"/>
                <a:gd name="T39" fmla="*/ 166 h 168"/>
                <a:gd name="T40" fmla="*/ 80 w 160"/>
                <a:gd name="T41" fmla="*/ 168 h 168"/>
                <a:gd name="T42" fmla="*/ 64 w 160"/>
                <a:gd name="T43" fmla="*/ 166 h 168"/>
                <a:gd name="T44" fmla="*/ 50 w 160"/>
                <a:gd name="T45" fmla="*/ 162 h 168"/>
                <a:gd name="T46" fmla="*/ 36 w 160"/>
                <a:gd name="T47" fmla="*/ 154 h 168"/>
                <a:gd name="T48" fmla="*/ 24 w 160"/>
                <a:gd name="T49" fmla="*/ 144 h 168"/>
                <a:gd name="T50" fmla="*/ 14 w 160"/>
                <a:gd name="T51" fmla="*/ 132 h 168"/>
                <a:gd name="T52" fmla="*/ 8 w 160"/>
                <a:gd name="T53" fmla="*/ 116 h 168"/>
                <a:gd name="T54" fmla="*/ 2 w 160"/>
                <a:gd name="T55" fmla="*/ 100 h 168"/>
                <a:gd name="T56" fmla="*/ 2 w 160"/>
                <a:gd name="T57" fmla="*/ 100 h 168"/>
                <a:gd name="T58" fmla="*/ 0 w 160"/>
                <a:gd name="T59" fmla="*/ 84 h 168"/>
                <a:gd name="T60" fmla="*/ 2 w 160"/>
                <a:gd name="T61" fmla="*/ 68 h 168"/>
                <a:gd name="T62" fmla="*/ 6 w 160"/>
                <a:gd name="T63" fmla="*/ 52 h 168"/>
                <a:gd name="T64" fmla="*/ 14 w 160"/>
                <a:gd name="T65" fmla="*/ 38 h 168"/>
                <a:gd name="T66" fmla="*/ 24 w 160"/>
                <a:gd name="T67" fmla="*/ 26 h 168"/>
                <a:gd name="T68" fmla="*/ 36 w 160"/>
                <a:gd name="T69" fmla="*/ 16 h 168"/>
                <a:gd name="T70" fmla="*/ 50 w 160"/>
                <a:gd name="T71" fmla="*/ 8 h 168"/>
                <a:gd name="T72" fmla="*/ 64 w 160"/>
                <a:gd name="T73" fmla="*/ 2 h 168"/>
                <a:gd name="T74" fmla="*/ 64 w 160"/>
                <a:gd name="T75" fmla="*/ 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" h="168">
                  <a:moveTo>
                    <a:pt x="64" y="2"/>
                  </a:moveTo>
                  <a:lnTo>
                    <a:pt x="64" y="2"/>
                  </a:lnTo>
                  <a:lnTo>
                    <a:pt x="80" y="0"/>
                  </a:lnTo>
                  <a:lnTo>
                    <a:pt x="96" y="2"/>
                  </a:lnTo>
                  <a:lnTo>
                    <a:pt x="110" y="6"/>
                  </a:lnTo>
                  <a:lnTo>
                    <a:pt x="124" y="14"/>
                  </a:lnTo>
                  <a:lnTo>
                    <a:pt x="136" y="24"/>
                  </a:lnTo>
                  <a:lnTo>
                    <a:pt x="146" y="36"/>
                  </a:lnTo>
                  <a:lnTo>
                    <a:pt x="154" y="50"/>
                  </a:lnTo>
                  <a:lnTo>
                    <a:pt x="158" y="68"/>
                  </a:lnTo>
                  <a:lnTo>
                    <a:pt x="158" y="68"/>
                  </a:lnTo>
                  <a:lnTo>
                    <a:pt x="160" y="84"/>
                  </a:lnTo>
                  <a:lnTo>
                    <a:pt x="158" y="100"/>
                  </a:lnTo>
                  <a:lnTo>
                    <a:pt x="154" y="116"/>
                  </a:lnTo>
                  <a:lnTo>
                    <a:pt x="146" y="130"/>
                  </a:lnTo>
                  <a:lnTo>
                    <a:pt x="138" y="142"/>
                  </a:lnTo>
                  <a:lnTo>
                    <a:pt x="126" y="152"/>
                  </a:lnTo>
                  <a:lnTo>
                    <a:pt x="112" y="160"/>
                  </a:lnTo>
                  <a:lnTo>
                    <a:pt x="96" y="166"/>
                  </a:lnTo>
                  <a:lnTo>
                    <a:pt x="96" y="166"/>
                  </a:lnTo>
                  <a:lnTo>
                    <a:pt x="80" y="168"/>
                  </a:lnTo>
                  <a:lnTo>
                    <a:pt x="64" y="166"/>
                  </a:lnTo>
                  <a:lnTo>
                    <a:pt x="50" y="162"/>
                  </a:lnTo>
                  <a:lnTo>
                    <a:pt x="36" y="154"/>
                  </a:lnTo>
                  <a:lnTo>
                    <a:pt x="24" y="144"/>
                  </a:lnTo>
                  <a:lnTo>
                    <a:pt x="14" y="132"/>
                  </a:lnTo>
                  <a:lnTo>
                    <a:pt x="8" y="116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0" y="84"/>
                  </a:lnTo>
                  <a:lnTo>
                    <a:pt x="2" y="68"/>
                  </a:lnTo>
                  <a:lnTo>
                    <a:pt x="6" y="52"/>
                  </a:lnTo>
                  <a:lnTo>
                    <a:pt x="14" y="38"/>
                  </a:lnTo>
                  <a:lnTo>
                    <a:pt x="24" y="26"/>
                  </a:lnTo>
                  <a:lnTo>
                    <a:pt x="36" y="16"/>
                  </a:lnTo>
                  <a:lnTo>
                    <a:pt x="50" y="8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solidFill>
              <a:srgbClr val="C47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5A8B067E-39D9-6749-9B94-FDEF7DDDE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1701800"/>
              <a:ext cx="190500" cy="203200"/>
            </a:xfrm>
            <a:custGeom>
              <a:avLst/>
              <a:gdLst>
                <a:gd name="T0" fmla="*/ 48 w 120"/>
                <a:gd name="T1" fmla="*/ 2 h 128"/>
                <a:gd name="T2" fmla="*/ 48 w 120"/>
                <a:gd name="T3" fmla="*/ 2 h 128"/>
                <a:gd name="T4" fmla="*/ 60 w 120"/>
                <a:gd name="T5" fmla="*/ 0 h 128"/>
                <a:gd name="T6" fmla="*/ 72 w 120"/>
                <a:gd name="T7" fmla="*/ 2 h 128"/>
                <a:gd name="T8" fmla="*/ 84 w 120"/>
                <a:gd name="T9" fmla="*/ 6 h 128"/>
                <a:gd name="T10" fmla="*/ 94 w 120"/>
                <a:gd name="T11" fmla="*/ 12 h 128"/>
                <a:gd name="T12" fmla="*/ 102 w 120"/>
                <a:gd name="T13" fmla="*/ 18 h 128"/>
                <a:gd name="T14" fmla="*/ 110 w 120"/>
                <a:gd name="T15" fmla="*/ 28 h 128"/>
                <a:gd name="T16" fmla="*/ 116 w 120"/>
                <a:gd name="T17" fmla="*/ 40 h 128"/>
                <a:gd name="T18" fmla="*/ 120 w 120"/>
                <a:gd name="T19" fmla="*/ 52 h 128"/>
                <a:gd name="T20" fmla="*/ 120 w 120"/>
                <a:gd name="T21" fmla="*/ 52 h 128"/>
                <a:gd name="T22" fmla="*/ 120 w 120"/>
                <a:gd name="T23" fmla="*/ 64 h 128"/>
                <a:gd name="T24" fmla="*/ 120 w 120"/>
                <a:gd name="T25" fmla="*/ 76 h 128"/>
                <a:gd name="T26" fmla="*/ 116 w 120"/>
                <a:gd name="T27" fmla="*/ 88 h 128"/>
                <a:gd name="T28" fmla="*/ 110 w 120"/>
                <a:gd name="T29" fmla="*/ 100 h 128"/>
                <a:gd name="T30" fmla="*/ 104 w 120"/>
                <a:gd name="T31" fmla="*/ 108 h 128"/>
                <a:gd name="T32" fmla="*/ 94 w 120"/>
                <a:gd name="T33" fmla="*/ 116 h 128"/>
                <a:gd name="T34" fmla="*/ 84 w 120"/>
                <a:gd name="T35" fmla="*/ 122 h 128"/>
                <a:gd name="T36" fmla="*/ 72 w 120"/>
                <a:gd name="T37" fmla="*/ 126 h 128"/>
                <a:gd name="T38" fmla="*/ 72 w 120"/>
                <a:gd name="T39" fmla="*/ 126 h 128"/>
                <a:gd name="T40" fmla="*/ 60 w 120"/>
                <a:gd name="T41" fmla="*/ 128 h 128"/>
                <a:gd name="T42" fmla="*/ 48 w 120"/>
                <a:gd name="T43" fmla="*/ 126 h 128"/>
                <a:gd name="T44" fmla="*/ 38 w 120"/>
                <a:gd name="T45" fmla="*/ 124 h 128"/>
                <a:gd name="T46" fmla="*/ 26 w 120"/>
                <a:gd name="T47" fmla="*/ 118 h 128"/>
                <a:gd name="T48" fmla="*/ 18 w 120"/>
                <a:gd name="T49" fmla="*/ 110 h 128"/>
                <a:gd name="T50" fmla="*/ 10 w 120"/>
                <a:gd name="T51" fmla="*/ 100 h 128"/>
                <a:gd name="T52" fmla="*/ 4 w 120"/>
                <a:gd name="T53" fmla="*/ 90 h 128"/>
                <a:gd name="T54" fmla="*/ 0 w 120"/>
                <a:gd name="T55" fmla="*/ 78 h 128"/>
                <a:gd name="T56" fmla="*/ 0 w 120"/>
                <a:gd name="T57" fmla="*/ 78 h 128"/>
                <a:gd name="T58" fmla="*/ 0 w 120"/>
                <a:gd name="T59" fmla="*/ 64 h 128"/>
                <a:gd name="T60" fmla="*/ 0 w 120"/>
                <a:gd name="T61" fmla="*/ 52 h 128"/>
                <a:gd name="T62" fmla="*/ 4 w 120"/>
                <a:gd name="T63" fmla="*/ 40 h 128"/>
                <a:gd name="T64" fmla="*/ 10 w 120"/>
                <a:gd name="T65" fmla="*/ 30 h 128"/>
                <a:gd name="T66" fmla="*/ 16 w 120"/>
                <a:gd name="T67" fmla="*/ 20 h 128"/>
                <a:gd name="T68" fmla="*/ 26 w 120"/>
                <a:gd name="T69" fmla="*/ 12 h 128"/>
                <a:gd name="T70" fmla="*/ 36 w 120"/>
                <a:gd name="T71" fmla="*/ 6 h 128"/>
                <a:gd name="T72" fmla="*/ 48 w 120"/>
                <a:gd name="T73" fmla="*/ 2 h 128"/>
                <a:gd name="T74" fmla="*/ 48 w 120"/>
                <a:gd name="T75" fmla="*/ 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" h="128">
                  <a:moveTo>
                    <a:pt x="48" y="2"/>
                  </a:moveTo>
                  <a:lnTo>
                    <a:pt x="48" y="2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4" y="6"/>
                  </a:lnTo>
                  <a:lnTo>
                    <a:pt x="94" y="12"/>
                  </a:lnTo>
                  <a:lnTo>
                    <a:pt x="102" y="18"/>
                  </a:lnTo>
                  <a:lnTo>
                    <a:pt x="110" y="28"/>
                  </a:lnTo>
                  <a:lnTo>
                    <a:pt x="116" y="40"/>
                  </a:lnTo>
                  <a:lnTo>
                    <a:pt x="120" y="52"/>
                  </a:lnTo>
                  <a:lnTo>
                    <a:pt x="120" y="52"/>
                  </a:lnTo>
                  <a:lnTo>
                    <a:pt x="120" y="64"/>
                  </a:lnTo>
                  <a:lnTo>
                    <a:pt x="120" y="76"/>
                  </a:lnTo>
                  <a:lnTo>
                    <a:pt x="116" y="88"/>
                  </a:lnTo>
                  <a:lnTo>
                    <a:pt x="110" y="100"/>
                  </a:lnTo>
                  <a:lnTo>
                    <a:pt x="104" y="108"/>
                  </a:lnTo>
                  <a:lnTo>
                    <a:pt x="94" y="116"/>
                  </a:lnTo>
                  <a:lnTo>
                    <a:pt x="84" y="122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0" y="128"/>
                  </a:lnTo>
                  <a:lnTo>
                    <a:pt x="48" y="126"/>
                  </a:lnTo>
                  <a:lnTo>
                    <a:pt x="38" y="124"/>
                  </a:lnTo>
                  <a:lnTo>
                    <a:pt x="26" y="118"/>
                  </a:lnTo>
                  <a:lnTo>
                    <a:pt x="18" y="110"/>
                  </a:lnTo>
                  <a:lnTo>
                    <a:pt x="10" y="100"/>
                  </a:lnTo>
                  <a:lnTo>
                    <a:pt x="4" y="9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64"/>
                  </a:lnTo>
                  <a:lnTo>
                    <a:pt x="0" y="52"/>
                  </a:lnTo>
                  <a:lnTo>
                    <a:pt x="4" y="40"/>
                  </a:lnTo>
                  <a:lnTo>
                    <a:pt x="10" y="30"/>
                  </a:lnTo>
                  <a:lnTo>
                    <a:pt x="16" y="20"/>
                  </a:lnTo>
                  <a:lnTo>
                    <a:pt x="26" y="12"/>
                  </a:lnTo>
                  <a:lnTo>
                    <a:pt x="36" y="6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solidFill>
              <a:srgbClr val="FAB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DDBD311-26C2-2A25-D178-3F21EBABDC24}"/>
              </a:ext>
            </a:extLst>
          </p:cNvPr>
          <p:cNvGrpSpPr/>
          <p:nvPr/>
        </p:nvGrpSpPr>
        <p:grpSpPr>
          <a:xfrm>
            <a:off x="2067714" y="2041713"/>
            <a:ext cx="1112011" cy="532141"/>
            <a:chOff x="2038350" y="1787525"/>
            <a:chExt cx="1479550" cy="708025"/>
          </a:xfrm>
        </p:grpSpPr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A2004FA2-1C12-C382-DE04-64E38DFCC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350" y="1787525"/>
              <a:ext cx="1479550" cy="708025"/>
            </a:xfrm>
            <a:custGeom>
              <a:avLst/>
              <a:gdLst>
                <a:gd name="T0" fmla="*/ 548 w 932"/>
                <a:gd name="T1" fmla="*/ 4 h 446"/>
                <a:gd name="T2" fmla="*/ 614 w 932"/>
                <a:gd name="T3" fmla="*/ 20 h 446"/>
                <a:gd name="T4" fmla="*/ 674 w 932"/>
                <a:gd name="T5" fmla="*/ 46 h 446"/>
                <a:gd name="T6" fmla="*/ 714 w 932"/>
                <a:gd name="T7" fmla="*/ 50 h 446"/>
                <a:gd name="T8" fmla="*/ 790 w 932"/>
                <a:gd name="T9" fmla="*/ 42 h 446"/>
                <a:gd name="T10" fmla="*/ 848 w 932"/>
                <a:gd name="T11" fmla="*/ 58 h 446"/>
                <a:gd name="T12" fmla="*/ 904 w 932"/>
                <a:gd name="T13" fmla="*/ 96 h 446"/>
                <a:gd name="T14" fmla="*/ 924 w 932"/>
                <a:gd name="T15" fmla="*/ 126 h 446"/>
                <a:gd name="T16" fmla="*/ 932 w 932"/>
                <a:gd name="T17" fmla="*/ 160 h 446"/>
                <a:gd name="T18" fmla="*/ 930 w 932"/>
                <a:gd name="T19" fmla="*/ 182 h 446"/>
                <a:gd name="T20" fmla="*/ 906 w 932"/>
                <a:gd name="T21" fmla="*/ 226 h 446"/>
                <a:gd name="T22" fmla="*/ 848 w 932"/>
                <a:gd name="T23" fmla="*/ 262 h 446"/>
                <a:gd name="T24" fmla="*/ 798 w 932"/>
                <a:gd name="T25" fmla="*/ 272 h 446"/>
                <a:gd name="T26" fmla="*/ 772 w 932"/>
                <a:gd name="T27" fmla="*/ 330 h 446"/>
                <a:gd name="T28" fmla="*/ 728 w 932"/>
                <a:gd name="T29" fmla="*/ 380 h 446"/>
                <a:gd name="T30" fmla="*/ 666 w 932"/>
                <a:gd name="T31" fmla="*/ 416 h 446"/>
                <a:gd name="T32" fmla="*/ 592 w 932"/>
                <a:gd name="T33" fmla="*/ 438 h 446"/>
                <a:gd name="T34" fmla="*/ 510 w 932"/>
                <a:gd name="T35" fmla="*/ 446 h 446"/>
                <a:gd name="T36" fmla="*/ 456 w 932"/>
                <a:gd name="T37" fmla="*/ 440 h 446"/>
                <a:gd name="T38" fmla="*/ 388 w 932"/>
                <a:gd name="T39" fmla="*/ 424 h 446"/>
                <a:gd name="T40" fmla="*/ 328 w 932"/>
                <a:gd name="T41" fmla="*/ 396 h 446"/>
                <a:gd name="T42" fmla="*/ 294 w 932"/>
                <a:gd name="T43" fmla="*/ 390 h 446"/>
                <a:gd name="T44" fmla="*/ 246 w 932"/>
                <a:gd name="T45" fmla="*/ 396 h 446"/>
                <a:gd name="T46" fmla="*/ 192 w 932"/>
                <a:gd name="T47" fmla="*/ 386 h 446"/>
                <a:gd name="T48" fmla="*/ 152 w 932"/>
                <a:gd name="T49" fmla="*/ 368 h 446"/>
                <a:gd name="T50" fmla="*/ 102 w 932"/>
                <a:gd name="T51" fmla="*/ 326 h 446"/>
                <a:gd name="T52" fmla="*/ 78 w 932"/>
                <a:gd name="T53" fmla="*/ 324 h 446"/>
                <a:gd name="T54" fmla="*/ 52 w 932"/>
                <a:gd name="T55" fmla="*/ 318 h 446"/>
                <a:gd name="T56" fmla="*/ 16 w 932"/>
                <a:gd name="T57" fmla="*/ 290 h 446"/>
                <a:gd name="T58" fmla="*/ 0 w 932"/>
                <a:gd name="T59" fmla="*/ 256 h 446"/>
                <a:gd name="T60" fmla="*/ 2 w 932"/>
                <a:gd name="T61" fmla="*/ 232 h 446"/>
                <a:gd name="T62" fmla="*/ 24 w 932"/>
                <a:gd name="T63" fmla="*/ 210 h 446"/>
                <a:gd name="T64" fmla="*/ 58 w 932"/>
                <a:gd name="T65" fmla="*/ 202 h 446"/>
                <a:gd name="T66" fmla="*/ 84 w 932"/>
                <a:gd name="T67" fmla="*/ 204 h 446"/>
                <a:gd name="T68" fmla="*/ 120 w 932"/>
                <a:gd name="T69" fmla="*/ 170 h 446"/>
                <a:gd name="T70" fmla="*/ 172 w 932"/>
                <a:gd name="T71" fmla="*/ 154 h 446"/>
                <a:gd name="T72" fmla="*/ 212 w 932"/>
                <a:gd name="T73" fmla="*/ 156 h 446"/>
                <a:gd name="T74" fmla="*/ 242 w 932"/>
                <a:gd name="T75" fmla="*/ 102 h 446"/>
                <a:gd name="T76" fmla="*/ 288 w 932"/>
                <a:gd name="T77" fmla="*/ 58 h 446"/>
                <a:gd name="T78" fmla="*/ 348 w 932"/>
                <a:gd name="T79" fmla="*/ 24 h 446"/>
                <a:gd name="T80" fmla="*/ 418 w 932"/>
                <a:gd name="T81" fmla="*/ 4 h 446"/>
                <a:gd name="T82" fmla="*/ 498 w 932"/>
                <a:gd name="T83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32" h="446">
                  <a:moveTo>
                    <a:pt x="524" y="0"/>
                  </a:moveTo>
                  <a:lnTo>
                    <a:pt x="524" y="0"/>
                  </a:lnTo>
                  <a:lnTo>
                    <a:pt x="548" y="4"/>
                  </a:lnTo>
                  <a:lnTo>
                    <a:pt x="572" y="8"/>
                  </a:lnTo>
                  <a:lnTo>
                    <a:pt x="594" y="14"/>
                  </a:lnTo>
                  <a:lnTo>
                    <a:pt x="614" y="20"/>
                  </a:lnTo>
                  <a:lnTo>
                    <a:pt x="636" y="28"/>
                  </a:lnTo>
                  <a:lnTo>
                    <a:pt x="656" y="38"/>
                  </a:lnTo>
                  <a:lnTo>
                    <a:pt x="674" y="46"/>
                  </a:lnTo>
                  <a:lnTo>
                    <a:pt x="692" y="58"/>
                  </a:lnTo>
                  <a:lnTo>
                    <a:pt x="692" y="58"/>
                  </a:lnTo>
                  <a:lnTo>
                    <a:pt x="714" y="50"/>
                  </a:lnTo>
                  <a:lnTo>
                    <a:pt x="738" y="44"/>
                  </a:lnTo>
                  <a:lnTo>
                    <a:pt x="762" y="42"/>
                  </a:lnTo>
                  <a:lnTo>
                    <a:pt x="790" y="42"/>
                  </a:lnTo>
                  <a:lnTo>
                    <a:pt x="790" y="42"/>
                  </a:lnTo>
                  <a:lnTo>
                    <a:pt x="820" y="48"/>
                  </a:lnTo>
                  <a:lnTo>
                    <a:pt x="848" y="58"/>
                  </a:lnTo>
                  <a:lnTo>
                    <a:pt x="874" y="70"/>
                  </a:lnTo>
                  <a:lnTo>
                    <a:pt x="896" y="86"/>
                  </a:lnTo>
                  <a:lnTo>
                    <a:pt x="904" y="96"/>
                  </a:lnTo>
                  <a:lnTo>
                    <a:pt x="912" y="106"/>
                  </a:lnTo>
                  <a:lnTo>
                    <a:pt x="920" y="116"/>
                  </a:lnTo>
                  <a:lnTo>
                    <a:pt x="924" y="126"/>
                  </a:lnTo>
                  <a:lnTo>
                    <a:pt x="928" y="138"/>
                  </a:lnTo>
                  <a:lnTo>
                    <a:pt x="932" y="148"/>
                  </a:lnTo>
                  <a:lnTo>
                    <a:pt x="932" y="160"/>
                  </a:lnTo>
                  <a:lnTo>
                    <a:pt x="932" y="172"/>
                  </a:lnTo>
                  <a:lnTo>
                    <a:pt x="932" y="172"/>
                  </a:lnTo>
                  <a:lnTo>
                    <a:pt x="930" y="182"/>
                  </a:lnTo>
                  <a:lnTo>
                    <a:pt x="928" y="192"/>
                  </a:lnTo>
                  <a:lnTo>
                    <a:pt x="918" y="210"/>
                  </a:lnTo>
                  <a:lnTo>
                    <a:pt x="906" y="226"/>
                  </a:lnTo>
                  <a:lnTo>
                    <a:pt x="890" y="242"/>
                  </a:lnTo>
                  <a:lnTo>
                    <a:pt x="870" y="254"/>
                  </a:lnTo>
                  <a:lnTo>
                    <a:pt x="848" y="262"/>
                  </a:lnTo>
                  <a:lnTo>
                    <a:pt x="824" y="268"/>
                  </a:lnTo>
                  <a:lnTo>
                    <a:pt x="798" y="272"/>
                  </a:lnTo>
                  <a:lnTo>
                    <a:pt x="798" y="272"/>
                  </a:lnTo>
                  <a:lnTo>
                    <a:pt x="792" y="292"/>
                  </a:lnTo>
                  <a:lnTo>
                    <a:pt x="784" y="312"/>
                  </a:lnTo>
                  <a:lnTo>
                    <a:pt x="772" y="330"/>
                  </a:lnTo>
                  <a:lnTo>
                    <a:pt x="760" y="348"/>
                  </a:lnTo>
                  <a:lnTo>
                    <a:pt x="744" y="364"/>
                  </a:lnTo>
                  <a:lnTo>
                    <a:pt x="728" y="380"/>
                  </a:lnTo>
                  <a:lnTo>
                    <a:pt x="708" y="394"/>
                  </a:lnTo>
                  <a:lnTo>
                    <a:pt x="688" y="406"/>
                  </a:lnTo>
                  <a:lnTo>
                    <a:pt x="666" y="416"/>
                  </a:lnTo>
                  <a:lnTo>
                    <a:pt x="642" y="426"/>
                  </a:lnTo>
                  <a:lnTo>
                    <a:pt x="618" y="434"/>
                  </a:lnTo>
                  <a:lnTo>
                    <a:pt x="592" y="438"/>
                  </a:lnTo>
                  <a:lnTo>
                    <a:pt x="566" y="444"/>
                  </a:lnTo>
                  <a:lnTo>
                    <a:pt x="538" y="446"/>
                  </a:lnTo>
                  <a:lnTo>
                    <a:pt x="510" y="446"/>
                  </a:lnTo>
                  <a:lnTo>
                    <a:pt x="480" y="444"/>
                  </a:lnTo>
                  <a:lnTo>
                    <a:pt x="480" y="444"/>
                  </a:lnTo>
                  <a:lnTo>
                    <a:pt x="456" y="440"/>
                  </a:lnTo>
                  <a:lnTo>
                    <a:pt x="432" y="436"/>
                  </a:lnTo>
                  <a:lnTo>
                    <a:pt x="410" y="430"/>
                  </a:lnTo>
                  <a:lnTo>
                    <a:pt x="388" y="424"/>
                  </a:lnTo>
                  <a:lnTo>
                    <a:pt x="366" y="414"/>
                  </a:lnTo>
                  <a:lnTo>
                    <a:pt x="346" y="406"/>
                  </a:lnTo>
                  <a:lnTo>
                    <a:pt x="328" y="396"/>
                  </a:lnTo>
                  <a:lnTo>
                    <a:pt x="310" y="384"/>
                  </a:lnTo>
                  <a:lnTo>
                    <a:pt x="310" y="384"/>
                  </a:lnTo>
                  <a:lnTo>
                    <a:pt x="294" y="390"/>
                  </a:lnTo>
                  <a:lnTo>
                    <a:pt x="280" y="392"/>
                  </a:lnTo>
                  <a:lnTo>
                    <a:pt x="262" y="394"/>
                  </a:lnTo>
                  <a:lnTo>
                    <a:pt x="246" y="396"/>
                  </a:lnTo>
                  <a:lnTo>
                    <a:pt x="228" y="394"/>
                  </a:lnTo>
                  <a:lnTo>
                    <a:pt x="210" y="390"/>
                  </a:lnTo>
                  <a:lnTo>
                    <a:pt x="192" y="386"/>
                  </a:lnTo>
                  <a:lnTo>
                    <a:pt x="174" y="378"/>
                  </a:lnTo>
                  <a:lnTo>
                    <a:pt x="174" y="378"/>
                  </a:lnTo>
                  <a:lnTo>
                    <a:pt x="152" y="368"/>
                  </a:lnTo>
                  <a:lnTo>
                    <a:pt x="134" y="356"/>
                  </a:lnTo>
                  <a:lnTo>
                    <a:pt x="116" y="340"/>
                  </a:lnTo>
                  <a:lnTo>
                    <a:pt x="102" y="326"/>
                  </a:lnTo>
                  <a:lnTo>
                    <a:pt x="102" y="326"/>
                  </a:lnTo>
                  <a:lnTo>
                    <a:pt x="90" y="326"/>
                  </a:lnTo>
                  <a:lnTo>
                    <a:pt x="78" y="324"/>
                  </a:lnTo>
                  <a:lnTo>
                    <a:pt x="64" y="322"/>
                  </a:lnTo>
                  <a:lnTo>
                    <a:pt x="52" y="318"/>
                  </a:lnTo>
                  <a:lnTo>
                    <a:pt x="52" y="318"/>
                  </a:lnTo>
                  <a:lnTo>
                    <a:pt x="38" y="310"/>
                  </a:lnTo>
                  <a:lnTo>
                    <a:pt x="26" y="300"/>
                  </a:lnTo>
                  <a:lnTo>
                    <a:pt x="16" y="290"/>
                  </a:lnTo>
                  <a:lnTo>
                    <a:pt x="8" y="280"/>
                  </a:lnTo>
                  <a:lnTo>
                    <a:pt x="2" y="268"/>
                  </a:lnTo>
                  <a:lnTo>
                    <a:pt x="0" y="256"/>
                  </a:lnTo>
                  <a:lnTo>
                    <a:pt x="0" y="244"/>
                  </a:lnTo>
                  <a:lnTo>
                    <a:pt x="2" y="232"/>
                  </a:lnTo>
                  <a:lnTo>
                    <a:pt x="2" y="232"/>
                  </a:lnTo>
                  <a:lnTo>
                    <a:pt x="8" y="224"/>
                  </a:lnTo>
                  <a:lnTo>
                    <a:pt x="16" y="216"/>
                  </a:lnTo>
                  <a:lnTo>
                    <a:pt x="24" y="210"/>
                  </a:lnTo>
                  <a:lnTo>
                    <a:pt x="34" y="206"/>
                  </a:lnTo>
                  <a:lnTo>
                    <a:pt x="46" y="202"/>
                  </a:lnTo>
                  <a:lnTo>
                    <a:pt x="58" y="202"/>
                  </a:lnTo>
                  <a:lnTo>
                    <a:pt x="70" y="202"/>
                  </a:lnTo>
                  <a:lnTo>
                    <a:pt x="84" y="204"/>
                  </a:lnTo>
                  <a:lnTo>
                    <a:pt x="84" y="204"/>
                  </a:lnTo>
                  <a:lnTo>
                    <a:pt x="94" y="192"/>
                  </a:lnTo>
                  <a:lnTo>
                    <a:pt x="106" y="180"/>
                  </a:lnTo>
                  <a:lnTo>
                    <a:pt x="120" y="170"/>
                  </a:lnTo>
                  <a:lnTo>
                    <a:pt x="136" y="162"/>
                  </a:lnTo>
                  <a:lnTo>
                    <a:pt x="154" y="158"/>
                  </a:lnTo>
                  <a:lnTo>
                    <a:pt x="172" y="154"/>
                  </a:lnTo>
                  <a:lnTo>
                    <a:pt x="192" y="154"/>
                  </a:lnTo>
                  <a:lnTo>
                    <a:pt x="212" y="156"/>
                  </a:lnTo>
                  <a:lnTo>
                    <a:pt x="212" y="156"/>
                  </a:lnTo>
                  <a:lnTo>
                    <a:pt x="220" y="136"/>
                  </a:lnTo>
                  <a:lnTo>
                    <a:pt x="230" y="118"/>
                  </a:lnTo>
                  <a:lnTo>
                    <a:pt x="242" y="102"/>
                  </a:lnTo>
                  <a:lnTo>
                    <a:pt x="254" y="86"/>
                  </a:lnTo>
                  <a:lnTo>
                    <a:pt x="270" y="72"/>
                  </a:lnTo>
                  <a:lnTo>
                    <a:pt x="288" y="58"/>
                  </a:lnTo>
                  <a:lnTo>
                    <a:pt x="306" y="46"/>
                  </a:lnTo>
                  <a:lnTo>
                    <a:pt x="326" y="34"/>
                  </a:lnTo>
                  <a:lnTo>
                    <a:pt x="348" y="24"/>
                  </a:lnTo>
                  <a:lnTo>
                    <a:pt x="370" y="16"/>
                  </a:lnTo>
                  <a:lnTo>
                    <a:pt x="394" y="10"/>
                  </a:lnTo>
                  <a:lnTo>
                    <a:pt x="418" y="4"/>
                  </a:lnTo>
                  <a:lnTo>
                    <a:pt x="444" y="0"/>
                  </a:lnTo>
                  <a:lnTo>
                    <a:pt x="470" y="0"/>
                  </a:lnTo>
                  <a:lnTo>
                    <a:pt x="498" y="0"/>
                  </a:lnTo>
                  <a:lnTo>
                    <a:pt x="524" y="0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CFABA2A-1059-C369-7645-800174022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50" y="1806575"/>
              <a:ext cx="1200150" cy="533400"/>
            </a:xfrm>
            <a:custGeom>
              <a:avLst/>
              <a:gdLst>
                <a:gd name="T0" fmla="*/ 212 w 756"/>
                <a:gd name="T1" fmla="*/ 32 h 336"/>
                <a:gd name="T2" fmla="*/ 244 w 756"/>
                <a:gd name="T3" fmla="*/ 16 h 336"/>
                <a:gd name="T4" fmla="*/ 308 w 756"/>
                <a:gd name="T5" fmla="*/ 2 h 336"/>
                <a:gd name="T6" fmla="*/ 396 w 756"/>
                <a:gd name="T7" fmla="*/ 2 h 336"/>
                <a:gd name="T8" fmla="*/ 430 w 756"/>
                <a:gd name="T9" fmla="*/ 6 h 336"/>
                <a:gd name="T10" fmla="*/ 482 w 756"/>
                <a:gd name="T11" fmla="*/ 20 h 336"/>
                <a:gd name="T12" fmla="*/ 516 w 756"/>
                <a:gd name="T13" fmla="*/ 36 h 336"/>
                <a:gd name="T14" fmla="*/ 536 w 756"/>
                <a:gd name="T15" fmla="*/ 52 h 336"/>
                <a:gd name="T16" fmla="*/ 552 w 756"/>
                <a:gd name="T17" fmla="*/ 74 h 336"/>
                <a:gd name="T18" fmla="*/ 558 w 756"/>
                <a:gd name="T19" fmla="*/ 84 h 336"/>
                <a:gd name="T20" fmla="*/ 570 w 756"/>
                <a:gd name="T21" fmla="*/ 86 h 336"/>
                <a:gd name="T22" fmla="*/ 592 w 756"/>
                <a:gd name="T23" fmla="*/ 78 h 336"/>
                <a:gd name="T24" fmla="*/ 620 w 756"/>
                <a:gd name="T25" fmla="*/ 68 h 336"/>
                <a:gd name="T26" fmla="*/ 676 w 756"/>
                <a:gd name="T27" fmla="*/ 54 h 336"/>
                <a:gd name="T28" fmla="*/ 702 w 756"/>
                <a:gd name="T29" fmla="*/ 54 h 336"/>
                <a:gd name="T30" fmla="*/ 724 w 756"/>
                <a:gd name="T31" fmla="*/ 60 h 336"/>
                <a:gd name="T32" fmla="*/ 740 w 756"/>
                <a:gd name="T33" fmla="*/ 70 h 336"/>
                <a:gd name="T34" fmla="*/ 752 w 756"/>
                <a:gd name="T35" fmla="*/ 90 h 336"/>
                <a:gd name="T36" fmla="*/ 756 w 756"/>
                <a:gd name="T37" fmla="*/ 116 h 336"/>
                <a:gd name="T38" fmla="*/ 756 w 756"/>
                <a:gd name="T39" fmla="*/ 128 h 336"/>
                <a:gd name="T40" fmla="*/ 750 w 756"/>
                <a:gd name="T41" fmla="*/ 142 h 336"/>
                <a:gd name="T42" fmla="*/ 740 w 756"/>
                <a:gd name="T43" fmla="*/ 144 h 336"/>
                <a:gd name="T44" fmla="*/ 716 w 756"/>
                <a:gd name="T45" fmla="*/ 140 h 336"/>
                <a:gd name="T46" fmla="*/ 696 w 756"/>
                <a:gd name="T47" fmla="*/ 138 h 336"/>
                <a:gd name="T48" fmla="*/ 676 w 756"/>
                <a:gd name="T49" fmla="*/ 146 h 336"/>
                <a:gd name="T50" fmla="*/ 656 w 756"/>
                <a:gd name="T51" fmla="*/ 166 h 336"/>
                <a:gd name="T52" fmla="*/ 634 w 756"/>
                <a:gd name="T53" fmla="*/ 206 h 336"/>
                <a:gd name="T54" fmla="*/ 624 w 756"/>
                <a:gd name="T55" fmla="*/ 232 h 336"/>
                <a:gd name="T56" fmla="*/ 594 w 756"/>
                <a:gd name="T57" fmla="*/ 272 h 336"/>
                <a:gd name="T58" fmla="*/ 558 w 756"/>
                <a:gd name="T59" fmla="*/ 304 h 336"/>
                <a:gd name="T60" fmla="*/ 518 w 756"/>
                <a:gd name="T61" fmla="*/ 324 h 336"/>
                <a:gd name="T62" fmla="*/ 476 w 756"/>
                <a:gd name="T63" fmla="*/ 334 h 336"/>
                <a:gd name="T64" fmla="*/ 432 w 756"/>
                <a:gd name="T65" fmla="*/ 336 h 336"/>
                <a:gd name="T66" fmla="*/ 394 w 756"/>
                <a:gd name="T67" fmla="*/ 330 h 336"/>
                <a:gd name="T68" fmla="*/ 358 w 756"/>
                <a:gd name="T69" fmla="*/ 314 h 336"/>
                <a:gd name="T70" fmla="*/ 344 w 756"/>
                <a:gd name="T71" fmla="*/ 302 h 336"/>
                <a:gd name="T72" fmla="*/ 296 w 756"/>
                <a:gd name="T73" fmla="*/ 270 h 336"/>
                <a:gd name="T74" fmla="*/ 258 w 756"/>
                <a:gd name="T75" fmla="*/ 260 h 336"/>
                <a:gd name="T76" fmla="*/ 226 w 756"/>
                <a:gd name="T77" fmla="*/ 268 h 336"/>
                <a:gd name="T78" fmla="*/ 194 w 756"/>
                <a:gd name="T79" fmla="*/ 288 h 336"/>
                <a:gd name="T80" fmla="*/ 176 w 756"/>
                <a:gd name="T81" fmla="*/ 300 h 336"/>
                <a:gd name="T82" fmla="*/ 140 w 756"/>
                <a:gd name="T83" fmla="*/ 308 h 336"/>
                <a:gd name="T84" fmla="*/ 106 w 756"/>
                <a:gd name="T85" fmla="*/ 300 h 336"/>
                <a:gd name="T86" fmla="*/ 80 w 756"/>
                <a:gd name="T87" fmla="*/ 282 h 336"/>
                <a:gd name="T88" fmla="*/ 72 w 756"/>
                <a:gd name="T89" fmla="*/ 268 h 336"/>
                <a:gd name="T90" fmla="*/ 64 w 756"/>
                <a:gd name="T91" fmla="*/ 258 h 336"/>
                <a:gd name="T92" fmla="*/ 38 w 756"/>
                <a:gd name="T93" fmla="*/ 246 h 336"/>
                <a:gd name="T94" fmla="*/ 12 w 756"/>
                <a:gd name="T95" fmla="*/ 240 h 336"/>
                <a:gd name="T96" fmla="*/ 2 w 756"/>
                <a:gd name="T97" fmla="*/ 232 h 336"/>
                <a:gd name="T98" fmla="*/ 0 w 756"/>
                <a:gd name="T99" fmla="*/ 224 h 336"/>
                <a:gd name="T100" fmla="*/ 2 w 756"/>
                <a:gd name="T101" fmla="*/ 208 h 336"/>
                <a:gd name="T102" fmla="*/ 6 w 756"/>
                <a:gd name="T103" fmla="*/ 198 h 336"/>
                <a:gd name="T104" fmla="*/ 18 w 756"/>
                <a:gd name="T105" fmla="*/ 184 h 336"/>
                <a:gd name="T106" fmla="*/ 38 w 756"/>
                <a:gd name="T107" fmla="*/ 172 h 336"/>
                <a:gd name="T108" fmla="*/ 66 w 756"/>
                <a:gd name="T109" fmla="*/ 164 h 336"/>
                <a:gd name="T110" fmla="*/ 88 w 756"/>
                <a:gd name="T111" fmla="*/ 162 h 336"/>
                <a:gd name="T112" fmla="*/ 92 w 756"/>
                <a:gd name="T113" fmla="*/ 162 h 336"/>
                <a:gd name="T114" fmla="*/ 116 w 756"/>
                <a:gd name="T115" fmla="*/ 154 h 336"/>
                <a:gd name="T116" fmla="*/ 136 w 756"/>
                <a:gd name="T117" fmla="*/ 136 h 336"/>
                <a:gd name="T118" fmla="*/ 146 w 756"/>
                <a:gd name="T119" fmla="*/ 122 h 336"/>
                <a:gd name="T120" fmla="*/ 168 w 756"/>
                <a:gd name="T121" fmla="*/ 78 h 336"/>
                <a:gd name="T122" fmla="*/ 186 w 756"/>
                <a:gd name="T123" fmla="*/ 54 h 336"/>
                <a:gd name="T124" fmla="*/ 212 w 756"/>
                <a:gd name="T125" fmla="*/ 3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6" h="336">
                  <a:moveTo>
                    <a:pt x="212" y="32"/>
                  </a:moveTo>
                  <a:lnTo>
                    <a:pt x="212" y="32"/>
                  </a:lnTo>
                  <a:lnTo>
                    <a:pt x="244" y="16"/>
                  </a:lnTo>
                  <a:lnTo>
                    <a:pt x="244" y="16"/>
                  </a:lnTo>
                  <a:lnTo>
                    <a:pt x="274" y="8"/>
                  </a:lnTo>
                  <a:lnTo>
                    <a:pt x="308" y="2"/>
                  </a:lnTo>
                  <a:lnTo>
                    <a:pt x="348" y="0"/>
                  </a:lnTo>
                  <a:lnTo>
                    <a:pt x="396" y="2"/>
                  </a:lnTo>
                  <a:lnTo>
                    <a:pt x="396" y="2"/>
                  </a:lnTo>
                  <a:lnTo>
                    <a:pt x="430" y="6"/>
                  </a:lnTo>
                  <a:lnTo>
                    <a:pt x="458" y="12"/>
                  </a:lnTo>
                  <a:lnTo>
                    <a:pt x="482" y="20"/>
                  </a:lnTo>
                  <a:lnTo>
                    <a:pt x="502" y="28"/>
                  </a:lnTo>
                  <a:lnTo>
                    <a:pt x="516" y="36"/>
                  </a:lnTo>
                  <a:lnTo>
                    <a:pt x="528" y="44"/>
                  </a:lnTo>
                  <a:lnTo>
                    <a:pt x="536" y="52"/>
                  </a:lnTo>
                  <a:lnTo>
                    <a:pt x="542" y="60"/>
                  </a:lnTo>
                  <a:lnTo>
                    <a:pt x="552" y="74"/>
                  </a:lnTo>
                  <a:lnTo>
                    <a:pt x="554" y="80"/>
                  </a:lnTo>
                  <a:lnTo>
                    <a:pt x="558" y="84"/>
                  </a:lnTo>
                  <a:lnTo>
                    <a:pt x="564" y="86"/>
                  </a:lnTo>
                  <a:lnTo>
                    <a:pt x="570" y="86"/>
                  </a:lnTo>
                  <a:lnTo>
                    <a:pt x="580" y="84"/>
                  </a:lnTo>
                  <a:lnTo>
                    <a:pt x="592" y="78"/>
                  </a:lnTo>
                  <a:lnTo>
                    <a:pt x="592" y="78"/>
                  </a:lnTo>
                  <a:lnTo>
                    <a:pt x="620" y="68"/>
                  </a:lnTo>
                  <a:lnTo>
                    <a:pt x="648" y="58"/>
                  </a:lnTo>
                  <a:lnTo>
                    <a:pt x="676" y="54"/>
                  </a:lnTo>
                  <a:lnTo>
                    <a:pt x="688" y="54"/>
                  </a:lnTo>
                  <a:lnTo>
                    <a:pt x="702" y="54"/>
                  </a:lnTo>
                  <a:lnTo>
                    <a:pt x="712" y="56"/>
                  </a:lnTo>
                  <a:lnTo>
                    <a:pt x="724" y="60"/>
                  </a:lnTo>
                  <a:lnTo>
                    <a:pt x="732" y="64"/>
                  </a:lnTo>
                  <a:lnTo>
                    <a:pt x="740" y="70"/>
                  </a:lnTo>
                  <a:lnTo>
                    <a:pt x="748" y="80"/>
                  </a:lnTo>
                  <a:lnTo>
                    <a:pt x="752" y="90"/>
                  </a:lnTo>
                  <a:lnTo>
                    <a:pt x="756" y="102"/>
                  </a:lnTo>
                  <a:lnTo>
                    <a:pt x="756" y="116"/>
                  </a:lnTo>
                  <a:lnTo>
                    <a:pt x="756" y="116"/>
                  </a:lnTo>
                  <a:lnTo>
                    <a:pt x="756" y="128"/>
                  </a:lnTo>
                  <a:lnTo>
                    <a:pt x="754" y="138"/>
                  </a:lnTo>
                  <a:lnTo>
                    <a:pt x="750" y="142"/>
                  </a:lnTo>
                  <a:lnTo>
                    <a:pt x="746" y="144"/>
                  </a:lnTo>
                  <a:lnTo>
                    <a:pt x="740" y="144"/>
                  </a:lnTo>
                  <a:lnTo>
                    <a:pt x="732" y="144"/>
                  </a:lnTo>
                  <a:lnTo>
                    <a:pt x="716" y="140"/>
                  </a:lnTo>
                  <a:lnTo>
                    <a:pt x="706" y="138"/>
                  </a:lnTo>
                  <a:lnTo>
                    <a:pt x="696" y="138"/>
                  </a:lnTo>
                  <a:lnTo>
                    <a:pt x="686" y="140"/>
                  </a:lnTo>
                  <a:lnTo>
                    <a:pt x="676" y="146"/>
                  </a:lnTo>
                  <a:lnTo>
                    <a:pt x="666" y="154"/>
                  </a:lnTo>
                  <a:lnTo>
                    <a:pt x="656" y="166"/>
                  </a:lnTo>
                  <a:lnTo>
                    <a:pt x="644" y="184"/>
                  </a:lnTo>
                  <a:lnTo>
                    <a:pt x="634" y="206"/>
                  </a:lnTo>
                  <a:lnTo>
                    <a:pt x="634" y="206"/>
                  </a:lnTo>
                  <a:lnTo>
                    <a:pt x="624" y="232"/>
                  </a:lnTo>
                  <a:lnTo>
                    <a:pt x="610" y="254"/>
                  </a:lnTo>
                  <a:lnTo>
                    <a:pt x="594" y="272"/>
                  </a:lnTo>
                  <a:lnTo>
                    <a:pt x="578" y="290"/>
                  </a:lnTo>
                  <a:lnTo>
                    <a:pt x="558" y="304"/>
                  </a:lnTo>
                  <a:lnTo>
                    <a:pt x="538" y="316"/>
                  </a:lnTo>
                  <a:lnTo>
                    <a:pt x="518" y="324"/>
                  </a:lnTo>
                  <a:lnTo>
                    <a:pt x="496" y="330"/>
                  </a:lnTo>
                  <a:lnTo>
                    <a:pt x="476" y="334"/>
                  </a:lnTo>
                  <a:lnTo>
                    <a:pt x="454" y="336"/>
                  </a:lnTo>
                  <a:lnTo>
                    <a:pt x="432" y="336"/>
                  </a:lnTo>
                  <a:lnTo>
                    <a:pt x="412" y="334"/>
                  </a:lnTo>
                  <a:lnTo>
                    <a:pt x="394" y="330"/>
                  </a:lnTo>
                  <a:lnTo>
                    <a:pt x="374" y="322"/>
                  </a:lnTo>
                  <a:lnTo>
                    <a:pt x="358" y="314"/>
                  </a:lnTo>
                  <a:lnTo>
                    <a:pt x="344" y="302"/>
                  </a:lnTo>
                  <a:lnTo>
                    <a:pt x="344" y="302"/>
                  </a:lnTo>
                  <a:lnTo>
                    <a:pt x="318" y="282"/>
                  </a:lnTo>
                  <a:lnTo>
                    <a:pt x="296" y="270"/>
                  </a:lnTo>
                  <a:lnTo>
                    <a:pt x="276" y="262"/>
                  </a:lnTo>
                  <a:lnTo>
                    <a:pt x="258" y="260"/>
                  </a:lnTo>
                  <a:lnTo>
                    <a:pt x="242" y="262"/>
                  </a:lnTo>
                  <a:lnTo>
                    <a:pt x="226" y="268"/>
                  </a:lnTo>
                  <a:lnTo>
                    <a:pt x="210" y="276"/>
                  </a:lnTo>
                  <a:lnTo>
                    <a:pt x="194" y="288"/>
                  </a:lnTo>
                  <a:lnTo>
                    <a:pt x="194" y="288"/>
                  </a:lnTo>
                  <a:lnTo>
                    <a:pt x="176" y="300"/>
                  </a:lnTo>
                  <a:lnTo>
                    <a:pt x="158" y="306"/>
                  </a:lnTo>
                  <a:lnTo>
                    <a:pt x="140" y="308"/>
                  </a:lnTo>
                  <a:lnTo>
                    <a:pt x="122" y="306"/>
                  </a:lnTo>
                  <a:lnTo>
                    <a:pt x="106" y="300"/>
                  </a:lnTo>
                  <a:lnTo>
                    <a:pt x="92" y="292"/>
                  </a:lnTo>
                  <a:lnTo>
                    <a:pt x="80" y="282"/>
                  </a:lnTo>
                  <a:lnTo>
                    <a:pt x="72" y="268"/>
                  </a:lnTo>
                  <a:lnTo>
                    <a:pt x="72" y="268"/>
                  </a:lnTo>
                  <a:lnTo>
                    <a:pt x="68" y="262"/>
                  </a:lnTo>
                  <a:lnTo>
                    <a:pt x="64" y="258"/>
                  </a:lnTo>
                  <a:lnTo>
                    <a:pt x="52" y="250"/>
                  </a:lnTo>
                  <a:lnTo>
                    <a:pt x="38" y="246"/>
                  </a:lnTo>
                  <a:lnTo>
                    <a:pt x="24" y="242"/>
                  </a:lnTo>
                  <a:lnTo>
                    <a:pt x="12" y="240"/>
                  </a:lnTo>
                  <a:lnTo>
                    <a:pt x="6" y="236"/>
                  </a:lnTo>
                  <a:lnTo>
                    <a:pt x="2" y="232"/>
                  </a:lnTo>
                  <a:lnTo>
                    <a:pt x="0" y="228"/>
                  </a:lnTo>
                  <a:lnTo>
                    <a:pt x="0" y="224"/>
                  </a:lnTo>
                  <a:lnTo>
                    <a:pt x="0" y="216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6" y="198"/>
                  </a:lnTo>
                  <a:lnTo>
                    <a:pt x="12" y="192"/>
                  </a:lnTo>
                  <a:lnTo>
                    <a:pt x="18" y="184"/>
                  </a:lnTo>
                  <a:lnTo>
                    <a:pt x="24" y="180"/>
                  </a:lnTo>
                  <a:lnTo>
                    <a:pt x="38" y="172"/>
                  </a:lnTo>
                  <a:lnTo>
                    <a:pt x="52" y="166"/>
                  </a:lnTo>
                  <a:lnTo>
                    <a:pt x="66" y="164"/>
                  </a:lnTo>
                  <a:lnTo>
                    <a:pt x="78" y="162"/>
                  </a:lnTo>
                  <a:lnTo>
                    <a:pt x="88" y="162"/>
                  </a:lnTo>
                  <a:lnTo>
                    <a:pt x="88" y="162"/>
                  </a:lnTo>
                  <a:lnTo>
                    <a:pt x="92" y="162"/>
                  </a:lnTo>
                  <a:lnTo>
                    <a:pt x="108" y="158"/>
                  </a:lnTo>
                  <a:lnTo>
                    <a:pt x="116" y="154"/>
                  </a:lnTo>
                  <a:lnTo>
                    <a:pt x="126" y="146"/>
                  </a:lnTo>
                  <a:lnTo>
                    <a:pt x="136" y="136"/>
                  </a:lnTo>
                  <a:lnTo>
                    <a:pt x="146" y="122"/>
                  </a:lnTo>
                  <a:lnTo>
                    <a:pt x="146" y="122"/>
                  </a:lnTo>
                  <a:lnTo>
                    <a:pt x="156" y="102"/>
                  </a:lnTo>
                  <a:lnTo>
                    <a:pt x="168" y="78"/>
                  </a:lnTo>
                  <a:lnTo>
                    <a:pt x="176" y="66"/>
                  </a:lnTo>
                  <a:lnTo>
                    <a:pt x="186" y="54"/>
                  </a:lnTo>
                  <a:lnTo>
                    <a:pt x="198" y="42"/>
                  </a:lnTo>
                  <a:lnTo>
                    <a:pt x="212" y="32"/>
                  </a:lnTo>
                  <a:lnTo>
                    <a:pt x="212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490B24EE-9737-2B80-F3A2-0A9B5D4A7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2975" y="1870075"/>
              <a:ext cx="952500" cy="409575"/>
            </a:xfrm>
            <a:custGeom>
              <a:avLst/>
              <a:gdLst>
                <a:gd name="T0" fmla="*/ 360 w 600"/>
                <a:gd name="T1" fmla="*/ 6 h 258"/>
                <a:gd name="T2" fmla="*/ 332 w 600"/>
                <a:gd name="T3" fmla="*/ 2 h 258"/>
                <a:gd name="T4" fmla="*/ 288 w 600"/>
                <a:gd name="T5" fmla="*/ 2 h 258"/>
                <a:gd name="T6" fmla="*/ 252 w 600"/>
                <a:gd name="T7" fmla="*/ 6 h 258"/>
                <a:gd name="T8" fmla="*/ 216 w 600"/>
                <a:gd name="T9" fmla="*/ 20 h 258"/>
                <a:gd name="T10" fmla="*/ 184 w 600"/>
                <a:gd name="T11" fmla="*/ 44 h 258"/>
                <a:gd name="T12" fmla="*/ 160 w 600"/>
                <a:gd name="T13" fmla="*/ 80 h 258"/>
                <a:gd name="T14" fmla="*/ 150 w 600"/>
                <a:gd name="T15" fmla="*/ 104 h 258"/>
                <a:gd name="T16" fmla="*/ 144 w 600"/>
                <a:gd name="T17" fmla="*/ 148 h 258"/>
                <a:gd name="T18" fmla="*/ 148 w 600"/>
                <a:gd name="T19" fmla="*/ 174 h 258"/>
                <a:gd name="T20" fmla="*/ 164 w 600"/>
                <a:gd name="T21" fmla="*/ 190 h 258"/>
                <a:gd name="T22" fmla="*/ 186 w 600"/>
                <a:gd name="T23" fmla="*/ 194 h 258"/>
                <a:gd name="T24" fmla="*/ 244 w 600"/>
                <a:gd name="T25" fmla="*/ 196 h 258"/>
                <a:gd name="T26" fmla="*/ 274 w 600"/>
                <a:gd name="T27" fmla="*/ 198 h 258"/>
                <a:gd name="T28" fmla="*/ 302 w 600"/>
                <a:gd name="T29" fmla="*/ 208 h 258"/>
                <a:gd name="T30" fmla="*/ 348 w 600"/>
                <a:gd name="T31" fmla="*/ 236 h 258"/>
                <a:gd name="T32" fmla="*/ 394 w 600"/>
                <a:gd name="T33" fmla="*/ 256 h 258"/>
                <a:gd name="T34" fmla="*/ 418 w 600"/>
                <a:gd name="T35" fmla="*/ 258 h 258"/>
                <a:gd name="T36" fmla="*/ 442 w 600"/>
                <a:gd name="T37" fmla="*/ 256 h 258"/>
                <a:gd name="T38" fmla="*/ 468 w 600"/>
                <a:gd name="T39" fmla="*/ 246 h 258"/>
                <a:gd name="T40" fmla="*/ 498 w 600"/>
                <a:gd name="T41" fmla="*/ 230 h 258"/>
                <a:gd name="T42" fmla="*/ 526 w 600"/>
                <a:gd name="T43" fmla="*/ 210 h 258"/>
                <a:gd name="T44" fmla="*/ 572 w 600"/>
                <a:gd name="T45" fmla="*/ 170 h 258"/>
                <a:gd name="T46" fmla="*/ 596 w 600"/>
                <a:gd name="T47" fmla="*/ 136 h 258"/>
                <a:gd name="T48" fmla="*/ 600 w 600"/>
                <a:gd name="T49" fmla="*/ 122 h 258"/>
                <a:gd name="T50" fmla="*/ 596 w 600"/>
                <a:gd name="T51" fmla="*/ 108 h 258"/>
                <a:gd name="T52" fmla="*/ 586 w 600"/>
                <a:gd name="T53" fmla="*/ 94 h 258"/>
                <a:gd name="T54" fmla="*/ 572 w 600"/>
                <a:gd name="T55" fmla="*/ 86 h 258"/>
                <a:gd name="T56" fmla="*/ 532 w 600"/>
                <a:gd name="T57" fmla="*/ 68 h 258"/>
                <a:gd name="T58" fmla="*/ 504 w 600"/>
                <a:gd name="T59" fmla="*/ 58 h 258"/>
                <a:gd name="T60" fmla="*/ 476 w 600"/>
                <a:gd name="T61" fmla="*/ 38 h 258"/>
                <a:gd name="T62" fmla="*/ 460 w 600"/>
                <a:gd name="T63" fmla="*/ 26 h 258"/>
                <a:gd name="T64" fmla="*/ 422 w 600"/>
                <a:gd name="T65" fmla="*/ 12 h 258"/>
                <a:gd name="T66" fmla="*/ 372 w 600"/>
                <a:gd name="T67" fmla="*/ 6 h 258"/>
                <a:gd name="T68" fmla="*/ 360 w 600"/>
                <a:gd name="T69" fmla="*/ 6 h 258"/>
                <a:gd name="T70" fmla="*/ 62 w 600"/>
                <a:gd name="T71" fmla="*/ 140 h 258"/>
                <a:gd name="T72" fmla="*/ 36 w 600"/>
                <a:gd name="T73" fmla="*/ 146 h 258"/>
                <a:gd name="T74" fmla="*/ 16 w 600"/>
                <a:gd name="T75" fmla="*/ 154 h 258"/>
                <a:gd name="T76" fmla="*/ 2 w 600"/>
                <a:gd name="T77" fmla="*/ 170 h 258"/>
                <a:gd name="T78" fmla="*/ 0 w 600"/>
                <a:gd name="T79" fmla="*/ 178 h 258"/>
                <a:gd name="T80" fmla="*/ 4 w 600"/>
                <a:gd name="T81" fmla="*/ 188 h 258"/>
                <a:gd name="T82" fmla="*/ 24 w 600"/>
                <a:gd name="T83" fmla="*/ 196 h 258"/>
                <a:gd name="T84" fmla="*/ 42 w 600"/>
                <a:gd name="T85" fmla="*/ 204 h 258"/>
                <a:gd name="T86" fmla="*/ 54 w 600"/>
                <a:gd name="T87" fmla="*/ 210 h 258"/>
                <a:gd name="T88" fmla="*/ 76 w 600"/>
                <a:gd name="T89" fmla="*/ 218 h 258"/>
                <a:gd name="T90" fmla="*/ 100 w 600"/>
                <a:gd name="T91" fmla="*/ 220 h 258"/>
                <a:gd name="T92" fmla="*/ 120 w 600"/>
                <a:gd name="T93" fmla="*/ 212 h 258"/>
                <a:gd name="T94" fmla="*/ 126 w 600"/>
                <a:gd name="T95" fmla="*/ 204 h 258"/>
                <a:gd name="T96" fmla="*/ 134 w 600"/>
                <a:gd name="T97" fmla="*/ 184 h 258"/>
                <a:gd name="T98" fmla="*/ 134 w 600"/>
                <a:gd name="T99" fmla="*/ 166 h 258"/>
                <a:gd name="T100" fmla="*/ 126 w 600"/>
                <a:gd name="T101" fmla="*/ 152 h 258"/>
                <a:gd name="T102" fmla="*/ 112 w 600"/>
                <a:gd name="T103" fmla="*/ 142 h 258"/>
                <a:gd name="T104" fmla="*/ 94 w 600"/>
                <a:gd name="T105" fmla="*/ 140 h 258"/>
                <a:gd name="T106" fmla="*/ 62 w 600"/>
                <a:gd name="T107" fmla="*/ 14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0" h="258">
                  <a:moveTo>
                    <a:pt x="360" y="6"/>
                  </a:moveTo>
                  <a:lnTo>
                    <a:pt x="360" y="6"/>
                  </a:lnTo>
                  <a:lnTo>
                    <a:pt x="352" y="4"/>
                  </a:lnTo>
                  <a:lnTo>
                    <a:pt x="332" y="2"/>
                  </a:lnTo>
                  <a:lnTo>
                    <a:pt x="304" y="0"/>
                  </a:lnTo>
                  <a:lnTo>
                    <a:pt x="288" y="2"/>
                  </a:lnTo>
                  <a:lnTo>
                    <a:pt x="270" y="2"/>
                  </a:lnTo>
                  <a:lnTo>
                    <a:pt x="252" y="6"/>
                  </a:lnTo>
                  <a:lnTo>
                    <a:pt x="234" y="12"/>
                  </a:lnTo>
                  <a:lnTo>
                    <a:pt x="216" y="20"/>
                  </a:lnTo>
                  <a:lnTo>
                    <a:pt x="200" y="30"/>
                  </a:lnTo>
                  <a:lnTo>
                    <a:pt x="184" y="44"/>
                  </a:lnTo>
                  <a:lnTo>
                    <a:pt x="172" y="60"/>
                  </a:lnTo>
                  <a:lnTo>
                    <a:pt x="160" y="80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46" y="128"/>
                  </a:lnTo>
                  <a:lnTo>
                    <a:pt x="144" y="148"/>
                  </a:lnTo>
                  <a:lnTo>
                    <a:pt x="144" y="164"/>
                  </a:lnTo>
                  <a:lnTo>
                    <a:pt x="148" y="174"/>
                  </a:lnTo>
                  <a:lnTo>
                    <a:pt x="156" y="184"/>
                  </a:lnTo>
                  <a:lnTo>
                    <a:pt x="164" y="190"/>
                  </a:lnTo>
                  <a:lnTo>
                    <a:pt x="174" y="192"/>
                  </a:lnTo>
                  <a:lnTo>
                    <a:pt x="186" y="194"/>
                  </a:lnTo>
                  <a:lnTo>
                    <a:pt x="214" y="196"/>
                  </a:lnTo>
                  <a:lnTo>
                    <a:pt x="244" y="196"/>
                  </a:lnTo>
                  <a:lnTo>
                    <a:pt x="260" y="196"/>
                  </a:lnTo>
                  <a:lnTo>
                    <a:pt x="274" y="198"/>
                  </a:lnTo>
                  <a:lnTo>
                    <a:pt x="288" y="202"/>
                  </a:lnTo>
                  <a:lnTo>
                    <a:pt x="302" y="208"/>
                  </a:lnTo>
                  <a:lnTo>
                    <a:pt x="302" y="208"/>
                  </a:lnTo>
                  <a:lnTo>
                    <a:pt x="348" y="236"/>
                  </a:lnTo>
                  <a:lnTo>
                    <a:pt x="372" y="248"/>
                  </a:lnTo>
                  <a:lnTo>
                    <a:pt x="394" y="256"/>
                  </a:lnTo>
                  <a:lnTo>
                    <a:pt x="406" y="258"/>
                  </a:lnTo>
                  <a:lnTo>
                    <a:pt x="418" y="258"/>
                  </a:lnTo>
                  <a:lnTo>
                    <a:pt x="430" y="258"/>
                  </a:lnTo>
                  <a:lnTo>
                    <a:pt x="442" y="256"/>
                  </a:lnTo>
                  <a:lnTo>
                    <a:pt x="456" y="252"/>
                  </a:lnTo>
                  <a:lnTo>
                    <a:pt x="468" y="246"/>
                  </a:lnTo>
                  <a:lnTo>
                    <a:pt x="484" y="240"/>
                  </a:lnTo>
                  <a:lnTo>
                    <a:pt x="498" y="230"/>
                  </a:lnTo>
                  <a:lnTo>
                    <a:pt x="498" y="230"/>
                  </a:lnTo>
                  <a:lnTo>
                    <a:pt x="526" y="210"/>
                  </a:lnTo>
                  <a:lnTo>
                    <a:pt x="552" y="190"/>
                  </a:lnTo>
                  <a:lnTo>
                    <a:pt x="572" y="170"/>
                  </a:lnTo>
                  <a:lnTo>
                    <a:pt x="586" y="154"/>
                  </a:lnTo>
                  <a:lnTo>
                    <a:pt x="596" y="136"/>
                  </a:lnTo>
                  <a:lnTo>
                    <a:pt x="598" y="128"/>
                  </a:lnTo>
                  <a:lnTo>
                    <a:pt x="600" y="122"/>
                  </a:lnTo>
                  <a:lnTo>
                    <a:pt x="598" y="114"/>
                  </a:lnTo>
                  <a:lnTo>
                    <a:pt x="596" y="108"/>
                  </a:lnTo>
                  <a:lnTo>
                    <a:pt x="592" y="100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2" y="86"/>
                  </a:lnTo>
                  <a:lnTo>
                    <a:pt x="558" y="78"/>
                  </a:lnTo>
                  <a:lnTo>
                    <a:pt x="532" y="68"/>
                  </a:lnTo>
                  <a:lnTo>
                    <a:pt x="518" y="64"/>
                  </a:lnTo>
                  <a:lnTo>
                    <a:pt x="504" y="58"/>
                  </a:lnTo>
                  <a:lnTo>
                    <a:pt x="490" y="50"/>
                  </a:lnTo>
                  <a:lnTo>
                    <a:pt x="476" y="38"/>
                  </a:lnTo>
                  <a:lnTo>
                    <a:pt x="476" y="38"/>
                  </a:lnTo>
                  <a:lnTo>
                    <a:pt x="460" y="26"/>
                  </a:lnTo>
                  <a:lnTo>
                    <a:pt x="442" y="18"/>
                  </a:lnTo>
                  <a:lnTo>
                    <a:pt x="422" y="12"/>
                  </a:lnTo>
                  <a:lnTo>
                    <a:pt x="402" y="8"/>
                  </a:lnTo>
                  <a:lnTo>
                    <a:pt x="372" y="6"/>
                  </a:lnTo>
                  <a:lnTo>
                    <a:pt x="360" y="6"/>
                  </a:lnTo>
                  <a:lnTo>
                    <a:pt x="360" y="6"/>
                  </a:lnTo>
                  <a:close/>
                  <a:moveTo>
                    <a:pt x="62" y="140"/>
                  </a:moveTo>
                  <a:lnTo>
                    <a:pt x="62" y="140"/>
                  </a:lnTo>
                  <a:lnTo>
                    <a:pt x="54" y="142"/>
                  </a:lnTo>
                  <a:lnTo>
                    <a:pt x="36" y="146"/>
                  </a:lnTo>
                  <a:lnTo>
                    <a:pt x="24" y="150"/>
                  </a:lnTo>
                  <a:lnTo>
                    <a:pt x="16" y="154"/>
                  </a:lnTo>
                  <a:lnTo>
                    <a:pt x="8" y="162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4" y="188"/>
                  </a:lnTo>
                  <a:lnTo>
                    <a:pt x="8" y="190"/>
                  </a:lnTo>
                  <a:lnTo>
                    <a:pt x="24" y="196"/>
                  </a:lnTo>
                  <a:lnTo>
                    <a:pt x="34" y="198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54" y="210"/>
                  </a:lnTo>
                  <a:lnTo>
                    <a:pt x="64" y="216"/>
                  </a:lnTo>
                  <a:lnTo>
                    <a:pt x="76" y="218"/>
                  </a:lnTo>
                  <a:lnTo>
                    <a:pt x="88" y="220"/>
                  </a:lnTo>
                  <a:lnTo>
                    <a:pt x="100" y="220"/>
                  </a:lnTo>
                  <a:lnTo>
                    <a:pt x="110" y="218"/>
                  </a:lnTo>
                  <a:lnTo>
                    <a:pt x="120" y="212"/>
                  </a:lnTo>
                  <a:lnTo>
                    <a:pt x="126" y="204"/>
                  </a:lnTo>
                  <a:lnTo>
                    <a:pt x="126" y="204"/>
                  </a:lnTo>
                  <a:lnTo>
                    <a:pt x="132" y="194"/>
                  </a:lnTo>
                  <a:lnTo>
                    <a:pt x="134" y="184"/>
                  </a:lnTo>
                  <a:lnTo>
                    <a:pt x="134" y="174"/>
                  </a:lnTo>
                  <a:lnTo>
                    <a:pt x="134" y="166"/>
                  </a:lnTo>
                  <a:lnTo>
                    <a:pt x="132" y="158"/>
                  </a:lnTo>
                  <a:lnTo>
                    <a:pt x="126" y="152"/>
                  </a:lnTo>
                  <a:lnTo>
                    <a:pt x="120" y="146"/>
                  </a:lnTo>
                  <a:lnTo>
                    <a:pt x="112" y="142"/>
                  </a:lnTo>
                  <a:lnTo>
                    <a:pt x="112" y="142"/>
                  </a:lnTo>
                  <a:lnTo>
                    <a:pt x="94" y="140"/>
                  </a:lnTo>
                  <a:lnTo>
                    <a:pt x="78" y="138"/>
                  </a:lnTo>
                  <a:lnTo>
                    <a:pt x="62" y="140"/>
                  </a:lnTo>
                  <a:lnTo>
                    <a:pt x="62" y="1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768DD934-5557-814F-97C5-94BACFFB0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350" y="2012950"/>
              <a:ext cx="1479550" cy="482600"/>
            </a:xfrm>
            <a:custGeom>
              <a:avLst/>
              <a:gdLst>
                <a:gd name="T0" fmla="*/ 932 w 932"/>
                <a:gd name="T1" fmla="*/ 14 h 304"/>
                <a:gd name="T2" fmla="*/ 930 w 932"/>
                <a:gd name="T3" fmla="*/ 40 h 304"/>
                <a:gd name="T4" fmla="*/ 906 w 932"/>
                <a:gd name="T5" fmla="*/ 84 h 304"/>
                <a:gd name="T6" fmla="*/ 848 w 932"/>
                <a:gd name="T7" fmla="*/ 120 h 304"/>
                <a:gd name="T8" fmla="*/ 798 w 932"/>
                <a:gd name="T9" fmla="*/ 130 h 304"/>
                <a:gd name="T10" fmla="*/ 772 w 932"/>
                <a:gd name="T11" fmla="*/ 188 h 304"/>
                <a:gd name="T12" fmla="*/ 728 w 932"/>
                <a:gd name="T13" fmla="*/ 238 h 304"/>
                <a:gd name="T14" fmla="*/ 666 w 932"/>
                <a:gd name="T15" fmla="*/ 274 h 304"/>
                <a:gd name="T16" fmla="*/ 592 w 932"/>
                <a:gd name="T17" fmla="*/ 296 h 304"/>
                <a:gd name="T18" fmla="*/ 510 w 932"/>
                <a:gd name="T19" fmla="*/ 304 h 304"/>
                <a:gd name="T20" fmla="*/ 456 w 932"/>
                <a:gd name="T21" fmla="*/ 298 h 304"/>
                <a:gd name="T22" fmla="*/ 388 w 932"/>
                <a:gd name="T23" fmla="*/ 282 h 304"/>
                <a:gd name="T24" fmla="*/ 328 w 932"/>
                <a:gd name="T25" fmla="*/ 254 h 304"/>
                <a:gd name="T26" fmla="*/ 294 w 932"/>
                <a:gd name="T27" fmla="*/ 248 h 304"/>
                <a:gd name="T28" fmla="*/ 246 w 932"/>
                <a:gd name="T29" fmla="*/ 254 h 304"/>
                <a:gd name="T30" fmla="*/ 192 w 932"/>
                <a:gd name="T31" fmla="*/ 244 h 304"/>
                <a:gd name="T32" fmla="*/ 152 w 932"/>
                <a:gd name="T33" fmla="*/ 226 h 304"/>
                <a:gd name="T34" fmla="*/ 102 w 932"/>
                <a:gd name="T35" fmla="*/ 184 h 304"/>
                <a:gd name="T36" fmla="*/ 78 w 932"/>
                <a:gd name="T37" fmla="*/ 182 h 304"/>
                <a:gd name="T38" fmla="*/ 52 w 932"/>
                <a:gd name="T39" fmla="*/ 176 h 304"/>
                <a:gd name="T40" fmla="*/ 22 w 932"/>
                <a:gd name="T41" fmla="*/ 156 h 304"/>
                <a:gd name="T42" fmla="*/ 4 w 932"/>
                <a:gd name="T43" fmla="*/ 130 h 304"/>
                <a:gd name="T44" fmla="*/ 0 w 932"/>
                <a:gd name="T45" fmla="*/ 110 h 304"/>
                <a:gd name="T46" fmla="*/ 28 w 932"/>
                <a:gd name="T47" fmla="*/ 136 h 304"/>
                <a:gd name="T48" fmla="*/ 64 w 932"/>
                <a:gd name="T49" fmla="*/ 146 h 304"/>
                <a:gd name="T50" fmla="*/ 102 w 932"/>
                <a:gd name="T51" fmla="*/ 144 h 304"/>
                <a:gd name="T52" fmla="*/ 138 w 932"/>
                <a:gd name="T53" fmla="*/ 150 h 304"/>
                <a:gd name="T54" fmla="*/ 154 w 932"/>
                <a:gd name="T55" fmla="*/ 174 h 304"/>
                <a:gd name="T56" fmla="*/ 168 w 932"/>
                <a:gd name="T57" fmla="*/ 194 h 304"/>
                <a:gd name="T58" fmla="*/ 210 w 932"/>
                <a:gd name="T59" fmla="*/ 214 h 304"/>
                <a:gd name="T60" fmla="*/ 276 w 932"/>
                <a:gd name="T61" fmla="*/ 206 h 304"/>
                <a:gd name="T62" fmla="*/ 318 w 932"/>
                <a:gd name="T63" fmla="*/ 184 h 304"/>
                <a:gd name="T64" fmla="*/ 344 w 932"/>
                <a:gd name="T65" fmla="*/ 172 h 304"/>
                <a:gd name="T66" fmla="*/ 368 w 932"/>
                <a:gd name="T67" fmla="*/ 176 h 304"/>
                <a:gd name="T68" fmla="*/ 450 w 932"/>
                <a:gd name="T69" fmla="*/ 232 h 304"/>
                <a:gd name="T70" fmla="*/ 498 w 932"/>
                <a:gd name="T71" fmla="*/ 258 h 304"/>
                <a:gd name="T72" fmla="*/ 556 w 932"/>
                <a:gd name="T73" fmla="*/ 270 h 304"/>
                <a:gd name="T74" fmla="*/ 620 w 932"/>
                <a:gd name="T75" fmla="*/ 264 h 304"/>
                <a:gd name="T76" fmla="*/ 684 w 932"/>
                <a:gd name="T77" fmla="*/ 242 h 304"/>
                <a:gd name="T78" fmla="*/ 738 w 932"/>
                <a:gd name="T79" fmla="*/ 202 h 304"/>
                <a:gd name="T80" fmla="*/ 776 w 932"/>
                <a:gd name="T81" fmla="*/ 142 h 304"/>
                <a:gd name="T82" fmla="*/ 802 w 932"/>
                <a:gd name="T83" fmla="*/ 84 h 304"/>
                <a:gd name="T84" fmla="*/ 818 w 932"/>
                <a:gd name="T85" fmla="*/ 70 h 304"/>
                <a:gd name="T86" fmla="*/ 844 w 932"/>
                <a:gd name="T87" fmla="*/ 72 h 304"/>
                <a:gd name="T88" fmla="*/ 874 w 932"/>
                <a:gd name="T89" fmla="*/ 62 h 304"/>
                <a:gd name="T90" fmla="*/ 894 w 932"/>
                <a:gd name="T91" fmla="*/ 48 h 304"/>
                <a:gd name="T92" fmla="*/ 930 w 932"/>
                <a:gd name="T9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32" h="304">
                  <a:moveTo>
                    <a:pt x="930" y="0"/>
                  </a:moveTo>
                  <a:lnTo>
                    <a:pt x="930" y="0"/>
                  </a:lnTo>
                  <a:lnTo>
                    <a:pt x="932" y="14"/>
                  </a:lnTo>
                  <a:lnTo>
                    <a:pt x="932" y="30"/>
                  </a:lnTo>
                  <a:lnTo>
                    <a:pt x="932" y="30"/>
                  </a:lnTo>
                  <a:lnTo>
                    <a:pt x="930" y="40"/>
                  </a:lnTo>
                  <a:lnTo>
                    <a:pt x="928" y="50"/>
                  </a:lnTo>
                  <a:lnTo>
                    <a:pt x="918" y="68"/>
                  </a:lnTo>
                  <a:lnTo>
                    <a:pt x="906" y="84"/>
                  </a:lnTo>
                  <a:lnTo>
                    <a:pt x="890" y="100"/>
                  </a:lnTo>
                  <a:lnTo>
                    <a:pt x="870" y="112"/>
                  </a:lnTo>
                  <a:lnTo>
                    <a:pt x="848" y="120"/>
                  </a:lnTo>
                  <a:lnTo>
                    <a:pt x="824" y="126"/>
                  </a:lnTo>
                  <a:lnTo>
                    <a:pt x="798" y="130"/>
                  </a:lnTo>
                  <a:lnTo>
                    <a:pt x="798" y="130"/>
                  </a:lnTo>
                  <a:lnTo>
                    <a:pt x="792" y="150"/>
                  </a:lnTo>
                  <a:lnTo>
                    <a:pt x="784" y="170"/>
                  </a:lnTo>
                  <a:lnTo>
                    <a:pt x="772" y="188"/>
                  </a:lnTo>
                  <a:lnTo>
                    <a:pt x="760" y="206"/>
                  </a:lnTo>
                  <a:lnTo>
                    <a:pt x="744" y="222"/>
                  </a:lnTo>
                  <a:lnTo>
                    <a:pt x="728" y="238"/>
                  </a:lnTo>
                  <a:lnTo>
                    <a:pt x="708" y="252"/>
                  </a:lnTo>
                  <a:lnTo>
                    <a:pt x="688" y="264"/>
                  </a:lnTo>
                  <a:lnTo>
                    <a:pt x="666" y="274"/>
                  </a:lnTo>
                  <a:lnTo>
                    <a:pt x="642" y="284"/>
                  </a:lnTo>
                  <a:lnTo>
                    <a:pt x="618" y="292"/>
                  </a:lnTo>
                  <a:lnTo>
                    <a:pt x="592" y="296"/>
                  </a:lnTo>
                  <a:lnTo>
                    <a:pt x="566" y="302"/>
                  </a:lnTo>
                  <a:lnTo>
                    <a:pt x="538" y="304"/>
                  </a:lnTo>
                  <a:lnTo>
                    <a:pt x="510" y="304"/>
                  </a:lnTo>
                  <a:lnTo>
                    <a:pt x="480" y="302"/>
                  </a:lnTo>
                  <a:lnTo>
                    <a:pt x="480" y="302"/>
                  </a:lnTo>
                  <a:lnTo>
                    <a:pt x="456" y="298"/>
                  </a:lnTo>
                  <a:lnTo>
                    <a:pt x="432" y="294"/>
                  </a:lnTo>
                  <a:lnTo>
                    <a:pt x="410" y="288"/>
                  </a:lnTo>
                  <a:lnTo>
                    <a:pt x="388" y="282"/>
                  </a:lnTo>
                  <a:lnTo>
                    <a:pt x="366" y="272"/>
                  </a:lnTo>
                  <a:lnTo>
                    <a:pt x="346" y="264"/>
                  </a:lnTo>
                  <a:lnTo>
                    <a:pt x="328" y="254"/>
                  </a:lnTo>
                  <a:lnTo>
                    <a:pt x="310" y="242"/>
                  </a:lnTo>
                  <a:lnTo>
                    <a:pt x="310" y="242"/>
                  </a:lnTo>
                  <a:lnTo>
                    <a:pt x="294" y="248"/>
                  </a:lnTo>
                  <a:lnTo>
                    <a:pt x="280" y="250"/>
                  </a:lnTo>
                  <a:lnTo>
                    <a:pt x="262" y="252"/>
                  </a:lnTo>
                  <a:lnTo>
                    <a:pt x="246" y="254"/>
                  </a:lnTo>
                  <a:lnTo>
                    <a:pt x="228" y="252"/>
                  </a:lnTo>
                  <a:lnTo>
                    <a:pt x="210" y="248"/>
                  </a:lnTo>
                  <a:lnTo>
                    <a:pt x="192" y="244"/>
                  </a:lnTo>
                  <a:lnTo>
                    <a:pt x="174" y="236"/>
                  </a:lnTo>
                  <a:lnTo>
                    <a:pt x="174" y="236"/>
                  </a:lnTo>
                  <a:lnTo>
                    <a:pt x="152" y="226"/>
                  </a:lnTo>
                  <a:lnTo>
                    <a:pt x="134" y="214"/>
                  </a:lnTo>
                  <a:lnTo>
                    <a:pt x="116" y="198"/>
                  </a:lnTo>
                  <a:lnTo>
                    <a:pt x="102" y="184"/>
                  </a:lnTo>
                  <a:lnTo>
                    <a:pt x="102" y="184"/>
                  </a:lnTo>
                  <a:lnTo>
                    <a:pt x="90" y="184"/>
                  </a:lnTo>
                  <a:lnTo>
                    <a:pt x="78" y="182"/>
                  </a:lnTo>
                  <a:lnTo>
                    <a:pt x="64" y="180"/>
                  </a:lnTo>
                  <a:lnTo>
                    <a:pt x="52" y="176"/>
                  </a:lnTo>
                  <a:lnTo>
                    <a:pt x="52" y="176"/>
                  </a:lnTo>
                  <a:lnTo>
                    <a:pt x="40" y="170"/>
                  </a:lnTo>
                  <a:lnTo>
                    <a:pt x="30" y="164"/>
                  </a:lnTo>
                  <a:lnTo>
                    <a:pt x="22" y="156"/>
                  </a:lnTo>
                  <a:lnTo>
                    <a:pt x="14" y="148"/>
                  </a:lnTo>
                  <a:lnTo>
                    <a:pt x="8" y="138"/>
                  </a:lnTo>
                  <a:lnTo>
                    <a:pt x="4" y="130"/>
                  </a:lnTo>
                  <a:lnTo>
                    <a:pt x="0" y="12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12" y="124"/>
                  </a:lnTo>
                  <a:lnTo>
                    <a:pt x="20" y="130"/>
                  </a:lnTo>
                  <a:lnTo>
                    <a:pt x="28" y="136"/>
                  </a:lnTo>
                  <a:lnTo>
                    <a:pt x="38" y="140"/>
                  </a:lnTo>
                  <a:lnTo>
                    <a:pt x="50" y="144"/>
                  </a:lnTo>
                  <a:lnTo>
                    <a:pt x="64" y="146"/>
                  </a:lnTo>
                  <a:lnTo>
                    <a:pt x="78" y="146"/>
                  </a:lnTo>
                  <a:lnTo>
                    <a:pt x="78" y="146"/>
                  </a:lnTo>
                  <a:lnTo>
                    <a:pt x="102" y="144"/>
                  </a:lnTo>
                  <a:lnTo>
                    <a:pt x="118" y="146"/>
                  </a:lnTo>
                  <a:lnTo>
                    <a:pt x="130" y="146"/>
                  </a:lnTo>
                  <a:lnTo>
                    <a:pt x="138" y="150"/>
                  </a:lnTo>
                  <a:lnTo>
                    <a:pt x="144" y="156"/>
                  </a:lnTo>
                  <a:lnTo>
                    <a:pt x="148" y="164"/>
                  </a:lnTo>
                  <a:lnTo>
                    <a:pt x="154" y="174"/>
                  </a:lnTo>
                  <a:lnTo>
                    <a:pt x="162" y="188"/>
                  </a:lnTo>
                  <a:lnTo>
                    <a:pt x="162" y="188"/>
                  </a:lnTo>
                  <a:lnTo>
                    <a:pt x="168" y="194"/>
                  </a:lnTo>
                  <a:lnTo>
                    <a:pt x="176" y="200"/>
                  </a:lnTo>
                  <a:lnTo>
                    <a:pt x="192" y="208"/>
                  </a:lnTo>
                  <a:lnTo>
                    <a:pt x="210" y="214"/>
                  </a:lnTo>
                  <a:lnTo>
                    <a:pt x="232" y="214"/>
                  </a:lnTo>
                  <a:lnTo>
                    <a:pt x="254" y="212"/>
                  </a:lnTo>
                  <a:lnTo>
                    <a:pt x="276" y="206"/>
                  </a:lnTo>
                  <a:lnTo>
                    <a:pt x="298" y="198"/>
                  </a:lnTo>
                  <a:lnTo>
                    <a:pt x="318" y="184"/>
                  </a:lnTo>
                  <a:lnTo>
                    <a:pt x="318" y="184"/>
                  </a:lnTo>
                  <a:lnTo>
                    <a:pt x="326" y="178"/>
                  </a:lnTo>
                  <a:lnTo>
                    <a:pt x="334" y="174"/>
                  </a:lnTo>
                  <a:lnTo>
                    <a:pt x="344" y="172"/>
                  </a:lnTo>
                  <a:lnTo>
                    <a:pt x="352" y="172"/>
                  </a:lnTo>
                  <a:lnTo>
                    <a:pt x="360" y="172"/>
                  </a:lnTo>
                  <a:lnTo>
                    <a:pt x="368" y="176"/>
                  </a:lnTo>
                  <a:lnTo>
                    <a:pt x="384" y="184"/>
                  </a:lnTo>
                  <a:lnTo>
                    <a:pt x="424" y="214"/>
                  </a:lnTo>
                  <a:lnTo>
                    <a:pt x="450" y="232"/>
                  </a:lnTo>
                  <a:lnTo>
                    <a:pt x="480" y="250"/>
                  </a:lnTo>
                  <a:lnTo>
                    <a:pt x="480" y="250"/>
                  </a:lnTo>
                  <a:lnTo>
                    <a:pt x="498" y="258"/>
                  </a:lnTo>
                  <a:lnTo>
                    <a:pt x="516" y="264"/>
                  </a:lnTo>
                  <a:lnTo>
                    <a:pt x="536" y="268"/>
                  </a:lnTo>
                  <a:lnTo>
                    <a:pt x="556" y="270"/>
                  </a:lnTo>
                  <a:lnTo>
                    <a:pt x="578" y="270"/>
                  </a:lnTo>
                  <a:lnTo>
                    <a:pt x="598" y="268"/>
                  </a:lnTo>
                  <a:lnTo>
                    <a:pt x="620" y="264"/>
                  </a:lnTo>
                  <a:lnTo>
                    <a:pt x="642" y="260"/>
                  </a:lnTo>
                  <a:lnTo>
                    <a:pt x="664" y="252"/>
                  </a:lnTo>
                  <a:lnTo>
                    <a:pt x="684" y="242"/>
                  </a:lnTo>
                  <a:lnTo>
                    <a:pt x="702" y="230"/>
                  </a:lnTo>
                  <a:lnTo>
                    <a:pt x="720" y="216"/>
                  </a:lnTo>
                  <a:lnTo>
                    <a:pt x="738" y="202"/>
                  </a:lnTo>
                  <a:lnTo>
                    <a:pt x="752" y="184"/>
                  </a:lnTo>
                  <a:lnTo>
                    <a:pt x="766" y="164"/>
                  </a:lnTo>
                  <a:lnTo>
                    <a:pt x="776" y="142"/>
                  </a:lnTo>
                  <a:lnTo>
                    <a:pt x="776" y="142"/>
                  </a:lnTo>
                  <a:lnTo>
                    <a:pt x="792" y="106"/>
                  </a:lnTo>
                  <a:lnTo>
                    <a:pt x="802" y="84"/>
                  </a:lnTo>
                  <a:lnTo>
                    <a:pt x="810" y="74"/>
                  </a:lnTo>
                  <a:lnTo>
                    <a:pt x="814" y="70"/>
                  </a:lnTo>
                  <a:lnTo>
                    <a:pt x="818" y="70"/>
                  </a:lnTo>
                  <a:lnTo>
                    <a:pt x="826" y="72"/>
                  </a:lnTo>
                  <a:lnTo>
                    <a:pt x="838" y="72"/>
                  </a:lnTo>
                  <a:lnTo>
                    <a:pt x="844" y="72"/>
                  </a:lnTo>
                  <a:lnTo>
                    <a:pt x="852" y="70"/>
                  </a:lnTo>
                  <a:lnTo>
                    <a:pt x="862" y="68"/>
                  </a:lnTo>
                  <a:lnTo>
                    <a:pt x="874" y="62"/>
                  </a:lnTo>
                  <a:lnTo>
                    <a:pt x="874" y="62"/>
                  </a:lnTo>
                  <a:lnTo>
                    <a:pt x="886" y="56"/>
                  </a:lnTo>
                  <a:lnTo>
                    <a:pt x="894" y="48"/>
                  </a:lnTo>
                  <a:lnTo>
                    <a:pt x="910" y="32"/>
                  </a:lnTo>
                  <a:lnTo>
                    <a:pt x="922" y="16"/>
                  </a:lnTo>
                  <a:lnTo>
                    <a:pt x="930" y="0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3225CBE-69D5-021F-053A-A36B30C33371}"/>
              </a:ext>
            </a:extLst>
          </p:cNvPr>
          <p:cNvGrpSpPr/>
          <p:nvPr/>
        </p:nvGrpSpPr>
        <p:grpSpPr>
          <a:xfrm>
            <a:off x="2556903" y="1942833"/>
            <a:ext cx="847135" cy="405386"/>
            <a:chOff x="2038348" y="1787525"/>
            <a:chExt cx="1479552" cy="708025"/>
          </a:xfrm>
        </p:grpSpPr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C4BDA46C-8EA7-F7F7-7A1C-4F6AA1345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348" y="1787525"/>
              <a:ext cx="1479552" cy="708025"/>
            </a:xfrm>
            <a:custGeom>
              <a:avLst/>
              <a:gdLst>
                <a:gd name="T0" fmla="*/ 548 w 932"/>
                <a:gd name="T1" fmla="*/ 4 h 446"/>
                <a:gd name="T2" fmla="*/ 614 w 932"/>
                <a:gd name="T3" fmla="*/ 20 h 446"/>
                <a:gd name="T4" fmla="*/ 674 w 932"/>
                <a:gd name="T5" fmla="*/ 46 h 446"/>
                <a:gd name="T6" fmla="*/ 714 w 932"/>
                <a:gd name="T7" fmla="*/ 50 h 446"/>
                <a:gd name="T8" fmla="*/ 790 w 932"/>
                <a:gd name="T9" fmla="*/ 42 h 446"/>
                <a:gd name="T10" fmla="*/ 848 w 932"/>
                <a:gd name="T11" fmla="*/ 58 h 446"/>
                <a:gd name="T12" fmla="*/ 904 w 932"/>
                <a:gd name="T13" fmla="*/ 96 h 446"/>
                <a:gd name="T14" fmla="*/ 924 w 932"/>
                <a:gd name="T15" fmla="*/ 126 h 446"/>
                <a:gd name="T16" fmla="*/ 932 w 932"/>
                <a:gd name="T17" fmla="*/ 160 h 446"/>
                <a:gd name="T18" fmla="*/ 930 w 932"/>
                <a:gd name="T19" fmla="*/ 182 h 446"/>
                <a:gd name="T20" fmla="*/ 906 w 932"/>
                <a:gd name="T21" fmla="*/ 226 h 446"/>
                <a:gd name="T22" fmla="*/ 848 w 932"/>
                <a:gd name="T23" fmla="*/ 262 h 446"/>
                <a:gd name="T24" fmla="*/ 798 w 932"/>
                <a:gd name="T25" fmla="*/ 272 h 446"/>
                <a:gd name="T26" fmla="*/ 772 w 932"/>
                <a:gd name="T27" fmla="*/ 330 h 446"/>
                <a:gd name="T28" fmla="*/ 728 w 932"/>
                <a:gd name="T29" fmla="*/ 380 h 446"/>
                <a:gd name="T30" fmla="*/ 666 w 932"/>
                <a:gd name="T31" fmla="*/ 416 h 446"/>
                <a:gd name="T32" fmla="*/ 592 w 932"/>
                <a:gd name="T33" fmla="*/ 438 h 446"/>
                <a:gd name="T34" fmla="*/ 510 w 932"/>
                <a:gd name="T35" fmla="*/ 446 h 446"/>
                <a:gd name="T36" fmla="*/ 456 w 932"/>
                <a:gd name="T37" fmla="*/ 440 h 446"/>
                <a:gd name="T38" fmla="*/ 388 w 932"/>
                <a:gd name="T39" fmla="*/ 424 h 446"/>
                <a:gd name="T40" fmla="*/ 328 w 932"/>
                <a:gd name="T41" fmla="*/ 396 h 446"/>
                <a:gd name="T42" fmla="*/ 294 w 932"/>
                <a:gd name="T43" fmla="*/ 390 h 446"/>
                <a:gd name="T44" fmla="*/ 246 w 932"/>
                <a:gd name="T45" fmla="*/ 396 h 446"/>
                <a:gd name="T46" fmla="*/ 192 w 932"/>
                <a:gd name="T47" fmla="*/ 386 h 446"/>
                <a:gd name="T48" fmla="*/ 152 w 932"/>
                <a:gd name="T49" fmla="*/ 368 h 446"/>
                <a:gd name="T50" fmla="*/ 102 w 932"/>
                <a:gd name="T51" fmla="*/ 326 h 446"/>
                <a:gd name="T52" fmla="*/ 78 w 932"/>
                <a:gd name="T53" fmla="*/ 324 h 446"/>
                <a:gd name="T54" fmla="*/ 52 w 932"/>
                <a:gd name="T55" fmla="*/ 318 h 446"/>
                <a:gd name="T56" fmla="*/ 16 w 932"/>
                <a:gd name="T57" fmla="*/ 290 h 446"/>
                <a:gd name="T58" fmla="*/ 0 w 932"/>
                <a:gd name="T59" fmla="*/ 256 h 446"/>
                <a:gd name="T60" fmla="*/ 2 w 932"/>
                <a:gd name="T61" fmla="*/ 232 h 446"/>
                <a:gd name="T62" fmla="*/ 24 w 932"/>
                <a:gd name="T63" fmla="*/ 210 h 446"/>
                <a:gd name="T64" fmla="*/ 58 w 932"/>
                <a:gd name="T65" fmla="*/ 202 h 446"/>
                <a:gd name="T66" fmla="*/ 84 w 932"/>
                <a:gd name="T67" fmla="*/ 204 h 446"/>
                <a:gd name="T68" fmla="*/ 120 w 932"/>
                <a:gd name="T69" fmla="*/ 170 h 446"/>
                <a:gd name="T70" fmla="*/ 172 w 932"/>
                <a:gd name="T71" fmla="*/ 154 h 446"/>
                <a:gd name="T72" fmla="*/ 212 w 932"/>
                <a:gd name="T73" fmla="*/ 156 h 446"/>
                <a:gd name="T74" fmla="*/ 242 w 932"/>
                <a:gd name="T75" fmla="*/ 102 h 446"/>
                <a:gd name="T76" fmla="*/ 288 w 932"/>
                <a:gd name="T77" fmla="*/ 58 h 446"/>
                <a:gd name="T78" fmla="*/ 348 w 932"/>
                <a:gd name="T79" fmla="*/ 24 h 446"/>
                <a:gd name="T80" fmla="*/ 418 w 932"/>
                <a:gd name="T81" fmla="*/ 4 h 446"/>
                <a:gd name="T82" fmla="*/ 498 w 932"/>
                <a:gd name="T83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32" h="446">
                  <a:moveTo>
                    <a:pt x="524" y="0"/>
                  </a:moveTo>
                  <a:lnTo>
                    <a:pt x="524" y="0"/>
                  </a:lnTo>
                  <a:lnTo>
                    <a:pt x="548" y="4"/>
                  </a:lnTo>
                  <a:lnTo>
                    <a:pt x="572" y="8"/>
                  </a:lnTo>
                  <a:lnTo>
                    <a:pt x="594" y="14"/>
                  </a:lnTo>
                  <a:lnTo>
                    <a:pt x="614" y="20"/>
                  </a:lnTo>
                  <a:lnTo>
                    <a:pt x="636" y="28"/>
                  </a:lnTo>
                  <a:lnTo>
                    <a:pt x="656" y="38"/>
                  </a:lnTo>
                  <a:lnTo>
                    <a:pt x="674" y="46"/>
                  </a:lnTo>
                  <a:lnTo>
                    <a:pt x="692" y="58"/>
                  </a:lnTo>
                  <a:lnTo>
                    <a:pt x="692" y="58"/>
                  </a:lnTo>
                  <a:lnTo>
                    <a:pt x="714" y="50"/>
                  </a:lnTo>
                  <a:lnTo>
                    <a:pt x="738" y="44"/>
                  </a:lnTo>
                  <a:lnTo>
                    <a:pt x="762" y="42"/>
                  </a:lnTo>
                  <a:lnTo>
                    <a:pt x="790" y="42"/>
                  </a:lnTo>
                  <a:lnTo>
                    <a:pt x="790" y="42"/>
                  </a:lnTo>
                  <a:lnTo>
                    <a:pt x="820" y="48"/>
                  </a:lnTo>
                  <a:lnTo>
                    <a:pt x="848" y="58"/>
                  </a:lnTo>
                  <a:lnTo>
                    <a:pt x="874" y="70"/>
                  </a:lnTo>
                  <a:lnTo>
                    <a:pt x="896" y="86"/>
                  </a:lnTo>
                  <a:lnTo>
                    <a:pt x="904" y="96"/>
                  </a:lnTo>
                  <a:lnTo>
                    <a:pt x="912" y="106"/>
                  </a:lnTo>
                  <a:lnTo>
                    <a:pt x="920" y="116"/>
                  </a:lnTo>
                  <a:lnTo>
                    <a:pt x="924" y="126"/>
                  </a:lnTo>
                  <a:lnTo>
                    <a:pt x="928" y="138"/>
                  </a:lnTo>
                  <a:lnTo>
                    <a:pt x="932" y="148"/>
                  </a:lnTo>
                  <a:lnTo>
                    <a:pt x="932" y="160"/>
                  </a:lnTo>
                  <a:lnTo>
                    <a:pt x="932" y="172"/>
                  </a:lnTo>
                  <a:lnTo>
                    <a:pt x="932" y="172"/>
                  </a:lnTo>
                  <a:lnTo>
                    <a:pt x="930" y="182"/>
                  </a:lnTo>
                  <a:lnTo>
                    <a:pt x="928" y="192"/>
                  </a:lnTo>
                  <a:lnTo>
                    <a:pt x="918" y="210"/>
                  </a:lnTo>
                  <a:lnTo>
                    <a:pt x="906" y="226"/>
                  </a:lnTo>
                  <a:lnTo>
                    <a:pt x="890" y="242"/>
                  </a:lnTo>
                  <a:lnTo>
                    <a:pt x="870" y="254"/>
                  </a:lnTo>
                  <a:lnTo>
                    <a:pt x="848" y="262"/>
                  </a:lnTo>
                  <a:lnTo>
                    <a:pt x="824" y="268"/>
                  </a:lnTo>
                  <a:lnTo>
                    <a:pt x="798" y="272"/>
                  </a:lnTo>
                  <a:lnTo>
                    <a:pt x="798" y="272"/>
                  </a:lnTo>
                  <a:lnTo>
                    <a:pt x="792" y="292"/>
                  </a:lnTo>
                  <a:lnTo>
                    <a:pt x="784" y="312"/>
                  </a:lnTo>
                  <a:lnTo>
                    <a:pt x="772" y="330"/>
                  </a:lnTo>
                  <a:lnTo>
                    <a:pt x="760" y="348"/>
                  </a:lnTo>
                  <a:lnTo>
                    <a:pt x="744" y="364"/>
                  </a:lnTo>
                  <a:lnTo>
                    <a:pt x="728" y="380"/>
                  </a:lnTo>
                  <a:lnTo>
                    <a:pt x="708" y="394"/>
                  </a:lnTo>
                  <a:lnTo>
                    <a:pt x="688" y="406"/>
                  </a:lnTo>
                  <a:lnTo>
                    <a:pt x="666" y="416"/>
                  </a:lnTo>
                  <a:lnTo>
                    <a:pt x="642" y="426"/>
                  </a:lnTo>
                  <a:lnTo>
                    <a:pt x="618" y="434"/>
                  </a:lnTo>
                  <a:lnTo>
                    <a:pt x="592" y="438"/>
                  </a:lnTo>
                  <a:lnTo>
                    <a:pt x="566" y="444"/>
                  </a:lnTo>
                  <a:lnTo>
                    <a:pt x="538" y="446"/>
                  </a:lnTo>
                  <a:lnTo>
                    <a:pt x="510" y="446"/>
                  </a:lnTo>
                  <a:lnTo>
                    <a:pt x="480" y="444"/>
                  </a:lnTo>
                  <a:lnTo>
                    <a:pt x="480" y="444"/>
                  </a:lnTo>
                  <a:lnTo>
                    <a:pt x="456" y="440"/>
                  </a:lnTo>
                  <a:lnTo>
                    <a:pt x="432" y="436"/>
                  </a:lnTo>
                  <a:lnTo>
                    <a:pt x="410" y="430"/>
                  </a:lnTo>
                  <a:lnTo>
                    <a:pt x="388" y="424"/>
                  </a:lnTo>
                  <a:lnTo>
                    <a:pt x="366" y="414"/>
                  </a:lnTo>
                  <a:lnTo>
                    <a:pt x="346" y="406"/>
                  </a:lnTo>
                  <a:lnTo>
                    <a:pt x="328" y="396"/>
                  </a:lnTo>
                  <a:lnTo>
                    <a:pt x="310" y="384"/>
                  </a:lnTo>
                  <a:lnTo>
                    <a:pt x="310" y="384"/>
                  </a:lnTo>
                  <a:lnTo>
                    <a:pt x="294" y="390"/>
                  </a:lnTo>
                  <a:lnTo>
                    <a:pt x="280" y="392"/>
                  </a:lnTo>
                  <a:lnTo>
                    <a:pt x="262" y="394"/>
                  </a:lnTo>
                  <a:lnTo>
                    <a:pt x="246" y="396"/>
                  </a:lnTo>
                  <a:lnTo>
                    <a:pt x="228" y="394"/>
                  </a:lnTo>
                  <a:lnTo>
                    <a:pt x="210" y="390"/>
                  </a:lnTo>
                  <a:lnTo>
                    <a:pt x="192" y="386"/>
                  </a:lnTo>
                  <a:lnTo>
                    <a:pt x="174" y="378"/>
                  </a:lnTo>
                  <a:lnTo>
                    <a:pt x="174" y="378"/>
                  </a:lnTo>
                  <a:lnTo>
                    <a:pt x="152" y="368"/>
                  </a:lnTo>
                  <a:lnTo>
                    <a:pt x="134" y="356"/>
                  </a:lnTo>
                  <a:lnTo>
                    <a:pt x="116" y="340"/>
                  </a:lnTo>
                  <a:lnTo>
                    <a:pt x="102" y="326"/>
                  </a:lnTo>
                  <a:lnTo>
                    <a:pt x="102" y="326"/>
                  </a:lnTo>
                  <a:lnTo>
                    <a:pt x="90" y="326"/>
                  </a:lnTo>
                  <a:lnTo>
                    <a:pt x="78" y="324"/>
                  </a:lnTo>
                  <a:lnTo>
                    <a:pt x="64" y="322"/>
                  </a:lnTo>
                  <a:lnTo>
                    <a:pt x="52" y="318"/>
                  </a:lnTo>
                  <a:lnTo>
                    <a:pt x="52" y="318"/>
                  </a:lnTo>
                  <a:lnTo>
                    <a:pt x="38" y="310"/>
                  </a:lnTo>
                  <a:lnTo>
                    <a:pt x="26" y="300"/>
                  </a:lnTo>
                  <a:lnTo>
                    <a:pt x="16" y="290"/>
                  </a:lnTo>
                  <a:lnTo>
                    <a:pt x="8" y="280"/>
                  </a:lnTo>
                  <a:lnTo>
                    <a:pt x="2" y="268"/>
                  </a:lnTo>
                  <a:lnTo>
                    <a:pt x="0" y="256"/>
                  </a:lnTo>
                  <a:lnTo>
                    <a:pt x="0" y="244"/>
                  </a:lnTo>
                  <a:lnTo>
                    <a:pt x="2" y="232"/>
                  </a:lnTo>
                  <a:lnTo>
                    <a:pt x="2" y="232"/>
                  </a:lnTo>
                  <a:lnTo>
                    <a:pt x="8" y="224"/>
                  </a:lnTo>
                  <a:lnTo>
                    <a:pt x="16" y="216"/>
                  </a:lnTo>
                  <a:lnTo>
                    <a:pt x="24" y="210"/>
                  </a:lnTo>
                  <a:lnTo>
                    <a:pt x="34" y="206"/>
                  </a:lnTo>
                  <a:lnTo>
                    <a:pt x="46" y="202"/>
                  </a:lnTo>
                  <a:lnTo>
                    <a:pt x="58" y="202"/>
                  </a:lnTo>
                  <a:lnTo>
                    <a:pt x="70" y="202"/>
                  </a:lnTo>
                  <a:lnTo>
                    <a:pt x="84" y="204"/>
                  </a:lnTo>
                  <a:lnTo>
                    <a:pt x="84" y="204"/>
                  </a:lnTo>
                  <a:lnTo>
                    <a:pt x="94" y="192"/>
                  </a:lnTo>
                  <a:lnTo>
                    <a:pt x="106" y="180"/>
                  </a:lnTo>
                  <a:lnTo>
                    <a:pt x="120" y="170"/>
                  </a:lnTo>
                  <a:lnTo>
                    <a:pt x="136" y="162"/>
                  </a:lnTo>
                  <a:lnTo>
                    <a:pt x="154" y="158"/>
                  </a:lnTo>
                  <a:lnTo>
                    <a:pt x="172" y="154"/>
                  </a:lnTo>
                  <a:lnTo>
                    <a:pt x="192" y="154"/>
                  </a:lnTo>
                  <a:lnTo>
                    <a:pt x="212" y="156"/>
                  </a:lnTo>
                  <a:lnTo>
                    <a:pt x="212" y="156"/>
                  </a:lnTo>
                  <a:lnTo>
                    <a:pt x="220" y="136"/>
                  </a:lnTo>
                  <a:lnTo>
                    <a:pt x="230" y="118"/>
                  </a:lnTo>
                  <a:lnTo>
                    <a:pt x="242" y="102"/>
                  </a:lnTo>
                  <a:lnTo>
                    <a:pt x="254" y="86"/>
                  </a:lnTo>
                  <a:lnTo>
                    <a:pt x="270" y="72"/>
                  </a:lnTo>
                  <a:lnTo>
                    <a:pt x="288" y="58"/>
                  </a:lnTo>
                  <a:lnTo>
                    <a:pt x="306" y="46"/>
                  </a:lnTo>
                  <a:lnTo>
                    <a:pt x="326" y="34"/>
                  </a:lnTo>
                  <a:lnTo>
                    <a:pt x="348" y="24"/>
                  </a:lnTo>
                  <a:lnTo>
                    <a:pt x="370" y="16"/>
                  </a:lnTo>
                  <a:lnTo>
                    <a:pt x="394" y="10"/>
                  </a:lnTo>
                  <a:lnTo>
                    <a:pt x="418" y="4"/>
                  </a:lnTo>
                  <a:lnTo>
                    <a:pt x="444" y="0"/>
                  </a:lnTo>
                  <a:lnTo>
                    <a:pt x="470" y="0"/>
                  </a:lnTo>
                  <a:lnTo>
                    <a:pt x="498" y="0"/>
                  </a:lnTo>
                  <a:lnTo>
                    <a:pt x="524" y="0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A7D963E8-5212-F655-581F-9428E199D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50" y="1806575"/>
              <a:ext cx="1200150" cy="533400"/>
            </a:xfrm>
            <a:custGeom>
              <a:avLst/>
              <a:gdLst>
                <a:gd name="T0" fmla="*/ 212 w 756"/>
                <a:gd name="T1" fmla="*/ 32 h 336"/>
                <a:gd name="T2" fmla="*/ 244 w 756"/>
                <a:gd name="T3" fmla="*/ 16 h 336"/>
                <a:gd name="T4" fmla="*/ 308 w 756"/>
                <a:gd name="T5" fmla="*/ 2 h 336"/>
                <a:gd name="T6" fmla="*/ 396 w 756"/>
                <a:gd name="T7" fmla="*/ 2 h 336"/>
                <a:gd name="T8" fmla="*/ 430 w 756"/>
                <a:gd name="T9" fmla="*/ 6 h 336"/>
                <a:gd name="T10" fmla="*/ 482 w 756"/>
                <a:gd name="T11" fmla="*/ 20 h 336"/>
                <a:gd name="T12" fmla="*/ 516 w 756"/>
                <a:gd name="T13" fmla="*/ 36 h 336"/>
                <a:gd name="T14" fmla="*/ 536 w 756"/>
                <a:gd name="T15" fmla="*/ 52 h 336"/>
                <a:gd name="T16" fmla="*/ 552 w 756"/>
                <a:gd name="T17" fmla="*/ 74 h 336"/>
                <a:gd name="T18" fmla="*/ 558 w 756"/>
                <a:gd name="T19" fmla="*/ 84 h 336"/>
                <a:gd name="T20" fmla="*/ 570 w 756"/>
                <a:gd name="T21" fmla="*/ 86 h 336"/>
                <a:gd name="T22" fmla="*/ 592 w 756"/>
                <a:gd name="T23" fmla="*/ 78 h 336"/>
                <a:gd name="T24" fmla="*/ 620 w 756"/>
                <a:gd name="T25" fmla="*/ 68 h 336"/>
                <a:gd name="T26" fmla="*/ 676 w 756"/>
                <a:gd name="T27" fmla="*/ 54 h 336"/>
                <a:gd name="T28" fmla="*/ 702 w 756"/>
                <a:gd name="T29" fmla="*/ 54 h 336"/>
                <a:gd name="T30" fmla="*/ 724 w 756"/>
                <a:gd name="T31" fmla="*/ 60 h 336"/>
                <a:gd name="T32" fmla="*/ 740 w 756"/>
                <a:gd name="T33" fmla="*/ 70 h 336"/>
                <a:gd name="T34" fmla="*/ 752 w 756"/>
                <a:gd name="T35" fmla="*/ 90 h 336"/>
                <a:gd name="T36" fmla="*/ 756 w 756"/>
                <a:gd name="T37" fmla="*/ 116 h 336"/>
                <a:gd name="T38" fmla="*/ 756 w 756"/>
                <a:gd name="T39" fmla="*/ 128 h 336"/>
                <a:gd name="T40" fmla="*/ 750 w 756"/>
                <a:gd name="T41" fmla="*/ 142 h 336"/>
                <a:gd name="T42" fmla="*/ 740 w 756"/>
                <a:gd name="T43" fmla="*/ 144 h 336"/>
                <a:gd name="T44" fmla="*/ 716 w 756"/>
                <a:gd name="T45" fmla="*/ 140 h 336"/>
                <a:gd name="T46" fmla="*/ 696 w 756"/>
                <a:gd name="T47" fmla="*/ 138 h 336"/>
                <a:gd name="T48" fmla="*/ 676 w 756"/>
                <a:gd name="T49" fmla="*/ 146 h 336"/>
                <a:gd name="T50" fmla="*/ 656 w 756"/>
                <a:gd name="T51" fmla="*/ 166 h 336"/>
                <a:gd name="T52" fmla="*/ 634 w 756"/>
                <a:gd name="T53" fmla="*/ 206 h 336"/>
                <a:gd name="T54" fmla="*/ 624 w 756"/>
                <a:gd name="T55" fmla="*/ 232 h 336"/>
                <a:gd name="T56" fmla="*/ 594 w 756"/>
                <a:gd name="T57" fmla="*/ 272 h 336"/>
                <a:gd name="T58" fmla="*/ 558 w 756"/>
                <a:gd name="T59" fmla="*/ 304 h 336"/>
                <a:gd name="T60" fmla="*/ 518 w 756"/>
                <a:gd name="T61" fmla="*/ 324 h 336"/>
                <a:gd name="T62" fmla="*/ 476 w 756"/>
                <a:gd name="T63" fmla="*/ 334 h 336"/>
                <a:gd name="T64" fmla="*/ 432 w 756"/>
                <a:gd name="T65" fmla="*/ 336 h 336"/>
                <a:gd name="T66" fmla="*/ 394 w 756"/>
                <a:gd name="T67" fmla="*/ 330 h 336"/>
                <a:gd name="T68" fmla="*/ 358 w 756"/>
                <a:gd name="T69" fmla="*/ 314 h 336"/>
                <a:gd name="T70" fmla="*/ 344 w 756"/>
                <a:gd name="T71" fmla="*/ 302 h 336"/>
                <a:gd name="T72" fmla="*/ 296 w 756"/>
                <a:gd name="T73" fmla="*/ 270 h 336"/>
                <a:gd name="T74" fmla="*/ 258 w 756"/>
                <a:gd name="T75" fmla="*/ 260 h 336"/>
                <a:gd name="T76" fmla="*/ 226 w 756"/>
                <a:gd name="T77" fmla="*/ 268 h 336"/>
                <a:gd name="T78" fmla="*/ 194 w 756"/>
                <a:gd name="T79" fmla="*/ 288 h 336"/>
                <a:gd name="T80" fmla="*/ 176 w 756"/>
                <a:gd name="T81" fmla="*/ 300 h 336"/>
                <a:gd name="T82" fmla="*/ 140 w 756"/>
                <a:gd name="T83" fmla="*/ 308 h 336"/>
                <a:gd name="T84" fmla="*/ 106 w 756"/>
                <a:gd name="T85" fmla="*/ 300 h 336"/>
                <a:gd name="T86" fmla="*/ 80 w 756"/>
                <a:gd name="T87" fmla="*/ 282 h 336"/>
                <a:gd name="T88" fmla="*/ 72 w 756"/>
                <a:gd name="T89" fmla="*/ 268 h 336"/>
                <a:gd name="T90" fmla="*/ 64 w 756"/>
                <a:gd name="T91" fmla="*/ 258 h 336"/>
                <a:gd name="T92" fmla="*/ 38 w 756"/>
                <a:gd name="T93" fmla="*/ 246 h 336"/>
                <a:gd name="T94" fmla="*/ 12 w 756"/>
                <a:gd name="T95" fmla="*/ 240 h 336"/>
                <a:gd name="T96" fmla="*/ 2 w 756"/>
                <a:gd name="T97" fmla="*/ 232 h 336"/>
                <a:gd name="T98" fmla="*/ 0 w 756"/>
                <a:gd name="T99" fmla="*/ 224 h 336"/>
                <a:gd name="T100" fmla="*/ 2 w 756"/>
                <a:gd name="T101" fmla="*/ 208 h 336"/>
                <a:gd name="T102" fmla="*/ 6 w 756"/>
                <a:gd name="T103" fmla="*/ 198 h 336"/>
                <a:gd name="T104" fmla="*/ 18 w 756"/>
                <a:gd name="T105" fmla="*/ 184 h 336"/>
                <a:gd name="T106" fmla="*/ 38 w 756"/>
                <a:gd name="T107" fmla="*/ 172 h 336"/>
                <a:gd name="T108" fmla="*/ 66 w 756"/>
                <a:gd name="T109" fmla="*/ 164 h 336"/>
                <a:gd name="T110" fmla="*/ 88 w 756"/>
                <a:gd name="T111" fmla="*/ 162 h 336"/>
                <a:gd name="T112" fmla="*/ 92 w 756"/>
                <a:gd name="T113" fmla="*/ 162 h 336"/>
                <a:gd name="T114" fmla="*/ 116 w 756"/>
                <a:gd name="T115" fmla="*/ 154 h 336"/>
                <a:gd name="T116" fmla="*/ 136 w 756"/>
                <a:gd name="T117" fmla="*/ 136 h 336"/>
                <a:gd name="T118" fmla="*/ 146 w 756"/>
                <a:gd name="T119" fmla="*/ 122 h 336"/>
                <a:gd name="T120" fmla="*/ 168 w 756"/>
                <a:gd name="T121" fmla="*/ 78 h 336"/>
                <a:gd name="T122" fmla="*/ 186 w 756"/>
                <a:gd name="T123" fmla="*/ 54 h 336"/>
                <a:gd name="T124" fmla="*/ 212 w 756"/>
                <a:gd name="T125" fmla="*/ 3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6" h="336">
                  <a:moveTo>
                    <a:pt x="212" y="32"/>
                  </a:moveTo>
                  <a:lnTo>
                    <a:pt x="212" y="32"/>
                  </a:lnTo>
                  <a:lnTo>
                    <a:pt x="244" y="16"/>
                  </a:lnTo>
                  <a:lnTo>
                    <a:pt x="244" y="16"/>
                  </a:lnTo>
                  <a:lnTo>
                    <a:pt x="274" y="8"/>
                  </a:lnTo>
                  <a:lnTo>
                    <a:pt x="308" y="2"/>
                  </a:lnTo>
                  <a:lnTo>
                    <a:pt x="348" y="0"/>
                  </a:lnTo>
                  <a:lnTo>
                    <a:pt x="396" y="2"/>
                  </a:lnTo>
                  <a:lnTo>
                    <a:pt x="396" y="2"/>
                  </a:lnTo>
                  <a:lnTo>
                    <a:pt x="430" y="6"/>
                  </a:lnTo>
                  <a:lnTo>
                    <a:pt x="458" y="12"/>
                  </a:lnTo>
                  <a:lnTo>
                    <a:pt x="482" y="20"/>
                  </a:lnTo>
                  <a:lnTo>
                    <a:pt x="502" y="28"/>
                  </a:lnTo>
                  <a:lnTo>
                    <a:pt x="516" y="36"/>
                  </a:lnTo>
                  <a:lnTo>
                    <a:pt x="528" y="44"/>
                  </a:lnTo>
                  <a:lnTo>
                    <a:pt x="536" y="52"/>
                  </a:lnTo>
                  <a:lnTo>
                    <a:pt x="542" y="60"/>
                  </a:lnTo>
                  <a:lnTo>
                    <a:pt x="552" y="74"/>
                  </a:lnTo>
                  <a:lnTo>
                    <a:pt x="554" y="80"/>
                  </a:lnTo>
                  <a:lnTo>
                    <a:pt x="558" y="84"/>
                  </a:lnTo>
                  <a:lnTo>
                    <a:pt x="564" y="86"/>
                  </a:lnTo>
                  <a:lnTo>
                    <a:pt x="570" y="86"/>
                  </a:lnTo>
                  <a:lnTo>
                    <a:pt x="580" y="84"/>
                  </a:lnTo>
                  <a:lnTo>
                    <a:pt x="592" y="78"/>
                  </a:lnTo>
                  <a:lnTo>
                    <a:pt x="592" y="78"/>
                  </a:lnTo>
                  <a:lnTo>
                    <a:pt x="620" y="68"/>
                  </a:lnTo>
                  <a:lnTo>
                    <a:pt x="648" y="58"/>
                  </a:lnTo>
                  <a:lnTo>
                    <a:pt x="676" y="54"/>
                  </a:lnTo>
                  <a:lnTo>
                    <a:pt x="688" y="54"/>
                  </a:lnTo>
                  <a:lnTo>
                    <a:pt x="702" y="54"/>
                  </a:lnTo>
                  <a:lnTo>
                    <a:pt x="712" y="56"/>
                  </a:lnTo>
                  <a:lnTo>
                    <a:pt x="724" y="60"/>
                  </a:lnTo>
                  <a:lnTo>
                    <a:pt x="732" y="64"/>
                  </a:lnTo>
                  <a:lnTo>
                    <a:pt x="740" y="70"/>
                  </a:lnTo>
                  <a:lnTo>
                    <a:pt x="748" y="80"/>
                  </a:lnTo>
                  <a:lnTo>
                    <a:pt x="752" y="90"/>
                  </a:lnTo>
                  <a:lnTo>
                    <a:pt x="756" y="102"/>
                  </a:lnTo>
                  <a:lnTo>
                    <a:pt x="756" y="116"/>
                  </a:lnTo>
                  <a:lnTo>
                    <a:pt x="756" y="116"/>
                  </a:lnTo>
                  <a:lnTo>
                    <a:pt x="756" y="128"/>
                  </a:lnTo>
                  <a:lnTo>
                    <a:pt x="754" y="138"/>
                  </a:lnTo>
                  <a:lnTo>
                    <a:pt x="750" y="142"/>
                  </a:lnTo>
                  <a:lnTo>
                    <a:pt x="746" y="144"/>
                  </a:lnTo>
                  <a:lnTo>
                    <a:pt x="740" y="144"/>
                  </a:lnTo>
                  <a:lnTo>
                    <a:pt x="732" y="144"/>
                  </a:lnTo>
                  <a:lnTo>
                    <a:pt x="716" y="140"/>
                  </a:lnTo>
                  <a:lnTo>
                    <a:pt x="706" y="138"/>
                  </a:lnTo>
                  <a:lnTo>
                    <a:pt x="696" y="138"/>
                  </a:lnTo>
                  <a:lnTo>
                    <a:pt x="686" y="140"/>
                  </a:lnTo>
                  <a:lnTo>
                    <a:pt x="676" y="146"/>
                  </a:lnTo>
                  <a:lnTo>
                    <a:pt x="666" y="154"/>
                  </a:lnTo>
                  <a:lnTo>
                    <a:pt x="656" y="166"/>
                  </a:lnTo>
                  <a:lnTo>
                    <a:pt x="644" y="184"/>
                  </a:lnTo>
                  <a:lnTo>
                    <a:pt x="634" y="206"/>
                  </a:lnTo>
                  <a:lnTo>
                    <a:pt x="634" y="206"/>
                  </a:lnTo>
                  <a:lnTo>
                    <a:pt x="624" y="232"/>
                  </a:lnTo>
                  <a:lnTo>
                    <a:pt x="610" y="254"/>
                  </a:lnTo>
                  <a:lnTo>
                    <a:pt x="594" y="272"/>
                  </a:lnTo>
                  <a:lnTo>
                    <a:pt x="578" y="290"/>
                  </a:lnTo>
                  <a:lnTo>
                    <a:pt x="558" y="304"/>
                  </a:lnTo>
                  <a:lnTo>
                    <a:pt x="538" y="316"/>
                  </a:lnTo>
                  <a:lnTo>
                    <a:pt x="518" y="324"/>
                  </a:lnTo>
                  <a:lnTo>
                    <a:pt x="496" y="330"/>
                  </a:lnTo>
                  <a:lnTo>
                    <a:pt x="476" y="334"/>
                  </a:lnTo>
                  <a:lnTo>
                    <a:pt x="454" y="336"/>
                  </a:lnTo>
                  <a:lnTo>
                    <a:pt x="432" y="336"/>
                  </a:lnTo>
                  <a:lnTo>
                    <a:pt x="412" y="334"/>
                  </a:lnTo>
                  <a:lnTo>
                    <a:pt x="394" y="330"/>
                  </a:lnTo>
                  <a:lnTo>
                    <a:pt x="374" y="322"/>
                  </a:lnTo>
                  <a:lnTo>
                    <a:pt x="358" y="314"/>
                  </a:lnTo>
                  <a:lnTo>
                    <a:pt x="344" y="302"/>
                  </a:lnTo>
                  <a:lnTo>
                    <a:pt x="344" y="302"/>
                  </a:lnTo>
                  <a:lnTo>
                    <a:pt x="318" y="282"/>
                  </a:lnTo>
                  <a:lnTo>
                    <a:pt x="296" y="270"/>
                  </a:lnTo>
                  <a:lnTo>
                    <a:pt x="276" y="262"/>
                  </a:lnTo>
                  <a:lnTo>
                    <a:pt x="258" y="260"/>
                  </a:lnTo>
                  <a:lnTo>
                    <a:pt x="242" y="262"/>
                  </a:lnTo>
                  <a:lnTo>
                    <a:pt x="226" y="268"/>
                  </a:lnTo>
                  <a:lnTo>
                    <a:pt x="210" y="276"/>
                  </a:lnTo>
                  <a:lnTo>
                    <a:pt x="194" y="288"/>
                  </a:lnTo>
                  <a:lnTo>
                    <a:pt x="194" y="288"/>
                  </a:lnTo>
                  <a:lnTo>
                    <a:pt x="176" y="300"/>
                  </a:lnTo>
                  <a:lnTo>
                    <a:pt x="158" y="306"/>
                  </a:lnTo>
                  <a:lnTo>
                    <a:pt x="140" y="308"/>
                  </a:lnTo>
                  <a:lnTo>
                    <a:pt x="122" y="306"/>
                  </a:lnTo>
                  <a:lnTo>
                    <a:pt x="106" y="300"/>
                  </a:lnTo>
                  <a:lnTo>
                    <a:pt x="92" y="292"/>
                  </a:lnTo>
                  <a:lnTo>
                    <a:pt x="80" y="282"/>
                  </a:lnTo>
                  <a:lnTo>
                    <a:pt x="72" y="268"/>
                  </a:lnTo>
                  <a:lnTo>
                    <a:pt x="72" y="268"/>
                  </a:lnTo>
                  <a:lnTo>
                    <a:pt x="68" y="262"/>
                  </a:lnTo>
                  <a:lnTo>
                    <a:pt x="64" y="258"/>
                  </a:lnTo>
                  <a:lnTo>
                    <a:pt x="52" y="250"/>
                  </a:lnTo>
                  <a:lnTo>
                    <a:pt x="38" y="246"/>
                  </a:lnTo>
                  <a:lnTo>
                    <a:pt x="24" y="242"/>
                  </a:lnTo>
                  <a:lnTo>
                    <a:pt x="12" y="240"/>
                  </a:lnTo>
                  <a:lnTo>
                    <a:pt x="6" y="236"/>
                  </a:lnTo>
                  <a:lnTo>
                    <a:pt x="2" y="232"/>
                  </a:lnTo>
                  <a:lnTo>
                    <a:pt x="0" y="228"/>
                  </a:lnTo>
                  <a:lnTo>
                    <a:pt x="0" y="224"/>
                  </a:lnTo>
                  <a:lnTo>
                    <a:pt x="0" y="216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6" y="198"/>
                  </a:lnTo>
                  <a:lnTo>
                    <a:pt x="12" y="192"/>
                  </a:lnTo>
                  <a:lnTo>
                    <a:pt x="18" y="184"/>
                  </a:lnTo>
                  <a:lnTo>
                    <a:pt x="24" y="180"/>
                  </a:lnTo>
                  <a:lnTo>
                    <a:pt x="38" y="172"/>
                  </a:lnTo>
                  <a:lnTo>
                    <a:pt x="52" y="166"/>
                  </a:lnTo>
                  <a:lnTo>
                    <a:pt x="66" y="164"/>
                  </a:lnTo>
                  <a:lnTo>
                    <a:pt x="78" y="162"/>
                  </a:lnTo>
                  <a:lnTo>
                    <a:pt x="88" y="162"/>
                  </a:lnTo>
                  <a:lnTo>
                    <a:pt x="88" y="162"/>
                  </a:lnTo>
                  <a:lnTo>
                    <a:pt x="92" y="162"/>
                  </a:lnTo>
                  <a:lnTo>
                    <a:pt x="108" y="158"/>
                  </a:lnTo>
                  <a:lnTo>
                    <a:pt x="116" y="154"/>
                  </a:lnTo>
                  <a:lnTo>
                    <a:pt x="126" y="146"/>
                  </a:lnTo>
                  <a:lnTo>
                    <a:pt x="136" y="136"/>
                  </a:lnTo>
                  <a:lnTo>
                    <a:pt x="146" y="122"/>
                  </a:lnTo>
                  <a:lnTo>
                    <a:pt x="146" y="122"/>
                  </a:lnTo>
                  <a:lnTo>
                    <a:pt x="156" y="102"/>
                  </a:lnTo>
                  <a:lnTo>
                    <a:pt x="168" y="78"/>
                  </a:lnTo>
                  <a:lnTo>
                    <a:pt x="176" y="66"/>
                  </a:lnTo>
                  <a:lnTo>
                    <a:pt x="186" y="54"/>
                  </a:lnTo>
                  <a:lnTo>
                    <a:pt x="198" y="42"/>
                  </a:lnTo>
                  <a:lnTo>
                    <a:pt x="212" y="32"/>
                  </a:lnTo>
                  <a:lnTo>
                    <a:pt x="212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B69933FB-409F-C211-2603-6BDAB30E05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2975" y="1870075"/>
              <a:ext cx="952500" cy="409575"/>
            </a:xfrm>
            <a:custGeom>
              <a:avLst/>
              <a:gdLst>
                <a:gd name="T0" fmla="*/ 360 w 600"/>
                <a:gd name="T1" fmla="*/ 6 h 258"/>
                <a:gd name="T2" fmla="*/ 332 w 600"/>
                <a:gd name="T3" fmla="*/ 2 h 258"/>
                <a:gd name="T4" fmla="*/ 288 w 600"/>
                <a:gd name="T5" fmla="*/ 2 h 258"/>
                <a:gd name="T6" fmla="*/ 252 w 600"/>
                <a:gd name="T7" fmla="*/ 6 h 258"/>
                <a:gd name="T8" fmla="*/ 216 w 600"/>
                <a:gd name="T9" fmla="*/ 20 h 258"/>
                <a:gd name="T10" fmla="*/ 184 w 600"/>
                <a:gd name="T11" fmla="*/ 44 h 258"/>
                <a:gd name="T12" fmla="*/ 160 w 600"/>
                <a:gd name="T13" fmla="*/ 80 h 258"/>
                <a:gd name="T14" fmla="*/ 150 w 600"/>
                <a:gd name="T15" fmla="*/ 104 h 258"/>
                <a:gd name="T16" fmla="*/ 144 w 600"/>
                <a:gd name="T17" fmla="*/ 148 h 258"/>
                <a:gd name="T18" fmla="*/ 148 w 600"/>
                <a:gd name="T19" fmla="*/ 174 h 258"/>
                <a:gd name="T20" fmla="*/ 164 w 600"/>
                <a:gd name="T21" fmla="*/ 190 h 258"/>
                <a:gd name="T22" fmla="*/ 186 w 600"/>
                <a:gd name="T23" fmla="*/ 194 h 258"/>
                <a:gd name="T24" fmla="*/ 244 w 600"/>
                <a:gd name="T25" fmla="*/ 196 h 258"/>
                <a:gd name="T26" fmla="*/ 274 w 600"/>
                <a:gd name="T27" fmla="*/ 198 h 258"/>
                <a:gd name="T28" fmla="*/ 302 w 600"/>
                <a:gd name="T29" fmla="*/ 208 h 258"/>
                <a:gd name="T30" fmla="*/ 348 w 600"/>
                <a:gd name="T31" fmla="*/ 236 h 258"/>
                <a:gd name="T32" fmla="*/ 394 w 600"/>
                <a:gd name="T33" fmla="*/ 256 h 258"/>
                <a:gd name="T34" fmla="*/ 418 w 600"/>
                <a:gd name="T35" fmla="*/ 258 h 258"/>
                <a:gd name="T36" fmla="*/ 442 w 600"/>
                <a:gd name="T37" fmla="*/ 256 h 258"/>
                <a:gd name="T38" fmla="*/ 468 w 600"/>
                <a:gd name="T39" fmla="*/ 246 h 258"/>
                <a:gd name="T40" fmla="*/ 498 w 600"/>
                <a:gd name="T41" fmla="*/ 230 h 258"/>
                <a:gd name="T42" fmla="*/ 526 w 600"/>
                <a:gd name="T43" fmla="*/ 210 h 258"/>
                <a:gd name="T44" fmla="*/ 572 w 600"/>
                <a:gd name="T45" fmla="*/ 170 h 258"/>
                <a:gd name="T46" fmla="*/ 596 w 600"/>
                <a:gd name="T47" fmla="*/ 136 h 258"/>
                <a:gd name="T48" fmla="*/ 600 w 600"/>
                <a:gd name="T49" fmla="*/ 122 h 258"/>
                <a:gd name="T50" fmla="*/ 596 w 600"/>
                <a:gd name="T51" fmla="*/ 108 h 258"/>
                <a:gd name="T52" fmla="*/ 586 w 600"/>
                <a:gd name="T53" fmla="*/ 94 h 258"/>
                <a:gd name="T54" fmla="*/ 572 w 600"/>
                <a:gd name="T55" fmla="*/ 86 h 258"/>
                <a:gd name="T56" fmla="*/ 532 w 600"/>
                <a:gd name="T57" fmla="*/ 68 h 258"/>
                <a:gd name="T58" fmla="*/ 504 w 600"/>
                <a:gd name="T59" fmla="*/ 58 h 258"/>
                <a:gd name="T60" fmla="*/ 476 w 600"/>
                <a:gd name="T61" fmla="*/ 38 h 258"/>
                <a:gd name="T62" fmla="*/ 460 w 600"/>
                <a:gd name="T63" fmla="*/ 26 h 258"/>
                <a:gd name="T64" fmla="*/ 422 w 600"/>
                <a:gd name="T65" fmla="*/ 12 h 258"/>
                <a:gd name="T66" fmla="*/ 372 w 600"/>
                <a:gd name="T67" fmla="*/ 6 h 258"/>
                <a:gd name="T68" fmla="*/ 360 w 600"/>
                <a:gd name="T69" fmla="*/ 6 h 258"/>
                <a:gd name="T70" fmla="*/ 62 w 600"/>
                <a:gd name="T71" fmla="*/ 140 h 258"/>
                <a:gd name="T72" fmla="*/ 36 w 600"/>
                <a:gd name="T73" fmla="*/ 146 h 258"/>
                <a:gd name="T74" fmla="*/ 16 w 600"/>
                <a:gd name="T75" fmla="*/ 154 h 258"/>
                <a:gd name="T76" fmla="*/ 2 w 600"/>
                <a:gd name="T77" fmla="*/ 170 h 258"/>
                <a:gd name="T78" fmla="*/ 0 w 600"/>
                <a:gd name="T79" fmla="*/ 178 h 258"/>
                <a:gd name="T80" fmla="*/ 4 w 600"/>
                <a:gd name="T81" fmla="*/ 188 h 258"/>
                <a:gd name="T82" fmla="*/ 24 w 600"/>
                <a:gd name="T83" fmla="*/ 196 h 258"/>
                <a:gd name="T84" fmla="*/ 42 w 600"/>
                <a:gd name="T85" fmla="*/ 204 h 258"/>
                <a:gd name="T86" fmla="*/ 54 w 600"/>
                <a:gd name="T87" fmla="*/ 210 h 258"/>
                <a:gd name="T88" fmla="*/ 76 w 600"/>
                <a:gd name="T89" fmla="*/ 218 h 258"/>
                <a:gd name="T90" fmla="*/ 100 w 600"/>
                <a:gd name="T91" fmla="*/ 220 h 258"/>
                <a:gd name="T92" fmla="*/ 120 w 600"/>
                <a:gd name="T93" fmla="*/ 212 h 258"/>
                <a:gd name="T94" fmla="*/ 126 w 600"/>
                <a:gd name="T95" fmla="*/ 204 h 258"/>
                <a:gd name="T96" fmla="*/ 134 w 600"/>
                <a:gd name="T97" fmla="*/ 184 h 258"/>
                <a:gd name="T98" fmla="*/ 134 w 600"/>
                <a:gd name="T99" fmla="*/ 166 h 258"/>
                <a:gd name="T100" fmla="*/ 126 w 600"/>
                <a:gd name="T101" fmla="*/ 152 h 258"/>
                <a:gd name="T102" fmla="*/ 112 w 600"/>
                <a:gd name="T103" fmla="*/ 142 h 258"/>
                <a:gd name="T104" fmla="*/ 94 w 600"/>
                <a:gd name="T105" fmla="*/ 140 h 258"/>
                <a:gd name="T106" fmla="*/ 62 w 600"/>
                <a:gd name="T107" fmla="*/ 14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0" h="258">
                  <a:moveTo>
                    <a:pt x="360" y="6"/>
                  </a:moveTo>
                  <a:lnTo>
                    <a:pt x="360" y="6"/>
                  </a:lnTo>
                  <a:lnTo>
                    <a:pt x="352" y="4"/>
                  </a:lnTo>
                  <a:lnTo>
                    <a:pt x="332" y="2"/>
                  </a:lnTo>
                  <a:lnTo>
                    <a:pt x="304" y="0"/>
                  </a:lnTo>
                  <a:lnTo>
                    <a:pt x="288" y="2"/>
                  </a:lnTo>
                  <a:lnTo>
                    <a:pt x="270" y="2"/>
                  </a:lnTo>
                  <a:lnTo>
                    <a:pt x="252" y="6"/>
                  </a:lnTo>
                  <a:lnTo>
                    <a:pt x="234" y="12"/>
                  </a:lnTo>
                  <a:lnTo>
                    <a:pt x="216" y="20"/>
                  </a:lnTo>
                  <a:lnTo>
                    <a:pt x="200" y="30"/>
                  </a:lnTo>
                  <a:lnTo>
                    <a:pt x="184" y="44"/>
                  </a:lnTo>
                  <a:lnTo>
                    <a:pt x="172" y="60"/>
                  </a:lnTo>
                  <a:lnTo>
                    <a:pt x="160" y="80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46" y="128"/>
                  </a:lnTo>
                  <a:lnTo>
                    <a:pt x="144" y="148"/>
                  </a:lnTo>
                  <a:lnTo>
                    <a:pt x="144" y="164"/>
                  </a:lnTo>
                  <a:lnTo>
                    <a:pt x="148" y="174"/>
                  </a:lnTo>
                  <a:lnTo>
                    <a:pt x="156" y="184"/>
                  </a:lnTo>
                  <a:lnTo>
                    <a:pt x="164" y="190"/>
                  </a:lnTo>
                  <a:lnTo>
                    <a:pt x="174" y="192"/>
                  </a:lnTo>
                  <a:lnTo>
                    <a:pt x="186" y="194"/>
                  </a:lnTo>
                  <a:lnTo>
                    <a:pt x="214" y="196"/>
                  </a:lnTo>
                  <a:lnTo>
                    <a:pt x="244" y="196"/>
                  </a:lnTo>
                  <a:lnTo>
                    <a:pt x="260" y="196"/>
                  </a:lnTo>
                  <a:lnTo>
                    <a:pt x="274" y="198"/>
                  </a:lnTo>
                  <a:lnTo>
                    <a:pt x="288" y="202"/>
                  </a:lnTo>
                  <a:lnTo>
                    <a:pt x="302" y="208"/>
                  </a:lnTo>
                  <a:lnTo>
                    <a:pt x="302" y="208"/>
                  </a:lnTo>
                  <a:lnTo>
                    <a:pt x="348" y="236"/>
                  </a:lnTo>
                  <a:lnTo>
                    <a:pt x="372" y="248"/>
                  </a:lnTo>
                  <a:lnTo>
                    <a:pt x="394" y="256"/>
                  </a:lnTo>
                  <a:lnTo>
                    <a:pt x="406" y="258"/>
                  </a:lnTo>
                  <a:lnTo>
                    <a:pt x="418" y="258"/>
                  </a:lnTo>
                  <a:lnTo>
                    <a:pt x="430" y="258"/>
                  </a:lnTo>
                  <a:lnTo>
                    <a:pt x="442" y="256"/>
                  </a:lnTo>
                  <a:lnTo>
                    <a:pt x="456" y="252"/>
                  </a:lnTo>
                  <a:lnTo>
                    <a:pt x="468" y="246"/>
                  </a:lnTo>
                  <a:lnTo>
                    <a:pt x="484" y="240"/>
                  </a:lnTo>
                  <a:lnTo>
                    <a:pt x="498" y="230"/>
                  </a:lnTo>
                  <a:lnTo>
                    <a:pt x="498" y="230"/>
                  </a:lnTo>
                  <a:lnTo>
                    <a:pt x="526" y="210"/>
                  </a:lnTo>
                  <a:lnTo>
                    <a:pt x="552" y="190"/>
                  </a:lnTo>
                  <a:lnTo>
                    <a:pt x="572" y="170"/>
                  </a:lnTo>
                  <a:lnTo>
                    <a:pt x="586" y="154"/>
                  </a:lnTo>
                  <a:lnTo>
                    <a:pt x="596" y="136"/>
                  </a:lnTo>
                  <a:lnTo>
                    <a:pt x="598" y="128"/>
                  </a:lnTo>
                  <a:lnTo>
                    <a:pt x="600" y="122"/>
                  </a:lnTo>
                  <a:lnTo>
                    <a:pt x="598" y="114"/>
                  </a:lnTo>
                  <a:lnTo>
                    <a:pt x="596" y="108"/>
                  </a:lnTo>
                  <a:lnTo>
                    <a:pt x="592" y="100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2" y="86"/>
                  </a:lnTo>
                  <a:lnTo>
                    <a:pt x="558" y="78"/>
                  </a:lnTo>
                  <a:lnTo>
                    <a:pt x="532" y="68"/>
                  </a:lnTo>
                  <a:lnTo>
                    <a:pt x="518" y="64"/>
                  </a:lnTo>
                  <a:lnTo>
                    <a:pt x="504" y="58"/>
                  </a:lnTo>
                  <a:lnTo>
                    <a:pt x="490" y="50"/>
                  </a:lnTo>
                  <a:lnTo>
                    <a:pt x="476" y="38"/>
                  </a:lnTo>
                  <a:lnTo>
                    <a:pt x="476" y="38"/>
                  </a:lnTo>
                  <a:lnTo>
                    <a:pt x="460" y="26"/>
                  </a:lnTo>
                  <a:lnTo>
                    <a:pt x="442" y="18"/>
                  </a:lnTo>
                  <a:lnTo>
                    <a:pt x="422" y="12"/>
                  </a:lnTo>
                  <a:lnTo>
                    <a:pt x="402" y="8"/>
                  </a:lnTo>
                  <a:lnTo>
                    <a:pt x="372" y="6"/>
                  </a:lnTo>
                  <a:lnTo>
                    <a:pt x="360" y="6"/>
                  </a:lnTo>
                  <a:lnTo>
                    <a:pt x="360" y="6"/>
                  </a:lnTo>
                  <a:close/>
                  <a:moveTo>
                    <a:pt x="62" y="140"/>
                  </a:moveTo>
                  <a:lnTo>
                    <a:pt x="62" y="140"/>
                  </a:lnTo>
                  <a:lnTo>
                    <a:pt x="54" y="142"/>
                  </a:lnTo>
                  <a:lnTo>
                    <a:pt x="36" y="146"/>
                  </a:lnTo>
                  <a:lnTo>
                    <a:pt x="24" y="150"/>
                  </a:lnTo>
                  <a:lnTo>
                    <a:pt x="16" y="154"/>
                  </a:lnTo>
                  <a:lnTo>
                    <a:pt x="8" y="162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4" y="188"/>
                  </a:lnTo>
                  <a:lnTo>
                    <a:pt x="8" y="190"/>
                  </a:lnTo>
                  <a:lnTo>
                    <a:pt x="24" y="196"/>
                  </a:lnTo>
                  <a:lnTo>
                    <a:pt x="34" y="198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54" y="210"/>
                  </a:lnTo>
                  <a:lnTo>
                    <a:pt x="64" y="216"/>
                  </a:lnTo>
                  <a:lnTo>
                    <a:pt x="76" y="218"/>
                  </a:lnTo>
                  <a:lnTo>
                    <a:pt x="88" y="220"/>
                  </a:lnTo>
                  <a:lnTo>
                    <a:pt x="100" y="220"/>
                  </a:lnTo>
                  <a:lnTo>
                    <a:pt x="110" y="218"/>
                  </a:lnTo>
                  <a:lnTo>
                    <a:pt x="120" y="212"/>
                  </a:lnTo>
                  <a:lnTo>
                    <a:pt x="126" y="204"/>
                  </a:lnTo>
                  <a:lnTo>
                    <a:pt x="126" y="204"/>
                  </a:lnTo>
                  <a:lnTo>
                    <a:pt x="132" y="194"/>
                  </a:lnTo>
                  <a:lnTo>
                    <a:pt x="134" y="184"/>
                  </a:lnTo>
                  <a:lnTo>
                    <a:pt x="134" y="174"/>
                  </a:lnTo>
                  <a:lnTo>
                    <a:pt x="134" y="166"/>
                  </a:lnTo>
                  <a:lnTo>
                    <a:pt x="132" y="158"/>
                  </a:lnTo>
                  <a:lnTo>
                    <a:pt x="126" y="152"/>
                  </a:lnTo>
                  <a:lnTo>
                    <a:pt x="120" y="146"/>
                  </a:lnTo>
                  <a:lnTo>
                    <a:pt x="112" y="142"/>
                  </a:lnTo>
                  <a:lnTo>
                    <a:pt x="112" y="142"/>
                  </a:lnTo>
                  <a:lnTo>
                    <a:pt x="94" y="140"/>
                  </a:lnTo>
                  <a:lnTo>
                    <a:pt x="78" y="138"/>
                  </a:lnTo>
                  <a:lnTo>
                    <a:pt x="62" y="140"/>
                  </a:lnTo>
                  <a:lnTo>
                    <a:pt x="62" y="1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6231908-6453-3BAE-909A-41938F51A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350" y="2012950"/>
              <a:ext cx="1479550" cy="482600"/>
            </a:xfrm>
            <a:custGeom>
              <a:avLst/>
              <a:gdLst>
                <a:gd name="T0" fmla="*/ 932 w 932"/>
                <a:gd name="T1" fmla="*/ 14 h 304"/>
                <a:gd name="T2" fmla="*/ 930 w 932"/>
                <a:gd name="T3" fmla="*/ 40 h 304"/>
                <a:gd name="T4" fmla="*/ 906 w 932"/>
                <a:gd name="T5" fmla="*/ 84 h 304"/>
                <a:gd name="T6" fmla="*/ 848 w 932"/>
                <a:gd name="T7" fmla="*/ 120 h 304"/>
                <a:gd name="T8" fmla="*/ 798 w 932"/>
                <a:gd name="T9" fmla="*/ 130 h 304"/>
                <a:gd name="T10" fmla="*/ 772 w 932"/>
                <a:gd name="T11" fmla="*/ 188 h 304"/>
                <a:gd name="T12" fmla="*/ 728 w 932"/>
                <a:gd name="T13" fmla="*/ 238 h 304"/>
                <a:gd name="T14" fmla="*/ 666 w 932"/>
                <a:gd name="T15" fmla="*/ 274 h 304"/>
                <a:gd name="T16" fmla="*/ 592 w 932"/>
                <a:gd name="T17" fmla="*/ 296 h 304"/>
                <a:gd name="T18" fmla="*/ 510 w 932"/>
                <a:gd name="T19" fmla="*/ 304 h 304"/>
                <a:gd name="T20" fmla="*/ 456 w 932"/>
                <a:gd name="T21" fmla="*/ 298 h 304"/>
                <a:gd name="T22" fmla="*/ 388 w 932"/>
                <a:gd name="T23" fmla="*/ 282 h 304"/>
                <a:gd name="T24" fmla="*/ 328 w 932"/>
                <a:gd name="T25" fmla="*/ 254 h 304"/>
                <a:gd name="T26" fmla="*/ 294 w 932"/>
                <a:gd name="T27" fmla="*/ 248 h 304"/>
                <a:gd name="T28" fmla="*/ 246 w 932"/>
                <a:gd name="T29" fmla="*/ 254 h 304"/>
                <a:gd name="T30" fmla="*/ 192 w 932"/>
                <a:gd name="T31" fmla="*/ 244 h 304"/>
                <a:gd name="T32" fmla="*/ 152 w 932"/>
                <a:gd name="T33" fmla="*/ 226 h 304"/>
                <a:gd name="T34" fmla="*/ 102 w 932"/>
                <a:gd name="T35" fmla="*/ 184 h 304"/>
                <a:gd name="T36" fmla="*/ 78 w 932"/>
                <a:gd name="T37" fmla="*/ 182 h 304"/>
                <a:gd name="T38" fmla="*/ 52 w 932"/>
                <a:gd name="T39" fmla="*/ 176 h 304"/>
                <a:gd name="T40" fmla="*/ 22 w 932"/>
                <a:gd name="T41" fmla="*/ 156 h 304"/>
                <a:gd name="T42" fmla="*/ 4 w 932"/>
                <a:gd name="T43" fmla="*/ 130 h 304"/>
                <a:gd name="T44" fmla="*/ 0 w 932"/>
                <a:gd name="T45" fmla="*/ 110 h 304"/>
                <a:gd name="T46" fmla="*/ 28 w 932"/>
                <a:gd name="T47" fmla="*/ 136 h 304"/>
                <a:gd name="T48" fmla="*/ 64 w 932"/>
                <a:gd name="T49" fmla="*/ 146 h 304"/>
                <a:gd name="T50" fmla="*/ 102 w 932"/>
                <a:gd name="T51" fmla="*/ 144 h 304"/>
                <a:gd name="T52" fmla="*/ 138 w 932"/>
                <a:gd name="T53" fmla="*/ 150 h 304"/>
                <a:gd name="T54" fmla="*/ 154 w 932"/>
                <a:gd name="T55" fmla="*/ 174 h 304"/>
                <a:gd name="T56" fmla="*/ 168 w 932"/>
                <a:gd name="T57" fmla="*/ 194 h 304"/>
                <a:gd name="T58" fmla="*/ 210 w 932"/>
                <a:gd name="T59" fmla="*/ 214 h 304"/>
                <a:gd name="T60" fmla="*/ 276 w 932"/>
                <a:gd name="T61" fmla="*/ 206 h 304"/>
                <a:gd name="T62" fmla="*/ 318 w 932"/>
                <a:gd name="T63" fmla="*/ 184 h 304"/>
                <a:gd name="T64" fmla="*/ 344 w 932"/>
                <a:gd name="T65" fmla="*/ 172 h 304"/>
                <a:gd name="T66" fmla="*/ 368 w 932"/>
                <a:gd name="T67" fmla="*/ 176 h 304"/>
                <a:gd name="T68" fmla="*/ 450 w 932"/>
                <a:gd name="T69" fmla="*/ 232 h 304"/>
                <a:gd name="T70" fmla="*/ 498 w 932"/>
                <a:gd name="T71" fmla="*/ 258 h 304"/>
                <a:gd name="T72" fmla="*/ 556 w 932"/>
                <a:gd name="T73" fmla="*/ 270 h 304"/>
                <a:gd name="T74" fmla="*/ 620 w 932"/>
                <a:gd name="T75" fmla="*/ 264 h 304"/>
                <a:gd name="T76" fmla="*/ 684 w 932"/>
                <a:gd name="T77" fmla="*/ 242 h 304"/>
                <a:gd name="T78" fmla="*/ 738 w 932"/>
                <a:gd name="T79" fmla="*/ 202 h 304"/>
                <a:gd name="T80" fmla="*/ 776 w 932"/>
                <a:gd name="T81" fmla="*/ 142 h 304"/>
                <a:gd name="T82" fmla="*/ 802 w 932"/>
                <a:gd name="T83" fmla="*/ 84 h 304"/>
                <a:gd name="T84" fmla="*/ 818 w 932"/>
                <a:gd name="T85" fmla="*/ 70 h 304"/>
                <a:gd name="T86" fmla="*/ 844 w 932"/>
                <a:gd name="T87" fmla="*/ 72 h 304"/>
                <a:gd name="T88" fmla="*/ 874 w 932"/>
                <a:gd name="T89" fmla="*/ 62 h 304"/>
                <a:gd name="T90" fmla="*/ 894 w 932"/>
                <a:gd name="T91" fmla="*/ 48 h 304"/>
                <a:gd name="T92" fmla="*/ 930 w 932"/>
                <a:gd name="T9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32" h="304">
                  <a:moveTo>
                    <a:pt x="930" y="0"/>
                  </a:moveTo>
                  <a:lnTo>
                    <a:pt x="930" y="0"/>
                  </a:lnTo>
                  <a:lnTo>
                    <a:pt x="932" y="14"/>
                  </a:lnTo>
                  <a:lnTo>
                    <a:pt x="932" y="30"/>
                  </a:lnTo>
                  <a:lnTo>
                    <a:pt x="932" y="30"/>
                  </a:lnTo>
                  <a:lnTo>
                    <a:pt x="930" y="40"/>
                  </a:lnTo>
                  <a:lnTo>
                    <a:pt x="928" y="50"/>
                  </a:lnTo>
                  <a:lnTo>
                    <a:pt x="918" y="68"/>
                  </a:lnTo>
                  <a:lnTo>
                    <a:pt x="906" y="84"/>
                  </a:lnTo>
                  <a:lnTo>
                    <a:pt x="890" y="100"/>
                  </a:lnTo>
                  <a:lnTo>
                    <a:pt x="870" y="112"/>
                  </a:lnTo>
                  <a:lnTo>
                    <a:pt x="848" y="120"/>
                  </a:lnTo>
                  <a:lnTo>
                    <a:pt x="824" y="126"/>
                  </a:lnTo>
                  <a:lnTo>
                    <a:pt x="798" y="130"/>
                  </a:lnTo>
                  <a:lnTo>
                    <a:pt x="798" y="130"/>
                  </a:lnTo>
                  <a:lnTo>
                    <a:pt x="792" y="150"/>
                  </a:lnTo>
                  <a:lnTo>
                    <a:pt x="784" y="170"/>
                  </a:lnTo>
                  <a:lnTo>
                    <a:pt x="772" y="188"/>
                  </a:lnTo>
                  <a:lnTo>
                    <a:pt x="760" y="206"/>
                  </a:lnTo>
                  <a:lnTo>
                    <a:pt x="744" y="222"/>
                  </a:lnTo>
                  <a:lnTo>
                    <a:pt x="728" y="238"/>
                  </a:lnTo>
                  <a:lnTo>
                    <a:pt x="708" y="252"/>
                  </a:lnTo>
                  <a:lnTo>
                    <a:pt x="688" y="264"/>
                  </a:lnTo>
                  <a:lnTo>
                    <a:pt x="666" y="274"/>
                  </a:lnTo>
                  <a:lnTo>
                    <a:pt x="642" y="284"/>
                  </a:lnTo>
                  <a:lnTo>
                    <a:pt x="618" y="292"/>
                  </a:lnTo>
                  <a:lnTo>
                    <a:pt x="592" y="296"/>
                  </a:lnTo>
                  <a:lnTo>
                    <a:pt x="566" y="302"/>
                  </a:lnTo>
                  <a:lnTo>
                    <a:pt x="538" y="304"/>
                  </a:lnTo>
                  <a:lnTo>
                    <a:pt x="510" y="304"/>
                  </a:lnTo>
                  <a:lnTo>
                    <a:pt x="480" y="302"/>
                  </a:lnTo>
                  <a:lnTo>
                    <a:pt x="480" y="302"/>
                  </a:lnTo>
                  <a:lnTo>
                    <a:pt x="456" y="298"/>
                  </a:lnTo>
                  <a:lnTo>
                    <a:pt x="432" y="294"/>
                  </a:lnTo>
                  <a:lnTo>
                    <a:pt x="410" y="288"/>
                  </a:lnTo>
                  <a:lnTo>
                    <a:pt x="388" y="282"/>
                  </a:lnTo>
                  <a:lnTo>
                    <a:pt x="366" y="272"/>
                  </a:lnTo>
                  <a:lnTo>
                    <a:pt x="346" y="264"/>
                  </a:lnTo>
                  <a:lnTo>
                    <a:pt x="328" y="254"/>
                  </a:lnTo>
                  <a:lnTo>
                    <a:pt x="310" y="242"/>
                  </a:lnTo>
                  <a:lnTo>
                    <a:pt x="310" y="242"/>
                  </a:lnTo>
                  <a:lnTo>
                    <a:pt x="294" y="248"/>
                  </a:lnTo>
                  <a:lnTo>
                    <a:pt x="280" y="250"/>
                  </a:lnTo>
                  <a:lnTo>
                    <a:pt x="262" y="252"/>
                  </a:lnTo>
                  <a:lnTo>
                    <a:pt x="246" y="254"/>
                  </a:lnTo>
                  <a:lnTo>
                    <a:pt x="228" y="252"/>
                  </a:lnTo>
                  <a:lnTo>
                    <a:pt x="210" y="248"/>
                  </a:lnTo>
                  <a:lnTo>
                    <a:pt x="192" y="244"/>
                  </a:lnTo>
                  <a:lnTo>
                    <a:pt x="174" y="236"/>
                  </a:lnTo>
                  <a:lnTo>
                    <a:pt x="174" y="236"/>
                  </a:lnTo>
                  <a:lnTo>
                    <a:pt x="152" y="226"/>
                  </a:lnTo>
                  <a:lnTo>
                    <a:pt x="134" y="214"/>
                  </a:lnTo>
                  <a:lnTo>
                    <a:pt x="116" y="198"/>
                  </a:lnTo>
                  <a:lnTo>
                    <a:pt x="102" y="184"/>
                  </a:lnTo>
                  <a:lnTo>
                    <a:pt x="102" y="184"/>
                  </a:lnTo>
                  <a:lnTo>
                    <a:pt x="90" y="184"/>
                  </a:lnTo>
                  <a:lnTo>
                    <a:pt x="78" y="182"/>
                  </a:lnTo>
                  <a:lnTo>
                    <a:pt x="64" y="180"/>
                  </a:lnTo>
                  <a:lnTo>
                    <a:pt x="52" y="176"/>
                  </a:lnTo>
                  <a:lnTo>
                    <a:pt x="52" y="176"/>
                  </a:lnTo>
                  <a:lnTo>
                    <a:pt x="40" y="170"/>
                  </a:lnTo>
                  <a:lnTo>
                    <a:pt x="30" y="164"/>
                  </a:lnTo>
                  <a:lnTo>
                    <a:pt x="22" y="156"/>
                  </a:lnTo>
                  <a:lnTo>
                    <a:pt x="14" y="148"/>
                  </a:lnTo>
                  <a:lnTo>
                    <a:pt x="8" y="138"/>
                  </a:lnTo>
                  <a:lnTo>
                    <a:pt x="4" y="130"/>
                  </a:lnTo>
                  <a:lnTo>
                    <a:pt x="0" y="12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12" y="124"/>
                  </a:lnTo>
                  <a:lnTo>
                    <a:pt x="20" y="130"/>
                  </a:lnTo>
                  <a:lnTo>
                    <a:pt x="28" y="136"/>
                  </a:lnTo>
                  <a:lnTo>
                    <a:pt x="38" y="140"/>
                  </a:lnTo>
                  <a:lnTo>
                    <a:pt x="50" y="144"/>
                  </a:lnTo>
                  <a:lnTo>
                    <a:pt x="64" y="146"/>
                  </a:lnTo>
                  <a:lnTo>
                    <a:pt x="78" y="146"/>
                  </a:lnTo>
                  <a:lnTo>
                    <a:pt x="78" y="146"/>
                  </a:lnTo>
                  <a:lnTo>
                    <a:pt x="102" y="144"/>
                  </a:lnTo>
                  <a:lnTo>
                    <a:pt x="118" y="146"/>
                  </a:lnTo>
                  <a:lnTo>
                    <a:pt x="130" y="146"/>
                  </a:lnTo>
                  <a:lnTo>
                    <a:pt x="138" y="150"/>
                  </a:lnTo>
                  <a:lnTo>
                    <a:pt x="144" y="156"/>
                  </a:lnTo>
                  <a:lnTo>
                    <a:pt x="148" y="164"/>
                  </a:lnTo>
                  <a:lnTo>
                    <a:pt x="154" y="174"/>
                  </a:lnTo>
                  <a:lnTo>
                    <a:pt x="162" y="188"/>
                  </a:lnTo>
                  <a:lnTo>
                    <a:pt x="162" y="188"/>
                  </a:lnTo>
                  <a:lnTo>
                    <a:pt x="168" y="194"/>
                  </a:lnTo>
                  <a:lnTo>
                    <a:pt x="176" y="200"/>
                  </a:lnTo>
                  <a:lnTo>
                    <a:pt x="192" y="208"/>
                  </a:lnTo>
                  <a:lnTo>
                    <a:pt x="210" y="214"/>
                  </a:lnTo>
                  <a:lnTo>
                    <a:pt x="232" y="214"/>
                  </a:lnTo>
                  <a:lnTo>
                    <a:pt x="254" y="212"/>
                  </a:lnTo>
                  <a:lnTo>
                    <a:pt x="276" y="206"/>
                  </a:lnTo>
                  <a:lnTo>
                    <a:pt x="298" y="198"/>
                  </a:lnTo>
                  <a:lnTo>
                    <a:pt x="318" y="184"/>
                  </a:lnTo>
                  <a:lnTo>
                    <a:pt x="318" y="184"/>
                  </a:lnTo>
                  <a:lnTo>
                    <a:pt x="326" y="178"/>
                  </a:lnTo>
                  <a:lnTo>
                    <a:pt x="334" y="174"/>
                  </a:lnTo>
                  <a:lnTo>
                    <a:pt x="344" y="172"/>
                  </a:lnTo>
                  <a:lnTo>
                    <a:pt x="352" y="172"/>
                  </a:lnTo>
                  <a:lnTo>
                    <a:pt x="360" y="172"/>
                  </a:lnTo>
                  <a:lnTo>
                    <a:pt x="368" y="176"/>
                  </a:lnTo>
                  <a:lnTo>
                    <a:pt x="384" y="184"/>
                  </a:lnTo>
                  <a:lnTo>
                    <a:pt x="424" y="214"/>
                  </a:lnTo>
                  <a:lnTo>
                    <a:pt x="450" y="232"/>
                  </a:lnTo>
                  <a:lnTo>
                    <a:pt x="480" y="250"/>
                  </a:lnTo>
                  <a:lnTo>
                    <a:pt x="480" y="250"/>
                  </a:lnTo>
                  <a:lnTo>
                    <a:pt x="498" y="258"/>
                  </a:lnTo>
                  <a:lnTo>
                    <a:pt x="516" y="264"/>
                  </a:lnTo>
                  <a:lnTo>
                    <a:pt x="536" y="268"/>
                  </a:lnTo>
                  <a:lnTo>
                    <a:pt x="556" y="270"/>
                  </a:lnTo>
                  <a:lnTo>
                    <a:pt x="578" y="270"/>
                  </a:lnTo>
                  <a:lnTo>
                    <a:pt x="598" y="268"/>
                  </a:lnTo>
                  <a:lnTo>
                    <a:pt x="620" y="264"/>
                  </a:lnTo>
                  <a:lnTo>
                    <a:pt x="642" y="260"/>
                  </a:lnTo>
                  <a:lnTo>
                    <a:pt x="664" y="252"/>
                  </a:lnTo>
                  <a:lnTo>
                    <a:pt x="684" y="242"/>
                  </a:lnTo>
                  <a:lnTo>
                    <a:pt x="702" y="230"/>
                  </a:lnTo>
                  <a:lnTo>
                    <a:pt x="720" y="216"/>
                  </a:lnTo>
                  <a:lnTo>
                    <a:pt x="738" y="202"/>
                  </a:lnTo>
                  <a:lnTo>
                    <a:pt x="752" y="184"/>
                  </a:lnTo>
                  <a:lnTo>
                    <a:pt x="766" y="164"/>
                  </a:lnTo>
                  <a:lnTo>
                    <a:pt x="776" y="142"/>
                  </a:lnTo>
                  <a:lnTo>
                    <a:pt x="776" y="142"/>
                  </a:lnTo>
                  <a:lnTo>
                    <a:pt x="792" y="106"/>
                  </a:lnTo>
                  <a:lnTo>
                    <a:pt x="802" y="84"/>
                  </a:lnTo>
                  <a:lnTo>
                    <a:pt x="810" y="74"/>
                  </a:lnTo>
                  <a:lnTo>
                    <a:pt x="814" y="70"/>
                  </a:lnTo>
                  <a:lnTo>
                    <a:pt x="818" y="70"/>
                  </a:lnTo>
                  <a:lnTo>
                    <a:pt x="826" y="72"/>
                  </a:lnTo>
                  <a:lnTo>
                    <a:pt x="838" y="72"/>
                  </a:lnTo>
                  <a:lnTo>
                    <a:pt x="844" y="72"/>
                  </a:lnTo>
                  <a:lnTo>
                    <a:pt x="852" y="70"/>
                  </a:lnTo>
                  <a:lnTo>
                    <a:pt x="862" y="68"/>
                  </a:lnTo>
                  <a:lnTo>
                    <a:pt x="874" y="62"/>
                  </a:lnTo>
                  <a:lnTo>
                    <a:pt x="874" y="62"/>
                  </a:lnTo>
                  <a:lnTo>
                    <a:pt x="886" y="56"/>
                  </a:lnTo>
                  <a:lnTo>
                    <a:pt x="894" y="48"/>
                  </a:lnTo>
                  <a:lnTo>
                    <a:pt x="910" y="32"/>
                  </a:lnTo>
                  <a:lnTo>
                    <a:pt x="922" y="16"/>
                  </a:lnTo>
                  <a:lnTo>
                    <a:pt x="930" y="0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877554-7DCE-8790-FF10-32F1FCD60A25}"/>
              </a:ext>
            </a:extLst>
          </p:cNvPr>
          <p:cNvSpPr/>
          <p:nvPr/>
        </p:nvSpPr>
        <p:spPr bwMode="auto">
          <a:xfrm>
            <a:off x="1186430" y="3512541"/>
            <a:ext cx="4781692" cy="2278520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 dirty="0">
              <a:solidFill>
                <a:schemeClr val="bg1"/>
              </a:solidFill>
              <a:latin typeface="Quicksand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E94E59-CD47-9B54-D7C4-8C4AA641E209}"/>
              </a:ext>
            </a:extLst>
          </p:cNvPr>
          <p:cNvSpPr/>
          <p:nvPr/>
        </p:nvSpPr>
        <p:spPr bwMode="auto">
          <a:xfrm>
            <a:off x="2631647" y="3512541"/>
            <a:ext cx="23736" cy="2278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 dirty="0">
              <a:latin typeface="Quicksand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530BA-2022-3DF9-9F2E-9904FBE7CD9C}"/>
              </a:ext>
            </a:extLst>
          </p:cNvPr>
          <p:cNvSpPr txBox="1"/>
          <p:nvPr/>
        </p:nvSpPr>
        <p:spPr>
          <a:xfrm>
            <a:off x="2690303" y="4398415"/>
            <a:ext cx="3456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Quicksand Medium" pitchFamily="2" charset="0"/>
              </a:rPr>
              <a:t>Visual representation of </a:t>
            </a:r>
          </a:p>
          <a:p>
            <a:r>
              <a:rPr lang="en-US" dirty="0" smtClean="0">
                <a:solidFill>
                  <a:schemeClr val="bg1"/>
                </a:solidFill>
                <a:latin typeface="Quicksand Medium" pitchFamily="2" charset="0"/>
              </a:rPr>
              <a:t>weather conditions using icons.</a:t>
            </a:r>
            <a:endParaRPr lang="en-US" dirty="0">
              <a:solidFill>
                <a:schemeClr val="bg1"/>
              </a:solidFill>
              <a:latin typeface="Quicksand Medium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1D61E8-F5E1-770E-56DF-2BDE1585BC6A}"/>
              </a:ext>
            </a:extLst>
          </p:cNvPr>
          <p:cNvSpPr txBox="1"/>
          <p:nvPr/>
        </p:nvSpPr>
        <p:spPr>
          <a:xfrm>
            <a:off x="2690306" y="3752879"/>
            <a:ext cx="27562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Quicksand" pitchFamily="2" charset="0"/>
              </a:rPr>
              <a:t>Key Output</a:t>
            </a:r>
            <a:endParaRPr lang="en-US" sz="2400" b="1" dirty="0">
              <a:solidFill>
                <a:schemeClr val="bg1"/>
              </a:solidFill>
              <a:latin typeface="Quicksand" pitchFamily="2" charset="0"/>
            </a:endParaRPr>
          </a:p>
        </p:txBody>
      </p:sp>
      <p:sp>
        <p:nvSpPr>
          <p:cNvPr id="40" name="Freeform 10">
            <a:extLst>
              <a:ext uri="{FF2B5EF4-FFF2-40B4-BE49-F238E27FC236}">
                <a16:creationId xmlns:a16="http://schemas.microsoft.com/office/drawing/2014/main" id="{5FC199CB-D766-DC10-9E8B-60AC687087FD}"/>
              </a:ext>
            </a:extLst>
          </p:cNvPr>
          <p:cNvSpPr>
            <a:spLocks/>
          </p:cNvSpPr>
          <p:nvPr/>
        </p:nvSpPr>
        <p:spPr bwMode="auto">
          <a:xfrm>
            <a:off x="1353453" y="4270609"/>
            <a:ext cx="272771" cy="314951"/>
          </a:xfrm>
          <a:custGeom>
            <a:avLst/>
            <a:gdLst>
              <a:gd name="T0" fmla="*/ 2144 w 2522"/>
              <a:gd name="T1" fmla="*/ 876 h 2912"/>
              <a:gd name="T2" fmla="*/ 2020 w 2522"/>
              <a:gd name="T3" fmla="*/ 812 h 2912"/>
              <a:gd name="T4" fmla="*/ 1758 w 2522"/>
              <a:gd name="T5" fmla="*/ 960 h 2912"/>
              <a:gd name="T6" fmla="*/ 1632 w 2522"/>
              <a:gd name="T7" fmla="*/ 1170 h 2912"/>
              <a:gd name="T8" fmla="*/ 1324 w 2522"/>
              <a:gd name="T9" fmla="*/ 992 h 2912"/>
              <a:gd name="T10" fmla="*/ 1442 w 2522"/>
              <a:gd name="T11" fmla="*/ 778 h 2912"/>
              <a:gd name="T12" fmla="*/ 1438 w 2522"/>
              <a:gd name="T13" fmla="*/ 478 h 2912"/>
              <a:gd name="T14" fmla="*/ 1324 w 2522"/>
              <a:gd name="T15" fmla="*/ 402 h 2912"/>
              <a:gd name="T16" fmla="*/ 1200 w 2522"/>
              <a:gd name="T17" fmla="*/ 36 h 2912"/>
              <a:gd name="T18" fmla="*/ 1084 w 2522"/>
              <a:gd name="T19" fmla="*/ 406 h 2912"/>
              <a:gd name="T20" fmla="*/ 1200 w 2522"/>
              <a:gd name="T21" fmla="*/ 848 h 2912"/>
              <a:gd name="T22" fmla="*/ 1018 w 2522"/>
              <a:gd name="T23" fmla="*/ 886 h 2912"/>
              <a:gd name="T24" fmla="*/ 1024 w 2522"/>
              <a:gd name="T25" fmla="*/ 1248 h 2912"/>
              <a:gd name="T26" fmla="*/ 826 w 2522"/>
              <a:gd name="T27" fmla="*/ 926 h 2912"/>
              <a:gd name="T28" fmla="*/ 504 w 2522"/>
              <a:gd name="T29" fmla="*/ 946 h 2912"/>
              <a:gd name="T30" fmla="*/ 378 w 2522"/>
              <a:gd name="T31" fmla="*/ 814 h 2912"/>
              <a:gd name="T32" fmla="*/ 0 w 2522"/>
              <a:gd name="T33" fmla="*/ 728 h 2912"/>
              <a:gd name="T34" fmla="*/ 262 w 2522"/>
              <a:gd name="T35" fmla="*/ 1014 h 2912"/>
              <a:gd name="T36" fmla="*/ 442 w 2522"/>
              <a:gd name="T37" fmla="*/ 1054 h 2912"/>
              <a:gd name="T38" fmla="*/ 584 w 2522"/>
              <a:gd name="T39" fmla="*/ 1346 h 2912"/>
              <a:gd name="T40" fmla="*/ 962 w 2522"/>
              <a:gd name="T41" fmla="*/ 1354 h 2912"/>
              <a:gd name="T42" fmla="*/ 646 w 2522"/>
              <a:gd name="T43" fmla="*/ 1532 h 2912"/>
              <a:gd name="T44" fmla="*/ 704 w 2522"/>
              <a:gd name="T45" fmla="*/ 1706 h 2912"/>
              <a:gd name="T46" fmla="*/ 264 w 2522"/>
              <a:gd name="T47" fmla="*/ 1828 h 2912"/>
              <a:gd name="T48" fmla="*/ 0 w 2522"/>
              <a:gd name="T49" fmla="*/ 2112 h 2912"/>
              <a:gd name="T50" fmla="*/ 380 w 2522"/>
              <a:gd name="T51" fmla="*/ 2036 h 2912"/>
              <a:gd name="T52" fmla="*/ 502 w 2522"/>
              <a:gd name="T53" fmla="*/ 2100 h 2912"/>
              <a:gd name="T54" fmla="*/ 766 w 2522"/>
              <a:gd name="T55" fmla="*/ 1952 h 2912"/>
              <a:gd name="T56" fmla="*/ 890 w 2522"/>
              <a:gd name="T57" fmla="*/ 1742 h 2912"/>
              <a:gd name="T58" fmla="*/ 1200 w 2522"/>
              <a:gd name="T59" fmla="*/ 1920 h 2912"/>
              <a:gd name="T60" fmla="*/ 1082 w 2522"/>
              <a:gd name="T61" fmla="*/ 2134 h 2912"/>
              <a:gd name="T62" fmla="*/ 1084 w 2522"/>
              <a:gd name="T63" fmla="*/ 2434 h 2912"/>
              <a:gd name="T64" fmla="*/ 1200 w 2522"/>
              <a:gd name="T65" fmla="*/ 2510 h 2912"/>
              <a:gd name="T66" fmla="*/ 1324 w 2522"/>
              <a:gd name="T67" fmla="*/ 2876 h 2912"/>
              <a:gd name="T68" fmla="*/ 1440 w 2522"/>
              <a:gd name="T69" fmla="*/ 2506 h 2912"/>
              <a:gd name="T70" fmla="*/ 1324 w 2522"/>
              <a:gd name="T71" fmla="*/ 2064 h 2912"/>
              <a:gd name="T72" fmla="*/ 1504 w 2522"/>
              <a:gd name="T73" fmla="*/ 2026 h 2912"/>
              <a:gd name="T74" fmla="*/ 1500 w 2522"/>
              <a:gd name="T75" fmla="*/ 1664 h 2912"/>
              <a:gd name="T76" fmla="*/ 1696 w 2522"/>
              <a:gd name="T77" fmla="*/ 1986 h 2912"/>
              <a:gd name="T78" fmla="*/ 2020 w 2522"/>
              <a:gd name="T79" fmla="*/ 1966 h 2912"/>
              <a:gd name="T80" fmla="*/ 2144 w 2522"/>
              <a:gd name="T81" fmla="*/ 2098 h 2912"/>
              <a:gd name="T82" fmla="*/ 2522 w 2522"/>
              <a:gd name="T83" fmla="*/ 2184 h 2912"/>
              <a:gd name="T84" fmla="*/ 2260 w 2522"/>
              <a:gd name="T85" fmla="*/ 1898 h 2912"/>
              <a:gd name="T86" fmla="*/ 2080 w 2522"/>
              <a:gd name="T87" fmla="*/ 1858 h 2912"/>
              <a:gd name="T88" fmla="*/ 1938 w 2522"/>
              <a:gd name="T89" fmla="*/ 1566 h 2912"/>
              <a:gd name="T90" fmla="*/ 1562 w 2522"/>
              <a:gd name="T91" fmla="*/ 1558 h 2912"/>
              <a:gd name="T92" fmla="*/ 1876 w 2522"/>
              <a:gd name="T93" fmla="*/ 1380 h 2912"/>
              <a:gd name="T94" fmla="*/ 1820 w 2522"/>
              <a:gd name="T95" fmla="*/ 1206 h 2912"/>
              <a:gd name="T96" fmla="*/ 2260 w 2522"/>
              <a:gd name="T97" fmla="*/ 1084 h 2912"/>
              <a:gd name="T98" fmla="*/ 2522 w 2522"/>
              <a:gd name="T99" fmla="*/ 800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2912">
                <a:moveTo>
                  <a:pt x="2522" y="728"/>
                </a:moveTo>
                <a:lnTo>
                  <a:pt x="2460" y="692"/>
                </a:lnTo>
                <a:lnTo>
                  <a:pt x="2144" y="876"/>
                </a:lnTo>
                <a:lnTo>
                  <a:pt x="2144" y="812"/>
                </a:lnTo>
                <a:lnTo>
                  <a:pt x="2082" y="776"/>
                </a:lnTo>
                <a:lnTo>
                  <a:pt x="2020" y="812"/>
                </a:lnTo>
                <a:lnTo>
                  <a:pt x="2018" y="948"/>
                </a:lnTo>
                <a:lnTo>
                  <a:pt x="1756" y="1098"/>
                </a:lnTo>
                <a:lnTo>
                  <a:pt x="1758" y="960"/>
                </a:lnTo>
                <a:lnTo>
                  <a:pt x="1696" y="924"/>
                </a:lnTo>
                <a:lnTo>
                  <a:pt x="1634" y="960"/>
                </a:lnTo>
                <a:lnTo>
                  <a:pt x="1632" y="1170"/>
                </a:lnTo>
                <a:lnTo>
                  <a:pt x="1500" y="1248"/>
                </a:lnTo>
                <a:lnTo>
                  <a:pt x="1324" y="1146"/>
                </a:lnTo>
                <a:lnTo>
                  <a:pt x="1324" y="992"/>
                </a:lnTo>
                <a:lnTo>
                  <a:pt x="1504" y="886"/>
                </a:lnTo>
                <a:lnTo>
                  <a:pt x="1504" y="814"/>
                </a:lnTo>
                <a:lnTo>
                  <a:pt x="1442" y="778"/>
                </a:lnTo>
                <a:lnTo>
                  <a:pt x="1324" y="848"/>
                </a:lnTo>
                <a:lnTo>
                  <a:pt x="1324" y="546"/>
                </a:lnTo>
                <a:lnTo>
                  <a:pt x="1438" y="478"/>
                </a:lnTo>
                <a:lnTo>
                  <a:pt x="1438" y="406"/>
                </a:lnTo>
                <a:lnTo>
                  <a:pt x="1376" y="370"/>
                </a:lnTo>
                <a:lnTo>
                  <a:pt x="1324" y="402"/>
                </a:lnTo>
                <a:lnTo>
                  <a:pt x="1324" y="36"/>
                </a:lnTo>
                <a:lnTo>
                  <a:pt x="1262" y="0"/>
                </a:lnTo>
                <a:lnTo>
                  <a:pt x="1200" y="36"/>
                </a:lnTo>
                <a:lnTo>
                  <a:pt x="1200" y="402"/>
                </a:lnTo>
                <a:lnTo>
                  <a:pt x="1146" y="370"/>
                </a:lnTo>
                <a:lnTo>
                  <a:pt x="1084" y="406"/>
                </a:lnTo>
                <a:lnTo>
                  <a:pt x="1084" y="478"/>
                </a:lnTo>
                <a:lnTo>
                  <a:pt x="1200" y="546"/>
                </a:lnTo>
                <a:lnTo>
                  <a:pt x="1200" y="848"/>
                </a:lnTo>
                <a:lnTo>
                  <a:pt x="1080" y="778"/>
                </a:lnTo>
                <a:lnTo>
                  <a:pt x="1018" y="814"/>
                </a:lnTo>
                <a:lnTo>
                  <a:pt x="1018" y="886"/>
                </a:lnTo>
                <a:lnTo>
                  <a:pt x="1200" y="992"/>
                </a:lnTo>
                <a:lnTo>
                  <a:pt x="1200" y="1146"/>
                </a:lnTo>
                <a:lnTo>
                  <a:pt x="1024" y="1248"/>
                </a:lnTo>
                <a:lnTo>
                  <a:pt x="890" y="1170"/>
                </a:lnTo>
                <a:lnTo>
                  <a:pt x="888" y="962"/>
                </a:lnTo>
                <a:lnTo>
                  <a:pt x="826" y="926"/>
                </a:lnTo>
                <a:lnTo>
                  <a:pt x="764" y="962"/>
                </a:lnTo>
                <a:lnTo>
                  <a:pt x="766" y="1098"/>
                </a:lnTo>
                <a:lnTo>
                  <a:pt x="504" y="946"/>
                </a:lnTo>
                <a:lnTo>
                  <a:pt x="502" y="814"/>
                </a:lnTo>
                <a:lnTo>
                  <a:pt x="440" y="778"/>
                </a:lnTo>
                <a:lnTo>
                  <a:pt x="378" y="814"/>
                </a:lnTo>
                <a:lnTo>
                  <a:pt x="380" y="874"/>
                </a:lnTo>
                <a:lnTo>
                  <a:pt x="62" y="692"/>
                </a:lnTo>
                <a:lnTo>
                  <a:pt x="0" y="728"/>
                </a:lnTo>
                <a:lnTo>
                  <a:pt x="0" y="800"/>
                </a:lnTo>
                <a:lnTo>
                  <a:pt x="318" y="982"/>
                </a:lnTo>
                <a:lnTo>
                  <a:pt x="262" y="1014"/>
                </a:lnTo>
                <a:lnTo>
                  <a:pt x="262" y="1086"/>
                </a:lnTo>
                <a:lnTo>
                  <a:pt x="324" y="1120"/>
                </a:lnTo>
                <a:lnTo>
                  <a:pt x="442" y="1054"/>
                </a:lnTo>
                <a:lnTo>
                  <a:pt x="704" y="1206"/>
                </a:lnTo>
                <a:lnTo>
                  <a:pt x="584" y="1274"/>
                </a:lnTo>
                <a:lnTo>
                  <a:pt x="584" y="1346"/>
                </a:lnTo>
                <a:lnTo>
                  <a:pt x="646" y="1382"/>
                </a:lnTo>
                <a:lnTo>
                  <a:pt x="828" y="1278"/>
                </a:lnTo>
                <a:lnTo>
                  <a:pt x="962" y="1354"/>
                </a:lnTo>
                <a:lnTo>
                  <a:pt x="962" y="1558"/>
                </a:lnTo>
                <a:lnTo>
                  <a:pt x="828" y="1634"/>
                </a:lnTo>
                <a:lnTo>
                  <a:pt x="646" y="1532"/>
                </a:lnTo>
                <a:lnTo>
                  <a:pt x="584" y="1568"/>
                </a:lnTo>
                <a:lnTo>
                  <a:pt x="584" y="1640"/>
                </a:lnTo>
                <a:lnTo>
                  <a:pt x="704" y="1706"/>
                </a:lnTo>
                <a:lnTo>
                  <a:pt x="442" y="1858"/>
                </a:lnTo>
                <a:lnTo>
                  <a:pt x="326" y="1792"/>
                </a:lnTo>
                <a:lnTo>
                  <a:pt x="264" y="1828"/>
                </a:lnTo>
                <a:lnTo>
                  <a:pt x="264" y="1900"/>
                </a:lnTo>
                <a:lnTo>
                  <a:pt x="318" y="1930"/>
                </a:lnTo>
                <a:lnTo>
                  <a:pt x="0" y="2112"/>
                </a:lnTo>
                <a:lnTo>
                  <a:pt x="0" y="2184"/>
                </a:lnTo>
                <a:lnTo>
                  <a:pt x="62" y="2220"/>
                </a:lnTo>
                <a:lnTo>
                  <a:pt x="380" y="2036"/>
                </a:lnTo>
                <a:lnTo>
                  <a:pt x="378" y="2100"/>
                </a:lnTo>
                <a:lnTo>
                  <a:pt x="440" y="2136"/>
                </a:lnTo>
                <a:lnTo>
                  <a:pt x="502" y="2100"/>
                </a:lnTo>
                <a:lnTo>
                  <a:pt x="504" y="1964"/>
                </a:lnTo>
                <a:lnTo>
                  <a:pt x="766" y="1814"/>
                </a:lnTo>
                <a:lnTo>
                  <a:pt x="766" y="1952"/>
                </a:lnTo>
                <a:lnTo>
                  <a:pt x="828" y="1988"/>
                </a:lnTo>
                <a:lnTo>
                  <a:pt x="890" y="1952"/>
                </a:lnTo>
                <a:lnTo>
                  <a:pt x="890" y="1742"/>
                </a:lnTo>
                <a:lnTo>
                  <a:pt x="1024" y="1664"/>
                </a:lnTo>
                <a:lnTo>
                  <a:pt x="1200" y="1766"/>
                </a:lnTo>
                <a:lnTo>
                  <a:pt x="1200" y="1920"/>
                </a:lnTo>
                <a:lnTo>
                  <a:pt x="1020" y="2026"/>
                </a:lnTo>
                <a:lnTo>
                  <a:pt x="1020" y="2098"/>
                </a:lnTo>
                <a:lnTo>
                  <a:pt x="1082" y="2134"/>
                </a:lnTo>
                <a:lnTo>
                  <a:pt x="1200" y="2064"/>
                </a:lnTo>
                <a:lnTo>
                  <a:pt x="1200" y="2366"/>
                </a:lnTo>
                <a:lnTo>
                  <a:pt x="1084" y="2434"/>
                </a:lnTo>
                <a:lnTo>
                  <a:pt x="1084" y="2506"/>
                </a:lnTo>
                <a:lnTo>
                  <a:pt x="1146" y="2542"/>
                </a:lnTo>
                <a:lnTo>
                  <a:pt x="1200" y="2510"/>
                </a:lnTo>
                <a:lnTo>
                  <a:pt x="1200" y="2876"/>
                </a:lnTo>
                <a:lnTo>
                  <a:pt x="1262" y="2912"/>
                </a:lnTo>
                <a:lnTo>
                  <a:pt x="1324" y="2876"/>
                </a:lnTo>
                <a:lnTo>
                  <a:pt x="1324" y="2510"/>
                </a:lnTo>
                <a:lnTo>
                  <a:pt x="1378" y="2542"/>
                </a:lnTo>
                <a:lnTo>
                  <a:pt x="1440" y="2506"/>
                </a:lnTo>
                <a:lnTo>
                  <a:pt x="1440" y="2434"/>
                </a:lnTo>
                <a:lnTo>
                  <a:pt x="1324" y="2366"/>
                </a:lnTo>
                <a:lnTo>
                  <a:pt x="1324" y="2064"/>
                </a:lnTo>
                <a:lnTo>
                  <a:pt x="1442" y="2134"/>
                </a:lnTo>
                <a:lnTo>
                  <a:pt x="1504" y="2098"/>
                </a:lnTo>
                <a:lnTo>
                  <a:pt x="1504" y="2026"/>
                </a:lnTo>
                <a:lnTo>
                  <a:pt x="1324" y="1920"/>
                </a:lnTo>
                <a:lnTo>
                  <a:pt x="1324" y="1766"/>
                </a:lnTo>
                <a:lnTo>
                  <a:pt x="1500" y="1664"/>
                </a:lnTo>
                <a:lnTo>
                  <a:pt x="1632" y="1742"/>
                </a:lnTo>
                <a:lnTo>
                  <a:pt x="1634" y="1950"/>
                </a:lnTo>
                <a:lnTo>
                  <a:pt x="1696" y="1986"/>
                </a:lnTo>
                <a:lnTo>
                  <a:pt x="1758" y="1950"/>
                </a:lnTo>
                <a:lnTo>
                  <a:pt x="1758" y="1814"/>
                </a:lnTo>
                <a:lnTo>
                  <a:pt x="2020" y="1966"/>
                </a:lnTo>
                <a:lnTo>
                  <a:pt x="2020" y="2098"/>
                </a:lnTo>
                <a:lnTo>
                  <a:pt x="2082" y="2134"/>
                </a:lnTo>
                <a:lnTo>
                  <a:pt x="2144" y="2098"/>
                </a:lnTo>
                <a:lnTo>
                  <a:pt x="2144" y="2038"/>
                </a:lnTo>
                <a:lnTo>
                  <a:pt x="2460" y="2220"/>
                </a:lnTo>
                <a:lnTo>
                  <a:pt x="2522" y="2184"/>
                </a:lnTo>
                <a:lnTo>
                  <a:pt x="2522" y="2112"/>
                </a:lnTo>
                <a:lnTo>
                  <a:pt x="2206" y="1930"/>
                </a:lnTo>
                <a:lnTo>
                  <a:pt x="2260" y="1898"/>
                </a:lnTo>
                <a:lnTo>
                  <a:pt x="2260" y="1828"/>
                </a:lnTo>
                <a:lnTo>
                  <a:pt x="2198" y="1792"/>
                </a:lnTo>
                <a:lnTo>
                  <a:pt x="2080" y="1858"/>
                </a:lnTo>
                <a:lnTo>
                  <a:pt x="1818" y="1706"/>
                </a:lnTo>
                <a:lnTo>
                  <a:pt x="1938" y="1638"/>
                </a:lnTo>
                <a:lnTo>
                  <a:pt x="1938" y="1566"/>
                </a:lnTo>
                <a:lnTo>
                  <a:pt x="1876" y="1530"/>
                </a:lnTo>
                <a:lnTo>
                  <a:pt x="1694" y="1634"/>
                </a:lnTo>
                <a:lnTo>
                  <a:pt x="1562" y="1558"/>
                </a:lnTo>
                <a:lnTo>
                  <a:pt x="1562" y="1354"/>
                </a:lnTo>
                <a:lnTo>
                  <a:pt x="1694" y="1278"/>
                </a:lnTo>
                <a:lnTo>
                  <a:pt x="1876" y="1380"/>
                </a:lnTo>
                <a:lnTo>
                  <a:pt x="1938" y="1344"/>
                </a:lnTo>
                <a:lnTo>
                  <a:pt x="1938" y="1272"/>
                </a:lnTo>
                <a:lnTo>
                  <a:pt x="1820" y="1206"/>
                </a:lnTo>
                <a:lnTo>
                  <a:pt x="2082" y="1054"/>
                </a:lnTo>
                <a:lnTo>
                  <a:pt x="2198" y="1120"/>
                </a:lnTo>
                <a:lnTo>
                  <a:pt x="2260" y="1084"/>
                </a:lnTo>
                <a:lnTo>
                  <a:pt x="2260" y="1012"/>
                </a:lnTo>
                <a:lnTo>
                  <a:pt x="2206" y="982"/>
                </a:lnTo>
                <a:lnTo>
                  <a:pt x="2522" y="800"/>
                </a:lnTo>
                <a:lnTo>
                  <a:pt x="2522" y="728"/>
                </a:lnTo>
                <a:lnTo>
                  <a:pt x="2522" y="728"/>
                </a:lnTo>
                <a:close/>
              </a:path>
            </a:pathLst>
          </a:custGeom>
          <a:solidFill>
            <a:srgbClr val="68C0E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41" name="Freeform 10">
            <a:extLst>
              <a:ext uri="{FF2B5EF4-FFF2-40B4-BE49-F238E27FC236}">
                <a16:creationId xmlns:a16="http://schemas.microsoft.com/office/drawing/2014/main" id="{CAB60F0C-C325-6D60-C484-3EF7112E67BE}"/>
              </a:ext>
            </a:extLst>
          </p:cNvPr>
          <p:cNvSpPr>
            <a:spLocks/>
          </p:cNvSpPr>
          <p:nvPr/>
        </p:nvSpPr>
        <p:spPr bwMode="auto">
          <a:xfrm>
            <a:off x="1670154" y="4226038"/>
            <a:ext cx="187569" cy="216574"/>
          </a:xfrm>
          <a:custGeom>
            <a:avLst/>
            <a:gdLst>
              <a:gd name="T0" fmla="*/ 2144 w 2522"/>
              <a:gd name="T1" fmla="*/ 876 h 2912"/>
              <a:gd name="T2" fmla="*/ 2020 w 2522"/>
              <a:gd name="T3" fmla="*/ 812 h 2912"/>
              <a:gd name="T4" fmla="*/ 1758 w 2522"/>
              <a:gd name="T5" fmla="*/ 960 h 2912"/>
              <a:gd name="T6" fmla="*/ 1632 w 2522"/>
              <a:gd name="T7" fmla="*/ 1170 h 2912"/>
              <a:gd name="T8" fmla="*/ 1324 w 2522"/>
              <a:gd name="T9" fmla="*/ 992 h 2912"/>
              <a:gd name="T10" fmla="*/ 1442 w 2522"/>
              <a:gd name="T11" fmla="*/ 778 h 2912"/>
              <a:gd name="T12" fmla="*/ 1438 w 2522"/>
              <a:gd name="T13" fmla="*/ 478 h 2912"/>
              <a:gd name="T14" fmla="*/ 1324 w 2522"/>
              <a:gd name="T15" fmla="*/ 402 h 2912"/>
              <a:gd name="T16" fmla="*/ 1200 w 2522"/>
              <a:gd name="T17" fmla="*/ 36 h 2912"/>
              <a:gd name="T18" fmla="*/ 1084 w 2522"/>
              <a:gd name="T19" fmla="*/ 406 h 2912"/>
              <a:gd name="T20" fmla="*/ 1200 w 2522"/>
              <a:gd name="T21" fmla="*/ 848 h 2912"/>
              <a:gd name="T22" fmla="*/ 1018 w 2522"/>
              <a:gd name="T23" fmla="*/ 886 h 2912"/>
              <a:gd name="T24" fmla="*/ 1024 w 2522"/>
              <a:gd name="T25" fmla="*/ 1248 h 2912"/>
              <a:gd name="T26" fmla="*/ 826 w 2522"/>
              <a:gd name="T27" fmla="*/ 926 h 2912"/>
              <a:gd name="T28" fmla="*/ 504 w 2522"/>
              <a:gd name="T29" fmla="*/ 946 h 2912"/>
              <a:gd name="T30" fmla="*/ 378 w 2522"/>
              <a:gd name="T31" fmla="*/ 814 h 2912"/>
              <a:gd name="T32" fmla="*/ 0 w 2522"/>
              <a:gd name="T33" fmla="*/ 728 h 2912"/>
              <a:gd name="T34" fmla="*/ 262 w 2522"/>
              <a:gd name="T35" fmla="*/ 1014 h 2912"/>
              <a:gd name="T36" fmla="*/ 442 w 2522"/>
              <a:gd name="T37" fmla="*/ 1054 h 2912"/>
              <a:gd name="T38" fmla="*/ 584 w 2522"/>
              <a:gd name="T39" fmla="*/ 1346 h 2912"/>
              <a:gd name="T40" fmla="*/ 962 w 2522"/>
              <a:gd name="T41" fmla="*/ 1354 h 2912"/>
              <a:gd name="T42" fmla="*/ 646 w 2522"/>
              <a:gd name="T43" fmla="*/ 1532 h 2912"/>
              <a:gd name="T44" fmla="*/ 704 w 2522"/>
              <a:gd name="T45" fmla="*/ 1706 h 2912"/>
              <a:gd name="T46" fmla="*/ 264 w 2522"/>
              <a:gd name="T47" fmla="*/ 1828 h 2912"/>
              <a:gd name="T48" fmla="*/ 0 w 2522"/>
              <a:gd name="T49" fmla="*/ 2112 h 2912"/>
              <a:gd name="T50" fmla="*/ 380 w 2522"/>
              <a:gd name="T51" fmla="*/ 2036 h 2912"/>
              <a:gd name="T52" fmla="*/ 502 w 2522"/>
              <a:gd name="T53" fmla="*/ 2100 h 2912"/>
              <a:gd name="T54" fmla="*/ 766 w 2522"/>
              <a:gd name="T55" fmla="*/ 1952 h 2912"/>
              <a:gd name="T56" fmla="*/ 890 w 2522"/>
              <a:gd name="T57" fmla="*/ 1742 h 2912"/>
              <a:gd name="T58" fmla="*/ 1200 w 2522"/>
              <a:gd name="T59" fmla="*/ 1920 h 2912"/>
              <a:gd name="T60" fmla="*/ 1082 w 2522"/>
              <a:gd name="T61" fmla="*/ 2134 h 2912"/>
              <a:gd name="T62" fmla="*/ 1084 w 2522"/>
              <a:gd name="T63" fmla="*/ 2434 h 2912"/>
              <a:gd name="T64" fmla="*/ 1200 w 2522"/>
              <a:gd name="T65" fmla="*/ 2510 h 2912"/>
              <a:gd name="T66" fmla="*/ 1324 w 2522"/>
              <a:gd name="T67" fmla="*/ 2876 h 2912"/>
              <a:gd name="T68" fmla="*/ 1440 w 2522"/>
              <a:gd name="T69" fmla="*/ 2506 h 2912"/>
              <a:gd name="T70" fmla="*/ 1324 w 2522"/>
              <a:gd name="T71" fmla="*/ 2064 h 2912"/>
              <a:gd name="T72" fmla="*/ 1504 w 2522"/>
              <a:gd name="T73" fmla="*/ 2026 h 2912"/>
              <a:gd name="T74" fmla="*/ 1500 w 2522"/>
              <a:gd name="T75" fmla="*/ 1664 h 2912"/>
              <a:gd name="T76" fmla="*/ 1696 w 2522"/>
              <a:gd name="T77" fmla="*/ 1986 h 2912"/>
              <a:gd name="T78" fmla="*/ 2020 w 2522"/>
              <a:gd name="T79" fmla="*/ 1966 h 2912"/>
              <a:gd name="T80" fmla="*/ 2144 w 2522"/>
              <a:gd name="T81" fmla="*/ 2098 h 2912"/>
              <a:gd name="T82" fmla="*/ 2522 w 2522"/>
              <a:gd name="T83" fmla="*/ 2184 h 2912"/>
              <a:gd name="T84" fmla="*/ 2260 w 2522"/>
              <a:gd name="T85" fmla="*/ 1898 h 2912"/>
              <a:gd name="T86" fmla="*/ 2080 w 2522"/>
              <a:gd name="T87" fmla="*/ 1858 h 2912"/>
              <a:gd name="T88" fmla="*/ 1938 w 2522"/>
              <a:gd name="T89" fmla="*/ 1566 h 2912"/>
              <a:gd name="T90" fmla="*/ 1562 w 2522"/>
              <a:gd name="T91" fmla="*/ 1558 h 2912"/>
              <a:gd name="T92" fmla="*/ 1876 w 2522"/>
              <a:gd name="T93" fmla="*/ 1380 h 2912"/>
              <a:gd name="T94" fmla="*/ 1820 w 2522"/>
              <a:gd name="T95" fmla="*/ 1206 h 2912"/>
              <a:gd name="T96" fmla="*/ 2260 w 2522"/>
              <a:gd name="T97" fmla="*/ 1084 h 2912"/>
              <a:gd name="T98" fmla="*/ 2522 w 2522"/>
              <a:gd name="T99" fmla="*/ 800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2912">
                <a:moveTo>
                  <a:pt x="2522" y="728"/>
                </a:moveTo>
                <a:lnTo>
                  <a:pt x="2460" y="692"/>
                </a:lnTo>
                <a:lnTo>
                  <a:pt x="2144" y="876"/>
                </a:lnTo>
                <a:lnTo>
                  <a:pt x="2144" y="812"/>
                </a:lnTo>
                <a:lnTo>
                  <a:pt x="2082" y="776"/>
                </a:lnTo>
                <a:lnTo>
                  <a:pt x="2020" y="812"/>
                </a:lnTo>
                <a:lnTo>
                  <a:pt x="2018" y="948"/>
                </a:lnTo>
                <a:lnTo>
                  <a:pt x="1756" y="1098"/>
                </a:lnTo>
                <a:lnTo>
                  <a:pt x="1758" y="960"/>
                </a:lnTo>
                <a:lnTo>
                  <a:pt x="1696" y="924"/>
                </a:lnTo>
                <a:lnTo>
                  <a:pt x="1634" y="960"/>
                </a:lnTo>
                <a:lnTo>
                  <a:pt x="1632" y="1170"/>
                </a:lnTo>
                <a:lnTo>
                  <a:pt x="1500" y="1248"/>
                </a:lnTo>
                <a:lnTo>
                  <a:pt x="1324" y="1146"/>
                </a:lnTo>
                <a:lnTo>
                  <a:pt x="1324" y="992"/>
                </a:lnTo>
                <a:lnTo>
                  <a:pt x="1504" y="886"/>
                </a:lnTo>
                <a:lnTo>
                  <a:pt x="1504" y="814"/>
                </a:lnTo>
                <a:lnTo>
                  <a:pt x="1442" y="778"/>
                </a:lnTo>
                <a:lnTo>
                  <a:pt x="1324" y="848"/>
                </a:lnTo>
                <a:lnTo>
                  <a:pt x="1324" y="546"/>
                </a:lnTo>
                <a:lnTo>
                  <a:pt x="1438" y="478"/>
                </a:lnTo>
                <a:lnTo>
                  <a:pt x="1438" y="406"/>
                </a:lnTo>
                <a:lnTo>
                  <a:pt x="1376" y="370"/>
                </a:lnTo>
                <a:lnTo>
                  <a:pt x="1324" y="402"/>
                </a:lnTo>
                <a:lnTo>
                  <a:pt x="1324" y="36"/>
                </a:lnTo>
                <a:lnTo>
                  <a:pt x="1262" y="0"/>
                </a:lnTo>
                <a:lnTo>
                  <a:pt x="1200" y="36"/>
                </a:lnTo>
                <a:lnTo>
                  <a:pt x="1200" y="402"/>
                </a:lnTo>
                <a:lnTo>
                  <a:pt x="1146" y="370"/>
                </a:lnTo>
                <a:lnTo>
                  <a:pt x="1084" y="406"/>
                </a:lnTo>
                <a:lnTo>
                  <a:pt x="1084" y="478"/>
                </a:lnTo>
                <a:lnTo>
                  <a:pt x="1200" y="546"/>
                </a:lnTo>
                <a:lnTo>
                  <a:pt x="1200" y="848"/>
                </a:lnTo>
                <a:lnTo>
                  <a:pt x="1080" y="778"/>
                </a:lnTo>
                <a:lnTo>
                  <a:pt x="1018" y="814"/>
                </a:lnTo>
                <a:lnTo>
                  <a:pt x="1018" y="886"/>
                </a:lnTo>
                <a:lnTo>
                  <a:pt x="1200" y="992"/>
                </a:lnTo>
                <a:lnTo>
                  <a:pt x="1200" y="1146"/>
                </a:lnTo>
                <a:lnTo>
                  <a:pt x="1024" y="1248"/>
                </a:lnTo>
                <a:lnTo>
                  <a:pt x="890" y="1170"/>
                </a:lnTo>
                <a:lnTo>
                  <a:pt x="888" y="962"/>
                </a:lnTo>
                <a:lnTo>
                  <a:pt x="826" y="926"/>
                </a:lnTo>
                <a:lnTo>
                  <a:pt x="764" y="962"/>
                </a:lnTo>
                <a:lnTo>
                  <a:pt x="766" y="1098"/>
                </a:lnTo>
                <a:lnTo>
                  <a:pt x="504" y="946"/>
                </a:lnTo>
                <a:lnTo>
                  <a:pt x="502" y="814"/>
                </a:lnTo>
                <a:lnTo>
                  <a:pt x="440" y="778"/>
                </a:lnTo>
                <a:lnTo>
                  <a:pt x="378" y="814"/>
                </a:lnTo>
                <a:lnTo>
                  <a:pt x="380" y="874"/>
                </a:lnTo>
                <a:lnTo>
                  <a:pt x="62" y="692"/>
                </a:lnTo>
                <a:lnTo>
                  <a:pt x="0" y="728"/>
                </a:lnTo>
                <a:lnTo>
                  <a:pt x="0" y="800"/>
                </a:lnTo>
                <a:lnTo>
                  <a:pt x="318" y="982"/>
                </a:lnTo>
                <a:lnTo>
                  <a:pt x="262" y="1014"/>
                </a:lnTo>
                <a:lnTo>
                  <a:pt x="262" y="1086"/>
                </a:lnTo>
                <a:lnTo>
                  <a:pt x="324" y="1120"/>
                </a:lnTo>
                <a:lnTo>
                  <a:pt x="442" y="1054"/>
                </a:lnTo>
                <a:lnTo>
                  <a:pt x="704" y="1206"/>
                </a:lnTo>
                <a:lnTo>
                  <a:pt x="584" y="1274"/>
                </a:lnTo>
                <a:lnTo>
                  <a:pt x="584" y="1346"/>
                </a:lnTo>
                <a:lnTo>
                  <a:pt x="646" y="1382"/>
                </a:lnTo>
                <a:lnTo>
                  <a:pt x="828" y="1278"/>
                </a:lnTo>
                <a:lnTo>
                  <a:pt x="962" y="1354"/>
                </a:lnTo>
                <a:lnTo>
                  <a:pt x="962" y="1558"/>
                </a:lnTo>
                <a:lnTo>
                  <a:pt x="828" y="1634"/>
                </a:lnTo>
                <a:lnTo>
                  <a:pt x="646" y="1532"/>
                </a:lnTo>
                <a:lnTo>
                  <a:pt x="584" y="1568"/>
                </a:lnTo>
                <a:lnTo>
                  <a:pt x="584" y="1640"/>
                </a:lnTo>
                <a:lnTo>
                  <a:pt x="704" y="1706"/>
                </a:lnTo>
                <a:lnTo>
                  <a:pt x="442" y="1858"/>
                </a:lnTo>
                <a:lnTo>
                  <a:pt x="326" y="1792"/>
                </a:lnTo>
                <a:lnTo>
                  <a:pt x="264" y="1828"/>
                </a:lnTo>
                <a:lnTo>
                  <a:pt x="264" y="1900"/>
                </a:lnTo>
                <a:lnTo>
                  <a:pt x="318" y="1930"/>
                </a:lnTo>
                <a:lnTo>
                  <a:pt x="0" y="2112"/>
                </a:lnTo>
                <a:lnTo>
                  <a:pt x="0" y="2184"/>
                </a:lnTo>
                <a:lnTo>
                  <a:pt x="62" y="2220"/>
                </a:lnTo>
                <a:lnTo>
                  <a:pt x="380" y="2036"/>
                </a:lnTo>
                <a:lnTo>
                  <a:pt x="378" y="2100"/>
                </a:lnTo>
                <a:lnTo>
                  <a:pt x="440" y="2136"/>
                </a:lnTo>
                <a:lnTo>
                  <a:pt x="502" y="2100"/>
                </a:lnTo>
                <a:lnTo>
                  <a:pt x="504" y="1964"/>
                </a:lnTo>
                <a:lnTo>
                  <a:pt x="766" y="1814"/>
                </a:lnTo>
                <a:lnTo>
                  <a:pt x="766" y="1952"/>
                </a:lnTo>
                <a:lnTo>
                  <a:pt x="828" y="1988"/>
                </a:lnTo>
                <a:lnTo>
                  <a:pt x="890" y="1952"/>
                </a:lnTo>
                <a:lnTo>
                  <a:pt x="890" y="1742"/>
                </a:lnTo>
                <a:lnTo>
                  <a:pt x="1024" y="1664"/>
                </a:lnTo>
                <a:lnTo>
                  <a:pt x="1200" y="1766"/>
                </a:lnTo>
                <a:lnTo>
                  <a:pt x="1200" y="1920"/>
                </a:lnTo>
                <a:lnTo>
                  <a:pt x="1020" y="2026"/>
                </a:lnTo>
                <a:lnTo>
                  <a:pt x="1020" y="2098"/>
                </a:lnTo>
                <a:lnTo>
                  <a:pt x="1082" y="2134"/>
                </a:lnTo>
                <a:lnTo>
                  <a:pt x="1200" y="2064"/>
                </a:lnTo>
                <a:lnTo>
                  <a:pt x="1200" y="2366"/>
                </a:lnTo>
                <a:lnTo>
                  <a:pt x="1084" y="2434"/>
                </a:lnTo>
                <a:lnTo>
                  <a:pt x="1084" y="2506"/>
                </a:lnTo>
                <a:lnTo>
                  <a:pt x="1146" y="2542"/>
                </a:lnTo>
                <a:lnTo>
                  <a:pt x="1200" y="2510"/>
                </a:lnTo>
                <a:lnTo>
                  <a:pt x="1200" y="2876"/>
                </a:lnTo>
                <a:lnTo>
                  <a:pt x="1262" y="2912"/>
                </a:lnTo>
                <a:lnTo>
                  <a:pt x="1324" y="2876"/>
                </a:lnTo>
                <a:lnTo>
                  <a:pt x="1324" y="2510"/>
                </a:lnTo>
                <a:lnTo>
                  <a:pt x="1378" y="2542"/>
                </a:lnTo>
                <a:lnTo>
                  <a:pt x="1440" y="2506"/>
                </a:lnTo>
                <a:lnTo>
                  <a:pt x="1440" y="2434"/>
                </a:lnTo>
                <a:lnTo>
                  <a:pt x="1324" y="2366"/>
                </a:lnTo>
                <a:lnTo>
                  <a:pt x="1324" y="2064"/>
                </a:lnTo>
                <a:lnTo>
                  <a:pt x="1442" y="2134"/>
                </a:lnTo>
                <a:lnTo>
                  <a:pt x="1504" y="2098"/>
                </a:lnTo>
                <a:lnTo>
                  <a:pt x="1504" y="2026"/>
                </a:lnTo>
                <a:lnTo>
                  <a:pt x="1324" y="1920"/>
                </a:lnTo>
                <a:lnTo>
                  <a:pt x="1324" y="1766"/>
                </a:lnTo>
                <a:lnTo>
                  <a:pt x="1500" y="1664"/>
                </a:lnTo>
                <a:lnTo>
                  <a:pt x="1632" y="1742"/>
                </a:lnTo>
                <a:lnTo>
                  <a:pt x="1634" y="1950"/>
                </a:lnTo>
                <a:lnTo>
                  <a:pt x="1696" y="1986"/>
                </a:lnTo>
                <a:lnTo>
                  <a:pt x="1758" y="1950"/>
                </a:lnTo>
                <a:lnTo>
                  <a:pt x="1758" y="1814"/>
                </a:lnTo>
                <a:lnTo>
                  <a:pt x="2020" y="1966"/>
                </a:lnTo>
                <a:lnTo>
                  <a:pt x="2020" y="2098"/>
                </a:lnTo>
                <a:lnTo>
                  <a:pt x="2082" y="2134"/>
                </a:lnTo>
                <a:lnTo>
                  <a:pt x="2144" y="2098"/>
                </a:lnTo>
                <a:lnTo>
                  <a:pt x="2144" y="2038"/>
                </a:lnTo>
                <a:lnTo>
                  <a:pt x="2460" y="2220"/>
                </a:lnTo>
                <a:lnTo>
                  <a:pt x="2522" y="2184"/>
                </a:lnTo>
                <a:lnTo>
                  <a:pt x="2522" y="2112"/>
                </a:lnTo>
                <a:lnTo>
                  <a:pt x="2206" y="1930"/>
                </a:lnTo>
                <a:lnTo>
                  <a:pt x="2260" y="1898"/>
                </a:lnTo>
                <a:lnTo>
                  <a:pt x="2260" y="1828"/>
                </a:lnTo>
                <a:lnTo>
                  <a:pt x="2198" y="1792"/>
                </a:lnTo>
                <a:lnTo>
                  <a:pt x="2080" y="1858"/>
                </a:lnTo>
                <a:lnTo>
                  <a:pt x="1818" y="1706"/>
                </a:lnTo>
                <a:lnTo>
                  <a:pt x="1938" y="1638"/>
                </a:lnTo>
                <a:lnTo>
                  <a:pt x="1938" y="1566"/>
                </a:lnTo>
                <a:lnTo>
                  <a:pt x="1876" y="1530"/>
                </a:lnTo>
                <a:lnTo>
                  <a:pt x="1694" y="1634"/>
                </a:lnTo>
                <a:lnTo>
                  <a:pt x="1562" y="1558"/>
                </a:lnTo>
                <a:lnTo>
                  <a:pt x="1562" y="1354"/>
                </a:lnTo>
                <a:lnTo>
                  <a:pt x="1694" y="1278"/>
                </a:lnTo>
                <a:lnTo>
                  <a:pt x="1876" y="1380"/>
                </a:lnTo>
                <a:lnTo>
                  <a:pt x="1938" y="1344"/>
                </a:lnTo>
                <a:lnTo>
                  <a:pt x="1938" y="1272"/>
                </a:lnTo>
                <a:lnTo>
                  <a:pt x="1820" y="1206"/>
                </a:lnTo>
                <a:lnTo>
                  <a:pt x="2082" y="1054"/>
                </a:lnTo>
                <a:lnTo>
                  <a:pt x="2198" y="1120"/>
                </a:lnTo>
                <a:lnTo>
                  <a:pt x="2260" y="1084"/>
                </a:lnTo>
                <a:lnTo>
                  <a:pt x="2260" y="1012"/>
                </a:lnTo>
                <a:lnTo>
                  <a:pt x="2206" y="982"/>
                </a:lnTo>
                <a:lnTo>
                  <a:pt x="2522" y="800"/>
                </a:lnTo>
                <a:lnTo>
                  <a:pt x="2522" y="728"/>
                </a:lnTo>
                <a:lnTo>
                  <a:pt x="2522" y="728"/>
                </a:lnTo>
                <a:close/>
              </a:path>
            </a:pathLst>
          </a:custGeom>
          <a:solidFill>
            <a:srgbClr val="68C0E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42" name="Freeform 10">
            <a:extLst>
              <a:ext uri="{FF2B5EF4-FFF2-40B4-BE49-F238E27FC236}">
                <a16:creationId xmlns:a16="http://schemas.microsoft.com/office/drawing/2014/main" id="{EA349358-D0BD-4C94-594B-9BA72427E7F9}"/>
              </a:ext>
            </a:extLst>
          </p:cNvPr>
          <p:cNvSpPr>
            <a:spLocks/>
          </p:cNvSpPr>
          <p:nvPr/>
        </p:nvSpPr>
        <p:spPr bwMode="auto">
          <a:xfrm>
            <a:off x="1898486" y="4230592"/>
            <a:ext cx="373970" cy="431799"/>
          </a:xfrm>
          <a:custGeom>
            <a:avLst/>
            <a:gdLst>
              <a:gd name="T0" fmla="*/ 2144 w 2522"/>
              <a:gd name="T1" fmla="*/ 876 h 2912"/>
              <a:gd name="T2" fmla="*/ 2020 w 2522"/>
              <a:gd name="T3" fmla="*/ 812 h 2912"/>
              <a:gd name="T4" fmla="*/ 1758 w 2522"/>
              <a:gd name="T5" fmla="*/ 960 h 2912"/>
              <a:gd name="T6" fmla="*/ 1632 w 2522"/>
              <a:gd name="T7" fmla="*/ 1170 h 2912"/>
              <a:gd name="T8" fmla="*/ 1324 w 2522"/>
              <a:gd name="T9" fmla="*/ 992 h 2912"/>
              <a:gd name="T10" fmla="*/ 1442 w 2522"/>
              <a:gd name="T11" fmla="*/ 778 h 2912"/>
              <a:gd name="T12" fmla="*/ 1438 w 2522"/>
              <a:gd name="T13" fmla="*/ 478 h 2912"/>
              <a:gd name="T14" fmla="*/ 1324 w 2522"/>
              <a:gd name="T15" fmla="*/ 402 h 2912"/>
              <a:gd name="T16" fmla="*/ 1200 w 2522"/>
              <a:gd name="T17" fmla="*/ 36 h 2912"/>
              <a:gd name="T18" fmla="*/ 1084 w 2522"/>
              <a:gd name="T19" fmla="*/ 406 h 2912"/>
              <a:gd name="T20" fmla="*/ 1200 w 2522"/>
              <a:gd name="T21" fmla="*/ 848 h 2912"/>
              <a:gd name="T22" fmla="*/ 1018 w 2522"/>
              <a:gd name="T23" fmla="*/ 886 h 2912"/>
              <a:gd name="T24" fmla="*/ 1024 w 2522"/>
              <a:gd name="T25" fmla="*/ 1248 h 2912"/>
              <a:gd name="T26" fmla="*/ 826 w 2522"/>
              <a:gd name="T27" fmla="*/ 926 h 2912"/>
              <a:gd name="T28" fmla="*/ 504 w 2522"/>
              <a:gd name="T29" fmla="*/ 946 h 2912"/>
              <a:gd name="T30" fmla="*/ 378 w 2522"/>
              <a:gd name="T31" fmla="*/ 814 h 2912"/>
              <a:gd name="T32" fmla="*/ 0 w 2522"/>
              <a:gd name="T33" fmla="*/ 728 h 2912"/>
              <a:gd name="T34" fmla="*/ 262 w 2522"/>
              <a:gd name="T35" fmla="*/ 1014 h 2912"/>
              <a:gd name="T36" fmla="*/ 442 w 2522"/>
              <a:gd name="T37" fmla="*/ 1054 h 2912"/>
              <a:gd name="T38" fmla="*/ 584 w 2522"/>
              <a:gd name="T39" fmla="*/ 1346 h 2912"/>
              <a:gd name="T40" fmla="*/ 962 w 2522"/>
              <a:gd name="T41" fmla="*/ 1354 h 2912"/>
              <a:gd name="T42" fmla="*/ 646 w 2522"/>
              <a:gd name="T43" fmla="*/ 1532 h 2912"/>
              <a:gd name="T44" fmla="*/ 704 w 2522"/>
              <a:gd name="T45" fmla="*/ 1706 h 2912"/>
              <a:gd name="T46" fmla="*/ 264 w 2522"/>
              <a:gd name="T47" fmla="*/ 1828 h 2912"/>
              <a:gd name="T48" fmla="*/ 0 w 2522"/>
              <a:gd name="T49" fmla="*/ 2112 h 2912"/>
              <a:gd name="T50" fmla="*/ 380 w 2522"/>
              <a:gd name="T51" fmla="*/ 2036 h 2912"/>
              <a:gd name="T52" fmla="*/ 502 w 2522"/>
              <a:gd name="T53" fmla="*/ 2100 h 2912"/>
              <a:gd name="T54" fmla="*/ 766 w 2522"/>
              <a:gd name="T55" fmla="*/ 1952 h 2912"/>
              <a:gd name="T56" fmla="*/ 890 w 2522"/>
              <a:gd name="T57" fmla="*/ 1742 h 2912"/>
              <a:gd name="T58" fmla="*/ 1200 w 2522"/>
              <a:gd name="T59" fmla="*/ 1920 h 2912"/>
              <a:gd name="T60" fmla="*/ 1082 w 2522"/>
              <a:gd name="T61" fmla="*/ 2134 h 2912"/>
              <a:gd name="T62" fmla="*/ 1084 w 2522"/>
              <a:gd name="T63" fmla="*/ 2434 h 2912"/>
              <a:gd name="T64" fmla="*/ 1200 w 2522"/>
              <a:gd name="T65" fmla="*/ 2510 h 2912"/>
              <a:gd name="T66" fmla="*/ 1324 w 2522"/>
              <a:gd name="T67" fmla="*/ 2876 h 2912"/>
              <a:gd name="T68" fmla="*/ 1440 w 2522"/>
              <a:gd name="T69" fmla="*/ 2506 h 2912"/>
              <a:gd name="T70" fmla="*/ 1324 w 2522"/>
              <a:gd name="T71" fmla="*/ 2064 h 2912"/>
              <a:gd name="T72" fmla="*/ 1504 w 2522"/>
              <a:gd name="T73" fmla="*/ 2026 h 2912"/>
              <a:gd name="T74" fmla="*/ 1500 w 2522"/>
              <a:gd name="T75" fmla="*/ 1664 h 2912"/>
              <a:gd name="T76" fmla="*/ 1696 w 2522"/>
              <a:gd name="T77" fmla="*/ 1986 h 2912"/>
              <a:gd name="T78" fmla="*/ 2020 w 2522"/>
              <a:gd name="T79" fmla="*/ 1966 h 2912"/>
              <a:gd name="T80" fmla="*/ 2144 w 2522"/>
              <a:gd name="T81" fmla="*/ 2098 h 2912"/>
              <a:gd name="T82" fmla="*/ 2522 w 2522"/>
              <a:gd name="T83" fmla="*/ 2184 h 2912"/>
              <a:gd name="T84" fmla="*/ 2260 w 2522"/>
              <a:gd name="T85" fmla="*/ 1898 h 2912"/>
              <a:gd name="T86" fmla="*/ 2080 w 2522"/>
              <a:gd name="T87" fmla="*/ 1858 h 2912"/>
              <a:gd name="T88" fmla="*/ 1938 w 2522"/>
              <a:gd name="T89" fmla="*/ 1566 h 2912"/>
              <a:gd name="T90" fmla="*/ 1562 w 2522"/>
              <a:gd name="T91" fmla="*/ 1558 h 2912"/>
              <a:gd name="T92" fmla="*/ 1876 w 2522"/>
              <a:gd name="T93" fmla="*/ 1380 h 2912"/>
              <a:gd name="T94" fmla="*/ 1820 w 2522"/>
              <a:gd name="T95" fmla="*/ 1206 h 2912"/>
              <a:gd name="T96" fmla="*/ 2260 w 2522"/>
              <a:gd name="T97" fmla="*/ 1084 h 2912"/>
              <a:gd name="T98" fmla="*/ 2522 w 2522"/>
              <a:gd name="T99" fmla="*/ 800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2912">
                <a:moveTo>
                  <a:pt x="2522" y="728"/>
                </a:moveTo>
                <a:lnTo>
                  <a:pt x="2460" y="692"/>
                </a:lnTo>
                <a:lnTo>
                  <a:pt x="2144" y="876"/>
                </a:lnTo>
                <a:lnTo>
                  <a:pt x="2144" y="812"/>
                </a:lnTo>
                <a:lnTo>
                  <a:pt x="2082" y="776"/>
                </a:lnTo>
                <a:lnTo>
                  <a:pt x="2020" y="812"/>
                </a:lnTo>
                <a:lnTo>
                  <a:pt x="2018" y="948"/>
                </a:lnTo>
                <a:lnTo>
                  <a:pt x="1756" y="1098"/>
                </a:lnTo>
                <a:lnTo>
                  <a:pt x="1758" y="960"/>
                </a:lnTo>
                <a:lnTo>
                  <a:pt x="1696" y="924"/>
                </a:lnTo>
                <a:lnTo>
                  <a:pt x="1634" y="960"/>
                </a:lnTo>
                <a:lnTo>
                  <a:pt x="1632" y="1170"/>
                </a:lnTo>
                <a:lnTo>
                  <a:pt x="1500" y="1248"/>
                </a:lnTo>
                <a:lnTo>
                  <a:pt x="1324" y="1146"/>
                </a:lnTo>
                <a:lnTo>
                  <a:pt x="1324" y="992"/>
                </a:lnTo>
                <a:lnTo>
                  <a:pt x="1504" y="886"/>
                </a:lnTo>
                <a:lnTo>
                  <a:pt x="1504" y="814"/>
                </a:lnTo>
                <a:lnTo>
                  <a:pt x="1442" y="778"/>
                </a:lnTo>
                <a:lnTo>
                  <a:pt x="1324" y="848"/>
                </a:lnTo>
                <a:lnTo>
                  <a:pt x="1324" y="546"/>
                </a:lnTo>
                <a:lnTo>
                  <a:pt x="1438" y="478"/>
                </a:lnTo>
                <a:lnTo>
                  <a:pt x="1438" y="406"/>
                </a:lnTo>
                <a:lnTo>
                  <a:pt x="1376" y="370"/>
                </a:lnTo>
                <a:lnTo>
                  <a:pt x="1324" y="402"/>
                </a:lnTo>
                <a:lnTo>
                  <a:pt x="1324" y="36"/>
                </a:lnTo>
                <a:lnTo>
                  <a:pt x="1262" y="0"/>
                </a:lnTo>
                <a:lnTo>
                  <a:pt x="1200" y="36"/>
                </a:lnTo>
                <a:lnTo>
                  <a:pt x="1200" y="402"/>
                </a:lnTo>
                <a:lnTo>
                  <a:pt x="1146" y="370"/>
                </a:lnTo>
                <a:lnTo>
                  <a:pt x="1084" y="406"/>
                </a:lnTo>
                <a:lnTo>
                  <a:pt x="1084" y="478"/>
                </a:lnTo>
                <a:lnTo>
                  <a:pt x="1200" y="546"/>
                </a:lnTo>
                <a:lnTo>
                  <a:pt x="1200" y="848"/>
                </a:lnTo>
                <a:lnTo>
                  <a:pt x="1080" y="778"/>
                </a:lnTo>
                <a:lnTo>
                  <a:pt x="1018" y="814"/>
                </a:lnTo>
                <a:lnTo>
                  <a:pt x="1018" y="886"/>
                </a:lnTo>
                <a:lnTo>
                  <a:pt x="1200" y="992"/>
                </a:lnTo>
                <a:lnTo>
                  <a:pt x="1200" y="1146"/>
                </a:lnTo>
                <a:lnTo>
                  <a:pt x="1024" y="1248"/>
                </a:lnTo>
                <a:lnTo>
                  <a:pt x="890" y="1170"/>
                </a:lnTo>
                <a:lnTo>
                  <a:pt x="888" y="962"/>
                </a:lnTo>
                <a:lnTo>
                  <a:pt x="826" y="926"/>
                </a:lnTo>
                <a:lnTo>
                  <a:pt x="764" y="962"/>
                </a:lnTo>
                <a:lnTo>
                  <a:pt x="766" y="1098"/>
                </a:lnTo>
                <a:lnTo>
                  <a:pt x="504" y="946"/>
                </a:lnTo>
                <a:lnTo>
                  <a:pt x="502" y="814"/>
                </a:lnTo>
                <a:lnTo>
                  <a:pt x="440" y="778"/>
                </a:lnTo>
                <a:lnTo>
                  <a:pt x="378" y="814"/>
                </a:lnTo>
                <a:lnTo>
                  <a:pt x="380" y="874"/>
                </a:lnTo>
                <a:lnTo>
                  <a:pt x="62" y="692"/>
                </a:lnTo>
                <a:lnTo>
                  <a:pt x="0" y="728"/>
                </a:lnTo>
                <a:lnTo>
                  <a:pt x="0" y="800"/>
                </a:lnTo>
                <a:lnTo>
                  <a:pt x="318" y="982"/>
                </a:lnTo>
                <a:lnTo>
                  <a:pt x="262" y="1014"/>
                </a:lnTo>
                <a:lnTo>
                  <a:pt x="262" y="1086"/>
                </a:lnTo>
                <a:lnTo>
                  <a:pt x="324" y="1120"/>
                </a:lnTo>
                <a:lnTo>
                  <a:pt x="442" y="1054"/>
                </a:lnTo>
                <a:lnTo>
                  <a:pt x="704" y="1206"/>
                </a:lnTo>
                <a:lnTo>
                  <a:pt x="584" y="1274"/>
                </a:lnTo>
                <a:lnTo>
                  <a:pt x="584" y="1346"/>
                </a:lnTo>
                <a:lnTo>
                  <a:pt x="646" y="1382"/>
                </a:lnTo>
                <a:lnTo>
                  <a:pt x="828" y="1278"/>
                </a:lnTo>
                <a:lnTo>
                  <a:pt x="962" y="1354"/>
                </a:lnTo>
                <a:lnTo>
                  <a:pt x="962" y="1558"/>
                </a:lnTo>
                <a:lnTo>
                  <a:pt x="828" y="1634"/>
                </a:lnTo>
                <a:lnTo>
                  <a:pt x="646" y="1532"/>
                </a:lnTo>
                <a:lnTo>
                  <a:pt x="584" y="1568"/>
                </a:lnTo>
                <a:lnTo>
                  <a:pt x="584" y="1640"/>
                </a:lnTo>
                <a:lnTo>
                  <a:pt x="704" y="1706"/>
                </a:lnTo>
                <a:lnTo>
                  <a:pt x="442" y="1858"/>
                </a:lnTo>
                <a:lnTo>
                  <a:pt x="326" y="1792"/>
                </a:lnTo>
                <a:lnTo>
                  <a:pt x="264" y="1828"/>
                </a:lnTo>
                <a:lnTo>
                  <a:pt x="264" y="1900"/>
                </a:lnTo>
                <a:lnTo>
                  <a:pt x="318" y="1930"/>
                </a:lnTo>
                <a:lnTo>
                  <a:pt x="0" y="2112"/>
                </a:lnTo>
                <a:lnTo>
                  <a:pt x="0" y="2184"/>
                </a:lnTo>
                <a:lnTo>
                  <a:pt x="62" y="2220"/>
                </a:lnTo>
                <a:lnTo>
                  <a:pt x="380" y="2036"/>
                </a:lnTo>
                <a:lnTo>
                  <a:pt x="378" y="2100"/>
                </a:lnTo>
                <a:lnTo>
                  <a:pt x="440" y="2136"/>
                </a:lnTo>
                <a:lnTo>
                  <a:pt x="502" y="2100"/>
                </a:lnTo>
                <a:lnTo>
                  <a:pt x="504" y="1964"/>
                </a:lnTo>
                <a:lnTo>
                  <a:pt x="766" y="1814"/>
                </a:lnTo>
                <a:lnTo>
                  <a:pt x="766" y="1952"/>
                </a:lnTo>
                <a:lnTo>
                  <a:pt x="828" y="1988"/>
                </a:lnTo>
                <a:lnTo>
                  <a:pt x="890" y="1952"/>
                </a:lnTo>
                <a:lnTo>
                  <a:pt x="890" y="1742"/>
                </a:lnTo>
                <a:lnTo>
                  <a:pt x="1024" y="1664"/>
                </a:lnTo>
                <a:lnTo>
                  <a:pt x="1200" y="1766"/>
                </a:lnTo>
                <a:lnTo>
                  <a:pt x="1200" y="1920"/>
                </a:lnTo>
                <a:lnTo>
                  <a:pt x="1020" y="2026"/>
                </a:lnTo>
                <a:lnTo>
                  <a:pt x="1020" y="2098"/>
                </a:lnTo>
                <a:lnTo>
                  <a:pt x="1082" y="2134"/>
                </a:lnTo>
                <a:lnTo>
                  <a:pt x="1200" y="2064"/>
                </a:lnTo>
                <a:lnTo>
                  <a:pt x="1200" y="2366"/>
                </a:lnTo>
                <a:lnTo>
                  <a:pt x="1084" y="2434"/>
                </a:lnTo>
                <a:lnTo>
                  <a:pt x="1084" y="2506"/>
                </a:lnTo>
                <a:lnTo>
                  <a:pt x="1146" y="2542"/>
                </a:lnTo>
                <a:lnTo>
                  <a:pt x="1200" y="2510"/>
                </a:lnTo>
                <a:lnTo>
                  <a:pt x="1200" y="2876"/>
                </a:lnTo>
                <a:lnTo>
                  <a:pt x="1262" y="2912"/>
                </a:lnTo>
                <a:lnTo>
                  <a:pt x="1324" y="2876"/>
                </a:lnTo>
                <a:lnTo>
                  <a:pt x="1324" y="2510"/>
                </a:lnTo>
                <a:lnTo>
                  <a:pt x="1378" y="2542"/>
                </a:lnTo>
                <a:lnTo>
                  <a:pt x="1440" y="2506"/>
                </a:lnTo>
                <a:lnTo>
                  <a:pt x="1440" y="2434"/>
                </a:lnTo>
                <a:lnTo>
                  <a:pt x="1324" y="2366"/>
                </a:lnTo>
                <a:lnTo>
                  <a:pt x="1324" y="2064"/>
                </a:lnTo>
                <a:lnTo>
                  <a:pt x="1442" y="2134"/>
                </a:lnTo>
                <a:lnTo>
                  <a:pt x="1504" y="2098"/>
                </a:lnTo>
                <a:lnTo>
                  <a:pt x="1504" y="2026"/>
                </a:lnTo>
                <a:lnTo>
                  <a:pt x="1324" y="1920"/>
                </a:lnTo>
                <a:lnTo>
                  <a:pt x="1324" y="1766"/>
                </a:lnTo>
                <a:lnTo>
                  <a:pt x="1500" y="1664"/>
                </a:lnTo>
                <a:lnTo>
                  <a:pt x="1632" y="1742"/>
                </a:lnTo>
                <a:lnTo>
                  <a:pt x="1634" y="1950"/>
                </a:lnTo>
                <a:lnTo>
                  <a:pt x="1696" y="1986"/>
                </a:lnTo>
                <a:lnTo>
                  <a:pt x="1758" y="1950"/>
                </a:lnTo>
                <a:lnTo>
                  <a:pt x="1758" y="1814"/>
                </a:lnTo>
                <a:lnTo>
                  <a:pt x="2020" y="1966"/>
                </a:lnTo>
                <a:lnTo>
                  <a:pt x="2020" y="2098"/>
                </a:lnTo>
                <a:lnTo>
                  <a:pt x="2082" y="2134"/>
                </a:lnTo>
                <a:lnTo>
                  <a:pt x="2144" y="2098"/>
                </a:lnTo>
                <a:lnTo>
                  <a:pt x="2144" y="2038"/>
                </a:lnTo>
                <a:lnTo>
                  <a:pt x="2460" y="2220"/>
                </a:lnTo>
                <a:lnTo>
                  <a:pt x="2522" y="2184"/>
                </a:lnTo>
                <a:lnTo>
                  <a:pt x="2522" y="2112"/>
                </a:lnTo>
                <a:lnTo>
                  <a:pt x="2206" y="1930"/>
                </a:lnTo>
                <a:lnTo>
                  <a:pt x="2260" y="1898"/>
                </a:lnTo>
                <a:lnTo>
                  <a:pt x="2260" y="1828"/>
                </a:lnTo>
                <a:lnTo>
                  <a:pt x="2198" y="1792"/>
                </a:lnTo>
                <a:lnTo>
                  <a:pt x="2080" y="1858"/>
                </a:lnTo>
                <a:lnTo>
                  <a:pt x="1818" y="1706"/>
                </a:lnTo>
                <a:lnTo>
                  <a:pt x="1938" y="1638"/>
                </a:lnTo>
                <a:lnTo>
                  <a:pt x="1938" y="1566"/>
                </a:lnTo>
                <a:lnTo>
                  <a:pt x="1876" y="1530"/>
                </a:lnTo>
                <a:lnTo>
                  <a:pt x="1694" y="1634"/>
                </a:lnTo>
                <a:lnTo>
                  <a:pt x="1562" y="1558"/>
                </a:lnTo>
                <a:lnTo>
                  <a:pt x="1562" y="1354"/>
                </a:lnTo>
                <a:lnTo>
                  <a:pt x="1694" y="1278"/>
                </a:lnTo>
                <a:lnTo>
                  <a:pt x="1876" y="1380"/>
                </a:lnTo>
                <a:lnTo>
                  <a:pt x="1938" y="1344"/>
                </a:lnTo>
                <a:lnTo>
                  <a:pt x="1938" y="1272"/>
                </a:lnTo>
                <a:lnTo>
                  <a:pt x="1820" y="1206"/>
                </a:lnTo>
                <a:lnTo>
                  <a:pt x="2082" y="1054"/>
                </a:lnTo>
                <a:lnTo>
                  <a:pt x="2198" y="1120"/>
                </a:lnTo>
                <a:lnTo>
                  <a:pt x="2260" y="1084"/>
                </a:lnTo>
                <a:lnTo>
                  <a:pt x="2260" y="1012"/>
                </a:lnTo>
                <a:lnTo>
                  <a:pt x="2206" y="982"/>
                </a:lnTo>
                <a:lnTo>
                  <a:pt x="2522" y="800"/>
                </a:lnTo>
                <a:lnTo>
                  <a:pt x="2522" y="728"/>
                </a:lnTo>
                <a:lnTo>
                  <a:pt x="2522" y="728"/>
                </a:lnTo>
                <a:close/>
              </a:path>
            </a:pathLst>
          </a:custGeom>
          <a:solidFill>
            <a:srgbClr val="68C0E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43" name="Freeform 10">
            <a:extLst>
              <a:ext uri="{FF2B5EF4-FFF2-40B4-BE49-F238E27FC236}">
                <a16:creationId xmlns:a16="http://schemas.microsoft.com/office/drawing/2014/main" id="{DE59C888-577B-734E-FCFD-346C0220D011}"/>
              </a:ext>
            </a:extLst>
          </p:cNvPr>
          <p:cNvSpPr>
            <a:spLocks/>
          </p:cNvSpPr>
          <p:nvPr/>
        </p:nvSpPr>
        <p:spPr bwMode="auto">
          <a:xfrm>
            <a:off x="1482672" y="4685781"/>
            <a:ext cx="272771" cy="314951"/>
          </a:xfrm>
          <a:custGeom>
            <a:avLst/>
            <a:gdLst>
              <a:gd name="T0" fmla="*/ 2144 w 2522"/>
              <a:gd name="T1" fmla="*/ 876 h 2912"/>
              <a:gd name="T2" fmla="*/ 2020 w 2522"/>
              <a:gd name="T3" fmla="*/ 812 h 2912"/>
              <a:gd name="T4" fmla="*/ 1758 w 2522"/>
              <a:gd name="T5" fmla="*/ 960 h 2912"/>
              <a:gd name="T6" fmla="*/ 1632 w 2522"/>
              <a:gd name="T7" fmla="*/ 1170 h 2912"/>
              <a:gd name="T8" fmla="*/ 1324 w 2522"/>
              <a:gd name="T9" fmla="*/ 992 h 2912"/>
              <a:gd name="T10" fmla="*/ 1442 w 2522"/>
              <a:gd name="T11" fmla="*/ 778 h 2912"/>
              <a:gd name="T12" fmla="*/ 1438 w 2522"/>
              <a:gd name="T13" fmla="*/ 478 h 2912"/>
              <a:gd name="T14" fmla="*/ 1324 w 2522"/>
              <a:gd name="T15" fmla="*/ 402 h 2912"/>
              <a:gd name="T16" fmla="*/ 1200 w 2522"/>
              <a:gd name="T17" fmla="*/ 36 h 2912"/>
              <a:gd name="T18" fmla="*/ 1084 w 2522"/>
              <a:gd name="T19" fmla="*/ 406 h 2912"/>
              <a:gd name="T20" fmla="*/ 1200 w 2522"/>
              <a:gd name="T21" fmla="*/ 848 h 2912"/>
              <a:gd name="T22" fmla="*/ 1018 w 2522"/>
              <a:gd name="T23" fmla="*/ 886 h 2912"/>
              <a:gd name="T24" fmla="*/ 1024 w 2522"/>
              <a:gd name="T25" fmla="*/ 1248 h 2912"/>
              <a:gd name="T26" fmla="*/ 826 w 2522"/>
              <a:gd name="T27" fmla="*/ 926 h 2912"/>
              <a:gd name="T28" fmla="*/ 504 w 2522"/>
              <a:gd name="T29" fmla="*/ 946 h 2912"/>
              <a:gd name="T30" fmla="*/ 378 w 2522"/>
              <a:gd name="T31" fmla="*/ 814 h 2912"/>
              <a:gd name="T32" fmla="*/ 0 w 2522"/>
              <a:gd name="T33" fmla="*/ 728 h 2912"/>
              <a:gd name="T34" fmla="*/ 262 w 2522"/>
              <a:gd name="T35" fmla="*/ 1014 h 2912"/>
              <a:gd name="T36" fmla="*/ 442 w 2522"/>
              <a:gd name="T37" fmla="*/ 1054 h 2912"/>
              <a:gd name="T38" fmla="*/ 584 w 2522"/>
              <a:gd name="T39" fmla="*/ 1346 h 2912"/>
              <a:gd name="T40" fmla="*/ 962 w 2522"/>
              <a:gd name="T41" fmla="*/ 1354 h 2912"/>
              <a:gd name="T42" fmla="*/ 646 w 2522"/>
              <a:gd name="T43" fmla="*/ 1532 h 2912"/>
              <a:gd name="T44" fmla="*/ 704 w 2522"/>
              <a:gd name="T45" fmla="*/ 1706 h 2912"/>
              <a:gd name="T46" fmla="*/ 264 w 2522"/>
              <a:gd name="T47" fmla="*/ 1828 h 2912"/>
              <a:gd name="T48" fmla="*/ 0 w 2522"/>
              <a:gd name="T49" fmla="*/ 2112 h 2912"/>
              <a:gd name="T50" fmla="*/ 380 w 2522"/>
              <a:gd name="T51" fmla="*/ 2036 h 2912"/>
              <a:gd name="T52" fmla="*/ 502 w 2522"/>
              <a:gd name="T53" fmla="*/ 2100 h 2912"/>
              <a:gd name="T54" fmla="*/ 766 w 2522"/>
              <a:gd name="T55" fmla="*/ 1952 h 2912"/>
              <a:gd name="T56" fmla="*/ 890 w 2522"/>
              <a:gd name="T57" fmla="*/ 1742 h 2912"/>
              <a:gd name="T58" fmla="*/ 1200 w 2522"/>
              <a:gd name="T59" fmla="*/ 1920 h 2912"/>
              <a:gd name="T60" fmla="*/ 1082 w 2522"/>
              <a:gd name="T61" fmla="*/ 2134 h 2912"/>
              <a:gd name="T62" fmla="*/ 1084 w 2522"/>
              <a:gd name="T63" fmla="*/ 2434 h 2912"/>
              <a:gd name="T64" fmla="*/ 1200 w 2522"/>
              <a:gd name="T65" fmla="*/ 2510 h 2912"/>
              <a:gd name="T66" fmla="*/ 1324 w 2522"/>
              <a:gd name="T67" fmla="*/ 2876 h 2912"/>
              <a:gd name="T68" fmla="*/ 1440 w 2522"/>
              <a:gd name="T69" fmla="*/ 2506 h 2912"/>
              <a:gd name="T70" fmla="*/ 1324 w 2522"/>
              <a:gd name="T71" fmla="*/ 2064 h 2912"/>
              <a:gd name="T72" fmla="*/ 1504 w 2522"/>
              <a:gd name="T73" fmla="*/ 2026 h 2912"/>
              <a:gd name="T74" fmla="*/ 1500 w 2522"/>
              <a:gd name="T75" fmla="*/ 1664 h 2912"/>
              <a:gd name="T76" fmla="*/ 1696 w 2522"/>
              <a:gd name="T77" fmla="*/ 1986 h 2912"/>
              <a:gd name="T78" fmla="*/ 2020 w 2522"/>
              <a:gd name="T79" fmla="*/ 1966 h 2912"/>
              <a:gd name="T80" fmla="*/ 2144 w 2522"/>
              <a:gd name="T81" fmla="*/ 2098 h 2912"/>
              <a:gd name="T82" fmla="*/ 2522 w 2522"/>
              <a:gd name="T83" fmla="*/ 2184 h 2912"/>
              <a:gd name="T84" fmla="*/ 2260 w 2522"/>
              <a:gd name="T85" fmla="*/ 1898 h 2912"/>
              <a:gd name="T86" fmla="*/ 2080 w 2522"/>
              <a:gd name="T87" fmla="*/ 1858 h 2912"/>
              <a:gd name="T88" fmla="*/ 1938 w 2522"/>
              <a:gd name="T89" fmla="*/ 1566 h 2912"/>
              <a:gd name="T90" fmla="*/ 1562 w 2522"/>
              <a:gd name="T91" fmla="*/ 1558 h 2912"/>
              <a:gd name="T92" fmla="*/ 1876 w 2522"/>
              <a:gd name="T93" fmla="*/ 1380 h 2912"/>
              <a:gd name="T94" fmla="*/ 1820 w 2522"/>
              <a:gd name="T95" fmla="*/ 1206 h 2912"/>
              <a:gd name="T96" fmla="*/ 2260 w 2522"/>
              <a:gd name="T97" fmla="*/ 1084 h 2912"/>
              <a:gd name="T98" fmla="*/ 2522 w 2522"/>
              <a:gd name="T99" fmla="*/ 800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2912">
                <a:moveTo>
                  <a:pt x="2522" y="728"/>
                </a:moveTo>
                <a:lnTo>
                  <a:pt x="2460" y="692"/>
                </a:lnTo>
                <a:lnTo>
                  <a:pt x="2144" y="876"/>
                </a:lnTo>
                <a:lnTo>
                  <a:pt x="2144" y="812"/>
                </a:lnTo>
                <a:lnTo>
                  <a:pt x="2082" y="776"/>
                </a:lnTo>
                <a:lnTo>
                  <a:pt x="2020" y="812"/>
                </a:lnTo>
                <a:lnTo>
                  <a:pt x="2018" y="948"/>
                </a:lnTo>
                <a:lnTo>
                  <a:pt x="1756" y="1098"/>
                </a:lnTo>
                <a:lnTo>
                  <a:pt x="1758" y="960"/>
                </a:lnTo>
                <a:lnTo>
                  <a:pt x="1696" y="924"/>
                </a:lnTo>
                <a:lnTo>
                  <a:pt x="1634" y="960"/>
                </a:lnTo>
                <a:lnTo>
                  <a:pt x="1632" y="1170"/>
                </a:lnTo>
                <a:lnTo>
                  <a:pt x="1500" y="1248"/>
                </a:lnTo>
                <a:lnTo>
                  <a:pt x="1324" y="1146"/>
                </a:lnTo>
                <a:lnTo>
                  <a:pt x="1324" y="992"/>
                </a:lnTo>
                <a:lnTo>
                  <a:pt x="1504" y="886"/>
                </a:lnTo>
                <a:lnTo>
                  <a:pt x="1504" y="814"/>
                </a:lnTo>
                <a:lnTo>
                  <a:pt x="1442" y="778"/>
                </a:lnTo>
                <a:lnTo>
                  <a:pt x="1324" y="848"/>
                </a:lnTo>
                <a:lnTo>
                  <a:pt x="1324" y="546"/>
                </a:lnTo>
                <a:lnTo>
                  <a:pt x="1438" y="478"/>
                </a:lnTo>
                <a:lnTo>
                  <a:pt x="1438" y="406"/>
                </a:lnTo>
                <a:lnTo>
                  <a:pt x="1376" y="370"/>
                </a:lnTo>
                <a:lnTo>
                  <a:pt x="1324" y="402"/>
                </a:lnTo>
                <a:lnTo>
                  <a:pt x="1324" y="36"/>
                </a:lnTo>
                <a:lnTo>
                  <a:pt x="1262" y="0"/>
                </a:lnTo>
                <a:lnTo>
                  <a:pt x="1200" y="36"/>
                </a:lnTo>
                <a:lnTo>
                  <a:pt x="1200" y="402"/>
                </a:lnTo>
                <a:lnTo>
                  <a:pt x="1146" y="370"/>
                </a:lnTo>
                <a:lnTo>
                  <a:pt x="1084" y="406"/>
                </a:lnTo>
                <a:lnTo>
                  <a:pt x="1084" y="478"/>
                </a:lnTo>
                <a:lnTo>
                  <a:pt x="1200" y="546"/>
                </a:lnTo>
                <a:lnTo>
                  <a:pt x="1200" y="848"/>
                </a:lnTo>
                <a:lnTo>
                  <a:pt x="1080" y="778"/>
                </a:lnTo>
                <a:lnTo>
                  <a:pt x="1018" y="814"/>
                </a:lnTo>
                <a:lnTo>
                  <a:pt x="1018" y="886"/>
                </a:lnTo>
                <a:lnTo>
                  <a:pt x="1200" y="992"/>
                </a:lnTo>
                <a:lnTo>
                  <a:pt x="1200" y="1146"/>
                </a:lnTo>
                <a:lnTo>
                  <a:pt x="1024" y="1248"/>
                </a:lnTo>
                <a:lnTo>
                  <a:pt x="890" y="1170"/>
                </a:lnTo>
                <a:lnTo>
                  <a:pt x="888" y="962"/>
                </a:lnTo>
                <a:lnTo>
                  <a:pt x="826" y="926"/>
                </a:lnTo>
                <a:lnTo>
                  <a:pt x="764" y="962"/>
                </a:lnTo>
                <a:lnTo>
                  <a:pt x="766" y="1098"/>
                </a:lnTo>
                <a:lnTo>
                  <a:pt x="504" y="946"/>
                </a:lnTo>
                <a:lnTo>
                  <a:pt x="502" y="814"/>
                </a:lnTo>
                <a:lnTo>
                  <a:pt x="440" y="778"/>
                </a:lnTo>
                <a:lnTo>
                  <a:pt x="378" y="814"/>
                </a:lnTo>
                <a:lnTo>
                  <a:pt x="380" y="874"/>
                </a:lnTo>
                <a:lnTo>
                  <a:pt x="62" y="692"/>
                </a:lnTo>
                <a:lnTo>
                  <a:pt x="0" y="728"/>
                </a:lnTo>
                <a:lnTo>
                  <a:pt x="0" y="800"/>
                </a:lnTo>
                <a:lnTo>
                  <a:pt x="318" y="982"/>
                </a:lnTo>
                <a:lnTo>
                  <a:pt x="262" y="1014"/>
                </a:lnTo>
                <a:lnTo>
                  <a:pt x="262" y="1086"/>
                </a:lnTo>
                <a:lnTo>
                  <a:pt x="324" y="1120"/>
                </a:lnTo>
                <a:lnTo>
                  <a:pt x="442" y="1054"/>
                </a:lnTo>
                <a:lnTo>
                  <a:pt x="704" y="1206"/>
                </a:lnTo>
                <a:lnTo>
                  <a:pt x="584" y="1274"/>
                </a:lnTo>
                <a:lnTo>
                  <a:pt x="584" y="1346"/>
                </a:lnTo>
                <a:lnTo>
                  <a:pt x="646" y="1382"/>
                </a:lnTo>
                <a:lnTo>
                  <a:pt x="828" y="1278"/>
                </a:lnTo>
                <a:lnTo>
                  <a:pt x="962" y="1354"/>
                </a:lnTo>
                <a:lnTo>
                  <a:pt x="962" y="1558"/>
                </a:lnTo>
                <a:lnTo>
                  <a:pt x="828" y="1634"/>
                </a:lnTo>
                <a:lnTo>
                  <a:pt x="646" y="1532"/>
                </a:lnTo>
                <a:lnTo>
                  <a:pt x="584" y="1568"/>
                </a:lnTo>
                <a:lnTo>
                  <a:pt x="584" y="1640"/>
                </a:lnTo>
                <a:lnTo>
                  <a:pt x="704" y="1706"/>
                </a:lnTo>
                <a:lnTo>
                  <a:pt x="442" y="1858"/>
                </a:lnTo>
                <a:lnTo>
                  <a:pt x="326" y="1792"/>
                </a:lnTo>
                <a:lnTo>
                  <a:pt x="264" y="1828"/>
                </a:lnTo>
                <a:lnTo>
                  <a:pt x="264" y="1900"/>
                </a:lnTo>
                <a:lnTo>
                  <a:pt x="318" y="1930"/>
                </a:lnTo>
                <a:lnTo>
                  <a:pt x="0" y="2112"/>
                </a:lnTo>
                <a:lnTo>
                  <a:pt x="0" y="2184"/>
                </a:lnTo>
                <a:lnTo>
                  <a:pt x="62" y="2220"/>
                </a:lnTo>
                <a:lnTo>
                  <a:pt x="380" y="2036"/>
                </a:lnTo>
                <a:lnTo>
                  <a:pt x="378" y="2100"/>
                </a:lnTo>
                <a:lnTo>
                  <a:pt x="440" y="2136"/>
                </a:lnTo>
                <a:lnTo>
                  <a:pt x="502" y="2100"/>
                </a:lnTo>
                <a:lnTo>
                  <a:pt x="504" y="1964"/>
                </a:lnTo>
                <a:lnTo>
                  <a:pt x="766" y="1814"/>
                </a:lnTo>
                <a:lnTo>
                  <a:pt x="766" y="1952"/>
                </a:lnTo>
                <a:lnTo>
                  <a:pt x="828" y="1988"/>
                </a:lnTo>
                <a:lnTo>
                  <a:pt x="890" y="1952"/>
                </a:lnTo>
                <a:lnTo>
                  <a:pt x="890" y="1742"/>
                </a:lnTo>
                <a:lnTo>
                  <a:pt x="1024" y="1664"/>
                </a:lnTo>
                <a:lnTo>
                  <a:pt x="1200" y="1766"/>
                </a:lnTo>
                <a:lnTo>
                  <a:pt x="1200" y="1920"/>
                </a:lnTo>
                <a:lnTo>
                  <a:pt x="1020" y="2026"/>
                </a:lnTo>
                <a:lnTo>
                  <a:pt x="1020" y="2098"/>
                </a:lnTo>
                <a:lnTo>
                  <a:pt x="1082" y="2134"/>
                </a:lnTo>
                <a:lnTo>
                  <a:pt x="1200" y="2064"/>
                </a:lnTo>
                <a:lnTo>
                  <a:pt x="1200" y="2366"/>
                </a:lnTo>
                <a:lnTo>
                  <a:pt x="1084" y="2434"/>
                </a:lnTo>
                <a:lnTo>
                  <a:pt x="1084" y="2506"/>
                </a:lnTo>
                <a:lnTo>
                  <a:pt x="1146" y="2542"/>
                </a:lnTo>
                <a:lnTo>
                  <a:pt x="1200" y="2510"/>
                </a:lnTo>
                <a:lnTo>
                  <a:pt x="1200" y="2876"/>
                </a:lnTo>
                <a:lnTo>
                  <a:pt x="1262" y="2912"/>
                </a:lnTo>
                <a:lnTo>
                  <a:pt x="1324" y="2876"/>
                </a:lnTo>
                <a:lnTo>
                  <a:pt x="1324" y="2510"/>
                </a:lnTo>
                <a:lnTo>
                  <a:pt x="1378" y="2542"/>
                </a:lnTo>
                <a:lnTo>
                  <a:pt x="1440" y="2506"/>
                </a:lnTo>
                <a:lnTo>
                  <a:pt x="1440" y="2434"/>
                </a:lnTo>
                <a:lnTo>
                  <a:pt x="1324" y="2366"/>
                </a:lnTo>
                <a:lnTo>
                  <a:pt x="1324" y="2064"/>
                </a:lnTo>
                <a:lnTo>
                  <a:pt x="1442" y="2134"/>
                </a:lnTo>
                <a:lnTo>
                  <a:pt x="1504" y="2098"/>
                </a:lnTo>
                <a:lnTo>
                  <a:pt x="1504" y="2026"/>
                </a:lnTo>
                <a:lnTo>
                  <a:pt x="1324" y="1920"/>
                </a:lnTo>
                <a:lnTo>
                  <a:pt x="1324" y="1766"/>
                </a:lnTo>
                <a:lnTo>
                  <a:pt x="1500" y="1664"/>
                </a:lnTo>
                <a:lnTo>
                  <a:pt x="1632" y="1742"/>
                </a:lnTo>
                <a:lnTo>
                  <a:pt x="1634" y="1950"/>
                </a:lnTo>
                <a:lnTo>
                  <a:pt x="1696" y="1986"/>
                </a:lnTo>
                <a:lnTo>
                  <a:pt x="1758" y="1950"/>
                </a:lnTo>
                <a:lnTo>
                  <a:pt x="1758" y="1814"/>
                </a:lnTo>
                <a:lnTo>
                  <a:pt x="2020" y="1966"/>
                </a:lnTo>
                <a:lnTo>
                  <a:pt x="2020" y="2098"/>
                </a:lnTo>
                <a:lnTo>
                  <a:pt x="2082" y="2134"/>
                </a:lnTo>
                <a:lnTo>
                  <a:pt x="2144" y="2098"/>
                </a:lnTo>
                <a:lnTo>
                  <a:pt x="2144" y="2038"/>
                </a:lnTo>
                <a:lnTo>
                  <a:pt x="2460" y="2220"/>
                </a:lnTo>
                <a:lnTo>
                  <a:pt x="2522" y="2184"/>
                </a:lnTo>
                <a:lnTo>
                  <a:pt x="2522" y="2112"/>
                </a:lnTo>
                <a:lnTo>
                  <a:pt x="2206" y="1930"/>
                </a:lnTo>
                <a:lnTo>
                  <a:pt x="2260" y="1898"/>
                </a:lnTo>
                <a:lnTo>
                  <a:pt x="2260" y="1828"/>
                </a:lnTo>
                <a:lnTo>
                  <a:pt x="2198" y="1792"/>
                </a:lnTo>
                <a:lnTo>
                  <a:pt x="2080" y="1858"/>
                </a:lnTo>
                <a:lnTo>
                  <a:pt x="1818" y="1706"/>
                </a:lnTo>
                <a:lnTo>
                  <a:pt x="1938" y="1638"/>
                </a:lnTo>
                <a:lnTo>
                  <a:pt x="1938" y="1566"/>
                </a:lnTo>
                <a:lnTo>
                  <a:pt x="1876" y="1530"/>
                </a:lnTo>
                <a:lnTo>
                  <a:pt x="1694" y="1634"/>
                </a:lnTo>
                <a:lnTo>
                  <a:pt x="1562" y="1558"/>
                </a:lnTo>
                <a:lnTo>
                  <a:pt x="1562" y="1354"/>
                </a:lnTo>
                <a:lnTo>
                  <a:pt x="1694" y="1278"/>
                </a:lnTo>
                <a:lnTo>
                  <a:pt x="1876" y="1380"/>
                </a:lnTo>
                <a:lnTo>
                  <a:pt x="1938" y="1344"/>
                </a:lnTo>
                <a:lnTo>
                  <a:pt x="1938" y="1272"/>
                </a:lnTo>
                <a:lnTo>
                  <a:pt x="1820" y="1206"/>
                </a:lnTo>
                <a:lnTo>
                  <a:pt x="2082" y="1054"/>
                </a:lnTo>
                <a:lnTo>
                  <a:pt x="2198" y="1120"/>
                </a:lnTo>
                <a:lnTo>
                  <a:pt x="2260" y="1084"/>
                </a:lnTo>
                <a:lnTo>
                  <a:pt x="2260" y="1012"/>
                </a:lnTo>
                <a:lnTo>
                  <a:pt x="2206" y="982"/>
                </a:lnTo>
                <a:lnTo>
                  <a:pt x="2522" y="800"/>
                </a:lnTo>
                <a:lnTo>
                  <a:pt x="2522" y="728"/>
                </a:lnTo>
                <a:lnTo>
                  <a:pt x="2522" y="728"/>
                </a:lnTo>
                <a:close/>
              </a:path>
            </a:pathLst>
          </a:custGeom>
          <a:solidFill>
            <a:srgbClr val="68C0E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44" name="Freeform 10">
            <a:extLst>
              <a:ext uri="{FF2B5EF4-FFF2-40B4-BE49-F238E27FC236}">
                <a16:creationId xmlns:a16="http://schemas.microsoft.com/office/drawing/2014/main" id="{DF32C7F2-B8D6-21F8-3060-4267DD6F4A34}"/>
              </a:ext>
            </a:extLst>
          </p:cNvPr>
          <p:cNvSpPr>
            <a:spLocks/>
          </p:cNvSpPr>
          <p:nvPr/>
        </p:nvSpPr>
        <p:spPr bwMode="auto">
          <a:xfrm>
            <a:off x="1799373" y="4641210"/>
            <a:ext cx="187569" cy="216574"/>
          </a:xfrm>
          <a:custGeom>
            <a:avLst/>
            <a:gdLst>
              <a:gd name="T0" fmla="*/ 2144 w 2522"/>
              <a:gd name="T1" fmla="*/ 876 h 2912"/>
              <a:gd name="T2" fmla="*/ 2020 w 2522"/>
              <a:gd name="T3" fmla="*/ 812 h 2912"/>
              <a:gd name="T4" fmla="*/ 1758 w 2522"/>
              <a:gd name="T5" fmla="*/ 960 h 2912"/>
              <a:gd name="T6" fmla="*/ 1632 w 2522"/>
              <a:gd name="T7" fmla="*/ 1170 h 2912"/>
              <a:gd name="T8" fmla="*/ 1324 w 2522"/>
              <a:gd name="T9" fmla="*/ 992 h 2912"/>
              <a:gd name="T10" fmla="*/ 1442 w 2522"/>
              <a:gd name="T11" fmla="*/ 778 h 2912"/>
              <a:gd name="T12" fmla="*/ 1438 w 2522"/>
              <a:gd name="T13" fmla="*/ 478 h 2912"/>
              <a:gd name="T14" fmla="*/ 1324 w 2522"/>
              <a:gd name="T15" fmla="*/ 402 h 2912"/>
              <a:gd name="T16" fmla="*/ 1200 w 2522"/>
              <a:gd name="T17" fmla="*/ 36 h 2912"/>
              <a:gd name="T18" fmla="*/ 1084 w 2522"/>
              <a:gd name="T19" fmla="*/ 406 h 2912"/>
              <a:gd name="T20" fmla="*/ 1200 w 2522"/>
              <a:gd name="T21" fmla="*/ 848 h 2912"/>
              <a:gd name="T22" fmla="*/ 1018 w 2522"/>
              <a:gd name="T23" fmla="*/ 886 h 2912"/>
              <a:gd name="T24" fmla="*/ 1024 w 2522"/>
              <a:gd name="T25" fmla="*/ 1248 h 2912"/>
              <a:gd name="T26" fmla="*/ 826 w 2522"/>
              <a:gd name="T27" fmla="*/ 926 h 2912"/>
              <a:gd name="T28" fmla="*/ 504 w 2522"/>
              <a:gd name="T29" fmla="*/ 946 h 2912"/>
              <a:gd name="T30" fmla="*/ 378 w 2522"/>
              <a:gd name="T31" fmla="*/ 814 h 2912"/>
              <a:gd name="T32" fmla="*/ 0 w 2522"/>
              <a:gd name="T33" fmla="*/ 728 h 2912"/>
              <a:gd name="T34" fmla="*/ 262 w 2522"/>
              <a:gd name="T35" fmla="*/ 1014 h 2912"/>
              <a:gd name="T36" fmla="*/ 442 w 2522"/>
              <a:gd name="T37" fmla="*/ 1054 h 2912"/>
              <a:gd name="T38" fmla="*/ 584 w 2522"/>
              <a:gd name="T39" fmla="*/ 1346 h 2912"/>
              <a:gd name="T40" fmla="*/ 962 w 2522"/>
              <a:gd name="T41" fmla="*/ 1354 h 2912"/>
              <a:gd name="T42" fmla="*/ 646 w 2522"/>
              <a:gd name="T43" fmla="*/ 1532 h 2912"/>
              <a:gd name="T44" fmla="*/ 704 w 2522"/>
              <a:gd name="T45" fmla="*/ 1706 h 2912"/>
              <a:gd name="T46" fmla="*/ 264 w 2522"/>
              <a:gd name="T47" fmla="*/ 1828 h 2912"/>
              <a:gd name="T48" fmla="*/ 0 w 2522"/>
              <a:gd name="T49" fmla="*/ 2112 h 2912"/>
              <a:gd name="T50" fmla="*/ 380 w 2522"/>
              <a:gd name="T51" fmla="*/ 2036 h 2912"/>
              <a:gd name="T52" fmla="*/ 502 w 2522"/>
              <a:gd name="T53" fmla="*/ 2100 h 2912"/>
              <a:gd name="T54" fmla="*/ 766 w 2522"/>
              <a:gd name="T55" fmla="*/ 1952 h 2912"/>
              <a:gd name="T56" fmla="*/ 890 w 2522"/>
              <a:gd name="T57" fmla="*/ 1742 h 2912"/>
              <a:gd name="T58" fmla="*/ 1200 w 2522"/>
              <a:gd name="T59" fmla="*/ 1920 h 2912"/>
              <a:gd name="T60" fmla="*/ 1082 w 2522"/>
              <a:gd name="T61" fmla="*/ 2134 h 2912"/>
              <a:gd name="T62" fmla="*/ 1084 w 2522"/>
              <a:gd name="T63" fmla="*/ 2434 h 2912"/>
              <a:gd name="T64" fmla="*/ 1200 w 2522"/>
              <a:gd name="T65" fmla="*/ 2510 h 2912"/>
              <a:gd name="T66" fmla="*/ 1324 w 2522"/>
              <a:gd name="T67" fmla="*/ 2876 h 2912"/>
              <a:gd name="T68" fmla="*/ 1440 w 2522"/>
              <a:gd name="T69" fmla="*/ 2506 h 2912"/>
              <a:gd name="T70" fmla="*/ 1324 w 2522"/>
              <a:gd name="T71" fmla="*/ 2064 h 2912"/>
              <a:gd name="T72" fmla="*/ 1504 w 2522"/>
              <a:gd name="T73" fmla="*/ 2026 h 2912"/>
              <a:gd name="T74" fmla="*/ 1500 w 2522"/>
              <a:gd name="T75" fmla="*/ 1664 h 2912"/>
              <a:gd name="T76" fmla="*/ 1696 w 2522"/>
              <a:gd name="T77" fmla="*/ 1986 h 2912"/>
              <a:gd name="T78" fmla="*/ 2020 w 2522"/>
              <a:gd name="T79" fmla="*/ 1966 h 2912"/>
              <a:gd name="T80" fmla="*/ 2144 w 2522"/>
              <a:gd name="T81" fmla="*/ 2098 h 2912"/>
              <a:gd name="T82" fmla="*/ 2522 w 2522"/>
              <a:gd name="T83" fmla="*/ 2184 h 2912"/>
              <a:gd name="T84" fmla="*/ 2260 w 2522"/>
              <a:gd name="T85" fmla="*/ 1898 h 2912"/>
              <a:gd name="T86" fmla="*/ 2080 w 2522"/>
              <a:gd name="T87" fmla="*/ 1858 h 2912"/>
              <a:gd name="T88" fmla="*/ 1938 w 2522"/>
              <a:gd name="T89" fmla="*/ 1566 h 2912"/>
              <a:gd name="T90" fmla="*/ 1562 w 2522"/>
              <a:gd name="T91" fmla="*/ 1558 h 2912"/>
              <a:gd name="T92" fmla="*/ 1876 w 2522"/>
              <a:gd name="T93" fmla="*/ 1380 h 2912"/>
              <a:gd name="T94" fmla="*/ 1820 w 2522"/>
              <a:gd name="T95" fmla="*/ 1206 h 2912"/>
              <a:gd name="T96" fmla="*/ 2260 w 2522"/>
              <a:gd name="T97" fmla="*/ 1084 h 2912"/>
              <a:gd name="T98" fmla="*/ 2522 w 2522"/>
              <a:gd name="T99" fmla="*/ 800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2912">
                <a:moveTo>
                  <a:pt x="2522" y="728"/>
                </a:moveTo>
                <a:lnTo>
                  <a:pt x="2460" y="692"/>
                </a:lnTo>
                <a:lnTo>
                  <a:pt x="2144" y="876"/>
                </a:lnTo>
                <a:lnTo>
                  <a:pt x="2144" y="812"/>
                </a:lnTo>
                <a:lnTo>
                  <a:pt x="2082" y="776"/>
                </a:lnTo>
                <a:lnTo>
                  <a:pt x="2020" y="812"/>
                </a:lnTo>
                <a:lnTo>
                  <a:pt x="2018" y="948"/>
                </a:lnTo>
                <a:lnTo>
                  <a:pt x="1756" y="1098"/>
                </a:lnTo>
                <a:lnTo>
                  <a:pt x="1758" y="960"/>
                </a:lnTo>
                <a:lnTo>
                  <a:pt x="1696" y="924"/>
                </a:lnTo>
                <a:lnTo>
                  <a:pt x="1634" y="960"/>
                </a:lnTo>
                <a:lnTo>
                  <a:pt x="1632" y="1170"/>
                </a:lnTo>
                <a:lnTo>
                  <a:pt x="1500" y="1248"/>
                </a:lnTo>
                <a:lnTo>
                  <a:pt x="1324" y="1146"/>
                </a:lnTo>
                <a:lnTo>
                  <a:pt x="1324" y="992"/>
                </a:lnTo>
                <a:lnTo>
                  <a:pt x="1504" y="886"/>
                </a:lnTo>
                <a:lnTo>
                  <a:pt x="1504" y="814"/>
                </a:lnTo>
                <a:lnTo>
                  <a:pt x="1442" y="778"/>
                </a:lnTo>
                <a:lnTo>
                  <a:pt x="1324" y="848"/>
                </a:lnTo>
                <a:lnTo>
                  <a:pt x="1324" y="546"/>
                </a:lnTo>
                <a:lnTo>
                  <a:pt x="1438" y="478"/>
                </a:lnTo>
                <a:lnTo>
                  <a:pt x="1438" y="406"/>
                </a:lnTo>
                <a:lnTo>
                  <a:pt x="1376" y="370"/>
                </a:lnTo>
                <a:lnTo>
                  <a:pt x="1324" y="402"/>
                </a:lnTo>
                <a:lnTo>
                  <a:pt x="1324" y="36"/>
                </a:lnTo>
                <a:lnTo>
                  <a:pt x="1262" y="0"/>
                </a:lnTo>
                <a:lnTo>
                  <a:pt x="1200" y="36"/>
                </a:lnTo>
                <a:lnTo>
                  <a:pt x="1200" y="402"/>
                </a:lnTo>
                <a:lnTo>
                  <a:pt x="1146" y="370"/>
                </a:lnTo>
                <a:lnTo>
                  <a:pt x="1084" y="406"/>
                </a:lnTo>
                <a:lnTo>
                  <a:pt x="1084" y="478"/>
                </a:lnTo>
                <a:lnTo>
                  <a:pt x="1200" y="546"/>
                </a:lnTo>
                <a:lnTo>
                  <a:pt x="1200" y="848"/>
                </a:lnTo>
                <a:lnTo>
                  <a:pt x="1080" y="778"/>
                </a:lnTo>
                <a:lnTo>
                  <a:pt x="1018" y="814"/>
                </a:lnTo>
                <a:lnTo>
                  <a:pt x="1018" y="886"/>
                </a:lnTo>
                <a:lnTo>
                  <a:pt x="1200" y="992"/>
                </a:lnTo>
                <a:lnTo>
                  <a:pt x="1200" y="1146"/>
                </a:lnTo>
                <a:lnTo>
                  <a:pt x="1024" y="1248"/>
                </a:lnTo>
                <a:lnTo>
                  <a:pt x="890" y="1170"/>
                </a:lnTo>
                <a:lnTo>
                  <a:pt x="888" y="962"/>
                </a:lnTo>
                <a:lnTo>
                  <a:pt x="826" y="926"/>
                </a:lnTo>
                <a:lnTo>
                  <a:pt x="764" y="962"/>
                </a:lnTo>
                <a:lnTo>
                  <a:pt x="766" y="1098"/>
                </a:lnTo>
                <a:lnTo>
                  <a:pt x="504" y="946"/>
                </a:lnTo>
                <a:lnTo>
                  <a:pt x="502" y="814"/>
                </a:lnTo>
                <a:lnTo>
                  <a:pt x="440" y="778"/>
                </a:lnTo>
                <a:lnTo>
                  <a:pt x="378" y="814"/>
                </a:lnTo>
                <a:lnTo>
                  <a:pt x="380" y="874"/>
                </a:lnTo>
                <a:lnTo>
                  <a:pt x="62" y="692"/>
                </a:lnTo>
                <a:lnTo>
                  <a:pt x="0" y="728"/>
                </a:lnTo>
                <a:lnTo>
                  <a:pt x="0" y="800"/>
                </a:lnTo>
                <a:lnTo>
                  <a:pt x="318" y="982"/>
                </a:lnTo>
                <a:lnTo>
                  <a:pt x="262" y="1014"/>
                </a:lnTo>
                <a:lnTo>
                  <a:pt x="262" y="1086"/>
                </a:lnTo>
                <a:lnTo>
                  <a:pt x="324" y="1120"/>
                </a:lnTo>
                <a:lnTo>
                  <a:pt x="442" y="1054"/>
                </a:lnTo>
                <a:lnTo>
                  <a:pt x="704" y="1206"/>
                </a:lnTo>
                <a:lnTo>
                  <a:pt x="584" y="1274"/>
                </a:lnTo>
                <a:lnTo>
                  <a:pt x="584" y="1346"/>
                </a:lnTo>
                <a:lnTo>
                  <a:pt x="646" y="1382"/>
                </a:lnTo>
                <a:lnTo>
                  <a:pt x="828" y="1278"/>
                </a:lnTo>
                <a:lnTo>
                  <a:pt x="962" y="1354"/>
                </a:lnTo>
                <a:lnTo>
                  <a:pt x="962" y="1558"/>
                </a:lnTo>
                <a:lnTo>
                  <a:pt x="828" y="1634"/>
                </a:lnTo>
                <a:lnTo>
                  <a:pt x="646" y="1532"/>
                </a:lnTo>
                <a:lnTo>
                  <a:pt x="584" y="1568"/>
                </a:lnTo>
                <a:lnTo>
                  <a:pt x="584" y="1640"/>
                </a:lnTo>
                <a:lnTo>
                  <a:pt x="704" y="1706"/>
                </a:lnTo>
                <a:lnTo>
                  <a:pt x="442" y="1858"/>
                </a:lnTo>
                <a:lnTo>
                  <a:pt x="326" y="1792"/>
                </a:lnTo>
                <a:lnTo>
                  <a:pt x="264" y="1828"/>
                </a:lnTo>
                <a:lnTo>
                  <a:pt x="264" y="1900"/>
                </a:lnTo>
                <a:lnTo>
                  <a:pt x="318" y="1930"/>
                </a:lnTo>
                <a:lnTo>
                  <a:pt x="0" y="2112"/>
                </a:lnTo>
                <a:lnTo>
                  <a:pt x="0" y="2184"/>
                </a:lnTo>
                <a:lnTo>
                  <a:pt x="62" y="2220"/>
                </a:lnTo>
                <a:lnTo>
                  <a:pt x="380" y="2036"/>
                </a:lnTo>
                <a:lnTo>
                  <a:pt x="378" y="2100"/>
                </a:lnTo>
                <a:lnTo>
                  <a:pt x="440" y="2136"/>
                </a:lnTo>
                <a:lnTo>
                  <a:pt x="502" y="2100"/>
                </a:lnTo>
                <a:lnTo>
                  <a:pt x="504" y="1964"/>
                </a:lnTo>
                <a:lnTo>
                  <a:pt x="766" y="1814"/>
                </a:lnTo>
                <a:lnTo>
                  <a:pt x="766" y="1952"/>
                </a:lnTo>
                <a:lnTo>
                  <a:pt x="828" y="1988"/>
                </a:lnTo>
                <a:lnTo>
                  <a:pt x="890" y="1952"/>
                </a:lnTo>
                <a:lnTo>
                  <a:pt x="890" y="1742"/>
                </a:lnTo>
                <a:lnTo>
                  <a:pt x="1024" y="1664"/>
                </a:lnTo>
                <a:lnTo>
                  <a:pt x="1200" y="1766"/>
                </a:lnTo>
                <a:lnTo>
                  <a:pt x="1200" y="1920"/>
                </a:lnTo>
                <a:lnTo>
                  <a:pt x="1020" y="2026"/>
                </a:lnTo>
                <a:lnTo>
                  <a:pt x="1020" y="2098"/>
                </a:lnTo>
                <a:lnTo>
                  <a:pt x="1082" y="2134"/>
                </a:lnTo>
                <a:lnTo>
                  <a:pt x="1200" y="2064"/>
                </a:lnTo>
                <a:lnTo>
                  <a:pt x="1200" y="2366"/>
                </a:lnTo>
                <a:lnTo>
                  <a:pt x="1084" y="2434"/>
                </a:lnTo>
                <a:lnTo>
                  <a:pt x="1084" y="2506"/>
                </a:lnTo>
                <a:lnTo>
                  <a:pt x="1146" y="2542"/>
                </a:lnTo>
                <a:lnTo>
                  <a:pt x="1200" y="2510"/>
                </a:lnTo>
                <a:lnTo>
                  <a:pt x="1200" y="2876"/>
                </a:lnTo>
                <a:lnTo>
                  <a:pt x="1262" y="2912"/>
                </a:lnTo>
                <a:lnTo>
                  <a:pt x="1324" y="2876"/>
                </a:lnTo>
                <a:lnTo>
                  <a:pt x="1324" y="2510"/>
                </a:lnTo>
                <a:lnTo>
                  <a:pt x="1378" y="2542"/>
                </a:lnTo>
                <a:lnTo>
                  <a:pt x="1440" y="2506"/>
                </a:lnTo>
                <a:lnTo>
                  <a:pt x="1440" y="2434"/>
                </a:lnTo>
                <a:lnTo>
                  <a:pt x="1324" y="2366"/>
                </a:lnTo>
                <a:lnTo>
                  <a:pt x="1324" y="2064"/>
                </a:lnTo>
                <a:lnTo>
                  <a:pt x="1442" y="2134"/>
                </a:lnTo>
                <a:lnTo>
                  <a:pt x="1504" y="2098"/>
                </a:lnTo>
                <a:lnTo>
                  <a:pt x="1504" y="2026"/>
                </a:lnTo>
                <a:lnTo>
                  <a:pt x="1324" y="1920"/>
                </a:lnTo>
                <a:lnTo>
                  <a:pt x="1324" y="1766"/>
                </a:lnTo>
                <a:lnTo>
                  <a:pt x="1500" y="1664"/>
                </a:lnTo>
                <a:lnTo>
                  <a:pt x="1632" y="1742"/>
                </a:lnTo>
                <a:lnTo>
                  <a:pt x="1634" y="1950"/>
                </a:lnTo>
                <a:lnTo>
                  <a:pt x="1696" y="1986"/>
                </a:lnTo>
                <a:lnTo>
                  <a:pt x="1758" y="1950"/>
                </a:lnTo>
                <a:lnTo>
                  <a:pt x="1758" y="1814"/>
                </a:lnTo>
                <a:lnTo>
                  <a:pt x="2020" y="1966"/>
                </a:lnTo>
                <a:lnTo>
                  <a:pt x="2020" y="2098"/>
                </a:lnTo>
                <a:lnTo>
                  <a:pt x="2082" y="2134"/>
                </a:lnTo>
                <a:lnTo>
                  <a:pt x="2144" y="2098"/>
                </a:lnTo>
                <a:lnTo>
                  <a:pt x="2144" y="2038"/>
                </a:lnTo>
                <a:lnTo>
                  <a:pt x="2460" y="2220"/>
                </a:lnTo>
                <a:lnTo>
                  <a:pt x="2522" y="2184"/>
                </a:lnTo>
                <a:lnTo>
                  <a:pt x="2522" y="2112"/>
                </a:lnTo>
                <a:lnTo>
                  <a:pt x="2206" y="1930"/>
                </a:lnTo>
                <a:lnTo>
                  <a:pt x="2260" y="1898"/>
                </a:lnTo>
                <a:lnTo>
                  <a:pt x="2260" y="1828"/>
                </a:lnTo>
                <a:lnTo>
                  <a:pt x="2198" y="1792"/>
                </a:lnTo>
                <a:lnTo>
                  <a:pt x="2080" y="1858"/>
                </a:lnTo>
                <a:lnTo>
                  <a:pt x="1818" y="1706"/>
                </a:lnTo>
                <a:lnTo>
                  <a:pt x="1938" y="1638"/>
                </a:lnTo>
                <a:lnTo>
                  <a:pt x="1938" y="1566"/>
                </a:lnTo>
                <a:lnTo>
                  <a:pt x="1876" y="1530"/>
                </a:lnTo>
                <a:lnTo>
                  <a:pt x="1694" y="1634"/>
                </a:lnTo>
                <a:lnTo>
                  <a:pt x="1562" y="1558"/>
                </a:lnTo>
                <a:lnTo>
                  <a:pt x="1562" y="1354"/>
                </a:lnTo>
                <a:lnTo>
                  <a:pt x="1694" y="1278"/>
                </a:lnTo>
                <a:lnTo>
                  <a:pt x="1876" y="1380"/>
                </a:lnTo>
                <a:lnTo>
                  <a:pt x="1938" y="1344"/>
                </a:lnTo>
                <a:lnTo>
                  <a:pt x="1938" y="1272"/>
                </a:lnTo>
                <a:lnTo>
                  <a:pt x="1820" y="1206"/>
                </a:lnTo>
                <a:lnTo>
                  <a:pt x="2082" y="1054"/>
                </a:lnTo>
                <a:lnTo>
                  <a:pt x="2198" y="1120"/>
                </a:lnTo>
                <a:lnTo>
                  <a:pt x="2260" y="1084"/>
                </a:lnTo>
                <a:lnTo>
                  <a:pt x="2260" y="1012"/>
                </a:lnTo>
                <a:lnTo>
                  <a:pt x="2206" y="982"/>
                </a:lnTo>
                <a:lnTo>
                  <a:pt x="2522" y="800"/>
                </a:lnTo>
                <a:lnTo>
                  <a:pt x="2522" y="728"/>
                </a:lnTo>
                <a:lnTo>
                  <a:pt x="2522" y="728"/>
                </a:lnTo>
                <a:close/>
              </a:path>
            </a:pathLst>
          </a:custGeom>
          <a:solidFill>
            <a:srgbClr val="68C0E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45" name="Freeform 10">
            <a:extLst>
              <a:ext uri="{FF2B5EF4-FFF2-40B4-BE49-F238E27FC236}">
                <a16:creationId xmlns:a16="http://schemas.microsoft.com/office/drawing/2014/main" id="{E5887C0B-C67D-32F4-09C1-04667AD00113}"/>
              </a:ext>
            </a:extLst>
          </p:cNvPr>
          <p:cNvSpPr>
            <a:spLocks/>
          </p:cNvSpPr>
          <p:nvPr/>
        </p:nvSpPr>
        <p:spPr bwMode="auto">
          <a:xfrm>
            <a:off x="2027705" y="4645764"/>
            <a:ext cx="373970" cy="431799"/>
          </a:xfrm>
          <a:custGeom>
            <a:avLst/>
            <a:gdLst>
              <a:gd name="T0" fmla="*/ 2144 w 2522"/>
              <a:gd name="T1" fmla="*/ 876 h 2912"/>
              <a:gd name="T2" fmla="*/ 2020 w 2522"/>
              <a:gd name="T3" fmla="*/ 812 h 2912"/>
              <a:gd name="T4" fmla="*/ 1758 w 2522"/>
              <a:gd name="T5" fmla="*/ 960 h 2912"/>
              <a:gd name="T6" fmla="*/ 1632 w 2522"/>
              <a:gd name="T7" fmla="*/ 1170 h 2912"/>
              <a:gd name="T8" fmla="*/ 1324 w 2522"/>
              <a:gd name="T9" fmla="*/ 992 h 2912"/>
              <a:gd name="T10" fmla="*/ 1442 w 2522"/>
              <a:gd name="T11" fmla="*/ 778 h 2912"/>
              <a:gd name="T12" fmla="*/ 1438 w 2522"/>
              <a:gd name="T13" fmla="*/ 478 h 2912"/>
              <a:gd name="T14" fmla="*/ 1324 w 2522"/>
              <a:gd name="T15" fmla="*/ 402 h 2912"/>
              <a:gd name="T16" fmla="*/ 1200 w 2522"/>
              <a:gd name="T17" fmla="*/ 36 h 2912"/>
              <a:gd name="T18" fmla="*/ 1084 w 2522"/>
              <a:gd name="T19" fmla="*/ 406 h 2912"/>
              <a:gd name="T20" fmla="*/ 1200 w 2522"/>
              <a:gd name="T21" fmla="*/ 848 h 2912"/>
              <a:gd name="T22" fmla="*/ 1018 w 2522"/>
              <a:gd name="T23" fmla="*/ 886 h 2912"/>
              <a:gd name="T24" fmla="*/ 1024 w 2522"/>
              <a:gd name="T25" fmla="*/ 1248 h 2912"/>
              <a:gd name="T26" fmla="*/ 826 w 2522"/>
              <a:gd name="T27" fmla="*/ 926 h 2912"/>
              <a:gd name="T28" fmla="*/ 504 w 2522"/>
              <a:gd name="T29" fmla="*/ 946 h 2912"/>
              <a:gd name="T30" fmla="*/ 378 w 2522"/>
              <a:gd name="T31" fmla="*/ 814 h 2912"/>
              <a:gd name="T32" fmla="*/ 0 w 2522"/>
              <a:gd name="T33" fmla="*/ 728 h 2912"/>
              <a:gd name="T34" fmla="*/ 262 w 2522"/>
              <a:gd name="T35" fmla="*/ 1014 h 2912"/>
              <a:gd name="T36" fmla="*/ 442 w 2522"/>
              <a:gd name="T37" fmla="*/ 1054 h 2912"/>
              <a:gd name="T38" fmla="*/ 584 w 2522"/>
              <a:gd name="T39" fmla="*/ 1346 h 2912"/>
              <a:gd name="T40" fmla="*/ 962 w 2522"/>
              <a:gd name="T41" fmla="*/ 1354 h 2912"/>
              <a:gd name="T42" fmla="*/ 646 w 2522"/>
              <a:gd name="T43" fmla="*/ 1532 h 2912"/>
              <a:gd name="T44" fmla="*/ 704 w 2522"/>
              <a:gd name="T45" fmla="*/ 1706 h 2912"/>
              <a:gd name="T46" fmla="*/ 264 w 2522"/>
              <a:gd name="T47" fmla="*/ 1828 h 2912"/>
              <a:gd name="T48" fmla="*/ 0 w 2522"/>
              <a:gd name="T49" fmla="*/ 2112 h 2912"/>
              <a:gd name="T50" fmla="*/ 380 w 2522"/>
              <a:gd name="T51" fmla="*/ 2036 h 2912"/>
              <a:gd name="T52" fmla="*/ 502 w 2522"/>
              <a:gd name="T53" fmla="*/ 2100 h 2912"/>
              <a:gd name="T54" fmla="*/ 766 w 2522"/>
              <a:gd name="T55" fmla="*/ 1952 h 2912"/>
              <a:gd name="T56" fmla="*/ 890 w 2522"/>
              <a:gd name="T57" fmla="*/ 1742 h 2912"/>
              <a:gd name="T58" fmla="*/ 1200 w 2522"/>
              <a:gd name="T59" fmla="*/ 1920 h 2912"/>
              <a:gd name="T60" fmla="*/ 1082 w 2522"/>
              <a:gd name="T61" fmla="*/ 2134 h 2912"/>
              <a:gd name="T62" fmla="*/ 1084 w 2522"/>
              <a:gd name="T63" fmla="*/ 2434 h 2912"/>
              <a:gd name="T64" fmla="*/ 1200 w 2522"/>
              <a:gd name="T65" fmla="*/ 2510 h 2912"/>
              <a:gd name="T66" fmla="*/ 1324 w 2522"/>
              <a:gd name="T67" fmla="*/ 2876 h 2912"/>
              <a:gd name="T68" fmla="*/ 1440 w 2522"/>
              <a:gd name="T69" fmla="*/ 2506 h 2912"/>
              <a:gd name="T70" fmla="*/ 1324 w 2522"/>
              <a:gd name="T71" fmla="*/ 2064 h 2912"/>
              <a:gd name="T72" fmla="*/ 1504 w 2522"/>
              <a:gd name="T73" fmla="*/ 2026 h 2912"/>
              <a:gd name="T74" fmla="*/ 1500 w 2522"/>
              <a:gd name="T75" fmla="*/ 1664 h 2912"/>
              <a:gd name="T76" fmla="*/ 1696 w 2522"/>
              <a:gd name="T77" fmla="*/ 1986 h 2912"/>
              <a:gd name="T78" fmla="*/ 2020 w 2522"/>
              <a:gd name="T79" fmla="*/ 1966 h 2912"/>
              <a:gd name="T80" fmla="*/ 2144 w 2522"/>
              <a:gd name="T81" fmla="*/ 2098 h 2912"/>
              <a:gd name="T82" fmla="*/ 2522 w 2522"/>
              <a:gd name="T83" fmla="*/ 2184 h 2912"/>
              <a:gd name="T84" fmla="*/ 2260 w 2522"/>
              <a:gd name="T85" fmla="*/ 1898 h 2912"/>
              <a:gd name="T86" fmla="*/ 2080 w 2522"/>
              <a:gd name="T87" fmla="*/ 1858 h 2912"/>
              <a:gd name="T88" fmla="*/ 1938 w 2522"/>
              <a:gd name="T89" fmla="*/ 1566 h 2912"/>
              <a:gd name="T90" fmla="*/ 1562 w 2522"/>
              <a:gd name="T91" fmla="*/ 1558 h 2912"/>
              <a:gd name="T92" fmla="*/ 1876 w 2522"/>
              <a:gd name="T93" fmla="*/ 1380 h 2912"/>
              <a:gd name="T94" fmla="*/ 1820 w 2522"/>
              <a:gd name="T95" fmla="*/ 1206 h 2912"/>
              <a:gd name="T96" fmla="*/ 2260 w 2522"/>
              <a:gd name="T97" fmla="*/ 1084 h 2912"/>
              <a:gd name="T98" fmla="*/ 2522 w 2522"/>
              <a:gd name="T99" fmla="*/ 800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2912">
                <a:moveTo>
                  <a:pt x="2522" y="728"/>
                </a:moveTo>
                <a:lnTo>
                  <a:pt x="2460" y="692"/>
                </a:lnTo>
                <a:lnTo>
                  <a:pt x="2144" y="876"/>
                </a:lnTo>
                <a:lnTo>
                  <a:pt x="2144" y="812"/>
                </a:lnTo>
                <a:lnTo>
                  <a:pt x="2082" y="776"/>
                </a:lnTo>
                <a:lnTo>
                  <a:pt x="2020" y="812"/>
                </a:lnTo>
                <a:lnTo>
                  <a:pt x="2018" y="948"/>
                </a:lnTo>
                <a:lnTo>
                  <a:pt x="1756" y="1098"/>
                </a:lnTo>
                <a:lnTo>
                  <a:pt x="1758" y="960"/>
                </a:lnTo>
                <a:lnTo>
                  <a:pt x="1696" y="924"/>
                </a:lnTo>
                <a:lnTo>
                  <a:pt x="1634" y="960"/>
                </a:lnTo>
                <a:lnTo>
                  <a:pt x="1632" y="1170"/>
                </a:lnTo>
                <a:lnTo>
                  <a:pt x="1500" y="1248"/>
                </a:lnTo>
                <a:lnTo>
                  <a:pt x="1324" y="1146"/>
                </a:lnTo>
                <a:lnTo>
                  <a:pt x="1324" y="992"/>
                </a:lnTo>
                <a:lnTo>
                  <a:pt x="1504" y="886"/>
                </a:lnTo>
                <a:lnTo>
                  <a:pt x="1504" y="814"/>
                </a:lnTo>
                <a:lnTo>
                  <a:pt x="1442" y="778"/>
                </a:lnTo>
                <a:lnTo>
                  <a:pt x="1324" y="848"/>
                </a:lnTo>
                <a:lnTo>
                  <a:pt x="1324" y="546"/>
                </a:lnTo>
                <a:lnTo>
                  <a:pt x="1438" y="478"/>
                </a:lnTo>
                <a:lnTo>
                  <a:pt x="1438" y="406"/>
                </a:lnTo>
                <a:lnTo>
                  <a:pt x="1376" y="370"/>
                </a:lnTo>
                <a:lnTo>
                  <a:pt x="1324" y="402"/>
                </a:lnTo>
                <a:lnTo>
                  <a:pt x="1324" y="36"/>
                </a:lnTo>
                <a:lnTo>
                  <a:pt x="1262" y="0"/>
                </a:lnTo>
                <a:lnTo>
                  <a:pt x="1200" y="36"/>
                </a:lnTo>
                <a:lnTo>
                  <a:pt x="1200" y="402"/>
                </a:lnTo>
                <a:lnTo>
                  <a:pt x="1146" y="370"/>
                </a:lnTo>
                <a:lnTo>
                  <a:pt x="1084" y="406"/>
                </a:lnTo>
                <a:lnTo>
                  <a:pt x="1084" y="478"/>
                </a:lnTo>
                <a:lnTo>
                  <a:pt x="1200" y="546"/>
                </a:lnTo>
                <a:lnTo>
                  <a:pt x="1200" y="848"/>
                </a:lnTo>
                <a:lnTo>
                  <a:pt x="1080" y="778"/>
                </a:lnTo>
                <a:lnTo>
                  <a:pt x="1018" y="814"/>
                </a:lnTo>
                <a:lnTo>
                  <a:pt x="1018" y="886"/>
                </a:lnTo>
                <a:lnTo>
                  <a:pt x="1200" y="992"/>
                </a:lnTo>
                <a:lnTo>
                  <a:pt x="1200" y="1146"/>
                </a:lnTo>
                <a:lnTo>
                  <a:pt x="1024" y="1248"/>
                </a:lnTo>
                <a:lnTo>
                  <a:pt x="890" y="1170"/>
                </a:lnTo>
                <a:lnTo>
                  <a:pt x="888" y="962"/>
                </a:lnTo>
                <a:lnTo>
                  <a:pt x="826" y="926"/>
                </a:lnTo>
                <a:lnTo>
                  <a:pt x="764" y="962"/>
                </a:lnTo>
                <a:lnTo>
                  <a:pt x="766" y="1098"/>
                </a:lnTo>
                <a:lnTo>
                  <a:pt x="504" y="946"/>
                </a:lnTo>
                <a:lnTo>
                  <a:pt x="502" y="814"/>
                </a:lnTo>
                <a:lnTo>
                  <a:pt x="440" y="778"/>
                </a:lnTo>
                <a:lnTo>
                  <a:pt x="378" y="814"/>
                </a:lnTo>
                <a:lnTo>
                  <a:pt x="380" y="874"/>
                </a:lnTo>
                <a:lnTo>
                  <a:pt x="62" y="692"/>
                </a:lnTo>
                <a:lnTo>
                  <a:pt x="0" y="728"/>
                </a:lnTo>
                <a:lnTo>
                  <a:pt x="0" y="800"/>
                </a:lnTo>
                <a:lnTo>
                  <a:pt x="318" y="982"/>
                </a:lnTo>
                <a:lnTo>
                  <a:pt x="262" y="1014"/>
                </a:lnTo>
                <a:lnTo>
                  <a:pt x="262" y="1086"/>
                </a:lnTo>
                <a:lnTo>
                  <a:pt x="324" y="1120"/>
                </a:lnTo>
                <a:lnTo>
                  <a:pt x="442" y="1054"/>
                </a:lnTo>
                <a:lnTo>
                  <a:pt x="704" y="1206"/>
                </a:lnTo>
                <a:lnTo>
                  <a:pt x="584" y="1274"/>
                </a:lnTo>
                <a:lnTo>
                  <a:pt x="584" y="1346"/>
                </a:lnTo>
                <a:lnTo>
                  <a:pt x="646" y="1382"/>
                </a:lnTo>
                <a:lnTo>
                  <a:pt x="828" y="1278"/>
                </a:lnTo>
                <a:lnTo>
                  <a:pt x="962" y="1354"/>
                </a:lnTo>
                <a:lnTo>
                  <a:pt x="962" y="1558"/>
                </a:lnTo>
                <a:lnTo>
                  <a:pt x="828" y="1634"/>
                </a:lnTo>
                <a:lnTo>
                  <a:pt x="646" y="1532"/>
                </a:lnTo>
                <a:lnTo>
                  <a:pt x="584" y="1568"/>
                </a:lnTo>
                <a:lnTo>
                  <a:pt x="584" y="1640"/>
                </a:lnTo>
                <a:lnTo>
                  <a:pt x="704" y="1706"/>
                </a:lnTo>
                <a:lnTo>
                  <a:pt x="442" y="1858"/>
                </a:lnTo>
                <a:lnTo>
                  <a:pt x="326" y="1792"/>
                </a:lnTo>
                <a:lnTo>
                  <a:pt x="264" y="1828"/>
                </a:lnTo>
                <a:lnTo>
                  <a:pt x="264" y="1900"/>
                </a:lnTo>
                <a:lnTo>
                  <a:pt x="318" y="1930"/>
                </a:lnTo>
                <a:lnTo>
                  <a:pt x="0" y="2112"/>
                </a:lnTo>
                <a:lnTo>
                  <a:pt x="0" y="2184"/>
                </a:lnTo>
                <a:lnTo>
                  <a:pt x="62" y="2220"/>
                </a:lnTo>
                <a:lnTo>
                  <a:pt x="380" y="2036"/>
                </a:lnTo>
                <a:lnTo>
                  <a:pt x="378" y="2100"/>
                </a:lnTo>
                <a:lnTo>
                  <a:pt x="440" y="2136"/>
                </a:lnTo>
                <a:lnTo>
                  <a:pt x="502" y="2100"/>
                </a:lnTo>
                <a:lnTo>
                  <a:pt x="504" y="1964"/>
                </a:lnTo>
                <a:lnTo>
                  <a:pt x="766" y="1814"/>
                </a:lnTo>
                <a:lnTo>
                  <a:pt x="766" y="1952"/>
                </a:lnTo>
                <a:lnTo>
                  <a:pt x="828" y="1988"/>
                </a:lnTo>
                <a:lnTo>
                  <a:pt x="890" y="1952"/>
                </a:lnTo>
                <a:lnTo>
                  <a:pt x="890" y="1742"/>
                </a:lnTo>
                <a:lnTo>
                  <a:pt x="1024" y="1664"/>
                </a:lnTo>
                <a:lnTo>
                  <a:pt x="1200" y="1766"/>
                </a:lnTo>
                <a:lnTo>
                  <a:pt x="1200" y="1920"/>
                </a:lnTo>
                <a:lnTo>
                  <a:pt x="1020" y="2026"/>
                </a:lnTo>
                <a:lnTo>
                  <a:pt x="1020" y="2098"/>
                </a:lnTo>
                <a:lnTo>
                  <a:pt x="1082" y="2134"/>
                </a:lnTo>
                <a:lnTo>
                  <a:pt x="1200" y="2064"/>
                </a:lnTo>
                <a:lnTo>
                  <a:pt x="1200" y="2366"/>
                </a:lnTo>
                <a:lnTo>
                  <a:pt x="1084" y="2434"/>
                </a:lnTo>
                <a:lnTo>
                  <a:pt x="1084" y="2506"/>
                </a:lnTo>
                <a:lnTo>
                  <a:pt x="1146" y="2542"/>
                </a:lnTo>
                <a:lnTo>
                  <a:pt x="1200" y="2510"/>
                </a:lnTo>
                <a:lnTo>
                  <a:pt x="1200" y="2876"/>
                </a:lnTo>
                <a:lnTo>
                  <a:pt x="1262" y="2912"/>
                </a:lnTo>
                <a:lnTo>
                  <a:pt x="1324" y="2876"/>
                </a:lnTo>
                <a:lnTo>
                  <a:pt x="1324" y="2510"/>
                </a:lnTo>
                <a:lnTo>
                  <a:pt x="1378" y="2542"/>
                </a:lnTo>
                <a:lnTo>
                  <a:pt x="1440" y="2506"/>
                </a:lnTo>
                <a:lnTo>
                  <a:pt x="1440" y="2434"/>
                </a:lnTo>
                <a:lnTo>
                  <a:pt x="1324" y="2366"/>
                </a:lnTo>
                <a:lnTo>
                  <a:pt x="1324" y="2064"/>
                </a:lnTo>
                <a:lnTo>
                  <a:pt x="1442" y="2134"/>
                </a:lnTo>
                <a:lnTo>
                  <a:pt x="1504" y="2098"/>
                </a:lnTo>
                <a:lnTo>
                  <a:pt x="1504" y="2026"/>
                </a:lnTo>
                <a:lnTo>
                  <a:pt x="1324" y="1920"/>
                </a:lnTo>
                <a:lnTo>
                  <a:pt x="1324" y="1766"/>
                </a:lnTo>
                <a:lnTo>
                  <a:pt x="1500" y="1664"/>
                </a:lnTo>
                <a:lnTo>
                  <a:pt x="1632" y="1742"/>
                </a:lnTo>
                <a:lnTo>
                  <a:pt x="1634" y="1950"/>
                </a:lnTo>
                <a:lnTo>
                  <a:pt x="1696" y="1986"/>
                </a:lnTo>
                <a:lnTo>
                  <a:pt x="1758" y="1950"/>
                </a:lnTo>
                <a:lnTo>
                  <a:pt x="1758" y="1814"/>
                </a:lnTo>
                <a:lnTo>
                  <a:pt x="2020" y="1966"/>
                </a:lnTo>
                <a:lnTo>
                  <a:pt x="2020" y="2098"/>
                </a:lnTo>
                <a:lnTo>
                  <a:pt x="2082" y="2134"/>
                </a:lnTo>
                <a:lnTo>
                  <a:pt x="2144" y="2098"/>
                </a:lnTo>
                <a:lnTo>
                  <a:pt x="2144" y="2038"/>
                </a:lnTo>
                <a:lnTo>
                  <a:pt x="2460" y="2220"/>
                </a:lnTo>
                <a:lnTo>
                  <a:pt x="2522" y="2184"/>
                </a:lnTo>
                <a:lnTo>
                  <a:pt x="2522" y="2112"/>
                </a:lnTo>
                <a:lnTo>
                  <a:pt x="2206" y="1930"/>
                </a:lnTo>
                <a:lnTo>
                  <a:pt x="2260" y="1898"/>
                </a:lnTo>
                <a:lnTo>
                  <a:pt x="2260" y="1828"/>
                </a:lnTo>
                <a:lnTo>
                  <a:pt x="2198" y="1792"/>
                </a:lnTo>
                <a:lnTo>
                  <a:pt x="2080" y="1858"/>
                </a:lnTo>
                <a:lnTo>
                  <a:pt x="1818" y="1706"/>
                </a:lnTo>
                <a:lnTo>
                  <a:pt x="1938" y="1638"/>
                </a:lnTo>
                <a:lnTo>
                  <a:pt x="1938" y="1566"/>
                </a:lnTo>
                <a:lnTo>
                  <a:pt x="1876" y="1530"/>
                </a:lnTo>
                <a:lnTo>
                  <a:pt x="1694" y="1634"/>
                </a:lnTo>
                <a:lnTo>
                  <a:pt x="1562" y="1558"/>
                </a:lnTo>
                <a:lnTo>
                  <a:pt x="1562" y="1354"/>
                </a:lnTo>
                <a:lnTo>
                  <a:pt x="1694" y="1278"/>
                </a:lnTo>
                <a:lnTo>
                  <a:pt x="1876" y="1380"/>
                </a:lnTo>
                <a:lnTo>
                  <a:pt x="1938" y="1344"/>
                </a:lnTo>
                <a:lnTo>
                  <a:pt x="1938" y="1272"/>
                </a:lnTo>
                <a:lnTo>
                  <a:pt x="1820" y="1206"/>
                </a:lnTo>
                <a:lnTo>
                  <a:pt x="2082" y="1054"/>
                </a:lnTo>
                <a:lnTo>
                  <a:pt x="2198" y="1120"/>
                </a:lnTo>
                <a:lnTo>
                  <a:pt x="2260" y="1084"/>
                </a:lnTo>
                <a:lnTo>
                  <a:pt x="2260" y="1012"/>
                </a:lnTo>
                <a:lnTo>
                  <a:pt x="2206" y="982"/>
                </a:lnTo>
                <a:lnTo>
                  <a:pt x="2522" y="800"/>
                </a:lnTo>
                <a:lnTo>
                  <a:pt x="2522" y="728"/>
                </a:lnTo>
                <a:lnTo>
                  <a:pt x="2522" y="728"/>
                </a:lnTo>
                <a:close/>
              </a:path>
            </a:pathLst>
          </a:custGeom>
          <a:solidFill>
            <a:srgbClr val="68C0E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6493EC3-AC29-9119-7301-5FEC99505EB4}"/>
              </a:ext>
            </a:extLst>
          </p:cNvPr>
          <p:cNvSpPr/>
          <p:nvPr/>
        </p:nvSpPr>
        <p:spPr bwMode="auto">
          <a:xfrm>
            <a:off x="6048115" y="3512541"/>
            <a:ext cx="4781692" cy="2278520"/>
          </a:xfrm>
          <a:prstGeom prst="roundRect">
            <a:avLst>
              <a:gd name="adj" fmla="val 0"/>
            </a:avLst>
          </a:prstGeom>
          <a:solidFill>
            <a:schemeClr val="tx1">
              <a:alpha val="20000"/>
            </a:schemeClr>
          </a:solidFill>
          <a:ln w="12700">
            <a:solidFill>
              <a:schemeClr val="bg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 dirty="0">
              <a:solidFill>
                <a:schemeClr val="bg1"/>
              </a:solidFill>
              <a:latin typeface="Quicksan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C656FE-D228-0FE7-04D7-95F89687495B}"/>
              </a:ext>
            </a:extLst>
          </p:cNvPr>
          <p:cNvSpPr/>
          <p:nvPr/>
        </p:nvSpPr>
        <p:spPr bwMode="auto">
          <a:xfrm>
            <a:off x="7493332" y="3512541"/>
            <a:ext cx="23736" cy="2278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000" dirty="0">
              <a:latin typeface="Quicksand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C4DAC8-6F0B-9552-5BC0-49857C04339D}"/>
              </a:ext>
            </a:extLst>
          </p:cNvPr>
          <p:cNvSpPr txBox="1"/>
          <p:nvPr/>
        </p:nvSpPr>
        <p:spPr>
          <a:xfrm>
            <a:off x="7551988" y="4638255"/>
            <a:ext cx="3359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Quicksand Medium" pitchFamily="2" charset="0"/>
              </a:rPr>
              <a:t>Weather data is fetched in real time using API.</a:t>
            </a:r>
            <a:endParaRPr lang="en-US" dirty="0">
              <a:solidFill>
                <a:schemeClr val="bg1"/>
              </a:solidFill>
              <a:latin typeface="Quicksand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B66FD-8A4D-B71C-46F5-E8284C49B76A}"/>
              </a:ext>
            </a:extLst>
          </p:cNvPr>
          <p:cNvSpPr txBox="1"/>
          <p:nvPr/>
        </p:nvSpPr>
        <p:spPr>
          <a:xfrm>
            <a:off x="7551991" y="3737889"/>
            <a:ext cx="28760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Quicksand" pitchFamily="2" charset="0"/>
              </a:rPr>
              <a:t>Performance Analysis</a:t>
            </a:r>
            <a:endParaRPr lang="en-US" sz="2400" b="1" dirty="0">
              <a:solidFill>
                <a:schemeClr val="bg1"/>
              </a:solidFill>
              <a:latin typeface="Quicksand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FC49ED6-6515-6C86-2C42-7B6DB2722518}"/>
              </a:ext>
            </a:extLst>
          </p:cNvPr>
          <p:cNvGrpSpPr/>
          <p:nvPr/>
        </p:nvGrpSpPr>
        <p:grpSpPr>
          <a:xfrm>
            <a:off x="6225761" y="4185929"/>
            <a:ext cx="1089926" cy="521572"/>
            <a:chOff x="2038350" y="1787525"/>
            <a:chExt cx="1479552" cy="708025"/>
          </a:xfrm>
        </p:grpSpPr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EE90A6F3-2639-4A55-7C62-8F867EFE7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350" y="1787525"/>
              <a:ext cx="1479550" cy="708025"/>
            </a:xfrm>
            <a:custGeom>
              <a:avLst/>
              <a:gdLst>
                <a:gd name="T0" fmla="*/ 548 w 932"/>
                <a:gd name="T1" fmla="*/ 4 h 446"/>
                <a:gd name="T2" fmla="*/ 614 w 932"/>
                <a:gd name="T3" fmla="*/ 20 h 446"/>
                <a:gd name="T4" fmla="*/ 674 w 932"/>
                <a:gd name="T5" fmla="*/ 46 h 446"/>
                <a:gd name="T6" fmla="*/ 714 w 932"/>
                <a:gd name="T7" fmla="*/ 50 h 446"/>
                <a:gd name="T8" fmla="*/ 790 w 932"/>
                <a:gd name="T9" fmla="*/ 42 h 446"/>
                <a:gd name="T10" fmla="*/ 848 w 932"/>
                <a:gd name="T11" fmla="*/ 58 h 446"/>
                <a:gd name="T12" fmla="*/ 904 w 932"/>
                <a:gd name="T13" fmla="*/ 96 h 446"/>
                <a:gd name="T14" fmla="*/ 924 w 932"/>
                <a:gd name="T15" fmla="*/ 126 h 446"/>
                <a:gd name="T16" fmla="*/ 932 w 932"/>
                <a:gd name="T17" fmla="*/ 160 h 446"/>
                <a:gd name="T18" fmla="*/ 930 w 932"/>
                <a:gd name="T19" fmla="*/ 182 h 446"/>
                <a:gd name="T20" fmla="*/ 906 w 932"/>
                <a:gd name="T21" fmla="*/ 226 h 446"/>
                <a:gd name="T22" fmla="*/ 848 w 932"/>
                <a:gd name="T23" fmla="*/ 262 h 446"/>
                <a:gd name="T24" fmla="*/ 798 w 932"/>
                <a:gd name="T25" fmla="*/ 272 h 446"/>
                <a:gd name="T26" fmla="*/ 772 w 932"/>
                <a:gd name="T27" fmla="*/ 330 h 446"/>
                <a:gd name="T28" fmla="*/ 728 w 932"/>
                <a:gd name="T29" fmla="*/ 380 h 446"/>
                <a:gd name="T30" fmla="*/ 666 w 932"/>
                <a:gd name="T31" fmla="*/ 416 h 446"/>
                <a:gd name="T32" fmla="*/ 592 w 932"/>
                <a:gd name="T33" fmla="*/ 438 h 446"/>
                <a:gd name="T34" fmla="*/ 510 w 932"/>
                <a:gd name="T35" fmla="*/ 446 h 446"/>
                <a:gd name="T36" fmla="*/ 456 w 932"/>
                <a:gd name="T37" fmla="*/ 440 h 446"/>
                <a:gd name="T38" fmla="*/ 388 w 932"/>
                <a:gd name="T39" fmla="*/ 424 h 446"/>
                <a:gd name="T40" fmla="*/ 328 w 932"/>
                <a:gd name="T41" fmla="*/ 396 h 446"/>
                <a:gd name="T42" fmla="*/ 294 w 932"/>
                <a:gd name="T43" fmla="*/ 390 h 446"/>
                <a:gd name="T44" fmla="*/ 246 w 932"/>
                <a:gd name="T45" fmla="*/ 396 h 446"/>
                <a:gd name="T46" fmla="*/ 192 w 932"/>
                <a:gd name="T47" fmla="*/ 386 h 446"/>
                <a:gd name="T48" fmla="*/ 152 w 932"/>
                <a:gd name="T49" fmla="*/ 368 h 446"/>
                <a:gd name="T50" fmla="*/ 102 w 932"/>
                <a:gd name="T51" fmla="*/ 326 h 446"/>
                <a:gd name="T52" fmla="*/ 78 w 932"/>
                <a:gd name="T53" fmla="*/ 324 h 446"/>
                <a:gd name="T54" fmla="*/ 52 w 932"/>
                <a:gd name="T55" fmla="*/ 318 h 446"/>
                <a:gd name="T56" fmla="*/ 16 w 932"/>
                <a:gd name="T57" fmla="*/ 290 h 446"/>
                <a:gd name="T58" fmla="*/ 0 w 932"/>
                <a:gd name="T59" fmla="*/ 256 h 446"/>
                <a:gd name="T60" fmla="*/ 2 w 932"/>
                <a:gd name="T61" fmla="*/ 232 h 446"/>
                <a:gd name="T62" fmla="*/ 24 w 932"/>
                <a:gd name="T63" fmla="*/ 210 h 446"/>
                <a:gd name="T64" fmla="*/ 58 w 932"/>
                <a:gd name="T65" fmla="*/ 202 h 446"/>
                <a:gd name="T66" fmla="*/ 84 w 932"/>
                <a:gd name="T67" fmla="*/ 204 h 446"/>
                <a:gd name="T68" fmla="*/ 120 w 932"/>
                <a:gd name="T69" fmla="*/ 170 h 446"/>
                <a:gd name="T70" fmla="*/ 172 w 932"/>
                <a:gd name="T71" fmla="*/ 154 h 446"/>
                <a:gd name="T72" fmla="*/ 212 w 932"/>
                <a:gd name="T73" fmla="*/ 156 h 446"/>
                <a:gd name="T74" fmla="*/ 242 w 932"/>
                <a:gd name="T75" fmla="*/ 102 h 446"/>
                <a:gd name="T76" fmla="*/ 288 w 932"/>
                <a:gd name="T77" fmla="*/ 58 h 446"/>
                <a:gd name="T78" fmla="*/ 348 w 932"/>
                <a:gd name="T79" fmla="*/ 24 h 446"/>
                <a:gd name="T80" fmla="*/ 418 w 932"/>
                <a:gd name="T81" fmla="*/ 4 h 446"/>
                <a:gd name="T82" fmla="*/ 498 w 932"/>
                <a:gd name="T83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32" h="446">
                  <a:moveTo>
                    <a:pt x="524" y="0"/>
                  </a:moveTo>
                  <a:lnTo>
                    <a:pt x="524" y="0"/>
                  </a:lnTo>
                  <a:lnTo>
                    <a:pt x="548" y="4"/>
                  </a:lnTo>
                  <a:lnTo>
                    <a:pt x="572" y="8"/>
                  </a:lnTo>
                  <a:lnTo>
                    <a:pt x="594" y="14"/>
                  </a:lnTo>
                  <a:lnTo>
                    <a:pt x="614" y="20"/>
                  </a:lnTo>
                  <a:lnTo>
                    <a:pt x="636" y="28"/>
                  </a:lnTo>
                  <a:lnTo>
                    <a:pt x="656" y="38"/>
                  </a:lnTo>
                  <a:lnTo>
                    <a:pt x="674" y="46"/>
                  </a:lnTo>
                  <a:lnTo>
                    <a:pt x="692" y="58"/>
                  </a:lnTo>
                  <a:lnTo>
                    <a:pt x="692" y="58"/>
                  </a:lnTo>
                  <a:lnTo>
                    <a:pt x="714" y="50"/>
                  </a:lnTo>
                  <a:lnTo>
                    <a:pt x="738" y="44"/>
                  </a:lnTo>
                  <a:lnTo>
                    <a:pt x="762" y="42"/>
                  </a:lnTo>
                  <a:lnTo>
                    <a:pt x="790" y="42"/>
                  </a:lnTo>
                  <a:lnTo>
                    <a:pt x="790" y="42"/>
                  </a:lnTo>
                  <a:lnTo>
                    <a:pt x="820" y="48"/>
                  </a:lnTo>
                  <a:lnTo>
                    <a:pt x="848" y="58"/>
                  </a:lnTo>
                  <a:lnTo>
                    <a:pt x="874" y="70"/>
                  </a:lnTo>
                  <a:lnTo>
                    <a:pt x="896" y="86"/>
                  </a:lnTo>
                  <a:lnTo>
                    <a:pt x="904" y="96"/>
                  </a:lnTo>
                  <a:lnTo>
                    <a:pt x="912" y="106"/>
                  </a:lnTo>
                  <a:lnTo>
                    <a:pt x="920" y="116"/>
                  </a:lnTo>
                  <a:lnTo>
                    <a:pt x="924" y="126"/>
                  </a:lnTo>
                  <a:lnTo>
                    <a:pt x="928" y="138"/>
                  </a:lnTo>
                  <a:lnTo>
                    <a:pt x="932" y="148"/>
                  </a:lnTo>
                  <a:lnTo>
                    <a:pt x="932" y="160"/>
                  </a:lnTo>
                  <a:lnTo>
                    <a:pt x="932" y="172"/>
                  </a:lnTo>
                  <a:lnTo>
                    <a:pt x="932" y="172"/>
                  </a:lnTo>
                  <a:lnTo>
                    <a:pt x="930" y="182"/>
                  </a:lnTo>
                  <a:lnTo>
                    <a:pt x="928" y="192"/>
                  </a:lnTo>
                  <a:lnTo>
                    <a:pt x="918" y="210"/>
                  </a:lnTo>
                  <a:lnTo>
                    <a:pt x="906" y="226"/>
                  </a:lnTo>
                  <a:lnTo>
                    <a:pt x="890" y="242"/>
                  </a:lnTo>
                  <a:lnTo>
                    <a:pt x="870" y="254"/>
                  </a:lnTo>
                  <a:lnTo>
                    <a:pt x="848" y="262"/>
                  </a:lnTo>
                  <a:lnTo>
                    <a:pt x="824" y="268"/>
                  </a:lnTo>
                  <a:lnTo>
                    <a:pt x="798" y="272"/>
                  </a:lnTo>
                  <a:lnTo>
                    <a:pt x="798" y="272"/>
                  </a:lnTo>
                  <a:lnTo>
                    <a:pt x="792" y="292"/>
                  </a:lnTo>
                  <a:lnTo>
                    <a:pt x="784" y="312"/>
                  </a:lnTo>
                  <a:lnTo>
                    <a:pt x="772" y="330"/>
                  </a:lnTo>
                  <a:lnTo>
                    <a:pt x="760" y="348"/>
                  </a:lnTo>
                  <a:lnTo>
                    <a:pt x="744" y="364"/>
                  </a:lnTo>
                  <a:lnTo>
                    <a:pt x="728" y="380"/>
                  </a:lnTo>
                  <a:lnTo>
                    <a:pt x="708" y="394"/>
                  </a:lnTo>
                  <a:lnTo>
                    <a:pt x="688" y="406"/>
                  </a:lnTo>
                  <a:lnTo>
                    <a:pt x="666" y="416"/>
                  </a:lnTo>
                  <a:lnTo>
                    <a:pt x="642" y="426"/>
                  </a:lnTo>
                  <a:lnTo>
                    <a:pt x="618" y="434"/>
                  </a:lnTo>
                  <a:lnTo>
                    <a:pt x="592" y="438"/>
                  </a:lnTo>
                  <a:lnTo>
                    <a:pt x="566" y="444"/>
                  </a:lnTo>
                  <a:lnTo>
                    <a:pt x="538" y="446"/>
                  </a:lnTo>
                  <a:lnTo>
                    <a:pt x="510" y="446"/>
                  </a:lnTo>
                  <a:lnTo>
                    <a:pt x="480" y="444"/>
                  </a:lnTo>
                  <a:lnTo>
                    <a:pt x="480" y="444"/>
                  </a:lnTo>
                  <a:lnTo>
                    <a:pt x="456" y="440"/>
                  </a:lnTo>
                  <a:lnTo>
                    <a:pt x="432" y="436"/>
                  </a:lnTo>
                  <a:lnTo>
                    <a:pt x="410" y="430"/>
                  </a:lnTo>
                  <a:lnTo>
                    <a:pt x="388" y="424"/>
                  </a:lnTo>
                  <a:lnTo>
                    <a:pt x="366" y="414"/>
                  </a:lnTo>
                  <a:lnTo>
                    <a:pt x="346" y="406"/>
                  </a:lnTo>
                  <a:lnTo>
                    <a:pt x="328" y="396"/>
                  </a:lnTo>
                  <a:lnTo>
                    <a:pt x="310" y="384"/>
                  </a:lnTo>
                  <a:lnTo>
                    <a:pt x="310" y="384"/>
                  </a:lnTo>
                  <a:lnTo>
                    <a:pt x="294" y="390"/>
                  </a:lnTo>
                  <a:lnTo>
                    <a:pt x="280" y="392"/>
                  </a:lnTo>
                  <a:lnTo>
                    <a:pt x="262" y="394"/>
                  </a:lnTo>
                  <a:lnTo>
                    <a:pt x="246" y="396"/>
                  </a:lnTo>
                  <a:lnTo>
                    <a:pt x="228" y="394"/>
                  </a:lnTo>
                  <a:lnTo>
                    <a:pt x="210" y="390"/>
                  </a:lnTo>
                  <a:lnTo>
                    <a:pt x="192" y="386"/>
                  </a:lnTo>
                  <a:lnTo>
                    <a:pt x="174" y="378"/>
                  </a:lnTo>
                  <a:lnTo>
                    <a:pt x="174" y="378"/>
                  </a:lnTo>
                  <a:lnTo>
                    <a:pt x="152" y="368"/>
                  </a:lnTo>
                  <a:lnTo>
                    <a:pt x="134" y="356"/>
                  </a:lnTo>
                  <a:lnTo>
                    <a:pt x="116" y="340"/>
                  </a:lnTo>
                  <a:lnTo>
                    <a:pt x="102" y="326"/>
                  </a:lnTo>
                  <a:lnTo>
                    <a:pt x="102" y="326"/>
                  </a:lnTo>
                  <a:lnTo>
                    <a:pt x="90" y="326"/>
                  </a:lnTo>
                  <a:lnTo>
                    <a:pt x="78" y="324"/>
                  </a:lnTo>
                  <a:lnTo>
                    <a:pt x="64" y="322"/>
                  </a:lnTo>
                  <a:lnTo>
                    <a:pt x="52" y="318"/>
                  </a:lnTo>
                  <a:lnTo>
                    <a:pt x="52" y="318"/>
                  </a:lnTo>
                  <a:lnTo>
                    <a:pt x="38" y="310"/>
                  </a:lnTo>
                  <a:lnTo>
                    <a:pt x="26" y="300"/>
                  </a:lnTo>
                  <a:lnTo>
                    <a:pt x="16" y="290"/>
                  </a:lnTo>
                  <a:lnTo>
                    <a:pt x="8" y="280"/>
                  </a:lnTo>
                  <a:lnTo>
                    <a:pt x="2" y="268"/>
                  </a:lnTo>
                  <a:lnTo>
                    <a:pt x="0" y="256"/>
                  </a:lnTo>
                  <a:lnTo>
                    <a:pt x="0" y="244"/>
                  </a:lnTo>
                  <a:lnTo>
                    <a:pt x="2" y="232"/>
                  </a:lnTo>
                  <a:lnTo>
                    <a:pt x="2" y="232"/>
                  </a:lnTo>
                  <a:lnTo>
                    <a:pt x="8" y="224"/>
                  </a:lnTo>
                  <a:lnTo>
                    <a:pt x="16" y="216"/>
                  </a:lnTo>
                  <a:lnTo>
                    <a:pt x="24" y="210"/>
                  </a:lnTo>
                  <a:lnTo>
                    <a:pt x="34" y="206"/>
                  </a:lnTo>
                  <a:lnTo>
                    <a:pt x="46" y="202"/>
                  </a:lnTo>
                  <a:lnTo>
                    <a:pt x="58" y="202"/>
                  </a:lnTo>
                  <a:lnTo>
                    <a:pt x="70" y="202"/>
                  </a:lnTo>
                  <a:lnTo>
                    <a:pt x="84" y="204"/>
                  </a:lnTo>
                  <a:lnTo>
                    <a:pt x="84" y="204"/>
                  </a:lnTo>
                  <a:lnTo>
                    <a:pt x="94" y="192"/>
                  </a:lnTo>
                  <a:lnTo>
                    <a:pt x="106" y="180"/>
                  </a:lnTo>
                  <a:lnTo>
                    <a:pt x="120" y="170"/>
                  </a:lnTo>
                  <a:lnTo>
                    <a:pt x="136" y="162"/>
                  </a:lnTo>
                  <a:lnTo>
                    <a:pt x="154" y="158"/>
                  </a:lnTo>
                  <a:lnTo>
                    <a:pt x="172" y="154"/>
                  </a:lnTo>
                  <a:lnTo>
                    <a:pt x="192" y="154"/>
                  </a:lnTo>
                  <a:lnTo>
                    <a:pt x="212" y="156"/>
                  </a:lnTo>
                  <a:lnTo>
                    <a:pt x="212" y="156"/>
                  </a:lnTo>
                  <a:lnTo>
                    <a:pt x="220" y="136"/>
                  </a:lnTo>
                  <a:lnTo>
                    <a:pt x="230" y="118"/>
                  </a:lnTo>
                  <a:lnTo>
                    <a:pt x="242" y="102"/>
                  </a:lnTo>
                  <a:lnTo>
                    <a:pt x="254" y="86"/>
                  </a:lnTo>
                  <a:lnTo>
                    <a:pt x="270" y="72"/>
                  </a:lnTo>
                  <a:lnTo>
                    <a:pt x="288" y="58"/>
                  </a:lnTo>
                  <a:lnTo>
                    <a:pt x="306" y="46"/>
                  </a:lnTo>
                  <a:lnTo>
                    <a:pt x="326" y="34"/>
                  </a:lnTo>
                  <a:lnTo>
                    <a:pt x="348" y="24"/>
                  </a:lnTo>
                  <a:lnTo>
                    <a:pt x="370" y="16"/>
                  </a:lnTo>
                  <a:lnTo>
                    <a:pt x="394" y="10"/>
                  </a:lnTo>
                  <a:lnTo>
                    <a:pt x="418" y="4"/>
                  </a:lnTo>
                  <a:lnTo>
                    <a:pt x="444" y="0"/>
                  </a:lnTo>
                  <a:lnTo>
                    <a:pt x="470" y="0"/>
                  </a:lnTo>
                  <a:lnTo>
                    <a:pt x="498" y="0"/>
                  </a:lnTo>
                  <a:lnTo>
                    <a:pt x="524" y="0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315A96B-AD2B-D612-F7C3-D48FF8F12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50" y="1806575"/>
              <a:ext cx="1200150" cy="533400"/>
            </a:xfrm>
            <a:custGeom>
              <a:avLst/>
              <a:gdLst>
                <a:gd name="T0" fmla="*/ 212 w 756"/>
                <a:gd name="T1" fmla="*/ 32 h 336"/>
                <a:gd name="T2" fmla="*/ 244 w 756"/>
                <a:gd name="T3" fmla="*/ 16 h 336"/>
                <a:gd name="T4" fmla="*/ 308 w 756"/>
                <a:gd name="T5" fmla="*/ 2 h 336"/>
                <a:gd name="T6" fmla="*/ 396 w 756"/>
                <a:gd name="T7" fmla="*/ 2 h 336"/>
                <a:gd name="T8" fmla="*/ 430 w 756"/>
                <a:gd name="T9" fmla="*/ 6 h 336"/>
                <a:gd name="T10" fmla="*/ 482 w 756"/>
                <a:gd name="T11" fmla="*/ 20 h 336"/>
                <a:gd name="T12" fmla="*/ 516 w 756"/>
                <a:gd name="T13" fmla="*/ 36 h 336"/>
                <a:gd name="T14" fmla="*/ 536 w 756"/>
                <a:gd name="T15" fmla="*/ 52 h 336"/>
                <a:gd name="T16" fmla="*/ 552 w 756"/>
                <a:gd name="T17" fmla="*/ 74 h 336"/>
                <a:gd name="T18" fmla="*/ 558 w 756"/>
                <a:gd name="T19" fmla="*/ 84 h 336"/>
                <a:gd name="T20" fmla="*/ 570 w 756"/>
                <a:gd name="T21" fmla="*/ 86 h 336"/>
                <a:gd name="T22" fmla="*/ 592 w 756"/>
                <a:gd name="T23" fmla="*/ 78 h 336"/>
                <a:gd name="T24" fmla="*/ 620 w 756"/>
                <a:gd name="T25" fmla="*/ 68 h 336"/>
                <a:gd name="T26" fmla="*/ 676 w 756"/>
                <a:gd name="T27" fmla="*/ 54 h 336"/>
                <a:gd name="T28" fmla="*/ 702 w 756"/>
                <a:gd name="T29" fmla="*/ 54 h 336"/>
                <a:gd name="T30" fmla="*/ 724 w 756"/>
                <a:gd name="T31" fmla="*/ 60 h 336"/>
                <a:gd name="T32" fmla="*/ 740 w 756"/>
                <a:gd name="T33" fmla="*/ 70 h 336"/>
                <a:gd name="T34" fmla="*/ 752 w 756"/>
                <a:gd name="T35" fmla="*/ 90 h 336"/>
                <a:gd name="T36" fmla="*/ 756 w 756"/>
                <a:gd name="T37" fmla="*/ 116 h 336"/>
                <a:gd name="T38" fmla="*/ 756 w 756"/>
                <a:gd name="T39" fmla="*/ 128 h 336"/>
                <a:gd name="T40" fmla="*/ 750 w 756"/>
                <a:gd name="T41" fmla="*/ 142 h 336"/>
                <a:gd name="T42" fmla="*/ 740 w 756"/>
                <a:gd name="T43" fmla="*/ 144 h 336"/>
                <a:gd name="T44" fmla="*/ 716 w 756"/>
                <a:gd name="T45" fmla="*/ 140 h 336"/>
                <a:gd name="T46" fmla="*/ 696 w 756"/>
                <a:gd name="T47" fmla="*/ 138 h 336"/>
                <a:gd name="T48" fmla="*/ 676 w 756"/>
                <a:gd name="T49" fmla="*/ 146 h 336"/>
                <a:gd name="T50" fmla="*/ 656 w 756"/>
                <a:gd name="T51" fmla="*/ 166 h 336"/>
                <a:gd name="T52" fmla="*/ 634 w 756"/>
                <a:gd name="T53" fmla="*/ 206 h 336"/>
                <a:gd name="T54" fmla="*/ 624 w 756"/>
                <a:gd name="T55" fmla="*/ 232 h 336"/>
                <a:gd name="T56" fmla="*/ 594 w 756"/>
                <a:gd name="T57" fmla="*/ 272 h 336"/>
                <a:gd name="T58" fmla="*/ 558 w 756"/>
                <a:gd name="T59" fmla="*/ 304 h 336"/>
                <a:gd name="T60" fmla="*/ 518 w 756"/>
                <a:gd name="T61" fmla="*/ 324 h 336"/>
                <a:gd name="T62" fmla="*/ 476 w 756"/>
                <a:gd name="T63" fmla="*/ 334 h 336"/>
                <a:gd name="T64" fmla="*/ 432 w 756"/>
                <a:gd name="T65" fmla="*/ 336 h 336"/>
                <a:gd name="T66" fmla="*/ 394 w 756"/>
                <a:gd name="T67" fmla="*/ 330 h 336"/>
                <a:gd name="T68" fmla="*/ 358 w 756"/>
                <a:gd name="T69" fmla="*/ 314 h 336"/>
                <a:gd name="T70" fmla="*/ 344 w 756"/>
                <a:gd name="T71" fmla="*/ 302 h 336"/>
                <a:gd name="T72" fmla="*/ 296 w 756"/>
                <a:gd name="T73" fmla="*/ 270 h 336"/>
                <a:gd name="T74" fmla="*/ 258 w 756"/>
                <a:gd name="T75" fmla="*/ 260 h 336"/>
                <a:gd name="T76" fmla="*/ 226 w 756"/>
                <a:gd name="T77" fmla="*/ 268 h 336"/>
                <a:gd name="T78" fmla="*/ 194 w 756"/>
                <a:gd name="T79" fmla="*/ 288 h 336"/>
                <a:gd name="T80" fmla="*/ 176 w 756"/>
                <a:gd name="T81" fmla="*/ 300 h 336"/>
                <a:gd name="T82" fmla="*/ 140 w 756"/>
                <a:gd name="T83" fmla="*/ 308 h 336"/>
                <a:gd name="T84" fmla="*/ 106 w 756"/>
                <a:gd name="T85" fmla="*/ 300 h 336"/>
                <a:gd name="T86" fmla="*/ 80 w 756"/>
                <a:gd name="T87" fmla="*/ 282 h 336"/>
                <a:gd name="T88" fmla="*/ 72 w 756"/>
                <a:gd name="T89" fmla="*/ 268 h 336"/>
                <a:gd name="T90" fmla="*/ 64 w 756"/>
                <a:gd name="T91" fmla="*/ 258 h 336"/>
                <a:gd name="T92" fmla="*/ 38 w 756"/>
                <a:gd name="T93" fmla="*/ 246 h 336"/>
                <a:gd name="T94" fmla="*/ 12 w 756"/>
                <a:gd name="T95" fmla="*/ 240 h 336"/>
                <a:gd name="T96" fmla="*/ 2 w 756"/>
                <a:gd name="T97" fmla="*/ 232 h 336"/>
                <a:gd name="T98" fmla="*/ 0 w 756"/>
                <a:gd name="T99" fmla="*/ 224 h 336"/>
                <a:gd name="T100" fmla="*/ 2 w 756"/>
                <a:gd name="T101" fmla="*/ 208 h 336"/>
                <a:gd name="T102" fmla="*/ 6 w 756"/>
                <a:gd name="T103" fmla="*/ 198 h 336"/>
                <a:gd name="T104" fmla="*/ 18 w 756"/>
                <a:gd name="T105" fmla="*/ 184 h 336"/>
                <a:gd name="T106" fmla="*/ 38 w 756"/>
                <a:gd name="T107" fmla="*/ 172 h 336"/>
                <a:gd name="T108" fmla="*/ 66 w 756"/>
                <a:gd name="T109" fmla="*/ 164 h 336"/>
                <a:gd name="T110" fmla="*/ 88 w 756"/>
                <a:gd name="T111" fmla="*/ 162 h 336"/>
                <a:gd name="T112" fmla="*/ 92 w 756"/>
                <a:gd name="T113" fmla="*/ 162 h 336"/>
                <a:gd name="T114" fmla="*/ 116 w 756"/>
                <a:gd name="T115" fmla="*/ 154 h 336"/>
                <a:gd name="T116" fmla="*/ 136 w 756"/>
                <a:gd name="T117" fmla="*/ 136 h 336"/>
                <a:gd name="T118" fmla="*/ 146 w 756"/>
                <a:gd name="T119" fmla="*/ 122 h 336"/>
                <a:gd name="T120" fmla="*/ 168 w 756"/>
                <a:gd name="T121" fmla="*/ 78 h 336"/>
                <a:gd name="T122" fmla="*/ 186 w 756"/>
                <a:gd name="T123" fmla="*/ 54 h 336"/>
                <a:gd name="T124" fmla="*/ 212 w 756"/>
                <a:gd name="T125" fmla="*/ 3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6" h="336">
                  <a:moveTo>
                    <a:pt x="212" y="32"/>
                  </a:moveTo>
                  <a:lnTo>
                    <a:pt x="212" y="32"/>
                  </a:lnTo>
                  <a:lnTo>
                    <a:pt x="244" y="16"/>
                  </a:lnTo>
                  <a:lnTo>
                    <a:pt x="244" y="16"/>
                  </a:lnTo>
                  <a:lnTo>
                    <a:pt x="274" y="8"/>
                  </a:lnTo>
                  <a:lnTo>
                    <a:pt x="308" y="2"/>
                  </a:lnTo>
                  <a:lnTo>
                    <a:pt x="348" y="0"/>
                  </a:lnTo>
                  <a:lnTo>
                    <a:pt x="396" y="2"/>
                  </a:lnTo>
                  <a:lnTo>
                    <a:pt x="396" y="2"/>
                  </a:lnTo>
                  <a:lnTo>
                    <a:pt x="430" y="6"/>
                  </a:lnTo>
                  <a:lnTo>
                    <a:pt x="458" y="12"/>
                  </a:lnTo>
                  <a:lnTo>
                    <a:pt x="482" y="20"/>
                  </a:lnTo>
                  <a:lnTo>
                    <a:pt x="502" y="28"/>
                  </a:lnTo>
                  <a:lnTo>
                    <a:pt x="516" y="36"/>
                  </a:lnTo>
                  <a:lnTo>
                    <a:pt x="528" y="44"/>
                  </a:lnTo>
                  <a:lnTo>
                    <a:pt x="536" y="52"/>
                  </a:lnTo>
                  <a:lnTo>
                    <a:pt x="542" y="60"/>
                  </a:lnTo>
                  <a:lnTo>
                    <a:pt x="552" y="74"/>
                  </a:lnTo>
                  <a:lnTo>
                    <a:pt x="554" y="80"/>
                  </a:lnTo>
                  <a:lnTo>
                    <a:pt x="558" y="84"/>
                  </a:lnTo>
                  <a:lnTo>
                    <a:pt x="564" y="86"/>
                  </a:lnTo>
                  <a:lnTo>
                    <a:pt x="570" y="86"/>
                  </a:lnTo>
                  <a:lnTo>
                    <a:pt x="580" y="84"/>
                  </a:lnTo>
                  <a:lnTo>
                    <a:pt x="592" y="78"/>
                  </a:lnTo>
                  <a:lnTo>
                    <a:pt x="592" y="78"/>
                  </a:lnTo>
                  <a:lnTo>
                    <a:pt x="620" y="68"/>
                  </a:lnTo>
                  <a:lnTo>
                    <a:pt x="648" y="58"/>
                  </a:lnTo>
                  <a:lnTo>
                    <a:pt x="676" y="54"/>
                  </a:lnTo>
                  <a:lnTo>
                    <a:pt x="688" y="54"/>
                  </a:lnTo>
                  <a:lnTo>
                    <a:pt x="702" y="54"/>
                  </a:lnTo>
                  <a:lnTo>
                    <a:pt x="712" y="56"/>
                  </a:lnTo>
                  <a:lnTo>
                    <a:pt x="724" y="60"/>
                  </a:lnTo>
                  <a:lnTo>
                    <a:pt x="732" y="64"/>
                  </a:lnTo>
                  <a:lnTo>
                    <a:pt x="740" y="70"/>
                  </a:lnTo>
                  <a:lnTo>
                    <a:pt x="748" y="80"/>
                  </a:lnTo>
                  <a:lnTo>
                    <a:pt x="752" y="90"/>
                  </a:lnTo>
                  <a:lnTo>
                    <a:pt x="756" y="102"/>
                  </a:lnTo>
                  <a:lnTo>
                    <a:pt x="756" y="116"/>
                  </a:lnTo>
                  <a:lnTo>
                    <a:pt x="756" y="116"/>
                  </a:lnTo>
                  <a:lnTo>
                    <a:pt x="756" y="128"/>
                  </a:lnTo>
                  <a:lnTo>
                    <a:pt x="754" y="138"/>
                  </a:lnTo>
                  <a:lnTo>
                    <a:pt x="750" y="142"/>
                  </a:lnTo>
                  <a:lnTo>
                    <a:pt x="746" y="144"/>
                  </a:lnTo>
                  <a:lnTo>
                    <a:pt x="740" y="144"/>
                  </a:lnTo>
                  <a:lnTo>
                    <a:pt x="732" y="144"/>
                  </a:lnTo>
                  <a:lnTo>
                    <a:pt x="716" y="140"/>
                  </a:lnTo>
                  <a:lnTo>
                    <a:pt x="706" y="138"/>
                  </a:lnTo>
                  <a:lnTo>
                    <a:pt x="696" y="138"/>
                  </a:lnTo>
                  <a:lnTo>
                    <a:pt x="686" y="140"/>
                  </a:lnTo>
                  <a:lnTo>
                    <a:pt x="676" y="146"/>
                  </a:lnTo>
                  <a:lnTo>
                    <a:pt x="666" y="154"/>
                  </a:lnTo>
                  <a:lnTo>
                    <a:pt x="656" y="166"/>
                  </a:lnTo>
                  <a:lnTo>
                    <a:pt x="644" y="184"/>
                  </a:lnTo>
                  <a:lnTo>
                    <a:pt x="634" y="206"/>
                  </a:lnTo>
                  <a:lnTo>
                    <a:pt x="634" y="206"/>
                  </a:lnTo>
                  <a:lnTo>
                    <a:pt x="624" y="232"/>
                  </a:lnTo>
                  <a:lnTo>
                    <a:pt x="610" y="254"/>
                  </a:lnTo>
                  <a:lnTo>
                    <a:pt x="594" y="272"/>
                  </a:lnTo>
                  <a:lnTo>
                    <a:pt x="578" y="290"/>
                  </a:lnTo>
                  <a:lnTo>
                    <a:pt x="558" y="304"/>
                  </a:lnTo>
                  <a:lnTo>
                    <a:pt x="538" y="316"/>
                  </a:lnTo>
                  <a:lnTo>
                    <a:pt x="518" y="324"/>
                  </a:lnTo>
                  <a:lnTo>
                    <a:pt x="496" y="330"/>
                  </a:lnTo>
                  <a:lnTo>
                    <a:pt x="476" y="334"/>
                  </a:lnTo>
                  <a:lnTo>
                    <a:pt x="454" y="336"/>
                  </a:lnTo>
                  <a:lnTo>
                    <a:pt x="432" y="336"/>
                  </a:lnTo>
                  <a:lnTo>
                    <a:pt x="412" y="334"/>
                  </a:lnTo>
                  <a:lnTo>
                    <a:pt x="394" y="330"/>
                  </a:lnTo>
                  <a:lnTo>
                    <a:pt x="374" y="322"/>
                  </a:lnTo>
                  <a:lnTo>
                    <a:pt x="358" y="314"/>
                  </a:lnTo>
                  <a:lnTo>
                    <a:pt x="344" y="302"/>
                  </a:lnTo>
                  <a:lnTo>
                    <a:pt x="344" y="302"/>
                  </a:lnTo>
                  <a:lnTo>
                    <a:pt x="318" y="282"/>
                  </a:lnTo>
                  <a:lnTo>
                    <a:pt x="296" y="270"/>
                  </a:lnTo>
                  <a:lnTo>
                    <a:pt x="276" y="262"/>
                  </a:lnTo>
                  <a:lnTo>
                    <a:pt x="258" y="260"/>
                  </a:lnTo>
                  <a:lnTo>
                    <a:pt x="242" y="262"/>
                  </a:lnTo>
                  <a:lnTo>
                    <a:pt x="226" y="268"/>
                  </a:lnTo>
                  <a:lnTo>
                    <a:pt x="210" y="276"/>
                  </a:lnTo>
                  <a:lnTo>
                    <a:pt x="194" y="288"/>
                  </a:lnTo>
                  <a:lnTo>
                    <a:pt x="194" y="288"/>
                  </a:lnTo>
                  <a:lnTo>
                    <a:pt x="176" y="300"/>
                  </a:lnTo>
                  <a:lnTo>
                    <a:pt x="158" y="306"/>
                  </a:lnTo>
                  <a:lnTo>
                    <a:pt x="140" y="308"/>
                  </a:lnTo>
                  <a:lnTo>
                    <a:pt x="122" y="306"/>
                  </a:lnTo>
                  <a:lnTo>
                    <a:pt x="106" y="300"/>
                  </a:lnTo>
                  <a:lnTo>
                    <a:pt x="92" y="292"/>
                  </a:lnTo>
                  <a:lnTo>
                    <a:pt x="80" y="282"/>
                  </a:lnTo>
                  <a:lnTo>
                    <a:pt x="72" y="268"/>
                  </a:lnTo>
                  <a:lnTo>
                    <a:pt x="72" y="268"/>
                  </a:lnTo>
                  <a:lnTo>
                    <a:pt x="68" y="262"/>
                  </a:lnTo>
                  <a:lnTo>
                    <a:pt x="64" y="258"/>
                  </a:lnTo>
                  <a:lnTo>
                    <a:pt x="52" y="250"/>
                  </a:lnTo>
                  <a:lnTo>
                    <a:pt x="38" y="246"/>
                  </a:lnTo>
                  <a:lnTo>
                    <a:pt x="24" y="242"/>
                  </a:lnTo>
                  <a:lnTo>
                    <a:pt x="12" y="240"/>
                  </a:lnTo>
                  <a:lnTo>
                    <a:pt x="6" y="236"/>
                  </a:lnTo>
                  <a:lnTo>
                    <a:pt x="2" y="232"/>
                  </a:lnTo>
                  <a:lnTo>
                    <a:pt x="0" y="228"/>
                  </a:lnTo>
                  <a:lnTo>
                    <a:pt x="0" y="224"/>
                  </a:lnTo>
                  <a:lnTo>
                    <a:pt x="0" y="216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6" y="198"/>
                  </a:lnTo>
                  <a:lnTo>
                    <a:pt x="12" y="192"/>
                  </a:lnTo>
                  <a:lnTo>
                    <a:pt x="18" y="184"/>
                  </a:lnTo>
                  <a:lnTo>
                    <a:pt x="24" y="180"/>
                  </a:lnTo>
                  <a:lnTo>
                    <a:pt x="38" y="172"/>
                  </a:lnTo>
                  <a:lnTo>
                    <a:pt x="52" y="166"/>
                  </a:lnTo>
                  <a:lnTo>
                    <a:pt x="66" y="164"/>
                  </a:lnTo>
                  <a:lnTo>
                    <a:pt x="78" y="162"/>
                  </a:lnTo>
                  <a:lnTo>
                    <a:pt x="88" y="162"/>
                  </a:lnTo>
                  <a:lnTo>
                    <a:pt x="88" y="162"/>
                  </a:lnTo>
                  <a:lnTo>
                    <a:pt x="92" y="162"/>
                  </a:lnTo>
                  <a:lnTo>
                    <a:pt x="108" y="158"/>
                  </a:lnTo>
                  <a:lnTo>
                    <a:pt x="116" y="154"/>
                  </a:lnTo>
                  <a:lnTo>
                    <a:pt x="126" y="146"/>
                  </a:lnTo>
                  <a:lnTo>
                    <a:pt x="136" y="136"/>
                  </a:lnTo>
                  <a:lnTo>
                    <a:pt x="146" y="122"/>
                  </a:lnTo>
                  <a:lnTo>
                    <a:pt x="146" y="122"/>
                  </a:lnTo>
                  <a:lnTo>
                    <a:pt x="156" y="102"/>
                  </a:lnTo>
                  <a:lnTo>
                    <a:pt x="168" y="78"/>
                  </a:lnTo>
                  <a:lnTo>
                    <a:pt x="176" y="66"/>
                  </a:lnTo>
                  <a:lnTo>
                    <a:pt x="186" y="54"/>
                  </a:lnTo>
                  <a:lnTo>
                    <a:pt x="198" y="42"/>
                  </a:lnTo>
                  <a:lnTo>
                    <a:pt x="212" y="32"/>
                  </a:lnTo>
                  <a:lnTo>
                    <a:pt x="212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0B17BC-6177-069F-C7C7-3787AE9EFE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2975" y="1870075"/>
              <a:ext cx="952500" cy="409575"/>
            </a:xfrm>
            <a:custGeom>
              <a:avLst/>
              <a:gdLst>
                <a:gd name="T0" fmla="*/ 360 w 600"/>
                <a:gd name="T1" fmla="*/ 6 h 258"/>
                <a:gd name="T2" fmla="*/ 332 w 600"/>
                <a:gd name="T3" fmla="*/ 2 h 258"/>
                <a:gd name="T4" fmla="*/ 288 w 600"/>
                <a:gd name="T5" fmla="*/ 2 h 258"/>
                <a:gd name="T6" fmla="*/ 252 w 600"/>
                <a:gd name="T7" fmla="*/ 6 h 258"/>
                <a:gd name="T8" fmla="*/ 216 w 600"/>
                <a:gd name="T9" fmla="*/ 20 h 258"/>
                <a:gd name="T10" fmla="*/ 184 w 600"/>
                <a:gd name="T11" fmla="*/ 44 h 258"/>
                <a:gd name="T12" fmla="*/ 160 w 600"/>
                <a:gd name="T13" fmla="*/ 80 h 258"/>
                <a:gd name="T14" fmla="*/ 150 w 600"/>
                <a:gd name="T15" fmla="*/ 104 h 258"/>
                <a:gd name="T16" fmla="*/ 144 w 600"/>
                <a:gd name="T17" fmla="*/ 148 h 258"/>
                <a:gd name="T18" fmla="*/ 148 w 600"/>
                <a:gd name="T19" fmla="*/ 174 h 258"/>
                <a:gd name="T20" fmla="*/ 164 w 600"/>
                <a:gd name="T21" fmla="*/ 190 h 258"/>
                <a:gd name="T22" fmla="*/ 186 w 600"/>
                <a:gd name="T23" fmla="*/ 194 h 258"/>
                <a:gd name="T24" fmla="*/ 244 w 600"/>
                <a:gd name="T25" fmla="*/ 196 h 258"/>
                <a:gd name="T26" fmla="*/ 274 w 600"/>
                <a:gd name="T27" fmla="*/ 198 h 258"/>
                <a:gd name="T28" fmla="*/ 302 w 600"/>
                <a:gd name="T29" fmla="*/ 208 h 258"/>
                <a:gd name="T30" fmla="*/ 348 w 600"/>
                <a:gd name="T31" fmla="*/ 236 h 258"/>
                <a:gd name="T32" fmla="*/ 394 w 600"/>
                <a:gd name="T33" fmla="*/ 256 h 258"/>
                <a:gd name="T34" fmla="*/ 418 w 600"/>
                <a:gd name="T35" fmla="*/ 258 h 258"/>
                <a:gd name="T36" fmla="*/ 442 w 600"/>
                <a:gd name="T37" fmla="*/ 256 h 258"/>
                <a:gd name="T38" fmla="*/ 468 w 600"/>
                <a:gd name="T39" fmla="*/ 246 h 258"/>
                <a:gd name="T40" fmla="*/ 498 w 600"/>
                <a:gd name="T41" fmla="*/ 230 h 258"/>
                <a:gd name="T42" fmla="*/ 526 w 600"/>
                <a:gd name="T43" fmla="*/ 210 h 258"/>
                <a:gd name="T44" fmla="*/ 572 w 600"/>
                <a:gd name="T45" fmla="*/ 170 h 258"/>
                <a:gd name="T46" fmla="*/ 596 w 600"/>
                <a:gd name="T47" fmla="*/ 136 h 258"/>
                <a:gd name="T48" fmla="*/ 600 w 600"/>
                <a:gd name="T49" fmla="*/ 122 h 258"/>
                <a:gd name="T50" fmla="*/ 596 w 600"/>
                <a:gd name="T51" fmla="*/ 108 h 258"/>
                <a:gd name="T52" fmla="*/ 586 w 600"/>
                <a:gd name="T53" fmla="*/ 94 h 258"/>
                <a:gd name="T54" fmla="*/ 572 w 600"/>
                <a:gd name="T55" fmla="*/ 86 h 258"/>
                <a:gd name="T56" fmla="*/ 532 w 600"/>
                <a:gd name="T57" fmla="*/ 68 h 258"/>
                <a:gd name="T58" fmla="*/ 504 w 600"/>
                <a:gd name="T59" fmla="*/ 58 h 258"/>
                <a:gd name="T60" fmla="*/ 476 w 600"/>
                <a:gd name="T61" fmla="*/ 38 h 258"/>
                <a:gd name="T62" fmla="*/ 460 w 600"/>
                <a:gd name="T63" fmla="*/ 26 h 258"/>
                <a:gd name="T64" fmla="*/ 422 w 600"/>
                <a:gd name="T65" fmla="*/ 12 h 258"/>
                <a:gd name="T66" fmla="*/ 372 w 600"/>
                <a:gd name="T67" fmla="*/ 6 h 258"/>
                <a:gd name="T68" fmla="*/ 360 w 600"/>
                <a:gd name="T69" fmla="*/ 6 h 258"/>
                <a:gd name="T70" fmla="*/ 62 w 600"/>
                <a:gd name="T71" fmla="*/ 140 h 258"/>
                <a:gd name="T72" fmla="*/ 36 w 600"/>
                <a:gd name="T73" fmla="*/ 146 h 258"/>
                <a:gd name="T74" fmla="*/ 16 w 600"/>
                <a:gd name="T75" fmla="*/ 154 h 258"/>
                <a:gd name="T76" fmla="*/ 2 w 600"/>
                <a:gd name="T77" fmla="*/ 170 h 258"/>
                <a:gd name="T78" fmla="*/ 0 w 600"/>
                <a:gd name="T79" fmla="*/ 178 h 258"/>
                <a:gd name="T80" fmla="*/ 4 w 600"/>
                <a:gd name="T81" fmla="*/ 188 h 258"/>
                <a:gd name="T82" fmla="*/ 24 w 600"/>
                <a:gd name="T83" fmla="*/ 196 h 258"/>
                <a:gd name="T84" fmla="*/ 42 w 600"/>
                <a:gd name="T85" fmla="*/ 204 h 258"/>
                <a:gd name="T86" fmla="*/ 54 w 600"/>
                <a:gd name="T87" fmla="*/ 210 h 258"/>
                <a:gd name="T88" fmla="*/ 76 w 600"/>
                <a:gd name="T89" fmla="*/ 218 h 258"/>
                <a:gd name="T90" fmla="*/ 100 w 600"/>
                <a:gd name="T91" fmla="*/ 220 h 258"/>
                <a:gd name="T92" fmla="*/ 120 w 600"/>
                <a:gd name="T93" fmla="*/ 212 h 258"/>
                <a:gd name="T94" fmla="*/ 126 w 600"/>
                <a:gd name="T95" fmla="*/ 204 h 258"/>
                <a:gd name="T96" fmla="*/ 134 w 600"/>
                <a:gd name="T97" fmla="*/ 184 h 258"/>
                <a:gd name="T98" fmla="*/ 134 w 600"/>
                <a:gd name="T99" fmla="*/ 166 h 258"/>
                <a:gd name="T100" fmla="*/ 126 w 600"/>
                <a:gd name="T101" fmla="*/ 152 h 258"/>
                <a:gd name="T102" fmla="*/ 112 w 600"/>
                <a:gd name="T103" fmla="*/ 142 h 258"/>
                <a:gd name="T104" fmla="*/ 94 w 600"/>
                <a:gd name="T105" fmla="*/ 140 h 258"/>
                <a:gd name="T106" fmla="*/ 62 w 600"/>
                <a:gd name="T107" fmla="*/ 14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0" h="258">
                  <a:moveTo>
                    <a:pt x="360" y="6"/>
                  </a:moveTo>
                  <a:lnTo>
                    <a:pt x="360" y="6"/>
                  </a:lnTo>
                  <a:lnTo>
                    <a:pt x="352" y="4"/>
                  </a:lnTo>
                  <a:lnTo>
                    <a:pt x="332" y="2"/>
                  </a:lnTo>
                  <a:lnTo>
                    <a:pt x="304" y="0"/>
                  </a:lnTo>
                  <a:lnTo>
                    <a:pt x="288" y="2"/>
                  </a:lnTo>
                  <a:lnTo>
                    <a:pt x="270" y="2"/>
                  </a:lnTo>
                  <a:lnTo>
                    <a:pt x="252" y="6"/>
                  </a:lnTo>
                  <a:lnTo>
                    <a:pt x="234" y="12"/>
                  </a:lnTo>
                  <a:lnTo>
                    <a:pt x="216" y="20"/>
                  </a:lnTo>
                  <a:lnTo>
                    <a:pt x="200" y="30"/>
                  </a:lnTo>
                  <a:lnTo>
                    <a:pt x="184" y="44"/>
                  </a:lnTo>
                  <a:lnTo>
                    <a:pt x="172" y="60"/>
                  </a:lnTo>
                  <a:lnTo>
                    <a:pt x="160" y="80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46" y="128"/>
                  </a:lnTo>
                  <a:lnTo>
                    <a:pt x="144" y="148"/>
                  </a:lnTo>
                  <a:lnTo>
                    <a:pt x="144" y="164"/>
                  </a:lnTo>
                  <a:lnTo>
                    <a:pt x="148" y="174"/>
                  </a:lnTo>
                  <a:lnTo>
                    <a:pt x="156" y="184"/>
                  </a:lnTo>
                  <a:lnTo>
                    <a:pt x="164" y="190"/>
                  </a:lnTo>
                  <a:lnTo>
                    <a:pt x="174" y="192"/>
                  </a:lnTo>
                  <a:lnTo>
                    <a:pt x="186" y="194"/>
                  </a:lnTo>
                  <a:lnTo>
                    <a:pt x="214" y="196"/>
                  </a:lnTo>
                  <a:lnTo>
                    <a:pt x="244" y="196"/>
                  </a:lnTo>
                  <a:lnTo>
                    <a:pt x="260" y="196"/>
                  </a:lnTo>
                  <a:lnTo>
                    <a:pt x="274" y="198"/>
                  </a:lnTo>
                  <a:lnTo>
                    <a:pt x="288" y="202"/>
                  </a:lnTo>
                  <a:lnTo>
                    <a:pt x="302" y="208"/>
                  </a:lnTo>
                  <a:lnTo>
                    <a:pt x="302" y="208"/>
                  </a:lnTo>
                  <a:lnTo>
                    <a:pt x="348" y="236"/>
                  </a:lnTo>
                  <a:lnTo>
                    <a:pt x="372" y="248"/>
                  </a:lnTo>
                  <a:lnTo>
                    <a:pt x="394" y="256"/>
                  </a:lnTo>
                  <a:lnTo>
                    <a:pt x="406" y="258"/>
                  </a:lnTo>
                  <a:lnTo>
                    <a:pt x="418" y="258"/>
                  </a:lnTo>
                  <a:lnTo>
                    <a:pt x="430" y="258"/>
                  </a:lnTo>
                  <a:lnTo>
                    <a:pt x="442" y="256"/>
                  </a:lnTo>
                  <a:lnTo>
                    <a:pt x="456" y="252"/>
                  </a:lnTo>
                  <a:lnTo>
                    <a:pt x="468" y="246"/>
                  </a:lnTo>
                  <a:lnTo>
                    <a:pt x="484" y="240"/>
                  </a:lnTo>
                  <a:lnTo>
                    <a:pt x="498" y="230"/>
                  </a:lnTo>
                  <a:lnTo>
                    <a:pt x="498" y="230"/>
                  </a:lnTo>
                  <a:lnTo>
                    <a:pt x="526" y="210"/>
                  </a:lnTo>
                  <a:lnTo>
                    <a:pt x="552" y="190"/>
                  </a:lnTo>
                  <a:lnTo>
                    <a:pt x="572" y="170"/>
                  </a:lnTo>
                  <a:lnTo>
                    <a:pt x="586" y="154"/>
                  </a:lnTo>
                  <a:lnTo>
                    <a:pt x="596" y="136"/>
                  </a:lnTo>
                  <a:lnTo>
                    <a:pt x="598" y="128"/>
                  </a:lnTo>
                  <a:lnTo>
                    <a:pt x="600" y="122"/>
                  </a:lnTo>
                  <a:lnTo>
                    <a:pt x="598" y="114"/>
                  </a:lnTo>
                  <a:lnTo>
                    <a:pt x="596" y="108"/>
                  </a:lnTo>
                  <a:lnTo>
                    <a:pt x="592" y="100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2" y="86"/>
                  </a:lnTo>
                  <a:lnTo>
                    <a:pt x="558" y="78"/>
                  </a:lnTo>
                  <a:lnTo>
                    <a:pt x="532" y="68"/>
                  </a:lnTo>
                  <a:lnTo>
                    <a:pt x="518" y="64"/>
                  </a:lnTo>
                  <a:lnTo>
                    <a:pt x="504" y="58"/>
                  </a:lnTo>
                  <a:lnTo>
                    <a:pt x="490" y="50"/>
                  </a:lnTo>
                  <a:lnTo>
                    <a:pt x="476" y="38"/>
                  </a:lnTo>
                  <a:lnTo>
                    <a:pt x="476" y="38"/>
                  </a:lnTo>
                  <a:lnTo>
                    <a:pt x="460" y="26"/>
                  </a:lnTo>
                  <a:lnTo>
                    <a:pt x="442" y="18"/>
                  </a:lnTo>
                  <a:lnTo>
                    <a:pt x="422" y="12"/>
                  </a:lnTo>
                  <a:lnTo>
                    <a:pt x="402" y="8"/>
                  </a:lnTo>
                  <a:lnTo>
                    <a:pt x="372" y="6"/>
                  </a:lnTo>
                  <a:lnTo>
                    <a:pt x="360" y="6"/>
                  </a:lnTo>
                  <a:lnTo>
                    <a:pt x="360" y="6"/>
                  </a:lnTo>
                  <a:close/>
                  <a:moveTo>
                    <a:pt x="62" y="140"/>
                  </a:moveTo>
                  <a:lnTo>
                    <a:pt x="62" y="140"/>
                  </a:lnTo>
                  <a:lnTo>
                    <a:pt x="54" y="142"/>
                  </a:lnTo>
                  <a:lnTo>
                    <a:pt x="36" y="146"/>
                  </a:lnTo>
                  <a:lnTo>
                    <a:pt x="24" y="150"/>
                  </a:lnTo>
                  <a:lnTo>
                    <a:pt x="16" y="154"/>
                  </a:lnTo>
                  <a:lnTo>
                    <a:pt x="8" y="162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4" y="188"/>
                  </a:lnTo>
                  <a:lnTo>
                    <a:pt x="8" y="190"/>
                  </a:lnTo>
                  <a:lnTo>
                    <a:pt x="24" y="196"/>
                  </a:lnTo>
                  <a:lnTo>
                    <a:pt x="34" y="198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54" y="210"/>
                  </a:lnTo>
                  <a:lnTo>
                    <a:pt x="64" y="216"/>
                  </a:lnTo>
                  <a:lnTo>
                    <a:pt x="76" y="218"/>
                  </a:lnTo>
                  <a:lnTo>
                    <a:pt x="88" y="220"/>
                  </a:lnTo>
                  <a:lnTo>
                    <a:pt x="100" y="220"/>
                  </a:lnTo>
                  <a:lnTo>
                    <a:pt x="110" y="218"/>
                  </a:lnTo>
                  <a:lnTo>
                    <a:pt x="120" y="212"/>
                  </a:lnTo>
                  <a:lnTo>
                    <a:pt x="126" y="204"/>
                  </a:lnTo>
                  <a:lnTo>
                    <a:pt x="126" y="204"/>
                  </a:lnTo>
                  <a:lnTo>
                    <a:pt x="132" y="194"/>
                  </a:lnTo>
                  <a:lnTo>
                    <a:pt x="134" y="184"/>
                  </a:lnTo>
                  <a:lnTo>
                    <a:pt x="134" y="174"/>
                  </a:lnTo>
                  <a:lnTo>
                    <a:pt x="134" y="166"/>
                  </a:lnTo>
                  <a:lnTo>
                    <a:pt x="132" y="158"/>
                  </a:lnTo>
                  <a:lnTo>
                    <a:pt x="126" y="152"/>
                  </a:lnTo>
                  <a:lnTo>
                    <a:pt x="120" y="146"/>
                  </a:lnTo>
                  <a:lnTo>
                    <a:pt x="112" y="142"/>
                  </a:lnTo>
                  <a:lnTo>
                    <a:pt x="112" y="142"/>
                  </a:lnTo>
                  <a:lnTo>
                    <a:pt x="94" y="140"/>
                  </a:lnTo>
                  <a:lnTo>
                    <a:pt x="78" y="138"/>
                  </a:lnTo>
                  <a:lnTo>
                    <a:pt x="62" y="140"/>
                  </a:lnTo>
                  <a:lnTo>
                    <a:pt x="62" y="1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B50A1B0C-7580-1E67-1446-725336C3B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352" y="2012950"/>
              <a:ext cx="1479550" cy="482599"/>
            </a:xfrm>
            <a:custGeom>
              <a:avLst/>
              <a:gdLst>
                <a:gd name="T0" fmla="*/ 932 w 932"/>
                <a:gd name="T1" fmla="*/ 14 h 304"/>
                <a:gd name="T2" fmla="*/ 930 w 932"/>
                <a:gd name="T3" fmla="*/ 40 h 304"/>
                <a:gd name="T4" fmla="*/ 906 w 932"/>
                <a:gd name="T5" fmla="*/ 84 h 304"/>
                <a:gd name="T6" fmla="*/ 848 w 932"/>
                <a:gd name="T7" fmla="*/ 120 h 304"/>
                <a:gd name="T8" fmla="*/ 798 w 932"/>
                <a:gd name="T9" fmla="*/ 130 h 304"/>
                <a:gd name="T10" fmla="*/ 772 w 932"/>
                <a:gd name="T11" fmla="*/ 188 h 304"/>
                <a:gd name="T12" fmla="*/ 728 w 932"/>
                <a:gd name="T13" fmla="*/ 238 h 304"/>
                <a:gd name="T14" fmla="*/ 666 w 932"/>
                <a:gd name="T15" fmla="*/ 274 h 304"/>
                <a:gd name="T16" fmla="*/ 592 w 932"/>
                <a:gd name="T17" fmla="*/ 296 h 304"/>
                <a:gd name="T18" fmla="*/ 510 w 932"/>
                <a:gd name="T19" fmla="*/ 304 h 304"/>
                <a:gd name="T20" fmla="*/ 456 w 932"/>
                <a:gd name="T21" fmla="*/ 298 h 304"/>
                <a:gd name="T22" fmla="*/ 388 w 932"/>
                <a:gd name="T23" fmla="*/ 282 h 304"/>
                <a:gd name="T24" fmla="*/ 328 w 932"/>
                <a:gd name="T25" fmla="*/ 254 h 304"/>
                <a:gd name="T26" fmla="*/ 294 w 932"/>
                <a:gd name="T27" fmla="*/ 248 h 304"/>
                <a:gd name="T28" fmla="*/ 246 w 932"/>
                <a:gd name="T29" fmla="*/ 254 h 304"/>
                <a:gd name="T30" fmla="*/ 192 w 932"/>
                <a:gd name="T31" fmla="*/ 244 h 304"/>
                <a:gd name="T32" fmla="*/ 152 w 932"/>
                <a:gd name="T33" fmla="*/ 226 h 304"/>
                <a:gd name="T34" fmla="*/ 102 w 932"/>
                <a:gd name="T35" fmla="*/ 184 h 304"/>
                <a:gd name="T36" fmla="*/ 78 w 932"/>
                <a:gd name="T37" fmla="*/ 182 h 304"/>
                <a:gd name="T38" fmla="*/ 52 w 932"/>
                <a:gd name="T39" fmla="*/ 176 h 304"/>
                <a:gd name="T40" fmla="*/ 22 w 932"/>
                <a:gd name="T41" fmla="*/ 156 h 304"/>
                <a:gd name="T42" fmla="*/ 4 w 932"/>
                <a:gd name="T43" fmla="*/ 130 h 304"/>
                <a:gd name="T44" fmla="*/ 0 w 932"/>
                <a:gd name="T45" fmla="*/ 110 h 304"/>
                <a:gd name="T46" fmla="*/ 28 w 932"/>
                <a:gd name="T47" fmla="*/ 136 h 304"/>
                <a:gd name="T48" fmla="*/ 64 w 932"/>
                <a:gd name="T49" fmla="*/ 146 h 304"/>
                <a:gd name="T50" fmla="*/ 102 w 932"/>
                <a:gd name="T51" fmla="*/ 144 h 304"/>
                <a:gd name="T52" fmla="*/ 138 w 932"/>
                <a:gd name="T53" fmla="*/ 150 h 304"/>
                <a:gd name="T54" fmla="*/ 154 w 932"/>
                <a:gd name="T55" fmla="*/ 174 h 304"/>
                <a:gd name="T56" fmla="*/ 168 w 932"/>
                <a:gd name="T57" fmla="*/ 194 h 304"/>
                <a:gd name="T58" fmla="*/ 210 w 932"/>
                <a:gd name="T59" fmla="*/ 214 h 304"/>
                <a:gd name="T60" fmla="*/ 276 w 932"/>
                <a:gd name="T61" fmla="*/ 206 h 304"/>
                <a:gd name="T62" fmla="*/ 318 w 932"/>
                <a:gd name="T63" fmla="*/ 184 h 304"/>
                <a:gd name="T64" fmla="*/ 344 w 932"/>
                <a:gd name="T65" fmla="*/ 172 h 304"/>
                <a:gd name="T66" fmla="*/ 368 w 932"/>
                <a:gd name="T67" fmla="*/ 176 h 304"/>
                <a:gd name="T68" fmla="*/ 450 w 932"/>
                <a:gd name="T69" fmla="*/ 232 h 304"/>
                <a:gd name="T70" fmla="*/ 498 w 932"/>
                <a:gd name="T71" fmla="*/ 258 h 304"/>
                <a:gd name="T72" fmla="*/ 556 w 932"/>
                <a:gd name="T73" fmla="*/ 270 h 304"/>
                <a:gd name="T74" fmla="*/ 620 w 932"/>
                <a:gd name="T75" fmla="*/ 264 h 304"/>
                <a:gd name="T76" fmla="*/ 684 w 932"/>
                <a:gd name="T77" fmla="*/ 242 h 304"/>
                <a:gd name="T78" fmla="*/ 738 w 932"/>
                <a:gd name="T79" fmla="*/ 202 h 304"/>
                <a:gd name="T80" fmla="*/ 776 w 932"/>
                <a:gd name="T81" fmla="*/ 142 h 304"/>
                <a:gd name="T82" fmla="*/ 802 w 932"/>
                <a:gd name="T83" fmla="*/ 84 h 304"/>
                <a:gd name="T84" fmla="*/ 818 w 932"/>
                <a:gd name="T85" fmla="*/ 70 h 304"/>
                <a:gd name="T86" fmla="*/ 844 w 932"/>
                <a:gd name="T87" fmla="*/ 72 h 304"/>
                <a:gd name="T88" fmla="*/ 874 w 932"/>
                <a:gd name="T89" fmla="*/ 62 h 304"/>
                <a:gd name="T90" fmla="*/ 894 w 932"/>
                <a:gd name="T91" fmla="*/ 48 h 304"/>
                <a:gd name="T92" fmla="*/ 930 w 932"/>
                <a:gd name="T9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32" h="304">
                  <a:moveTo>
                    <a:pt x="930" y="0"/>
                  </a:moveTo>
                  <a:lnTo>
                    <a:pt x="930" y="0"/>
                  </a:lnTo>
                  <a:lnTo>
                    <a:pt x="932" y="14"/>
                  </a:lnTo>
                  <a:lnTo>
                    <a:pt x="932" y="30"/>
                  </a:lnTo>
                  <a:lnTo>
                    <a:pt x="932" y="30"/>
                  </a:lnTo>
                  <a:lnTo>
                    <a:pt x="930" y="40"/>
                  </a:lnTo>
                  <a:lnTo>
                    <a:pt x="928" y="50"/>
                  </a:lnTo>
                  <a:lnTo>
                    <a:pt x="918" y="68"/>
                  </a:lnTo>
                  <a:lnTo>
                    <a:pt x="906" y="84"/>
                  </a:lnTo>
                  <a:lnTo>
                    <a:pt x="890" y="100"/>
                  </a:lnTo>
                  <a:lnTo>
                    <a:pt x="870" y="112"/>
                  </a:lnTo>
                  <a:lnTo>
                    <a:pt x="848" y="120"/>
                  </a:lnTo>
                  <a:lnTo>
                    <a:pt x="824" y="126"/>
                  </a:lnTo>
                  <a:lnTo>
                    <a:pt x="798" y="130"/>
                  </a:lnTo>
                  <a:lnTo>
                    <a:pt x="798" y="130"/>
                  </a:lnTo>
                  <a:lnTo>
                    <a:pt x="792" y="150"/>
                  </a:lnTo>
                  <a:lnTo>
                    <a:pt x="784" y="170"/>
                  </a:lnTo>
                  <a:lnTo>
                    <a:pt x="772" y="188"/>
                  </a:lnTo>
                  <a:lnTo>
                    <a:pt x="760" y="206"/>
                  </a:lnTo>
                  <a:lnTo>
                    <a:pt x="744" y="222"/>
                  </a:lnTo>
                  <a:lnTo>
                    <a:pt x="728" y="238"/>
                  </a:lnTo>
                  <a:lnTo>
                    <a:pt x="708" y="252"/>
                  </a:lnTo>
                  <a:lnTo>
                    <a:pt x="688" y="264"/>
                  </a:lnTo>
                  <a:lnTo>
                    <a:pt x="666" y="274"/>
                  </a:lnTo>
                  <a:lnTo>
                    <a:pt x="642" y="284"/>
                  </a:lnTo>
                  <a:lnTo>
                    <a:pt x="618" y="292"/>
                  </a:lnTo>
                  <a:lnTo>
                    <a:pt x="592" y="296"/>
                  </a:lnTo>
                  <a:lnTo>
                    <a:pt x="566" y="302"/>
                  </a:lnTo>
                  <a:lnTo>
                    <a:pt x="538" y="304"/>
                  </a:lnTo>
                  <a:lnTo>
                    <a:pt x="510" y="304"/>
                  </a:lnTo>
                  <a:lnTo>
                    <a:pt x="480" y="302"/>
                  </a:lnTo>
                  <a:lnTo>
                    <a:pt x="480" y="302"/>
                  </a:lnTo>
                  <a:lnTo>
                    <a:pt x="456" y="298"/>
                  </a:lnTo>
                  <a:lnTo>
                    <a:pt x="432" y="294"/>
                  </a:lnTo>
                  <a:lnTo>
                    <a:pt x="410" y="288"/>
                  </a:lnTo>
                  <a:lnTo>
                    <a:pt x="388" y="282"/>
                  </a:lnTo>
                  <a:lnTo>
                    <a:pt x="366" y="272"/>
                  </a:lnTo>
                  <a:lnTo>
                    <a:pt x="346" y="264"/>
                  </a:lnTo>
                  <a:lnTo>
                    <a:pt x="328" y="254"/>
                  </a:lnTo>
                  <a:lnTo>
                    <a:pt x="310" y="242"/>
                  </a:lnTo>
                  <a:lnTo>
                    <a:pt x="310" y="242"/>
                  </a:lnTo>
                  <a:lnTo>
                    <a:pt x="294" y="248"/>
                  </a:lnTo>
                  <a:lnTo>
                    <a:pt x="280" y="250"/>
                  </a:lnTo>
                  <a:lnTo>
                    <a:pt x="262" y="252"/>
                  </a:lnTo>
                  <a:lnTo>
                    <a:pt x="246" y="254"/>
                  </a:lnTo>
                  <a:lnTo>
                    <a:pt x="228" y="252"/>
                  </a:lnTo>
                  <a:lnTo>
                    <a:pt x="210" y="248"/>
                  </a:lnTo>
                  <a:lnTo>
                    <a:pt x="192" y="244"/>
                  </a:lnTo>
                  <a:lnTo>
                    <a:pt x="174" y="236"/>
                  </a:lnTo>
                  <a:lnTo>
                    <a:pt x="174" y="236"/>
                  </a:lnTo>
                  <a:lnTo>
                    <a:pt x="152" y="226"/>
                  </a:lnTo>
                  <a:lnTo>
                    <a:pt x="134" y="214"/>
                  </a:lnTo>
                  <a:lnTo>
                    <a:pt x="116" y="198"/>
                  </a:lnTo>
                  <a:lnTo>
                    <a:pt x="102" y="184"/>
                  </a:lnTo>
                  <a:lnTo>
                    <a:pt x="102" y="184"/>
                  </a:lnTo>
                  <a:lnTo>
                    <a:pt x="90" y="184"/>
                  </a:lnTo>
                  <a:lnTo>
                    <a:pt x="78" y="182"/>
                  </a:lnTo>
                  <a:lnTo>
                    <a:pt x="64" y="180"/>
                  </a:lnTo>
                  <a:lnTo>
                    <a:pt x="52" y="176"/>
                  </a:lnTo>
                  <a:lnTo>
                    <a:pt x="52" y="176"/>
                  </a:lnTo>
                  <a:lnTo>
                    <a:pt x="40" y="170"/>
                  </a:lnTo>
                  <a:lnTo>
                    <a:pt x="30" y="164"/>
                  </a:lnTo>
                  <a:lnTo>
                    <a:pt x="22" y="156"/>
                  </a:lnTo>
                  <a:lnTo>
                    <a:pt x="14" y="148"/>
                  </a:lnTo>
                  <a:lnTo>
                    <a:pt x="8" y="138"/>
                  </a:lnTo>
                  <a:lnTo>
                    <a:pt x="4" y="130"/>
                  </a:lnTo>
                  <a:lnTo>
                    <a:pt x="0" y="12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12" y="124"/>
                  </a:lnTo>
                  <a:lnTo>
                    <a:pt x="20" y="130"/>
                  </a:lnTo>
                  <a:lnTo>
                    <a:pt x="28" y="136"/>
                  </a:lnTo>
                  <a:lnTo>
                    <a:pt x="38" y="140"/>
                  </a:lnTo>
                  <a:lnTo>
                    <a:pt x="50" y="144"/>
                  </a:lnTo>
                  <a:lnTo>
                    <a:pt x="64" y="146"/>
                  </a:lnTo>
                  <a:lnTo>
                    <a:pt x="78" y="146"/>
                  </a:lnTo>
                  <a:lnTo>
                    <a:pt x="78" y="146"/>
                  </a:lnTo>
                  <a:lnTo>
                    <a:pt x="102" y="144"/>
                  </a:lnTo>
                  <a:lnTo>
                    <a:pt x="118" y="146"/>
                  </a:lnTo>
                  <a:lnTo>
                    <a:pt x="130" y="146"/>
                  </a:lnTo>
                  <a:lnTo>
                    <a:pt x="138" y="150"/>
                  </a:lnTo>
                  <a:lnTo>
                    <a:pt x="144" y="156"/>
                  </a:lnTo>
                  <a:lnTo>
                    <a:pt x="148" y="164"/>
                  </a:lnTo>
                  <a:lnTo>
                    <a:pt x="154" y="174"/>
                  </a:lnTo>
                  <a:lnTo>
                    <a:pt x="162" y="188"/>
                  </a:lnTo>
                  <a:lnTo>
                    <a:pt x="162" y="188"/>
                  </a:lnTo>
                  <a:lnTo>
                    <a:pt x="168" y="194"/>
                  </a:lnTo>
                  <a:lnTo>
                    <a:pt x="176" y="200"/>
                  </a:lnTo>
                  <a:lnTo>
                    <a:pt x="192" y="208"/>
                  </a:lnTo>
                  <a:lnTo>
                    <a:pt x="210" y="214"/>
                  </a:lnTo>
                  <a:lnTo>
                    <a:pt x="232" y="214"/>
                  </a:lnTo>
                  <a:lnTo>
                    <a:pt x="254" y="212"/>
                  </a:lnTo>
                  <a:lnTo>
                    <a:pt x="276" y="206"/>
                  </a:lnTo>
                  <a:lnTo>
                    <a:pt x="298" y="198"/>
                  </a:lnTo>
                  <a:lnTo>
                    <a:pt x="318" y="184"/>
                  </a:lnTo>
                  <a:lnTo>
                    <a:pt x="318" y="184"/>
                  </a:lnTo>
                  <a:lnTo>
                    <a:pt x="326" y="178"/>
                  </a:lnTo>
                  <a:lnTo>
                    <a:pt x="334" y="174"/>
                  </a:lnTo>
                  <a:lnTo>
                    <a:pt x="344" y="172"/>
                  </a:lnTo>
                  <a:lnTo>
                    <a:pt x="352" y="172"/>
                  </a:lnTo>
                  <a:lnTo>
                    <a:pt x="360" y="172"/>
                  </a:lnTo>
                  <a:lnTo>
                    <a:pt x="368" y="176"/>
                  </a:lnTo>
                  <a:lnTo>
                    <a:pt x="384" y="184"/>
                  </a:lnTo>
                  <a:lnTo>
                    <a:pt x="424" y="214"/>
                  </a:lnTo>
                  <a:lnTo>
                    <a:pt x="450" y="232"/>
                  </a:lnTo>
                  <a:lnTo>
                    <a:pt x="480" y="250"/>
                  </a:lnTo>
                  <a:lnTo>
                    <a:pt x="480" y="250"/>
                  </a:lnTo>
                  <a:lnTo>
                    <a:pt x="498" y="258"/>
                  </a:lnTo>
                  <a:lnTo>
                    <a:pt x="516" y="264"/>
                  </a:lnTo>
                  <a:lnTo>
                    <a:pt x="536" y="268"/>
                  </a:lnTo>
                  <a:lnTo>
                    <a:pt x="556" y="270"/>
                  </a:lnTo>
                  <a:lnTo>
                    <a:pt x="578" y="270"/>
                  </a:lnTo>
                  <a:lnTo>
                    <a:pt x="598" y="268"/>
                  </a:lnTo>
                  <a:lnTo>
                    <a:pt x="620" y="264"/>
                  </a:lnTo>
                  <a:lnTo>
                    <a:pt x="642" y="260"/>
                  </a:lnTo>
                  <a:lnTo>
                    <a:pt x="664" y="252"/>
                  </a:lnTo>
                  <a:lnTo>
                    <a:pt x="684" y="242"/>
                  </a:lnTo>
                  <a:lnTo>
                    <a:pt x="702" y="230"/>
                  </a:lnTo>
                  <a:lnTo>
                    <a:pt x="720" y="216"/>
                  </a:lnTo>
                  <a:lnTo>
                    <a:pt x="738" y="202"/>
                  </a:lnTo>
                  <a:lnTo>
                    <a:pt x="752" y="184"/>
                  </a:lnTo>
                  <a:lnTo>
                    <a:pt x="766" y="164"/>
                  </a:lnTo>
                  <a:lnTo>
                    <a:pt x="776" y="142"/>
                  </a:lnTo>
                  <a:lnTo>
                    <a:pt x="776" y="142"/>
                  </a:lnTo>
                  <a:lnTo>
                    <a:pt x="792" y="106"/>
                  </a:lnTo>
                  <a:lnTo>
                    <a:pt x="802" y="84"/>
                  </a:lnTo>
                  <a:lnTo>
                    <a:pt x="810" y="74"/>
                  </a:lnTo>
                  <a:lnTo>
                    <a:pt x="814" y="70"/>
                  </a:lnTo>
                  <a:lnTo>
                    <a:pt x="818" y="70"/>
                  </a:lnTo>
                  <a:lnTo>
                    <a:pt x="826" y="72"/>
                  </a:lnTo>
                  <a:lnTo>
                    <a:pt x="838" y="72"/>
                  </a:lnTo>
                  <a:lnTo>
                    <a:pt x="844" y="72"/>
                  </a:lnTo>
                  <a:lnTo>
                    <a:pt x="852" y="70"/>
                  </a:lnTo>
                  <a:lnTo>
                    <a:pt x="862" y="68"/>
                  </a:lnTo>
                  <a:lnTo>
                    <a:pt x="874" y="62"/>
                  </a:lnTo>
                  <a:lnTo>
                    <a:pt x="874" y="62"/>
                  </a:lnTo>
                  <a:lnTo>
                    <a:pt x="886" y="56"/>
                  </a:lnTo>
                  <a:lnTo>
                    <a:pt x="894" y="48"/>
                  </a:lnTo>
                  <a:lnTo>
                    <a:pt x="910" y="32"/>
                  </a:lnTo>
                  <a:lnTo>
                    <a:pt x="922" y="16"/>
                  </a:lnTo>
                  <a:lnTo>
                    <a:pt x="930" y="0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27A88FC-E158-1FE9-866B-6BA8671CC4C5}"/>
              </a:ext>
            </a:extLst>
          </p:cNvPr>
          <p:cNvSpPr/>
          <p:nvPr/>
        </p:nvSpPr>
        <p:spPr>
          <a:xfrm flipH="1">
            <a:off x="6244932" y="4749594"/>
            <a:ext cx="1041139" cy="368079"/>
          </a:xfrm>
          <a:custGeom>
            <a:avLst/>
            <a:gdLst>
              <a:gd name="connsiteX0" fmla="*/ 25282 w 829926"/>
              <a:gd name="connsiteY0" fmla="*/ 214630 h 293408"/>
              <a:gd name="connsiteX1" fmla="*/ 31987 w 829926"/>
              <a:gd name="connsiteY1" fmla="*/ 262602 h 293408"/>
              <a:gd name="connsiteX2" fmla="*/ 46249 w 829926"/>
              <a:gd name="connsiteY2" fmla="*/ 290011 h 293408"/>
              <a:gd name="connsiteX3" fmla="*/ 75528 w 829926"/>
              <a:gd name="connsiteY3" fmla="*/ 288959 h 293408"/>
              <a:gd name="connsiteX4" fmla="*/ 85529 w 829926"/>
              <a:gd name="connsiteY4" fmla="*/ 263353 h 293408"/>
              <a:gd name="connsiteX5" fmla="*/ 66113 w 829926"/>
              <a:gd name="connsiteY5" fmla="*/ 236221 h 293408"/>
              <a:gd name="connsiteX6" fmla="*/ 455405 w 829926"/>
              <a:gd name="connsiteY6" fmla="*/ 211395 h 293408"/>
              <a:gd name="connsiteX7" fmla="*/ 462109 w 829926"/>
              <a:gd name="connsiteY7" fmla="*/ 259369 h 293408"/>
              <a:gd name="connsiteX8" fmla="*/ 476371 w 829926"/>
              <a:gd name="connsiteY8" fmla="*/ 286777 h 293408"/>
              <a:gd name="connsiteX9" fmla="*/ 505650 w 829926"/>
              <a:gd name="connsiteY9" fmla="*/ 285726 h 293408"/>
              <a:gd name="connsiteX10" fmla="*/ 515651 w 829926"/>
              <a:gd name="connsiteY10" fmla="*/ 260120 h 293408"/>
              <a:gd name="connsiteX11" fmla="*/ 496235 w 829926"/>
              <a:gd name="connsiteY11" fmla="*/ 232987 h 293408"/>
              <a:gd name="connsiteX12" fmla="*/ 231316 w 829926"/>
              <a:gd name="connsiteY12" fmla="*/ 210463 h 293408"/>
              <a:gd name="connsiteX13" fmla="*/ 238020 w 829926"/>
              <a:gd name="connsiteY13" fmla="*/ 258436 h 293408"/>
              <a:gd name="connsiteX14" fmla="*/ 252282 w 829926"/>
              <a:gd name="connsiteY14" fmla="*/ 285844 h 293408"/>
              <a:gd name="connsiteX15" fmla="*/ 281561 w 829926"/>
              <a:gd name="connsiteY15" fmla="*/ 284792 h 293408"/>
              <a:gd name="connsiteX16" fmla="*/ 291562 w 829926"/>
              <a:gd name="connsiteY16" fmla="*/ 259186 h 293408"/>
              <a:gd name="connsiteX17" fmla="*/ 272146 w 829926"/>
              <a:gd name="connsiteY17" fmla="*/ 232054 h 293408"/>
              <a:gd name="connsiteX18" fmla="*/ 130700 w 829926"/>
              <a:gd name="connsiteY18" fmla="*/ 210462 h 293408"/>
              <a:gd name="connsiteX19" fmla="*/ 137404 w 829926"/>
              <a:gd name="connsiteY19" fmla="*/ 258435 h 293408"/>
              <a:gd name="connsiteX20" fmla="*/ 151666 w 829926"/>
              <a:gd name="connsiteY20" fmla="*/ 285844 h 293408"/>
              <a:gd name="connsiteX21" fmla="*/ 180945 w 829926"/>
              <a:gd name="connsiteY21" fmla="*/ 284793 h 293408"/>
              <a:gd name="connsiteX22" fmla="*/ 190946 w 829926"/>
              <a:gd name="connsiteY22" fmla="*/ 259187 h 293408"/>
              <a:gd name="connsiteX23" fmla="*/ 171530 w 829926"/>
              <a:gd name="connsiteY23" fmla="*/ 232054 h 293408"/>
              <a:gd name="connsiteX24" fmla="*/ 560823 w 829926"/>
              <a:gd name="connsiteY24" fmla="*/ 207230 h 293408"/>
              <a:gd name="connsiteX25" fmla="*/ 567527 w 829926"/>
              <a:gd name="connsiteY25" fmla="*/ 255203 h 293408"/>
              <a:gd name="connsiteX26" fmla="*/ 581789 w 829926"/>
              <a:gd name="connsiteY26" fmla="*/ 282610 h 293408"/>
              <a:gd name="connsiteX27" fmla="*/ 611068 w 829926"/>
              <a:gd name="connsiteY27" fmla="*/ 281559 h 293408"/>
              <a:gd name="connsiteX28" fmla="*/ 621069 w 829926"/>
              <a:gd name="connsiteY28" fmla="*/ 255953 h 293408"/>
              <a:gd name="connsiteX29" fmla="*/ 601653 w 829926"/>
              <a:gd name="connsiteY29" fmla="*/ 228821 h 293408"/>
              <a:gd name="connsiteX30" fmla="*/ 661437 w 829926"/>
              <a:gd name="connsiteY30" fmla="*/ 207230 h 293408"/>
              <a:gd name="connsiteX31" fmla="*/ 668143 w 829926"/>
              <a:gd name="connsiteY31" fmla="*/ 255203 h 293408"/>
              <a:gd name="connsiteX32" fmla="*/ 682404 w 829926"/>
              <a:gd name="connsiteY32" fmla="*/ 282611 h 293408"/>
              <a:gd name="connsiteX33" fmla="*/ 711683 w 829926"/>
              <a:gd name="connsiteY33" fmla="*/ 281560 h 293408"/>
              <a:gd name="connsiteX34" fmla="*/ 721685 w 829926"/>
              <a:gd name="connsiteY34" fmla="*/ 255953 h 293408"/>
              <a:gd name="connsiteX35" fmla="*/ 702268 w 829926"/>
              <a:gd name="connsiteY35" fmla="*/ 228821 h 293408"/>
              <a:gd name="connsiteX36" fmla="*/ 339267 w 829926"/>
              <a:gd name="connsiteY36" fmla="*/ 207041 h 293408"/>
              <a:gd name="connsiteX37" fmla="*/ 345973 w 829926"/>
              <a:gd name="connsiteY37" fmla="*/ 255014 h 293408"/>
              <a:gd name="connsiteX38" fmla="*/ 360234 w 829926"/>
              <a:gd name="connsiteY38" fmla="*/ 282422 h 293408"/>
              <a:gd name="connsiteX39" fmla="*/ 389513 w 829926"/>
              <a:gd name="connsiteY39" fmla="*/ 281371 h 293408"/>
              <a:gd name="connsiteX40" fmla="*/ 399514 w 829926"/>
              <a:gd name="connsiteY40" fmla="*/ 255765 h 293408"/>
              <a:gd name="connsiteX41" fmla="*/ 380098 w 829926"/>
              <a:gd name="connsiteY41" fmla="*/ 228632 h 293408"/>
              <a:gd name="connsiteX42" fmla="*/ 769391 w 829926"/>
              <a:gd name="connsiteY42" fmla="*/ 203808 h 293408"/>
              <a:gd name="connsiteX43" fmla="*/ 776095 w 829926"/>
              <a:gd name="connsiteY43" fmla="*/ 251780 h 293408"/>
              <a:gd name="connsiteX44" fmla="*/ 790357 w 829926"/>
              <a:gd name="connsiteY44" fmla="*/ 279188 h 293408"/>
              <a:gd name="connsiteX45" fmla="*/ 819636 w 829926"/>
              <a:gd name="connsiteY45" fmla="*/ 278138 h 293408"/>
              <a:gd name="connsiteX46" fmla="*/ 829637 w 829926"/>
              <a:gd name="connsiteY46" fmla="*/ 252531 h 293408"/>
              <a:gd name="connsiteX47" fmla="*/ 810221 w 829926"/>
              <a:gd name="connsiteY47" fmla="*/ 225399 h 293408"/>
              <a:gd name="connsiteX48" fmla="*/ 69413 w 829926"/>
              <a:gd name="connsiteY48" fmla="*/ 107327 h 293408"/>
              <a:gd name="connsiteX49" fmla="*/ 76117 w 829926"/>
              <a:gd name="connsiteY49" fmla="*/ 155300 h 293408"/>
              <a:gd name="connsiteX50" fmla="*/ 90379 w 829926"/>
              <a:gd name="connsiteY50" fmla="*/ 182708 h 293408"/>
              <a:gd name="connsiteX51" fmla="*/ 119658 w 829926"/>
              <a:gd name="connsiteY51" fmla="*/ 181657 h 293408"/>
              <a:gd name="connsiteX52" fmla="*/ 129659 w 829926"/>
              <a:gd name="connsiteY52" fmla="*/ 156051 h 293408"/>
              <a:gd name="connsiteX53" fmla="*/ 110243 w 829926"/>
              <a:gd name="connsiteY53" fmla="*/ 128918 h 293408"/>
              <a:gd name="connsiteX54" fmla="*/ 499536 w 829926"/>
              <a:gd name="connsiteY54" fmla="*/ 104093 h 293408"/>
              <a:gd name="connsiteX55" fmla="*/ 506240 w 829926"/>
              <a:gd name="connsiteY55" fmla="*/ 152066 h 293408"/>
              <a:gd name="connsiteX56" fmla="*/ 520502 w 829926"/>
              <a:gd name="connsiteY56" fmla="*/ 179474 h 293408"/>
              <a:gd name="connsiteX57" fmla="*/ 549781 w 829926"/>
              <a:gd name="connsiteY57" fmla="*/ 178422 h 293408"/>
              <a:gd name="connsiteX58" fmla="*/ 559782 w 829926"/>
              <a:gd name="connsiteY58" fmla="*/ 152816 h 293408"/>
              <a:gd name="connsiteX59" fmla="*/ 540365 w 829926"/>
              <a:gd name="connsiteY59" fmla="*/ 125684 h 293408"/>
              <a:gd name="connsiteX60" fmla="*/ 385215 w 829926"/>
              <a:gd name="connsiteY60" fmla="*/ 103301 h 293408"/>
              <a:gd name="connsiteX61" fmla="*/ 391920 w 829926"/>
              <a:gd name="connsiteY61" fmla="*/ 151274 h 293408"/>
              <a:gd name="connsiteX62" fmla="*/ 406182 w 829926"/>
              <a:gd name="connsiteY62" fmla="*/ 178682 h 293408"/>
              <a:gd name="connsiteX63" fmla="*/ 435461 w 829926"/>
              <a:gd name="connsiteY63" fmla="*/ 177630 h 293408"/>
              <a:gd name="connsiteX64" fmla="*/ 445462 w 829926"/>
              <a:gd name="connsiteY64" fmla="*/ 152024 h 293408"/>
              <a:gd name="connsiteX65" fmla="*/ 426045 w 829926"/>
              <a:gd name="connsiteY65" fmla="*/ 124892 h 293408"/>
              <a:gd name="connsiteX66" fmla="*/ 174831 w 829926"/>
              <a:gd name="connsiteY66" fmla="*/ 103160 h 293408"/>
              <a:gd name="connsiteX67" fmla="*/ 181536 w 829926"/>
              <a:gd name="connsiteY67" fmla="*/ 151133 h 293408"/>
              <a:gd name="connsiteX68" fmla="*/ 195798 w 829926"/>
              <a:gd name="connsiteY68" fmla="*/ 178541 h 293408"/>
              <a:gd name="connsiteX69" fmla="*/ 225077 w 829926"/>
              <a:gd name="connsiteY69" fmla="*/ 177489 h 293408"/>
              <a:gd name="connsiteX70" fmla="*/ 235077 w 829926"/>
              <a:gd name="connsiteY70" fmla="*/ 151883 h 293408"/>
              <a:gd name="connsiteX71" fmla="*/ 215661 w 829926"/>
              <a:gd name="connsiteY71" fmla="*/ 124751 h 293408"/>
              <a:gd name="connsiteX72" fmla="*/ 275447 w 829926"/>
              <a:gd name="connsiteY72" fmla="*/ 103159 h 293408"/>
              <a:gd name="connsiteX73" fmla="*/ 282151 w 829926"/>
              <a:gd name="connsiteY73" fmla="*/ 151132 h 293408"/>
              <a:gd name="connsiteX74" fmla="*/ 296413 w 829926"/>
              <a:gd name="connsiteY74" fmla="*/ 178541 h 293408"/>
              <a:gd name="connsiteX75" fmla="*/ 325692 w 829926"/>
              <a:gd name="connsiteY75" fmla="*/ 177490 h 293408"/>
              <a:gd name="connsiteX76" fmla="*/ 335693 w 829926"/>
              <a:gd name="connsiteY76" fmla="*/ 151883 h 293408"/>
              <a:gd name="connsiteX77" fmla="*/ 316277 w 829926"/>
              <a:gd name="connsiteY77" fmla="*/ 124751 h 293408"/>
              <a:gd name="connsiteX78" fmla="*/ 604954 w 829926"/>
              <a:gd name="connsiteY78" fmla="*/ 99926 h 293408"/>
              <a:gd name="connsiteX79" fmla="*/ 611659 w 829926"/>
              <a:gd name="connsiteY79" fmla="*/ 147899 h 293408"/>
              <a:gd name="connsiteX80" fmla="*/ 625920 w 829926"/>
              <a:gd name="connsiteY80" fmla="*/ 175307 h 293408"/>
              <a:gd name="connsiteX81" fmla="*/ 655199 w 829926"/>
              <a:gd name="connsiteY81" fmla="*/ 174256 h 293408"/>
              <a:gd name="connsiteX82" fmla="*/ 665201 w 829926"/>
              <a:gd name="connsiteY82" fmla="*/ 148649 h 293408"/>
              <a:gd name="connsiteX83" fmla="*/ 645784 w 829926"/>
              <a:gd name="connsiteY83" fmla="*/ 121517 h 293408"/>
              <a:gd name="connsiteX84" fmla="*/ 705568 w 829926"/>
              <a:gd name="connsiteY84" fmla="*/ 99926 h 293408"/>
              <a:gd name="connsiteX85" fmla="*/ 712273 w 829926"/>
              <a:gd name="connsiteY85" fmla="*/ 147899 h 293408"/>
              <a:gd name="connsiteX86" fmla="*/ 726535 w 829926"/>
              <a:gd name="connsiteY86" fmla="*/ 175307 h 293408"/>
              <a:gd name="connsiteX87" fmla="*/ 755814 w 829926"/>
              <a:gd name="connsiteY87" fmla="*/ 174255 h 293408"/>
              <a:gd name="connsiteX88" fmla="*/ 765815 w 829926"/>
              <a:gd name="connsiteY88" fmla="*/ 148649 h 293408"/>
              <a:gd name="connsiteX89" fmla="*/ 746399 w 829926"/>
              <a:gd name="connsiteY89" fmla="*/ 121517 h 293408"/>
              <a:gd name="connsiteX90" fmla="*/ 0 w 829926"/>
              <a:gd name="connsiteY90" fmla="*/ 10822 h 293408"/>
              <a:gd name="connsiteX91" fmla="*/ 6705 w 829926"/>
              <a:gd name="connsiteY91" fmla="*/ 58795 h 293408"/>
              <a:gd name="connsiteX92" fmla="*/ 20967 w 829926"/>
              <a:gd name="connsiteY92" fmla="*/ 86203 h 293408"/>
              <a:gd name="connsiteX93" fmla="*/ 50246 w 829926"/>
              <a:gd name="connsiteY93" fmla="*/ 85151 h 293408"/>
              <a:gd name="connsiteX94" fmla="*/ 60247 w 829926"/>
              <a:gd name="connsiteY94" fmla="*/ 59545 h 293408"/>
              <a:gd name="connsiteX95" fmla="*/ 40831 w 829926"/>
              <a:gd name="connsiteY95" fmla="*/ 32413 h 293408"/>
              <a:gd name="connsiteX96" fmla="*/ 430123 w 829926"/>
              <a:gd name="connsiteY96" fmla="*/ 7589 h 293408"/>
              <a:gd name="connsiteX97" fmla="*/ 436827 w 829926"/>
              <a:gd name="connsiteY97" fmla="*/ 55562 h 293408"/>
              <a:gd name="connsiteX98" fmla="*/ 451089 w 829926"/>
              <a:gd name="connsiteY98" fmla="*/ 82970 h 293408"/>
              <a:gd name="connsiteX99" fmla="*/ 480368 w 829926"/>
              <a:gd name="connsiteY99" fmla="*/ 81918 h 293408"/>
              <a:gd name="connsiteX100" fmla="*/ 490369 w 829926"/>
              <a:gd name="connsiteY100" fmla="*/ 56312 h 293408"/>
              <a:gd name="connsiteX101" fmla="*/ 470953 w 829926"/>
              <a:gd name="connsiteY101" fmla="*/ 29181 h 293408"/>
              <a:gd name="connsiteX102" fmla="*/ 105417 w 829926"/>
              <a:gd name="connsiteY102" fmla="*/ 6656 h 293408"/>
              <a:gd name="connsiteX103" fmla="*/ 112122 w 829926"/>
              <a:gd name="connsiteY103" fmla="*/ 54629 h 293408"/>
              <a:gd name="connsiteX104" fmla="*/ 126384 w 829926"/>
              <a:gd name="connsiteY104" fmla="*/ 82037 h 293408"/>
              <a:gd name="connsiteX105" fmla="*/ 155663 w 829926"/>
              <a:gd name="connsiteY105" fmla="*/ 80985 h 293408"/>
              <a:gd name="connsiteX106" fmla="*/ 165664 w 829926"/>
              <a:gd name="connsiteY106" fmla="*/ 55379 h 293408"/>
              <a:gd name="connsiteX107" fmla="*/ 146248 w 829926"/>
              <a:gd name="connsiteY107" fmla="*/ 28248 h 293408"/>
              <a:gd name="connsiteX108" fmla="*/ 206034 w 829926"/>
              <a:gd name="connsiteY108" fmla="*/ 6656 h 293408"/>
              <a:gd name="connsiteX109" fmla="*/ 212738 w 829926"/>
              <a:gd name="connsiteY109" fmla="*/ 54629 h 293408"/>
              <a:gd name="connsiteX110" fmla="*/ 227000 w 829926"/>
              <a:gd name="connsiteY110" fmla="*/ 82037 h 293408"/>
              <a:gd name="connsiteX111" fmla="*/ 256279 w 829926"/>
              <a:gd name="connsiteY111" fmla="*/ 80985 h 293408"/>
              <a:gd name="connsiteX112" fmla="*/ 266280 w 829926"/>
              <a:gd name="connsiteY112" fmla="*/ 55379 h 293408"/>
              <a:gd name="connsiteX113" fmla="*/ 246863 w 829926"/>
              <a:gd name="connsiteY113" fmla="*/ 28247 h 293408"/>
              <a:gd name="connsiteX114" fmla="*/ 535541 w 829926"/>
              <a:gd name="connsiteY114" fmla="*/ 3422 h 293408"/>
              <a:gd name="connsiteX115" fmla="*/ 542246 w 829926"/>
              <a:gd name="connsiteY115" fmla="*/ 51394 h 293408"/>
              <a:gd name="connsiteX116" fmla="*/ 556507 w 829926"/>
              <a:gd name="connsiteY116" fmla="*/ 78803 h 293408"/>
              <a:gd name="connsiteX117" fmla="*/ 585786 w 829926"/>
              <a:gd name="connsiteY117" fmla="*/ 77751 h 293408"/>
              <a:gd name="connsiteX118" fmla="*/ 595787 w 829926"/>
              <a:gd name="connsiteY118" fmla="*/ 52145 h 293408"/>
              <a:gd name="connsiteX119" fmla="*/ 576371 w 829926"/>
              <a:gd name="connsiteY119" fmla="*/ 25013 h 293408"/>
              <a:gd name="connsiteX120" fmla="*/ 636155 w 829926"/>
              <a:gd name="connsiteY120" fmla="*/ 3422 h 293408"/>
              <a:gd name="connsiteX121" fmla="*/ 642860 w 829926"/>
              <a:gd name="connsiteY121" fmla="*/ 51394 h 293408"/>
              <a:gd name="connsiteX122" fmla="*/ 657122 w 829926"/>
              <a:gd name="connsiteY122" fmla="*/ 78802 h 293408"/>
              <a:gd name="connsiteX123" fmla="*/ 686401 w 829926"/>
              <a:gd name="connsiteY123" fmla="*/ 77751 h 293408"/>
              <a:gd name="connsiteX124" fmla="*/ 696402 w 829926"/>
              <a:gd name="connsiteY124" fmla="*/ 52145 h 293408"/>
              <a:gd name="connsiteX125" fmla="*/ 676986 w 829926"/>
              <a:gd name="connsiteY125" fmla="*/ 25013 h 293408"/>
              <a:gd name="connsiteX126" fmla="*/ 313985 w 829926"/>
              <a:gd name="connsiteY126" fmla="*/ 3234 h 293408"/>
              <a:gd name="connsiteX127" fmla="*/ 320690 w 829926"/>
              <a:gd name="connsiteY127" fmla="*/ 51207 h 293408"/>
              <a:gd name="connsiteX128" fmla="*/ 334952 w 829926"/>
              <a:gd name="connsiteY128" fmla="*/ 78614 h 293408"/>
              <a:gd name="connsiteX129" fmla="*/ 364231 w 829926"/>
              <a:gd name="connsiteY129" fmla="*/ 77563 h 293408"/>
              <a:gd name="connsiteX130" fmla="*/ 374232 w 829926"/>
              <a:gd name="connsiteY130" fmla="*/ 51957 h 293408"/>
              <a:gd name="connsiteX131" fmla="*/ 354816 w 829926"/>
              <a:gd name="connsiteY131" fmla="*/ 24825 h 293408"/>
              <a:gd name="connsiteX132" fmla="*/ 744109 w 829926"/>
              <a:gd name="connsiteY132" fmla="*/ 0 h 293408"/>
              <a:gd name="connsiteX133" fmla="*/ 750814 w 829926"/>
              <a:gd name="connsiteY133" fmla="*/ 47972 h 293408"/>
              <a:gd name="connsiteX134" fmla="*/ 765075 w 829926"/>
              <a:gd name="connsiteY134" fmla="*/ 75381 h 293408"/>
              <a:gd name="connsiteX135" fmla="*/ 794354 w 829926"/>
              <a:gd name="connsiteY135" fmla="*/ 74329 h 293408"/>
              <a:gd name="connsiteX136" fmla="*/ 804355 w 829926"/>
              <a:gd name="connsiteY136" fmla="*/ 48723 h 293408"/>
              <a:gd name="connsiteX137" fmla="*/ 784939 w 829926"/>
              <a:gd name="connsiteY137" fmla="*/ 21591 h 293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829926" h="293408">
                <a:moveTo>
                  <a:pt x="25282" y="214630"/>
                </a:moveTo>
                <a:cubicBezTo>
                  <a:pt x="31855" y="227546"/>
                  <a:pt x="31169" y="254160"/>
                  <a:pt x="31987" y="262602"/>
                </a:cubicBezTo>
                <a:cubicBezTo>
                  <a:pt x="32806" y="271045"/>
                  <a:pt x="37671" y="284267"/>
                  <a:pt x="46249" y="290011"/>
                </a:cubicBezTo>
                <a:cubicBezTo>
                  <a:pt x="54827" y="295755"/>
                  <a:pt x="68981" y="293402"/>
                  <a:pt x="75528" y="288959"/>
                </a:cubicBezTo>
                <a:cubicBezTo>
                  <a:pt x="82075" y="284516"/>
                  <a:pt x="87098" y="272143"/>
                  <a:pt x="85529" y="263353"/>
                </a:cubicBezTo>
                <a:cubicBezTo>
                  <a:pt x="83960" y="254564"/>
                  <a:pt x="79723" y="243418"/>
                  <a:pt x="66113" y="236221"/>
                </a:cubicBezTo>
                <a:close/>
                <a:moveTo>
                  <a:pt x="455405" y="211395"/>
                </a:moveTo>
                <a:cubicBezTo>
                  <a:pt x="461977" y="224311"/>
                  <a:pt x="461291" y="250927"/>
                  <a:pt x="462109" y="259369"/>
                </a:cubicBezTo>
                <a:cubicBezTo>
                  <a:pt x="462928" y="267810"/>
                  <a:pt x="467793" y="281033"/>
                  <a:pt x="476371" y="286777"/>
                </a:cubicBezTo>
                <a:cubicBezTo>
                  <a:pt x="484949" y="292520"/>
                  <a:pt x="499104" y="290168"/>
                  <a:pt x="505650" y="285726"/>
                </a:cubicBezTo>
                <a:cubicBezTo>
                  <a:pt x="512197" y="281283"/>
                  <a:pt x="517221" y="268909"/>
                  <a:pt x="515651" y="260120"/>
                </a:cubicBezTo>
                <a:cubicBezTo>
                  <a:pt x="514082" y="251329"/>
                  <a:pt x="509845" y="240184"/>
                  <a:pt x="496235" y="232987"/>
                </a:cubicBezTo>
                <a:close/>
                <a:moveTo>
                  <a:pt x="231316" y="210463"/>
                </a:moveTo>
                <a:cubicBezTo>
                  <a:pt x="237887" y="223379"/>
                  <a:pt x="237202" y="249993"/>
                  <a:pt x="238020" y="258436"/>
                </a:cubicBezTo>
                <a:cubicBezTo>
                  <a:pt x="238839" y="266878"/>
                  <a:pt x="243704" y="280101"/>
                  <a:pt x="252282" y="285844"/>
                </a:cubicBezTo>
                <a:cubicBezTo>
                  <a:pt x="260860" y="291587"/>
                  <a:pt x="275015" y="289236"/>
                  <a:pt x="281561" y="284792"/>
                </a:cubicBezTo>
                <a:cubicBezTo>
                  <a:pt x="288108" y="280349"/>
                  <a:pt x="293132" y="267975"/>
                  <a:pt x="291562" y="259186"/>
                </a:cubicBezTo>
                <a:cubicBezTo>
                  <a:pt x="289993" y="250396"/>
                  <a:pt x="285755" y="239251"/>
                  <a:pt x="272146" y="232054"/>
                </a:cubicBezTo>
                <a:close/>
                <a:moveTo>
                  <a:pt x="130700" y="210462"/>
                </a:moveTo>
                <a:cubicBezTo>
                  <a:pt x="137271" y="223379"/>
                  <a:pt x="136586" y="249994"/>
                  <a:pt x="137404" y="258435"/>
                </a:cubicBezTo>
                <a:cubicBezTo>
                  <a:pt x="138222" y="266878"/>
                  <a:pt x="143088" y="280100"/>
                  <a:pt x="151666" y="285844"/>
                </a:cubicBezTo>
                <a:cubicBezTo>
                  <a:pt x="160245" y="291587"/>
                  <a:pt x="174399" y="289235"/>
                  <a:pt x="180945" y="284793"/>
                </a:cubicBezTo>
                <a:cubicBezTo>
                  <a:pt x="187492" y="280349"/>
                  <a:pt x="192515" y="267976"/>
                  <a:pt x="190946" y="259187"/>
                </a:cubicBezTo>
                <a:cubicBezTo>
                  <a:pt x="189377" y="250396"/>
                  <a:pt x="185140" y="239251"/>
                  <a:pt x="171530" y="232054"/>
                </a:cubicBezTo>
                <a:close/>
                <a:moveTo>
                  <a:pt x="560823" y="207230"/>
                </a:moveTo>
                <a:cubicBezTo>
                  <a:pt x="567394" y="220146"/>
                  <a:pt x="566709" y="246761"/>
                  <a:pt x="567527" y="255203"/>
                </a:cubicBezTo>
                <a:cubicBezTo>
                  <a:pt x="568346" y="263645"/>
                  <a:pt x="573211" y="276868"/>
                  <a:pt x="581789" y="282610"/>
                </a:cubicBezTo>
                <a:cubicBezTo>
                  <a:pt x="590367" y="288354"/>
                  <a:pt x="604522" y="286003"/>
                  <a:pt x="611068" y="281559"/>
                </a:cubicBezTo>
                <a:cubicBezTo>
                  <a:pt x="617614" y="277116"/>
                  <a:pt x="622639" y="264742"/>
                  <a:pt x="621069" y="255953"/>
                </a:cubicBezTo>
                <a:cubicBezTo>
                  <a:pt x="619500" y="247163"/>
                  <a:pt x="615263" y="236019"/>
                  <a:pt x="601653" y="228821"/>
                </a:cubicBezTo>
                <a:close/>
                <a:moveTo>
                  <a:pt x="661437" y="207230"/>
                </a:moveTo>
                <a:cubicBezTo>
                  <a:pt x="668010" y="220145"/>
                  <a:pt x="667324" y="246761"/>
                  <a:pt x="668143" y="255203"/>
                </a:cubicBezTo>
                <a:cubicBezTo>
                  <a:pt x="668960" y="263645"/>
                  <a:pt x="673826" y="276867"/>
                  <a:pt x="682404" y="282611"/>
                </a:cubicBezTo>
                <a:cubicBezTo>
                  <a:pt x="690982" y="288354"/>
                  <a:pt x="705136" y="286003"/>
                  <a:pt x="711683" y="281560"/>
                </a:cubicBezTo>
                <a:cubicBezTo>
                  <a:pt x="718230" y="277117"/>
                  <a:pt x="723254" y="264743"/>
                  <a:pt x="721685" y="255953"/>
                </a:cubicBezTo>
                <a:cubicBezTo>
                  <a:pt x="720115" y="247164"/>
                  <a:pt x="715878" y="236018"/>
                  <a:pt x="702268" y="228821"/>
                </a:cubicBezTo>
                <a:close/>
                <a:moveTo>
                  <a:pt x="339267" y="207041"/>
                </a:moveTo>
                <a:cubicBezTo>
                  <a:pt x="345839" y="219956"/>
                  <a:pt x="345154" y="246572"/>
                  <a:pt x="345973" y="255014"/>
                </a:cubicBezTo>
                <a:cubicBezTo>
                  <a:pt x="346790" y="263456"/>
                  <a:pt x="351656" y="276678"/>
                  <a:pt x="360234" y="282422"/>
                </a:cubicBezTo>
                <a:cubicBezTo>
                  <a:pt x="368813" y="288165"/>
                  <a:pt x="382967" y="285813"/>
                  <a:pt x="389513" y="281371"/>
                </a:cubicBezTo>
                <a:cubicBezTo>
                  <a:pt x="396060" y="276927"/>
                  <a:pt x="401083" y="264554"/>
                  <a:pt x="399514" y="255765"/>
                </a:cubicBezTo>
                <a:cubicBezTo>
                  <a:pt x="397945" y="246974"/>
                  <a:pt x="393708" y="235829"/>
                  <a:pt x="380098" y="228632"/>
                </a:cubicBezTo>
                <a:close/>
                <a:moveTo>
                  <a:pt x="769391" y="203808"/>
                </a:moveTo>
                <a:cubicBezTo>
                  <a:pt x="775962" y="216724"/>
                  <a:pt x="775277" y="243339"/>
                  <a:pt x="776095" y="251780"/>
                </a:cubicBezTo>
                <a:cubicBezTo>
                  <a:pt x="776914" y="260223"/>
                  <a:pt x="781779" y="273446"/>
                  <a:pt x="790357" y="279188"/>
                </a:cubicBezTo>
                <a:cubicBezTo>
                  <a:pt x="798935" y="284932"/>
                  <a:pt x="813090" y="282581"/>
                  <a:pt x="819636" y="278138"/>
                </a:cubicBezTo>
                <a:cubicBezTo>
                  <a:pt x="826182" y="273694"/>
                  <a:pt x="831207" y="261321"/>
                  <a:pt x="829637" y="252531"/>
                </a:cubicBezTo>
                <a:cubicBezTo>
                  <a:pt x="828068" y="243741"/>
                  <a:pt x="823831" y="232597"/>
                  <a:pt x="810221" y="225399"/>
                </a:cubicBezTo>
                <a:close/>
                <a:moveTo>
                  <a:pt x="69413" y="107327"/>
                </a:moveTo>
                <a:cubicBezTo>
                  <a:pt x="75985" y="120242"/>
                  <a:pt x="75299" y="146858"/>
                  <a:pt x="76117" y="155300"/>
                </a:cubicBezTo>
                <a:cubicBezTo>
                  <a:pt x="76936" y="163742"/>
                  <a:pt x="81800" y="176964"/>
                  <a:pt x="90379" y="182708"/>
                </a:cubicBezTo>
                <a:cubicBezTo>
                  <a:pt x="98958" y="188452"/>
                  <a:pt x="113111" y="186099"/>
                  <a:pt x="119658" y="181657"/>
                </a:cubicBezTo>
                <a:cubicBezTo>
                  <a:pt x="126205" y="177213"/>
                  <a:pt x="131229" y="164840"/>
                  <a:pt x="129659" y="156051"/>
                </a:cubicBezTo>
                <a:cubicBezTo>
                  <a:pt x="128090" y="147261"/>
                  <a:pt x="123853" y="136115"/>
                  <a:pt x="110243" y="128918"/>
                </a:cubicBezTo>
                <a:close/>
                <a:moveTo>
                  <a:pt x="499536" y="104093"/>
                </a:moveTo>
                <a:cubicBezTo>
                  <a:pt x="506107" y="117008"/>
                  <a:pt x="505422" y="143623"/>
                  <a:pt x="506240" y="152066"/>
                </a:cubicBezTo>
                <a:cubicBezTo>
                  <a:pt x="507058" y="160509"/>
                  <a:pt x="511924" y="173730"/>
                  <a:pt x="520502" y="179474"/>
                </a:cubicBezTo>
                <a:cubicBezTo>
                  <a:pt x="529081" y="185218"/>
                  <a:pt x="543235" y="182865"/>
                  <a:pt x="549781" y="178422"/>
                </a:cubicBezTo>
                <a:cubicBezTo>
                  <a:pt x="556328" y="173980"/>
                  <a:pt x="561351" y="161606"/>
                  <a:pt x="559782" y="152816"/>
                </a:cubicBezTo>
                <a:cubicBezTo>
                  <a:pt x="558213" y="144027"/>
                  <a:pt x="553976" y="132881"/>
                  <a:pt x="540365" y="125684"/>
                </a:cubicBezTo>
                <a:close/>
                <a:moveTo>
                  <a:pt x="385215" y="103301"/>
                </a:moveTo>
                <a:cubicBezTo>
                  <a:pt x="391786" y="116216"/>
                  <a:pt x="391102" y="142831"/>
                  <a:pt x="391920" y="151274"/>
                </a:cubicBezTo>
                <a:cubicBezTo>
                  <a:pt x="392737" y="159716"/>
                  <a:pt x="397603" y="172938"/>
                  <a:pt x="406182" y="178682"/>
                </a:cubicBezTo>
                <a:cubicBezTo>
                  <a:pt x="414759" y="184425"/>
                  <a:pt x="428914" y="182073"/>
                  <a:pt x="435461" y="177630"/>
                </a:cubicBezTo>
                <a:cubicBezTo>
                  <a:pt x="442007" y="173188"/>
                  <a:pt x="447030" y="160814"/>
                  <a:pt x="445462" y="152024"/>
                </a:cubicBezTo>
                <a:cubicBezTo>
                  <a:pt x="443892" y="143235"/>
                  <a:pt x="439655" y="132089"/>
                  <a:pt x="426045" y="124892"/>
                </a:cubicBezTo>
                <a:close/>
                <a:moveTo>
                  <a:pt x="174831" y="103160"/>
                </a:moveTo>
                <a:cubicBezTo>
                  <a:pt x="181402" y="116075"/>
                  <a:pt x="180718" y="142690"/>
                  <a:pt x="181536" y="151133"/>
                </a:cubicBezTo>
                <a:cubicBezTo>
                  <a:pt x="182353" y="159575"/>
                  <a:pt x="187219" y="172797"/>
                  <a:pt x="195798" y="178541"/>
                </a:cubicBezTo>
                <a:cubicBezTo>
                  <a:pt x="204375" y="184284"/>
                  <a:pt x="218530" y="181932"/>
                  <a:pt x="225077" y="177489"/>
                </a:cubicBezTo>
                <a:cubicBezTo>
                  <a:pt x="231623" y="173047"/>
                  <a:pt x="236646" y="160673"/>
                  <a:pt x="235077" y="151883"/>
                </a:cubicBezTo>
                <a:cubicBezTo>
                  <a:pt x="233508" y="143094"/>
                  <a:pt x="229271" y="131948"/>
                  <a:pt x="215661" y="124751"/>
                </a:cubicBezTo>
                <a:close/>
                <a:moveTo>
                  <a:pt x="275447" y="103159"/>
                </a:moveTo>
                <a:cubicBezTo>
                  <a:pt x="282018" y="116076"/>
                  <a:pt x="281333" y="142691"/>
                  <a:pt x="282151" y="151132"/>
                </a:cubicBezTo>
                <a:cubicBezTo>
                  <a:pt x="282969" y="159575"/>
                  <a:pt x="287835" y="172797"/>
                  <a:pt x="296413" y="178541"/>
                </a:cubicBezTo>
                <a:cubicBezTo>
                  <a:pt x="304992" y="184284"/>
                  <a:pt x="319146" y="181932"/>
                  <a:pt x="325692" y="177490"/>
                </a:cubicBezTo>
                <a:cubicBezTo>
                  <a:pt x="332239" y="173046"/>
                  <a:pt x="337262" y="160673"/>
                  <a:pt x="335693" y="151883"/>
                </a:cubicBezTo>
                <a:cubicBezTo>
                  <a:pt x="334124" y="143093"/>
                  <a:pt x="329887" y="131948"/>
                  <a:pt x="316277" y="124751"/>
                </a:cubicBezTo>
                <a:close/>
                <a:moveTo>
                  <a:pt x="604954" y="99926"/>
                </a:moveTo>
                <a:cubicBezTo>
                  <a:pt x="611526" y="112841"/>
                  <a:pt x="610840" y="139457"/>
                  <a:pt x="611659" y="147899"/>
                </a:cubicBezTo>
                <a:cubicBezTo>
                  <a:pt x="612476" y="156341"/>
                  <a:pt x="617342" y="169563"/>
                  <a:pt x="625920" y="175307"/>
                </a:cubicBezTo>
                <a:cubicBezTo>
                  <a:pt x="634498" y="181050"/>
                  <a:pt x="648652" y="178699"/>
                  <a:pt x="655199" y="174256"/>
                </a:cubicBezTo>
                <a:cubicBezTo>
                  <a:pt x="661746" y="169813"/>
                  <a:pt x="666770" y="157439"/>
                  <a:pt x="665201" y="148649"/>
                </a:cubicBezTo>
                <a:cubicBezTo>
                  <a:pt x="663631" y="139860"/>
                  <a:pt x="659394" y="128714"/>
                  <a:pt x="645784" y="121517"/>
                </a:cubicBezTo>
                <a:close/>
                <a:moveTo>
                  <a:pt x="705568" y="99926"/>
                </a:moveTo>
                <a:cubicBezTo>
                  <a:pt x="712140" y="112841"/>
                  <a:pt x="711455" y="139456"/>
                  <a:pt x="712273" y="147899"/>
                </a:cubicBezTo>
                <a:cubicBezTo>
                  <a:pt x="713092" y="156341"/>
                  <a:pt x="717957" y="169563"/>
                  <a:pt x="726535" y="175307"/>
                </a:cubicBezTo>
                <a:cubicBezTo>
                  <a:pt x="735113" y="181051"/>
                  <a:pt x="749268" y="178698"/>
                  <a:pt x="755814" y="174255"/>
                </a:cubicBezTo>
                <a:cubicBezTo>
                  <a:pt x="762361" y="169813"/>
                  <a:pt x="767384" y="157439"/>
                  <a:pt x="765815" y="148649"/>
                </a:cubicBezTo>
                <a:cubicBezTo>
                  <a:pt x="764246" y="139859"/>
                  <a:pt x="760009" y="128714"/>
                  <a:pt x="746399" y="121517"/>
                </a:cubicBezTo>
                <a:close/>
                <a:moveTo>
                  <a:pt x="0" y="10822"/>
                </a:moveTo>
                <a:cubicBezTo>
                  <a:pt x="6572" y="23737"/>
                  <a:pt x="5887" y="50352"/>
                  <a:pt x="6705" y="58795"/>
                </a:cubicBezTo>
                <a:cubicBezTo>
                  <a:pt x="7523" y="67237"/>
                  <a:pt x="12389" y="80459"/>
                  <a:pt x="20967" y="86203"/>
                </a:cubicBezTo>
                <a:cubicBezTo>
                  <a:pt x="29545" y="91947"/>
                  <a:pt x="43700" y="89594"/>
                  <a:pt x="50246" y="85151"/>
                </a:cubicBezTo>
                <a:cubicBezTo>
                  <a:pt x="56793" y="80709"/>
                  <a:pt x="61816" y="68335"/>
                  <a:pt x="60247" y="59545"/>
                </a:cubicBezTo>
                <a:cubicBezTo>
                  <a:pt x="58678" y="50755"/>
                  <a:pt x="54441" y="39610"/>
                  <a:pt x="40831" y="32413"/>
                </a:cubicBezTo>
                <a:close/>
                <a:moveTo>
                  <a:pt x="430123" y="7589"/>
                </a:moveTo>
                <a:cubicBezTo>
                  <a:pt x="436694" y="20505"/>
                  <a:pt x="436009" y="47119"/>
                  <a:pt x="436827" y="55562"/>
                </a:cubicBezTo>
                <a:cubicBezTo>
                  <a:pt x="437646" y="64004"/>
                  <a:pt x="442511" y="77227"/>
                  <a:pt x="451089" y="82970"/>
                </a:cubicBezTo>
                <a:cubicBezTo>
                  <a:pt x="459668" y="88713"/>
                  <a:pt x="473821" y="86361"/>
                  <a:pt x="480368" y="81918"/>
                </a:cubicBezTo>
                <a:cubicBezTo>
                  <a:pt x="486915" y="77475"/>
                  <a:pt x="491938" y="65102"/>
                  <a:pt x="490369" y="56312"/>
                </a:cubicBezTo>
                <a:cubicBezTo>
                  <a:pt x="488800" y="47522"/>
                  <a:pt x="484562" y="36377"/>
                  <a:pt x="470953" y="29181"/>
                </a:cubicBezTo>
                <a:close/>
                <a:moveTo>
                  <a:pt x="105417" y="6656"/>
                </a:moveTo>
                <a:cubicBezTo>
                  <a:pt x="111989" y="19572"/>
                  <a:pt x="111304" y="46186"/>
                  <a:pt x="112122" y="54629"/>
                </a:cubicBezTo>
                <a:cubicBezTo>
                  <a:pt x="112940" y="63071"/>
                  <a:pt x="117806" y="76294"/>
                  <a:pt x="126384" y="82037"/>
                </a:cubicBezTo>
                <a:cubicBezTo>
                  <a:pt x="134963" y="87780"/>
                  <a:pt x="149117" y="85428"/>
                  <a:pt x="155663" y="80985"/>
                </a:cubicBezTo>
                <a:cubicBezTo>
                  <a:pt x="162210" y="76542"/>
                  <a:pt x="167233" y="64169"/>
                  <a:pt x="165664" y="55379"/>
                </a:cubicBezTo>
                <a:cubicBezTo>
                  <a:pt x="164095" y="46589"/>
                  <a:pt x="159858" y="35444"/>
                  <a:pt x="146248" y="28248"/>
                </a:cubicBezTo>
                <a:close/>
                <a:moveTo>
                  <a:pt x="206034" y="6656"/>
                </a:moveTo>
                <a:cubicBezTo>
                  <a:pt x="212605" y="19571"/>
                  <a:pt x="211920" y="46186"/>
                  <a:pt x="212738" y="54629"/>
                </a:cubicBezTo>
                <a:cubicBezTo>
                  <a:pt x="213557" y="63071"/>
                  <a:pt x="218422" y="76293"/>
                  <a:pt x="227000" y="82037"/>
                </a:cubicBezTo>
                <a:cubicBezTo>
                  <a:pt x="235579" y="87781"/>
                  <a:pt x="249733" y="85428"/>
                  <a:pt x="256279" y="80985"/>
                </a:cubicBezTo>
                <a:cubicBezTo>
                  <a:pt x="262826" y="76543"/>
                  <a:pt x="267849" y="64169"/>
                  <a:pt x="266280" y="55379"/>
                </a:cubicBezTo>
                <a:cubicBezTo>
                  <a:pt x="264711" y="46590"/>
                  <a:pt x="260474" y="35444"/>
                  <a:pt x="246863" y="28247"/>
                </a:cubicBezTo>
                <a:close/>
                <a:moveTo>
                  <a:pt x="535541" y="3422"/>
                </a:moveTo>
                <a:cubicBezTo>
                  <a:pt x="542113" y="16338"/>
                  <a:pt x="541427" y="42952"/>
                  <a:pt x="542246" y="51394"/>
                </a:cubicBezTo>
                <a:cubicBezTo>
                  <a:pt x="543064" y="59837"/>
                  <a:pt x="547929" y="73060"/>
                  <a:pt x="556507" y="78803"/>
                </a:cubicBezTo>
                <a:cubicBezTo>
                  <a:pt x="565085" y="84547"/>
                  <a:pt x="579239" y="82194"/>
                  <a:pt x="585786" y="77751"/>
                </a:cubicBezTo>
                <a:cubicBezTo>
                  <a:pt x="592333" y="73308"/>
                  <a:pt x="597356" y="60935"/>
                  <a:pt x="595787" y="52145"/>
                </a:cubicBezTo>
                <a:cubicBezTo>
                  <a:pt x="594218" y="43356"/>
                  <a:pt x="589981" y="32210"/>
                  <a:pt x="576371" y="25013"/>
                </a:cubicBezTo>
                <a:close/>
                <a:moveTo>
                  <a:pt x="636155" y="3422"/>
                </a:moveTo>
                <a:cubicBezTo>
                  <a:pt x="642727" y="16338"/>
                  <a:pt x="642043" y="42953"/>
                  <a:pt x="642860" y="51394"/>
                </a:cubicBezTo>
                <a:cubicBezTo>
                  <a:pt x="643678" y="59837"/>
                  <a:pt x="648544" y="73059"/>
                  <a:pt x="657122" y="78802"/>
                </a:cubicBezTo>
                <a:cubicBezTo>
                  <a:pt x="665701" y="84546"/>
                  <a:pt x="679855" y="82194"/>
                  <a:pt x="686401" y="77751"/>
                </a:cubicBezTo>
                <a:cubicBezTo>
                  <a:pt x="692948" y="73308"/>
                  <a:pt x="697971" y="60935"/>
                  <a:pt x="696402" y="52145"/>
                </a:cubicBezTo>
                <a:cubicBezTo>
                  <a:pt x="694833" y="43355"/>
                  <a:pt x="690596" y="32210"/>
                  <a:pt x="676986" y="25013"/>
                </a:cubicBezTo>
                <a:close/>
                <a:moveTo>
                  <a:pt x="313985" y="3234"/>
                </a:moveTo>
                <a:cubicBezTo>
                  <a:pt x="320557" y="16150"/>
                  <a:pt x="319872" y="42764"/>
                  <a:pt x="320690" y="51207"/>
                </a:cubicBezTo>
                <a:cubicBezTo>
                  <a:pt x="321508" y="59649"/>
                  <a:pt x="326374" y="72872"/>
                  <a:pt x="334952" y="78614"/>
                </a:cubicBezTo>
                <a:cubicBezTo>
                  <a:pt x="343530" y="84359"/>
                  <a:pt x="357685" y="82006"/>
                  <a:pt x="364231" y="77563"/>
                </a:cubicBezTo>
                <a:cubicBezTo>
                  <a:pt x="370778" y="73120"/>
                  <a:pt x="375801" y="60747"/>
                  <a:pt x="374232" y="51957"/>
                </a:cubicBezTo>
                <a:cubicBezTo>
                  <a:pt x="372663" y="43167"/>
                  <a:pt x="368426" y="32022"/>
                  <a:pt x="354816" y="24825"/>
                </a:cubicBezTo>
                <a:close/>
                <a:moveTo>
                  <a:pt x="744109" y="0"/>
                </a:moveTo>
                <a:cubicBezTo>
                  <a:pt x="750681" y="12916"/>
                  <a:pt x="749995" y="39530"/>
                  <a:pt x="750814" y="47972"/>
                </a:cubicBezTo>
                <a:cubicBezTo>
                  <a:pt x="751632" y="56415"/>
                  <a:pt x="756497" y="69637"/>
                  <a:pt x="765075" y="75381"/>
                </a:cubicBezTo>
                <a:cubicBezTo>
                  <a:pt x="773653" y="81125"/>
                  <a:pt x="787807" y="78772"/>
                  <a:pt x="794354" y="74329"/>
                </a:cubicBezTo>
                <a:cubicBezTo>
                  <a:pt x="800901" y="69886"/>
                  <a:pt x="805924" y="57513"/>
                  <a:pt x="804355" y="48723"/>
                </a:cubicBezTo>
                <a:cubicBezTo>
                  <a:pt x="802786" y="39934"/>
                  <a:pt x="798549" y="28788"/>
                  <a:pt x="784939" y="21591"/>
                </a:cubicBezTo>
                <a:close/>
              </a:path>
            </a:pathLst>
          </a:custGeom>
          <a:solidFill>
            <a:srgbClr val="68C0E0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023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8" grpId="0"/>
      <p:bldP spid="9" grpId="0"/>
      <p:bldP spid="4" grpId="0" animBg="1"/>
      <p:bldP spid="20" grpId="0" animBg="1"/>
      <p:bldP spid="12" grpId="0"/>
      <p:bldP spid="13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24" grpId="0" animBg="1"/>
      <p:bldP spid="27" grpId="0" animBg="1"/>
      <p:bldP spid="28" grpId="0"/>
      <p:bldP spid="29" grpId="0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29A9B"/>
            </a:gs>
            <a:gs pos="0">
              <a:srgbClr val="39658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9D63052-542C-66EB-AD85-71DD9FFC47BC}"/>
              </a:ext>
            </a:extLst>
          </p:cNvPr>
          <p:cNvSpPr txBox="1"/>
          <p:nvPr/>
        </p:nvSpPr>
        <p:spPr>
          <a:xfrm>
            <a:off x="1542975" y="1550049"/>
            <a:ext cx="82369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Quicksand" charset="0"/>
              </a:rPr>
              <a:t>This project demonstrates the effective use of modern web technologies, including HTML, CSS, JavaScript, React and API integration in Java and .NET , to create a lightweight and visually appealing tool for real-time weather forecasting.</a:t>
            </a:r>
            <a:endParaRPr lang="en-US" sz="2000" dirty="0">
              <a:solidFill>
                <a:schemeClr val="bg1"/>
              </a:solidFill>
              <a:latin typeface="Quicksand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9618C7-8602-3C30-B759-1B9751374FBF}"/>
              </a:ext>
            </a:extLst>
          </p:cNvPr>
          <p:cNvSpPr txBox="1"/>
          <p:nvPr/>
        </p:nvSpPr>
        <p:spPr>
          <a:xfrm>
            <a:off x="1542975" y="627709"/>
            <a:ext cx="3720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Quicksand" pitchFamily="2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0855F-B836-689A-2F25-186A7518F46A}"/>
              </a:ext>
            </a:extLst>
          </p:cNvPr>
          <p:cNvSpPr txBox="1"/>
          <p:nvPr/>
        </p:nvSpPr>
        <p:spPr>
          <a:xfrm>
            <a:off x="4608555" y="4599075"/>
            <a:ext cx="25531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Quicksand Medium" charset="0"/>
              </a:rPr>
              <a:t>The weather application successfully integrates real-time data from the OpenWeather API.</a:t>
            </a:r>
            <a:endParaRPr lang="en-US" dirty="0">
              <a:solidFill>
                <a:schemeClr val="bg1"/>
              </a:solidFill>
              <a:latin typeface="Quicksand Medium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307581-71A4-E063-7E30-375D87892E40}"/>
              </a:ext>
            </a:extLst>
          </p:cNvPr>
          <p:cNvSpPr txBox="1"/>
          <p:nvPr/>
        </p:nvSpPr>
        <p:spPr>
          <a:xfrm>
            <a:off x="4608556" y="4079627"/>
            <a:ext cx="25531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Quicksand" pitchFamily="2" charset="0"/>
              </a:rPr>
              <a:t>Conclusion B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0E67F2E-1EF0-F4B2-DAA1-40F42AE83B22}"/>
              </a:ext>
            </a:extLst>
          </p:cNvPr>
          <p:cNvGrpSpPr/>
          <p:nvPr/>
        </p:nvGrpSpPr>
        <p:grpSpPr>
          <a:xfrm>
            <a:off x="4545759" y="2998954"/>
            <a:ext cx="1217416" cy="924882"/>
            <a:chOff x="568325" y="1362075"/>
            <a:chExt cx="1308100" cy="993775"/>
          </a:xfrm>
        </p:grpSpPr>
        <p:sp>
          <p:nvSpPr>
            <p:cNvPr id="200" name="Freeform 6">
              <a:extLst>
                <a:ext uri="{FF2B5EF4-FFF2-40B4-BE49-F238E27FC236}">
                  <a16:creationId xmlns:a16="http://schemas.microsoft.com/office/drawing/2014/main" id="{8ED563D3-734B-9CAC-639C-E70E1CE5C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" y="1362075"/>
              <a:ext cx="1308100" cy="993775"/>
            </a:xfrm>
            <a:custGeom>
              <a:avLst/>
              <a:gdLst>
                <a:gd name="T0" fmla="*/ 400 w 824"/>
                <a:gd name="T1" fmla="*/ 182 h 626"/>
                <a:gd name="T2" fmla="*/ 410 w 824"/>
                <a:gd name="T3" fmla="*/ 42 h 626"/>
                <a:gd name="T4" fmla="*/ 434 w 824"/>
                <a:gd name="T5" fmla="*/ 174 h 626"/>
                <a:gd name="T6" fmla="*/ 486 w 824"/>
                <a:gd name="T7" fmla="*/ 80 h 626"/>
                <a:gd name="T8" fmla="*/ 466 w 824"/>
                <a:gd name="T9" fmla="*/ 180 h 626"/>
                <a:gd name="T10" fmla="*/ 636 w 824"/>
                <a:gd name="T11" fmla="*/ 62 h 626"/>
                <a:gd name="T12" fmla="*/ 504 w 824"/>
                <a:gd name="T13" fmla="*/ 218 h 626"/>
                <a:gd name="T14" fmla="*/ 626 w 824"/>
                <a:gd name="T15" fmla="*/ 198 h 626"/>
                <a:gd name="T16" fmla="*/ 524 w 824"/>
                <a:gd name="T17" fmla="*/ 254 h 626"/>
                <a:gd name="T18" fmla="*/ 824 w 824"/>
                <a:gd name="T19" fmla="*/ 280 h 626"/>
                <a:gd name="T20" fmla="*/ 516 w 824"/>
                <a:gd name="T21" fmla="*/ 316 h 626"/>
                <a:gd name="T22" fmla="*/ 606 w 824"/>
                <a:gd name="T23" fmla="*/ 388 h 626"/>
                <a:gd name="T24" fmla="*/ 492 w 824"/>
                <a:gd name="T25" fmla="*/ 358 h 626"/>
                <a:gd name="T26" fmla="*/ 634 w 824"/>
                <a:gd name="T27" fmla="*/ 626 h 626"/>
                <a:gd name="T28" fmla="*/ 458 w 824"/>
                <a:gd name="T29" fmla="*/ 370 h 626"/>
                <a:gd name="T30" fmla="*/ 444 w 824"/>
                <a:gd name="T31" fmla="*/ 424 h 626"/>
                <a:gd name="T32" fmla="*/ 426 w 824"/>
                <a:gd name="T33" fmla="*/ 380 h 626"/>
                <a:gd name="T34" fmla="*/ 404 w 824"/>
                <a:gd name="T35" fmla="*/ 438 h 626"/>
                <a:gd name="T36" fmla="*/ 404 w 824"/>
                <a:gd name="T37" fmla="*/ 392 h 626"/>
                <a:gd name="T38" fmla="*/ 350 w 824"/>
                <a:gd name="T39" fmla="*/ 458 h 626"/>
                <a:gd name="T40" fmla="*/ 374 w 824"/>
                <a:gd name="T41" fmla="*/ 368 h 626"/>
                <a:gd name="T42" fmla="*/ 128 w 824"/>
                <a:gd name="T43" fmla="*/ 584 h 626"/>
                <a:gd name="T44" fmla="*/ 336 w 824"/>
                <a:gd name="T45" fmla="*/ 338 h 626"/>
                <a:gd name="T46" fmla="*/ 248 w 824"/>
                <a:gd name="T47" fmla="*/ 350 h 626"/>
                <a:gd name="T48" fmla="*/ 332 w 824"/>
                <a:gd name="T49" fmla="*/ 304 h 626"/>
                <a:gd name="T50" fmla="*/ 0 w 824"/>
                <a:gd name="T51" fmla="*/ 260 h 626"/>
                <a:gd name="T52" fmla="*/ 324 w 824"/>
                <a:gd name="T53" fmla="*/ 250 h 626"/>
                <a:gd name="T54" fmla="*/ 244 w 824"/>
                <a:gd name="T55" fmla="*/ 196 h 626"/>
                <a:gd name="T56" fmla="*/ 336 w 824"/>
                <a:gd name="T57" fmla="*/ 218 h 626"/>
                <a:gd name="T58" fmla="*/ 224 w 824"/>
                <a:gd name="T59" fmla="*/ 0 h 626"/>
                <a:gd name="T60" fmla="*/ 400 w 824"/>
                <a:gd name="T61" fmla="*/ 182 h 626"/>
                <a:gd name="T62" fmla="*/ 400 w 824"/>
                <a:gd name="T63" fmla="*/ 182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4" h="626">
                  <a:moveTo>
                    <a:pt x="400" y="182"/>
                  </a:moveTo>
                  <a:lnTo>
                    <a:pt x="410" y="42"/>
                  </a:lnTo>
                  <a:lnTo>
                    <a:pt x="434" y="174"/>
                  </a:lnTo>
                  <a:lnTo>
                    <a:pt x="486" y="80"/>
                  </a:lnTo>
                  <a:lnTo>
                    <a:pt x="466" y="180"/>
                  </a:lnTo>
                  <a:lnTo>
                    <a:pt x="636" y="62"/>
                  </a:lnTo>
                  <a:lnTo>
                    <a:pt x="504" y="218"/>
                  </a:lnTo>
                  <a:lnTo>
                    <a:pt x="626" y="198"/>
                  </a:lnTo>
                  <a:lnTo>
                    <a:pt x="524" y="254"/>
                  </a:lnTo>
                  <a:lnTo>
                    <a:pt x="824" y="280"/>
                  </a:lnTo>
                  <a:lnTo>
                    <a:pt x="516" y="316"/>
                  </a:lnTo>
                  <a:lnTo>
                    <a:pt x="606" y="388"/>
                  </a:lnTo>
                  <a:lnTo>
                    <a:pt x="492" y="358"/>
                  </a:lnTo>
                  <a:lnTo>
                    <a:pt x="634" y="626"/>
                  </a:lnTo>
                  <a:lnTo>
                    <a:pt x="458" y="370"/>
                  </a:lnTo>
                  <a:lnTo>
                    <a:pt x="444" y="424"/>
                  </a:lnTo>
                  <a:lnTo>
                    <a:pt x="426" y="380"/>
                  </a:lnTo>
                  <a:lnTo>
                    <a:pt x="404" y="438"/>
                  </a:lnTo>
                  <a:lnTo>
                    <a:pt x="404" y="392"/>
                  </a:lnTo>
                  <a:lnTo>
                    <a:pt x="350" y="458"/>
                  </a:lnTo>
                  <a:lnTo>
                    <a:pt x="374" y="368"/>
                  </a:lnTo>
                  <a:lnTo>
                    <a:pt x="128" y="584"/>
                  </a:lnTo>
                  <a:lnTo>
                    <a:pt x="336" y="338"/>
                  </a:lnTo>
                  <a:lnTo>
                    <a:pt x="248" y="350"/>
                  </a:lnTo>
                  <a:lnTo>
                    <a:pt x="332" y="304"/>
                  </a:lnTo>
                  <a:lnTo>
                    <a:pt x="0" y="260"/>
                  </a:lnTo>
                  <a:lnTo>
                    <a:pt x="324" y="250"/>
                  </a:lnTo>
                  <a:lnTo>
                    <a:pt x="244" y="196"/>
                  </a:lnTo>
                  <a:lnTo>
                    <a:pt x="336" y="218"/>
                  </a:lnTo>
                  <a:lnTo>
                    <a:pt x="224" y="0"/>
                  </a:lnTo>
                  <a:lnTo>
                    <a:pt x="400" y="182"/>
                  </a:lnTo>
                  <a:lnTo>
                    <a:pt x="400" y="182"/>
                  </a:lnTo>
                  <a:close/>
                </a:path>
              </a:pathLst>
            </a:custGeom>
            <a:solidFill>
              <a:srgbClr val="F59A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201" name="Freeform 7">
              <a:extLst>
                <a:ext uri="{FF2B5EF4-FFF2-40B4-BE49-F238E27FC236}">
                  <a16:creationId xmlns:a16="http://schemas.microsoft.com/office/drawing/2014/main" id="{F8627BCD-E81F-07E9-BE87-35C613264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600" y="1670050"/>
              <a:ext cx="254000" cy="266700"/>
            </a:xfrm>
            <a:custGeom>
              <a:avLst/>
              <a:gdLst>
                <a:gd name="T0" fmla="*/ 64 w 160"/>
                <a:gd name="T1" fmla="*/ 2 h 168"/>
                <a:gd name="T2" fmla="*/ 64 w 160"/>
                <a:gd name="T3" fmla="*/ 2 h 168"/>
                <a:gd name="T4" fmla="*/ 80 w 160"/>
                <a:gd name="T5" fmla="*/ 0 h 168"/>
                <a:gd name="T6" fmla="*/ 96 w 160"/>
                <a:gd name="T7" fmla="*/ 2 h 168"/>
                <a:gd name="T8" fmla="*/ 110 w 160"/>
                <a:gd name="T9" fmla="*/ 6 h 168"/>
                <a:gd name="T10" fmla="*/ 124 w 160"/>
                <a:gd name="T11" fmla="*/ 14 h 168"/>
                <a:gd name="T12" fmla="*/ 136 w 160"/>
                <a:gd name="T13" fmla="*/ 24 h 168"/>
                <a:gd name="T14" fmla="*/ 146 w 160"/>
                <a:gd name="T15" fmla="*/ 36 h 168"/>
                <a:gd name="T16" fmla="*/ 154 w 160"/>
                <a:gd name="T17" fmla="*/ 50 h 168"/>
                <a:gd name="T18" fmla="*/ 158 w 160"/>
                <a:gd name="T19" fmla="*/ 68 h 168"/>
                <a:gd name="T20" fmla="*/ 158 w 160"/>
                <a:gd name="T21" fmla="*/ 68 h 168"/>
                <a:gd name="T22" fmla="*/ 160 w 160"/>
                <a:gd name="T23" fmla="*/ 84 h 168"/>
                <a:gd name="T24" fmla="*/ 158 w 160"/>
                <a:gd name="T25" fmla="*/ 100 h 168"/>
                <a:gd name="T26" fmla="*/ 154 w 160"/>
                <a:gd name="T27" fmla="*/ 116 h 168"/>
                <a:gd name="T28" fmla="*/ 146 w 160"/>
                <a:gd name="T29" fmla="*/ 130 h 168"/>
                <a:gd name="T30" fmla="*/ 138 w 160"/>
                <a:gd name="T31" fmla="*/ 142 h 168"/>
                <a:gd name="T32" fmla="*/ 126 w 160"/>
                <a:gd name="T33" fmla="*/ 152 h 168"/>
                <a:gd name="T34" fmla="*/ 112 w 160"/>
                <a:gd name="T35" fmla="*/ 160 h 168"/>
                <a:gd name="T36" fmla="*/ 96 w 160"/>
                <a:gd name="T37" fmla="*/ 166 h 168"/>
                <a:gd name="T38" fmla="*/ 96 w 160"/>
                <a:gd name="T39" fmla="*/ 166 h 168"/>
                <a:gd name="T40" fmla="*/ 80 w 160"/>
                <a:gd name="T41" fmla="*/ 168 h 168"/>
                <a:gd name="T42" fmla="*/ 64 w 160"/>
                <a:gd name="T43" fmla="*/ 166 h 168"/>
                <a:gd name="T44" fmla="*/ 50 w 160"/>
                <a:gd name="T45" fmla="*/ 162 h 168"/>
                <a:gd name="T46" fmla="*/ 36 w 160"/>
                <a:gd name="T47" fmla="*/ 154 h 168"/>
                <a:gd name="T48" fmla="*/ 24 w 160"/>
                <a:gd name="T49" fmla="*/ 144 h 168"/>
                <a:gd name="T50" fmla="*/ 14 w 160"/>
                <a:gd name="T51" fmla="*/ 132 h 168"/>
                <a:gd name="T52" fmla="*/ 8 w 160"/>
                <a:gd name="T53" fmla="*/ 116 h 168"/>
                <a:gd name="T54" fmla="*/ 2 w 160"/>
                <a:gd name="T55" fmla="*/ 100 h 168"/>
                <a:gd name="T56" fmla="*/ 2 w 160"/>
                <a:gd name="T57" fmla="*/ 100 h 168"/>
                <a:gd name="T58" fmla="*/ 0 w 160"/>
                <a:gd name="T59" fmla="*/ 84 h 168"/>
                <a:gd name="T60" fmla="*/ 2 w 160"/>
                <a:gd name="T61" fmla="*/ 68 h 168"/>
                <a:gd name="T62" fmla="*/ 6 w 160"/>
                <a:gd name="T63" fmla="*/ 52 h 168"/>
                <a:gd name="T64" fmla="*/ 14 w 160"/>
                <a:gd name="T65" fmla="*/ 38 h 168"/>
                <a:gd name="T66" fmla="*/ 24 w 160"/>
                <a:gd name="T67" fmla="*/ 26 h 168"/>
                <a:gd name="T68" fmla="*/ 36 w 160"/>
                <a:gd name="T69" fmla="*/ 16 h 168"/>
                <a:gd name="T70" fmla="*/ 50 w 160"/>
                <a:gd name="T71" fmla="*/ 8 h 168"/>
                <a:gd name="T72" fmla="*/ 64 w 160"/>
                <a:gd name="T73" fmla="*/ 2 h 168"/>
                <a:gd name="T74" fmla="*/ 64 w 160"/>
                <a:gd name="T75" fmla="*/ 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" h="168">
                  <a:moveTo>
                    <a:pt x="64" y="2"/>
                  </a:moveTo>
                  <a:lnTo>
                    <a:pt x="64" y="2"/>
                  </a:lnTo>
                  <a:lnTo>
                    <a:pt x="80" y="0"/>
                  </a:lnTo>
                  <a:lnTo>
                    <a:pt x="96" y="2"/>
                  </a:lnTo>
                  <a:lnTo>
                    <a:pt x="110" y="6"/>
                  </a:lnTo>
                  <a:lnTo>
                    <a:pt x="124" y="14"/>
                  </a:lnTo>
                  <a:lnTo>
                    <a:pt x="136" y="24"/>
                  </a:lnTo>
                  <a:lnTo>
                    <a:pt x="146" y="36"/>
                  </a:lnTo>
                  <a:lnTo>
                    <a:pt x="154" y="50"/>
                  </a:lnTo>
                  <a:lnTo>
                    <a:pt x="158" y="68"/>
                  </a:lnTo>
                  <a:lnTo>
                    <a:pt x="158" y="68"/>
                  </a:lnTo>
                  <a:lnTo>
                    <a:pt x="160" y="84"/>
                  </a:lnTo>
                  <a:lnTo>
                    <a:pt x="158" y="100"/>
                  </a:lnTo>
                  <a:lnTo>
                    <a:pt x="154" y="116"/>
                  </a:lnTo>
                  <a:lnTo>
                    <a:pt x="146" y="130"/>
                  </a:lnTo>
                  <a:lnTo>
                    <a:pt x="138" y="142"/>
                  </a:lnTo>
                  <a:lnTo>
                    <a:pt x="126" y="152"/>
                  </a:lnTo>
                  <a:lnTo>
                    <a:pt x="112" y="160"/>
                  </a:lnTo>
                  <a:lnTo>
                    <a:pt x="96" y="166"/>
                  </a:lnTo>
                  <a:lnTo>
                    <a:pt x="96" y="166"/>
                  </a:lnTo>
                  <a:lnTo>
                    <a:pt x="80" y="168"/>
                  </a:lnTo>
                  <a:lnTo>
                    <a:pt x="64" y="166"/>
                  </a:lnTo>
                  <a:lnTo>
                    <a:pt x="50" y="162"/>
                  </a:lnTo>
                  <a:lnTo>
                    <a:pt x="36" y="154"/>
                  </a:lnTo>
                  <a:lnTo>
                    <a:pt x="24" y="144"/>
                  </a:lnTo>
                  <a:lnTo>
                    <a:pt x="14" y="132"/>
                  </a:lnTo>
                  <a:lnTo>
                    <a:pt x="8" y="116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0" y="84"/>
                  </a:lnTo>
                  <a:lnTo>
                    <a:pt x="2" y="68"/>
                  </a:lnTo>
                  <a:lnTo>
                    <a:pt x="6" y="52"/>
                  </a:lnTo>
                  <a:lnTo>
                    <a:pt x="14" y="38"/>
                  </a:lnTo>
                  <a:lnTo>
                    <a:pt x="24" y="26"/>
                  </a:lnTo>
                  <a:lnTo>
                    <a:pt x="36" y="16"/>
                  </a:lnTo>
                  <a:lnTo>
                    <a:pt x="50" y="8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solidFill>
              <a:srgbClr val="C47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202" name="Freeform 8">
              <a:extLst>
                <a:ext uri="{FF2B5EF4-FFF2-40B4-BE49-F238E27FC236}">
                  <a16:creationId xmlns:a16="http://schemas.microsoft.com/office/drawing/2014/main" id="{7498F563-F413-0529-C38B-6A4845E12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1701800"/>
              <a:ext cx="190500" cy="203200"/>
            </a:xfrm>
            <a:custGeom>
              <a:avLst/>
              <a:gdLst>
                <a:gd name="T0" fmla="*/ 48 w 120"/>
                <a:gd name="T1" fmla="*/ 2 h 128"/>
                <a:gd name="T2" fmla="*/ 48 w 120"/>
                <a:gd name="T3" fmla="*/ 2 h 128"/>
                <a:gd name="T4" fmla="*/ 60 w 120"/>
                <a:gd name="T5" fmla="*/ 0 h 128"/>
                <a:gd name="T6" fmla="*/ 72 w 120"/>
                <a:gd name="T7" fmla="*/ 2 h 128"/>
                <a:gd name="T8" fmla="*/ 84 w 120"/>
                <a:gd name="T9" fmla="*/ 6 h 128"/>
                <a:gd name="T10" fmla="*/ 94 w 120"/>
                <a:gd name="T11" fmla="*/ 12 h 128"/>
                <a:gd name="T12" fmla="*/ 102 w 120"/>
                <a:gd name="T13" fmla="*/ 18 h 128"/>
                <a:gd name="T14" fmla="*/ 110 w 120"/>
                <a:gd name="T15" fmla="*/ 28 h 128"/>
                <a:gd name="T16" fmla="*/ 116 w 120"/>
                <a:gd name="T17" fmla="*/ 40 h 128"/>
                <a:gd name="T18" fmla="*/ 120 w 120"/>
                <a:gd name="T19" fmla="*/ 52 h 128"/>
                <a:gd name="T20" fmla="*/ 120 w 120"/>
                <a:gd name="T21" fmla="*/ 52 h 128"/>
                <a:gd name="T22" fmla="*/ 120 w 120"/>
                <a:gd name="T23" fmla="*/ 64 h 128"/>
                <a:gd name="T24" fmla="*/ 120 w 120"/>
                <a:gd name="T25" fmla="*/ 76 h 128"/>
                <a:gd name="T26" fmla="*/ 116 w 120"/>
                <a:gd name="T27" fmla="*/ 88 h 128"/>
                <a:gd name="T28" fmla="*/ 110 w 120"/>
                <a:gd name="T29" fmla="*/ 100 h 128"/>
                <a:gd name="T30" fmla="*/ 104 w 120"/>
                <a:gd name="T31" fmla="*/ 108 h 128"/>
                <a:gd name="T32" fmla="*/ 94 w 120"/>
                <a:gd name="T33" fmla="*/ 116 h 128"/>
                <a:gd name="T34" fmla="*/ 84 w 120"/>
                <a:gd name="T35" fmla="*/ 122 h 128"/>
                <a:gd name="T36" fmla="*/ 72 w 120"/>
                <a:gd name="T37" fmla="*/ 126 h 128"/>
                <a:gd name="T38" fmla="*/ 72 w 120"/>
                <a:gd name="T39" fmla="*/ 126 h 128"/>
                <a:gd name="T40" fmla="*/ 60 w 120"/>
                <a:gd name="T41" fmla="*/ 128 h 128"/>
                <a:gd name="T42" fmla="*/ 48 w 120"/>
                <a:gd name="T43" fmla="*/ 126 h 128"/>
                <a:gd name="T44" fmla="*/ 38 w 120"/>
                <a:gd name="T45" fmla="*/ 124 h 128"/>
                <a:gd name="T46" fmla="*/ 26 w 120"/>
                <a:gd name="T47" fmla="*/ 118 h 128"/>
                <a:gd name="T48" fmla="*/ 18 w 120"/>
                <a:gd name="T49" fmla="*/ 110 h 128"/>
                <a:gd name="T50" fmla="*/ 10 w 120"/>
                <a:gd name="T51" fmla="*/ 100 h 128"/>
                <a:gd name="T52" fmla="*/ 4 w 120"/>
                <a:gd name="T53" fmla="*/ 90 h 128"/>
                <a:gd name="T54" fmla="*/ 0 w 120"/>
                <a:gd name="T55" fmla="*/ 78 h 128"/>
                <a:gd name="T56" fmla="*/ 0 w 120"/>
                <a:gd name="T57" fmla="*/ 78 h 128"/>
                <a:gd name="T58" fmla="*/ 0 w 120"/>
                <a:gd name="T59" fmla="*/ 64 h 128"/>
                <a:gd name="T60" fmla="*/ 0 w 120"/>
                <a:gd name="T61" fmla="*/ 52 h 128"/>
                <a:gd name="T62" fmla="*/ 4 w 120"/>
                <a:gd name="T63" fmla="*/ 40 h 128"/>
                <a:gd name="T64" fmla="*/ 10 w 120"/>
                <a:gd name="T65" fmla="*/ 30 h 128"/>
                <a:gd name="T66" fmla="*/ 16 w 120"/>
                <a:gd name="T67" fmla="*/ 20 h 128"/>
                <a:gd name="T68" fmla="*/ 26 w 120"/>
                <a:gd name="T69" fmla="*/ 12 h 128"/>
                <a:gd name="T70" fmla="*/ 36 w 120"/>
                <a:gd name="T71" fmla="*/ 6 h 128"/>
                <a:gd name="T72" fmla="*/ 48 w 120"/>
                <a:gd name="T73" fmla="*/ 2 h 128"/>
                <a:gd name="T74" fmla="*/ 48 w 120"/>
                <a:gd name="T75" fmla="*/ 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" h="128">
                  <a:moveTo>
                    <a:pt x="48" y="2"/>
                  </a:moveTo>
                  <a:lnTo>
                    <a:pt x="48" y="2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4" y="6"/>
                  </a:lnTo>
                  <a:lnTo>
                    <a:pt x="94" y="12"/>
                  </a:lnTo>
                  <a:lnTo>
                    <a:pt x="102" y="18"/>
                  </a:lnTo>
                  <a:lnTo>
                    <a:pt x="110" y="28"/>
                  </a:lnTo>
                  <a:lnTo>
                    <a:pt x="116" y="40"/>
                  </a:lnTo>
                  <a:lnTo>
                    <a:pt x="120" y="52"/>
                  </a:lnTo>
                  <a:lnTo>
                    <a:pt x="120" y="52"/>
                  </a:lnTo>
                  <a:lnTo>
                    <a:pt x="120" y="64"/>
                  </a:lnTo>
                  <a:lnTo>
                    <a:pt x="120" y="76"/>
                  </a:lnTo>
                  <a:lnTo>
                    <a:pt x="116" y="88"/>
                  </a:lnTo>
                  <a:lnTo>
                    <a:pt x="110" y="100"/>
                  </a:lnTo>
                  <a:lnTo>
                    <a:pt x="104" y="108"/>
                  </a:lnTo>
                  <a:lnTo>
                    <a:pt x="94" y="116"/>
                  </a:lnTo>
                  <a:lnTo>
                    <a:pt x="84" y="122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0" y="128"/>
                  </a:lnTo>
                  <a:lnTo>
                    <a:pt x="48" y="126"/>
                  </a:lnTo>
                  <a:lnTo>
                    <a:pt x="38" y="124"/>
                  </a:lnTo>
                  <a:lnTo>
                    <a:pt x="26" y="118"/>
                  </a:lnTo>
                  <a:lnTo>
                    <a:pt x="18" y="110"/>
                  </a:lnTo>
                  <a:lnTo>
                    <a:pt x="10" y="100"/>
                  </a:lnTo>
                  <a:lnTo>
                    <a:pt x="4" y="9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64"/>
                  </a:lnTo>
                  <a:lnTo>
                    <a:pt x="0" y="52"/>
                  </a:lnTo>
                  <a:lnTo>
                    <a:pt x="4" y="40"/>
                  </a:lnTo>
                  <a:lnTo>
                    <a:pt x="10" y="30"/>
                  </a:lnTo>
                  <a:lnTo>
                    <a:pt x="16" y="20"/>
                  </a:lnTo>
                  <a:lnTo>
                    <a:pt x="26" y="12"/>
                  </a:lnTo>
                  <a:lnTo>
                    <a:pt x="36" y="6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solidFill>
              <a:srgbClr val="FAB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38E9229-8EAD-76AE-8CCE-8B7CE20E4C27}"/>
              </a:ext>
            </a:extLst>
          </p:cNvPr>
          <p:cNvGrpSpPr/>
          <p:nvPr/>
        </p:nvGrpSpPr>
        <p:grpSpPr>
          <a:xfrm>
            <a:off x="5096140" y="3321205"/>
            <a:ext cx="947761" cy="453542"/>
            <a:chOff x="2038350" y="1787525"/>
            <a:chExt cx="1479550" cy="708025"/>
          </a:xfrm>
        </p:grpSpPr>
        <p:sp>
          <p:nvSpPr>
            <p:cNvPr id="196" name="Freeform 9">
              <a:extLst>
                <a:ext uri="{FF2B5EF4-FFF2-40B4-BE49-F238E27FC236}">
                  <a16:creationId xmlns:a16="http://schemas.microsoft.com/office/drawing/2014/main" id="{861CA8D5-6A64-FB45-47C3-DF509B768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350" y="1787525"/>
              <a:ext cx="1479550" cy="708025"/>
            </a:xfrm>
            <a:custGeom>
              <a:avLst/>
              <a:gdLst>
                <a:gd name="T0" fmla="*/ 548 w 932"/>
                <a:gd name="T1" fmla="*/ 4 h 446"/>
                <a:gd name="T2" fmla="*/ 614 w 932"/>
                <a:gd name="T3" fmla="*/ 20 h 446"/>
                <a:gd name="T4" fmla="*/ 674 w 932"/>
                <a:gd name="T5" fmla="*/ 46 h 446"/>
                <a:gd name="T6" fmla="*/ 714 w 932"/>
                <a:gd name="T7" fmla="*/ 50 h 446"/>
                <a:gd name="T8" fmla="*/ 790 w 932"/>
                <a:gd name="T9" fmla="*/ 42 h 446"/>
                <a:gd name="T10" fmla="*/ 848 w 932"/>
                <a:gd name="T11" fmla="*/ 58 h 446"/>
                <a:gd name="T12" fmla="*/ 904 w 932"/>
                <a:gd name="T13" fmla="*/ 96 h 446"/>
                <a:gd name="T14" fmla="*/ 924 w 932"/>
                <a:gd name="T15" fmla="*/ 126 h 446"/>
                <a:gd name="T16" fmla="*/ 932 w 932"/>
                <a:gd name="T17" fmla="*/ 160 h 446"/>
                <a:gd name="T18" fmla="*/ 930 w 932"/>
                <a:gd name="T19" fmla="*/ 182 h 446"/>
                <a:gd name="T20" fmla="*/ 906 w 932"/>
                <a:gd name="T21" fmla="*/ 226 h 446"/>
                <a:gd name="T22" fmla="*/ 848 w 932"/>
                <a:gd name="T23" fmla="*/ 262 h 446"/>
                <a:gd name="T24" fmla="*/ 798 w 932"/>
                <a:gd name="T25" fmla="*/ 272 h 446"/>
                <a:gd name="T26" fmla="*/ 772 w 932"/>
                <a:gd name="T27" fmla="*/ 330 h 446"/>
                <a:gd name="T28" fmla="*/ 728 w 932"/>
                <a:gd name="T29" fmla="*/ 380 h 446"/>
                <a:gd name="T30" fmla="*/ 666 w 932"/>
                <a:gd name="T31" fmla="*/ 416 h 446"/>
                <a:gd name="T32" fmla="*/ 592 w 932"/>
                <a:gd name="T33" fmla="*/ 438 h 446"/>
                <a:gd name="T34" fmla="*/ 510 w 932"/>
                <a:gd name="T35" fmla="*/ 446 h 446"/>
                <a:gd name="T36" fmla="*/ 456 w 932"/>
                <a:gd name="T37" fmla="*/ 440 h 446"/>
                <a:gd name="T38" fmla="*/ 388 w 932"/>
                <a:gd name="T39" fmla="*/ 424 h 446"/>
                <a:gd name="T40" fmla="*/ 328 w 932"/>
                <a:gd name="T41" fmla="*/ 396 h 446"/>
                <a:gd name="T42" fmla="*/ 294 w 932"/>
                <a:gd name="T43" fmla="*/ 390 h 446"/>
                <a:gd name="T44" fmla="*/ 246 w 932"/>
                <a:gd name="T45" fmla="*/ 396 h 446"/>
                <a:gd name="T46" fmla="*/ 192 w 932"/>
                <a:gd name="T47" fmla="*/ 386 h 446"/>
                <a:gd name="T48" fmla="*/ 152 w 932"/>
                <a:gd name="T49" fmla="*/ 368 h 446"/>
                <a:gd name="T50" fmla="*/ 102 w 932"/>
                <a:gd name="T51" fmla="*/ 326 h 446"/>
                <a:gd name="T52" fmla="*/ 78 w 932"/>
                <a:gd name="T53" fmla="*/ 324 h 446"/>
                <a:gd name="T54" fmla="*/ 52 w 932"/>
                <a:gd name="T55" fmla="*/ 318 h 446"/>
                <a:gd name="T56" fmla="*/ 16 w 932"/>
                <a:gd name="T57" fmla="*/ 290 h 446"/>
                <a:gd name="T58" fmla="*/ 0 w 932"/>
                <a:gd name="T59" fmla="*/ 256 h 446"/>
                <a:gd name="T60" fmla="*/ 2 w 932"/>
                <a:gd name="T61" fmla="*/ 232 h 446"/>
                <a:gd name="T62" fmla="*/ 24 w 932"/>
                <a:gd name="T63" fmla="*/ 210 h 446"/>
                <a:gd name="T64" fmla="*/ 58 w 932"/>
                <a:gd name="T65" fmla="*/ 202 h 446"/>
                <a:gd name="T66" fmla="*/ 84 w 932"/>
                <a:gd name="T67" fmla="*/ 204 h 446"/>
                <a:gd name="T68" fmla="*/ 120 w 932"/>
                <a:gd name="T69" fmla="*/ 170 h 446"/>
                <a:gd name="T70" fmla="*/ 172 w 932"/>
                <a:gd name="T71" fmla="*/ 154 h 446"/>
                <a:gd name="T72" fmla="*/ 212 w 932"/>
                <a:gd name="T73" fmla="*/ 156 h 446"/>
                <a:gd name="T74" fmla="*/ 242 w 932"/>
                <a:gd name="T75" fmla="*/ 102 h 446"/>
                <a:gd name="T76" fmla="*/ 288 w 932"/>
                <a:gd name="T77" fmla="*/ 58 h 446"/>
                <a:gd name="T78" fmla="*/ 348 w 932"/>
                <a:gd name="T79" fmla="*/ 24 h 446"/>
                <a:gd name="T80" fmla="*/ 418 w 932"/>
                <a:gd name="T81" fmla="*/ 4 h 446"/>
                <a:gd name="T82" fmla="*/ 498 w 932"/>
                <a:gd name="T83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32" h="446">
                  <a:moveTo>
                    <a:pt x="524" y="0"/>
                  </a:moveTo>
                  <a:lnTo>
                    <a:pt x="524" y="0"/>
                  </a:lnTo>
                  <a:lnTo>
                    <a:pt x="548" y="4"/>
                  </a:lnTo>
                  <a:lnTo>
                    <a:pt x="572" y="8"/>
                  </a:lnTo>
                  <a:lnTo>
                    <a:pt x="594" y="14"/>
                  </a:lnTo>
                  <a:lnTo>
                    <a:pt x="614" y="20"/>
                  </a:lnTo>
                  <a:lnTo>
                    <a:pt x="636" y="28"/>
                  </a:lnTo>
                  <a:lnTo>
                    <a:pt x="656" y="38"/>
                  </a:lnTo>
                  <a:lnTo>
                    <a:pt x="674" y="46"/>
                  </a:lnTo>
                  <a:lnTo>
                    <a:pt x="692" y="58"/>
                  </a:lnTo>
                  <a:lnTo>
                    <a:pt x="692" y="58"/>
                  </a:lnTo>
                  <a:lnTo>
                    <a:pt x="714" y="50"/>
                  </a:lnTo>
                  <a:lnTo>
                    <a:pt x="738" y="44"/>
                  </a:lnTo>
                  <a:lnTo>
                    <a:pt x="762" y="42"/>
                  </a:lnTo>
                  <a:lnTo>
                    <a:pt x="790" y="42"/>
                  </a:lnTo>
                  <a:lnTo>
                    <a:pt x="790" y="42"/>
                  </a:lnTo>
                  <a:lnTo>
                    <a:pt x="820" y="48"/>
                  </a:lnTo>
                  <a:lnTo>
                    <a:pt x="848" y="58"/>
                  </a:lnTo>
                  <a:lnTo>
                    <a:pt x="874" y="70"/>
                  </a:lnTo>
                  <a:lnTo>
                    <a:pt x="896" y="86"/>
                  </a:lnTo>
                  <a:lnTo>
                    <a:pt x="904" y="96"/>
                  </a:lnTo>
                  <a:lnTo>
                    <a:pt x="912" y="106"/>
                  </a:lnTo>
                  <a:lnTo>
                    <a:pt x="920" y="116"/>
                  </a:lnTo>
                  <a:lnTo>
                    <a:pt x="924" y="126"/>
                  </a:lnTo>
                  <a:lnTo>
                    <a:pt x="928" y="138"/>
                  </a:lnTo>
                  <a:lnTo>
                    <a:pt x="932" y="148"/>
                  </a:lnTo>
                  <a:lnTo>
                    <a:pt x="932" y="160"/>
                  </a:lnTo>
                  <a:lnTo>
                    <a:pt x="932" y="172"/>
                  </a:lnTo>
                  <a:lnTo>
                    <a:pt x="932" y="172"/>
                  </a:lnTo>
                  <a:lnTo>
                    <a:pt x="930" y="182"/>
                  </a:lnTo>
                  <a:lnTo>
                    <a:pt x="928" y="192"/>
                  </a:lnTo>
                  <a:lnTo>
                    <a:pt x="918" y="210"/>
                  </a:lnTo>
                  <a:lnTo>
                    <a:pt x="906" y="226"/>
                  </a:lnTo>
                  <a:lnTo>
                    <a:pt x="890" y="242"/>
                  </a:lnTo>
                  <a:lnTo>
                    <a:pt x="870" y="254"/>
                  </a:lnTo>
                  <a:lnTo>
                    <a:pt x="848" y="262"/>
                  </a:lnTo>
                  <a:lnTo>
                    <a:pt x="824" y="268"/>
                  </a:lnTo>
                  <a:lnTo>
                    <a:pt x="798" y="272"/>
                  </a:lnTo>
                  <a:lnTo>
                    <a:pt x="798" y="272"/>
                  </a:lnTo>
                  <a:lnTo>
                    <a:pt x="792" y="292"/>
                  </a:lnTo>
                  <a:lnTo>
                    <a:pt x="784" y="312"/>
                  </a:lnTo>
                  <a:lnTo>
                    <a:pt x="772" y="330"/>
                  </a:lnTo>
                  <a:lnTo>
                    <a:pt x="760" y="348"/>
                  </a:lnTo>
                  <a:lnTo>
                    <a:pt x="744" y="364"/>
                  </a:lnTo>
                  <a:lnTo>
                    <a:pt x="728" y="380"/>
                  </a:lnTo>
                  <a:lnTo>
                    <a:pt x="708" y="394"/>
                  </a:lnTo>
                  <a:lnTo>
                    <a:pt x="688" y="406"/>
                  </a:lnTo>
                  <a:lnTo>
                    <a:pt x="666" y="416"/>
                  </a:lnTo>
                  <a:lnTo>
                    <a:pt x="642" y="426"/>
                  </a:lnTo>
                  <a:lnTo>
                    <a:pt x="618" y="434"/>
                  </a:lnTo>
                  <a:lnTo>
                    <a:pt x="592" y="438"/>
                  </a:lnTo>
                  <a:lnTo>
                    <a:pt x="566" y="444"/>
                  </a:lnTo>
                  <a:lnTo>
                    <a:pt x="538" y="446"/>
                  </a:lnTo>
                  <a:lnTo>
                    <a:pt x="510" y="446"/>
                  </a:lnTo>
                  <a:lnTo>
                    <a:pt x="480" y="444"/>
                  </a:lnTo>
                  <a:lnTo>
                    <a:pt x="480" y="444"/>
                  </a:lnTo>
                  <a:lnTo>
                    <a:pt x="456" y="440"/>
                  </a:lnTo>
                  <a:lnTo>
                    <a:pt x="432" y="436"/>
                  </a:lnTo>
                  <a:lnTo>
                    <a:pt x="410" y="430"/>
                  </a:lnTo>
                  <a:lnTo>
                    <a:pt x="388" y="424"/>
                  </a:lnTo>
                  <a:lnTo>
                    <a:pt x="366" y="414"/>
                  </a:lnTo>
                  <a:lnTo>
                    <a:pt x="346" y="406"/>
                  </a:lnTo>
                  <a:lnTo>
                    <a:pt x="328" y="396"/>
                  </a:lnTo>
                  <a:lnTo>
                    <a:pt x="310" y="384"/>
                  </a:lnTo>
                  <a:lnTo>
                    <a:pt x="310" y="384"/>
                  </a:lnTo>
                  <a:lnTo>
                    <a:pt x="294" y="390"/>
                  </a:lnTo>
                  <a:lnTo>
                    <a:pt x="280" y="392"/>
                  </a:lnTo>
                  <a:lnTo>
                    <a:pt x="262" y="394"/>
                  </a:lnTo>
                  <a:lnTo>
                    <a:pt x="246" y="396"/>
                  </a:lnTo>
                  <a:lnTo>
                    <a:pt x="228" y="394"/>
                  </a:lnTo>
                  <a:lnTo>
                    <a:pt x="210" y="390"/>
                  </a:lnTo>
                  <a:lnTo>
                    <a:pt x="192" y="386"/>
                  </a:lnTo>
                  <a:lnTo>
                    <a:pt x="174" y="378"/>
                  </a:lnTo>
                  <a:lnTo>
                    <a:pt x="174" y="378"/>
                  </a:lnTo>
                  <a:lnTo>
                    <a:pt x="152" y="368"/>
                  </a:lnTo>
                  <a:lnTo>
                    <a:pt x="134" y="356"/>
                  </a:lnTo>
                  <a:lnTo>
                    <a:pt x="116" y="340"/>
                  </a:lnTo>
                  <a:lnTo>
                    <a:pt x="102" y="326"/>
                  </a:lnTo>
                  <a:lnTo>
                    <a:pt x="102" y="326"/>
                  </a:lnTo>
                  <a:lnTo>
                    <a:pt x="90" y="326"/>
                  </a:lnTo>
                  <a:lnTo>
                    <a:pt x="78" y="324"/>
                  </a:lnTo>
                  <a:lnTo>
                    <a:pt x="64" y="322"/>
                  </a:lnTo>
                  <a:lnTo>
                    <a:pt x="52" y="318"/>
                  </a:lnTo>
                  <a:lnTo>
                    <a:pt x="52" y="318"/>
                  </a:lnTo>
                  <a:lnTo>
                    <a:pt x="38" y="310"/>
                  </a:lnTo>
                  <a:lnTo>
                    <a:pt x="26" y="300"/>
                  </a:lnTo>
                  <a:lnTo>
                    <a:pt x="16" y="290"/>
                  </a:lnTo>
                  <a:lnTo>
                    <a:pt x="8" y="280"/>
                  </a:lnTo>
                  <a:lnTo>
                    <a:pt x="2" y="268"/>
                  </a:lnTo>
                  <a:lnTo>
                    <a:pt x="0" y="256"/>
                  </a:lnTo>
                  <a:lnTo>
                    <a:pt x="0" y="244"/>
                  </a:lnTo>
                  <a:lnTo>
                    <a:pt x="2" y="232"/>
                  </a:lnTo>
                  <a:lnTo>
                    <a:pt x="2" y="232"/>
                  </a:lnTo>
                  <a:lnTo>
                    <a:pt x="8" y="224"/>
                  </a:lnTo>
                  <a:lnTo>
                    <a:pt x="16" y="216"/>
                  </a:lnTo>
                  <a:lnTo>
                    <a:pt x="24" y="210"/>
                  </a:lnTo>
                  <a:lnTo>
                    <a:pt x="34" y="206"/>
                  </a:lnTo>
                  <a:lnTo>
                    <a:pt x="46" y="202"/>
                  </a:lnTo>
                  <a:lnTo>
                    <a:pt x="58" y="202"/>
                  </a:lnTo>
                  <a:lnTo>
                    <a:pt x="70" y="202"/>
                  </a:lnTo>
                  <a:lnTo>
                    <a:pt x="84" y="204"/>
                  </a:lnTo>
                  <a:lnTo>
                    <a:pt x="84" y="204"/>
                  </a:lnTo>
                  <a:lnTo>
                    <a:pt x="94" y="192"/>
                  </a:lnTo>
                  <a:lnTo>
                    <a:pt x="106" y="180"/>
                  </a:lnTo>
                  <a:lnTo>
                    <a:pt x="120" y="170"/>
                  </a:lnTo>
                  <a:lnTo>
                    <a:pt x="136" y="162"/>
                  </a:lnTo>
                  <a:lnTo>
                    <a:pt x="154" y="158"/>
                  </a:lnTo>
                  <a:lnTo>
                    <a:pt x="172" y="154"/>
                  </a:lnTo>
                  <a:lnTo>
                    <a:pt x="192" y="154"/>
                  </a:lnTo>
                  <a:lnTo>
                    <a:pt x="212" y="156"/>
                  </a:lnTo>
                  <a:lnTo>
                    <a:pt x="212" y="156"/>
                  </a:lnTo>
                  <a:lnTo>
                    <a:pt x="220" y="136"/>
                  </a:lnTo>
                  <a:lnTo>
                    <a:pt x="230" y="118"/>
                  </a:lnTo>
                  <a:lnTo>
                    <a:pt x="242" y="102"/>
                  </a:lnTo>
                  <a:lnTo>
                    <a:pt x="254" y="86"/>
                  </a:lnTo>
                  <a:lnTo>
                    <a:pt x="270" y="72"/>
                  </a:lnTo>
                  <a:lnTo>
                    <a:pt x="288" y="58"/>
                  </a:lnTo>
                  <a:lnTo>
                    <a:pt x="306" y="46"/>
                  </a:lnTo>
                  <a:lnTo>
                    <a:pt x="326" y="34"/>
                  </a:lnTo>
                  <a:lnTo>
                    <a:pt x="348" y="24"/>
                  </a:lnTo>
                  <a:lnTo>
                    <a:pt x="370" y="16"/>
                  </a:lnTo>
                  <a:lnTo>
                    <a:pt x="394" y="10"/>
                  </a:lnTo>
                  <a:lnTo>
                    <a:pt x="418" y="4"/>
                  </a:lnTo>
                  <a:lnTo>
                    <a:pt x="444" y="0"/>
                  </a:lnTo>
                  <a:lnTo>
                    <a:pt x="470" y="0"/>
                  </a:lnTo>
                  <a:lnTo>
                    <a:pt x="498" y="0"/>
                  </a:lnTo>
                  <a:lnTo>
                    <a:pt x="524" y="0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97" name="Freeform 10">
              <a:extLst>
                <a:ext uri="{FF2B5EF4-FFF2-40B4-BE49-F238E27FC236}">
                  <a16:creationId xmlns:a16="http://schemas.microsoft.com/office/drawing/2014/main" id="{385412B5-4A14-C397-F323-9AA5E0EEF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50" y="1806575"/>
              <a:ext cx="1200150" cy="533400"/>
            </a:xfrm>
            <a:custGeom>
              <a:avLst/>
              <a:gdLst>
                <a:gd name="T0" fmla="*/ 212 w 756"/>
                <a:gd name="T1" fmla="*/ 32 h 336"/>
                <a:gd name="T2" fmla="*/ 244 w 756"/>
                <a:gd name="T3" fmla="*/ 16 h 336"/>
                <a:gd name="T4" fmla="*/ 308 w 756"/>
                <a:gd name="T5" fmla="*/ 2 h 336"/>
                <a:gd name="T6" fmla="*/ 396 w 756"/>
                <a:gd name="T7" fmla="*/ 2 h 336"/>
                <a:gd name="T8" fmla="*/ 430 w 756"/>
                <a:gd name="T9" fmla="*/ 6 h 336"/>
                <a:gd name="T10" fmla="*/ 482 w 756"/>
                <a:gd name="T11" fmla="*/ 20 h 336"/>
                <a:gd name="T12" fmla="*/ 516 w 756"/>
                <a:gd name="T13" fmla="*/ 36 h 336"/>
                <a:gd name="T14" fmla="*/ 536 w 756"/>
                <a:gd name="T15" fmla="*/ 52 h 336"/>
                <a:gd name="T16" fmla="*/ 552 w 756"/>
                <a:gd name="T17" fmla="*/ 74 h 336"/>
                <a:gd name="T18" fmla="*/ 558 w 756"/>
                <a:gd name="T19" fmla="*/ 84 h 336"/>
                <a:gd name="T20" fmla="*/ 570 w 756"/>
                <a:gd name="T21" fmla="*/ 86 h 336"/>
                <a:gd name="T22" fmla="*/ 592 w 756"/>
                <a:gd name="T23" fmla="*/ 78 h 336"/>
                <a:gd name="T24" fmla="*/ 620 w 756"/>
                <a:gd name="T25" fmla="*/ 68 h 336"/>
                <a:gd name="T26" fmla="*/ 676 w 756"/>
                <a:gd name="T27" fmla="*/ 54 h 336"/>
                <a:gd name="T28" fmla="*/ 702 w 756"/>
                <a:gd name="T29" fmla="*/ 54 h 336"/>
                <a:gd name="T30" fmla="*/ 724 w 756"/>
                <a:gd name="T31" fmla="*/ 60 h 336"/>
                <a:gd name="T32" fmla="*/ 740 w 756"/>
                <a:gd name="T33" fmla="*/ 70 h 336"/>
                <a:gd name="T34" fmla="*/ 752 w 756"/>
                <a:gd name="T35" fmla="*/ 90 h 336"/>
                <a:gd name="T36" fmla="*/ 756 w 756"/>
                <a:gd name="T37" fmla="*/ 116 h 336"/>
                <a:gd name="T38" fmla="*/ 756 w 756"/>
                <a:gd name="T39" fmla="*/ 128 h 336"/>
                <a:gd name="T40" fmla="*/ 750 w 756"/>
                <a:gd name="T41" fmla="*/ 142 h 336"/>
                <a:gd name="T42" fmla="*/ 740 w 756"/>
                <a:gd name="T43" fmla="*/ 144 h 336"/>
                <a:gd name="T44" fmla="*/ 716 w 756"/>
                <a:gd name="T45" fmla="*/ 140 h 336"/>
                <a:gd name="T46" fmla="*/ 696 w 756"/>
                <a:gd name="T47" fmla="*/ 138 h 336"/>
                <a:gd name="T48" fmla="*/ 676 w 756"/>
                <a:gd name="T49" fmla="*/ 146 h 336"/>
                <a:gd name="T50" fmla="*/ 656 w 756"/>
                <a:gd name="T51" fmla="*/ 166 h 336"/>
                <a:gd name="T52" fmla="*/ 634 w 756"/>
                <a:gd name="T53" fmla="*/ 206 h 336"/>
                <a:gd name="T54" fmla="*/ 624 w 756"/>
                <a:gd name="T55" fmla="*/ 232 h 336"/>
                <a:gd name="T56" fmla="*/ 594 w 756"/>
                <a:gd name="T57" fmla="*/ 272 h 336"/>
                <a:gd name="T58" fmla="*/ 558 w 756"/>
                <a:gd name="T59" fmla="*/ 304 h 336"/>
                <a:gd name="T60" fmla="*/ 518 w 756"/>
                <a:gd name="T61" fmla="*/ 324 h 336"/>
                <a:gd name="T62" fmla="*/ 476 w 756"/>
                <a:gd name="T63" fmla="*/ 334 h 336"/>
                <a:gd name="T64" fmla="*/ 432 w 756"/>
                <a:gd name="T65" fmla="*/ 336 h 336"/>
                <a:gd name="T66" fmla="*/ 394 w 756"/>
                <a:gd name="T67" fmla="*/ 330 h 336"/>
                <a:gd name="T68" fmla="*/ 358 w 756"/>
                <a:gd name="T69" fmla="*/ 314 h 336"/>
                <a:gd name="T70" fmla="*/ 344 w 756"/>
                <a:gd name="T71" fmla="*/ 302 h 336"/>
                <a:gd name="T72" fmla="*/ 296 w 756"/>
                <a:gd name="T73" fmla="*/ 270 h 336"/>
                <a:gd name="T74" fmla="*/ 258 w 756"/>
                <a:gd name="T75" fmla="*/ 260 h 336"/>
                <a:gd name="T76" fmla="*/ 226 w 756"/>
                <a:gd name="T77" fmla="*/ 268 h 336"/>
                <a:gd name="T78" fmla="*/ 194 w 756"/>
                <a:gd name="T79" fmla="*/ 288 h 336"/>
                <a:gd name="T80" fmla="*/ 176 w 756"/>
                <a:gd name="T81" fmla="*/ 300 h 336"/>
                <a:gd name="T82" fmla="*/ 140 w 756"/>
                <a:gd name="T83" fmla="*/ 308 h 336"/>
                <a:gd name="T84" fmla="*/ 106 w 756"/>
                <a:gd name="T85" fmla="*/ 300 h 336"/>
                <a:gd name="T86" fmla="*/ 80 w 756"/>
                <a:gd name="T87" fmla="*/ 282 h 336"/>
                <a:gd name="T88" fmla="*/ 72 w 756"/>
                <a:gd name="T89" fmla="*/ 268 h 336"/>
                <a:gd name="T90" fmla="*/ 64 w 756"/>
                <a:gd name="T91" fmla="*/ 258 h 336"/>
                <a:gd name="T92" fmla="*/ 38 w 756"/>
                <a:gd name="T93" fmla="*/ 246 h 336"/>
                <a:gd name="T94" fmla="*/ 12 w 756"/>
                <a:gd name="T95" fmla="*/ 240 h 336"/>
                <a:gd name="T96" fmla="*/ 2 w 756"/>
                <a:gd name="T97" fmla="*/ 232 h 336"/>
                <a:gd name="T98" fmla="*/ 0 w 756"/>
                <a:gd name="T99" fmla="*/ 224 h 336"/>
                <a:gd name="T100" fmla="*/ 2 w 756"/>
                <a:gd name="T101" fmla="*/ 208 h 336"/>
                <a:gd name="T102" fmla="*/ 6 w 756"/>
                <a:gd name="T103" fmla="*/ 198 h 336"/>
                <a:gd name="T104" fmla="*/ 18 w 756"/>
                <a:gd name="T105" fmla="*/ 184 h 336"/>
                <a:gd name="T106" fmla="*/ 38 w 756"/>
                <a:gd name="T107" fmla="*/ 172 h 336"/>
                <a:gd name="T108" fmla="*/ 66 w 756"/>
                <a:gd name="T109" fmla="*/ 164 h 336"/>
                <a:gd name="T110" fmla="*/ 88 w 756"/>
                <a:gd name="T111" fmla="*/ 162 h 336"/>
                <a:gd name="T112" fmla="*/ 92 w 756"/>
                <a:gd name="T113" fmla="*/ 162 h 336"/>
                <a:gd name="T114" fmla="*/ 116 w 756"/>
                <a:gd name="T115" fmla="*/ 154 h 336"/>
                <a:gd name="T116" fmla="*/ 136 w 756"/>
                <a:gd name="T117" fmla="*/ 136 h 336"/>
                <a:gd name="T118" fmla="*/ 146 w 756"/>
                <a:gd name="T119" fmla="*/ 122 h 336"/>
                <a:gd name="T120" fmla="*/ 168 w 756"/>
                <a:gd name="T121" fmla="*/ 78 h 336"/>
                <a:gd name="T122" fmla="*/ 186 w 756"/>
                <a:gd name="T123" fmla="*/ 54 h 336"/>
                <a:gd name="T124" fmla="*/ 212 w 756"/>
                <a:gd name="T125" fmla="*/ 3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6" h="336">
                  <a:moveTo>
                    <a:pt x="212" y="32"/>
                  </a:moveTo>
                  <a:lnTo>
                    <a:pt x="212" y="32"/>
                  </a:lnTo>
                  <a:lnTo>
                    <a:pt x="244" y="16"/>
                  </a:lnTo>
                  <a:lnTo>
                    <a:pt x="244" y="16"/>
                  </a:lnTo>
                  <a:lnTo>
                    <a:pt x="274" y="8"/>
                  </a:lnTo>
                  <a:lnTo>
                    <a:pt x="308" y="2"/>
                  </a:lnTo>
                  <a:lnTo>
                    <a:pt x="348" y="0"/>
                  </a:lnTo>
                  <a:lnTo>
                    <a:pt x="396" y="2"/>
                  </a:lnTo>
                  <a:lnTo>
                    <a:pt x="396" y="2"/>
                  </a:lnTo>
                  <a:lnTo>
                    <a:pt x="430" y="6"/>
                  </a:lnTo>
                  <a:lnTo>
                    <a:pt x="458" y="12"/>
                  </a:lnTo>
                  <a:lnTo>
                    <a:pt x="482" y="20"/>
                  </a:lnTo>
                  <a:lnTo>
                    <a:pt x="502" y="28"/>
                  </a:lnTo>
                  <a:lnTo>
                    <a:pt x="516" y="36"/>
                  </a:lnTo>
                  <a:lnTo>
                    <a:pt x="528" y="44"/>
                  </a:lnTo>
                  <a:lnTo>
                    <a:pt x="536" y="52"/>
                  </a:lnTo>
                  <a:lnTo>
                    <a:pt x="542" y="60"/>
                  </a:lnTo>
                  <a:lnTo>
                    <a:pt x="552" y="74"/>
                  </a:lnTo>
                  <a:lnTo>
                    <a:pt x="554" y="80"/>
                  </a:lnTo>
                  <a:lnTo>
                    <a:pt x="558" y="84"/>
                  </a:lnTo>
                  <a:lnTo>
                    <a:pt x="564" y="86"/>
                  </a:lnTo>
                  <a:lnTo>
                    <a:pt x="570" y="86"/>
                  </a:lnTo>
                  <a:lnTo>
                    <a:pt x="580" y="84"/>
                  </a:lnTo>
                  <a:lnTo>
                    <a:pt x="592" y="78"/>
                  </a:lnTo>
                  <a:lnTo>
                    <a:pt x="592" y="78"/>
                  </a:lnTo>
                  <a:lnTo>
                    <a:pt x="620" y="68"/>
                  </a:lnTo>
                  <a:lnTo>
                    <a:pt x="648" y="58"/>
                  </a:lnTo>
                  <a:lnTo>
                    <a:pt x="676" y="54"/>
                  </a:lnTo>
                  <a:lnTo>
                    <a:pt x="688" y="54"/>
                  </a:lnTo>
                  <a:lnTo>
                    <a:pt x="702" y="54"/>
                  </a:lnTo>
                  <a:lnTo>
                    <a:pt x="712" y="56"/>
                  </a:lnTo>
                  <a:lnTo>
                    <a:pt x="724" y="60"/>
                  </a:lnTo>
                  <a:lnTo>
                    <a:pt x="732" y="64"/>
                  </a:lnTo>
                  <a:lnTo>
                    <a:pt x="740" y="70"/>
                  </a:lnTo>
                  <a:lnTo>
                    <a:pt x="748" y="80"/>
                  </a:lnTo>
                  <a:lnTo>
                    <a:pt x="752" y="90"/>
                  </a:lnTo>
                  <a:lnTo>
                    <a:pt x="756" y="102"/>
                  </a:lnTo>
                  <a:lnTo>
                    <a:pt x="756" y="116"/>
                  </a:lnTo>
                  <a:lnTo>
                    <a:pt x="756" y="116"/>
                  </a:lnTo>
                  <a:lnTo>
                    <a:pt x="756" y="128"/>
                  </a:lnTo>
                  <a:lnTo>
                    <a:pt x="754" y="138"/>
                  </a:lnTo>
                  <a:lnTo>
                    <a:pt x="750" y="142"/>
                  </a:lnTo>
                  <a:lnTo>
                    <a:pt x="746" y="144"/>
                  </a:lnTo>
                  <a:lnTo>
                    <a:pt x="740" y="144"/>
                  </a:lnTo>
                  <a:lnTo>
                    <a:pt x="732" y="144"/>
                  </a:lnTo>
                  <a:lnTo>
                    <a:pt x="716" y="140"/>
                  </a:lnTo>
                  <a:lnTo>
                    <a:pt x="706" y="138"/>
                  </a:lnTo>
                  <a:lnTo>
                    <a:pt x="696" y="138"/>
                  </a:lnTo>
                  <a:lnTo>
                    <a:pt x="686" y="140"/>
                  </a:lnTo>
                  <a:lnTo>
                    <a:pt x="676" y="146"/>
                  </a:lnTo>
                  <a:lnTo>
                    <a:pt x="666" y="154"/>
                  </a:lnTo>
                  <a:lnTo>
                    <a:pt x="656" y="166"/>
                  </a:lnTo>
                  <a:lnTo>
                    <a:pt x="644" y="184"/>
                  </a:lnTo>
                  <a:lnTo>
                    <a:pt x="634" y="206"/>
                  </a:lnTo>
                  <a:lnTo>
                    <a:pt x="634" y="206"/>
                  </a:lnTo>
                  <a:lnTo>
                    <a:pt x="624" y="232"/>
                  </a:lnTo>
                  <a:lnTo>
                    <a:pt x="610" y="254"/>
                  </a:lnTo>
                  <a:lnTo>
                    <a:pt x="594" y="272"/>
                  </a:lnTo>
                  <a:lnTo>
                    <a:pt x="578" y="290"/>
                  </a:lnTo>
                  <a:lnTo>
                    <a:pt x="558" y="304"/>
                  </a:lnTo>
                  <a:lnTo>
                    <a:pt x="538" y="316"/>
                  </a:lnTo>
                  <a:lnTo>
                    <a:pt x="518" y="324"/>
                  </a:lnTo>
                  <a:lnTo>
                    <a:pt x="496" y="330"/>
                  </a:lnTo>
                  <a:lnTo>
                    <a:pt x="476" y="334"/>
                  </a:lnTo>
                  <a:lnTo>
                    <a:pt x="454" y="336"/>
                  </a:lnTo>
                  <a:lnTo>
                    <a:pt x="432" y="336"/>
                  </a:lnTo>
                  <a:lnTo>
                    <a:pt x="412" y="334"/>
                  </a:lnTo>
                  <a:lnTo>
                    <a:pt x="394" y="330"/>
                  </a:lnTo>
                  <a:lnTo>
                    <a:pt x="374" y="322"/>
                  </a:lnTo>
                  <a:lnTo>
                    <a:pt x="358" y="314"/>
                  </a:lnTo>
                  <a:lnTo>
                    <a:pt x="344" y="302"/>
                  </a:lnTo>
                  <a:lnTo>
                    <a:pt x="344" y="302"/>
                  </a:lnTo>
                  <a:lnTo>
                    <a:pt x="318" y="282"/>
                  </a:lnTo>
                  <a:lnTo>
                    <a:pt x="296" y="270"/>
                  </a:lnTo>
                  <a:lnTo>
                    <a:pt x="276" y="262"/>
                  </a:lnTo>
                  <a:lnTo>
                    <a:pt x="258" y="260"/>
                  </a:lnTo>
                  <a:lnTo>
                    <a:pt x="242" y="262"/>
                  </a:lnTo>
                  <a:lnTo>
                    <a:pt x="226" y="268"/>
                  </a:lnTo>
                  <a:lnTo>
                    <a:pt x="210" y="276"/>
                  </a:lnTo>
                  <a:lnTo>
                    <a:pt x="194" y="288"/>
                  </a:lnTo>
                  <a:lnTo>
                    <a:pt x="194" y="288"/>
                  </a:lnTo>
                  <a:lnTo>
                    <a:pt x="176" y="300"/>
                  </a:lnTo>
                  <a:lnTo>
                    <a:pt x="158" y="306"/>
                  </a:lnTo>
                  <a:lnTo>
                    <a:pt x="140" y="308"/>
                  </a:lnTo>
                  <a:lnTo>
                    <a:pt x="122" y="306"/>
                  </a:lnTo>
                  <a:lnTo>
                    <a:pt x="106" y="300"/>
                  </a:lnTo>
                  <a:lnTo>
                    <a:pt x="92" y="292"/>
                  </a:lnTo>
                  <a:lnTo>
                    <a:pt x="80" y="282"/>
                  </a:lnTo>
                  <a:lnTo>
                    <a:pt x="72" y="268"/>
                  </a:lnTo>
                  <a:lnTo>
                    <a:pt x="72" y="268"/>
                  </a:lnTo>
                  <a:lnTo>
                    <a:pt x="68" y="262"/>
                  </a:lnTo>
                  <a:lnTo>
                    <a:pt x="64" y="258"/>
                  </a:lnTo>
                  <a:lnTo>
                    <a:pt x="52" y="250"/>
                  </a:lnTo>
                  <a:lnTo>
                    <a:pt x="38" y="246"/>
                  </a:lnTo>
                  <a:lnTo>
                    <a:pt x="24" y="242"/>
                  </a:lnTo>
                  <a:lnTo>
                    <a:pt x="12" y="240"/>
                  </a:lnTo>
                  <a:lnTo>
                    <a:pt x="6" y="236"/>
                  </a:lnTo>
                  <a:lnTo>
                    <a:pt x="2" y="232"/>
                  </a:lnTo>
                  <a:lnTo>
                    <a:pt x="0" y="228"/>
                  </a:lnTo>
                  <a:lnTo>
                    <a:pt x="0" y="224"/>
                  </a:lnTo>
                  <a:lnTo>
                    <a:pt x="0" y="216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6" y="198"/>
                  </a:lnTo>
                  <a:lnTo>
                    <a:pt x="12" y="192"/>
                  </a:lnTo>
                  <a:lnTo>
                    <a:pt x="18" y="184"/>
                  </a:lnTo>
                  <a:lnTo>
                    <a:pt x="24" y="180"/>
                  </a:lnTo>
                  <a:lnTo>
                    <a:pt x="38" y="172"/>
                  </a:lnTo>
                  <a:lnTo>
                    <a:pt x="52" y="166"/>
                  </a:lnTo>
                  <a:lnTo>
                    <a:pt x="66" y="164"/>
                  </a:lnTo>
                  <a:lnTo>
                    <a:pt x="78" y="162"/>
                  </a:lnTo>
                  <a:lnTo>
                    <a:pt x="88" y="162"/>
                  </a:lnTo>
                  <a:lnTo>
                    <a:pt x="88" y="162"/>
                  </a:lnTo>
                  <a:lnTo>
                    <a:pt x="92" y="162"/>
                  </a:lnTo>
                  <a:lnTo>
                    <a:pt x="108" y="158"/>
                  </a:lnTo>
                  <a:lnTo>
                    <a:pt x="116" y="154"/>
                  </a:lnTo>
                  <a:lnTo>
                    <a:pt x="126" y="146"/>
                  </a:lnTo>
                  <a:lnTo>
                    <a:pt x="136" y="136"/>
                  </a:lnTo>
                  <a:lnTo>
                    <a:pt x="146" y="122"/>
                  </a:lnTo>
                  <a:lnTo>
                    <a:pt x="146" y="122"/>
                  </a:lnTo>
                  <a:lnTo>
                    <a:pt x="156" y="102"/>
                  </a:lnTo>
                  <a:lnTo>
                    <a:pt x="168" y="78"/>
                  </a:lnTo>
                  <a:lnTo>
                    <a:pt x="176" y="66"/>
                  </a:lnTo>
                  <a:lnTo>
                    <a:pt x="186" y="54"/>
                  </a:lnTo>
                  <a:lnTo>
                    <a:pt x="198" y="42"/>
                  </a:lnTo>
                  <a:lnTo>
                    <a:pt x="212" y="32"/>
                  </a:lnTo>
                  <a:lnTo>
                    <a:pt x="212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98" name="Freeform 11">
              <a:extLst>
                <a:ext uri="{FF2B5EF4-FFF2-40B4-BE49-F238E27FC236}">
                  <a16:creationId xmlns:a16="http://schemas.microsoft.com/office/drawing/2014/main" id="{CF95B8B2-1F9D-6E5A-4DDA-08B676E80D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2975" y="1870075"/>
              <a:ext cx="952500" cy="409575"/>
            </a:xfrm>
            <a:custGeom>
              <a:avLst/>
              <a:gdLst>
                <a:gd name="T0" fmla="*/ 360 w 600"/>
                <a:gd name="T1" fmla="*/ 6 h 258"/>
                <a:gd name="T2" fmla="*/ 332 w 600"/>
                <a:gd name="T3" fmla="*/ 2 h 258"/>
                <a:gd name="T4" fmla="*/ 288 w 600"/>
                <a:gd name="T5" fmla="*/ 2 h 258"/>
                <a:gd name="T6" fmla="*/ 252 w 600"/>
                <a:gd name="T7" fmla="*/ 6 h 258"/>
                <a:gd name="T8" fmla="*/ 216 w 600"/>
                <a:gd name="T9" fmla="*/ 20 h 258"/>
                <a:gd name="T10" fmla="*/ 184 w 600"/>
                <a:gd name="T11" fmla="*/ 44 h 258"/>
                <a:gd name="T12" fmla="*/ 160 w 600"/>
                <a:gd name="T13" fmla="*/ 80 h 258"/>
                <a:gd name="T14" fmla="*/ 150 w 600"/>
                <a:gd name="T15" fmla="*/ 104 h 258"/>
                <a:gd name="T16" fmla="*/ 144 w 600"/>
                <a:gd name="T17" fmla="*/ 148 h 258"/>
                <a:gd name="T18" fmla="*/ 148 w 600"/>
                <a:gd name="T19" fmla="*/ 174 h 258"/>
                <a:gd name="T20" fmla="*/ 164 w 600"/>
                <a:gd name="T21" fmla="*/ 190 h 258"/>
                <a:gd name="T22" fmla="*/ 186 w 600"/>
                <a:gd name="T23" fmla="*/ 194 h 258"/>
                <a:gd name="T24" fmla="*/ 244 w 600"/>
                <a:gd name="T25" fmla="*/ 196 h 258"/>
                <a:gd name="T26" fmla="*/ 274 w 600"/>
                <a:gd name="T27" fmla="*/ 198 h 258"/>
                <a:gd name="T28" fmla="*/ 302 w 600"/>
                <a:gd name="T29" fmla="*/ 208 h 258"/>
                <a:gd name="T30" fmla="*/ 348 w 600"/>
                <a:gd name="T31" fmla="*/ 236 h 258"/>
                <a:gd name="T32" fmla="*/ 394 w 600"/>
                <a:gd name="T33" fmla="*/ 256 h 258"/>
                <a:gd name="T34" fmla="*/ 418 w 600"/>
                <a:gd name="T35" fmla="*/ 258 h 258"/>
                <a:gd name="T36" fmla="*/ 442 w 600"/>
                <a:gd name="T37" fmla="*/ 256 h 258"/>
                <a:gd name="T38" fmla="*/ 468 w 600"/>
                <a:gd name="T39" fmla="*/ 246 h 258"/>
                <a:gd name="T40" fmla="*/ 498 w 600"/>
                <a:gd name="T41" fmla="*/ 230 h 258"/>
                <a:gd name="T42" fmla="*/ 526 w 600"/>
                <a:gd name="T43" fmla="*/ 210 h 258"/>
                <a:gd name="T44" fmla="*/ 572 w 600"/>
                <a:gd name="T45" fmla="*/ 170 h 258"/>
                <a:gd name="T46" fmla="*/ 596 w 600"/>
                <a:gd name="T47" fmla="*/ 136 h 258"/>
                <a:gd name="T48" fmla="*/ 600 w 600"/>
                <a:gd name="T49" fmla="*/ 122 h 258"/>
                <a:gd name="T50" fmla="*/ 596 w 600"/>
                <a:gd name="T51" fmla="*/ 108 h 258"/>
                <a:gd name="T52" fmla="*/ 586 w 600"/>
                <a:gd name="T53" fmla="*/ 94 h 258"/>
                <a:gd name="T54" fmla="*/ 572 w 600"/>
                <a:gd name="T55" fmla="*/ 86 h 258"/>
                <a:gd name="T56" fmla="*/ 532 w 600"/>
                <a:gd name="T57" fmla="*/ 68 h 258"/>
                <a:gd name="T58" fmla="*/ 504 w 600"/>
                <a:gd name="T59" fmla="*/ 58 h 258"/>
                <a:gd name="T60" fmla="*/ 476 w 600"/>
                <a:gd name="T61" fmla="*/ 38 h 258"/>
                <a:gd name="T62" fmla="*/ 460 w 600"/>
                <a:gd name="T63" fmla="*/ 26 h 258"/>
                <a:gd name="T64" fmla="*/ 422 w 600"/>
                <a:gd name="T65" fmla="*/ 12 h 258"/>
                <a:gd name="T66" fmla="*/ 372 w 600"/>
                <a:gd name="T67" fmla="*/ 6 h 258"/>
                <a:gd name="T68" fmla="*/ 360 w 600"/>
                <a:gd name="T69" fmla="*/ 6 h 258"/>
                <a:gd name="T70" fmla="*/ 62 w 600"/>
                <a:gd name="T71" fmla="*/ 140 h 258"/>
                <a:gd name="T72" fmla="*/ 36 w 600"/>
                <a:gd name="T73" fmla="*/ 146 h 258"/>
                <a:gd name="T74" fmla="*/ 16 w 600"/>
                <a:gd name="T75" fmla="*/ 154 h 258"/>
                <a:gd name="T76" fmla="*/ 2 w 600"/>
                <a:gd name="T77" fmla="*/ 170 h 258"/>
                <a:gd name="T78" fmla="*/ 0 w 600"/>
                <a:gd name="T79" fmla="*/ 178 h 258"/>
                <a:gd name="T80" fmla="*/ 4 w 600"/>
                <a:gd name="T81" fmla="*/ 188 h 258"/>
                <a:gd name="T82" fmla="*/ 24 w 600"/>
                <a:gd name="T83" fmla="*/ 196 h 258"/>
                <a:gd name="T84" fmla="*/ 42 w 600"/>
                <a:gd name="T85" fmla="*/ 204 h 258"/>
                <a:gd name="T86" fmla="*/ 54 w 600"/>
                <a:gd name="T87" fmla="*/ 210 h 258"/>
                <a:gd name="T88" fmla="*/ 76 w 600"/>
                <a:gd name="T89" fmla="*/ 218 h 258"/>
                <a:gd name="T90" fmla="*/ 100 w 600"/>
                <a:gd name="T91" fmla="*/ 220 h 258"/>
                <a:gd name="T92" fmla="*/ 120 w 600"/>
                <a:gd name="T93" fmla="*/ 212 h 258"/>
                <a:gd name="T94" fmla="*/ 126 w 600"/>
                <a:gd name="T95" fmla="*/ 204 h 258"/>
                <a:gd name="T96" fmla="*/ 134 w 600"/>
                <a:gd name="T97" fmla="*/ 184 h 258"/>
                <a:gd name="T98" fmla="*/ 134 w 600"/>
                <a:gd name="T99" fmla="*/ 166 h 258"/>
                <a:gd name="T100" fmla="*/ 126 w 600"/>
                <a:gd name="T101" fmla="*/ 152 h 258"/>
                <a:gd name="T102" fmla="*/ 112 w 600"/>
                <a:gd name="T103" fmla="*/ 142 h 258"/>
                <a:gd name="T104" fmla="*/ 94 w 600"/>
                <a:gd name="T105" fmla="*/ 140 h 258"/>
                <a:gd name="T106" fmla="*/ 62 w 600"/>
                <a:gd name="T107" fmla="*/ 14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0" h="258">
                  <a:moveTo>
                    <a:pt x="360" y="6"/>
                  </a:moveTo>
                  <a:lnTo>
                    <a:pt x="360" y="6"/>
                  </a:lnTo>
                  <a:lnTo>
                    <a:pt x="352" y="4"/>
                  </a:lnTo>
                  <a:lnTo>
                    <a:pt x="332" y="2"/>
                  </a:lnTo>
                  <a:lnTo>
                    <a:pt x="304" y="0"/>
                  </a:lnTo>
                  <a:lnTo>
                    <a:pt x="288" y="2"/>
                  </a:lnTo>
                  <a:lnTo>
                    <a:pt x="270" y="2"/>
                  </a:lnTo>
                  <a:lnTo>
                    <a:pt x="252" y="6"/>
                  </a:lnTo>
                  <a:lnTo>
                    <a:pt x="234" y="12"/>
                  </a:lnTo>
                  <a:lnTo>
                    <a:pt x="216" y="20"/>
                  </a:lnTo>
                  <a:lnTo>
                    <a:pt x="200" y="30"/>
                  </a:lnTo>
                  <a:lnTo>
                    <a:pt x="184" y="44"/>
                  </a:lnTo>
                  <a:lnTo>
                    <a:pt x="172" y="60"/>
                  </a:lnTo>
                  <a:lnTo>
                    <a:pt x="160" y="80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46" y="128"/>
                  </a:lnTo>
                  <a:lnTo>
                    <a:pt x="144" y="148"/>
                  </a:lnTo>
                  <a:lnTo>
                    <a:pt x="144" y="164"/>
                  </a:lnTo>
                  <a:lnTo>
                    <a:pt x="148" y="174"/>
                  </a:lnTo>
                  <a:lnTo>
                    <a:pt x="156" y="184"/>
                  </a:lnTo>
                  <a:lnTo>
                    <a:pt x="164" y="190"/>
                  </a:lnTo>
                  <a:lnTo>
                    <a:pt x="174" y="192"/>
                  </a:lnTo>
                  <a:lnTo>
                    <a:pt x="186" y="194"/>
                  </a:lnTo>
                  <a:lnTo>
                    <a:pt x="214" y="196"/>
                  </a:lnTo>
                  <a:lnTo>
                    <a:pt x="244" y="196"/>
                  </a:lnTo>
                  <a:lnTo>
                    <a:pt x="260" y="196"/>
                  </a:lnTo>
                  <a:lnTo>
                    <a:pt x="274" y="198"/>
                  </a:lnTo>
                  <a:lnTo>
                    <a:pt x="288" y="202"/>
                  </a:lnTo>
                  <a:lnTo>
                    <a:pt x="302" y="208"/>
                  </a:lnTo>
                  <a:lnTo>
                    <a:pt x="302" y="208"/>
                  </a:lnTo>
                  <a:lnTo>
                    <a:pt x="348" y="236"/>
                  </a:lnTo>
                  <a:lnTo>
                    <a:pt x="372" y="248"/>
                  </a:lnTo>
                  <a:lnTo>
                    <a:pt x="394" y="256"/>
                  </a:lnTo>
                  <a:lnTo>
                    <a:pt x="406" y="258"/>
                  </a:lnTo>
                  <a:lnTo>
                    <a:pt x="418" y="258"/>
                  </a:lnTo>
                  <a:lnTo>
                    <a:pt x="430" y="258"/>
                  </a:lnTo>
                  <a:lnTo>
                    <a:pt x="442" y="256"/>
                  </a:lnTo>
                  <a:lnTo>
                    <a:pt x="456" y="252"/>
                  </a:lnTo>
                  <a:lnTo>
                    <a:pt x="468" y="246"/>
                  </a:lnTo>
                  <a:lnTo>
                    <a:pt x="484" y="240"/>
                  </a:lnTo>
                  <a:lnTo>
                    <a:pt x="498" y="230"/>
                  </a:lnTo>
                  <a:lnTo>
                    <a:pt x="498" y="230"/>
                  </a:lnTo>
                  <a:lnTo>
                    <a:pt x="526" y="210"/>
                  </a:lnTo>
                  <a:lnTo>
                    <a:pt x="552" y="190"/>
                  </a:lnTo>
                  <a:lnTo>
                    <a:pt x="572" y="170"/>
                  </a:lnTo>
                  <a:lnTo>
                    <a:pt x="586" y="154"/>
                  </a:lnTo>
                  <a:lnTo>
                    <a:pt x="596" y="136"/>
                  </a:lnTo>
                  <a:lnTo>
                    <a:pt x="598" y="128"/>
                  </a:lnTo>
                  <a:lnTo>
                    <a:pt x="600" y="122"/>
                  </a:lnTo>
                  <a:lnTo>
                    <a:pt x="598" y="114"/>
                  </a:lnTo>
                  <a:lnTo>
                    <a:pt x="596" y="108"/>
                  </a:lnTo>
                  <a:lnTo>
                    <a:pt x="592" y="100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2" y="86"/>
                  </a:lnTo>
                  <a:lnTo>
                    <a:pt x="558" y="78"/>
                  </a:lnTo>
                  <a:lnTo>
                    <a:pt x="532" y="68"/>
                  </a:lnTo>
                  <a:lnTo>
                    <a:pt x="518" y="64"/>
                  </a:lnTo>
                  <a:lnTo>
                    <a:pt x="504" y="58"/>
                  </a:lnTo>
                  <a:lnTo>
                    <a:pt x="490" y="50"/>
                  </a:lnTo>
                  <a:lnTo>
                    <a:pt x="476" y="38"/>
                  </a:lnTo>
                  <a:lnTo>
                    <a:pt x="476" y="38"/>
                  </a:lnTo>
                  <a:lnTo>
                    <a:pt x="460" y="26"/>
                  </a:lnTo>
                  <a:lnTo>
                    <a:pt x="442" y="18"/>
                  </a:lnTo>
                  <a:lnTo>
                    <a:pt x="422" y="12"/>
                  </a:lnTo>
                  <a:lnTo>
                    <a:pt x="402" y="8"/>
                  </a:lnTo>
                  <a:lnTo>
                    <a:pt x="372" y="6"/>
                  </a:lnTo>
                  <a:lnTo>
                    <a:pt x="360" y="6"/>
                  </a:lnTo>
                  <a:lnTo>
                    <a:pt x="360" y="6"/>
                  </a:lnTo>
                  <a:close/>
                  <a:moveTo>
                    <a:pt x="62" y="140"/>
                  </a:moveTo>
                  <a:lnTo>
                    <a:pt x="62" y="140"/>
                  </a:lnTo>
                  <a:lnTo>
                    <a:pt x="54" y="142"/>
                  </a:lnTo>
                  <a:lnTo>
                    <a:pt x="36" y="146"/>
                  </a:lnTo>
                  <a:lnTo>
                    <a:pt x="24" y="150"/>
                  </a:lnTo>
                  <a:lnTo>
                    <a:pt x="16" y="154"/>
                  </a:lnTo>
                  <a:lnTo>
                    <a:pt x="8" y="162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4" y="188"/>
                  </a:lnTo>
                  <a:lnTo>
                    <a:pt x="8" y="190"/>
                  </a:lnTo>
                  <a:lnTo>
                    <a:pt x="24" y="196"/>
                  </a:lnTo>
                  <a:lnTo>
                    <a:pt x="34" y="198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54" y="210"/>
                  </a:lnTo>
                  <a:lnTo>
                    <a:pt x="64" y="216"/>
                  </a:lnTo>
                  <a:lnTo>
                    <a:pt x="76" y="218"/>
                  </a:lnTo>
                  <a:lnTo>
                    <a:pt x="88" y="220"/>
                  </a:lnTo>
                  <a:lnTo>
                    <a:pt x="100" y="220"/>
                  </a:lnTo>
                  <a:lnTo>
                    <a:pt x="110" y="218"/>
                  </a:lnTo>
                  <a:lnTo>
                    <a:pt x="120" y="212"/>
                  </a:lnTo>
                  <a:lnTo>
                    <a:pt x="126" y="204"/>
                  </a:lnTo>
                  <a:lnTo>
                    <a:pt x="126" y="204"/>
                  </a:lnTo>
                  <a:lnTo>
                    <a:pt x="132" y="194"/>
                  </a:lnTo>
                  <a:lnTo>
                    <a:pt x="134" y="184"/>
                  </a:lnTo>
                  <a:lnTo>
                    <a:pt x="134" y="174"/>
                  </a:lnTo>
                  <a:lnTo>
                    <a:pt x="134" y="166"/>
                  </a:lnTo>
                  <a:lnTo>
                    <a:pt x="132" y="158"/>
                  </a:lnTo>
                  <a:lnTo>
                    <a:pt x="126" y="152"/>
                  </a:lnTo>
                  <a:lnTo>
                    <a:pt x="120" y="146"/>
                  </a:lnTo>
                  <a:lnTo>
                    <a:pt x="112" y="142"/>
                  </a:lnTo>
                  <a:lnTo>
                    <a:pt x="112" y="142"/>
                  </a:lnTo>
                  <a:lnTo>
                    <a:pt x="94" y="140"/>
                  </a:lnTo>
                  <a:lnTo>
                    <a:pt x="78" y="138"/>
                  </a:lnTo>
                  <a:lnTo>
                    <a:pt x="62" y="140"/>
                  </a:lnTo>
                  <a:lnTo>
                    <a:pt x="62" y="1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99" name="Freeform 12">
              <a:extLst>
                <a:ext uri="{FF2B5EF4-FFF2-40B4-BE49-F238E27FC236}">
                  <a16:creationId xmlns:a16="http://schemas.microsoft.com/office/drawing/2014/main" id="{26991BB5-03A3-766E-6331-BAF9A0EE3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350" y="2012950"/>
              <a:ext cx="1479550" cy="482600"/>
            </a:xfrm>
            <a:custGeom>
              <a:avLst/>
              <a:gdLst>
                <a:gd name="T0" fmla="*/ 932 w 932"/>
                <a:gd name="T1" fmla="*/ 14 h 304"/>
                <a:gd name="T2" fmla="*/ 930 w 932"/>
                <a:gd name="T3" fmla="*/ 40 h 304"/>
                <a:gd name="T4" fmla="*/ 906 w 932"/>
                <a:gd name="T5" fmla="*/ 84 h 304"/>
                <a:gd name="T6" fmla="*/ 848 w 932"/>
                <a:gd name="T7" fmla="*/ 120 h 304"/>
                <a:gd name="T8" fmla="*/ 798 w 932"/>
                <a:gd name="T9" fmla="*/ 130 h 304"/>
                <a:gd name="T10" fmla="*/ 772 w 932"/>
                <a:gd name="T11" fmla="*/ 188 h 304"/>
                <a:gd name="T12" fmla="*/ 728 w 932"/>
                <a:gd name="T13" fmla="*/ 238 h 304"/>
                <a:gd name="T14" fmla="*/ 666 w 932"/>
                <a:gd name="T15" fmla="*/ 274 h 304"/>
                <a:gd name="T16" fmla="*/ 592 w 932"/>
                <a:gd name="T17" fmla="*/ 296 h 304"/>
                <a:gd name="T18" fmla="*/ 510 w 932"/>
                <a:gd name="T19" fmla="*/ 304 h 304"/>
                <a:gd name="T20" fmla="*/ 456 w 932"/>
                <a:gd name="T21" fmla="*/ 298 h 304"/>
                <a:gd name="T22" fmla="*/ 388 w 932"/>
                <a:gd name="T23" fmla="*/ 282 h 304"/>
                <a:gd name="T24" fmla="*/ 328 w 932"/>
                <a:gd name="T25" fmla="*/ 254 h 304"/>
                <a:gd name="T26" fmla="*/ 294 w 932"/>
                <a:gd name="T27" fmla="*/ 248 h 304"/>
                <a:gd name="T28" fmla="*/ 246 w 932"/>
                <a:gd name="T29" fmla="*/ 254 h 304"/>
                <a:gd name="T30" fmla="*/ 192 w 932"/>
                <a:gd name="T31" fmla="*/ 244 h 304"/>
                <a:gd name="T32" fmla="*/ 152 w 932"/>
                <a:gd name="T33" fmla="*/ 226 h 304"/>
                <a:gd name="T34" fmla="*/ 102 w 932"/>
                <a:gd name="T35" fmla="*/ 184 h 304"/>
                <a:gd name="T36" fmla="*/ 78 w 932"/>
                <a:gd name="T37" fmla="*/ 182 h 304"/>
                <a:gd name="T38" fmla="*/ 52 w 932"/>
                <a:gd name="T39" fmla="*/ 176 h 304"/>
                <a:gd name="T40" fmla="*/ 22 w 932"/>
                <a:gd name="T41" fmla="*/ 156 h 304"/>
                <a:gd name="T42" fmla="*/ 4 w 932"/>
                <a:gd name="T43" fmla="*/ 130 h 304"/>
                <a:gd name="T44" fmla="*/ 0 w 932"/>
                <a:gd name="T45" fmla="*/ 110 h 304"/>
                <a:gd name="T46" fmla="*/ 28 w 932"/>
                <a:gd name="T47" fmla="*/ 136 h 304"/>
                <a:gd name="T48" fmla="*/ 64 w 932"/>
                <a:gd name="T49" fmla="*/ 146 h 304"/>
                <a:gd name="T50" fmla="*/ 102 w 932"/>
                <a:gd name="T51" fmla="*/ 144 h 304"/>
                <a:gd name="T52" fmla="*/ 138 w 932"/>
                <a:gd name="T53" fmla="*/ 150 h 304"/>
                <a:gd name="T54" fmla="*/ 154 w 932"/>
                <a:gd name="T55" fmla="*/ 174 h 304"/>
                <a:gd name="T56" fmla="*/ 168 w 932"/>
                <a:gd name="T57" fmla="*/ 194 h 304"/>
                <a:gd name="T58" fmla="*/ 210 w 932"/>
                <a:gd name="T59" fmla="*/ 214 h 304"/>
                <a:gd name="T60" fmla="*/ 276 w 932"/>
                <a:gd name="T61" fmla="*/ 206 h 304"/>
                <a:gd name="T62" fmla="*/ 318 w 932"/>
                <a:gd name="T63" fmla="*/ 184 h 304"/>
                <a:gd name="T64" fmla="*/ 344 w 932"/>
                <a:gd name="T65" fmla="*/ 172 h 304"/>
                <a:gd name="T66" fmla="*/ 368 w 932"/>
                <a:gd name="T67" fmla="*/ 176 h 304"/>
                <a:gd name="T68" fmla="*/ 450 w 932"/>
                <a:gd name="T69" fmla="*/ 232 h 304"/>
                <a:gd name="T70" fmla="*/ 498 w 932"/>
                <a:gd name="T71" fmla="*/ 258 h 304"/>
                <a:gd name="T72" fmla="*/ 556 w 932"/>
                <a:gd name="T73" fmla="*/ 270 h 304"/>
                <a:gd name="T74" fmla="*/ 620 w 932"/>
                <a:gd name="T75" fmla="*/ 264 h 304"/>
                <a:gd name="T76" fmla="*/ 684 w 932"/>
                <a:gd name="T77" fmla="*/ 242 h 304"/>
                <a:gd name="T78" fmla="*/ 738 w 932"/>
                <a:gd name="T79" fmla="*/ 202 h 304"/>
                <a:gd name="T80" fmla="*/ 776 w 932"/>
                <a:gd name="T81" fmla="*/ 142 h 304"/>
                <a:gd name="T82" fmla="*/ 802 w 932"/>
                <a:gd name="T83" fmla="*/ 84 h 304"/>
                <a:gd name="T84" fmla="*/ 818 w 932"/>
                <a:gd name="T85" fmla="*/ 70 h 304"/>
                <a:gd name="T86" fmla="*/ 844 w 932"/>
                <a:gd name="T87" fmla="*/ 72 h 304"/>
                <a:gd name="T88" fmla="*/ 874 w 932"/>
                <a:gd name="T89" fmla="*/ 62 h 304"/>
                <a:gd name="T90" fmla="*/ 894 w 932"/>
                <a:gd name="T91" fmla="*/ 48 h 304"/>
                <a:gd name="T92" fmla="*/ 930 w 932"/>
                <a:gd name="T9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32" h="304">
                  <a:moveTo>
                    <a:pt x="930" y="0"/>
                  </a:moveTo>
                  <a:lnTo>
                    <a:pt x="930" y="0"/>
                  </a:lnTo>
                  <a:lnTo>
                    <a:pt x="932" y="14"/>
                  </a:lnTo>
                  <a:lnTo>
                    <a:pt x="932" y="30"/>
                  </a:lnTo>
                  <a:lnTo>
                    <a:pt x="932" y="30"/>
                  </a:lnTo>
                  <a:lnTo>
                    <a:pt x="930" y="40"/>
                  </a:lnTo>
                  <a:lnTo>
                    <a:pt x="928" y="50"/>
                  </a:lnTo>
                  <a:lnTo>
                    <a:pt x="918" y="68"/>
                  </a:lnTo>
                  <a:lnTo>
                    <a:pt x="906" y="84"/>
                  </a:lnTo>
                  <a:lnTo>
                    <a:pt x="890" y="100"/>
                  </a:lnTo>
                  <a:lnTo>
                    <a:pt x="870" y="112"/>
                  </a:lnTo>
                  <a:lnTo>
                    <a:pt x="848" y="120"/>
                  </a:lnTo>
                  <a:lnTo>
                    <a:pt x="824" y="126"/>
                  </a:lnTo>
                  <a:lnTo>
                    <a:pt x="798" y="130"/>
                  </a:lnTo>
                  <a:lnTo>
                    <a:pt x="798" y="130"/>
                  </a:lnTo>
                  <a:lnTo>
                    <a:pt x="792" y="150"/>
                  </a:lnTo>
                  <a:lnTo>
                    <a:pt x="784" y="170"/>
                  </a:lnTo>
                  <a:lnTo>
                    <a:pt x="772" y="188"/>
                  </a:lnTo>
                  <a:lnTo>
                    <a:pt x="760" y="206"/>
                  </a:lnTo>
                  <a:lnTo>
                    <a:pt x="744" y="222"/>
                  </a:lnTo>
                  <a:lnTo>
                    <a:pt x="728" y="238"/>
                  </a:lnTo>
                  <a:lnTo>
                    <a:pt x="708" y="252"/>
                  </a:lnTo>
                  <a:lnTo>
                    <a:pt x="688" y="264"/>
                  </a:lnTo>
                  <a:lnTo>
                    <a:pt x="666" y="274"/>
                  </a:lnTo>
                  <a:lnTo>
                    <a:pt x="642" y="284"/>
                  </a:lnTo>
                  <a:lnTo>
                    <a:pt x="618" y="292"/>
                  </a:lnTo>
                  <a:lnTo>
                    <a:pt x="592" y="296"/>
                  </a:lnTo>
                  <a:lnTo>
                    <a:pt x="566" y="302"/>
                  </a:lnTo>
                  <a:lnTo>
                    <a:pt x="538" y="304"/>
                  </a:lnTo>
                  <a:lnTo>
                    <a:pt x="510" y="304"/>
                  </a:lnTo>
                  <a:lnTo>
                    <a:pt x="480" y="302"/>
                  </a:lnTo>
                  <a:lnTo>
                    <a:pt x="480" y="302"/>
                  </a:lnTo>
                  <a:lnTo>
                    <a:pt x="456" y="298"/>
                  </a:lnTo>
                  <a:lnTo>
                    <a:pt x="432" y="294"/>
                  </a:lnTo>
                  <a:lnTo>
                    <a:pt x="410" y="288"/>
                  </a:lnTo>
                  <a:lnTo>
                    <a:pt x="388" y="282"/>
                  </a:lnTo>
                  <a:lnTo>
                    <a:pt x="366" y="272"/>
                  </a:lnTo>
                  <a:lnTo>
                    <a:pt x="346" y="264"/>
                  </a:lnTo>
                  <a:lnTo>
                    <a:pt x="328" y="254"/>
                  </a:lnTo>
                  <a:lnTo>
                    <a:pt x="310" y="242"/>
                  </a:lnTo>
                  <a:lnTo>
                    <a:pt x="310" y="242"/>
                  </a:lnTo>
                  <a:lnTo>
                    <a:pt x="294" y="248"/>
                  </a:lnTo>
                  <a:lnTo>
                    <a:pt x="280" y="250"/>
                  </a:lnTo>
                  <a:lnTo>
                    <a:pt x="262" y="252"/>
                  </a:lnTo>
                  <a:lnTo>
                    <a:pt x="246" y="254"/>
                  </a:lnTo>
                  <a:lnTo>
                    <a:pt x="228" y="252"/>
                  </a:lnTo>
                  <a:lnTo>
                    <a:pt x="210" y="248"/>
                  </a:lnTo>
                  <a:lnTo>
                    <a:pt x="192" y="244"/>
                  </a:lnTo>
                  <a:lnTo>
                    <a:pt x="174" y="236"/>
                  </a:lnTo>
                  <a:lnTo>
                    <a:pt x="174" y="236"/>
                  </a:lnTo>
                  <a:lnTo>
                    <a:pt x="152" y="226"/>
                  </a:lnTo>
                  <a:lnTo>
                    <a:pt x="134" y="214"/>
                  </a:lnTo>
                  <a:lnTo>
                    <a:pt x="116" y="198"/>
                  </a:lnTo>
                  <a:lnTo>
                    <a:pt x="102" y="184"/>
                  </a:lnTo>
                  <a:lnTo>
                    <a:pt x="102" y="184"/>
                  </a:lnTo>
                  <a:lnTo>
                    <a:pt x="90" y="184"/>
                  </a:lnTo>
                  <a:lnTo>
                    <a:pt x="78" y="182"/>
                  </a:lnTo>
                  <a:lnTo>
                    <a:pt x="64" y="180"/>
                  </a:lnTo>
                  <a:lnTo>
                    <a:pt x="52" y="176"/>
                  </a:lnTo>
                  <a:lnTo>
                    <a:pt x="52" y="176"/>
                  </a:lnTo>
                  <a:lnTo>
                    <a:pt x="40" y="170"/>
                  </a:lnTo>
                  <a:lnTo>
                    <a:pt x="30" y="164"/>
                  </a:lnTo>
                  <a:lnTo>
                    <a:pt x="22" y="156"/>
                  </a:lnTo>
                  <a:lnTo>
                    <a:pt x="14" y="148"/>
                  </a:lnTo>
                  <a:lnTo>
                    <a:pt x="8" y="138"/>
                  </a:lnTo>
                  <a:lnTo>
                    <a:pt x="4" y="130"/>
                  </a:lnTo>
                  <a:lnTo>
                    <a:pt x="0" y="12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12" y="124"/>
                  </a:lnTo>
                  <a:lnTo>
                    <a:pt x="20" y="130"/>
                  </a:lnTo>
                  <a:lnTo>
                    <a:pt x="28" y="136"/>
                  </a:lnTo>
                  <a:lnTo>
                    <a:pt x="38" y="140"/>
                  </a:lnTo>
                  <a:lnTo>
                    <a:pt x="50" y="144"/>
                  </a:lnTo>
                  <a:lnTo>
                    <a:pt x="64" y="146"/>
                  </a:lnTo>
                  <a:lnTo>
                    <a:pt x="78" y="146"/>
                  </a:lnTo>
                  <a:lnTo>
                    <a:pt x="78" y="146"/>
                  </a:lnTo>
                  <a:lnTo>
                    <a:pt x="102" y="144"/>
                  </a:lnTo>
                  <a:lnTo>
                    <a:pt x="118" y="146"/>
                  </a:lnTo>
                  <a:lnTo>
                    <a:pt x="130" y="146"/>
                  </a:lnTo>
                  <a:lnTo>
                    <a:pt x="138" y="150"/>
                  </a:lnTo>
                  <a:lnTo>
                    <a:pt x="144" y="156"/>
                  </a:lnTo>
                  <a:lnTo>
                    <a:pt x="148" y="164"/>
                  </a:lnTo>
                  <a:lnTo>
                    <a:pt x="154" y="174"/>
                  </a:lnTo>
                  <a:lnTo>
                    <a:pt x="162" y="188"/>
                  </a:lnTo>
                  <a:lnTo>
                    <a:pt x="162" y="188"/>
                  </a:lnTo>
                  <a:lnTo>
                    <a:pt x="168" y="194"/>
                  </a:lnTo>
                  <a:lnTo>
                    <a:pt x="176" y="200"/>
                  </a:lnTo>
                  <a:lnTo>
                    <a:pt x="192" y="208"/>
                  </a:lnTo>
                  <a:lnTo>
                    <a:pt x="210" y="214"/>
                  </a:lnTo>
                  <a:lnTo>
                    <a:pt x="232" y="214"/>
                  </a:lnTo>
                  <a:lnTo>
                    <a:pt x="254" y="212"/>
                  </a:lnTo>
                  <a:lnTo>
                    <a:pt x="276" y="206"/>
                  </a:lnTo>
                  <a:lnTo>
                    <a:pt x="298" y="198"/>
                  </a:lnTo>
                  <a:lnTo>
                    <a:pt x="318" y="184"/>
                  </a:lnTo>
                  <a:lnTo>
                    <a:pt x="318" y="184"/>
                  </a:lnTo>
                  <a:lnTo>
                    <a:pt x="326" y="178"/>
                  </a:lnTo>
                  <a:lnTo>
                    <a:pt x="334" y="174"/>
                  </a:lnTo>
                  <a:lnTo>
                    <a:pt x="344" y="172"/>
                  </a:lnTo>
                  <a:lnTo>
                    <a:pt x="352" y="172"/>
                  </a:lnTo>
                  <a:lnTo>
                    <a:pt x="360" y="172"/>
                  </a:lnTo>
                  <a:lnTo>
                    <a:pt x="368" y="176"/>
                  </a:lnTo>
                  <a:lnTo>
                    <a:pt x="384" y="184"/>
                  </a:lnTo>
                  <a:lnTo>
                    <a:pt x="424" y="214"/>
                  </a:lnTo>
                  <a:lnTo>
                    <a:pt x="450" y="232"/>
                  </a:lnTo>
                  <a:lnTo>
                    <a:pt x="480" y="250"/>
                  </a:lnTo>
                  <a:lnTo>
                    <a:pt x="480" y="250"/>
                  </a:lnTo>
                  <a:lnTo>
                    <a:pt x="498" y="258"/>
                  </a:lnTo>
                  <a:lnTo>
                    <a:pt x="516" y="264"/>
                  </a:lnTo>
                  <a:lnTo>
                    <a:pt x="536" y="268"/>
                  </a:lnTo>
                  <a:lnTo>
                    <a:pt x="556" y="270"/>
                  </a:lnTo>
                  <a:lnTo>
                    <a:pt x="578" y="270"/>
                  </a:lnTo>
                  <a:lnTo>
                    <a:pt x="598" y="268"/>
                  </a:lnTo>
                  <a:lnTo>
                    <a:pt x="620" y="264"/>
                  </a:lnTo>
                  <a:lnTo>
                    <a:pt x="642" y="260"/>
                  </a:lnTo>
                  <a:lnTo>
                    <a:pt x="664" y="252"/>
                  </a:lnTo>
                  <a:lnTo>
                    <a:pt x="684" y="242"/>
                  </a:lnTo>
                  <a:lnTo>
                    <a:pt x="702" y="230"/>
                  </a:lnTo>
                  <a:lnTo>
                    <a:pt x="720" y="216"/>
                  </a:lnTo>
                  <a:lnTo>
                    <a:pt x="738" y="202"/>
                  </a:lnTo>
                  <a:lnTo>
                    <a:pt x="752" y="184"/>
                  </a:lnTo>
                  <a:lnTo>
                    <a:pt x="766" y="164"/>
                  </a:lnTo>
                  <a:lnTo>
                    <a:pt x="776" y="142"/>
                  </a:lnTo>
                  <a:lnTo>
                    <a:pt x="776" y="142"/>
                  </a:lnTo>
                  <a:lnTo>
                    <a:pt x="792" y="106"/>
                  </a:lnTo>
                  <a:lnTo>
                    <a:pt x="802" y="84"/>
                  </a:lnTo>
                  <a:lnTo>
                    <a:pt x="810" y="74"/>
                  </a:lnTo>
                  <a:lnTo>
                    <a:pt x="814" y="70"/>
                  </a:lnTo>
                  <a:lnTo>
                    <a:pt x="818" y="70"/>
                  </a:lnTo>
                  <a:lnTo>
                    <a:pt x="826" y="72"/>
                  </a:lnTo>
                  <a:lnTo>
                    <a:pt x="838" y="72"/>
                  </a:lnTo>
                  <a:lnTo>
                    <a:pt x="844" y="72"/>
                  </a:lnTo>
                  <a:lnTo>
                    <a:pt x="852" y="70"/>
                  </a:lnTo>
                  <a:lnTo>
                    <a:pt x="862" y="68"/>
                  </a:lnTo>
                  <a:lnTo>
                    <a:pt x="874" y="62"/>
                  </a:lnTo>
                  <a:lnTo>
                    <a:pt x="874" y="62"/>
                  </a:lnTo>
                  <a:lnTo>
                    <a:pt x="886" y="56"/>
                  </a:lnTo>
                  <a:lnTo>
                    <a:pt x="894" y="48"/>
                  </a:lnTo>
                  <a:lnTo>
                    <a:pt x="910" y="32"/>
                  </a:lnTo>
                  <a:lnTo>
                    <a:pt x="922" y="16"/>
                  </a:lnTo>
                  <a:lnTo>
                    <a:pt x="930" y="0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52B02E4-DF8D-AF99-7C1F-6930DE92DFE3}"/>
              </a:ext>
            </a:extLst>
          </p:cNvPr>
          <p:cNvGrpSpPr/>
          <p:nvPr/>
        </p:nvGrpSpPr>
        <p:grpSpPr>
          <a:xfrm>
            <a:off x="5513073" y="3236930"/>
            <a:ext cx="722008" cy="345510"/>
            <a:chOff x="2038348" y="1787525"/>
            <a:chExt cx="1479552" cy="708025"/>
          </a:xfrm>
        </p:grpSpPr>
        <p:sp>
          <p:nvSpPr>
            <p:cNvPr id="192" name="Freeform 9">
              <a:extLst>
                <a:ext uri="{FF2B5EF4-FFF2-40B4-BE49-F238E27FC236}">
                  <a16:creationId xmlns:a16="http://schemas.microsoft.com/office/drawing/2014/main" id="{26F8A4AA-2EB4-520C-110F-069424254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348" y="1787525"/>
              <a:ext cx="1479552" cy="708025"/>
            </a:xfrm>
            <a:custGeom>
              <a:avLst/>
              <a:gdLst>
                <a:gd name="T0" fmla="*/ 548 w 932"/>
                <a:gd name="T1" fmla="*/ 4 h 446"/>
                <a:gd name="T2" fmla="*/ 614 w 932"/>
                <a:gd name="T3" fmla="*/ 20 h 446"/>
                <a:gd name="T4" fmla="*/ 674 w 932"/>
                <a:gd name="T5" fmla="*/ 46 h 446"/>
                <a:gd name="T6" fmla="*/ 714 w 932"/>
                <a:gd name="T7" fmla="*/ 50 h 446"/>
                <a:gd name="T8" fmla="*/ 790 w 932"/>
                <a:gd name="T9" fmla="*/ 42 h 446"/>
                <a:gd name="T10" fmla="*/ 848 w 932"/>
                <a:gd name="T11" fmla="*/ 58 h 446"/>
                <a:gd name="T12" fmla="*/ 904 w 932"/>
                <a:gd name="T13" fmla="*/ 96 h 446"/>
                <a:gd name="T14" fmla="*/ 924 w 932"/>
                <a:gd name="T15" fmla="*/ 126 h 446"/>
                <a:gd name="T16" fmla="*/ 932 w 932"/>
                <a:gd name="T17" fmla="*/ 160 h 446"/>
                <a:gd name="T18" fmla="*/ 930 w 932"/>
                <a:gd name="T19" fmla="*/ 182 h 446"/>
                <a:gd name="T20" fmla="*/ 906 w 932"/>
                <a:gd name="T21" fmla="*/ 226 h 446"/>
                <a:gd name="T22" fmla="*/ 848 w 932"/>
                <a:gd name="T23" fmla="*/ 262 h 446"/>
                <a:gd name="T24" fmla="*/ 798 w 932"/>
                <a:gd name="T25" fmla="*/ 272 h 446"/>
                <a:gd name="T26" fmla="*/ 772 w 932"/>
                <a:gd name="T27" fmla="*/ 330 h 446"/>
                <a:gd name="T28" fmla="*/ 728 w 932"/>
                <a:gd name="T29" fmla="*/ 380 h 446"/>
                <a:gd name="T30" fmla="*/ 666 w 932"/>
                <a:gd name="T31" fmla="*/ 416 h 446"/>
                <a:gd name="T32" fmla="*/ 592 w 932"/>
                <a:gd name="T33" fmla="*/ 438 h 446"/>
                <a:gd name="T34" fmla="*/ 510 w 932"/>
                <a:gd name="T35" fmla="*/ 446 h 446"/>
                <a:gd name="T36" fmla="*/ 456 w 932"/>
                <a:gd name="T37" fmla="*/ 440 h 446"/>
                <a:gd name="T38" fmla="*/ 388 w 932"/>
                <a:gd name="T39" fmla="*/ 424 h 446"/>
                <a:gd name="T40" fmla="*/ 328 w 932"/>
                <a:gd name="T41" fmla="*/ 396 h 446"/>
                <a:gd name="T42" fmla="*/ 294 w 932"/>
                <a:gd name="T43" fmla="*/ 390 h 446"/>
                <a:gd name="T44" fmla="*/ 246 w 932"/>
                <a:gd name="T45" fmla="*/ 396 h 446"/>
                <a:gd name="T46" fmla="*/ 192 w 932"/>
                <a:gd name="T47" fmla="*/ 386 h 446"/>
                <a:gd name="T48" fmla="*/ 152 w 932"/>
                <a:gd name="T49" fmla="*/ 368 h 446"/>
                <a:gd name="T50" fmla="*/ 102 w 932"/>
                <a:gd name="T51" fmla="*/ 326 h 446"/>
                <a:gd name="T52" fmla="*/ 78 w 932"/>
                <a:gd name="T53" fmla="*/ 324 h 446"/>
                <a:gd name="T54" fmla="*/ 52 w 932"/>
                <a:gd name="T55" fmla="*/ 318 h 446"/>
                <a:gd name="T56" fmla="*/ 16 w 932"/>
                <a:gd name="T57" fmla="*/ 290 h 446"/>
                <a:gd name="T58" fmla="*/ 0 w 932"/>
                <a:gd name="T59" fmla="*/ 256 h 446"/>
                <a:gd name="T60" fmla="*/ 2 w 932"/>
                <a:gd name="T61" fmla="*/ 232 h 446"/>
                <a:gd name="T62" fmla="*/ 24 w 932"/>
                <a:gd name="T63" fmla="*/ 210 h 446"/>
                <a:gd name="T64" fmla="*/ 58 w 932"/>
                <a:gd name="T65" fmla="*/ 202 h 446"/>
                <a:gd name="T66" fmla="*/ 84 w 932"/>
                <a:gd name="T67" fmla="*/ 204 h 446"/>
                <a:gd name="T68" fmla="*/ 120 w 932"/>
                <a:gd name="T69" fmla="*/ 170 h 446"/>
                <a:gd name="T70" fmla="*/ 172 w 932"/>
                <a:gd name="T71" fmla="*/ 154 h 446"/>
                <a:gd name="T72" fmla="*/ 212 w 932"/>
                <a:gd name="T73" fmla="*/ 156 h 446"/>
                <a:gd name="T74" fmla="*/ 242 w 932"/>
                <a:gd name="T75" fmla="*/ 102 h 446"/>
                <a:gd name="T76" fmla="*/ 288 w 932"/>
                <a:gd name="T77" fmla="*/ 58 h 446"/>
                <a:gd name="T78" fmla="*/ 348 w 932"/>
                <a:gd name="T79" fmla="*/ 24 h 446"/>
                <a:gd name="T80" fmla="*/ 418 w 932"/>
                <a:gd name="T81" fmla="*/ 4 h 446"/>
                <a:gd name="T82" fmla="*/ 498 w 932"/>
                <a:gd name="T83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32" h="446">
                  <a:moveTo>
                    <a:pt x="524" y="0"/>
                  </a:moveTo>
                  <a:lnTo>
                    <a:pt x="524" y="0"/>
                  </a:lnTo>
                  <a:lnTo>
                    <a:pt x="548" y="4"/>
                  </a:lnTo>
                  <a:lnTo>
                    <a:pt x="572" y="8"/>
                  </a:lnTo>
                  <a:lnTo>
                    <a:pt x="594" y="14"/>
                  </a:lnTo>
                  <a:lnTo>
                    <a:pt x="614" y="20"/>
                  </a:lnTo>
                  <a:lnTo>
                    <a:pt x="636" y="28"/>
                  </a:lnTo>
                  <a:lnTo>
                    <a:pt x="656" y="38"/>
                  </a:lnTo>
                  <a:lnTo>
                    <a:pt x="674" y="46"/>
                  </a:lnTo>
                  <a:lnTo>
                    <a:pt x="692" y="58"/>
                  </a:lnTo>
                  <a:lnTo>
                    <a:pt x="692" y="58"/>
                  </a:lnTo>
                  <a:lnTo>
                    <a:pt x="714" y="50"/>
                  </a:lnTo>
                  <a:lnTo>
                    <a:pt x="738" y="44"/>
                  </a:lnTo>
                  <a:lnTo>
                    <a:pt x="762" y="42"/>
                  </a:lnTo>
                  <a:lnTo>
                    <a:pt x="790" y="42"/>
                  </a:lnTo>
                  <a:lnTo>
                    <a:pt x="790" y="42"/>
                  </a:lnTo>
                  <a:lnTo>
                    <a:pt x="820" y="48"/>
                  </a:lnTo>
                  <a:lnTo>
                    <a:pt x="848" y="58"/>
                  </a:lnTo>
                  <a:lnTo>
                    <a:pt x="874" y="70"/>
                  </a:lnTo>
                  <a:lnTo>
                    <a:pt x="896" y="86"/>
                  </a:lnTo>
                  <a:lnTo>
                    <a:pt x="904" y="96"/>
                  </a:lnTo>
                  <a:lnTo>
                    <a:pt x="912" y="106"/>
                  </a:lnTo>
                  <a:lnTo>
                    <a:pt x="920" y="116"/>
                  </a:lnTo>
                  <a:lnTo>
                    <a:pt x="924" y="126"/>
                  </a:lnTo>
                  <a:lnTo>
                    <a:pt x="928" y="138"/>
                  </a:lnTo>
                  <a:lnTo>
                    <a:pt x="932" y="148"/>
                  </a:lnTo>
                  <a:lnTo>
                    <a:pt x="932" y="160"/>
                  </a:lnTo>
                  <a:lnTo>
                    <a:pt x="932" y="172"/>
                  </a:lnTo>
                  <a:lnTo>
                    <a:pt x="932" y="172"/>
                  </a:lnTo>
                  <a:lnTo>
                    <a:pt x="930" y="182"/>
                  </a:lnTo>
                  <a:lnTo>
                    <a:pt x="928" y="192"/>
                  </a:lnTo>
                  <a:lnTo>
                    <a:pt x="918" y="210"/>
                  </a:lnTo>
                  <a:lnTo>
                    <a:pt x="906" y="226"/>
                  </a:lnTo>
                  <a:lnTo>
                    <a:pt x="890" y="242"/>
                  </a:lnTo>
                  <a:lnTo>
                    <a:pt x="870" y="254"/>
                  </a:lnTo>
                  <a:lnTo>
                    <a:pt x="848" y="262"/>
                  </a:lnTo>
                  <a:lnTo>
                    <a:pt x="824" y="268"/>
                  </a:lnTo>
                  <a:lnTo>
                    <a:pt x="798" y="272"/>
                  </a:lnTo>
                  <a:lnTo>
                    <a:pt x="798" y="272"/>
                  </a:lnTo>
                  <a:lnTo>
                    <a:pt x="792" y="292"/>
                  </a:lnTo>
                  <a:lnTo>
                    <a:pt x="784" y="312"/>
                  </a:lnTo>
                  <a:lnTo>
                    <a:pt x="772" y="330"/>
                  </a:lnTo>
                  <a:lnTo>
                    <a:pt x="760" y="348"/>
                  </a:lnTo>
                  <a:lnTo>
                    <a:pt x="744" y="364"/>
                  </a:lnTo>
                  <a:lnTo>
                    <a:pt x="728" y="380"/>
                  </a:lnTo>
                  <a:lnTo>
                    <a:pt x="708" y="394"/>
                  </a:lnTo>
                  <a:lnTo>
                    <a:pt x="688" y="406"/>
                  </a:lnTo>
                  <a:lnTo>
                    <a:pt x="666" y="416"/>
                  </a:lnTo>
                  <a:lnTo>
                    <a:pt x="642" y="426"/>
                  </a:lnTo>
                  <a:lnTo>
                    <a:pt x="618" y="434"/>
                  </a:lnTo>
                  <a:lnTo>
                    <a:pt x="592" y="438"/>
                  </a:lnTo>
                  <a:lnTo>
                    <a:pt x="566" y="444"/>
                  </a:lnTo>
                  <a:lnTo>
                    <a:pt x="538" y="446"/>
                  </a:lnTo>
                  <a:lnTo>
                    <a:pt x="510" y="446"/>
                  </a:lnTo>
                  <a:lnTo>
                    <a:pt x="480" y="444"/>
                  </a:lnTo>
                  <a:lnTo>
                    <a:pt x="480" y="444"/>
                  </a:lnTo>
                  <a:lnTo>
                    <a:pt x="456" y="440"/>
                  </a:lnTo>
                  <a:lnTo>
                    <a:pt x="432" y="436"/>
                  </a:lnTo>
                  <a:lnTo>
                    <a:pt x="410" y="430"/>
                  </a:lnTo>
                  <a:lnTo>
                    <a:pt x="388" y="424"/>
                  </a:lnTo>
                  <a:lnTo>
                    <a:pt x="366" y="414"/>
                  </a:lnTo>
                  <a:lnTo>
                    <a:pt x="346" y="406"/>
                  </a:lnTo>
                  <a:lnTo>
                    <a:pt x="328" y="396"/>
                  </a:lnTo>
                  <a:lnTo>
                    <a:pt x="310" y="384"/>
                  </a:lnTo>
                  <a:lnTo>
                    <a:pt x="310" y="384"/>
                  </a:lnTo>
                  <a:lnTo>
                    <a:pt x="294" y="390"/>
                  </a:lnTo>
                  <a:lnTo>
                    <a:pt x="280" y="392"/>
                  </a:lnTo>
                  <a:lnTo>
                    <a:pt x="262" y="394"/>
                  </a:lnTo>
                  <a:lnTo>
                    <a:pt x="246" y="396"/>
                  </a:lnTo>
                  <a:lnTo>
                    <a:pt x="228" y="394"/>
                  </a:lnTo>
                  <a:lnTo>
                    <a:pt x="210" y="390"/>
                  </a:lnTo>
                  <a:lnTo>
                    <a:pt x="192" y="386"/>
                  </a:lnTo>
                  <a:lnTo>
                    <a:pt x="174" y="378"/>
                  </a:lnTo>
                  <a:lnTo>
                    <a:pt x="174" y="378"/>
                  </a:lnTo>
                  <a:lnTo>
                    <a:pt x="152" y="368"/>
                  </a:lnTo>
                  <a:lnTo>
                    <a:pt x="134" y="356"/>
                  </a:lnTo>
                  <a:lnTo>
                    <a:pt x="116" y="340"/>
                  </a:lnTo>
                  <a:lnTo>
                    <a:pt x="102" y="326"/>
                  </a:lnTo>
                  <a:lnTo>
                    <a:pt x="102" y="326"/>
                  </a:lnTo>
                  <a:lnTo>
                    <a:pt x="90" y="326"/>
                  </a:lnTo>
                  <a:lnTo>
                    <a:pt x="78" y="324"/>
                  </a:lnTo>
                  <a:lnTo>
                    <a:pt x="64" y="322"/>
                  </a:lnTo>
                  <a:lnTo>
                    <a:pt x="52" y="318"/>
                  </a:lnTo>
                  <a:lnTo>
                    <a:pt x="52" y="318"/>
                  </a:lnTo>
                  <a:lnTo>
                    <a:pt x="38" y="310"/>
                  </a:lnTo>
                  <a:lnTo>
                    <a:pt x="26" y="300"/>
                  </a:lnTo>
                  <a:lnTo>
                    <a:pt x="16" y="290"/>
                  </a:lnTo>
                  <a:lnTo>
                    <a:pt x="8" y="280"/>
                  </a:lnTo>
                  <a:lnTo>
                    <a:pt x="2" y="268"/>
                  </a:lnTo>
                  <a:lnTo>
                    <a:pt x="0" y="256"/>
                  </a:lnTo>
                  <a:lnTo>
                    <a:pt x="0" y="244"/>
                  </a:lnTo>
                  <a:lnTo>
                    <a:pt x="2" y="232"/>
                  </a:lnTo>
                  <a:lnTo>
                    <a:pt x="2" y="232"/>
                  </a:lnTo>
                  <a:lnTo>
                    <a:pt x="8" y="224"/>
                  </a:lnTo>
                  <a:lnTo>
                    <a:pt x="16" y="216"/>
                  </a:lnTo>
                  <a:lnTo>
                    <a:pt x="24" y="210"/>
                  </a:lnTo>
                  <a:lnTo>
                    <a:pt x="34" y="206"/>
                  </a:lnTo>
                  <a:lnTo>
                    <a:pt x="46" y="202"/>
                  </a:lnTo>
                  <a:lnTo>
                    <a:pt x="58" y="202"/>
                  </a:lnTo>
                  <a:lnTo>
                    <a:pt x="70" y="202"/>
                  </a:lnTo>
                  <a:lnTo>
                    <a:pt x="84" y="204"/>
                  </a:lnTo>
                  <a:lnTo>
                    <a:pt x="84" y="204"/>
                  </a:lnTo>
                  <a:lnTo>
                    <a:pt x="94" y="192"/>
                  </a:lnTo>
                  <a:lnTo>
                    <a:pt x="106" y="180"/>
                  </a:lnTo>
                  <a:lnTo>
                    <a:pt x="120" y="170"/>
                  </a:lnTo>
                  <a:lnTo>
                    <a:pt x="136" y="162"/>
                  </a:lnTo>
                  <a:lnTo>
                    <a:pt x="154" y="158"/>
                  </a:lnTo>
                  <a:lnTo>
                    <a:pt x="172" y="154"/>
                  </a:lnTo>
                  <a:lnTo>
                    <a:pt x="192" y="154"/>
                  </a:lnTo>
                  <a:lnTo>
                    <a:pt x="212" y="156"/>
                  </a:lnTo>
                  <a:lnTo>
                    <a:pt x="212" y="156"/>
                  </a:lnTo>
                  <a:lnTo>
                    <a:pt x="220" y="136"/>
                  </a:lnTo>
                  <a:lnTo>
                    <a:pt x="230" y="118"/>
                  </a:lnTo>
                  <a:lnTo>
                    <a:pt x="242" y="102"/>
                  </a:lnTo>
                  <a:lnTo>
                    <a:pt x="254" y="86"/>
                  </a:lnTo>
                  <a:lnTo>
                    <a:pt x="270" y="72"/>
                  </a:lnTo>
                  <a:lnTo>
                    <a:pt x="288" y="58"/>
                  </a:lnTo>
                  <a:lnTo>
                    <a:pt x="306" y="46"/>
                  </a:lnTo>
                  <a:lnTo>
                    <a:pt x="326" y="34"/>
                  </a:lnTo>
                  <a:lnTo>
                    <a:pt x="348" y="24"/>
                  </a:lnTo>
                  <a:lnTo>
                    <a:pt x="370" y="16"/>
                  </a:lnTo>
                  <a:lnTo>
                    <a:pt x="394" y="10"/>
                  </a:lnTo>
                  <a:lnTo>
                    <a:pt x="418" y="4"/>
                  </a:lnTo>
                  <a:lnTo>
                    <a:pt x="444" y="0"/>
                  </a:lnTo>
                  <a:lnTo>
                    <a:pt x="470" y="0"/>
                  </a:lnTo>
                  <a:lnTo>
                    <a:pt x="498" y="0"/>
                  </a:lnTo>
                  <a:lnTo>
                    <a:pt x="524" y="0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93" name="Freeform 10">
              <a:extLst>
                <a:ext uri="{FF2B5EF4-FFF2-40B4-BE49-F238E27FC236}">
                  <a16:creationId xmlns:a16="http://schemas.microsoft.com/office/drawing/2014/main" id="{71FED276-5985-496A-053B-07236F882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50" y="1806575"/>
              <a:ext cx="1200150" cy="533400"/>
            </a:xfrm>
            <a:custGeom>
              <a:avLst/>
              <a:gdLst>
                <a:gd name="T0" fmla="*/ 212 w 756"/>
                <a:gd name="T1" fmla="*/ 32 h 336"/>
                <a:gd name="T2" fmla="*/ 244 w 756"/>
                <a:gd name="T3" fmla="*/ 16 h 336"/>
                <a:gd name="T4" fmla="*/ 308 w 756"/>
                <a:gd name="T5" fmla="*/ 2 h 336"/>
                <a:gd name="T6" fmla="*/ 396 w 756"/>
                <a:gd name="T7" fmla="*/ 2 h 336"/>
                <a:gd name="T8" fmla="*/ 430 w 756"/>
                <a:gd name="T9" fmla="*/ 6 h 336"/>
                <a:gd name="T10" fmla="*/ 482 w 756"/>
                <a:gd name="T11" fmla="*/ 20 h 336"/>
                <a:gd name="T12" fmla="*/ 516 w 756"/>
                <a:gd name="T13" fmla="*/ 36 h 336"/>
                <a:gd name="T14" fmla="*/ 536 w 756"/>
                <a:gd name="T15" fmla="*/ 52 h 336"/>
                <a:gd name="T16" fmla="*/ 552 w 756"/>
                <a:gd name="T17" fmla="*/ 74 h 336"/>
                <a:gd name="T18" fmla="*/ 558 w 756"/>
                <a:gd name="T19" fmla="*/ 84 h 336"/>
                <a:gd name="T20" fmla="*/ 570 w 756"/>
                <a:gd name="T21" fmla="*/ 86 h 336"/>
                <a:gd name="T22" fmla="*/ 592 w 756"/>
                <a:gd name="T23" fmla="*/ 78 h 336"/>
                <a:gd name="T24" fmla="*/ 620 w 756"/>
                <a:gd name="T25" fmla="*/ 68 h 336"/>
                <a:gd name="T26" fmla="*/ 676 w 756"/>
                <a:gd name="T27" fmla="*/ 54 h 336"/>
                <a:gd name="T28" fmla="*/ 702 w 756"/>
                <a:gd name="T29" fmla="*/ 54 h 336"/>
                <a:gd name="T30" fmla="*/ 724 w 756"/>
                <a:gd name="T31" fmla="*/ 60 h 336"/>
                <a:gd name="T32" fmla="*/ 740 w 756"/>
                <a:gd name="T33" fmla="*/ 70 h 336"/>
                <a:gd name="T34" fmla="*/ 752 w 756"/>
                <a:gd name="T35" fmla="*/ 90 h 336"/>
                <a:gd name="T36" fmla="*/ 756 w 756"/>
                <a:gd name="T37" fmla="*/ 116 h 336"/>
                <a:gd name="T38" fmla="*/ 756 w 756"/>
                <a:gd name="T39" fmla="*/ 128 h 336"/>
                <a:gd name="T40" fmla="*/ 750 w 756"/>
                <a:gd name="T41" fmla="*/ 142 h 336"/>
                <a:gd name="T42" fmla="*/ 740 w 756"/>
                <a:gd name="T43" fmla="*/ 144 h 336"/>
                <a:gd name="T44" fmla="*/ 716 w 756"/>
                <a:gd name="T45" fmla="*/ 140 h 336"/>
                <a:gd name="T46" fmla="*/ 696 w 756"/>
                <a:gd name="T47" fmla="*/ 138 h 336"/>
                <a:gd name="T48" fmla="*/ 676 w 756"/>
                <a:gd name="T49" fmla="*/ 146 h 336"/>
                <a:gd name="T50" fmla="*/ 656 w 756"/>
                <a:gd name="T51" fmla="*/ 166 h 336"/>
                <a:gd name="T52" fmla="*/ 634 w 756"/>
                <a:gd name="T53" fmla="*/ 206 h 336"/>
                <a:gd name="T54" fmla="*/ 624 w 756"/>
                <a:gd name="T55" fmla="*/ 232 h 336"/>
                <a:gd name="T56" fmla="*/ 594 w 756"/>
                <a:gd name="T57" fmla="*/ 272 h 336"/>
                <a:gd name="T58" fmla="*/ 558 w 756"/>
                <a:gd name="T59" fmla="*/ 304 h 336"/>
                <a:gd name="T60" fmla="*/ 518 w 756"/>
                <a:gd name="T61" fmla="*/ 324 h 336"/>
                <a:gd name="T62" fmla="*/ 476 w 756"/>
                <a:gd name="T63" fmla="*/ 334 h 336"/>
                <a:gd name="T64" fmla="*/ 432 w 756"/>
                <a:gd name="T65" fmla="*/ 336 h 336"/>
                <a:gd name="T66" fmla="*/ 394 w 756"/>
                <a:gd name="T67" fmla="*/ 330 h 336"/>
                <a:gd name="T68" fmla="*/ 358 w 756"/>
                <a:gd name="T69" fmla="*/ 314 h 336"/>
                <a:gd name="T70" fmla="*/ 344 w 756"/>
                <a:gd name="T71" fmla="*/ 302 h 336"/>
                <a:gd name="T72" fmla="*/ 296 w 756"/>
                <a:gd name="T73" fmla="*/ 270 h 336"/>
                <a:gd name="T74" fmla="*/ 258 w 756"/>
                <a:gd name="T75" fmla="*/ 260 h 336"/>
                <a:gd name="T76" fmla="*/ 226 w 756"/>
                <a:gd name="T77" fmla="*/ 268 h 336"/>
                <a:gd name="T78" fmla="*/ 194 w 756"/>
                <a:gd name="T79" fmla="*/ 288 h 336"/>
                <a:gd name="T80" fmla="*/ 176 w 756"/>
                <a:gd name="T81" fmla="*/ 300 h 336"/>
                <a:gd name="T82" fmla="*/ 140 w 756"/>
                <a:gd name="T83" fmla="*/ 308 h 336"/>
                <a:gd name="T84" fmla="*/ 106 w 756"/>
                <a:gd name="T85" fmla="*/ 300 h 336"/>
                <a:gd name="T86" fmla="*/ 80 w 756"/>
                <a:gd name="T87" fmla="*/ 282 h 336"/>
                <a:gd name="T88" fmla="*/ 72 w 756"/>
                <a:gd name="T89" fmla="*/ 268 h 336"/>
                <a:gd name="T90" fmla="*/ 64 w 756"/>
                <a:gd name="T91" fmla="*/ 258 h 336"/>
                <a:gd name="T92" fmla="*/ 38 w 756"/>
                <a:gd name="T93" fmla="*/ 246 h 336"/>
                <a:gd name="T94" fmla="*/ 12 w 756"/>
                <a:gd name="T95" fmla="*/ 240 h 336"/>
                <a:gd name="T96" fmla="*/ 2 w 756"/>
                <a:gd name="T97" fmla="*/ 232 h 336"/>
                <a:gd name="T98" fmla="*/ 0 w 756"/>
                <a:gd name="T99" fmla="*/ 224 h 336"/>
                <a:gd name="T100" fmla="*/ 2 w 756"/>
                <a:gd name="T101" fmla="*/ 208 h 336"/>
                <a:gd name="T102" fmla="*/ 6 w 756"/>
                <a:gd name="T103" fmla="*/ 198 h 336"/>
                <a:gd name="T104" fmla="*/ 18 w 756"/>
                <a:gd name="T105" fmla="*/ 184 h 336"/>
                <a:gd name="T106" fmla="*/ 38 w 756"/>
                <a:gd name="T107" fmla="*/ 172 h 336"/>
                <a:gd name="T108" fmla="*/ 66 w 756"/>
                <a:gd name="T109" fmla="*/ 164 h 336"/>
                <a:gd name="T110" fmla="*/ 88 w 756"/>
                <a:gd name="T111" fmla="*/ 162 h 336"/>
                <a:gd name="T112" fmla="*/ 92 w 756"/>
                <a:gd name="T113" fmla="*/ 162 h 336"/>
                <a:gd name="T114" fmla="*/ 116 w 756"/>
                <a:gd name="T115" fmla="*/ 154 h 336"/>
                <a:gd name="T116" fmla="*/ 136 w 756"/>
                <a:gd name="T117" fmla="*/ 136 h 336"/>
                <a:gd name="T118" fmla="*/ 146 w 756"/>
                <a:gd name="T119" fmla="*/ 122 h 336"/>
                <a:gd name="T120" fmla="*/ 168 w 756"/>
                <a:gd name="T121" fmla="*/ 78 h 336"/>
                <a:gd name="T122" fmla="*/ 186 w 756"/>
                <a:gd name="T123" fmla="*/ 54 h 336"/>
                <a:gd name="T124" fmla="*/ 212 w 756"/>
                <a:gd name="T125" fmla="*/ 3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6" h="336">
                  <a:moveTo>
                    <a:pt x="212" y="32"/>
                  </a:moveTo>
                  <a:lnTo>
                    <a:pt x="212" y="32"/>
                  </a:lnTo>
                  <a:lnTo>
                    <a:pt x="244" y="16"/>
                  </a:lnTo>
                  <a:lnTo>
                    <a:pt x="244" y="16"/>
                  </a:lnTo>
                  <a:lnTo>
                    <a:pt x="274" y="8"/>
                  </a:lnTo>
                  <a:lnTo>
                    <a:pt x="308" y="2"/>
                  </a:lnTo>
                  <a:lnTo>
                    <a:pt x="348" y="0"/>
                  </a:lnTo>
                  <a:lnTo>
                    <a:pt x="396" y="2"/>
                  </a:lnTo>
                  <a:lnTo>
                    <a:pt x="396" y="2"/>
                  </a:lnTo>
                  <a:lnTo>
                    <a:pt x="430" y="6"/>
                  </a:lnTo>
                  <a:lnTo>
                    <a:pt x="458" y="12"/>
                  </a:lnTo>
                  <a:lnTo>
                    <a:pt x="482" y="20"/>
                  </a:lnTo>
                  <a:lnTo>
                    <a:pt x="502" y="28"/>
                  </a:lnTo>
                  <a:lnTo>
                    <a:pt x="516" y="36"/>
                  </a:lnTo>
                  <a:lnTo>
                    <a:pt x="528" y="44"/>
                  </a:lnTo>
                  <a:lnTo>
                    <a:pt x="536" y="52"/>
                  </a:lnTo>
                  <a:lnTo>
                    <a:pt x="542" y="60"/>
                  </a:lnTo>
                  <a:lnTo>
                    <a:pt x="552" y="74"/>
                  </a:lnTo>
                  <a:lnTo>
                    <a:pt x="554" y="80"/>
                  </a:lnTo>
                  <a:lnTo>
                    <a:pt x="558" y="84"/>
                  </a:lnTo>
                  <a:lnTo>
                    <a:pt x="564" y="86"/>
                  </a:lnTo>
                  <a:lnTo>
                    <a:pt x="570" y="86"/>
                  </a:lnTo>
                  <a:lnTo>
                    <a:pt x="580" y="84"/>
                  </a:lnTo>
                  <a:lnTo>
                    <a:pt x="592" y="78"/>
                  </a:lnTo>
                  <a:lnTo>
                    <a:pt x="592" y="78"/>
                  </a:lnTo>
                  <a:lnTo>
                    <a:pt x="620" y="68"/>
                  </a:lnTo>
                  <a:lnTo>
                    <a:pt x="648" y="58"/>
                  </a:lnTo>
                  <a:lnTo>
                    <a:pt x="676" y="54"/>
                  </a:lnTo>
                  <a:lnTo>
                    <a:pt x="688" y="54"/>
                  </a:lnTo>
                  <a:lnTo>
                    <a:pt x="702" y="54"/>
                  </a:lnTo>
                  <a:lnTo>
                    <a:pt x="712" y="56"/>
                  </a:lnTo>
                  <a:lnTo>
                    <a:pt x="724" y="60"/>
                  </a:lnTo>
                  <a:lnTo>
                    <a:pt x="732" y="64"/>
                  </a:lnTo>
                  <a:lnTo>
                    <a:pt x="740" y="70"/>
                  </a:lnTo>
                  <a:lnTo>
                    <a:pt x="748" y="80"/>
                  </a:lnTo>
                  <a:lnTo>
                    <a:pt x="752" y="90"/>
                  </a:lnTo>
                  <a:lnTo>
                    <a:pt x="756" y="102"/>
                  </a:lnTo>
                  <a:lnTo>
                    <a:pt x="756" y="116"/>
                  </a:lnTo>
                  <a:lnTo>
                    <a:pt x="756" y="116"/>
                  </a:lnTo>
                  <a:lnTo>
                    <a:pt x="756" y="128"/>
                  </a:lnTo>
                  <a:lnTo>
                    <a:pt x="754" y="138"/>
                  </a:lnTo>
                  <a:lnTo>
                    <a:pt x="750" y="142"/>
                  </a:lnTo>
                  <a:lnTo>
                    <a:pt x="746" y="144"/>
                  </a:lnTo>
                  <a:lnTo>
                    <a:pt x="740" y="144"/>
                  </a:lnTo>
                  <a:lnTo>
                    <a:pt x="732" y="144"/>
                  </a:lnTo>
                  <a:lnTo>
                    <a:pt x="716" y="140"/>
                  </a:lnTo>
                  <a:lnTo>
                    <a:pt x="706" y="138"/>
                  </a:lnTo>
                  <a:lnTo>
                    <a:pt x="696" y="138"/>
                  </a:lnTo>
                  <a:lnTo>
                    <a:pt x="686" y="140"/>
                  </a:lnTo>
                  <a:lnTo>
                    <a:pt x="676" y="146"/>
                  </a:lnTo>
                  <a:lnTo>
                    <a:pt x="666" y="154"/>
                  </a:lnTo>
                  <a:lnTo>
                    <a:pt x="656" y="166"/>
                  </a:lnTo>
                  <a:lnTo>
                    <a:pt x="644" y="184"/>
                  </a:lnTo>
                  <a:lnTo>
                    <a:pt x="634" y="206"/>
                  </a:lnTo>
                  <a:lnTo>
                    <a:pt x="634" y="206"/>
                  </a:lnTo>
                  <a:lnTo>
                    <a:pt x="624" y="232"/>
                  </a:lnTo>
                  <a:lnTo>
                    <a:pt x="610" y="254"/>
                  </a:lnTo>
                  <a:lnTo>
                    <a:pt x="594" y="272"/>
                  </a:lnTo>
                  <a:lnTo>
                    <a:pt x="578" y="290"/>
                  </a:lnTo>
                  <a:lnTo>
                    <a:pt x="558" y="304"/>
                  </a:lnTo>
                  <a:lnTo>
                    <a:pt x="538" y="316"/>
                  </a:lnTo>
                  <a:lnTo>
                    <a:pt x="518" y="324"/>
                  </a:lnTo>
                  <a:lnTo>
                    <a:pt x="496" y="330"/>
                  </a:lnTo>
                  <a:lnTo>
                    <a:pt x="476" y="334"/>
                  </a:lnTo>
                  <a:lnTo>
                    <a:pt x="454" y="336"/>
                  </a:lnTo>
                  <a:lnTo>
                    <a:pt x="432" y="336"/>
                  </a:lnTo>
                  <a:lnTo>
                    <a:pt x="412" y="334"/>
                  </a:lnTo>
                  <a:lnTo>
                    <a:pt x="394" y="330"/>
                  </a:lnTo>
                  <a:lnTo>
                    <a:pt x="374" y="322"/>
                  </a:lnTo>
                  <a:lnTo>
                    <a:pt x="358" y="314"/>
                  </a:lnTo>
                  <a:lnTo>
                    <a:pt x="344" y="302"/>
                  </a:lnTo>
                  <a:lnTo>
                    <a:pt x="344" y="302"/>
                  </a:lnTo>
                  <a:lnTo>
                    <a:pt x="318" y="282"/>
                  </a:lnTo>
                  <a:lnTo>
                    <a:pt x="296" y="270"/>
                  </a:lnTo>
                  <a:lnTo>
                    <a:pt x="276" y="262"/>
                  </a:lnTo>
                  <a:lnTo>
                    <a:pt x="258" y="260"/>
                  </a:lnTo>
                  <a:lnTo>
                    <a:pt x="242" y="262"/>
                  </a:lnTo>
                  <a:lnTo>
                    <a:pt x="226" y="268"/>
                  </a:lnTo>
                  <a:lnTo>
                    <a:pt x="210" y="276"/>
                  </a:lnTo>
                  <a:lnTo>
                    <a:pt x="194" y="288"/>
                  </a:lnTo>
                  <a:lnTo>
                    <a:pt x="194" y="288"/>
                  </a:lnTo>
                  <a:lnTo>
                    <a:pt x="176" y="300"/>
                  </a:lnTo>
                  <a:lnTo>
                    <a:pt x="158" y="306"/>
                  </a:lnTo>
                  <a:lnTo>
                    <a:pt x="140" y="308"/>
                  </a:lnTo>
                  <a:lnTo>
                    <a:pt x="122" y="306"/>
                  </a:lnTo>
                  <a:lnTo>
                    <a:pt x="106" y="300"/>
                  </a:lnTo>
                  <a:lnTo>
                    <a:pt x="92" y="292"/>
                  </a:lnTo>
                  <a:lnTo>
                    <a:pt x="80" y="282"/>
                  </a:lnTo>
                  <a:lnTo>
                    <a:pt x="72" y="268"/>
                  </a:lnTo>
                  <a:lnTo>
                    <a:pt x="72" y="268"/>
                  </a:lnTo>
                  <a:lnTo>
                    <a:pt x="68" y="262"/>
                  </a:lnTo>
                  <a:lnTo>
                    <a:pt x="64" y="258"/>
                  </a:lnTo>
                  <a:lnTo>
                    <a:pt x="52" y="250"/>
                  </a:lnTo>
                  <a:lnTo>
                    <a:pt x="38" y="246"/>
                  </a:lnTo>
                  <a:lnTo>
                    <a:pt x="24" y="242"/>
                  </a:lnTo>
                  <a:lnTo>
                    <a:pt x="12" y="240"/>
                  </a:lnTo>
                  <a:lnTo>
                    <a:pt x="6" y="236"/>
                  </a:lnTo>
                  <a:lnTo>
                    <a:pt x="2" y="232"/>
                  </a:lnTo>
                  <a:lnTo>
                    <a:pt x="0" y="228"/>
                  </a:lnTo>
                  <a:lnTo>
                    <a:pt x="0" y="224"/>
                  </a:lnTo>
                  <a:lnTo>
                    <a:pt x="0" y="216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6" y="198"/>
                  </a:lnTo>
                  <a:lnTo>
                    <a:pt x="12" y="192"/>
                  </a:lnTo>
                  <a:lnTo>
                    <a:pt x="18" y="184"/>
                  </a:lnTo>
                  <a:lnTo>
                    <a:pt x="24" y="180"/>
                  </a:lnTo>
                  <a:lnTo>
                    <a:pt x="38" y="172"/>
                  </a:lnTo>
                  <a:lnTo>
                    <a:pt x="52" y="166"/>
                  </a:lnTo>
                  <a:lnTo>
                    <a:pt x="66" y="164"/>
                  </a:lnTo>
                  <a:lnTo>
                    <a:pt x="78" y="162"/>
                  </a:lnTo>
                  <a:lnTo>
                    <a:pt x="88" y="162"/>
                  </a:lnTo>
                  <a:lnTo>
                    <a:pt x="88" y="162"/>
                  </a:lnTo>
                  <a:lnTo>
                    <a:pt x="92" y="162"/>
                  </a:lnTo>
                  <a:lnTo>
                    <a:pt x="108" y="158"/>
                  </a:lnTo>
                  <a:lnTo>
                    <a:pt x="116" y="154"/>
                  </a:lnTo>
                  <a:lnTo>
                    <a:pt x="126" y="146"/>
                  </a:lnTo>
                  <a:lnTo>
                    <a:pt x="136" y="136"/>
                  </a:lnTo>
                  <a:lnTo>
                    <a:pt x="146" y="122"/>
                  </a:lnTo>
                  <a:lnTo>
                    <a:pt x="146" y="122"/>
                  </a:lnTo>
                  <a:lnTo>
                    <a:pt x="156" y="102"/>
                  </a:lnTo>
                  <a:lnTo>
                    <a:pt x="168" y="78"/>
                  </a:lnTo>
                  <a:lnTo>
                    <a:pt x="176" y="66"/>
                  </a:lnTo>
                  <a:lnTo>
                    <a:pt x="186" y="54"/>
                  </a:lnTo>
                  <a:lnTo>
                    <a:pt x="198" y="42"/>
                  </a:lnTo>
                  <a:lnTo>
                    <a:pt x="212" y="32"/>
                  </a:lnTo>
                  <a:lnTo>
                    <a:pt x="212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94" name="Freeform 11">
              <a:extLst>
                <a:ext uri="{FF2B5EF4-FFF2-40B4-BE49-F238E27FC236}">
                  <a16:creationId xmlns:a16="http://schemas.microsoft.com/office/drawing/2014/main" id="{D9B08B36-F7CF-FC51-CFBE-42056C949C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2975" y="1870075"/>
              <a:ext cx="952500" cy="409575"/>
            </a:xfrm>
            <a:custGeom>
              <a:avLst/>
              <a:gdLst>
                <a:gd name="T0" fmla="*/ 360 w 600"/>
                <a:gd name="T1" fmla="*/ 6 h 258"/>
                <a:gd name="T2" fmla="*/ 332 w 600"/>
                <a:gd name="T3" fmla="*/ 2 h 258"/>
                <a:gd name="T4" fmla="*/ 288 w 600"/>
                <a:gd name="T5" fmla="*/ 2 h 258"/>
                <a:gd name="T6" fmla="*/ 252 w 600"/>
                <a:gd name="T7" fmla="*/ 6 h 258"/>
                <a:gd name="T8" fmla="*/ 216 w 600"/>
                <a:gd name="T9" fmla="*/ 20 h 258"/>
                <a:gd name="T10" fmla="*/ 184 w 600"/>
                <a:gd name="T11" fmla="*/ 44 h 258"/>
                <a:gd name="T12" fmla="*/ 160 w 600"/>
                <a:gd name="T13" fmla="*/ 80 h 258"/>
                <a:gd name="T14" fmla="*/ 150 w 600"/>
                <a:gd name="T15" fmla="*/ 104 h 258"/>
                <a:gd name="T16" fmla="*/ 144 w 600"/>
                <a:gd name="T17" fmla="*/ 148 h 258"/>
                <a:gd name="T18" fmla="*/ 148 w 600"/>
                <a:gd name="T19" fmla="*/ 174 h 258"/>
                <a:gd name="T20" fmla="*/ 164 w 600"/>
                <a:gd name="T21" fmla="*/ 190 h 258"/>
                <a:gd name="T22" fmla="*/ 186 w 600"/>
                <a:gd name="T23" fmla="*/ 194 h 258"/>
                <a:gd name="T24" fmla="*/ 244 w 600"/>
                <a:gd name="T25" fmla="*/ 196 h 258"/>
                <a:gd name="T26" fmla="*/ 274 w 600"/>
                <a:gd name="T27" fmla="*/ 198 h 258"/>
                <a:gd name="T28" fmla="*/ 302 w 600"/>
                <a:gd name="T29" fmla="*/ 208 h 258"/>
                <a:gd name="T30" fmla="*/ 348 w 600"/>
                <a:gd name="T31" fmla="*/ 236 h 258"/>
                <a:gd name="T32" fmla="*/ 394 w 600"/>
                <a:gd name="T33" fmla="*/ 256 h 258"/>
                <a:gd name="T34" fmla="*/ 418 w 600"/>
                <a:gd name="T35" fmla="*/ 258 h 258"/>
                <a:gd name="T36" fmla="*/ 442 w 600"/>
                <a:gd name="T37" fmla="*/ 256 h 258"/>
                <a:gd name="T38" fmla="*/ 468 w 600"/>
                <a:gd name="T39" fmla="*/ 246 h 258"/>
                <a:gd name="T40" fmla="*/ 498 w 600"/>
                <a:gd name="T41" fmla="*/ 230 h 258"/>
                <a:gd name="T42" fmla="*/ 526 w 600"/>
                <a:gd name="T43" fmla="*/ 210 h 258"/>
                <a:gd name="T44" fmla="*/ 572 w 600"/>
                <a:gd name="T45" fmla="*/ 170 h 258"/>
                <a:gd name="T46" fmla="*/ 596 w 600"/>
                <a:gd name="T47" fmla="*/ 136 h 258"/>
                <a:gd name="T48" fmla="*/ 600 w 600"/>
                <a:gd name="T49" fmla="*/ 122 h 258"/>
                <a:gd name="T50" fmla="*/ 596 w 600"/>
                <a:gd name="T51" fmla="*/ 108 h 258"/>
                <a:gd name="T52" fmla="*/ 586 w 600"/>
                <a:gd name="T53" fmla="*/ 94 h 258"/>
                <a:gd name="T54" fmla="*/ 572 w 600"/>
                <a:gd name="T55" fmla="*/ 86 h 258"/>
                <a:gd name="T56" fmla="*/ 532 w 600"/>
                <a:gd name="T57" fmla="*/ 68 h 258"/>
                <a:gd name="T58" fmla="*/ 504 w 600"/>
                <a:gd name="T59" fmla="*/ 58 h 258"/>
                <a:gd name="T60" fmla="*/ 476 w 600"/>
                <a:gd name="T61" fmla="*/ 38 h 258"/>
                <a:gd name="T62" fmla="*/ 460 w 600"/>
                <a:gd name="T63" fmla="*/ 26 h 258"/>
                <a:gd name="T64" fmla="*/ 422 w 600"/>
                <a:gd name="T65" fmla="*/ 12 h 258"/>
                <a:gd name="T66" fmla="*/ 372 w 600"/>
                <a:gd name="T67" fmla="*/ 6 h 258"/>
                <a:gd name="T68" fmla="*/ 360 w 600"/>
                <a:gd name="T69" fmla="*/ 6 h 258"/>
                <a:gd name="T70" fmla="*/ 62 w 600"/>
                <a:gd name="T71" fmla="*/ 140 h 258"/>
                <a:gd name="T72" fmla="*/ 36 w 600"/>
                <a:gd name="T73" fmla="*/ 146 h 258"/>
                <a:gd name="T74" fmla="*/ 16 w 600"/>
                <a:gd name="T75" fmla="*/ 154 h 258"/>
                <a:gd name="T76" fmla="*/ 2 w 600"/>
                <a:gd name="T77" fmla="*/ 170 h 258"/>
                <a:gd name="T78" fmla="*/ 0 w 600"/>
                <a:gd name="T79" fmla="*/ 178 h 258"/>
                <a:gd name="T80" fmla="*/ 4 w 600"/>
                <a:gd name="T81" fmla="*/ 188 h 258"/>
                <a:gd name="T82" fmla="*/ 24 w 600"/>
                <a:gd name="T83" fmla="*/ 196 h 258"/>
                <a:gd name="T84" fmla="*/ 42 w 600"/>
                <a:gd name="T85" fmla="*/ 204 h 258"/>
                <a:gd name="T86" fmla="*/ 54 w 600"/>
                <a:gd name="T87" fmla="*/ 210 h 258"/>
                <a:gd name="T88" fmla="*/ 76 w 600"/>
                <a:gd name="T89" fmla="*/ 218 h 258"/>
                <a:gd name="T90" fmla="*/ 100 w 600"/>
                <a:gd name="T91" fmla="*/ 220 h 258"/>
                <a:gd name="T92" fmla="*/ 120 w 600"/>
                <a:gd name="T93" fmla="*/ 212 h 258"/>
                <a:gd name="T94" fmla="*/ 126 w 600"/>
                <a:gd name="T95" fmla="*/ 204 h 258"/>
                <a:gd name="T96" fmla="*/ 134 w 600"/>
                <a:gd name="T97" fmla="*/ 184 h 258"/>
                <a:gd name="T98" fmla="*/ 134 w 600"/>
                <a:gd name="T99" fmla="*/ 166 h 258"/>
                <a:gd name="T100" fmla="*/ 126 w 600"/>
                <a:gd name="T101" fmla="*/ 152 h 258"/>
                <a:gd name="T102" fmla="*/ 112 w 600"/>
                <a:gd name="T103" fmla="*/ 142 h 258"/>
                <a:gd name="T104" fmla="*/ 94 w 600"/>
                <a:gd name="T105" fmla="*/ 140 h 258"/>
                <a:gd name="T106" fmla="*/ 62 w 600"/>
                <a:gd name="T107" fmla="*/ 14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0" h="258">
                  <a:moveTo>
                    <a:pt x="360" y="6"/>
                  </a:moveTo>
                  <a:lnTo>
                    <a:pt x="360" y="6"/>
                  </a:lnTo>
                  <a:lnTo>
                    <a:pt x="352" y="4"/>
                  </a:lnTo>
                  <a:lnTo>
                    <a:pt x="332" y="2"/>
                  </a:lnTo>
                  <a:lnTo>
                    <a:pt x="304" y="0"/>
                  </a:lnTo>
                  <a:lnTo>
                    <a:pt x="288" y="2"/>
                  </a:lnTo>
                  <a:lnTo>
                    <a:pt x="270" y="2"/>
                  </a:lnTo>
                  <a:lnTo>
                    <a:pt x="252" y="6"/>
                  </a:lnTo>
                  <a:lnTo>
                    <a:pt x="234" y="12"/>
                  </a:lnTo>
                  <a:lnTo>
                    <a:pt x="216" y="20"/>
                  </a:lnTo>
                  <a:lnTo>
                    <a:pt x="200" y="30"/>
                  </a:lnTo>
                  <a:lnTo>
                    <a:pt x="184" y="44"/>
                  </a:lnTo>
                  <a:lnTo>
                    <a:pt x="172" y="60"/>
                  </a:lnTo>
                  <a:lnTo>
                    <a:pt x="160" y="80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46" y="128"/>
                  </a:lnTo>
                  <a:lnTo>
                    <a:pt x="144" y="148"/>
                  </a:lnTo>
                  <a:lnTo>
                    <a:pt x="144" y="164"/>
                  </a:lnTo>
                  <a:lnTo>
                    <a:pt x="148" y="174"/>
                  </a:lnTo>
                  <a:lnTo>
                    <a:pt x="156" y="184"/>
                  </a:lnTo>
                  <a:lnTo>
                    <a:pt x="164" y="190"/>
                  </a:lnTo>
                  <a:lnTo>
                    <a:pt x="174" y="192"/>
                  </a:lnTo>
                  <a:lnTo>
                    <a:pt x="186" y="194"/>
                  </a:lnTo>
                  <a:lnTo>
                    <a:pt x="214" y="196"/>
                  </a:lnTo>
                  <a:lnTo>
                    <a:pt x="244" y="196"/>
                  </a:lnTo>
                  <a:lnTo>
                    <a:pt x="260" y="196"/>
                  </a:lnTo>
                  <a:lnTo>
                    <a:pt x="274" y="198"/>
                  </a:lnTo>
                  <a:lnTo>
                    <a:pt x="288" y="202"/>
                  </a:lnTo>
                  <a:lnTo>
                    <a:pt x="302" y="208"/>
                  </a:lnTo>
                  <a:lnTo>
                    <a:pt x="302" y="208"/>
                  </a:lnTo>
                  <a:lnTo>
                    <a:pt x="348" y="236"/>
                  </a:lnTo>
                  <a:lnTo>
                    <a:pt x="372" y="248"/>
                  </a:lnTo>
                  <a:lnTo>
                    <a:pt x="394" y="256"/>
                  </a:lnTo>
                  <a:lnTo>
                    <a:pt x="406" y="258"/>
                  </a:lnTo>
                  <a:lnTo>
                    <a:pt x="418" y="258"/>
                  </a:lnTo>
                  <a:lnTo>
                    <a:pt x="430" y="258"/>
                  </a:lnTo>
                  <a:lnTo>
                    <a:pt x="442" y="256"/>
                  </a:lnTo>
                  <a:lnTo>
                    <a:pt x="456" y="252"/>
                  </a:lnTo>
                  <a:lnTo>
                    <a:pt x="468" y="246"/>
                  </a:lnTo>
                  <a:lnTo>
                    <a:pt x="484" y="240"/>
                  </a:lnTo>
                  <a:lnTo>
                    <a:pt x="498" y="230"/>
                  </a:lnTo>
                  <a:lnTo>
                    <a:pt x="498" y="230"/>
                  </a:lnTo>
                  <a:lnTo>
                    <a:pt x="526" y="210"/>
                  </a:lnTo>
                  <a:lnTo>
                    <a:pt x="552" y="190"/>
                  </a:lnTo>
                  <a:lnTo>
                    <a:pt x="572" y="170"/>
                  </a:lnTo>
                  <a:lnTo>
                    <a:pt x="586" y="154"/>
                  </a:lnTo>
                  <a:lnTo>
                    <a:pt x="596" y="136"/>
                  </a:lnTo>
                  <a:lnTo>
                    <a:pt x="598" y="128"/>
                  </a:lnTo>
                  <a:lnTo>
                    <a:pt x="600" y="122"/>
                  </a:lnTo>
                  <a:lnTo>
                    <a:pt x="598" y="114"/>
                  </a:lnTo>
                  <a:lnTo>
                    <a:pt x="596" y="108"/>
                  </a:lnTo>
                  <a:lnTo>
                    <a:pt x="592" y="100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2" y="86"/>
                  </a:lnTo>
                  <a:lnTo>
                    <a:pt x="558" y="78"/>
                  </a:lnTo>
                  <a:lnTo>
                    <a:pt x="532" y="68"/>
                  </a:lnTo>
                  <a:lnTo>
                    <a:pt x="518" y="64"/>
                  </a:lnTo>
                  <a:lnTo>
                    <a:pt x="504" y="58"/>
                  </a:lnTo>
                  <a:lnTo>
                    <a:pt x="490" y="50"/>
                  </a:lnTo>
                  <a:lnTo>
                    <a:pt x="476" y="38"/>
                  </a:lnTo>
                  <a:lnTo>
                    <a:pt x="476" y="38"/>
                  </a:lnTo>
                  <a:lnTo>
                    <a:pt x="460" y="26"/>
                  </a:lnTo>
                  <a:lnTo>
                    <a:pt x="442" y="18"/>
                  </a:lnTo>
                  <a:lnTo>
                    <a:pt x="422" y="12"/>
                  </a:lnTo>
                  <a:lnTo>
                    <a:pt x="402" y="8"/>
                  </a:lnTo>
                  <a:lnTo>
                    <a:pt x="372" y="6"/>
                  </a:lnTo>
                  <a:lnTo>
                    <a:pt x="360" y="6"/>
                  </a:lnTo>
                  <a:lnTo>
                    <a:pt x="360" y="6"/>
                  </a:lnTo>
                  <a:close/>
                  <a:moveTo>
                    <a:pt x="62" y="140"/>
                  </a:moveTo>
                  <a:lnTo>
                    <a:pt x="62" y="140"/>
                  </a:lnTo>
                  <a:lnTo>
                    <a:pt x="54" y="142"/>
                  </a:lnTo>
                  <a:lnTo>
                    <a:pt x="36" y="146"/>
                  </a:lnTo>
                  <a:lnTo>
                    <a:pt x="24" y="150"/>
                  </a:lnTo>
                  <a:lnTo>
                    <a:pt x="16" y="154"/>
                  </a:lnTo>
                  <a:lnTo>
                    <a:pt x="8" y="162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4" y="188"/>
                  </a:lnTo>
                  <a:lnTo>
                    <a:pt x="8" y="190"/>
                  </a:lnTo>
                  <a:lnTo>
                    <a:pt x="24" y="196"/>
                  </a:lnTo>
                  <a:lnTo>
                    <a:pt x="34" y="198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54" y="210"/>
                  </a:lnTo>
                  <a:lnTo>
                    <a:pt x="64" y="216"/>
                  </a:lnTo>
                  <a:lnTo>
                    <a:pt x="76" y="218"/>
                  </a:lnTo>
                  <a:lnTo>
                    <a:pt x="88" y="220"/>
                  </a:lnTo>
                  <a:lnTo>
                    <a:pt x="100" y="220"/>
                  </a:lnTo>
                  <a:lnTo>
                    <a:pt x="110" y="218"/>
                  </a:lnTo>
                  <a:lnTo>
                    <a:pt x="120" y="212"/>
                  </a:lnTo>
                  <a:lnTo>
                    <a:pt x="126" y="204"/>
                  </a:lnTo>
                  <a:lnTo>
                    <a:pt x="126" y="204"/>
                  </a:lnTo>
                  <a:lnTo>
                    <a:pt x="132" y="194"/>
                  </a:lnTo>
                  <a:lnTo>
                    <a:pt x="134" y="184"/>
                  </a:lnTo>
                  <a:lnTo>
                    <a:pt x="134" y="174"/>
                  </a:lnTo>
                  <a:lnTo>
                    <a:pt x="134" y="166"/>
                  </a:lnTo>
                  <a:lnTo>
                    <a:pt x="132" y="158"/>
                  </a:lnTo>
                  <a:lnTo>
                    <a:pt x="126" y="152"/>
                  </a:lnTo>
                  <a:lnTo>
                    <a:pt x="120" y="146"/>
                  </a:lnTo>
                  <a:lnTo>
                    <a:pt x="112" y="142"/>
                  </a:lnTo>
                  <a:lnTo>
                    <a:pt x="112" y="142"/>
                  </a:lnTo>
                  <a:lnTo>
                    <a:pt x="94" y="140"/>
                  </a:lnTo>
                  <a:lnTo>
                    <a:pt x="78" y="138"/>
                  </a:lnTo>
                  <a:lnTo>
                    <a:pt x="62" y="140"/>
                  </a:lnTo>
                  <a:lnTo>
                    <a:pt x="62" y="1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195" name="Freeform 12">
              <a:extLst>
                <a:ext uri="{FF2B5EF4-FFF2-40B4-BE49-F238E27FC236}">
                  <a16:creationId xmlns:a16="http://schemas.microsoft.com/office/drawing/2014/main" id="{BCDACE83-662C-C196-F55A-F98248EAC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350" y="2012950"/>
              <a:ext cx="1479550" cy="482600"/>
            </a:xfrm>
            <a:custGeom>
              <a:avLst/>
              <a:gdLst>
                <a:gd name="T0" fmla="*/ 932 w 932"/>
                <a:gd name="T1" fmla="*/ 14 h 304"/>
                <a:gd name="T2" fmla="*/ 930 w 932"/>
                <a:gd name="T3" fmla="*/ 40 h 304"/>
                <a:gd name="T4" fmla="*/ 906 w 932"/>
                <a:gd name="T5" fmla="*/ 84 h 304"/>
                <a:gd name="T6" fmla="*/ 848 w 932"/>
                <a:gd name="T7" fmla="*/ 120 h 304"/>
                <a:gd name="T8" fmla="*/ 798 w 932"/>
                <a:gd name="T9" fmla="*/ 130 h 304"/>
                <a:gd name="T10" fmla="*/ 772 w 932"/>
                <a:gd name="T11" fmla="*/ 188 h 304"/>
                <a:gd name="T12" fmla="*/ 728 w 932"/>
                <a:gd name="T13" fmla="*/ 238 h 304"/>
                <a:gd name="T14" fmla="*/ 666 w 932"/>
                <a:gd name="T15" fmla="*/ 274 h 304"/>
                <a:gd name="T16" fmla="*/ 592 w 932"/>
                <a:gd name="T17" fmla="*/ 296 h 304"/>
                <a:gd name="T18" fmla="*/ 510 w 932"/>
                <a:gd name="T19" fmla="*/ 304 h 304"/>
                <a:gd name="T20" fmla="*/ 456 w 932"/>
                <a:gd name="T21" fmla="*/ 298 h 304"/>
                <a:gd name="T22" fmla="*/ 388 w 932"/>
                <a:gd name="T23" fmla="*/ 282 h 304"/>
                <a:gd name="T24" fmla="*/ 328 w 932"/>
                <a:gd name="T25" fmla="*/ 254 h 304"/>
                <a:gd name="T26" fmla="*/ 294 w 932"/>
                <a:gd name="T27" fmla="*/ 248 h 304"/>
                <a:gd name="T28" fmla="*/ 246 w 932"/>
                <a:gd name="T29" fmla="*/ 254 h 304"/>
                <a:gd name="T30" fmla="*/ 192 w 932"/>
                <a:gd name="T31" fmla="*/ 244 h 304"/>
                <a:gd name="T32" fmla="*/ 152 w 932"/>
                <a:gd name="T33" fmla="*/ 226 h 304"/>
                <a:gd name="T34" fmla="*/ 102 w 932"/>
                <a:gd name="T35" fmla="*/ 184 h 304"/>
                <a:gd name="T36" fmla="*/ 78 w 932"/>
                <a:gd name="T37" fmla="*/ 182 h 304"/>
                <a:gd name="T38" fmla="*/ 52 w 932"/>
                <a:gd name="T39" fmla="*/ 176 h 304"/>
                <a:gd name="T40" fmla="*/ 22 w 932"/>
                <a:gd name="T41" fmla="*/ 156 h 304"/>
                <a:gd name="T42" fmla="*/ 4 w 932"/>
                <a:gd name="T43" fmla="*/ 130 h 304"/>
                <a:gd name="T44" fmla="*/ 0 w 932"/>
                <a:gd name="T45" fmla="*/ 110 h 304"/>
                <a:gd name="T46" fmla="*/ 28 w 932"/>
                <a:gd name="T47" fmla="*/ 136 h 304"/>
                <a:gd name="T48" fmla="*/ 64 w 932"/>
                <a:gd name="T49" fmla="*/ 146 h 304"/>
                <a:gd name="T50" fmla="*/ 102 w 932"/>
                <a:gd name="T51" fmla="*/ 144 h 304"/>
                <a:gd name="T52" fmla="*/ 138 w 932"/>
                <a:gd name="T53" fmla="*/ 150 h 304"/>
                <a:gd name="T54" fmla="*/ 154 w 932"/>
                <a:gd name="T55" fmla="*/ 174 h 304"/>
                <a:gd name="T56" fmla="*/ 168 w 932"/>
                <a:gd name="T57" fmla="*/ 194 h 304"/>
                <a:gd name="T58" fmla="*/ 210 w 932"/>
                <a:gd name="T59" fmla="*/ 214 h 304"/>
                <a:gd name="T60" fmla="*/ 276 w 932"/>
                <a:gd name="T61" fmla="*/ 206 h 304"/>
                <a:gd name="T62" fmla="*/ 318 w 932"/>
                <a:gd name="T63" fmla="*/ 184 h 304"/>
                <a:gd name="T64" fmla="*/ 344 w 932"/>
                <a:gd name="T65" fmla="*/ 172 h 304"/>
                <a:gd name="T66" fmla="*/ 368 w 932"/>
                <a:gd name="T67" fmla="*/ 176 h 304"/>
                <a:gd name="T68" fmla="*/ 450 w 932"/>
                <a:gd name="T69" fmla="*/ 232 h 304"/>
                <a:gd name="T70" fmla="*/ 498 w 932"/>
                <a:gd name="T71" fmla="*/ 258 h 304"/>
                <a:gd name="T72" fmla="*/ 556 w 932"/>
                <a:gd name="T73" fmla="*/ 270 h 304"/>
                <a:gd name="T74" fmla="*/ 620 w 932"/>
                <a:gd name="T75" fmla="*/ 264 h 304"/>
                <a:gd name="T76" fmla="*/ 684 w 932"/>
                <a:gd name="T77" fmla="*/ 242 h 304"/>
                <a:gd name="T78" fmla="*/ 738 w 932"/>
                <a:gd name="T79" fmla="*/ 202 h 304"/>
                <a:gd name="T80" fmla="*/ 776 w 932"/>
                <a:gd name="T81" fmla="*/ 142 h 304"/>
                <a:gd name="T82" fmla="*/ 802 w 932"/>
                <a:gd name="T83" fmla="*/ 84 h 304"/>
                <a:gd name="T84" fmla="*/ 818 w 932"/>
                <a:gd name="T85" fmla="*/ 70 h 304"/>
                <a:gd name="T86" fmla="*/ 844 w 932"/>
                <a:gd name="T87" fmla="*/ 72 h 304"/>
                <a:gd name="T88" fmla="*/ 874 w 932"/>
                <a:gd name="T89" fmla="*/ 62 h 304"/>
                <a:gd name="T90" fmla="*/ 894 w 932"/>
                <a:gd name="T91" fmla="*/ 48 h 304"/>
                <a:gd name="T92" fmla="*/ 930 w 932"/>
                <a:gd name="T9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32" h="304">
                  <a:moveTo>
                    <a:pt x="930" y="0"/>
                  </a:moveTo>
                  <a:lnTo>
                    <a:pt x="930" y="0"/>
                  </a:lnTo>
                  <a:lnTo>
                    <a:pt x="932" y="14"/>
                  </a:lnTo>
                  <a:lnTo>
                    <a:pt x="932" y="30"/>
                  </a:lnTo>
                  <a:lnTo>
                    <a:pt x="932" y="30"/>
                  </a:lnTo>
                  <a:lnTo>
                    <a:pt x="930" y="40"/>
                  </a:lnTo>
                  <a:lnTo>
                    <a:pt x="928" y="50"/>
                  </a:lnTo>
                  <a:lnTo>
                    <a:pt x="918" y="68"/>
                  </a:lnTo>
                  <a:lnTo>
                    <a:pt x="906" y="84"/>
                  </a:lnTo>
                  <a:lnTo>
                    <a:pt x="890" y="100"/>
                  </a:lnTo>
                  <a:lnTo>
                    <a:pt x="870" y="112"/>
                  </a:lnTo>
                  <a:lnTo>
                    <a:pt x="848" y="120"/>
                  </a:lnTo>
                  <a:lnTo>
                    <a:pt x="824" y="126"/>
                  </a:lnTo>
                  <a:lnTo>
                    <a:pt x="798" y="130"/>
                  </a:lnTo>
                  <a:lnTo>
                    <a:pt x="798" y="130"/>
                  </a:lnTo>
                  <a:lnTo>
                    <a:pt x="792" y="150"/>
                  </a:lnTo>
                  <a:lnTo>
                    <a:pt x="784" y="170"/>
                  </a:lnTo>
                  <a:lnTo>
                    <a:pt x="772" y="188"/>
                  </a:lnTo>
                  <a:lnTo>
                    <a:pt x="760" y="206"/>
                  </a:lnTo>
                  <a:lnTo>
                    <a:pt x="744" y="222"/>
                  </a:lnTo>
                  <a:lnTo>
                    <a:pt x="728" y="238"/>
                  </a:lnTo>
                  <a:lnTo>
                    <a:pt x="708" y="252"/>
                  </a:lnTo>
                  <a:lnTo>
                    <a:pt x="688" y="264"/>
                  </a:lnTo>
                  <a:lnTo>
                    <a:pt x="666" y="274"/>
                  </a:lnTo>
                  <a:lnTo>
                    <a:pt x="642" y="284"/>
                  </a:lnTo>
                  <a:lnTo>
                    <a:pt x="618" y="292"/>
                  </a:lnTo>
                  <a:lnTo>
                    <a:pt x="592" y="296"/>
                  </a:lnTo>
                  <a:lnTo>
                    <a:pt x="566" y="302"/>
                  </a:lnTo>
                  <a:lnTo>
                    <a:pt x="538" y="304"/>
                  </a:lnTo>
                  <a:lnTo>
                    <a:pt x="510" y="304"/>
                  </a:lnTo>
                  <a:lnTo>
                    <a:pt x="480" y="302"/>
                  </a:lnTo>
                  <a:lnTo>
                    <a:pt x="480" y="302"/>
                  </a:lnTo>
                  <a:lnTo>
                    <a:pt x="456" y="298"/>
                  </a:lnTo>
                  <a:lnTo>
                    <a:pt x="432" y="294"/>
                  </a:lnTo>
                  <a:lnTo>
                    <a:pt x="410" y="288"/>
                  </a:lnTo>
                  <a:lnTo>
                    <a:pt x="388" y="282"/>
                  </a:lnTo>
                  <a:lnTo>
                    <a:pt x="366" y="272"/>
                  </a:lnTo>
                  <a:lnTo>
                    <a:pt x="346" y="264"/>
                  </a:lnTo>
                  <a:lnTo>
                    <a:pt x="328" y="254"/>
                  </a:lnTo>
                  <a:lnTo>
                    <a:pt x="310" y="242"/>
                  </a:lnTo>
                  <a:lnTo>
                    <a:pt x="310" y="242"/>
                  </a:lnTo>
                  <a:lnTo>
                    <a:pt x="294" y="248"/>
                  </a:lnTo>
                  <a:lnTo>
                    <a:pt x="280" y="250"/>
                  </a:lnTo>
                  <a:lnTo>
                    <a:pt x="262" y="252"/>
                  </a:lnTo>
                  <a:lnTo>
                    <a:pt x="246" y="254"/>
                  </a:lnTo>
                  <a:lnTo>
                    <a:pt x="228" y="252"/>
                  </a:lnTo>
                  <a:lnTo>
                    <a:pt x="210" y="248"/>
                  </a:lnTo>
                  <a:lnTo>
                    <a:pt x="192" y="244"/>
                  </a:lnTo>
                  <a:lnTo>
                    <a:pt x="174" y="236"/>
                  </a:lnTo>
                  <a:lnTo>
                    <a:pt x="174" y="236"/>
                  </a:lnTo>
                  <a:lnTo>
                    <a:pt x="152" y="226"/>
                  </a:lnTo>
                  <a:lnTo>
                    <a:pt x="134" y="214"/>
                  </a:lnTo>
                  <a:lnTo>
                    <a:pt x="116" y="198"/>
                  </a:lnTo>
                  <a:lnTo>
                    <a:pt x="102" y="184"/>
                  </a:lnTo>
                  <a:lnTo>
                    <a:pt x="102" y="184"/>
                  </a:lnTo>
                  <a:lnTo>
                    <a:pt x="90" y="184"/>
                  </a:lnTo>
                  <a:lnTo>
                    <a:pt x="78" y="182"/>
                  </a:lnTo>
                  <a:lnTo>
                    <a:pt x="64" y="180"/>
                  </a:lnTo>
                  <a:lnTo>
                    <a:pt x="52" y="176"/>
                  </a:lnTo>
                  <a:lnTo>
                    <a:pt x="52" y="176"/>
                  </a:lnTo>
                  <a:lnTo>
                    <a:pt x="40" y="170"/>
                  </a:lnTo>
                  <a:lnTo>
                    <a:pt x="30" y="164"/>
                  </a:lnTo>
                  <a:lnTo>
                    <a:pt x="22" y="156"/>
                  </a:lnTo>
                  <a:lnTo>
                    <a:pt x="14" y="148"/>
                  </a:lnTo>
                  <a:lnTo>
                    <a:pt x="8" y="138"/>
                  </a:lnTo>
                  <a:lnTo>
                    <a:pt x="4" y="130"/>
                  </a:lnTo>
                  <a:lnTo>
                    <a:pt x="0" y="12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12" y="124"/>
                  </a:lnTo>
                  <a:lnTo>
                    <a:pt x="20" y="130"/>
                  </a:lnTo>
                  <a:lnTo>
                    <a:pt x="28" y="136"/>
                  </a:lnTo>
                  <a:lnTo>
                    <a:pt x="38" y="140"/>
                  </a:lnTo>
                  <a:lnTo>
                    <a:pt x="50" y="144"/>
                  </a:lnTo>
                  <a:lnTo>
                    <a:pt x="64" y="146"/>
                  </a:lnTo>
                  <a:lnTo>
                    <a:pt x="78" y="146"/>
                  </a:lnTo>
                  <a:lnTo>
                    <a:pt x="78" y="146"/>
                  </a:lnTo>
                  <a:lnTo>
                    <a:pt x="102" y="144"/>
                  </a:lnTo>
                  <a:lnTo>
                    <a:pt x="118" y="146"/>
                  </a:lnTo>
                  <a:lnTo>
                    <a:pt x="130" y="146"/>
                  </a:lnTo>
                  <a:lnTo>
                    <a:pt x="138" y="150"/>
                  </a:lnTo>
                  <a:lnTo>
                    <a:pt x="144" y="156"/>
                  </a:lnTo>
                  <a:lnTo>
                    <a:pt x="148" y="164"/>
                  </a:lnTo>
                  <a:lnTo>
                    <a:pt x="154" y="174"/>
                  </a:lnTo>
                  <a:lnTo>
                    <a:pt x="162" y="188"/>
                  </a:lnTo>
                  <a:lnTo>
                    <a:pt x="162" y="188"/>
                  </a:lnTo>
                  <a:lnTo>
                    <a:pt x="168" y="194"/>
                  </a:lnTo>
                  <a:lnTo>
                    <a:pt x="176" y="200"/>
                  </a:lnTo>
                  <a:lnTo>
                    <a:pt x="192" y="208"/>
                  </a:lnTo>
                  <a:lnTo>
                    <a:pt x="210" y="214"/>
                  </a:lnTo>
                  <a:lnTo>
                    <a:pt x="232" y="214"/>
                  </a:lnTo>
                  <a:lnTo>
                    <a:pt x="254" y="212"/>
                  </a:lnTo>
                  <a:lnTo>
                    <a:pt x="276" y="206"/>
                  </a:lnTo>
                  <a:lnTo>
                    <a:pt x="298" y="198"/>
                  </a:lnTo>
                  <a:lnTo>
                    <a:pt x="318" y="184"/>
                  </a:lnTo>
                  <a:lnTo>
                    <a:pt x="318" y="184"/>
                  </a:lnTo>
                  <a:lnTo>
                    <a:pt x="326" y="178"/>
                  </a:lnTo>
                  <a:lnTo>
                    <a:pt x="334" y="174"/>
                  </a:lnTo>
                  <a:lnTo>
                    <a:pt x="344" y="172"/>
                  </a:lnTo>
                  <a:lnTo>
                    <a:pt x="352" y="172"/>
                  </a:lnTo>
                  <a:lnTo>
                    <a:pt x="360" y="172"/>
                  </a:lnTo>
                  <a:lnTo>
                    <a:pt x="368" y="176"/>
                  </a:lnTo>
                  <a:lnTo>
                    <a:pt x="384" y="184"/>
                  </a:lnTo>
                  <a:lnTo>
                    <a:pt x="424" y="214"/>
                  </a:lnTo>
                  <a:lnTo>
                    <a:pt x="450" y="232"/>
                  </a:lnTo>
                  <a:lnTo>
                    <a:pt x="480" y="250"/>
                  </a:lnTo>
                  <a:lnTo>
                    <a:pt x="480" y="250"/>
                  </a:lnTo>
                  <a:lnTo>
                    <a:pt x="498" y="258"/>
                  </a:lnTo>
                  <a:lnTo>
                    <a:pt x="516" y="264"/>
                  </a:lnTo>
                  <a:lnTo>
                    <a:pt x="536" y="268"/>
                  </a:lnTo>
                  <a:lnTo>
                    <a:pt x="556" y="270"/>
                  </a:lnTo>
                  <a:lnTo>
                    <a:pt x="578" y="270"/>
                  </a:lnTo>
                  <a:lnTo>
                    <a:pt x="598" y="268"/>
                  </a:lnTo>
                  <a:lnTo>
                    <a:pt x="620" y="264"/>
                  </a:lnTo>
                  <a:lnTo>
                    <a:pt x="642" y="260"/>
                  </a:lnTo>
                  <a:lnTo>
                    <a:pt x="664" y="252"/>
                  </a:lnTo>
                  <a:lnTo>
                    <a:pt x="684" y="242"/>
                  </a:lnTo>
                  <a:lnTo>
                    <a:pt x="702" y="230"/>
                  </a:lnTo>
                  <a:lnTo>
                    <a:pt x="720" y="216"/>
                  </a:lnTo>
                  <a:lnTo>
                    <a:pt x="738" y="202"/>
                  </a:lnTo>
                  <a:lnTo>
                    <a:pt x="752" y="184"/>
                  </a:lnTo>
                  <a:lnTo>
                    <a:pt x="766" y="164"/>
                  </a:lnTo>
                  <a:lnTo>
                    <a:pt x="776" y="142"/>
                  </a:lnTo>
                  <a:lnTo>
                    <a:pt x="776" y="142"/>
                  </a:lnTo>
                  <a:lnTo>
                    <a:pt x="792" y="106"/>
                  </a:lnTo>
                  <a:lnTo>
                    <a:pt x="802" y="84"/>
                  </a:lnTo>
                  <a:lnTo>
                    <a:pt x="810" y="74"/>
                  </a:lnTo>
                  <a:lnTo>
                    <a:pt x="814" y="70"/>
                  </a:lnTo>
                  <a:lnTo>
                    <a:pt x="818" y="70"/>
                  </a:lnTo>
                  <a:lnTo>
                    <a:pt x="826" y="72"/>
                  </a:lnTo>
                  <a:lnTo>
                    <a:pt x="838" y="72"/>
                  </a:lnTo>
                  <a:lnTo>
                    <a:pt x="844" y="72"/>
                  </a:lnTo>
                  <a:lnTo>
                    <a:pt x="852" y="70"/>
                  </a:lnTo>
                  <a:lnTo>
                    <a:pt x="862" y="68"/>
                  </a:lnTo>
                  <a:lnTo>
                    <a:pt x="874" y="62"/>
                  </a:lnTo>
                  <a:lnTo>
                    <a:pt x="874" y="62"/>
                  </a:lnTo>
                  <a:lnTo>
                    <a:pt x="886" y="56"/>
                  </a:lnTo>
                  <a:lnTo>
                    <a:pt x="894" y="48"/>
                  </a:lnTo>
                  <a:lnTo>
                    <a:pt x="910" y="32"/>
                  </a:lnTo>
                  <a:lnTo>
                    <a:pt x="922" y="16"/>
                  </a:lnTo>
                  <a:lnTo>
                    <a:pt x="930" y="0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19E7BD7-6B99-5CFE-DF9D-671E79449575}"/>
              </a:ext>
            </a:extLst>
          </p:cNvPr>
          <p:cNvSpPr txBox="1"/>
          <p:nvPr/>
        </p:nvSpPr>
        <p:spPr>
          <a:xfrm>
            <a:off x="1542975" y="4599075"/>
            <a:ext cx="25531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Quicksand Medium" charset="0"/>
              </a:rPr>
              <a:t>Future enhancements, such as interactive maps, multi </a:t>
            </a:r>
            <a:r>
              <a:rPr lang="en-US" dirty="0">
                <a:solidFill>
                  <a:schemeClr val="bg1"/>
                </a:solidFill>
                <a:latin typeface="Quicksand Medium" charset="0"/>
              </a:rPr>
              <a:t>l</a:t>
            </a:r>
            <a:r>
              <a:rPr lang="en-US" dirty="0" smtClean="0">
                <a:solidFill>
                  <a:schemeClr val="bg1"/>
                </a:solidFill>
                <a:latin typeface="Quicksand Medium" charset="0"/>
              </a:rPr>
              <a:t>anguage </a:t>
            </a:r>
            <a:r>
              <a:rPr lang="en-US" dirty="0">
                <a:solidFill>
                  <a:schemeClr val="bg1"/>
                </a:solidFill>
                <a:latin typeface="Quicksand Medium" charset="0"/>
              </a:rPr>
              <a:t>s</a:t>
            </a:r>
            <a:r>
              <a:rPr lang="en-US" dirty="0" smtClean="0">
                <a:solidFill>
                  <a:schemeClr val="bg1"/>
                </a:solidFill>
                <a:latin typeface="Quicksand Medium" charset="0"/>
              </a:rPr>
              <a:t>upport and additional features like tsunami alert, tornado alert.</a:t>
            </a:r>
            <a:endParaRPr lang="en-US" dirty="0">
              <a:solidFill>
                <a:schemeClr val="bg1"/>
              </a:solidFill>
              <a:latin typeface="Quicksand Medium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44724-09D8-18EB-CB7D-31E58F0BDFE6}"/>
              </a:ext>
            </a:extLst>
          </p:cNvPr>
          <p:cNvSpPr txBox="1"/>
          <p:nvPr/>
        </p:nvSpPr>
        <p:spPr>
          <a:xfrm>
            <a:off x="1542975" y="4079627"/>
            <a:ext cx="22953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Quicksand" pitchFamily="2" charset="0"/>
              </a:rPr>
              <a:t>Conclusion A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8B9B6B2-2358-9239-B1AB-699EA8E163A0}"/>
              </a:ext>
            </a:extLst>
          </p:cNvPr>
          <p:cNvGrpSpPr/>
          <p:nvPr/>
        </p:nvGrpSpPr>
        <p:grpSpPr>
          <a:xfrm>
            <a:off x="1521671" y="2998954"/>
            <a:ext cx="1217416" cy="924882"/>
            <a:chOff x="568325" y="1362075"/>
            <a:chExt cx="1308100" cy="993775"/>
          </a:xfrm>
        </p:grpSpPr>
        <p:sp>
          <p:nvSpPr>
            <p:cNvPr id="222" name="Freeform 6">
              <a:extLst>
                <a:ext uri="{FF2B5EF4-FFF2-40B4-BE49-F238E27FC236}">
                  <a16:creationId xmlns:a16="http://schemas.microsoft.com/office/drawing/2014/main" id="{BBA39707-CEB2-D406-F40A-A5785ED04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" y="1362075"/>
              <a:ext cx="1308100" cy="993775"/>
            </a:xfrm>
            <a:custGeom>
              <a:avLst/>
              <a:gdLst>
                <a:gd name="T0" fmla="*/ 400 w 824"/>
                <a:gd name="T1" fmla="*/ 182 h 626"/>
                <a:gd name="T2" fmla="*/ 410 w 824"/>
                <a:gd name="T3" fmla="*/ 42 h 626"/>
                <a:gd name="T4" fmla="*/ 434 w 824"/>
                <a:gd name="T5" fmla="*/ 174 h 626"/>
                <a:gd name="T6" fmla="*/ 486 w 824"/>
                <a:gd name="T7" fmla="*/ 80 h 626"/>
                <a:gd name="T8" fmla="*/ 466 w 824"/>
                <a:gd name="T9" fmla="*/ 180 h 626"/>
                <a:gd name="T10" fmla="*/ 636 w 824"/>
                <a:gd name="T11" fmla="*/ 62 h 626"/>
                <a:gd name="T12" fmla="*/ 504 w 824"/>
                <a:gd name="T13" fmla="*/ 218 h 626"/>
                <a:gd name="T14" fmla="*/ 626 w 824"/>
                <a:gd name="T15" fmla="*/ 198 h 626"/>
                <a:gd name="T16" fmla="*/ 524 w 824"/>
                <a:gd name="T17" fmla="*/ 254 h 626"/>
                <a:gd name="T18" fmla="*/ 824 w 824"/>
                <a:gd name="T19" fmla="*/ 280 h 626"/>
                <a:gd name="T20" fmla="*/ 516 w 824"/>
                <a:gd name="T21" fmla="*/ 316 h 626"/>
                <a:gd name="T22" fmla="*/ 606 w 824"/>
                <a:gd name="T23" fmla="*/ 388 h 626"/>
                <a:gd name="T24" fmla="*/ 492 w 824"/>
                <a:gd name="T25" fmla="*/ 358 h 626"/>
                <a:gd name="T26" fmla="*/ 634 w 824"/>
                <a:gd name="T27" fmla="*/ 626 h 626"/>
                <a:gd name="T28" fmla="*/ 458 w 824"/>
                <a:gd name="T29" fmla="*/ 370 h 626"/>
                <a:gd name="T30" fmla="*/ 444 w 824"/>
                <a:gd name="T31" fmla="*/ 424 h 626"/>
                <a:gd name="T32" fmla="*/ 426 w 824"/>
                <a:gd name="T33" fmla="*/ 380 h 626"/>
                <a:gd name="T34" fmla="*/ 404 w 824"/>
                <a:gd name="T35" fmla="*/ 438 h 626"/>
                <a:gd name="T36" fmla="*/ 404 w 824"/>
                <a:gd name="T37" fmla="*/ 392 h 626"/>
                <a:gd name="T38" fmla="*/ 350 w 824"/>
                <a:gd name="T39" fmla="*/ 458 h 626"/>
                <a:gd name="T40" fmla="*/ 374 w 824"/>
                <a:gd name="T41" fmla="*/ 368 h 626"/>
                <a:gd name="T42" fmla="*/ 128 w 824"/>
                <a:gd name="T43" fmla="*/ 584 h 626"/>
                <a:gd name="T44" fmla="*/ 336 w 824"/>
                <a:gd name="T45" fmla="*/ 338 h 626"/>
                <a:gd name="T46" fmla="*/ 248 w 824"/>
                <a:gd name="T47" fmla="*/ 350 h 626"/>
                <a:gd name="T48" fmla="*/ 332 w 824"/>
                <a:gd name="T49" fmla="*/ 304 h 626"/>
                <a:gd name="T50" fmla="*/ 0 w 824"/>
                <a:gd name="T51" fmla="*/ 260 h 626"/>
                <a:gd name="T52" fmla="*/ 324 w 824"/>
                <a:gd name="T53" fmla="*/ 250 h 626"/>
                <a:gd name="T54" fmla="*/ 244 w 824"/>
                <a:gd name="T55" fmla="*/ 196 h 626"/>
                <a:gd name="T56" fmla="*/ 336 w 824"/>
                <a:gd name="T57" fmla="*/ 218 h 626"/>
                <a:gd name="T58" fmla="*/ 224 w 824"/>
                <a:gd name="T59" fmla="*/ 0 h 626"/>
                <a:gd name="T60" fmla="*/ 400 w 824"/>
                <a:gd name="T61" fmla="*/ 182 h 626"/>
                <a:gd name="T62" fmla="*/ 400 w 824"/>
                <a:gd name="T63" fmla="*/ 182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4" h="626">
                  <a:moveTo>
                    <a:pt x="400" y="182"/>
                  </a:moveTo>
                  <a:lnTo>
                    <a:pt x="410" y="42"/>
                  </a:lnTo>
                  <a:lnTo>
                    <a:pt x="434" y="174"/>
                  </a:lnTo>
                  <a:lnTo>
                    <a:pt x="486" y="80"/>
                  </a:lnTo>
                  <a:lnTo>
                    <a:pt x="466" y="180"/>
                  </a:lnTo>
                  <a:lnTo>
                    <a:pt x="636" y="62"/>
                  </a:lnTo>
                  <a:lnTo>
                    <a:pt x="504" y="218"/>
                  </a:lnTo>
                  <a:lnTo>
                    <a:pt x="626" y="198"/>
                  </a:lnTo>
                  <a:lnTo>
                    <a:pt x="524" y="254"/>
                  </a:lnTo>
                  <a:lnTo>
                    <a:pt x="824" y="280"/>
                  </a:lnTo>
                  <a:lnTo>
                    <a:pt x="516" y="316"/>
                  </a:lnTo>
                  <a:lnTo>
                    <a:pt x="606" y="388"/>
                  </a:lnTo>
                  <a:lnTo>
                    <a:pt x="492" y="358"/>
                  </a:lnTo>
                  <a:lnTo>
                    <a:pt x="634" y="626"/>
                  </a:lnTo>
                  <a:lnTo>
                    <a:pt x="458" y="370"/>
                  </a:lnTo>
                  <a:lnTo>
                    <a:pt x="444" y="424"/>
                  </a:lnTo>
                  <a:lnTo>
                    <a:pt x="426" y="380"/>
                  </a:lnTo>
                  <a:lnTo>
                    <a:pt x="404" y="438"/>
                  </a:lnTo>
                  <a:lnTo>
                    <a:pt x="404" y="392"/>
                  </a:lnTo>
                  <a:lnTo>
                    <a:pt x="350" y="458"/>
                  </a:lnTo>
                  <a:lnTo>
                    <a:pt x="374" y="368"/>
                  </a:lnTo>
                  <a:lnTo>
                    <a:pt x="128" y="584"/>
                  </a:lnTo>
                  <a:lnTo>
                    <a:pt x="336" y="338"/>
                  </a:lnTo>
                  <a:lnTo>
                    <a:pt x="248" y="350"/>
                  </a:lnTo>
                  <a:lnTo>
                    <a:pt x="332" y="304"/>
                  </a:lnTo>
                  <a:lnTo>
                    <a:pt x="0" y="260"/>
                  </a:lnTo>
                  <a:lnTo>
                    <a:pt x="324" y="250"/>
                  </a:lnTo>
                  <a:lnTo>
                    <a:pt x="244" y="196"/>
                  </a:lnTo>
                  <a:lnTo>
                    <a:pt x="336" y="218"/>
                  </a:lnTo>
                  <a:lnTo>
                    <a:pt x="224" y="0"/>
                  </a:lnTo>
                  <a:lnTo>
                    <a:pt x="400" y="182"/>
                  </a:lnTo>
                  <a:lnTo>
                    <a:pt x="400" y="182"/>
                  </a:lnTo>
                  <a:close/>
                </a:path>
              </a:pathLst>
            </a:custGeom>
            <a:solidFill>
              <a:srgbClr val="F59A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223" name="Freeform 7">
              <a:extLst>
                <a:ext uri="{FF2B5EF4-FFF2-40B4-BE49-F238E27FC236}">
                  <a16:creationId xmlns:a16="http://schemas.microsoft.com/office/drawing/2014/main" id="{25832DEF-AB07-6707-6E34-FC1AAFDCF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600" y="1670050"/>
              <a:ext cx="254000" cy="266700"/>
            </a:xfrm>
            <a:custGeom>
              <a:avLst/>
              <a:gdLst>
                <a:gd name="T0" fmla="*/ 64 w 160"/>
                <a:gd name="T1" fmla="*/ 2 h 168"/>
                <a:gd name="T2" fmla="*/ 64 w 160"/>
                <a:gd name="T3" fmla="*/ 2 h 168"/>
                <a:gd name="T4" fmla="*/ 80 w 160"/>
                <a:gd name="T5" fmla="*/ 0 h 168"/>
                <a:gd name="T6" fmla="*/ 96 w 160"/>
                <a:gd name="T7" fmla="*/ 2 h 168"/>
                <a:gd name="T8" fmla="*/ 110 w 160"/>
                <a:gd name="T9" fmla="*/ 6 h 168"/>
                <a:gd name="T10" fmla="*/ 124 w 160"/>
                <a:gd name="T11" fmla="*/ 14 h 168"/>
                <a:gd name="T12" fmla="*/ 136 w 160"/>
                <a:gd name="T13" fmla="*/ 24 h 168"/>
                <a:gd name="T14" fmla="*/ 146 w 160"/>
                <a:gd name="T15" fmla="*/ 36 h 168"/>
                <a:gd name="T16" fmla="*/ 154 w 160"/>
                <a:gd name="T17" fmla="*/ 50 h 168"/>
                <a:gd name="T18" fmla="*/ 158 w 160"/>
                <a:gd name="T19" fmla="*/ 68 h 168"/>
                <a:gd name="T20" fmla="*/ 158 w 160"/>
                <a:gd name="T21" fmla="*/ 68 h 168"/>
                <a:gd name="T22" fmla="*/ 160 w 160"/>
                <a:gd name="T23" fmla="*/ 84 h 168"/>
                <a:gd name="T24" fmla="*/ 158 w 160"/>
                <a:gd name="T25" fmla="*/ 100 h 168"/>
                <a:gd name="T26" fmla="*/ 154 w 160"/>
                <a:gd name="T27" fmla="*/ 116 h 168"/>
                <a:gd name="T28" fmla="*/ 146 w 160"/>
                <a:gd name="T29" fmla="*/ 130 h 168"/>
                <a:gd name="T30" fmla="*/ 138 w 160"/>
                <a:gd name="T31" fmla="*/ 142 h 168"/>
                <a:gd name="T32" fmla="*/ 126 w 160"/>
                <a:gd name="T33" fmla="*/ 152 h 168"/>
                <a:gd name="T34" fmla="*/ 112 w 160"/>
                <a:gd name="T35" fmla="*/ 160 h 168"/>
                <a:gd name="T36" fmla="*/ 96 w 160"/>
                <a:gd name="T37" fmla="*/ 166 h 168"/>
                <a:gd name="T38" fmla="*/ 96 w 160"/>
                <a:gd name="T39" fmla="*/ 166 h 168"/>
                <a:gd name="T40" fmla="*/ 80 w 160"/>
                <a:gd name="T41" fmla="*/ 168 h 168"/>
                <a:gd name="T42" fmla="*/ 64 w 160"/>
                <a:gd name="T43" fmla="*/ 166 h 168"/>
                <a:gd name="T44" fmla="*/ 50 w 160"/>
                <a:gd name="T45" fmla="*/ 162 h 168"/>
                <a:gd name="T46" fmla="*/ 36 w 160"/>
                <a:gd name="T47" fmla="*/ 154 h 168"/>
                <a:gd name="T48" fmla="*/ 24 w 160"/>
                <a:gd name="T49" fmla="*/ 144 h 168"/>
                <a:gd name="T50" fmla="*/ 14 w 160"/>
                <a:gd name="T51" fmla="*/ 132 h 168"/>
                <a:gd name="T52" fmla="*/ 8 w 160"/>
                <a:gd name="T53" fmla="*/ 116 h 168"/>
                <a:gd name="T54" fmla="*/ 2 w 160"/>
                <a:gd name="T55" fmla="*/ 100 h 168"/>
                <a:gd name="T56" fmla="*/ 2 w 160"/>
                <a:gd name="T57" fmla="*/ 100 h 168"/>
                <a:gd name="T58" fmla="*/ 0 w 160"/>
                <a:gd name="T59" fmla="*/ 84 h 168"/>
                <a:gd name="T60" fmla="*/ 2 w 160"/>
                <a:gd name="T61" fmla="*/ 68 h 168"/>
                <a:gd name="T62" fmla="*/ 6 w 160"/>
                <a:gd name="T63" fmla="*/ 52 h 168"/>
                <a:gd name="T64" fmla="*/ 14 w 160"/>
                <a:gd name="T65" fmla="*/ 38 h 168"/>
                <a:gd name="T66" fmla="*/ 24 w 160"/>
                <a:gd name="T67" fmla="*/ 26 h 168"/>
                <a:gd name="T68" fmla="*/ 36 w 160"/>
                <a:gd name="T69" fmla="*/ 16 h 168"/>
                <a:gd name="T70" fmla="*/ 50 w 160"/>
                <a:gd name="T71" fmla="*/ 8 h 168"/>
                <a:gd name="T72" fmla="*/ 64 w 160"/>
                <a:gd name="T73" fmla="*/ 2 h 168"/>
                <a:gd name="T74" fmla="*/ 64 w 160"/>
                <a:gd name="T75" fmla="*/ 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" h="168">
                  <a:moveTo>
                    <a:pt x="64" y="2"/>
                  </a:moveTo>
                  <a:lnTo>
                    <a:pt x="64" y="2"/>
                  </a:lnTo>
                  <a:lnTo>
                    <a:pt x="80" y="0"/>
                  </a:lnTo>
                  <a:lnTo>
                    <a:pt x="96" y="2"/>
                  </a:lnTo>
                  <a:lnTo>
                    <a:pt x="110" y="6"/>
                  </a:lnTo>
                  <a:lnTo>
                    <a:pt x="124" y="14"/>
                  </a:lnTo>
                  <a:lnTo>
                    <a:pt x="136" y="24"/>
                  </a:lnTo>
                  <a:lnTo>
                    <a:pt x="146" y="36"/>
                  </a:lnTo>
                  <a:lnTo>
                    <a:pt x="154" y="50"/>
                  </a:lnTo>
                  <a:lnTo>
                    <a:pt x="158" y="68"/>
                  </a:lnTo>
                  <a:lnTo>
                    <a:pt x="158" y="68"/>
                  </a:lnTo>
                  <a:lnTo>
                    <a:pt x="160" y="84"/>
                  </a:lnTo>
                  <a:lnTo>
                    <a:pt x="158" y="100"/>
                  </a:lnTo>
                  <a:lnTo>
                    <a:pt x="154" y="116"/>
                  </a:lnTo>
                  <a:lnTo>
                    <a:pt x="146" y="130"/>
                  </a:lnTo>
                  <a:lnTo>
                    <a:pt x="138" y="142"/>
                  </a:lnTo>
                  <a:lnTo>
                    <a:pt x="126" y="152"/>
                  </a:lnTo>
                  <a:lnTo>
                    <a:pt x="112" y="160"/>
                  </a:lnTo>
                  <a:lnTo>
                    <a:pt x="96" y="166"/>
                  </a:lnTo>
                  <a:lnTo>
                    <a:pt x="96" y="166"/>
                  </a:lnTo>
                  <a:lnTo>
                    <a:pt x="80" y="168"/>
                  </a:lnTo>
                  <a:lnTo>
                    <a:pt x="64" y="166"/>
                  </a:lnTo>
                  <a:lnTo>
                    <a:pt x="50" y="162"/>
                  </a:lnTo>
                  <a:lnTo>
                    <a:pt x="36" y="154"/>
                  </a:lnTo>
                  <a:lnTo>
                    <a:pt x="24" y="144"/>
                  </a:lnTo>
                  <a:lnTo>
                    <a:pt x="14" y="132"/>
                  </a:lnTo>
                  <a:lnTo>
                    <a:pt x="8" y="116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0" y="84"/>
                  </a:lnTo>
                  <a:lnTo>
                    <a:pt x="2" y="68"/>
                  </a:lnTo>
                  <a:lnTo>
                    <a:pt x="6" y="52"/>
                  </a:lnTo>
                  <a:lnTo>
                    <a:pt x="14" y="38"/>
                  </a:lnTo>
                  <a:lnTo>
                    <a:pt x="24" y="26"/>
                  </a:lnTo>
                  <a:lnTo>
                    <a:pt x="36" y="16"/>
                  </a:lnTo>
                  <a:lnTo>
                    <a:pt x="50" y="8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224" name="Freeform 8">
              <a:extLst>
                <a:ext uri="{FF2B5EF4-FFF2-40B4-BE49-F238E27FC236}">
                  <a16:creationId xmlns:a16="http://schemas.microsoft.com/office/drawing/2014/main" id="{8251B52A-1E76-73B8-EFE1-522EE851E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1701800"/>
              <a:ext cx="190500" cy="203200"/>
            </a:xfrm>
            <a:custGeom>
              <a:avLst/>
              <a:gdLst>
                <a:gd name="T0" fmla="*/ 48 w 120"/>
                <a:gd name="T1" fmla="*/ 2 h 128"/>
                <a:gd name="T2" fmla="*/ 48 w 120"/>
                <a:gd name="T3" fmla="*/ 2 h 128"/>
                <a:gd name="T4" fmla="*/ 60 w 120"/>
                <a:gd name="T5" fmla="*/ 0 h 128"/>
                <a:gd name="T6" fmla="*/ 72 w 120"/>
                <a:gd name="T7" fmla="*/ 2 h 128"/>
                <a:gd name="T8" fmla="*/ 84 w 120"/>
                <a:gd name="T9" fmla="*/ 6 h 128"/>
                <a:gd name="T10" fmla="*/ 94 w 120"/>
                <a:gd name="T11" fmla="*/ 12 h 128"/>
                <a:gd name="T12" fmla="*/ 102 w 120"/>
                <a:gd name="T13" fmla="*/ 18 h 128"/>
                <a:gd name="T14" fmla="*/ 110 w 120"/>
                <a:gd name="T15" fmla="*/ 28 h 128"/>
                <a:gd name="T16" fmla="*/ 116 w 120"/>
                <a:gd name="T17" fmla="*/ 40 h 128"/>
                <a:gd name="T18" fmla="*/ 120 w 120"/>
                <a:gd name="T19" fmla="*/ 52 h 128"/>
                <a:gd name="T20" fmla="*/ 120 w 120"/>
                <a:gd name="T21" fmla="*/ 52 h 128"/>
                <a:gd name="T22" fmla="*/ 120 w 120"/>
                <a:gd name="T23" fmla="*/ 64 h 128"/>
                <a:gd name="T24" fmla="*/ 120 w 120"/>
                <a:gd name="T25" fmla="*/ 76 h 128"/>
                <a:gd name="T26" fmla="*/ 116 w 120"/>
                <a:gd name="T27" fmla="*/ 88 h 128"/>
                <a:gd name="T28" fmla="*/ 110 w 120"/>
                <a:gd name="T29" fmla="*/ 100 h 128"/>
                <a:gd name="T30" fmla="*/ 104 w 120"/>
                <a:gd name="T31" fmla="*/ 108 h 128"/>
                <a:gd name="T32" fmla="*/ 94 w 120"/>
                <a:gd name="T33" fmla="*/ 116 h 128"/>
                <a:gd name="T34" fmla="*/ 84 w 120"/>
                <a:gd name="T35" fmla="*/ 122 h 128"/>
                <a:gd name="T36" fmla="*/ 72 w 120"/>
                <a:gd name="T37" fmla="*/ 126 h 128"/>
                <a:gd name="T38" fmla="*/ 72 w 120"/>
                <a:gd name="T39" fmla="*/ 126 h 128"/>
                <a:gd name="T40" fmla="*/ 60 w 120"/>
                <a:gd name="T41" fmla="*/ 128 h 128"/>
                <a:gd name="T42" fmla="*/ 48 w 120"/>
                <a:gd name="T43" fmla="*/ 126 h 128"/>
                <a:gd name="T44" fmla="*/ 38 w 120"/>
                <a:gd name="T45" fmla="*/ 124 h 128"/>
                <a:gd name="T46" fmla="*/ 26 w 120"/>
                <a:gd name="T47" fmla="*/ 118 h 128"/>
                <a:gd name="T48" fmla="*/ 18 w 120"/>
                <a:gd name="T49" fmla="*/ 110 h 128"/>
                <a:gd name="T50" fmla="*/ 10 w 120"/>
                <a:gd name="T51" fmla="*/ 100 h 128"/>
                <a:gd name="T52" fmla="*/ 4 w 120"/>
                <a:gd name="T53" fmla="*/ 90 h 128"/>
                <a:gd name="T54" fmla="*/ 0 w 120"/>
                <a:gd name="T55" fmla="*/ 78 h 128"/>
                <a:gd name="T56" fmla="*/ 0 w 120"/>
                <a:gd name="T57" fmla="*/ 78 h 128"/>
                <a:gd name="T58" fmla="*/ 0 w 120"/>
                <a:gd name="T59" fmla="*/ 64 h 128"/>
                <a:gd name="T60" fmla="*/ 0 w 120"/>
                <a:gd name="T61" fmla="*/ 52 h 128"/>
                <a:gd name="T62" fmla="*/ 4 w 120"/>
                <a:gd name="T63" fmla="*/ 40 h 128"/>
                <a:gd name="T64" fmla="*/ 10 w 120"/>
                <a:gd name="T65" fmla="*/ 30 h 128"/>
                <a:gd name="T66" fmla="*/ 16 w 120"/>
                <a:gd name="T67" fmla="*/ 20 h 128"/>
                <a:gd name="T68" fmla="*/ 26 w 120"/>
                <a:gd name="T69" fmla="*/ 12 h 128"/>
                <a:gd name="T70" fmla="*/ 36 w 120"/>
                <a:gd name="T71" fmla="*/ 6 h 128"/>
                <a:gd name="T72" fmla="*/ 48 w 120"/>
                <a:gd name="T73" fmla="*/ 2 h 128"/>
                <a:gd name="T74" fmla="*/ 48 w 120"/>
                <a:gd name="T75" fmla="*/ 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" h="128">
                  <a:moveTo>
                    <a:pt x="48" y="2"/>
                  </a:moveTo>
                  <a:lnTo>
                    <a:pt x="48" y="2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4" y="6"/>
                  </a:lnTo>
                  <a:lnTo>
                    <a:pt x="94" y="12"/>
                  </a:lnTo>
                  <a:lnTo>
                    <a:pt x="102" y="18"/>
                  </a:lnTo>
                  <a:lnTo>
                    <a:pt x="110" y="28"/>
                  </a:lnTo>
                  <a:lnTo>
                    <a:pt x="116" y="40"/>
                  </a:lnTo>
                  <a:lnTo>
                    <a:pt x="120" y="52"/>
                  </a:lnTo>
                  <a:lnTo>
                    <a:pt x="120" y="52"/>
                  </a:lnTo>
                  <a:lnTo>
                    <a:pt x="120" y="64"/>
                  </a:lnTo>
                  <a:lnTo>
                    <a:pt x="120" y="76"/>
                  </a:lnTo>
                  <a:lnTo>
                    <a:pt x="116" y="88"/>
                  </a:lnTo>
                  <a:lnTo>
                    <a:pt x="110" y="100"/>
                  </a:lnTo>
                  <a:lnTo>
                    <a:pt x="104" y="108"/>
                  </a:lnTo>
                  <a:lnTo>
                    <a:pt x="94" y="116"/>
                  </a:lnTo>
                  <a:lnTo>
                    <a:pt x="84" y="122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0" y="128"/>
                  </a:lnTo>
                  <a:lnTo>
                    <a:pt x="48" y="126"/>
                  </a:lnTo>
                  <a:lnTo>
                    <a:pt x="38" y="124"/>
                  </a:lnTo>
                  <a:lnTo>
                    <a:pt x="26" y="118"/>
                  </a:lnTo>
                  <a:lnTo>
                    <a:pt x="18" y="110"/>
                  </a:lnTo>
                  <a:lnTo>
                    <a:pt x="10" y="100"/>
                  </a:lnTo>
                  <a:lnTo>
                    <a:pt x="4" y="9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64"/>
                  </a:lnTo>
                  <a:lnTo>
                    <a:pt x="0" y="52"/>
                  </a:lnTo>
                  <a:lnTo>
                    <a:pt x="4" y="40"/>
                  </a:lnTo>
                  <a:lnTo>
                    <a:pt x="10" y="30"/>
                  </a:lnTo>
                  <a:lnTo>
                    <a:pt x="16" y="20"/>
                  </a:lnTo>
                  <a:lnTo>
                    <a:pt x="26" y="12"/>
                  </a:lnTo>
                  <a:lnTo>
                    <a:pt x="36" y="6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solidFill>
              <a:srgbClr val="FAB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FFD7526F-5E0D-60A5-4282-EACEEF581D70}"/>
              </a:ext>
            </a:extLst>
          </p:cNvPr>
          <p:cNvGrpSpPr/>
          <p:nvPr/>
        </p:nvGrpSpPr>
        <p:grpSpPr>
          <a:xfrm>
            <a:off x="2068821" y="3307019"/>
            <a:ext cx="947761" cy="453542"/>
            <a:chOff x="2038350" y="1787525"/>
            <a:chExt cx="1479550" cy="708025"/>
          </a:xfrm>
        </p:grpSpPr>
        <p:sp>
          <p:nvSpPr>
            <p:cNvPr id="218" name="Freeform 9">
              <a:extLst>
                <a:ext uri="{FF2B5EF4-FFF2-40B4-BE49-F238E27FC236}">
                  <a16:creationId xmlns:a16="http://schemas.microsoft.com/office/drawing/2014/main" id="{2AC0B36C-90E6-B79A-1C00-FD700710E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350" y="1787525"/>
              <a:ext cx="1479550" cy="708025"/>
            </a:xfrm>
            <a:custGeom>
              <a:avLst/>
              <a:gdLst>
                <a:gd name="T0" fmla="*/ 548 w 932"/>
                <a:gd name="T1" fmla="*/ 4 h 446"/>
                <a:gd name="T2" fmla="*/ 614 w 932"/>
                <a:gd name="T3" fmla="*/ 20 h 446"/>
                <a:gd name="T4" fmla="*/ 674 w 932"/>
                <a:gd name="T5" fmla="*/ 46 h 446"/>
                <a:gd name="T6" fmla="*/ 714 w 932"/>
                <a:gd name="T7" fmla="*/ 50 h 446"/>
                <a:gd name="T8" fmla="*/ 790 w 932"/>
                <a:gd name="T9" fmla="*/ 42 h 446"/>
                <a:gd name="T10" fmla="*/ 848 w 932"/>
                <a:gd name="T11" fmla="*/ 58 h 446"/>
                <a:gd name="T12" fmla="*/ 904 w 932"/>
                <a:gd name="T13" fmla="*/ 96 h 446"/>
                <a:gd name="T14" fmla="*/ 924 w 932"/>
                <a:gd name="T15" fmla="*/ 126 h 446"/>
                <a:gd name="T16" fmla="*/ 932 w 932"/>
                <a:gd name="T17" fmla="*/ 160 h 446"/>
                <a:gd name="T18" fmla="*/ 930 w 932"/>
                <a:gd name="T19" fmla="*/ 182 h 446"/>
                <a:gd name="T20" fmla="*/ 906 w 932"/>
                <a:gd name="T21" fmla="*/ 226 h 446"/>
                <a:gd name="T22" fmla="*/ 848 w 932"/>
                <a:gd name="T23" fmla="*/ 262 h 446"/>
                <a:gd name="T24" fmla="*/ 798 w 932"/>
                <a:gd name="T25" fmla="*/ 272 h 446"/>
                <a:gd name="T26" fmla="*/ 772 w 932"/>
                <a:gd name="T27" fmla="*/ 330 h 446"/>
                <a:gd name="T28" fmla="*/ 728 w 932"/>
                <a:gd name="T29" fmla="*/ 380 h 446"/>
                <a:gd name="T30" fmla="*/ 666 w 932"/>
                <a:gd name="T31" fmla="*/ 416 h 446"/>
                <a:gd name="T32" fmla="*/ 592 w 932"/>
                <a:gd name="T33" fmla="*/ 438 h 446"/>
                <a:gd name="T34" fmla="*/ 510 w 932"/>
                <a:gd name="T35" fmla="*/ 446 h 446"/>
                <a:gd name="T36" fmla="*/ 456 w 932"/>
                <a:gd name="T37" fmla="*/ 440 h 446"/>
                <a:gd name="T38" fmla="*/ 388 w 932"/>
                <a:gd name="T39" fmla="*/ 424 h 446"/>
                <a:gd name="T40" fmla="*/ 328 w 932"/>
                <a:gd name="T41" fmla="*/ 396 h 446"/>
                <a:gd name="T42" fmla="*/ 294 w 932"/>
                <a:gd name="T43" fmla="*/ 390 h 446"/>
                <a:gd name="T44" fmla="*/ 246 w 932"/>
                <a:gd name="T45" fmla="*/ 396 h 446"/>
                <a:gd name="T46" fmla="*/ 192 w 932"/>
                <a:gd name="T47" fmla="*/ 386 h 446"/>
                <a:gd name="T48" fmla="*/ 152 w 932"/>
                <a:gd name="T49" fmla="*/ 368 h 446"/>
                <a:gd name="T50" fmla="*/ 102 w 932"/>
                <a:gd name="T51" fmla="*/ 326 h 446"/>
                <a:gd name="T52" fmla="*/ 78 w 932"/>
                <a:gd name="T53" fmla="*/ 324 h 446"/>
                <a:gd name="T54" fmla="*/ 52 w 932"/>
                <a:gd name="T55" fmla="*/ 318 h 446"/>
                <a:gd name="T56" fmla="*/ 16 w 932"/>
                <a:gd name="T57" fmla="*/ 290 h 446"/>
                <a:gd name="T58" fmla="*/ 0 w 932"/>
                <a:gd name="T59" fmla="*/ 256 h 446"/>
                <a:gd name="T60" fmla="*/ 2 w 932"/>
                <a:gd name="T61" fmla="*/ 232 h 446"/>
                <a:gd name="T62" fmla="*/ 24 w 932"/>
                <a:gd name="T63" fmla="*/ 210 h 446"/>
                <a:gd name="T64" fmla="*/ 58 w 932"/>
                <a:gd name="T65" fmla="*/ 202 h 446"/>
                <a:gd name="T66" fmla="*/ 84 w 932"/>
                <a:gd name="T67" fmla="*/ 204 h 446"/>
                <a:gd name="T68" fmla="*/ 120 w 932"/>
                <a:gd name="T69" fmla="*/ 170 h 446"/>
                <a:gd name="T70" fmla="*/ 172 w 932"/>
                <a:gd name="T71" fmla="*/ 154 h 446"/>
                <a:gd name="T72" fmla="*/ 212 w 932"/>
                <a:gd name="T73" fmla="*/ 156 h 446"/>
                <a:gd name="T74" fmla="*/ 242 w 932"/>
                <a:gd name="T75" fmla="*/ 102 h 446"/>
                <a:gd name="T76" fmla="*/ 288 w 932"/>
                <a:gd name="T77" fmla="*/ 58 h 446"/>
                <a:gd name="T78" fmla="*/ 348 w 932"/>
                <a:gd name="T79" fmla="*/ 24 h 446"/>
                <a:gd name="T80" fmla="*/ 418 w 932"/>
                <a:gd name="T81" fmla="*/ 4 h 446"/>
                <a:gd name="T82" fmla="*/ 498 w 932"/>
                <a:gd name="T83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32" h="446">
                  <a:moveTo>
                    <a:pt x="524" y="0"/>
                  </a:moveTo>
                  <a:lnTo>
                    <a:pt x="524" y="0"/>
                  </a:lnTo>
                  <a:lnTo>
                    <a:pt x="548" y="4"/>
                  </a:lnTo>
                  <a:lnTo>
                    <a:pt x="572" y="8"/>
                  </a:lnTo>
                  <a:lnTo>
                    <a:pt x="594" y="14"/>
                  </a:lnTo>
                  <a:lnTo>
                    <a:pt x="614" y="20"/>
                  </a:lnTo>
                  <a:lnTo>
                    <a:pt x="636" y="28"/>
                  </a:lnTo>
                  <a:lnTo>
                    <a:pt x="656" y="38"/>
                  </a:lnTo>
                  <a:lnTo>
                    <a:pt x="674" y="46"/>
                  </a:lnTo>
                  <a:lnTo>
                    <a:pt x="692" y="58"/>
                  </a:lnTo>
                  <a:lnTo>
                    <a:pt x="692" y="58"/>
                  </a:lnTo>
                  <a:lnTo>
                    <a:pt x="714" y="50"/>
                  </a:lnTo>
                  <a:lnTo>
                    <a:pt x="738" y="44"/>
                  </a:lnTo>
                  <a:lnTo>
                    <a:pt x="762" y="42"/>
                  </a:lnTo>
                  <a:lnTo>
                    <a:pt x="790" y="42"/>
                  </a:lnTo>
                  <a:lnTo>
                    <a:pt x="790" y="42"/>
                  </a:lnTo>
                  <a:lnTo>
                    <a:pt x="820" y="48"/>
                  </a:lnTo>
                  <a:lnTo>
                    <a:pt x="848" y="58"/>
                  </a:lnTo>
                  <a:lnTo>
                    <a:pt x="874" y="70"/>
                  </a:lnTo>
                  <a:lnTo>
                    <a:pt x="896" y="86"/>
                  </a:lnTo>
                  <a:lnTo>
                    <a:pt x="904" y="96"/>
                  </a:lnTo>
                  <a:lnTo>
                    <a:pt x="912" y="106"/>
                  </a:lnTo>
                  <a:lnTo>
                    <a:pt x="920" y="116"/>
                  </a:lnTo>
                  <a:lnTo>
                    <a:pt x="924" y="126"/>
                  </a:lnTo>
                  <a:lnTo>
                    <a:pt x="928" y="138"/>
                  </a:lnTo>
                  <a:lnTo>
                    <a:pt x="932" y="148"/>
                  </a:lnTo>
                  <a:lnTo>
                    <a:pt x="932" y="160"/>
                  </a:lnTo>
                  <a:lnTo>
                    <a:pt x="932" y="172"/>
                  </a:lnTo>
                  <a:lnTo>
                    <a:pt x="932" y="172"/>
                  </a:lnTo>
                  <a:lnTo>
                    <a:pt x="930" y="182"/>
                  </a:lnTo>
                  <a:lnTo>
                    <a:pt x="928" y="192"/>
                  </a:lnTo>
                  <a:lnTo>
                    <a:pt x="918" y="210"/>
                  </a:lnTo>
                  <a:lnTo>
                    <a:pt x="906" y="226"/>
                  </a:lnTo>
                  <a:lnTo>
                    <a:pt x="890" y="242"/>
                  </a:lnTo>
                  <a:lnTo>
                    <a:pt x="870" y="254"/>
                  </a:lnTo>
                  <a:lnTo>
                    <a:pt x="848" y="262"/>
                  </a:lnTo>
                  <a:lnTo>
                    <a:pt x="824" y="268"/>
                  </a:lnTo>
                  <a:lnTo>
                    <a:pt x="798" y="272"/>
                  </a:lnTo>
                  <a:lnTo>
                    <a:pt x="798" y="272"/>
                  </a:lnTo>
                  <a:lnTo>
                    <a:pt x="792" y="292"/>
                  </a:lnTo>
                  <a:lnTo>
                    <a:pt x="784" y="312"/>
                  </a:lnTo>
                  <a:lnTo>
                    <a:pt x="772" y="330"/>
                  </a:lnTo>
                  <a:lnTo>
                    <a:pt x="760" y="348"/>
                  </a:lnTo>
                  <a:lnTo>
                    <a:pt x="744" y="364"/>
                  </a:lnTo>
                  <a:lnTo>
                    <a:pt x="728" y="380"/>
                  </a:lnTo>
                  <a:lnTo>
                    <a:pt x="708" y="394"/>
                  </a:lnTo>
                  <a:lnTo>
                    <a:pt x="688" y="406"/>
                  </a:lnTo>
                  <a:lnTo>
                    <a:pt x="666" y="416"/>
                  </a:lnTo>
                  <a:lnTo>
                    <a:pt x="642" y="426"/>
                  </a:lnTo>
                  <a:lnTo>
                    <a:pt x="618" y="434"/>
                  </a:lnTo>
                  <a:lnTo>
                    <a:pt x="592" y="438"/>
                  </a:lnTo>
                  <a:lnTo>
                    <a:pt x="566" y="444"/>
                  </a:lnTo>
                  <a:lnTo>
                    <a:pt x="538" y="446"/>
                  </a:lnTo>
                  <a:lnTo>
                    <a:pt x="510" y="446"/>
                  </a:lnTo>
                  <a:lnTo>
                    <a:pt x="480" y="444"/>
                  </a:lnTo>
                  <a:lnTo>
                    <a:pt x="480" y="444"/>
                  </a:lnTo>
                  <a:lnTo>
                    <a:pt x="456" y="440"/>
                  </a:lnTo>
                  <a:lnTo>
                    <a:pt x="432" y="436"/>
                  </a:lnTo>
                  <a:lnTo>
                    <a:pt x="410" y="430"/>
                  </a:lnTo>
                  <a:lnTo>
                    <a:pt x="388" y="424"/>
                  </a:lnTo>
                  <a:lnTo>
                    <a:pt x="366" y="414"/>
                  </a:lnTo>
                  <a:lnTo>
                    <a:pt x="346" y="406"/>
                  </a:lnTo>
                  <a:lnTo>
                    <a:pt x="328" y="396"/>
                  </a:lnTo>
                  <a:lnTo>
                    <a:pt x="310" y="384"/>
                  </a:lnTo>
                  <a:lnTo>
                    <a:pt x="310" y="384"/>
                  </a:lnTo>
                  <a:lnTo>
                    <a:pt x="294" y="390"/>
                  </a:lnTo>
                  <a:lnTo>
                    <a:pt x="280" y="392"/>
                  </a:lnTo>
                  <a:lnTo>
                    <a:pt x="262" y="394"/>
                  </a:lnTo>
                  <a:lnTo>
                    <a:pt x="246" y="396"/>
                  </a:lnTo>
                  <a:lnTo>
                    <a:pt x="228" y="394"/>
                  </a:lnTo>
                  <a:lnTo>
                    <a:pt x="210" y="390"/>
                  </a:lnTo>
                  <a:lnTo>
                    <a:pt x="192" y="386"/>
                  </a:lnTo>
                  <a:lnTo>
                    <a:pt x="174" y="378"/>
                  </a:lnTo>
                  <a:lnTo>
                    <a:pt x="174" y="378"/>
                  </a:lnTo>
                  <a:lnTo>
                    <a:pt x="152" y="368"/>
                  </a:lnTo>
                  <a:lnTo>
                    <a:pt x="134" y="356"/>
                  </a:lnTo>
                  <a:lnTo>
                    <a:pt x="116" y="340"/>
                  </a:lnTo>
                  <a:lnTo>
                    <a:pt x="102" y="326"/>
                  </a:lnTo>
                  <a:lnTo>
                    <a:pt x="102" y="326"/>
                  </a:lnTo>
                  <a:lnTo>
                    <a:pt x="90" y="326"/>
                  </a:lnTo>
                  <a:lnTo>
                    <a:pt x="78" y="324"/>
                  </a:lnTo>
                  <a:lnTo>
                    <a:pt x="64" y="322"/>
                  </a:lnTo>
                  <a:lnTo>
                    <a:pt x="52" y="318"/>
                  </a:lnTo>
                  <a:lnTo>
                    <a:pt x="52" y="318"/>
                  </a:lnTo>
                  <a:lnTo>
                    <a:pt x="38" y="310"/>
                  </a:lnTo>
                  <a:lnTo>
                    <a:pt x="26" y="300"/>
                  </a:lnTo>
                  <a:lnTo>
                    <a:pt x="16" y="290"/>
                  </a:lnTo>
                  <a:lnTo>
                    <a:pt x="8" y="280"/>
                  </a:lnTo>
                  <a:lnTo>
                    <a:pt x="2" y="268"/>
                  </a:lnTo>
                  <a:lnTo>
                    <a:pt x="0" y="256"/>
                  </a:lnTo>
                  <a:lnTo>
                    <a:pt x="0" y="244"/>
                  </a:lnTo>
                  <a:lnTo>
                    <a:pt x="2" y="232"/>
                  </a:lnTo>
                  <a:lnTo>
                    <a:pt x="2" y="232"/>
                  </a:lnTo>
                  <a:lnTo>
                    <a:pt x="8" y="224"/>
                  </a:lnTo>
                  <a:lnTo>
                    <a:pt x="16" y="216"/>
                  </a:lnTo>
                  <a:lnTo>
                    <a:pt x="24" y="210"/>
                  </a:lnTo>
                  <a:lnTo>
                    <a:pt x="34" y="206"/>
                  </a:lnTo>
                  <a:lnTo>
                    <a:pt x="46" y="202"/>
                  </a:lnTo>
                  <a:lnTo>
                    <a:pt x="58" y="202"/>
                  </a:lnTo>
                  <a:lnTo>
                    <a:pt x="70" y="202"/>
                  </a:lnTo>
                  <a:lnTo>
                    <a:pt x="84" y="204"/>
                  </a:lnTo>
                  <a:lnTo>
                    <a:pt x="84" y="204"/>
                  </a:lnTo>
                  <a:lnTo>
                    <a:pt x="94" y="192"/>
                  </a:lnTo>
                  <a:lnTo>
                    <a:pt x="106" y="180"/>
                  </a:lnTo>
                  <a:lnTo>
                    <a:pt x="120" y="170"/>
                  </a:lnTo>
                  <a:lnTo>
                    <a:pt x="136" y="162"/>
                  </a:lnTo>
                  <a:lnTo>
                    <a:pt x="154" y="158"/>
                  </a:lnTo>
                  <a:lnTo>
                    <a:pt x="172" y="154"/>
                  </a:lnTo>
                  <a:lnTo>
                    <a:pt x="192" y="154"/>
                  </a:lnTo>
                  <a:lnTo>
                    <a:pt x="212" y="156"/>
                  </a:lnTo>
                  <a:lnTo>
                    <a:pt x="212" y="156"/>
                  </a:lnTo>
                  <a:lnTo>
                    <a:pt x="220" y="136"/>
                  </a:lnTo>
                  <a:lnTo>
                    <a:pt x="230" y="118"/>
                  </a:lnTo>
                  <a:lnTo>
                    <a:pt x="242" y="102"/>
                  </a:lnTo>
                  <a:lnTo>
                    <a:pt x="254" y="86"/>
                  </a:lnTo>
                  <a:lnTo>
                    <a:pt x="270" y="72"/>
                  </a:lnTo>
                  <a:lnTo>
                    <a:pt x="288" y="58"/>
                  </a:lnTo>
                  <a:lnTo>
                    <a:pt x="306" y="46"/>
                  </a:lnTo>
                  <a:lnTo>
                    <a:pt x="326" y="34"/>
                  </a:lnTo>
                  <a:lnTo>
                    <a:pt x="348" y="24"/>
                  </a:lnTo>
                  <a:lnTo>
                    <a:pt x="370" y="16"/>
                  </a:lnTo>
                  <a:lnTo>
                    <a:pt x="394" y="10"/>
                  </a:lnTo>
                  <a:lnTo>
                    <a:pt x="418" y="4"/>
                  </a:lnTo>
                  <a:lnTo>
                    <a:pt x="444" y="0"/>
                  </a:lnTo>
                  <a:lnTo>
                    <a:pt x="470" y="0"/>
                  </a:lnTo>
                  <a:lnTo>
                    <a:pt x="498" y="0"/>
                  </a:lnTo>
                  <a:lnTo>
                    <a:pt x="524" y="0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219" name="Freeform 10">
              <a:extLst>
                <a:ext uri="{FF2B5EF4-FFF2-40B4-BE49-F238E27FC236}">
                  <a16:creationId xmlns:a16="http://schemas.microsoft.com/office/drawing/2014/main" id="{5CEC3D2A-C832-AF39-42A2-373E64B72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50" y="1806575"/>
              <a:ext cx="1200150" cy="533400"/>
            </a:xfrm>
            <a:custGeom>
              <a:avLst/>
              <a:gdLst>
                <a:gd name="T0" fmla="*/ 212 w 756"/>
                <a:gd name="T1" fmla="*/ 32 h 336"/>
                <a:gd name="T2" fmla="*/ 244 w 756"/>
                <a:gd name="T3" fmla="*/ 16 h 336"/>
                <a:gd name="T4" fmla="*/ 308 w 756"/>
                <a:gd name="T5" fmla="*/ 2 h 336"/>
                <a:gd name="T6" fmla="*/ 396 w 756"/>
                <a:gd name="T7" fmla="*/ 2 h 336"/>
                <a:gd name="T8" fmla="*/ 430 w 756"/>
                <a:gd name="T9" fmla="*/ 6 h 336"/>
                <a:gd name="T10" fmla="*/ 482 w 756"/>
                <a:gd name="T11" fmla="*/ 20 h 336"/>
                <a:gd name="T12" fmla="*/ 516 w 756"/>
                <a:gd name="T13" fmla="*/ 36 h 336"/>
                <a:gd name="T14" fmla="*/ 536 w 756"/>
                <a:gd name="T15" fmla="*/ 52 h 336"/>
                <a:gd name="T16" fmla="*/ 552 w 756"/>
                <a:gd name="T17" fmla="*/ 74 h 336"/>
                <a:gd name="T18" fmla="*/ 558 w 756"/>
                <a:gd name="T19" fmla="*/ 84 h 336"/>
                <a:gd name="T20" fmla="*/ 570 w 756"/>
                <a:gd name="T21" fmla="*/ 86 h 336"/>
                <a:gd name="T22" fmla="*/ 592 w 756"/>
                <a:gd name="T23" fmla="*/ 78 h 336"/>
                <a:gd name="T24" fmla="*/ 620 w 756"/>
                <a:gd name="T25" fmla="*/ 68 h 336"/>
                <a:gd name="T26" fmla="*/ 676 w 756"/>
                <a:gd name="T27" fmla="*/ 54 h 336"/>
                <a:gd name="T28" fmla="*/ 702 w 756"/>
                <a:gd name="T29" fmla="*/ 54 h 336"/>
                <a:gd name="T30" fmla="*/ 724 w 756"/>
                <a:gd name="T31" fmla="*/ 60 h 336"/>
                <a:gd name="T32" fmla="*/ 740 w 756"/>
                <a:gd name="T33" fmla="*/ 70 h 336"/>
                <a:gd name="T34" fmla="*/ 752 w 756"/>
                <a:gd name="T35" fmla="*/ 90 h 336"/>
                <a:gd name="T36" fmla="*/ 756 w 756"/>
                <a:gd name="T37" fmla="*/ 116 h 336"/>
                <a:gd name="T38" fmla="*/ 756 w 756"/>
                <a:gd name="T39" fmla="*/ 128 h 336"/>
                <a:gd name="T40" fmla="*/ 750 w 756"/>
                <a:gd name="T41" fmla="*/ 142 h 336"/>
                <a:gd name="T42" fmla="*/ 740 w 756"/>
                <a:gd name="T43" fmla="*/ 144 h 336"/>
                <a:gd name="T44" fmla="*/ 716 w 756"/>
                <a:gd name="T45" fmla="*/ 140 h 336"/>
                <a:gd name="T46" fmla="*/ 696 w 756"/>
                <a:gd name="T47" fmla="*/ 138 h 336"/>
                <a:gd name="T48" fmla="*/ 676 w 756"/>
                <a:gd name="T49" fmla="*/ 146 h 336"/>
                <a:gd name="T50" fmla="*/ 656 w 756"/>
                <a:gd name="T51" fmla="*/ 166 h 336"/>
                <a:gd name="T52" fmla="*/ 634 w 756"/>
                <a:gd name="T53" fmla="*/ 206 h 336"/>
                <a:gd name="T54" fmla="*/ 624 w 756"/>
                <a:gd name="T55" fmla="*/ 232 h 336"/>
                <a:gd name="T56" fmla="*/ 594 w 756"/>
                <a:gd name="T57" fmla="*/ 272 h 336"/>
                <a:gd name="T58" fmla="*/ 558 w 756"/>
                <a:gd name="T59" fmla="*/ 304 h 336"/>
                <a:gd name="T60" fmla="*/ 518 w 756"/>
                <a:gd name="T61" fmla="*/ 324 h 336"/>
                <a:gd name="T62" fmla="*/ 476 w 756"/>
                <a:gd name="T63" fmla="*/ 334 h 336"/>
                <a:gd name="T64" fmla="*/ 432 w 756"/>
                <a:gd name="T65" fmla="*/ 336 h 336"/>
                <a:gd name="T66" fmla="*/ 394 w 756"/>
                <a:gd name="T67" fmla="*/ 330 h 336"/>
                <a:gd name="T68" fmla="*/ 358 w 756"/>
                <a:gd name="T69" fmla="*/ 314 h 336"/>
                <a:gd name="T70" fmla="*/ 344 w 756"/>
                <a:gd name="T71" fmla="*/ 302 h 336"/>
                <a:gd name="T72" fmla="*/ 296 w 756"/>
                <a:gd name="T73" fmla="*/ 270 h 336"/>
                <a:gd name="T74" fmla="*/ 258 w 756"/>
                <a:gd name="T75" fmla="*/ 260 h 336"/>
                <a:gd name="T76" fmla="*/ 226 w 756"/>
                <a:gd name="T77" fmla="*/ 268 h 336"/>
                <a:gd name="T78" fmla="*/ 194 w 756"/>
                <a:gd name="T79" fmla="*/ 288 h 336"/>
                <a:gd name="T80" fmla="*/ 176 w 756"/>
                <a:gd name="T81" fmla="*/ 300 h 336"/>
                <a:gd name="T82" fmla="*/ 140 w 756"/>
                <a:gd name="T83" fmla="*/ 308 h 336"/>
                <a:gd name="T84" fmla="*/ 106 w 756"/>
                <a:gd name="T85" fmla="*/ 300 h 336"/>
                <a:gd name="T86" fmla="*/ 80 w 756"/>
                <a:gd name="T87" fmla="*/ 282 h 336"/>
                <a:gd name="T88" fmla="*/ 72 w 756"/>
                <a:gd name="T89" fmla="*/ 268 h 336"/>
                <a:gd name="T90" fmla="*/ 64 w 756"/>
                <a:gd name="T91" fmla="*/ 258 h 336"/>
                <a:gd name="T92" fmla="*/ 38 w 756"/>
                <a:gd name="T93" fmla="*/ 246 h 336"/>
                <a:gd name="T94" fmla="*/ 12 w 756"/>
                <a:gd name="T95" fmla="*/ 240 h 336"/>
                <a:gd name="T96" fmla="*/ 2 w 756"/>
                <a:gd name="T97" fmla="*/ 232 h 336"/>
                <a:gd name="T98" fmla="*/ 0 w 756"/>
                <a:gd name="T99" fmla="*/ 224 h 336"/>
                <a:gd name="T100" fmla="*/ 2 w 756"/>
                <a:gd name="T101" fmla="*/ 208 h 336"/>
                <a:gd name="T102" fmla="*/ 6 w 756"/>
                <a:gd name="T103" fmla="*/ 198 h 336"/>
                <a:gd name="T104" fmla="*/ 18 w 756"/>
                <a:gd name="T105" fmla="*/ 184 h 336"/>
                <a:gd name="T106" fmla="*/ 38 w 756"/>
                <a:gd name="T107" fmla="*/ 172 h 336"/>
                <a:gd name="T108" fmla="*/ 66 w 756"/>
                <a:gd name="T109" fmla="*/ 164 h 336"/>
                <a:gd name="T110" fmla="*/ 88 w 756"/>
                <a:gd name="T111" fmla="*/ 162 h 336"/>
                <a:gd name="T112" fmla="*/ 92 w 756"/>
                <a:gd name="T113" fmla="*/ 162 h 336"/>
                <a:gd name="T114" fmla="*/ 116 w 756"/>
                <a:gd name="T115" fmla="*/ 154 h 336"/>
                <a:gd name="T116" fmla="*/ 136 w 756"/>
                <a:gd name="T117" fmla="*/ 136 h 336"/>
                <a:gd name="T118" fmla="*/ 146 w 756"/>
                <a:gd name="T119" fmla="*/ 122 h 336"/>
                <a:gd name="T120" fmla="*/ 168 w 756"/>
                <a:gd name="T121" fmla="*/ 78 h 336"/>
                <a:gd name="T122" fmla="*/ 186 w 756"/>
                <a:gd name="T123" fmla="*/ 54 h 336"/>
                <a:gd name="T124" fmla="*/ 212 w 756"/>
                <a:gd name="T125" fmla="*/ 3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6" h="336">
                  <a:moveTo>
                    <a:pt x="212" y="32"/>
                  </a:moveTo>
                  <a:lnTo>
                    <a:pt x="212" y="32"/>
                  </a:lnTo>
                  <a:lnTo>
                    <a:pt x="244" y="16"/>
                  </a:lnTo>
                  <a:lnTo>
                    <a:pt x="244" y="16"/>
                  </a:lnTo>
                  <a:lnTo>
                    <a:pt x="274" y="8"/>
                  </a:lnTo>
                  <a:lnTo>
                    <a:pt x="308" y="2"/>
                  </a:lnTo>
                  <a:lnTo>
                    <a:pt x="348" y="0"/>
                  </a:lnTo>
                  <a:lnTo>
                    <a:pt x="396" y="2"/>
                  </a:lnTo>
                  <a:lnTo>
                    <a:pt x="396" y="2"/>
                  </a:lnTo>
                  <a:lnTo>
                    <a:pt x="430" y="6"/>
                  </a:lnTo>
                  <a:lnTo>
                    <a:pt x="458" y="12"/>
                  </a:lnTo>
                  <a:lnTo>
                    <a:pt x="482" y="20"/>
                  </a:lnTo>
                  <a:lnTo>
                    <a:pt x="502" y="28"/>
                  </a:lnTo>
                  <a:lnTo>
                    <a:pt x="516" y="36"/>
                  </a:lnTo>
                  <a:lnTo>
                    <a:pt x="528" y="44"/>
                  </a:lnTo>
                  <a:lnTo>
                    <a:pt x="536" y="52"/>
                  </a:lnTo>
                  <a:lnTo>
                    <a:pt x="542" y="60"/>
                  </a:lnTo>
                  <a:lnTo>
                    <a:pt x="552" y="74"/>
                  </a:lnTo>
                  <a:lnTo>
                    <a:pt x="554" y="80"/>
                  </a:lnTo>
                  <a:lnTo>
                    <a:pt x="558" y="84"/>
                  </a:lnTo>
                  <a:lnTo>
                    <a:pt x="564" y="86"/>
                  </a:lnTo>
                  <a:lnTo>
                    <a:pt x="570" y="86"/>
                  </a:lnTo>
                  <a:lnTo>
                    <a:pt x="580" y="84"/>
                  </a:lnTo>
                  <a:lnTo>
                    <a:pt x="592" y="78"/>
                  </a:lnTo>
                  <a:lnTo>
                    <a:pt x="592" y="78"/>
                  </a:lnTo>
                  <a:lnTo>
                    <a:pt x="620" y="68"/>
                  </a:lnTo>
                  <a:lnTo>
                    <a:pt x="648" y="58"/>
                  </a:lnTo>
                  <a:lnTo>
                    <a:pt x="676" y="54"/>
                  </a:lnTo>
                  <a:lnTo>
                    <a:pt x="688" y="54"/>
                  </a:lnTo>
                  <a:lnTo>
                    <a:pt x="702" y="54"/>
                  </a:lnTo>
                  <a:lnTo>
                    <a:pt x="712" y="56"/>
                  </a:lnTo>
                  <a:lnTo>
                    <a:pt x="724" y="60"/>
                  </a:lnTo>
                  <a:lnTo>
                    <a:pt x="732" y="64"/>
                  </a:lnTo>
                  <a:lnTo>
                    <a:pt x="740" y="70"/>
                  </a:lnTo>
                  <a:lnTo>
                    <a:pt x="748" y="80"/>
                  </a:lnTo>
                  <a:lnTo>
                    <a:pt x="752" y="90"/>
                  </a:lnTo>
                  <a:lnTo>
                    <a:pt x="756" y="102"/>
                  </a:lnTo>
                  <a:lnTo>
                    <a:pt x="756" y="116"/>
                  </a:lnTo>
                  <a:lnTo>
                    <a:pt x="756" y="116"/>
                  </a:lnTo>
                  <a:lnTo>
                    <a:pt x="756" y="128"/>
                  </a:lnTo>
                  <a:lnTo>
                    <a:pt x="754" y="138"/>
                  </a:lnTo>
                  <a:lnTo>
                    <a:pt x="750" y="142"/>
                  </a:lnTo>
                  <a:lnTo>
                    <a:pt x="746" y="144"/>
                  </a:lnTo>
                  <a:lnTo>
                    <a:pt x="740" y="144"/>
                  </a:lnTo>
                  <a:lnTo>
                    <a:pt x="732" y="144"/>
                  </a:lnTo>
                  <a:lnTo>
                    <a:pt x="716" y="140"/>
                  </a:lnTo>
                  <a:lnTo>
                    <a:pt x="706" y="138"/>
                  </a:lnTo>
                  <a:lnTo>
                    <a:pt x="696" y="138"/>
                  </a:lnTo>
                  <a:lnTo>
                    <a:pt x="686" y="140"/>
                  </a:lnTo>
                  <a:lnTo>
                    <a:pt x="676" y="146"/>
                  </a:lnTo>
                  <a:lnTo>
                    <a:pt x="666" y="154"/>
                  </a:lnTo>
                  <a:lnTo>
                    <a:pt x="656" y="166"/>
                  </a:lnTo>
                  <a:lnTo>
                    <a:pt x="644" y="184"/>
                  </a:lnTo>
                  <a:lnTo>
                    <a:pt x="634" y="206"/>
                  </a:lnTo>
                  <a:lnTo>
                    <a:pt x="634" y="206"/>
                  </a:lnTo>
                  <a:lnTo>
                    <a:pt x="624" y="232"/>
                  </a:lnTo>
                  <a:lnTo>
                    <a:pt x="610" y="254"/>
                  </a:lnTo>
                  <a:lnTo>
                    <a:pt x="594" y="272"/>
                  </a:lnTo>
                  <a:lnTo>
                    <a:pt x="578" y="290"/>
                  </a:lnTo>
                  <a:lnTo>
                    <a:pt x="558" y="304"/>
                  </a:lnTo>
                  <a:lnTo>
                    <a:pt x="538" y="316"/>
                  </a:lnTo>
                  <a:lnTo>
                    <a:pt x="518" y="324"/>
                  </a:lnTo>
                  <a:lnTo>
                    <a:pt x="496" y="330"/>
                  </a:lnTo>
                  <a:lnTo>
                    <a:pt x="476" y="334"/>
                  </a:lnTo>
                  <a:lnTo>
                    <a:pt x="454" y="336"/>
                  </a:lnTo>
                  <a:lnTo>
                    <a:pt x="432" y="336"/>
                  </a:lnTo>
                  <a:lnTo>
                    <a:pt x="412" y="334"/>
                  </a:lnTo>
                  <a:lnTo>
                    <a:pt x="394" y="330"/>
                  </a:lnTo>
                  <a:lnTo>
                    <a:pt x="374" y="322"/>
                  </a:lnTo>
                  <a:lnTo>
                    <a:pt x="358" y="314"/>
                  </a:lnTo>
                  <a:lnTo>
                    <a:pt x="344" y="302"/>
                  </a:lnTo>
                  <a:lnTo>
                    <a:pt x="344" y="302"/>
                  </a:lnTo>
                  <a:lnTo>
                    <a:pt x="318" y="282"/>
                  </a:lnTo>
                  <a:lnTo>
                    <a:pt x="296" y="270"/>
                  </a:lnTo>
                  <a:lnTo>
                    <a:pt x="276" y="262"/>
                  </a:lnTo>
                  <a:lnTo>
                    <a:pt x="258" y="260"/>
                  </a:lnTo>
                  <a:lnTo>
                    <a:pt x="242" y="262"/>
                  </a:lnTo>
                  <a:lnTo>
                    <a:pt x="226" y="268"/>
                  </a:lnTo>
                  <a:lnTo>
                    <a:pt x="210" y="276"/>
                  </a:lnTo>
                  <a:lnTo>
                    <a:pt x="194" y="288"/>
                  </a:lnTo>
                  <a:lnTo>
                    <a:pt x="194" y="288"/>
                  </a:lnTo>
                  <a:lnTo>
                    <a:pt x="176" y="300"/>
                  </a:lnTo>
                  <a:lnTo>
                    <a:pt x="158" y="306"/>
                  </a:lnTo>
                  <a:lnTo>
                    <a:pt x="140" y="308"/>
                  </a:lnTo>
                  <a:lnTo>
                    <a:pt x="122" y="306"/>
                  </a:lnTo>
                  <a:lnTo>
                    <a:pt x="106" y="300"/>
                  </a:lnTo>
                  <a:lnTo>
                    <a:pt x="92" y="292"/>
                  </a:lnTo>
                  <a:lnTo>
                    <a:pt x="80" y="282"/>
                  </a:lnTo>
                  <a:lnTo>
                    <a:pt x="72" y="268"/>
                  </a:lnTo>
                  <a:lnTo>
                    <a:pt x="72" y="268"/>
                  </a:lnTo>
                  <a:lnTo>
                    <a:pt x="68" y="262"/>
                  </a:lnTo>
                  <a:lnTo>
                    <a:pt x="64" y="258"/>
                  </a:lnTo>
                  <a:lnTo>
                    <a:pt x="52" y="250"/>
                  </a:lnTo>
                  <a:lnTo>
                    <a:pt x="38" y="246"/>
                  </a:lnTo>
                  <a:lnTo>
                    <a:pt x="24" y="242"/>
                  </a:lnTo>
                  <a:lnTo>
                    <a:pt x="12" y="240"/>
                  </a:lnTo>
                  <a:lnTo>
                    <a:pt x="6" y="236"/>
                  </a:lnTo>
                  <a:lnTo>
                    <a:pt x="2" y="232"/>
                  </a:lnTo>
                  <a:lnTo>
                    <a:pt x="0" y="228"/>
                  </a:lnTo>
                  <a:lnTo>
                    <a:pt x="0" y="224"/>
                  </a:lnTo>
                  <a:lnTo>
                    <a:pt x="0" y="216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6" y="198"/>
                  </a:lnTo>
                  <a:lnTo>
                    <a:pt x="12" y="192"/>
                  </a:lnTo>
                  <a:lnTo>
                    <a:pt x="18" y="184"/>
                  </a:lnTo>
                  <a:lnTo>
                    <a:pt x="24" y="180"/>
                  </a:lnTo>
                  <a:lnTo>
                    <a:pt x="38" y="172"/>
                  </a:lnTo>
                  <a:lnTo>
                    <a:pt x="52" y="166"/>
                  </a:lnTo>
                  <a:lnTo>
                    <a:pt x="66" y="164"/>
                  </a:lnTo>
                  <a:lnTo>
                    <a:pt x="78" y="162"/>
                  </a:lnTo>
                  <a:lnTo>
                    <a:pt x="88" y="162"/>
                  </a:lnTo>
                  <a:lnTo>
                    <a:pt x="88" y="162"/>
                  </a:lnTo>
                  <a:lnTo>
                    <a:pt x="92" y="162"/>
                  </a:lnTo>
                  <a:lnTo>
                    <a:pt x="108" y="158"/>
                  </a:lnTo>
                  <a:lnTo>
                    <a:pt x="116" y="154"/>
                  </a:lnTo>
                  <a:lnTo>
                    <a:pt x="126" y="146"/>
                  </a:lnTo>
                  <a:lnTo>
                    <a:pt x="136" y="136"/>
                  </a:lnTo>
                  <a:lnTo>
                    <a:pt x="146" y="122"/>
                  </a:lnTo>
                  <a:lnTo>
                    <a:pt x="146" y="122"/>
                  </a:lnTo>
                  <a:lnTo>
                    <a:pt x="156" y="102"/>
                  </a:lnTo>
                  <a:lnTo>
                    <a:pt x="168" y="78"/>
                  </a:lnTo>
                  <a:lnTo>
                    <a:pt x="176" y="66"/>
                  </a:lnTo>
                  <a:lnTo>
                    <a:pt x="186" y="54"/>
                  </a:lnTo>
                  <a:lnTo>
                    <a:pt x="198" y="42"/>
                  </a:lnTo>
                  <a:lnTo>
                    <a:pt x="212" y="32"/>
                  </a:lnTo>
                  <a:lnTo>
                    <a:pt x="212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220" name="Freeform 11">
              <a:extLst>
                <a:ext uri="{FF2B5EF4-FFF2-40B4-BE49-F238E27FC236}">
                  <a16:creationId xmlns:a16="http://schemas.microsoft.com/office/drawing/2014/main" id="{13133820-8963-3CB2-C1E3-764C364EF3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2975" y="1870075"/>
              <a:ext cx="952500" cy="409575"/>
            </a:xfrm>
            <a:custGeom>
              <a:avLst/>
              <a:gdLst>
                <a:gd name="T0" fmla="*/ 360 w 600"/>
                <a:gd name="T1" fmla="*/ 6 h 258"/>
                <a:gd name="T2" fmla="*/ 332 w 600"/>
                <a:gd name="T3" fmla="*/ 2 h 258"/>
                <a:gd name="T4" fmla="*/ 288 w 600"/>
                <a:gd name="T5" fmla="*/ 2 h 258"/>
                <a:gd name="T6" fmla="*/ 252 w 600"/>
                <a:gd name="T7" fmla="*/ 6 h 258"/>
                <a:gd name="T8" fmla="*/ 216 w 600"/>
                <a:gd name="T9" fmla="*/ 20 h 258"/>
                <a:gd name="T10" fmla="*/ 184 w 600"/>
                <a:gd name="T11" fmla="*/ 44 h 258"/>
                <a:gd name="T12" fmla="*/ 160 w 600"/>
                <a:gd name="T13" fmla="*/ 80 h 258"/>
                <a:gd name="T14" fmla="*/ 150 w 600"/>
                <a:gd name="T15" fmla="*/ 104 h 258"/>
                <a:gd name="T16" fmla="*/ 144 w 600"/>
                <a:gd name="T17" fmla="*/ 148 h 258"/>
                <a:gd name="T18" fmla="*/ 148 w 600"/>
                <a:gd name="T19" fmla="*/ 174 h 258"/>
                <a:gd name="T20" fmla="*/ 164 w 600"/>
                <a:gd name="T21" fmla="*/ 190 h 258"/>
                <a:gd name="T22" fmla="*/ 186 w 600"/>
                <a:gd name="T23" fmla="*/ 194 h 258"/>
                <a:gd name="T24" fmla="*/ 244 w 600"/>
                <a:gd name="T25" fmla="*/ 196 h 258"/>
                <a:gd name="T26" fmla="*/ 274 w 600"/>
                <a:gd name="T27" fmla="*/ 198 h 258"/>
                <a:gd name="T28" fmla="*/ 302 w 600"/>
                <a:gd name="T29" fmla="*/ 208 h 258"/>
                <a:gd name="T30" fmla="*/ 348 w 600"/>
                <a:gd name="T31" fmla="*/ 236 h 258"/>
                <a:gd name="T32" fmla="*/ 394 w 600"/>
                <a:gd name="T33" fmla="*/ 256 h 258"/>
                <a:gd name="T34" fmla="*/ 418 w 600"/>
                <a:gd name="T35" fmla="*/ 258 h 258"/>
                <a:gd name="T36" fmla="*/ 442 w 600"/>
                <a:gd name="T37" fmla="*/ 256 h 258"/>
                <a:gd name="T38" fmla="*/ 468 w 600"/>
                <a:gd name="T39" fmla="*/ 246 h 258"/>
                <a:gd name="T40" fmla="*/ 498 w 600"/>
                <a:gd name="T41" fmla="*/ 230 h 258"/>
                <a:gd name="T42" fmla="*/ 526 w 600"/>
                <a:gd name="T43" fmla="*/ 210 h 258"/>
                <a:gd name="T44" fmla="*/ 572 w 600"/>
                <a:gd name="T45" fmla="*/ 170 h 258"/>
                <a:gd name="T46" fmla="*/ 596 w 600"/>
                <a:gd name="T47" fmla="*/ 136 h 258"/>
                <a:gd name="T48" fmla="*/ 600 w 600"/>
                <a:gd name="T49" fmla="*/ 122 h 258"/>
                <a:gd name="T50" fmla="*/ 596 w 600"/>
                <a:gd name="T51" fmla="*/ 108 h 258"/>
                <a:gd name="T52" fmla="*/ 586 w 600"/>
                <a:gd name="T53" fmla="*/ 94 h 258"/>
                <a:gd name="T54" fmla="*/ 572 w 600"/>
                <a:gd name="T55" fmla="*/ 86 h 258"/>
                <a:gd name="T56" fmla="*/ 532 w 600"/>
                <a:gd name="T57" fmla="*/ 68 h 258"/>
                <a:gd name="T58" fmla="*/ 504 w 600"/>
                <a:gd name="T59" fmla="*/ 58 h 258"/>
                <a:gd name="T60" fmla="*/ 476 w 600"/>
                <a:gd name="T61" fmla="*/ 38 h 258"/>
                <a:gd name="T62" fmla="*/ 460 w 600"/>
                <a:gd name="T63" fmla="*/ 26 h 258"/>
                <a:gd name="T64" fmla="*/ 422 w 600"/>
                <a:gd name="T65" fmla="*/ 12 h 258"/>
                <a:gd name="T66" fmla="*/ 372 w 600"/>
                <a:gd name="T67" fmla="*/ 6 h 258"/>
                <a:gd name="T68" fmla="*/ 360 w 600"/>
                <a:gd name="T69" fmla="*/ 6 h 258"/>
                <a:gd name="T70" fmla="*/ 62 w 600"/>
                <a:gd name="T71" fmla="*/ 140 h 258"/>
                <a:gd name="T72" fmla="*/ 36 w 600"/>
                <a:gd name="T73" fmla="*/ 146 h 258"/>
                <a:gd name="T74" fmla="*/ 16 w 600"/>
                <a:gd name="T75" fmla="*/ 154 h 258"/>
                <a:gd name="T76" fmla="*/ 2 w 600"/>
                <a:gd name="T77" fmla="*/ 170 h 258"/>
                <a:gd name="T78" fmla="*/ 0 w 600"/>
                <a:gd name="T79" fmla="*/ 178 h 258"/>
                <a:gd name="T80" fmla="*/ 4 w 600"/>
                <a:gd name="T81" fmla="*/ 188 h 258"/>
                <a:gd name="T82" fmla="*/ 24 w 600"/>
                <a:gd name="T83" fmla="*/ 196 h 258"/>
                <a:gd name="T84" fmla="*/ 42 w 600"/>
                <a:gd name="T85" fmla="*/ 204 h 258"/>
                <a:gd name="T86" fmla="*/ 54 w 600"/>
                <a:gd name="T87" fmla="*/ 210 h 258"/>
                <a:gd name="T88" fmla="*/ 76 w 600"/>
                <a:gd name="T89" fmla="*/ 218 h 258"/>
                <a:gd name="T90" fmla="*/ 100 w 600"/>
                <a:gd name="T91" fmla="*/ 220 h 258"/>
                <a:gd name="T92" fmla="*/ 120 w 600"/>
                <a:gd name="T93" fmla="*/ 212 h 258"/>
                <a:gd name="T94" fmla="*/ 126 w 600"/>
                <a:gd name="T95" fmla="*/ 204 h 258"/>
                <a:gd name="T96" fmla="*/ 134 w 600"/>
                <a:gd name="T97" fmla="*/ 184 h 258"/>
                <a:gd name="T98" fmla="*/ 134 w 600"/>
                <a:gd name="T99" fmla="*/ 166 h 258"/>
                <a:gd name="T100" fmla="*/ 126 w 600"/>
                <a:gd name="T101" fmla="*/ 152 h 258"/>
                <a:gd name="T102" fmla="*/ 112 w 600"/>
                <a:gd name="T103" fmla="*/ 142 h 258"/>
                <a:gd name="T104" fmla="*/ 94 w 600"/>
                <a:gd name="T105" fmla="*/ 140 h 258"/>
                <a:gd name="T106" fmla="*/ 62 w 600"/>
                <a:gd name="T107" fmla="*/ 14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0" h="258">
                  <a:moveTo>
                    <a:pt x="360" y="6"/>
                  </a:moveTo>
                  <a:lnTo>
                    <a:pt x="360" y="6"/>
                  </a:lnTo>
                  <a:lnTo>
                    <a:pt x="352" y="4"/>
                  </a:lnTo>
                  <a:lnTo>
                    <a:pt x="332" y="2"/>
                  </a:lnTo>
                  <a:lnTo>
                    <a:pt x="304" y="0"/>
                  </a:lnTo>
                  <a:lnTo>
                    <a:pt x="288" y="2"/>
                  </a:lnTo>
                  <a:lnTo>
                    <a:pt x="270" y="2"/>
                  </a:lnTo>
                  <a:lnTo>
                    <a:pt x="252" y="6"/>
                  </a:lnTo>
                  <a:lnTo>
                    <a:pt x="234" y="12"/>
                  </a:lnTo>
                  <a:lnTo>
                    <a:pt x="216" y="20"/>
                  </a:lnTo>
                  <a:lnTo>
                    <a:pt x="200" y="30"/>
                  </a:lnTo>
                  <a:lnTo>
                    <a:pt x="184" y="44"/>
                  </a:lnTo>
                  <a:lnTo>
                    <a:pt x="172" y="60"/>
                  </a:lnTo>
                  <a:lnTo>
                    <a:pt x="160" y="80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46" y="128"/>
                  </a:lnTo>
                  <a:lnTo>
                    <a:pt x="144" y="148"/>
                  </a:lnTo>
                  <a:lnTo>
                    <a:pt x="144" y="164"/>
                  </a:lnTo>
                  <a:lnTo>
                    <a:pt x="148" y="174"/>
                  </a:lnTo>
                  <a:lnTo>
                    <a:pt x="156" y="184"/>
                  </a:lnTo>
                  <a:lnTo>
                    <a:pt x="164" y="190"/>
                  </a:lnTo>
                  <a:lnTo>
                    <a:pt x="174" y="192"/>
                  </a:lnTo>
                  <a:lnTo>
                    <a:pt x="186" y="194"/>
                  </a:lnTo>
                  <a:lnTo>
                    <a:pt x="214" y="196"/>
                  </a:lnTo>
                  <a:lnTo>
                    <a:pt x="244" y="196"/>
                  </a:lnTo>
                  <a:lnTo>
                    <a:pt x="260" y="196"/>
                  </a:lnTo>
                  <a:lnTo>
                    <a:pt x="274" y="198"/>
                  </a:lnTo>
                  <a:lnTo>
                    <a:pt x="288" y="202"/>
                  </a:lnTo>
                  <a:lnTo>
                    <a:pt x="302" y="208"/>
                  </a:lnTo>
                  <a:lnTo>
                    <a:pt x="302" y="208"/>
                  </a:lnTo>
                  <a:lnTo>
                    <a:pt x="348" y="236"/>
                  </a:lnTo>
                  <a:lnTo>
                    <a:pt x="372" y="248"/>
                  </a:lnTo>
                  <a:lnTo>
                    <a:pt x="394" y="256"/>
                  </a:lnTo>
                  <a:lnTo>
                    <a:pt x="406" y="258"/>
                  </a:lnTo>
                  <a:lnTo>
                    <a:pt x="418" y="258"/>
                  </a:lnTo>
                  <a:lnTo>
                    <a:pt x="430" y="258"/>
                  </a:lnTo>
                  <a:lnTo>
                    <a:pt x="442" y="256"/>
                  </a:lnTo>
                  <a:lnTo>
                    <a:pt x="456" y="252"/>
                  </a:lnTo>
                  <a:lnTo>
                    <a:pt x="468" y="246"/>
                  </a:lnTo>
                  <a:lnTo>
                    <a:pt x="484" y="240"/>
                  </a:lnTo>
                  <a:lnTo>
                    <a:pt x="498" y="230"/>
                  </a:lnTo>
                  <a:lnTo>
                    <a:pt x="498" y="230"/>
                  </a:lnTo>
                  <a:lnTo>
                    <a:pt x="526" y="210"/>
                  </a:lnTo>
                  <a:lnTo>
                    <a:pt x="552" y="190"/>
                  </a:lnTo>
                  <a:lnTo>
                    <a:pt x="572" y="170"/>
                  </a:lnTo>
                  <a:lnTo>
                    <a:pt x="586" y="154"/>
                  </a:lnTo>
                  <a:lnTo>
                    <a:pt x="596" y="136"/>
                  </a:lnTo>
                  <a:lnTo>
                    <a:pt x="598" y="128"/>
                  </a:lnTo>
                  <a:lnTo>
                    <a:pt x="600" y="122"/>
                  </a:lnTo>
                  <a:lnTo>
                    <a:pt x="598" y="114"/>
                  </a:lnTo>
                  <a:lnTo>
                    <a:pt x="596" y="108"/>
                  </a:lnTo>
                  <a:lnTo>
                    <a:pt x="592" y="100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2" y="86"/>
                  </a:lnTo>
                  <a:lnTo>
                    <a:pt x="558" y="78"/>
                  </a:lnTo>
                  <a:lnTo>
                    <a:pt x="532" y="68"/>
                  </a:lnTo>
                  <a:lnTo>
                    <a:pt x="518" y="64"/>
                  </a:lnTo>
                  <a:lnTo>
                    <a:pt x="504" y="58"/>
                  </a:lnTo>
                  <a:lnTo>
                    <a:pt x="490" y="50"/>
                  </a:lnTo>
                  <a:lnTo>
                    <a:pt x="476" y="38"/>
                  </a:lnTo>
                  <a:lnTo>
                    <a:pt x="476" y="38"/>
                  </a:lnTo>
                  <a:lnTo>
                    <a:pt x="460" y="26"/>
                  </a:lnTo>
                  <a:lnTo>
                    <a:pt x="442" y="18"/>
                  </a:lnTo>
                  <a:lnTo>
                    <a:pt x="422" y="12"/>
                  </a:lnTo>
                  <a:lnTo>
                    <a:pt x="402" y="8"/>
                  </a:lnTo>
                  <a:lnTo>
                    <a:pt x="372" y="6"/>
                  </a:lnTo>
                  <a:lnTo>
                    <a:pt x="360" y="6"/>
                  </a:lnTo>
                  <a:lnTo>
                    <a:pt x="360" y="6"/>
                  </a:lnTo>
                  <a:close/>
                  <a:moveTo>
                    <a:pt x="62" y="140"/>
                  </a:moveTo>
                  <a:lnTo>
                    <a:pt x="62" y="140"/>
                  </a:lnTo>
                  <a:lnTo>
                    <a:pt x="54" y="142"/>
                  </a:lnTo>
                  <a:lnTo>
                    <a:pt x="36" y="146"/>
                  </a:lnTo>
                  <a:lnTo>
                    <a:pt x="24" y="150"/>
                  </a:lnTo>
                  <a:lnTo>
                    <a:pt x="16" y="154"/>
                  </a:lnTo>
                  <a:lnTo>
                    <a:pt x="8" y="162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4" y="188"/>
                  </a:lnTo>
                  <a:lnTo>
                    <a:pt x="8" y="190"/>
                  </a:lnTo>
                  <a:lnTo>
                    <a:pt x="24" y="196"/>
                  </a:lnTo>
                  <a:lnTo>
                    <a:pt x="34" y="198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54" y="210"/>
                  </a:lnTo>
                  <a:lnTo>
                    <a:pt x="64" y="216"/>
                  </a:lnTo>
                  <a:lnTo>
                    <a:pt x="76" y="218"/>
                  </a:lnTo>
                  <a:lnTo>
                    <a:pt x="88" y="220"/>
                  </a:lnTo>
                  <a:lnTo>
                    <a:pt x="100" y="220"/>
                  </a:lnTo>
                  <a:lnTo>
                    <a:pt x="110" y="218"/>
                  </a:lnTo>
                  <a:lnTo>
                    <a:pt x="120" y="212"/>
                  </a:lnTo>
                  <a:lnTo>
                    <a:pt x="126" y="204"/>
                  </a:lnTo>
                  <a:lnTo>
                    <a:pt x="126" y="204"/>
                  </a:lnTo>
                  <a:lnTo>
                    <a:pt x="132" y="194"/>
                  </a:lnTo>
                  <a:lnTo>
                    <a:pt x="134" y="184"/>
                  </a:lnTo>
                  <a:lnTo>
                    <a:pt x="134" y="174"/>
                  </a:lnTo>
                  <a:lnTo>
                    <a:pt x="134" y="166"/>
                  </a:lnTo>
                  <a:lnTo>
                    <a:pt x="132" y="158"/>
                  </a:lnTo>
                  <a:lnTo>
                    <a:pt x="126" y="152"/>
                  </a:lnTo>
                  <a:lnTo>
                    <a:pt x="120" y="146"/>
                  </a:lnTo>
                  <a:lnTo>
                    <a:pt x="112" y="142"/>
                  </a:lnTo>
                  <a:lnTo>
                    <a:pt x="112" y="142"/>
                  </a:lnTo>
                  <a:lnTo>
                    <a:pt x="94" y="140"/>
                  </a:lnTo>
                  <a:lnTo>
                    <a:pt x="78" y="138"/>
                  </a:lnTo>
                  <a:lnTo>
                    <a:pt x="62" y="140"/>
                  </a:lnTo>
                  <a:lnTo>
                    <a:pt x="62" y="1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221" name="Freeform 12">
              <a:extLst>
                <a:ext uri="{FF2B5EF4-FFF2-40B4-BE49-F238E27FC236}">
                  <a16:creationId xmlns:a16="http://schemas.microsoft.com/office/drawing/2014/main" id="{726A4B92-8CE3-BEB4-40EB-7BBD6ECF7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350" y="2012950"/>
              <a:ext cx="1479550" cy="482600"/>
            </a:xfrm>
            <a:custGeom>
              <a:avLst/>
              <a:gdLst>
                <a:gd name="T0" fmla="*/ 932 w 932"/>
                <a:gd name="T1" fmla="*/ 14 h 304"/>
                <a:gd name="T2" fmla="*/ 930 w 932"/>
                <a:gd name="T3" fmla="*/ 40 h 304"/>
                <a:gd name="T4" fmla="*/ 906 w 932"/>
                <a:gd name="T5" fmla="*/ 84 h 304"/>
                <a:gd name="T6" fmla="*/ 848 w 932"/>
                <a:gd name="T7" fmla="*/ 120 h 304"/>
                <a:gd name="T8" fmla="*/ 798 w 932"/>
                <a:gd name="T9" fmla="*/ 130 h 304"/>
                <a:gd name="T10" fmla="*/ 772 w 932"/>
                <a:gd name="T11" fmla="*/ 188 h 304"/>
                <a:gd name="T12" fmla="*/ 728 w 932"/>
                <a:gd name="T13" fmla="*/ 238 h 304"/>
                <a:gd name="T14" fmla="*/ 666 w 932"/>
                <a:gd name="T15" fmla="*/ 274 h 304"/>
                <a:gd name="T16" fmla="*/ 592 w 932"/>
                <a:gd name="T17" fmla="*/ 296 h 304"/>
                <a:gd name="T18" fmla="*/ 510 w 932"/>
                <a:gd name="T19" fmla="*/ 304 h 304"/>
                <a:gd name="T20" fmla="*/ 456 w 932"/>
                <a:gd name="T21" fmla="*/ 298 h 304"/>
                <a:gd name="T22" fmla="*/ 388 w 932"/>
                <a:gd name="T23" fmla="*/ 282 h 304"/>
                <a:gd name="T24" fmla="*/ 328 w 932"/>
                <a:gd name="T25" fmla="*/ 254 h 304"/>
                <a:gd name="T26" fmla="*/ 294 w 932"/>
                <a:gd name="T27" fmla="*/ 248 h 304"/>
                <a:gd name="T28" fmla="*/ 246 w 932"/>
                <a:gd name="T29" fmla="*/ 254 h 304"/>
                <a:gd name="T30" fmla="*/ 192 w 932"/>
                <a:gd name="T31" fmla="*/ 244 h 304"/>
                <a:gd name="T32" fmla="*/ 152 w 932"/>
                <a:gd name="T33" fmla="*/ 226 h 304"/>
                <a:gd name="T34" fmla="*/ 102 w 932"/>
                <a:gd name="T35" fmla="*/ 184 h 304"/>
                <a:gd name="T36" fmla="*/ 78 w 932"/>
                <a:gd name="T37" fmla="*/ 182 h 304"/>
                <a:gd name="T38" fmla="*/ 52 w 932"/>
                <a:gd name="T39" fmla="*/ 176 h 304"/>
                <a:gd name="T40" fmla="*/ 22 w 932"/>
                <a:gd name="T41" fmla="*/ 156 h 304"/>
                <a:gd name="T42" fmla="*/ 4 w 932"/>
                <a:gd name="T43" fmla="*/ 130 h 304"/>
                <a:gd name="T44" fmla="*/ 0 w 932"/>
                <a:gd name="T45" fmla="*/ 110 h 304"/>
                <a:gd name="T46" fmla="*/ 28 w 932"/>
                <a:gd name="T47" fmla="*/ 136 h 304"/>
                <a:gd name="T48" fmla="*/ 64 w 932"/>
                <a:gd name="T49" fmla="*/ 146 h 304"/>
                <a:gd name="T50" fmla="*/ 102 w 932"/>
                <a:gd name="T51" fmla="*/ 144 h 304"/>
                <a:gd name="T52" fmla="*/ 138 w 932"/>
                <a:gd name="T53" fmla="*/ 150 h 304"/>
                <a:gd name="T54" fmla="*/ 154 w 932"/>
                <a:gd name="T55" fmla="*/ 174 h 304"/>
                <a:gd name="T56" fmla="*/ 168 w 932"/>
                <a:gd name="T57" fmla="*/ 194 h 304"/>
                <a:gd name="T58" fmla="*/ 210 w 932"/>
                <a:gd name="T59" fmla="*/ 214 h 304"/>
                <a:gd name="T60" fmla="*/ 276 w 932"/>
                <a:gd name="T61" fmla="*/ 206 h 304"/>
                <a:gd name="T62" fmla="*/ 318 w 932"/>
                <a:gd name="T63" fmla="*/ 184 h 304"/>
                <a:gd name="T64" fmla="*/ 344 w 932"/>
                <a:gd name="T65" fmla="*/ 172 h 304"/>
                <a:gd name="T66" fmla="*/ 368 w 932"/>
                <a:gd name="T67" fmla="*/ 176 h 304"/>
                <a:gd name="T68" fmla="*/ 450 w 932"/>
                <a:gd name="T69" fmla="*/ 232 h 304"/>
                <a:gd name="T70" fmla="*/ 498 w 932"/>
                <a:gd name="T71" fmla="*/ 258 h 304"/>
                <a:gd name="T72" fmla="*/ 556 w 932"/>
                <a:gd name="T73" fmla="*/ 270 h 304"/>
                <a:gd name="T74" fmla="*/ 620 w 932"/>
                <a:gd name="T75" fmla="*/ 264 h 304"/>
                <a:gd name="T76" fmla="*/ 684 w 932"/>
                <a:gd name="T77" fmla="*/ 242 h 304"/>
                <a:gd name="T78" fmla="*/ 738 w 932"/>
                <a:gd name="T79" fmla="*/ 202 h 304"/>
                <a:gd name="T80" fmla="*/ 776 w 932"/>
                <a:gd name="T81" fmla="*/ 142 h 304"/>
                <a:gd name="T82" fmla="*/ 802 w 932"/>
                <a:gd name="T83" fmla="*/ 84 h 304"/>
                <a:gd name="T84" fmla="*/ 818 w 932"/>
                <a:gd name="T85" fmla="*/ 70 h 304"/>
                <a:gd name="T86" fmla="*/ 844 w 932"/>
                <a:gd name="T87" fmla="*/ 72 h 304"/>
                <a:gd name="T88" fmla="*/ 874 w 932"/>
                <a:gd name="T89" fmla="*/ 62 h 304"/>
                <a:gd name="T90" fmla="*/ 894 w 932"/>
                <a:gd name="T91" fmla="*/ 48 h 304"/>
                <a:gd name="T92" fmla="*/ 930 w 932"/>
                <a:gd name="T9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32" h="304">
                  <a:moveTo>
                    <a:pt x="930" y="0"/>
                  </a:moveTo>
                  <a:lnTo>
                    <a:pt x="930" y="0"/>
                  </a:lnTo>
                  <a:lnTo>
                    <a:pt x="932" y="14"/>
                  </a:lnTo>
                  <a:lnTo>
                    <a:pt x="932" y="30"/>
                  </a:lnTo>
                  <a:lnTo>
                    <a:pt x="932" y="30"/>
                  </a:lnTo>
                  <a:lnTo>
                    <a:pt x="930" y="40"/>
                  </a:lnTo>
                  <a:lnTo>
                    <a:pt x="928" y="50"/>
                  </a:lnTo>
                  <a:lnTo>
                    <a:pt x="918" y="68"/>
                  </a:lnTo>
                  <a:lnTo>
                    <a:pt x="906" y="84"/>
                  </a:lnTo>
                  <a:lnTo>
                    <a:pt x="890" y="100"/>
                  </a:lnTo>
                  <a:lnTo>
                    <a:pt x="870" y="112"/>
                  </a:lnTo>
                  <a:lnTo>
                    <a:pt x="848" y="120"/>
                  </a:lnTo>
                  <a:lnTo>
                    <a:pt x="824" y="126"/>
                  </a:lnTo>
                  <a:lnTo>
                    <a:pt x="798" y="130"/>
                  </a:lnTo>
                  <a:lnTo>
                    <a:pt x="798" y="130"/>
                  </a:lnTo>
                  <a:lnTo>
                    <a:pt x="792" y="150"/>
                  </a:lnTo>
                  <a:lnTo>
                    <a:pt x="784" y="170"/>
                  </a:lnTo>
                  <a:lnTo>
                    <a:pt x="772" y="188"/>
                  </a:lnTo>
                  <a:lnTo>
                    <a:pt x="760" y="206"/>
                  </a:lnTo>
                  <a:lnTo>
                    <a:pt x="744" y="222"/>
                  </a:lnTo>
                  <a:lnTo>
                    <a:pt x="728" y="238"/>
                  </a:lnTo>
                  <a:lnTo>
                    <a:pt x="708" y="252"/>
                  </a:lnTo>
                  <a:lnTo>
                    <a:pt x="688" y="264"/>
                  </a:lnTo>
                  <a:lnTo>
                    <a:pt x="666" y="274"/>
                  </a:lnTo>
                  <a:lnTo>
                    <a:pt x="642" y="284"/>
                  </a:lnTo>
                  <a:lnTo>
                    <a:pt x="618" y="292"/>
                  </a:lnTo>
                  <a:lnTo>
                    <a:pt x="592" y="296"/>
                  </a:lnTo>
                  <a:lnTo>
                    <a:pt x="566" y="302"/>
                  </a:lnTo>
                  <a:lnTo>
                    <a:pt x="538" y="304"/>
                  </a:lnTo>
                  <a:lnTo>
                    <a:pt x="510" y="304"/>
                  </a:lnTo>
                  <a:lnTo>
                    <a:pt x="480" y="302"/>
                  </a:lnTo>
                  <a:lnTo>
                    <a:pt x="480" y="302"/>
                  </a:lnTo>
                  <a:lnTo>
                    <a:pt x="456" y="298"/>
                  </a:lnTo>
                  <a:lnTo>
                    <a:pt x="432" y="294"/>
                  </a:lnTo>
                  <a:lnTo>
                    <a:pt x="410" y="288"/>
                  </a:lnTo>
                  <a:lnTo>
                    <a:pt x="388" y="282"/>
                  </a:lnTo>
                  <a:lnTo>
                    <a:pt x="366" y="272"/>
                  </a:lnTo>
                  <a:lnTo>
                    <a:pt x="346" y="264"/>
                  </a:lnTo>
                  <a:lnTo>
                    <a:pt x="328" y="254"/>
                  </a:lnTo>
                  <a:lnTo>
                    <a:pt x="310" y="242"/>
                  </a:lnTo>
                  <a:lnTo>
                    <a:pt x="310" y="242"/>
                  </a:lnTo>
                  <a:lnTo>
                    <a:pt x="294" y="248"/>
                  </a:lnTo>
                  <a:lnTo>
                    <a:pt x="280" y="250"/>
                  </a:lnTo>
                  <a:lnTo>
                    <a:pt x="262" y="252"/>
                  </a:lnTo>
                  <a:lnTo>
                    <a:pt x="246" y="254"/>
                  </a:lnTo>
                  <a:lnTo>
                    <a:pt x="228" y="252"/>
                  </a:lnTo>
                  <a:lnTo>
                    <a:pt x="210" y="248"/>
                  </a:lnTo>
                  <a:lnTo>
                    <a:pt x="192" y="244"/>
                  </a:lnTo>
                  <a:lnTo>
                    <a:pt x="174" y="236"/>
                  </a:lnTo>
                  <a:lnTo>
                    <a:pt x="174" y="236"/>
                  </a:lnTo>
                  <a:lnTo>
                    <a:pt x="152" y="226"/>
                  </a:lnTo>
                  <a:lnTo>
                    <a:pt x="134" y="214"/>
                  </a:lnTo>
                  <a:lnTo>
                    <a:pt x="116" y="198"/>
                  </a:lnTo>
                  <a:lnTo>
                    <a:pt x="102" y="184"/>
                  </a:lnTo>
                  <a:lnTo>
                    <a:pt x="102" y="184"/>
                  </a:lnTo>
                  <a:lnTo>
                    <a:pt x="90" y="184"/>
                  </a:lnTo>
                  <a:lnTo>
                    <a:pt x="78" y="182"/>
                  </a:lnTo>
                  <a:lnTo>
                    <a:pt x="64" y="180"/>
                  </a:lnTo>
                  <a:lnTo>
                    <a:pt x="52" y="176"/>
                  </a:lnTo>
                  <a:lnTo>
                    <a:pt x="52" y="176"/>
                  </a:lnTo>
                  <a:lnTo>
                    <a:pt x="40" y="170"/>
                  </a:lnTo>
                  <a:lnTo>
                    <a:pt x="30" y="164"/>
                  </a:lnTo>
                  <a:lnTo>
                    <a:pt x="22" y="156"/>
                  </a:lnTo>
                  <a:lnTo>
                    <a:pt x="14" y="148"/>
                  </a:lnTo>
                  <a:lnTo>
                    <a:pt x="8" y="138"/>
                  </a:lnTo>
                  <a:lnTo>
                    <a:pt x="4" y="130"/>
                  </a:lnTo>
                  <a:lnTo>
                    <a:pt x="0" y="12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12" y="124"/>
                  </a:lnTo>
                  <a:lnTo>
                    <a:pt x="20" y="130"/>
                  </a:lnTo>
                  <a:lnTo>
                    <a:pt x="28" y="136"/>
                  </a:lnTo>
                  <a:lnTo>
                    <a:pt x="38" y="140"/>
                  </a:lnTo>
                  <a:lnTo>
                    <a:pt x="50" y="144"/>
                  </a:lnTo>
                  <a:lnTo>
                    <a:pt x="64" y="146"/>
                  </a:lnTo>
                  <a:lnTo>
                    <a:pt x="78" y="146"/>
                  </a:lnTo>
                  <a:lnTo>
                    <a:pt x="78" y="146"/>
                  </a:lnTo>
                  <a:lnTo>
                    <a:pt x="102" y="144"/>
                  </a:lnTo>
                  <a:lnTo>
                    <a:pt x="118" y="146"/>
                  </a:lnTo>
                  <a:lnTo>
                    <a:pt x="130" y="146"/>
                  </a:lnTo>
                  <a:lnTo>
                    <a:pt x="138" y="150"/>
                  </a:lnTo>
                  <a:lnTo>
                    <a:pt x="144" y="156"/>
                  </a:lnTo>
                  <a:lnTo>
                    <a:pt x="148" y="164"/>
                  </a:lnTo>
                  <a:lnTo>
                    <a:pt x="154" y="174"/>
                  </a:lnTo>
                  <a:lnTo>
                    <a:pt x="162" y="188"/>
                  </a:lnTo>
                  <a:lnTo>
                    <a:pt x="162" y="188"/>
                  </a:lnTo>
                  <a:lnTo>
                    <a:pt x="168" y="194"/>
                  </a:lnTo>
                  <a:lnTo>
                    <a:pt x="176" y="200"/>
                  </a:lnTo>
                  <a:lnTo>
                    <a:pt x="192" y="208"/>
                  </a:lnTo>
                  <a:lnTo>
                    <a:pt x="210" y="214"/>
                  </a:lnTo>
                  <a:lnTo>
                    <a:pt x="232" y="214"/>
                  </a:lnTo>
                  <a:lnTo>
                    <a:pt x="254" y="212"/>
                  </a:lnTo>
                  <a:lnTo>
                    <a:pt x="276" y="206"/>
                  </a:lnTo>
                  <a:lnTo>
                    <a:pt x="298" y="198"/>
                  </a:lnTo>
                  <a:lnTo>
                    <a:pt x="318" y="184"/>
                  </a:lnTo>
                  <a:lnTo>
                    <a:pt x="318" y="184"/>
                  </a:lnTo>
                  <a:lnTo>
                    <a:pt x="326" y="178"/>
                  </a:lnTo>
                  <a:lnTo>
                    <a:pt x="334" y="174"/>
                  </a:lnTo>
                  <a:lnTo>
                    <a:pt x="344" y="172"/>
                  </a:lnTo>
                  <a:lnTo>
                    <a:pt x="352" y="172"/>
                  </a:lnTo>
                  <a:lnTo>
                    <a:pt x="360" y="172"/>
                  </a:lnTo>
                  <a:lnTo>
                    <a:pt x="368" y="176"/>
                  </a:lnTo>
                  <a:lnTo>
                    <a:pt x="384" y="184"/>
                  </a:lnTo>
                  <a:lnTo>
                    <a:pt x="424" y="214"/>
                  </a:lnTo>
                  <a:lnTo>
                    <a:pt x="450" y="232"/>
                  </a:lnTo>
                  <a:lnTo>
                    <a:pt x="480" y="250"/>
                  </a:lnTo>
                  <a:lnTo>
                    <a:pt x="480" y="250"/>
                  </a:lnTo>
                  <a:lnTo>
                    <a:pt x="498" y="258"/>
                  </a:lnTo>
                  <a:lnTo>
                    <a:pt x="516" y="264"/>
                  </a:lnTo>
                  <a:lnTo>
                    <a:pt x="536" y="268"/>
                  </a:lnTo>
                  <a:lnTo>
                    <a:pt x="556" y="270"/>
                  </a:lnTo>
                  <a:lnTo>
                    <a:pt x="578" y="270"/>
                  </a:lnTo>
                  <a:lnTo>
                    <a:pt x="598" y="268"/>
                  </a:lnTo>
                  <a:lnTo>
                    <a:pt x="620" y="264"/>
                  </a:lnTo>
                  <a:lnTo>
                    <a:pt x="642" y="260"/>
                  </a:lnTo>
                  <a:lnTo>
                    <a:pt x="664" y="252"/>
                  </a:lnTo>
                  <a:lnTo>
                    <a:pt x="684" y="242"/>
                  </a:lnTo>
                  <a:lnTo>
                    <a:pt x="702" y="230"/>
                  </a:lnTo>
                  <a:lnTo>
                    <a:pt x="720" y="216"/>
                  </a:lnTo>
                  <a:lnTo>
                    <a:pt x="738" y="202"/>
                  </a:lnTo>
                  <a:lnTo>
                    <a:pt x="752" y="184"/>
                  </a:lnTo>
                  <a:lnTo>
                    <a:pt x="766" y="164"/>
                  </a:lnTo>
                  <a:lnTo>
                    <a:pt x="776" y="142"/>
                  </a:lnTo>
                  <a:lnTo>
                    <a:pt x="776" y="142"/>
                  </a:lnTo>
                  <a:lnTo>
                    <a:pt x="792" y="106"/>
                  </a:lnTo>
                  <a:lnTo>
                    <a:pt x="802" y="84"/>
                  </a:lnTo>
                  <a:lnTo>
                    <a:pt x="810" y="74"/>
                  </a:lnTo>
                  <a:lnTo>
                    <a:pt x="814" y="70"/>
                  </a:lnTo>
                  <a:lnTo>
                    <a:pt x="818" y="70"/>
                  </a:lnTo>
                  <a:lnTo>
                    <a:pt x="826" y="72"/>
                  </a:lnTo>
                  <a:lnTo>
                    <a:pt x="838" y="72"/>
                  </a:lnTo>
                  <a:lnTo>
                    <a:pt x="844" y="72"/>
                  </a:lnTo>
                  <a:lnTo>
                    <a:pt x="852" y="70"/>
                  </a:lnTo>
                  <a:lnTo>
                    <a:pt x="862" y="68"/>
                  </a:lnTo>
                  <a:lnTo>
                    <a:pt x="874" y="62"/>
                  </a:lnTo>
                  <a:lnTo>
                    <a:pt x="874" y="62"/>
                  </a:lnTo>
                  <a:lnTo>
                    <a:pt x="886" y="56"/>
                  </a:lnTo>
                  <a:lnTo>
                    <a:pt x="894" y="48"/>
                  </a:lnTo>
                  <a:lnTo>
                    <a:pt x="910" y="32"/>
                  </a:lnTo>
                  <a:lnTo>
                    <a:pt x="922" y="16"/>
                  </a:lnTo>
                  <a:lnTo>
                    <a:pt x="930" y="0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5C9F899-84D7-F32D-C151-F0683214E67E}"/>
              </a:ext>
            </a:extLst>
          </p:cNvPr>
          <p:cNvSpPr txBox="1"/>
          <p:nvPr/>
        </p:nvSpPr>
        <p:spPr>
          <a:xfrm>
            <a:off x="7674135" y="4599075"/>
            <a:ext cx="30588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Quicksand Medium" charset="0"/>
              </a:rPr>
              <a:t>Challenges such as API rate limits, cross-device performance, and real-time data retrieval were effectively addressed, resulting in a robust and efficient application.</a:t>
            </a:r>
            <a:endParaRPr lang="en-US" dirty="0">
              <a:solidFill>
                <a:schemeClr val="bg1"/>
              </a:solidFill>
              <a:latin typeface="Quicksand Medium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FB9669-22D4-FAE0-393D-E403DEEA22A1}"/>
              </a:ext>
            </a:extLst>
          </p:cNvPr>
          <p:cNvSpPr txBox="1"/>
          <p:nvPr/>
        </p:nvSpPr>
        <p:spPr>
          <a:xfrm>
            <a:off x="7674136" y="4079627"/>
            <a:ext cx="24278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Quicksand" pitchFamily="2" charset="0"/>
              </a:rPr>
              <a:t>Conclusion C</a:t>
            </a: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1BE09A8C-B693-4187-976C-74F0A8920E60}"/>
              </a:ext>
            </a:extLst>
          </p:cNvPr>
          <p:cNvGrpSpPr/>
          <p:nvPr/>
        </p:nvGrpSpPr>
        <p:grpSpPr>
          <a:xfrm>
            <a:off x="7664679" y="2898200"/>
            <a:ext cx="1217417" cy="924881"/>
            <a:chOff x="568325" y="1362075"/>
            <a:chExt cx="1308100" cy="993775"/>
          </a:xfrm>
        </p:grpSpPr>
        <p:sp>
          <p:nvSpPr>
            <p:cNvPr id="247" name="Freeform 6">
              <a:extLst>
                <a:ext uri="{FF2B5EF4-FFF2-40B4-BE49-F238E27FC236}">
                  <a16:creationId xmlns:a16="http://schemas.microsoft.com/office/drawing/2014/main" id="{C2A64E7A-08AD-4F7C-4D19-4DF40F7D4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" y="1362075"/>
              <a:ext cx="1308100" cy="993775"/>
            </a:xfrm>
            <a:custGeom>
              <a:avLst/>
              <a:gdLst>
                <a:gd name="T0" fmla="*/ 400 w 824"/>
                <a:gd name="T1" fmla="*/ 182 h 626"/>
                <a:gd name="T2" fmla="*/ 410 w 824"/>
                <a:gd name="T3" fmla="*/ 42 h 626"/>
                <a:gd name="T4" fmla="*/ 434 w 824"/>
                <a:gd name="T5" fmla="*/ 174 h 626"/>
                <a:gd name="T6" fmla="*/ 486 w 824"/>
                <a:gd name="T7" fmla="*/ 80 h 626"/>
                <a:gd name="T8" fmla="*/ 466 w 824"/>
                <a:gd name="T9" fmla="*/ 180 h 626"/>
                <a:gd name="T10" fmla="*/ 636 w 824"/>
                <a:gd name="T11" fmla="*/ 62 h 626"/>
                <a:gd name="T12" fmla="*/ 504 w 824"/>
                <a:gd name="T13" fmla="*/ 218 h 626"/>
                <a:gd name="T14" fmla="*/ 626 w 824"/>
                <a:gd name="T15" fmla="*/ 198 h 626"/>
                <a:gd name="T16" fmla="*/ 524 w 824"/>
                <a:gd name="T17" fmla="*/ 254 h 626"/>
                <a:gd name="T18" fmla="*/ 824 w 824"/>
                <a:gd name="T19" fmla="*/ 280 h 626"/>
                <a:gd name="T20" fmla="*/ 516 w 824"/>
                <a:gd name="T21" fmla="*/ 316 h 626"/>
                <a:gd name="T22" fmla="*/ 606 w 824"/>
                <a:gd name="T23" fmla="*/ 388 h 626"/>
                <a:gd name="T24" fmla="*/ 492 w 824"/>
                <a:gd name="T25" fmla="*/ 358 h 626"/>
                <a:gd name="T26" fmla="*/ 634 w 824"/>
                <a:gd name="T27" fmla="*/ 626 h 626"/>
                <a:gd name="T28" fmla="*/ 458 w 824"/>
                <a:gd name="T29" fmla="*/ 370 h 626"/>
                <a:gd name="T30" fmla="*/ 444 w 824"/>
                <a:gd name="T31" fmla="*/ 424 h 626"/>
                <a:gd name="T32" fmla="*/ 426 w 824"/>
                <a:gd name="T33" fmla="*/ 380 h 626"/>
                <a:gd name="T34" fmla="*/ 404 w 824"/>
                <a:gd name="T35" fmla="*/ 438 h 626"/>
                <a:gd name="T36" fmla="*/ 404 w 824"/>
                <a:gd name="T37" fmla="*/ 392 h 626"/>
                <a:gd name="T38" fmla="*/ 350 w 824"/>
                <a:gd name="T39" fmla="*/ 458 h 626"/>
                <a:gd name="T40" fmla="*/ 374 w 824"/>
                <a:gd name="T41" fmla="*/ 368 h 626"/>
                <a:gd name="T42" fmla="*/ 128 w 824"/>
                <a:gd name="T43" fmla="*/ 584 h 626"/>
                <a:gd name="T44" fmla="*/ 336 w 824"/>
                <a:gd name="T45" fmla="*/ 338 h 626"/>
                <a:gd name="T46" fmla="*/ 248 w 824"/>
                <a:gd name="T47" fmla="*/ 350 h 626"/>
                <a:gd name="T48" fmla="*/ 332 w 824"/>
                <a:gd name="T49" fmla="*/ 304 h 626"/>
                <a:gd name="T50" fmla="*/ 0 w 824"/>
                <a:gd name="T51" fmla="*/ 260 h 626"/>
                <a:gd name="T52" fmla="*/ 324 w 824"/>
                <a:gd name="T53" fmla="*/ 250 h 626"/>
                <a:gd name="T54" fmla="*/ 244 w 824"/>
                <a:gd name="T55" fmla="*/ 196 h 626"/>
                <a:gd name="T56" fmla="*/ 336 w 824"/>
                <a:gd name="T57" fmla="*/ 218 h 626"/>
                <a:gd name="T58" fmla="*/ 224 w 824"/>
                <a:gd name="T59" fmla="*/ 0 h 626"/>
                <a:gd name="T60" fmla="*/ 400 w 824"/>
                <a:gd name="T61" fmla="*/ 182 h 626"/>
                <a:gd name="T62" fmla="*/ 400 w 824"/>
                <a:gd name="T63" fmla="*/ 182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24" h="626">
                  <a:moveTo>
                    <a:pt x="400" y="182"/>
                  </a:moveTo>
                  <a:lnTo>
                    <a:pt x="410" y="42"/>
                  </a:lnTo>
                  <a:lnTo>
                    <a:pt x="434" y="174"/>
                  </a:lnTo>
                  <a:lnTo>
                    <a:pt x="486" y="80"/>
                  </a:lnTo>
                  <a:lnTo>
                    <a:pt x="466" y="180"/>
                  </a:lnTo>
                  <a:lnTo>
                    <a:pt x="636" y="62"/>
                  </a:lnTo>
                  <a:lnTo>
                    <a:pt x="504" y="218"/>
                  </a:lnTo>
                  <a:lnTo>
                    <a:pt x="626" y="198"/>
                  </a:lnTo>
                  <a:lnTo>
                    <a:pt x="524" y="254"/>
                  </a:lnTo>
                  <a:lnTo>
                    <a:pt x="824" y="280"/>
                  </a:lnTo>
                  <a:lnTo>
                    <a:pt x="516" y="316"/>
                  </a:lnTo>
                  <a:lnTo>
                    <a:pt x="606" y="388"/>
                  </a:lnTo>
                  <a:lnTo>
                    <a:pt x="492" y="358"/>
                  </a:lnTo>
                  <a:lnTo>
                    <a:pt x="634" y="626"/>
                  </a:lnTo>
                  <a:lnTo>
                    <a:pt x="458" y="370"/>
                  </a:lnTo>
                  <a:lnTo>
                    <a:pt x="444" y="424"/>
                  </a:lnTo>
                  <a:lnTo>
                    <a:pt x="426" y="380"/>
                  </a:lnTo>
                  <a:lnTo>
                    <a:pt x="404" y="438"/>
                  </a:lnTo>
                  <a:lnTo>
                    <a:pt x="404" y="392"/>
                  </a:lnTo>
                  <a:lnTo>
                    <a:pt x="350" y="458"/>
                  </a:lnTo>
                  <a:lnTo>
                    <a:pt x="374" y="368"/>
                  </a:lnTo>
                  <a:lnTo>
                    <a:pt x="128" y="584"/>
                  </a:lnTo>
                  <a:lnTo>
                    <a:pt x="336" y="338"/>
                  </a:lnTo>
                  <a:lnTo>
                    <a:pt x="248" y="350"/>
                  </a:lnTo>
                  <a:lnTo>
                    <a:pt x="332" y="304"/>
                  </a:lnTo>
                  <a:lnTo>
                    <a:pt x="0" y="260"/>
                  </a:lnTo>
                  <a:lnTo>
                    <a:pt x="324" y="250"/>
                  </a:lnTo>
                  <a:lnTo>
                    <a:pt x="244" y="196"/>
                  </a:lnTo>
                  <a:lnTo>
                    <a:pt x="336" y="218"/>
                  </a:lnTo>
                  <a:lnTo>
                    <a:pt x="224" y="0"/>
                  </a:lnTo>
                  <a:lnTo>
                    <a:pt x="400" y="182"/>
                  </a:lnTo>
                  <a:lnTo>
                    <a:pt x="400" y="182"/>
                  </a:lnTo>
                  <a:close/>
                </a:path>
              </a:pathLst>
            </a:custGeom>
            <a:solidFill>
              <a:srgbClr val="F59A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248" name="Freeform 7">
              <a:extLst>
                <a:ext uri="{FF2B5EF4-FFF2-40B4-BE49-F238E27FC236}">
                  <a16:creationId xmlns:a16="http://schemas.microsoft.com/office/drawing/2014/main" id="{5A8E29DC-E2A3-7300-B34A-9CE254D05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7600" y="1670050"/>
              <a:ext cx="254000" cy="266700"/>
            </a:xfrm>
            <a:custGeom>
              <a:avLst/>
              <a:gdLst>
                <a:gd name="T0" fmla="*/ 64 w 160"/>
                <a:gd name="T1" fmla="*/ 2 h 168"/>
                <a:gd name="T2" fmla="*/ 64 w 160"/>
                <a:gd name="T3" fmla="*/ 2 h 168"/>
                <a:gd name="T4" fmla="*/ 80 w 160"/>
                <a:gd name="T5" fmla="*/ 0 h 168"/>
                <a:gd name="T6" fmla="*/ 96 w 160"/>
                <a:gd name="T7" fmla="*/ 2 h 168"/>
                <a:gd name="T8" fmla="*/ 110 w 160"/>
                <a:gd name="T9" fmla="*/ 6 h 168"/>
                <a:gd name="T10" fmla="*/ 124 w 160"/>
                <a:gd name="T11" fmla="*/ 14 h 168"/>
                <a:gd name="T12" fmla="*/ 136 w 160"/>
                <a:gd name="T13" fmla="*/ 24 h 168"/>
                <a:gd name="T14" fmla="*/ 146 w 160"/>
                <a:gd name="T15" fmla="*/ 36 h 168"/>
                <a:gd name="T16" fmla="*/ 154 w 160"/>
                <a:gd name="T17" fmla="*/ 50 h 168"/>
                <a:gd name="T18" fmla="*/ 158 w 160"/>
                <a:gd name="T19" fmla="*/ 68 h 168"/>
                <a:gd name="T20" fmla="*/ 158 w 160"/>
                <a:gd name="T21" fmla="*/ 68 h 168"/>
                <a:gd name="T22" fmla="*/ 160 w 160"/>
                <a:gd name="T23" fmla="*/ 84 h 168"/>
                <a:gd name="T24" fmla="*/ 158 w 160"/>
                <a:gd name="T25" fmla="*/ 100 h 168"/>
                <a:gd name="T26" fmla="*/ 154 w 160"/>
                <a:gd name="T27" fmla="*/ 116 h 168"/>
                <a:gd name="T28" fmla="*/ 146 w 160"/>
                <a:gd name="T29" fmla="*/ 130 h 168"/>
                <a:gd name="T30" fmla="*/ 138 w 160"/>
                <a:gd name="T31" fmla="*/ 142 h 168"/>
                <a:gd name="T32" fmla="*/ 126 w 160"/>
                <a:gd name="T33" fmla="*/ 152 h 168"/>
                <a:gd name="T34" fmla="*/ 112 w 160"/>
                <a:gd name="T35" fmla="*/ 160 h 168"/>
                <a:gd name="T36" fmla="*/ 96 w 160"/>
                <a:gd name="T37" fmla="*/ 166 h 168"/>
                <a:gd name="T38" fmla="*/ 96 w 160"/>
                <a:gd name="T39" fmla="*/ 166 h 168"/>
                <a:gd name="T40" fmla="*/ 80 w 160"/>
                <a:gd name="T41" fmla="*/ 168 h 168"/>
                <a:gd name="T42" fmla="*/ 64 w 160"/>
                <a:gd name="T43" fmla="*/ 166 h 168"/>
                <a:gd name="T44" fmla="*/ 50 w 160"/>
                <a:gd name="T45" fmla="*/ 162 h 168"/>
                <a:gd name="T46" fmla="*/ 36 w 160"/>
                <a:gd name="T47" fmla="*/ 154 h 168"/>
                <a:gd name="T48" fmla="*/ 24 w 160"/>
                <a:gd name="T49" fmla="*/ 144 h 168"/>
                <a:gd name="T50" fmla="*/ 14 w 160"/>
                <a:gd name="T51" fmla="*/ 132 h 168"/>
                <a:gd name="T52" fmla="*/ 8 w 160"/>
                <a:gd name="T53" fmla="*/ 116 h 168"/>
                <a:gd name="T54" fmla="*/ 2 w 160"/>
                <a:gd name="T55" fmla="*/ 100 h 168"/>
                <a:gd name="T56" fmla="*/ 2 w 160"/>
                <a:gd name="T57" fmla="*/ 100 h 168"/>
                <a:gd name="T58" fmla="*/ 0 w 160"/>
                <a:gd name="T59" fmla="*/ 84 h 168"/>
                <a:gd name="T60" fmla="*/ 2 w 160"/>
                <a:gd name="T61" fmla="*/ 68 h 168"/>
                <a:gd name="T62" fmla="*/ 6 w 160"/>
                <a:gd name="T63" fmla="*/ 52 h 168"/>
                <a:gd name="T64" fmla="*/ 14 w 160"/>
                <a:gd name="T65" fmla="*/ 38 h 168"/>
                <a:gd name="T66" fmla="*/ 24 w 160"/>
                <a:gd name="T67" fmla="*/ 26 h 168"/>
                <a:gd name="T68" fmla="*/ 36 w 160"/>
                <a:gd name="T69" fmla="*/ 16 h 168"/>
                <a:gd name="T70" fmla="*/ 50 w 160"/>
                <a:gd name="T71" fmla="*/ 8 h 168"/>
                <a:gd name="T72" fmla="*/ 64 w 160"/>
                <a:gd name="T73" fmla="*/ 2 h 168"/>
                <a:gd name="T74" fmla="*/ 64 w 160"/>
                <a:gd name="T75" fmla="*/ 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" h="168">
                  <a:moveTo>
                    <a:pt x="64" y="2"/>
                  </a:moveTo>
                  <a:lnTo>
                    <a:pt x="64" y="2"/>
                  </a:lnTo>
                  <a:lnTo>
                    <a:pt x="80" y="0"/>
                  </a:lnTo>
                  <a:lnTo>
                    <a:pt x="96" y="2"/>
                  </a:lnTo>
                  <a:lnTo>
                    <a:pt x="110" y="6"/>
                  </a:lnTo>
                  <a:lnTo>
                    <a:pt x="124" y="14"/>
                  </a:lnTo>
                  <a:lnTo>
                    <a:pt x="136" y="24"/>
                  </a:lnTo>
                  <a:lnTo>
                    <a:pt x="146" y="36"/>
                  </a:lnTo>
                  <a:lnTo>
                    <a:pt x="154" y="50"/>
                  </a:lnTo>
                  <a:lnTo>
                    <a:pt x="158" y="68"/>
                  </a:lnTo>
                  <a:lnTo>
                    <a:pt x="158" y="68"/>
                  </a:lnTo>
                  <a:lnTo>
                    <a:pt x="160" y="84"/>
                  </a:lnTo>
                  <a:lnTo>
                    <a:pt x="158" y="100"/>
                  </a:lnTo>
                  <a:lnTo>
                    <a:pt x="154" y="116"/>
                  </a:lnTo>
                  <a:lnTo>
                    <a:pt x="146" y="130"/>
                  </a:lnTo>
                  <a:lnTo>
                    <a:pt x="138" y="142"/>
                  </a:lnTo>
                  <a:lnTo>
                    <a:pt x="126" y="152"/>
                  </a:lnTo>
                  <a:lnTo>
                    <a:pt x="112" y="160"/>
                  </a:lnTo>
                  <a:lnTo>
                    <a:pt x="96" y="166"/>
                  </a:lnTo>
                  <a:lnTo>
                    <a:pt x="96" y="166"/>
                  </a:lnTo>
                  <a:lnTo>
                    <a:pt x="80" y="168"/>
                  </a:lnTo>
                  <a:lnTo>
                    <a:pt x="64" y="166"/>
                  </a:lnTo>
                  <a:lnTo>
                    <a:pt x="50" y="162"/>
                  </a:lnTo>
                  <a:lnTo>
                    <a:pt x="36" y="154"/>
                  </a:lnTo>
                  <a:lnTo>
                    <a:pt x="24" y="144"/>
                  </a:lnTo>
                  <a:lnTo>
                    <a:pt x="14" y="132"/>
                  </a:lnTo>
                  <a:lnTo>
                    <a:pt x="8" y="116"/>
                  </a:lnTo>
                  <a:lnTo>
                    <a:pt x="2" y="100"/>
                  </a:lnTo>
                  <a:lnTo>
                    <a:pt x="2" y="100"/>
                  </a:lnTo>
                  <a:lnTo>
                    <a:pt x="0" y="84"/>
                  </a:lnTo>
                  <a:lnTo>
                    <a:pt x="2" y="68"/>
                  </a:lnTo>
                  <a:lnTo>
                    <a:pt x="6" y="52"/>
                  </a:lnTo>
                  <a:lnTo>
                    <a:pt x="14" y="38"/>
                  </a:lnTo>
                  <a:lnTo>
                    <a:pt x="24" y="26"/>
                  </a:lnTo>
                  <a:lnTo>
                    <a:pt x="36" y="16"/>
                  </a:lnTo>
                  <a:lnTo>
                    <a:pt x="50" y="8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solidFill>
              <a:srgbClr val="C47B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249" name="Freeform 8">
              <a:extLst>
                <a:ext uri="{FF2B5EF4-FFF2-40B4-BE49-F238E27FC236}">
                  <a16:creationId xmlns:a16="http://schemas.microsoft.com/office/drawing/2014/main" id="{A2281123-8AAE-EA06-6D40-9282C1395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350" y="1701800"/>
              <a:ext cx="190500" cy="203200"/>
            </a:xfrm>
            <a:custGeom>
              <a:avLst/>
              <a:gdLst>
                <a:gd name="T0" fmla="*/ 48 w 120"/>
                <a:gd name="T1" fmla="*/ 2 h 128"/>
                <a:gd name="T2" fmla="*/ 48 w 120"/>
                <a:gd name="T3" fmla="*/ 2 h 128"/>
                <a:gd name="T4" fmla="*/ 60 w 120"/>
                <a:gd name="T5" fmla="*/ 0 h 128"/>
                <a:gd name="T6" fmla="*/ 72 w 120"/>
                <a:gd name="T7" fmla="*/ 2 h 128"/>
                <a:gd name="T8" fmla="*/ 84 w 120"/>
                <a:gd name="T9" fmla="*/ 6 h 128"/>
                <a:gd name="T10" fmla="*/ 94 w 120"/>
                <a:gd name="T11" fmla="*/ 12 h 128"/>
                <a:gd name="T12" fmla="*/ 102 w 120"/>
                <a:gd name="T13" fmla="*/ 18 h 128"/>
                <a:gd name="T14" fmla="*/ 110 w 120"/>
                <a:gd name="T15" fmla="*/ 28 h 128"/>
                <a:gd name="T16" fmla="*/ 116 w 120"/>
                <a:gd name="T17" fmla="*/ 40 h 128"/>
                <a:gd name="T18" fmla="*/ 120 w 120"/>
                <a:gd name="T19" fmla="*/ 52 h 128"/>
                <a:gd name="T20" fmla="*/ 120 w 120"/>
                <a:gd name="T21" fmla="*/ 52 h 128"/>
                <a:gd name="T22" fmla="*/ 120 w 120"/>
                <a:gd name="T23" fmla="*/ 64 h 128"/>
                <a:gd name="T24" fmla="*/ 120 w 120"/>
                <a:gd name="T25" fmla="*/ 76 h 128"/>
                <a:gd name="T26" fmla="*/ 116 w 120"/>
                <a:gd name="T27" fmla="*/ 88 h 128"/>
                <a:gd name="T28" fmla="*/ 110 w 120"/>
                <a:gd name="T29" fmla="*/ 100 h 128"/>
                <a:gd name="T30" fmla="*/ 104 w 120"/>
                <a:gd name="T31" fmla="*/ 108 h 128"/>
                <a:gd name="T32" fmla="*/ 94 w 120"/>
                <a:gd name="T33" fmla="*/ 116 h 128"/>
                <a:gd name="T34" fmla="*/ 84 w 120"/>
                <a:gd name="T35" fmla="*/ 122 h 128"/>
                <a:gd name="T36" fmla="*/ 72 w 120"/>
                <a:gd name="T37" fmla="*/ 126 h 128"/>
                <a:gd name="T38" fmla="*/ 72 w 120"/>
                <a:gd name="T39" fmla="*/ 126 h 128"/>
                <a:gd name="T40" fmla="*/ 60 w 120"/>
                <a:gd name="T41" fmla="*/ 128 h 128"/>
                <a:gd name="T42" fmla="*/ 48 w 120"/>
                <a:gd name="T43" fmla="*/ 126 h 128"/>
                <a:gd name="T44" fmla="*/ 38 w 120"/>
                <a:gd name="T45" fmla="*/ 124 h 128"/>
                <a:gd name="T46" fmla="*/ 26 w 120"/>
                <a:gd name="T47" fmla="*/ 118 h 128"/>
                <a:gd name="T48" fmla="*/ 18 w 120"/>
                <a:gd name="T49" fmla="*/ 110 h 128"/>
                <a:gd name="T50" fmla="*/ 10 w 120"/>
                <a:gd name="T51" fmla="*/ 100 h 128"/>
                <a:gd name="T52" fmla="*/ 4 w 120"/>
                <a:gd name="T53" fmla="*/ 90 h 128"/>
                <a:gd name="T54" fmla="*/ 0 w 120"/>
                <a:gd name="T55" fmla="*/ 78 h 128"/>
                <a:gd name="T56" fmla="*/ 0 w 120"/>
                <a:gd name="T57" fmla="*/ 78 h 128"/>
                <a:gd name="T58" fmla="*/ 0 w 120"/>
                <a:gd name="T59" fmla="*/ 64 h 128"/>
                <a:gd name="T60" fmla="*/ 0 w 120"/>
                <a:gd name="T61" fmla="*/ 52 h 128"/>
                <a:gd name="T62" fmla="*/ 4 w 120"/>
                <a:gd name="T63" fmla="*/ 40 h 128"/>
                <a:gd name="T64" fmla="*/ 10 w 120"/>
                <a:gd name="T65" fmla="*/ 30 h 128"/>
                <a:gd name="T66" fmla="*/ 16 w 120"/>
                <a:gd name="T67" fmla="*/ 20 h 128"/>
                <a:gd name="T68" fmla="*/ 26 w 120"/>
                <a:gd name="T69" fmla="*/ 12 h 128"/>
                <a:gd name="T70" fmla="*/ 36 w 120"/>
                <a:gd name="T71" fmla="*/ 6 h 128"/>
                <a:gd name="T72" fmla="*/ 48 w 120"/>
                <a:gd name="T73" fmla="*/ 2 h 128"/>
                <a:gd name="T74" fmla="*/ 48 w 120"/>
                <a:gd name="T75" fmla="*/ 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" h="128">
                  <a:moveTo>
                    <a:pt x="48" y="2"/>
                  </a:moveTo>
                  <a:lnTo>
                    <a:pt x="48" y="2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4" y="6"/>
                  </a:lnTo>
                  <a:lnTo>
                    <a:pt x="94" y="12"/>
                  </a:lnTo>
                  <a:lnTo>
                    <a:pt x="102" y="18"/>
                  </a:lnTo>
                  <a:lnTo>
                    <a:pt x="110" y="28"/>
                  </a:lnTo>
                  <a:lnTo>
                    <a:pt x="116" y="40"/>
                  </a:lnTo>
                  <a:lnTo>
                    <a:pt x="120" y="52"/>
                  </a:lnTo>
                  <a:lnTo>
                    <a:pt x="120" y="52"/>
                  </a:lnTo>
                  <a:lnTo>
                    <a:pt x="120" y="64"/>
                  </a:lnTo>
                  <a:lnTo>
                    <a:pt x="120" y="76"/>
                  </a:lnTo>
                  <a:lnTo>
                    <a:pt x="116" y="88"/>
                  </a:lnTo>
                  <a:lnTo>
                    <a:pt x="110" y="100"/>
                  </a:lnTo>
                  <a:lnTo>
                    <a:pt x="104" y="108"/>
                  </a:lnTo>
                  <a:lnTo>
                    <a:pt x="94" y="116"/>
                  </a:lnTo>
                  <a:lnTo>
                    <a:pt x="84" y="122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0" y="128"/>
                  </a:lnTo>
                  <a:lnTo>
                    <a:pt x="48" y="126"/>
                  </a:lnTo>
                  <a:lnTo>
                    <a:pt x="38" y="124"/>
                  </a:lnTo>
                  <a:lnTo>
                    <a:pt x="26" y="118"/>
                  </a:lnTo>
                  <a:lnTo>
                    <a:pt x="18" y="110"/>
                  </a:lnTo>
                  <a:lnTo>
                    <a:pt x="10" y="100"/>
                  </a:lnTo>
                  <a:lnTo>
                    <a:pt x="4" y="90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64"/>
                  </a:lnTo>
                  <a:lnTo>
                    <a:pt x="0" y="52"/>
                  </a:lnTo>
                  <a:lnTo>
                    <a:pt x="4" y="40"/>
                  </a:lnTo>
                  <a:lnTo>
                    <a:pt x="10" y="30"/>
                  </a:lnTo>
                  <a:lnTo>
                    <a:pt x="16" y="20"/>
                  </a:lnTo>
                  <a:lnTo>
                    <a:pt x="26" y="12"/>
                  </a:lnTo>
                  <a:lnTo>
                    <a:pt x="36" y="6"/>
                  </a:lnTo>
                  <a:lnTo>
                    <a:pt x="48" y="2"/>
                  </a:lnTo>
                  <a:lnTo>
                    <a:pt x="48" y="2"/>
                  </a:lnTo>
                  <a:close/>
                </a:path>
              </a:pathLst>
            </a:custGeom>
            <a:solidFill>
              <a:srgbClr val="FABE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6114651B-5B1E-78AC-B4D7-5610D829331F}"/>
              </a:ext>
            </a:extLst>
          </p:cNvPr>
          <p:cNvGrpSpPr/>
          <p:nvPr/>
        </p:nvGrpSpPr>
        <p:grpSpPr>
          <a:xfrm>
            <a:off x="8212097" y="3214374"/>
            <a:ext cx="947763" cy="453542"/>
            <a:chOff x="2038350" y="1787525"/>
            <a:chExt cx="1479552" cy="708025"/>
          </a:xfrm>
        </p:grpSpPr>
        <p:sp>
          <p:nvSpPr>
            <p:cNvPr id="243" name="Freeform 9">
              <a:extLst>
                <a:ext uri="{FF2B5EF4-FFF2-40B4-BE49-F238E27FC236}">
                  <a16:creationId xmlns:a16="http://schemas.microsoft.com/office/drawing/2014/main" id="{C600EBD3-E6B8-F332-1AEB-E1B2C3872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350" y="1787525"/>
              <a:ext cx="1479550" cy="708025"/>
            </a:xfrm>
            <a:custGeom>
              <a:avLst/>
              <a:gdLst>
                <a:gd name="T0" fmla="*/ 548 w 932"/>
                <a:gd name="T1" fmla="*/ 4 h 446"/>
                <a:gd name="T2" fmla="*/ 614 w 932"/>
                <a:gd name="T3" fmla="*/ 20 h 446"/>
                <a:gd name="T4" fmla="*/ 674 w 932"/>
                <a:gd name="T5" fmla="*/ 46 h 446"/>
                <a:gd name="T6" fmla="*/ 714 w 932"/>
                <a:gd name="T7" fmla="*/ 50 h 446"/>
                <a:gd name="T8" fmla="*/ 790 w 932"/>
                <a:gd name="T9" fmla="*/ 42 h 446"/>
                <a:gd name="T10" fmla="*/ 848 w 932"/>
                <a:gd name="T11" fmla="*/ 58 h 446"/>
                <a:gd name="T12" fmla="*/ 904 w 932"/>
                <a:gd name="T13" fmla="*/ 96 h 446"/>
                <a:gd name="T14" fmla="*/ 924 w 932"/>
                <a:gd name="T15" fmla="*/ 126 h 446"/>
                <a:gd name="T16" fmla="*/ 932 w 932"/>
                <a:gd name="T17" fmla="*/ 160 h 446"/>
                <a:gd name="T18" fmla="*/ 930 w 932"/>
                <a:gd name="T19" fmla="*/ 182 h 446"/>
                <a:gd name="T20" fmla="*/ 906 w 932"/>
                <a:gd name="T21" fmla="*/ 226 h 446"/>
                <a:gd name="T22" fmla="*/ 848 w 932"/>
                <a:gd name="T23" fmla="*/ 262 h 446"/>
                <a:gd name="T24" fmla="*/ 798 w 932"/>
                <a:gd name="T25" fmla="*/ 272 h 446"/>
                <a:gd name="T26" fmla="*/ 772 w 932"/>
                <a:gd name="T27" fmla="*/ 330 h 446"/>
                <a:gd name="T28" fmla="*/ 728 w 932"/>
                <a:gd name="T29" fmla="*/ 380 h 446"/>
                <a:gd name="T30" fmla="*/ 666 w 932"/>
                <a:gd name="T31" fmla="*/ 416 h 446"/>
                <a:gd name="T32" fmla="*/ 592 w 932"/>
                <a:gd name="T33" fmla="*/ 438 h 446"/>
                <a:gd name="T34" fmla="*/ 510 w 932"/>
                <a:gd name="T35" fmla="*/ 446 h 446"/>
                <a:gd name="T36" fmla="*/ 456 w 932"/>
                <a:gd name="T37" fmla="*/ 440 h 446"/>
                <a:gd name="T38" fmla="*/ 388 w 932"/>
                <a:gd name="T39" fmla="*/ 424 h 446"/>
                <a:gd name="T40" fmla="*/ 328 w 932"/>
                <a:gd name="T41" fmla="*/ 396 h 446"/>
                <a:gd name="T42" fmla="*/ 294 w 932"/>
                <a:gd name="T43" fmla="*/ 390 h 446"/>
                <a:gd name="T44" fmla="*/ 246 w 932"/>
                <a:gd name="T45" fmla="*/ 396 h 446"/>
                <a:gd name="T46" fmla="*/ 192 w 932"/>
                <a:gd name="T47" fmla="*/ 386 h 446"/>
                <a:gd name="T48" fmla="*/ 152 w 932"/>
                <a:gd name="T49" fmla="*/ 368 h 446"/>
                <a:gd name="T50" fmla="*/ 102 w 932"/>
                <a:gd name="T51" fmla="*/ 326 h 446"/>
                <a:gd name="T52" fmla="*/ 78 w 932"/>
                <a:gd name="T53" fmla="*/ 324 h 446"/>
                <a:gd name="T54" fmla="*/ 52 w 932"/>
                <a:gd name="T55" fmla="*/ 318 h 446"/>
                <a:gd name="T56" fmla="*/ 16 w 932"/>
                <a:gd name="T57" fmla="*/ 290 h 446"/>
                <a:gd name="T58" fmla="*/ 0 w 932"/>
                <a:gd name="T59" fmla="*/ 256 h 446"/>
                <a:gd name="T60" fmla="*/ 2 w 932"/>
                <a:gd name="T61" fmla="*/ 232 h 446"/>
                <a:gd name="T62" fmla="*/ 24 w 932"/>
                <a:gd name="T63" fmla="*/ 210 h 446"/>
                <a:gd name="T64" fmla="*/ 58 w 932"/>
                <a:gd name="T65" fmla="*/ 202 h 446"/>
                <a:gd name="T66" fmla="*/ 84 w 932"/>
                <a:gd name="T67" fmla="*/ 204 h 446"/>
                <a:gd name="T68" fmla="*/ 120 w 932"/>
                <a:gd name="T69" fmla="*/ 170 h 446"/>
                <a:gd name="T70" fmla="*/ 172 w 932"/>
                <a:gd name="T71" fmla="*/ 154 h 446"/>
                <a:gd name="T72" fmla="*/ 212 w 932"/>
                <a:gd name="T73" fmla="*/ 156 h 446"/>
                <a:gd name="T74" fmla="*/ 242 w 932"/>
                <a:gd name="T75" fmla="*/ 102 h 446"/>
                <a:gd name="T76" fmla="*/ 288 w 932"/>
                <a:gd name="T77" fmla="*/ 58 h 446"/>
                <a:gd name="T78" fmla="*/ 348 w 932"/>
                <a:gd name="T79" fmla="*/ 24 h 446"/>
                <a:gd name="T80" fmla="*/ 418 w 932"/>
                <a:gd name="T81" fmla="*/ 4 h 446"/>
                <a:gd name="T82" fmla="*/ 498 w 932"/>
                <a:gd name="T83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32" h="446">
                  <a:moveTo>
                    <a:pt x="524" y="0"/>
                  </a:moveTo>
                  <a:lnTo>
                    <a:pt x="524" y="0"/>
                  </a:lnTo>
                  <a:lnTo>
                    <a:pt x="548" y="4"/>
                  </a:lnTo>
                  <a:lnTo>
                    <a:pt x="572" y="8"/>
                  </a:lnTo>
                  <a:lnTo>
                    <a:pt x="594" y="14"/>
                  </a:lnTo>
                  <a:lnTo>
                    <a:pt x="614" y="20"/>
                  </a:lnTo>
                  <a:lnTo>
                    <a:pt x="636" y="28"/>
                  </a:lnTo>
                  <a:lnTo>
                    <a:pt x="656" y="38"/>
                  </a:lnTo>
                  <a:lnTo>
                    <a:pt x="674" y="46"/>
                  </a:lnTo>
                  <a:lnTo>
                    <a:pt x="692" y="58"/>
                  </a:lnTo>
                  <a:lnTo>
                    <a:pt x="692" y="58"/>
                  </a:lnTo>
                  <a:lnTo>
                    <a:pt x="714" y="50"/>
                  </a:lnTo>
                  <a:lnTo>
                    <a:pt x="738" y="44"/>
                  </a:lnTo>
                  <a:lnTo>
                    <a:pt x="762" y="42"/>
                  </a:lnTo>
                  <a:lnTo>
                    <a:pt x="790" y="42"/>
                  </a:lnTo>
                  <a:lnTo>
                    <a:pt x="790" y="42"/>
                  </a:lnTo>
                  <a:lnTo>
                    <a:pt x="820" y="48"/>
                  </a:lnTo>
                  <a:lnTo>
                    <a:pt x="848" y="58"/>
                  </a:lnTo>
                  <a:lnTo>
                    <a:pt x="874" y="70"/>
                  </a:lnTo>
                  <a:lnTo>
                    <a:pt x="896" y="86"/>
                  </a:lnTo>
                  <a:lnTo>
                    <a:pt x="904" y="96"/>
                  </a:lnTo>
                  <a:lnTo>
                    <a:pt x="912" y="106"/>
                  </a:lnTo>
                  <a:lnTo>
                    <a:pt x="920" y="116"/>
                  </a:lnTo>
                  <a:lnTo>
                    <a:pt x="924" y="126"/>
                  </a:lnTo>
                  <a:lnTo>
                    <a:pt x="928" y="138"/>
                  </a:lnTo>
                  <a:lnTo>
                    <a:pt x="932" y="148"/>
                  </a:lnTo>
                  <a:lnTo>
                    <a:pt x="932" y="160"/>
                  </a:lnTo>
                  <a:lnTo>
                    <a:pt x="932" y="172"/>
                  </a:lnTo>
                  <a:lnTo>
                    <a:pt x="932" y="172"/>
                  </a:lnTo>
                  <a:lnTo>
                    <a:pt x="930" y="182"/>
                  </a:lnTo>
                  <a:lnTo>
                    <a:pt x="928" y="192"/>
                  </a:lnTo>
                  <a:lnTo>
                    <a:pt x="918" y="210"/>
                  </a:lnTo>
                  <a:lnTo>
                    <a:pt x="906" y="226"/>
                  </a:lnTo>
                  <a:lnTo>
                    <a:pt x="890" y="242"/>
                  </a:lnTo>
                  <a:lnTo>
                    <a:pt x="870" y="254"/>
                  </a:lnTo>
                  <a:lnTo>
                    <a:pt x="848" y="262"/>
                  </a:lnTo>
                  <a:lnTo>
                    <a:pt x="824" y="268"/>
                  </a:lnTo>
                  <a:lnTo>
                    <a:pt x="798" y="272"/>
                  </a:lnTo>
                  <a:lnTo>
                    <a:pt x="798" y="272"/>
                  </a:lnTo>
                  <a:lnTo>
                    <a:pt x="792" y="292"/>
                  </a:lnTo>
                  <a:lnTo>
                    <a:pt x="784" y="312"/>
                  </a:lnTo>
                  <a:lnTo>
                    <a:pt x="772" y="330"/>
                  </a:lnTo>
                  <a:lnTo>
                    <a:pt x="760" y="348"/>
                  </a:lnTo>
                  <a:lnTo>
                    <a:pt x="744" y="364"/>
                  </a:lnTo>
                  <a:lnTo>
                    <a:pt x="728" y="380"/>
                  </a:lnTo>
                  <a:lnTo>
                    <a:pt x="708" y="394"/>
                  </a:lnTo>
                  <a:lnTo>
                    <a:pt x="688" y="406"/>
                  </a:lnTo>
                  <a:lnTo>
                    <a:pt x="666" y="416"/>
                  </a:lnTo>
                  <a:lnTo>
                    <a:pt x="642" y="426"/>
                  </a:lnTo>
                  <a:lnTo>
                    <a:pt x="618" y="434"/>
                  </a:lnTo>
                  <a:lnTo>
                    <a:pt x="592" y="438"/>
                  </a:lnTo>
                  <a:lnTo>
                    <a:pt x="566" y="444"/>
                  </a:lnTo>
                  <a:lnTo>
                    <a:pt x="538" y="446"/>
                  </a:lnTo>
                  <a:lnTo>
                    <a:pt x="510" y="446"/>
                  </a:lnTo>
                  <a:lnTo>
                    <a:pt x="480" y="444"/>
                  </a:lnTo>
                  <a:lnTo>
                    <a:pt x="480" y="444"/>
                  </a:lnTo>
                  <a:lnTo>
                    <a:pt x="456" y="440"/>
                  </a:lnTo>
                  <a:lnTo>
                    <a:pt x="432" y="436"/>
                  </a:lnTo>
                  <a:lnTo>
                    <a:pt x="410" y="430"/>
                  </a:lnTo>
                  <a:lnTo>
                    <a:pt x="388" y="424"/>
                  </a:lnTo>
                  <a:lnTo>
                    <a:pt x="366" y="414"/>
                  </a:lnTo>
                  <a:lnTo>
                    <a:pt x="346" y="406"/>
                  </a:lnTo>
                  <a:lnTo>
                    <a:pt x="328" y="396"/>
                  </a:lnTo>
                  <a:lnTo>
                    <a:pt x="310" y="384"/>
                  </a:lnTo>
                  <a:lnTo>
                    <a:pt x="310" y="384"/>
                  </a:lnTo>
                  <a:lnTo>
                    <a:pt x="294" y="390"/>
                  </a:lnTo>
                  <a:lnTo>
                    <a:pt x="280" y="392"/>
                  </a:lnTo>
                  <a:lnTo>
                    <a:pt x="262" y="394"/>
                  </a:lnTo>
                  <a:lnTo>
                    <a:pt x="246" y="396"/>
                  </a:lnTo>
                  <a:lnTo>
                    <a:pt x="228" y="394"/>
                  </a:lnTo>
                  <a:lnTo>
                    <a:pt x="210" y="390"/>
                  </a:lnTo>
                  <a:lnTo>
                    <a:pt x="192" y="386"/>
                  </a:lnTo>
                  <a:lnTo>
                    <a:pt x="174" y="378"/>
                  </a:lnTo>
                  <a:lnTo>
                    <a:pt x="174" y="378"/>
                  </a:lnTo>
                  <a:lnTo>
                    <a:pt x="152" y="368"/>
                  </a:lnTo>
                  <a:lnTo>
                    <a:pt x="134" y="356"/>
                  </a:lnTo>
                  <a:lnTo>
                    <a:pt x="116" y="340"/>
                  </a:lnTo>
                  <a:lnTo>
                    <a:pt x="102" y="326"/>
                  </a:lnTo>
                  <a:lnTo>
                    <a:pt x="102" y="326"/>
                  </a:lnTo>
                  <a:lnTo>
                    <a:pt x="90" y="326"/>
                  </a:lnTo>
                  <a:lnTo>
                    <a:pt x="78" y="324"/>
                  </a:lnTo>
                  <a:lnTo>
                    <a:pt x="64" y="322"/>
                  </a:lnTo>
                  <a:lnTo>
                    <a:pt x="52" y="318"/>
                  </a:lnTo>
                  <a:lnTo>
                    <a:pt x="52" y="318"/>
                  </a:lnTo>
                  <a:lnTo>
                    <a:pt x="38" y="310"/>
                  </a:lnTo>
                  <a:lnTo>
                    <a:pt x="26" y="300"/>
                  </a:lnTo>
                  <a:lnTo>
                    <a:pt x="16" y="290"/>
                  </a:lnTo>
                  <a:lnTo>
                    <a:pt x="8" y="280"/>
                  </a:lnTo>
                  <a:lnTo>
                    <a:pt x="2" y="268"/>
                  </a:lnTo>
                  <a:lnTo>
                    <a:pt x="0" y="256"/>
                  </a:lnTo>
                  <a:lnTo>
                    <a:pt x="0" y="244"/>
                  </a:lnTo>
                  <a:lnTo>
                    <a:pt x="2" y="232"/>
                  </a:lnTo>
                  <a:lnTo>
                    <a:pt x="2" y="232"/>
                  </a:lnTo>
                  <a:lnTo>
                    <a:pt x="8" y="224"/>
                  </a:lnTo>
                  <a:lnTo>
                    <a:pt x="16" y="216"/>
                  </a:lnTo>
                  <a:lnTo>
                    <a:pt x="24" y="210"/>
                  </a:lnTo>
                  <a:lnTo>
                    <a:pt x="34" y="206"/>
                  </a:lnTo>
                  <a:lnTo>
                    <a:pt x="46" y="202"/>
                  </a:lnTo>
                  <a:lnTo>
                    <a:pt x="58" y="202"/>
                  </a:lnTo>
                  <a:lnTo>
                    <a:pt x="70" y="202"/>
                  </a:lnTo>
                  <a:lnTo>
                    <a:pt x="84" y="204"/>
                  </a:lnTo>
                  <a:lnTo>
                    <a:pt x="84" y="204"/>
                  </a:lnTo>
                  <a:lnTo>
                    <a:pt x="94" y="192"/>
                  </a:lnTo>
                  <a:lnTo>
                    <a:pt x="106" y="180"/>
                  </a:lnTo>
                  <a:lnTo>
                    <a:pt x="120" y="170"/>
                  </a:lnTo>
                  <a:lnTo>
                    <a:pt x="136" y="162"/>
                  </a:lnTo>
                  <a:lnTo>
                    <a:pt x="154" y="158"/>
                  </a:lnTo>
                  <a:lnTo>
                    <a:pt x="172" y="154"/>
                  </a:lnTo>
                  <a:lnTo>
                    <a:pt x="192" y="154"/>
                  </a:lnTo>
                  <a:lnTo>
                    <a:pt x="212" y="156"/>
                  </a:lnTo>
                  <a:lnTo>
                    <a:pt x="212" y="156"/>
                  </a:lnTo>
                  <a:lnTo>
                    <a:pt x="220" y="136"/>
                  </a:lnTo>
                  <a:lnTo>
                    <a:pt x="230" y="118"/>
                  </a:lnTo>
                  <a:lnTo>
                    <a:pt x="242" y="102"/>
                  </a:lnTo>
                  <a:lnTo>
                    <a:pt x="254" y="86"/>
                  </a:lnTo>
                  <a:lnTo>
                    <a:pt x="270" y="72"/>
                  </a:lnTo>
                  <a:lnTo>
                    <a:pt x="288" y="58"/>
                  </a:lnTo>
                  <a:lnTo>
                    <a:pt x="306" y="46"/>
                  </a:lnTo>
                  <a:lnTo>
                    <a:pt x="326" y="34"/>
                  </a:lnTo>
                  <a:lnTo>
                    <a:pt x="348" y="24"/>
                  </a:lnTo>
                  <a:lnTo>
                    <a:pt x="370" y="16"/>
                  </a:lnTo>
                  <a:lnTo>
                    <a:pt x="394" y="10"/>
                  </a:lnTo>
                  <a:lnTo>
                    <a:pt x="418" y="4"/>
                  </a:lnTo>
                  <a:lnTo>
                    <a:pt x="444" y="0"/>
                  </a:lnTo>
                  <a:lnTo>
                    <a:pt x="470" y="0"/>
                  </a:lnTo>
                  <a:lnTo>
                    <a:pt x="498" y="0"/>
                  </a:lnTo>
                  <a:lnTo>
                    <a:pt x="524" y="0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244" name="Freeform 10">
              <a:extLst>
                <a:ext uri="{FF2B5EF4-FFF2-40B4-BE49-F238E27FC236}">
                  <a16:creationId xmlns:a16="http://schemas.microsoft.com/office/drawing/2014/main" id="{A4ECA1C3-341A-7BBC-4BAA-6D5E5E3A2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50" y="1806575"/>
              <a:ext cx="1200150" cy="533400"/>
            </a:xfrm>
            <a:custGeom>
              <a:avLst/>
              <a:gdLst>
                <a:gd name="T0" fmla="*/ 212 w 756"/>
                <a:gd name="T1" fmla="*/ 32 h 336"/>
                <a:gd name="T2" fmla="*/ 244 w 756"/>
                <a:gd name="T3" fmla="*/ 16 h 336"/>
                <a:gd name="T4" fmla="*/ 308 w 756"/>
                <a:gd name="T5" fmla="*/ 2 h 336"/>
                <a:gd name="T6" fmla="*/ 396 w 756"/>
                <a:gd name="T7" fmla="*/ 2 h 336"/>
                <a:gd name="T8" fmla="*/ 430 w 756"/>
                <a:gd name="T9" fmla="*/ 6 h 336"/>
                <a:gd name="T10" fmla="*/ 482 w 756"/>
                <a:gd name="T11" fmla="*/ 20 h 336"/>
                <a:gd name="T12" fmla="*/ 516 w 756"/>
                <a:gd name="T13" fmla="*/ 36 h 336"/>
                <a:gd name="T14" fmla="*/ 536 w 756"/>
                <a:gd name="T15" fmla="*/ 52 h 336"/>
                <a:gd name="T16" fmla="*/ 552 w 756"/>
                <a:gd name="T17" fmla="*/ 74 h 336"/>
                <a:gd name="T18" fmla="*/ 558 w 756"/>
                <a:gd name="T19" fmla="*/ 84 h 336"/>
                <a:gd name="T20" fmla="*/ 570 w 756"/>
                <a:gd name="T21" fmla="*/ 86 h 336"/>
                <a:gd name="T22" fmla="*/ 592 w 756"/>
                <a:gd name="T23" fmla="*/ 78 h 336"/>
                <a:gd name="T24" fmla="*/ 620 w 756"/>
                <a:gd name="T25" fmla="*/ 68 h 336"/>
                <a:gd name="T26" fmla="*/ 676 w 756"/>
                <a:gd name="T27" fmla="*/ 54 h 336"/>
                <a:gd name="T28" fmla="*/ 702 w 756"/>
                <a:gd name="T29" fmla="*/ 54 h 336"/>
                <a:gd name="T30" fmla="*/ 724 w 756"/>
                <a:gd name="T31" fmla="*/ 60 h 336"/>
                <a:gd name="T32" fmla="*/ 740 w 756"/>
                <a:gd name="T33" fmla="*/ 70 h 336"/>
                <a:gd name="T34" fmla="*/ 752 w 756"/>
                <a:gd name="T35" fmla="*/ 90 h 336"/>
                <a:gd name="T36" fmla="*/ 756 w 756"/>
                <a:gd name="T37" fmla="*/ 116 h 336"/>
                <a:gd name="T38" fmla="*/ 756 w 756"/>
                <a:gd name="T39" fmla="*/ 128 h 336"/>
                <a:gd name="T40" fmla="*/ 750 w 756"/>
                <a:gd name="T41" fmla="*/ 142 h 336"/>
                <a:gd name="T42" fmla="*/ 740 w 756"/>
                <a:gd name="T43" fmla="*/ 144 h 336"/>
                <a:gd name="T44" fmla="*/ 716 w 756"/>
                <a:gd name="T45" fmla="*/ 140 h 336"/>
                <a:gd name="T46" fmla="*/ 696 w 756"/>
                <a:gd name="T47" fmla="*/ 138 h 336"/>
                <a:gd name="T48" fmla="*/ 676 w 756"/>
                <a:gd name="T49" fmla="*/ 146 h 336"/>
                <a:gd name="T50" fmla="*/ 656 w 756"/>
                <a:gd name="T51" fmla="*/ 166 h 336"/>
                <a:gd name="T52" fmla="*/ 634 w 756"/>
                <a:gd name="T53" fmla="*/ 206 h 336"/>
                <a:gd name="T54" fmla="*/ 624 w 756"/>
                <a:gd name="T55" fmla="*/ 232 h 336"/>
                <a:gd name="T56" fmla="*/ 594 w 756"/>
                <a:gd name="T57" fmla="*/ 272 h 336"/>
                <a:gd name="T58" fmla="*/ 558 w 756"/>
                <a:gd name="T59" fmla="*/ 304 h 336"/>
                <a:gd name="T60" fmla="*/ 518 w 756"/>
                <a:gd name="T61" fmla="*/ 324 h 336"/>
                <a:gd name="T62" fmla="*/ 476 w 756"/>
                <a:gd name="T63" fmla="*/ 334 h 336"/>
                <a:gd name="T64" fmla="*/ 432 w 756"/>
                <a:gd name="T65" fmla="*/ 336 h 336"/>
                <a:gd name="T66" fmla="*/ 394 w 756"/>
                <a:gd name="T67" fmla="*/ 330 h 336"/>
                <a:gd name="T68" fmla="*/ 358 w 756"/>
                <a:gd name="T69" fmla="*/ 314 h 336"/>
                <a:gd name="T70" fmla="*/ 344 w 756"/>
                <a:gd name="T71" fmla="*/ 302 h 336"/>
                <a:gd name="T72" fmla="*/ 296 w 756"/>
                <a:gd name="T73" fmla="*/ 270 h 336"/>
                <a:gd name="T74" fmla="*/ 258 w 756"/>
                <a:gd name="T75" fmla="*/ 260 h 336"/>
                <a:gd name="T76" fmla="*/ 226 w 756"/>
                <a:gd name="T77" fmla="*/ 268 h 336"/>
                <a:gd name="T78" fmla="*/ 194 w 756"/>
                <a:gd name="T79" fmla="*/ 288 h 336"/>
                <a:gd name="T80" fmla="*/ 176 w 756"/>
                <a:gd name="T81" fmla="*/ 300 h 336"/>
                <a:gd name="T82" fmla="*/ 140 w 756"/>
                <a:gd name="T83" fmla="*/ 308 h 336"/>
                <a:gd name="T84" fmla="*/ 106 w 756"/>
                <a:gd name="T85" fmla="*/ 300 h 336"/>
                <a:gd name="T86" fmla="*/ 80 w 756"/>
                <a:gd name="T87" fmla="*/ 282 h 336"/>
                <a:gd name="T88" fmla="*/ 72 w 756"/>
                <a:gd name="T89" fmla="*/ 268 h 336"/>
                <a:gd name="T90" fmla="*/ 64 w 756"/>
                <a:gd name="T91" fmla="*/ 258 h 336"/>
                <a:gd name="T92" fmla="*/ 38 w 756"/>
                <a:gd name="T93" fmla="*/ 246 h 336"/>
                <a:gd name="T94" fmla="*/ 12 w 756"/>
                <a:gd name="T95" fmla="*/ 240 h 336"/>
                <a:gd name="T96" fmla="*/ 2 w 756"/>
                <a:gd name="T97" fmla="*/ 232 h 336"/>
                <a:gd name="T98" fmla="*/ 0 w 756"/>
                <a:gd name="T99" fmla="*/ 224 h 336"/>
                <a:gd name="T100" fmla="*/ 2 w 756"/>
                <a:gd name="T101" fmla="*/ 208 h 336"/>
                <a:gd name="T102" fmla="*/ 6 w 756"/>
                <a:gd name="T103" fmla="*/ 198 h 336"/>
                <a:gd name="T104" fmla="*/ 18 w 756"/>
                <a:gd name="T105" fmla="*/ 184 h 336"/>
                <a:gd name="T106" fmla="*/ 38 w 756"/>
                <a:gd name="T107" fmla="*/ 172 h 336"/>
                <a:gd name="T108" fmla="*/ 66 w 756"/>
                <a:gd name="T109" fmla="*/ 164 h 336"/>
                <a:gd name="T110" fmla="*/ 88 w 756"/>
                <a:gd name="T111" fmla="*/ 162 h 336"/>
                <a:gd name="T112" fmla="*/ 92 w 756"/>
                <a:gd name="T113" fmla="*/ 162 h 336"/>
                <a:gd name="T114" fmla="*/ 116 w 756"/>
                <a:gd name="T115" fmla="*/ 154 h 336"/>
                <a:gd name="T116" fmla="*/ 136 w 756"/>
                <a:gd name="T117" fmla="*/ 136 h 336"/>
                <a:gd name="T118" fmla="*/ 146 w 756"/>
                <a:gd name="T119" fmla="*/ 122 h 336"/>
                <a:gd name="T120" fmla="*/ 168 w 756"/>
                <a:gd name="T121" fmla="*/ 78 h 336"/>
                <a:gd name="T122" fmla="*/ 186 w 756"/>
                <a:gd name="T123" fmla="*/ 54 h 336"/>
                <a:gd name="T124" fmla="*/ 212 w 756"/>
                <a:gd name="T125" fmla="*/ 3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56" h="336">
                  <a:moveTo>
                    <a:pt x="212" y="32"/>
                  </a:moveTo>
                  <a:lnTo>
                    <a:pt x="212" y="32"/>
                  </a:lnTo>
                  <a:lnTo>
                    <a:pt x="244" y="16"/>
                  </a:lnTo>
                  <a:lnTo>
                    <a:pt x="244" y="16"/>
                  </a:lnTo>
                  <a:lnTo>
                    <a:pt x="274" y="8"/>
                  </a:lnTo>
                  <a:lnTo>
                    <a:pt x="308" y="2"/>
                  </a:lnTo>
                  <a:lnTo>
                    <a:pt x="348" y="0"/>
                  </a:lnTo>
                  <a:lnTo>
                    <a:pt x="396" y="2"/>
                  </a:lnTo>
                  <a:lnTo>
                    <a:pt x="396" y="2"/>
                  </a:lnTo>
                  <a:lnTo>
                    <a:pt x="430" y="6"/>
                  </a:lnTo>
                  <a:lnTo>
                    <a:pt x="458" y="12"/>
                  </a:lnTo>
                  <a:lnTo>
                    <a:pt x="482" y="20"/>
                  </a:lnTo>
                  <a:lnTo>
                    <a:pt x="502" y="28"/>
                  </a:lnTo>
                  <a:lnTo>
                    <a:pt x="516" y="36"/>
                  </a:lnTo>
                  <a:lnTo>
                    <a:pt x="528" y="44"/>
                  </a:lnTo>
                  <a:lnTo>
                    <a:pt x="536" y="52"/>
                  </a:lnTo>
                  <a:lnTo>
                    <a:pt x="542" y="60"/>
                  </a:lnTo>
                  <a:lnTo>
                    <a:pt x="552" y="74"/>
                  </a:lnTo>
                  <a:lnTo>
                    <a:pt x="554" y="80"/>
                  </a:lnTo>
                  <a:lnTo>
                    <a:pt x="558" y="84"/>
                  </a:lnTo>
                  <a:lnTo>
                    <a:pt x="564" y="86"/>
                  </a:lnTo>
                  <a:lnTo>
                    <a:pt x="570" y="86"/>
                  </a:lnTo>
                  <a:lnTo>
                    <a:pt x="580" y="84"/>
                  </a:lnTo>
                  <a:lnTo>
                    <a:pt x="592" y="78"/>
                  </a:lnTo>
                  <a:lnTo>
                    <a:pt x="592" y="78"/>
                  </a:lnTo>
                  <a:lnTo>
                    <a:pt x="620" y="68"/>
                  </a:lnTo>
                  <a:lnTo>
                    <a:pt x="648" y="58"/>
                  </a:lnTo>
                  <a:lnTo>
                    <a:pt x="676" y="54"/>
                  </a:lnTo>
                  <a:lnTo>
                    <a:pt x="688" y="54"/>
                  </a:lnTo>
                  <a:lnTo>
                    <a:pt x="702" y="54"/>
                  </a:lnTo>
                  <a:lnTo>
                    <a:pt x="712" y="56"/>
                  </a:lnTo>
                  <a:lnTo>
                    <a:pt x="724" y="60"/>
                  </a:lnTo>
                  <a:lnTo>
                    <a:pt x="732" y="64"/>
                  </a:lnTo>
                  <a:lnTo>
                    <a:pt x="740" y="70"/>
                  </a:lnTo>
                  <a:lnTo>
                    <a:pt x="748" y="80"/>
                  </a:lnTo>
                  <a:lnTo>
                    <a:pt x="752" y="90"/>
                  </a:lnTo>
                  <a:lnTo>
                    <a:pt x="756" y="102"/>
                  </a:lnTo>
                  <a:lnTo>
                    <a:pt x="756" y="116"/>
                  </a:lnTo>
                  <a:lnTo>
                    <a:pt x="756" y="116"/>
                  </a:lnTo>
                  <a:lnTo>
                    <a:pt x="756" y="128"/>
                  </a:lnTo>
                  <a:lnTo>
                    <a:pt x="754" y="138"/>
                  </a:lnTo>
                  <a:lnTo>
                    <a:pt x="750" y="142"/>
                  </a:lnTo>
                  <a:lnTo>
                    <a:pt x="746" y="144"/>
                  </a:lnTo>
                  <a:lnTo>
                    <a:pt x="740" y="144"/>
                  </a:lnTo>
                  <a:lnTo>
                    <a:pt x="732" y="144"/>
                  </a:lnTo>
                  <a:lnTo>
                    <a:pt x="716" y="140"/>
                  </a:lnTo>
                  <a:lnTo>
                    <a:pt x="706" y="138"/>
                  </a:lnTo>
                  <a:lnTo>
                    <a:pt x="696" y="138"/>
                  </a:lnTo>
                  <a:lnTo>
                    <a:pt x="686" y="140"/>
                  </a:lnTo>
                  <a:lnTo>
                    <a:pt x="676" y="146"/>
                  </a:lnTo>
                  <a:lnTo>
                    <a:pt x="666" y="154"/>
                  </a:lnTo>
                  <a:lnTo>
                    <a:pt x="656" y="166"/>
                  </a:lnTo>
                  <a:lnTo>
                    <a:pt x="644" y="184"/>
                  </a:lnTo>
                  <a:lnTo>
                    <a:pt x="634" y="206"/>
                  </a:lnTo>
                  <a:lnTo>
                    <a:pt x="634" y="206"/>
                  </a:lnTo>
                  <a:lnTo>
                    <a:pt x="624" y="232"/>
                  </a:lnTo>
                  <a:lnTo>
                    <a:pt x="610" y="254"/>
                  </a:lnTo>
                  <a:lnTo>
                    <a:pt x="594" y="272"/>
                  </a:lnTo>
                  <a:lnTo>
                    <a:pt x="578" y="290"/>
                  </a:lnTo>
                  <a:lnTo>
                    <a:pt x="558" y="304"/>
                  </a:lnTo>
                  <a:lnTo>
                    <a:pt x="538" y="316"/>
                  </a:lnTo>
                  <a:lnTo>
                    <a:pt x="518" y="324"/>
                  </a:lnTo>
                  <a:lnTo>
                    <a:pt x="496" y="330"/>
                  </a:lnTo>
                  <a:lnTo>
                    <a:pt x="476" y="334"/>
                  </a:lnTo>
                  <a:lnTo>
                    <a:pt x="454" y="336"/>
                  </a:lnTo>
                  <a:lnTo>
                    <a:pt x="432" y="336"/>
                  </a:lnTo>
                  <a:lnTo>
                    <a:pt x="412" y="334"/>
                  </a:lnTo>
                  <a:lnTo>
                    <a:pt x="394" y="330"/>
                  </a:lnTo>
                  <a:lnTo>
                    <a:pt x="374" y="322"/>
                  </a:lnTo>
                  <a:lnTo>
                    <a:pt x="358" y="314"/>
                  </a:lnTo>
                  <a:lnTo>
                    <a:pt x="344" y="302"/>
                  </a:lnTo>
                  <a:lnTo>
                    <a:pt x="344" y="302"/>
                  </a:lnTo>
                  <a:lnTo>
                    <a:pt x="318" y="282"/>
                  </a:lnTo>
                  <a:lnTo>
                    <a:pt x="296" y="270"/>
                  </a:lnTo>
                  <a:lnTo>
                    <a:pt x="276" y="262"/>
                  </a:lnTo>
                  <a:lnTo>
                    <a:pt x="258" y="260"/>
                  </a:lnTo>
                  <a:lnTo>
                    <a:pt x="242" y="262"/>
                  </a:lnTo>
                  <a:lnTo>
                    <a:pt x="226" y="268"/>
                  </a:lnTo>
                  <a:lnTo>
                    <a:pt x="210" y="276"/>
                  </a:lnTo>
                  <a:lnTo>
                    <a:pt x="194" y="288"/>
                  </a:lnTo>
                  <a:lnTo>
                    <a:pt x="194" y="288"/>
                  </a:lnTo>
                  <a:lnTo>
                    <a:pt x="176" y="300"/>
                  </a:lnTo>
                  <a:lnTo>
                    <a:pt x="158" y="306"/>
                  </a:lnTo>
                  <a:lnTo>
                    <a:pt x="140" y="308"/>
                  </a:lnTo>
                  <a:lnTo>
                    <a:pt x="122" y="306"/>
                  </a:lnTo>
                  <a:lnTo>
                    <a:pt x="106" y="300"/>
                  </a:lnTo>
                  <a:lnTo>
                    <a:pt x="92" y="292"/>
                  </a:lnTo>
                  <a:lnTo>
                    <a:pt x="80" y="282"/>
                  </a:lnTo>
                  <a:lnTo>
                    <a:pt x="72" y="268"/>
                  </a:lnTo>
                  <a:lnTo>
                    <a:pt x="72" y="268"/>
                  </a:lnTo>
                  <a:lnTo>
                    <a:pt x="68" y="262"/>
                  </a:lnTo>
                  <a:lnTo>
                    <a:pt x="64" y="258"/>
                  </a:lnTo>
                  <a:lnTo>
                    <a:pt x="52" y="250"/>
                  </a:lnTo>
                  <a:lnTo>
                    <a:pt x="38" y="246"/>
                  </a:lnTo>
                  <a:lnTo>
                    <a:pt x="24" y="242"/>
                  </a:lnTo>
                  <a:lnTo>
                    <a:pt x="12" y="240"/>
                  </a:lnTo>
                  <a:lnTo>
                    <a:pt x="6" y="236"/>
                  </a:lnTo>
                  <a:lnTo>
                    <a:pt x="2" y="232"/>
                  </a:lnTo>
                  <a:lnTo>
                    <a:pt x="0" y="228"/>
                  </a:lnTo>
                  <a:lnTo>
                    <a:pt x="0" y="224"/>
                  </a:lnTo>
                  <a:lnTo>
                    <a:pt x="0" y="216"/>
                  </a:lnTo>
                  <a:lnTo>
                    <a:pt x="2" y="208"/>
                  </a:lnTo>
                  <a:lnTo>
                    <a:pt x="2" y="208"/>
                  </a:lnTo>
                  <a:lnTo>
                    <a:pt x="6" y="198"/>
                  </a:lnTo>
                  <a:lnTo>
                    <a:pt x="12" y="192"/>
                  </a:lnTo>
                  <a:lnTo>
                    <a:pt x="18" y="184"/>
                  </a:lnTo>
                  <a:lnTo>
                    <a:pt x="24" y="180"/>
                  </a:lnTo>
                  <a:lnTo>
                    <a:pt x="38" y="172"/>
                  </a:lnTo>
                  <a:lnTo>
                    <a:pt x="52" y="166"/>
                  </a:lnTo>
                  <a:lnTo>
                    <a:pt x="66" y="164"/>
                  </a:lnTo>
                  <a:lnTo>
                    <a:pt x="78" y="162"/>
                  </a:lnTo>
                  <a:lnTo>
                    <a:pt x="88" y="162"/>
                  </a:lnTo>
                  <a:lnTo>
                    <a:pt x="88" y="162"/>
                  </a:lnTo>
                  <a:lnTo>
                    <a:pt x="92" y="162"/>
                  </a:lnTo>
                  <a:lnTo>
                    <a:pt x="108" y="158"/>
                  </a:lnTo>
                  <a:lnTo>
                    <a:pt x="116" y="154"/>
                  </a:lnTo>
                  <a:lnTo>
                    <a:pt x="126" y="146"/>
                  </a:lnTo>
                  <a:lnTo>
                    <a:pt x="136" y="136"/>
                  </a:lnTo>
                  <a:lnTo>
                    <a:pt x="146" y="122"/>
                  </a:lnTo>
                  <a:lnTo>
                    <a:pt x="146" y="122"/>
                  </a:lnTo>
                  <a:lnTo>
                    <a:pt x="156" y="102"/>
                  </a:lnTo>
                  <a:lnTo>
                    <a:pt x="168" y="78"/>
                  </a:lnTo>
                  <a:lnTo>
                    <a:pt x="176" y="66"/>
                  </a:lnTo>
                  <a:lnTo>
                    <a:pt x="186" y="54"/>
                  </a:lnTo>
                  <a:lnTo>
                    <a:pt x="198" y="42"/>
                  </a:lnTo>
                  <a:lnTo>
                    <a:pt x="212" y="32"/>
                  </a:lnTo>
                  <a:lnTo>
                    <a:pt x="212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245" name="Freeform 11">
              <a:extLst>
                <a:ext uri="{FF2B5EF4-FFF2-40B4-BE49-F238E27FC236}">
                  <a16:creationId xmlns:a16="http://schemas.microsoft.com/office/drawing/2014/main" id="{04E549F6-D8A9-9A64-63DB-AC4C0050B9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2975" y="1870075"/>
              <a:ext cx="952500" cy="409575"/>
            </a:xfrm>
            <a:custGeom>
              <a:avLst/>
              <a:gdLst>
                <a:gd name="T0" fmla="*/ 360 w 600"/>
                <a:gd name="T1" fmla="*/ 6 h 258"/>
                <a:gd name="T2" fmla="*/ 332 w 600"/>
                <a:gd name="T3" fmla="*/ 2 h 258"/>
                <a:gd name="T4" fmla="*/ 288 w 600"/>
                <a:gd name="T5" fmla="*/ 2 h 258"/>
                <a:gd name="T6" fmla="*/ 252 w 600"/>
                <a:gd name="T7" fmla="*/ 6 h 258"/>
                <a:gd name="T8" fmla="*/ 216 w 600"/>
                <a:gd name="T9" fmla="*/ 20 h 258"/>
                <a:gd name="T10" fmla="*/ 184 w 600"/>
                <a:gd name="T11" fmla="*/ 44 h 258"/>
                <a:gd name="T12" fmla="*/ 160 w 600"/>
                <a:gd name="T13" fmla="*/ 80 h 258"/>
                <a:gd name="T14" fmla="*/ 150 w 600"/>
                <a:gd name="T15" fmla="*/ 104 h 258"/>
                <a:gd name="T16" fmla="*/ 144 w 600"/>
                <a:gd name="T17" fmla="*/ 148 h 258"/>
                <a:gd name="T18" fmla="*/ 148 w 600"/>
                <a:gd name="T19" fmla="*/ 174 h 258"/>
                <a:gd name="T20" fmla="*/ 164 w 600"/>
                <a:gd name="T21" fmla="*/ 190 h 258"/>
                <a:gd name="T22" fmla="*/ 186 w 600"/>
                <a:gd name="T23" fmla="*/ 194 h 258"/>
                <a:gd name="T24" fmla="*/ 244 w 600"/>
                <a:gd name="T25" fmla="*/ 196 h 258"/>
                <a:gd name="T26" fmla="*/ 274 w 600"/>
                <a:gd name="T27" fmla="*/ 198 h 258"/>
                <a:gd name="T28" fmla="*/ 302 w 600"/>
                <a:gd name="T29" fmla="*/ 208 h 258"/>
                <a:gd name="T30" fmla="*/ 348 w 600"/>
                <a:gd name="T31" fmla="*/ 236 h 258"/>
                <a:gd name="T32" fmla="*/ 394 w 600"/>
                <a:gd name="T33" fmla="*/ 256 h 258"/>
                <a:gd name="T34" fmla="*/ 418 w 600"/>
                <a:gd name="T35" fmla="*/ 258 h 258"/>
                <a:gd name="T36" fmla="*/ 442 w 600"/>
                <a:gd name="T37" fmla="*/ 256 h 258"/>
                <a:gd name="T38" fmla="*/ 468 w 600"/>
                <a:gd name="T39" fmla="*/ 246 h 258"/>
                <a:gd name="T40" fmla="*/ 498 w 600"/>
                <a:gd name="T41" fmla="*/ 230 h 258"/>
                <a:gd name="T42" fmla="*/ 526 w 600"/>
                <a:gd name="T43" fmla="*/ 210 h 258"/>
                <a:gd name="T44" fmla="*/ 572 w 600"/>
                <a:gd name="T45" fmla="*/ 170 h 258"/>
                <a:gd name="T46" fmla="*/ 596 w 600"/>
                <a:gd name="T47" fmla="*/ 136 h 258"/>
                <a:gd name="T48" fmla="*/ 600 w 600"/>
                <a:gd name="T49" fmla="*/ 122 h 258"/>
                <a:gd name="T50" fmla="*/ 596 w 600"/>
                <a:gd name="T51" fmla="*/ 108 h 258"/>
                <a:gd name="T52" fmla="*/ 586 w 600"/>
                <a:gd name="T53" fmla="*/ 94 h 258"/>
                <a:gd name="T54" fmla="*/ 572 w 600"/>
                <a:gd name="T55" fmla="*/ 86 h 258"/>
                <a:gd name="T56" fmla="*/ 532 w 600"/>
                <a:gd name="T57" fmla="*/ 68 h 258"/>
                <a:gd name="T58" fmla="*/ 504 w 600"/>
                <a:gd name="T59" fmla="*/ 58 h 258"/>
                <a:gd name="T60" fmla="*/ 476 w 600"/>
                <a:gd name="T61" fmla="*/ 38 h 258"/>
                <a:gd name="T62" fmla="*/ 460 w 600"/>
                <a:gd name="T63" fmla="*/ 26 h 258"/>
                <a:gd name="T64" fmla="*/ 422 w 600"/>
                <a:gd name="T65" fmla="*/ 12 h 258"/>
                <a:gd name="T66" fmla="*/ 372 w 600"/>
                <a:gd name="T67" fmla="*/ 6 h 258"/>
                <a:gd name="T68" fmla="*/ 360 w 600"/>
                <a:gd name="T69" fmla="*/ 6 h 258"/>
                <a:gd name="T70" fmla="*/ 62 w 600"/>
                <a:gd name="T71" fmla="*/ 140 h 258"/>
                <a:gd name="T72" fmla="*/ 36 w 600"/>
                <a:gd name="T73" fmla="*/ 146 h 258"/>
                <a:gd name="T74" fmla="*/ 16 w 600"/>
                <a:gd name="T75" fmla="*/ 154 h 258"/>
                <a:gd name="T76" fmla="*/ 2 w 600"/>
                <a:gd name="T77" fmla="*/ 170 h 258"/>
                <a:gd name="T78" fmla="*/ 0 w 600"/>
                <a:gd name="T79" fmla="*/ 178 h 258"/>
                <a:gd name="T80" fmla="*/ 4 w 600"/>
                <a:gd name="T81" fmla="*/ 188 h 258"/>
                <a:gd name="T82" fmla="*/ 24 w 600"/>
                <a:gd name="T83" fmla="*/ 196 h 258"/>
                <a:gd name="T84" fmla="*/ 42 w 600"/>
                <a:gd name="T85" fmla="*/ 204 h 258"/>
                <a:gd name="T86" fmla="*/ 54 w 600"/>
                <a:gd name="T87" fmla="*/ 210 h 258"/>
                <a:gd name="T88" fmla="*/ 76 w 600"/>
                <a:gd name="T89" fmla="*/ 218 h 258"/>
                <a:gd name="T90" fmla="*/ 100 w 600"/>
                <a:gd name="T91" fmla="*/ 220 h 258"/>
                <a:gd name="T92" fmla="*/ 120 w 600"/>
                <a:gd name="T93" fmla="*/ 212 h 258"/>
                <a:gd name="T94" fmla="*/ 126 w 600"/>
                <a:gd name="T95" fmla="*/ 204 h 258"/>
                <a:gd name="T96" fmla="*/ 134 w 600"/>
                <a:gd name="T97" fmla="*/ 184 h 258"/>
                <a:gd name="T98" fmla="*/ 134 w 600"/>
                <a:gd name="T99" fmla="*/ 166 h 258"/>
                <a:gd name="T100" fmla="*/ 126 w 600"/>
                <a:gd name="T101" fmla="*/ 152 h 258"/>
                <a:gd name="T102" fmla="*/ 112 w 600"/>
                <a:gd name="T103" fmla="*/ 142 h 258"/>
                <a:gd name="T104" fmla="*/ 94 w 600"/>
                <a:gd name="T105" fmla="*/ 140 h 258"/>
                <a:gd name="T106" fmla="*/ 62 w 600"/>
                <a:gd name="T107" fmla="*/ 14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0" h="258">
                  <a:moveTo>
                    <a:pt x="360" y="6"/>
                  </a:moveTo>
                  <a:lnTo>
                    <a:pt x="360" y="6"/>
                  </a:lnTo>
                  <a:lnTo>
                    <a:pt x="352" y="4"/>
                  </a:lnTo>
                  <a:lnTo>
                    <a:pt x="332" y="2"/>
                  </a:lnTo>
                  <a:lnTo>
                    <a:pt x="304" y="0"/>
                  </a:lnTo>
                  <a:lnTo>
                    <a:pt x="288" y="2"/>
                  </a:lnTo>
                  <a:lnTo>
                    <a:pt x="270" y="2"/>
                  </a:lnTo>
                  <a:lnTo>
                    <a:pt x="252" y="6"/>
                  </a:lnTo>
                  <a:lnTo>
                    <a:pt x="234" y="12"/>
                  </a:lnTo>
                  <a:lnTo>
                    <a:pt x="216" y="20"/>
                  </a:lnTo>
                  <a:lnTo>
                    <a:pt x="200" y="30"/>
                  </a:lnTo>
                  <a:lnTo>
                    <a:pt x="184" y="44"/>
                  </a:lnTo>
                  <a:lnTo>
                    <a:pt x="172" y="60"/>
                  </a:lnTo>
                  <a:lnTo>
                    <a:pt x="160" y="80"/>
                  </a:lnTo>
                  <a:lnTo>
                    <a:pt x="150" y="104"/>
                  </a:lnTo>
                  <a:lnTo>
                    <a:pt x="150" y="104"/>
                  </a:lnTo>
                  <a:lnTo>
                    <a:pt x="146" y="128"/>
                  </a:lnTo>
                  <a:lnTo>
                    <a:pt x="144" y="148"/>
                  </a:lnTo>
                  <a:lnTo>
                    <a:pt x="144" y="164"/>
                  </a:lnTo>
                  <a:lnTo>
                    <a:pt x="148" y="174"/>
                  </a:lnTo>
                  <a:lnTo>
                    <a:pt x="156" y="184"/>
                  </a:lnTo>
                  <a:lnTo>
                    <a:pt x="164" y="190"/>
                  </a:lnTo>
                  <a:lnTo>
                    <a:pt x="174" y="192"/>
                  </a:lnTo>
                  <a:lnTo>
                    <a:pt x="186" y="194"/>
                  </a:lnTo>
                  <a:lnTo>
                    <a:pt x="214" y="196"/>
                  </a:lnTo>
                  <a:lnTo>
                    <a:pt x="244" y="196"/>
                  </a:lnTo>
                  <a:lnTo>
                    <a:pt x="260" y="196"/>
                  </a:lnTo>
                  <a:lnTo>
                    <a:pt x="274" y="198"/>
                  </a:lnTo>
                  <a:lnTo>
                    <a:pt x="288" y="202"/>
                  </a:lnTo>
                  <a:lnTo>
                    <a:pt x="302" y="208"/>
                  </a:lnTo>
                  <a:lnTo>
                    <a:pt x="302" y="208"/>
                  </a:lnTo>
                  <a:lnTo>
                    <a:pt x="348" y="236"/>
                  </a:lnTo>
                  <a:lnTo>
                    <a:pt x="372" y="248"/>
                  </a:lnTo>
                  <a:lnTo>
                    <a:pt x="394" y="256"/>
                  </a:lnTo>
                  <a:lnTo>
                    <a:pt x="406" y="258"/>
                  </a:lnTo>
                  <a:lnTo>
                    <a:pt x="418" y="258"/>
                  </a:lnTo>
                  <a:lnTo>
                    <a:pt x="430" y="258"/>
                  </a:lnTo>
                  <a:lnTo>
                    <a:pt x="442" y="256"/>
                  </a:lnTo>
                  <a:lnTo>
                    <a:pt x="456" y="252"/>
                  </a:lnTo>
                  <a:lnTo>
                    <a:pt x="468" y="246"/>
                  </a:lnTo>
                  <a:lnTo>
                    <a:pt x="484" y="240"/>
                  </a:lnTo>
                  <a:lnTo>
                    <a:pt x="498" y="230"/>
                  </a:lnTo>
                  <a:lnTo>
                    <a:pt x="498" y="230"/>
                  </a:lnTo>
                  <a:lnTo>
                    <a:pt x="526" y="210"/>
                  </a:lnTo>
                  <a:lnTo>
                    <a:pt x="552" y="190"/>
                  </a:lnTo>
                  <a:lnTo>
                    <a:pt x="572" y="170"/>
                  </a:lnTo>
                  <a:lnTo>
                    <a:pt x="586" y="154"/>
                  </a:lnTo>
                  <a:lnTo>
                    <a:pt x="596" y="136"/>
                  </a:lnTo>
                  <a:lnTo>
                    <a:pt x="598" y="128"/>
                  </a:lnTo>
                  <a:lnTo>
                    <a:pt x="600" y="122"/>
                  </a:lnTo>
                  <a:lnTo>
                    <a:pt x="598" y="114"/>
                  </a:lnTo>
                  <a:lnTo>
                    <a:pt x="596" y="108"/>
                  </a:lnTo>
                  <a:lnTo>
                    <a:pt x="592" y="100"/>
                  </a:lnTo>
                  <a:lnTo>
                    <a:pt x="586" y="94"/>
                  </a:lnTo>
                  <a:lnTo>
                    <a:pt x="586" y="94"/>
                  </a:lnTo>
                  <a:lnTo>
                    <a:pt x="572" y="86"/>
                  </a:lnTo>
                  <a:lnTo>
                    <a:pt x="558" y="78"/>
                  </a:lnTo>
                  <a:lnTo>
                    <a:pt x="532" y="68"/>
                  </a:lnTo>
                  <a:lnTo>
                    <a:pt x="518" y="64"/>
                  </a:lnTo>
                  <a:lnTo>
                    <a:pt x="504" y="58"/>
                  </a:lnTo>
                  <a:lnTo>
                    <a:pt x="490" y="50"/>
                  </a:lnTo>
                  <a:lnTo>
                    <a:pt x="476" y="38"/>
                  </a:lnTo>
                  <a:lnTo>
                    <a:pt x="476" y="38"/>
                  </a:lnTo>
                  <a:lnTo>
                    <a:pt x="460" y="26"/>
                  </a:lnTo>
                  <a:lnTo>
                    <a:pt x="442" y="18"/>
                  </a:lnTo>
                  <a:lnTo>
                    <a:pt x="422" y="12"/>
                  </a:lnTo>
                  <a:lnTo>
                    <a:pt x="402" y="8"/>
                  </a:lnTo>
                  <a:lnTo>
                    <a:pt x="372" y="6"/>
                  </a:lnTo>
                  <a:lnTo>
                    <a:pt x="360" y="6"/>
                  </a:lnTo>
                  <a:lnTo>
                    <a:pt x="360" y="6"/>
                  </a:lnTo>
                  <a:close/>
                  <a:moveTo>
                    <a:pt x="62" y="140"/>
                  </a:moveTo>
                  <a:lnTo>
                    <a:pt x="62" y="140"/>
                  </a:lnTo>
                  <a:lnTo>
                    <a:pt x="54" y="142"/>
                  </a:lnTo>
                  <a:lnTo>
                    <a:pt x="36" y="146"/>
                  </a:lnTo>
                  <a:lnTo>
                    <a:pt x="24" y="150"/>
                  </a:lnTo>
                  <a:lnTo>
                    <a:pt x="16" y="154"/>
                  </a:lnTo>
                  <a:lnTo>
                    <a:pt x="8" y="162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0" y="178"/>
                  </a:lnTo>
                  <a:lnTo>
                    <a:pt x="0" y="184"/>
                  </a:lnTo>
                  <a:lnTo>
                    <a:pt x="4" y="188"/>
                  </a:lnTo>
                  <a:lnTo>
                    <a:pt x="8" y="190"/>
                  </a:lnTo>
                  <a:lnTo>
                    <a:pt x="24" y="196"/>
                  </a:lnTo>
                  <a:lnTo>
                    <a:pt x="34" y="198"/>
                  </a:lnTo>
                  <a:lnTo>
                    <a:pt x="42" y="204"/>
                  </a:lnTo>
                  <a:lnTo>
                    <a:pt x="42" y="204"/>
                  </a:lnTo>
                  <a:lnTo>
                    <a:pt x="54" y="210"/>
                  </a:lnTo>
                  <a:lnTo>
                    <a:pt x="64" y="216"/>
                  </a:lnTo>
                  <a:lnTo>
                    <a:pt x="76" y="218"/>
                  </a:lnTo>
                  <a:lnTo>
                    <a:pt x="88" y="220"/>
                  </a:lnTo>
                  <a:lnTo>
                    <a:pt x="100" y="220"/>
                  </a:lnTo>
                  <a:lnTo>
                    <a:pt x="110" y="218"/>
                  </a:lnTo>
                  <a:lnTo>
                    <a:pt x="120" y="212"/>
                  </a:lnTo>
                  <a:lnTo>
                    <a:pt x="126" y="204"/>
                  </a:lnTo>
                  <a:lnTo>
                    <a:pt x="126" y="204"/>
                  </a:lnTo>
                  <a:lnTo>
                    <a:pt x="132" y="194"/>
                  </a:lnTo>
                  <a:lnTo>
                    <a:pt x="134" y="184"/>
                  </a:lnTo>
                  <a:lnTo>
                    <a:pt x="134" y="174"/>
                  </a:lnTo>
                  <a:lnTo>
                    <a:pt x="134" y="166"/>
                  </a:lnTo>
                  <a:lnTo>
                    <a:pt x="132" y="158"/>
                  </a:lnTo>
                  <a:lnTo>
                    <a:pt x="126" y="152"/>
                  </a:lnTo>
                  <a:lnTo>
                    <a:pt x="120" y="146"/>
                  </a:lnTo>
                  <a:lnTo>
                    <a:pt x="112" y="142"/>
                  </a:lnTo>
                  <a:lnTo>
                    <a:pt x="112" y="142"/>
                  </a:lnTo>
                  <a:lnTo>
                    <a:pt x="94" y="140"/>
                  </a:lnTo>
                  <a:lnTo>
                    <a:pt x="78" y="138"/>
                  </a:lnTo>
                  <a:lnTo>
                    <a:pt x="62" y="140"/>
                  </a:lnTo>
                  <a:lnTo>
                    <a:pt x="62" y="14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  <p:sp>
          <p:nvSpPr>
            <p:cNvPr id="246" name="Freeform 12">
              <a:extLst>
                <a:ext uri="{FF2B5EF4-FFF2-40B4-BE49-F238E27FC236}">
                  <a16:creationId xmlns:a16="http://schemas.microsoft.com/office/drawing/2014/main" id="{A2E9F4C0-BE65-A79D-1154-E14B5426A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8352" y="2012950"/>
              <a:ext cx="1479550" cy="482599"/>
            </a:xfrm>
            <a:custGeom>
              <a:avLst/>
              <a:gdLst>
                <a:gd name="T0" fmla="*/ 932 w 932"/>
                <a:gd name="T1" fmla="*/ 14 h 304"/>
                <a:gd name="T2" fmla="*/ 930 w 932"/>
                <a:gd name="T3" fmla="*/ 40 h 304"/>
                <a:gd name="T4" fmla="*/ 906 w 932"/>
                <a:gd name="T5" fmla="*/ 84 h 304"/>
                <a:gd name="T6" fmla="*/ 848 w 932"/>
                <a:gd name="T7" fmla="*/ 120 h 304"/>
                <a:gd name="T8" fmla="*/ 798 w 932"/>
                <a:gd name="T9" fmla="*/ 130 h 304"/>
                <a:gd name="T10" fmla="*/ 772 w 932"/>
                <a:gd name="T11" fmla="*/ 188 h 304"/>
                <a:gd name="T12" fmla="*/ 728 w 932"/>
                <a:gd name="T13" fmla="*/ 238 h 304"/>
                <a:gd name="T14" fmla="*/ 666 w 932"/>
                <a:gd name="T15" fmla="*/ 274 h 304"/>
                <a:gd name="T16" fmla="*/ 592 w 932"/>
                <a:gd name="T17" fmla="*/ 296 h 304"/>
                <a:gd name="T18" fmla="*/ 510 w 932"/>
                <a:gd name="T19" fmla="*/ 304 h 304"/>
                <a:gd name="T20" fmla="*/ 456 w 932"/>
                <a:gd name="T21" fmla="*/ 298 h 304"/>
                <a:gd name="T22" fmla="*/ 388 w 932"/>
                <a:gd name="T23" fmla="*/ 282 h 304"/>
                <a:gd name="T24" fmla="*/ 328 w 932"/>
                <a:gd name="T25" fmla="*/ 254 h 304"/>
                <a:gd name="T26" fmla="*/ 294 w 932"/>
                <a:gd name="T27" fmla="*/ 248 h 304"/>
                <a:gd name="T28" fmla="*/ 246 w 932"/>
                <a:gd name="T29" fmla="*/ 254 h 304"/>
                <a:gd name="T30" fmla="*/ 192 w 932"/>
                <a:gd name="T31" fmla="*/ 244 h 304"/>
                <a:gd name="T32" fmla="*/ 152 w 932"/>
                <a:gd name="T33" fmla="*/ 226 h 304"/>
                <a:gd name="T34" fmla="*/ 102 w 932"/>
                <a:gd name="T35" fmla="*/ 184 h 304"/>
                <a:gd name="T36" fmla="*/ 78 w 932"/>
                <a:gd name="T37" fmla="*/ 182 h 304"/>
                <a:gd name="T38" fmla="*/ 52 w 932"/>
                <a:gd name="T39" fmla="*/ 176 h 304"/>
                <a:gd name="T40" fmla="*/ 22 w 932"/>
                <a:gd name="T41" fmla="*/ 156 h 304"/>
                <a:gd name="T42" fmla="*/ 4 w 932"/>
                <a:gd name="T43" fmla="*/ 130 h 304"/>
                <a:gd name="T44" fmla="*/ 0 w 932"/>
                <a:gd name="T45" fmla="*/ 110 h 304"/>
                <a:gd name="T46" fmla="*/ 28 w 932"/>
                <a:gd name="T47" fmla="*/ 136 h 304"/>
                <a:gd name="T48" fmla="*/ 64 w 932"/>
                <a:gd name="T49" fmla="*/ 146 h 304"/>
                <a:gd name="T50" fmla="*/ 102 w 932"/>
                <a:gd name="T51" fmla="*/ 144 h 304"/>
                <a:gd name="T52" fmla="*/ 138 w 932"/>
                <a:gd name="T53" fmla="*/ 150 h 304"/>
                <a:gd name="T54" fmla="*/ 154 w 932"/>
                <a:gd name="T55" fmla="*/ 174 h 304"/>
                <a:gd name="T56" fmla="*/ 168 w 932"/>
                <a:gd name="T57" fmla="*/ 194 h 304"/>
                <a:gd name="T58" fmla="*/ 210 w 932"/>
                <a:gd name="T59" fmla="*/ 214 h 304"/>
                <a:gd name="T60" fmla="*/ 276 w 932"/>
                <a:gd name="T61" fmla="*/ 206 h 304"/>
                <a:gd name="T62" fmla="*/ 318 w 932"/>
                <a:gd name="T63" fmla="*/ 184 h 304"/>
                <a:gd name="T64" fmla="*/ 344 w 932"/>
                <a:gd name="T65" fmla="*/ 172 h 304"/>
                <a:gd name="T66" fmla="*/ 368 w 932"/>
                <a:gd name="T67" fmla="*/ 176 h 304"/>
                <a:gd name="T68" fmla="*/ 450 w 932"/>
                <a:gd name="T69" fmla="*/ 232 h 304"/>
                <a:gd name="T70" fmla="*/ 498 w 932"/>
                <a:gd name="T71" fmla="*/ 258 h 304"/>
                <a:gd name="T72" fmla="*/ 556 w 932"/>
                <a:gd name="T73" fmla="*/ 270 h 304"/>
                <a:gd name="T74" fmla="*/ 620 w 932"/>
                <a:gd name="T75" fmla="*/ 264 h 304"/>
                <a:gd name="T76" fmla="*/ 684 w 932"/>
                <a:gd name="T77" fmla="*/ 242 h 304"/>
                <a:gd name="T78" fmla="*/ 738 w 932"/>
                <a:gd name="T79" fmla="*/ 202 h 304"/>
                <a:gd name="T80" fmla="*/ 776 w 932"/>
                <a:gd name="T81" fmla="*/ 142 h 304"/>
                <a:gd name="T82" fmla="*/ 802 w 932"/>
                <a:gd name="T83" fmla="*/ 84 h 304"/>
                <a:gd name="T84" fmla="*/ 818 w 932"/>
                <a:gd name="T85" fmla="*/ 70 h 304"/>
                <a:gd name="T86" fmla="*/ 844 w 932"/>
                <a:gd name="T87" fmla="*/ 72 h 304"/>
                <a:gd name="T88" fmla="*/ 874 w 932"/>
                <a:gd name="T89" fmla="*/ 62 h 304"/>
                <a:gd name="T90" fmla="*/ 894 w 932"/>
                <a:gd name="T91" fmla="*/ 48 h 304"/>
                <a:gd name="T92" fmla="*/ 930 w 932"/>
                <a:gd name="T9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32" h="304">
                  <a:moveTo>
                    <a:pt x="930" y="0"/>
                  </a:moveTo>
                  <a:lnTo>
                    <a:pt x="930" y="0"/>
                  </a:lnTo>
                  <a:lnTo>
                    <a:pt x="932" y="14"/>
                  </a:lnTo>
                  <a:lnTo>
                    <a:pt x="932" y="30"/>
                  </a:lnTo>
                  <a:lnTo>
                    <a:pt x="932" y="30"/>
                  </a:lnTo>
                  <a:lnTo>
                    <a:pt x="930" y="40"/>
                  </a:lnTo>
                  <a:lnTo>
                    <a:pt x="928" y="50"/>
                  </a:lnTo>
                  <a:lnTo>
                    <a:pt x="918" y="68"/>
                  </a:lnTo>
                  <a:lnTo>
                    <a:pt x="906" y="84"/>
                  </a:lnTo>
                  <a:lnTo>
                    <a:pt x="890" y="100"/>
                  </a:lnTo>
                  <a:lnTo>
                    <a:pt x="870" y="112"/>
                  </a:lnTo>
                  <a:lnTo>
                    <a:pt x="848" y="120"/>
                  </a:lnTo>
                  <a:lnTo>
                    <a:pt x="824" y="126"/>
                  </a:lnTo>
                  <a:lnTo>
                    <a:pt x="798" y="130"/>
                  </a:lnTo>
                  <a:lnTo>
                    <a:pt x="798" y="130"/>
                  </a:lnTo>
                  <a:lnTo>
                    <a:pt x="792" y="150"/>
                  </a:lnTo>
                  <a:lnTo>
                    <a:pt x="784" y="170"/>
                  </a:lnTo>
                  <a:lnTo>
                    <a:pt x="772" y="188"/>
                  </a:lnTo>
                  <a:lnTo>
                    <a:pt x="760" y="206"/>
                  </a:lnTo>
                  <a:lnTo>
                    <a:pt x="744" y="222"/>
                  </a:lnTo>
                  <a:lnTo>
                    <a:pt x="728" y="238"/>
                  </a:lnTo>
                  <a:lnTo>
                    <a:pt x="708" y="252"/>
                  </a:lnTo>
                  <a:lnTo>
                    <a:pt x="688" y="264"/>
                  </a:lnTo>
                  <a:lnTo>
                    <a:pt x="666" y="274"/>
                  </a:lnTo>
                  <a:lnTo>
                    <a:pt x="642" y="284"/>
                  </a:lnTo>
                  <a:lnTo>
                    <a:pt x="618" y="292"/>
                  </a:lnTo>
                  <a:lnTo>
                    <a:pt x="592" y="296"/>
                  </a:lnTo>
                  <a:lnTo>
                    <a:pt x="566" y="302"/>
                  </a:lnTo>
                  <a:lnTo>
                    <a:pt x="538" y="304"/>
                  </a:lnTo>
                  <a:lnTo>
                    <a:pt x="510" y="304"/>
                  </a:lnTo>
                  <a:lnTo>
                    <a:pt x="480" y="302"/>
                  </a:lnTo>
                  <a:lnTo>
                    <a:pt x="480" y="302"/>
                  </a:lnTo>
                  <a:lnTo>
                    <a:pt x="456" y="298"/>
                  </a:lnTo>
                  <a:lnTo>
                    <a:pt x="432" y="294"/>
                  </a:lnTo>
                  <a:lnTo>
                    <a:pt x="410" y="288"/>
                  </a:lnTo>
                  <a:lnTo>
                    <a:pt x="388" y="282"/>
                  </a:lnTo>
                  <a:lnTo>
                    <a:pt x="366" y="272"/>
                  </a:lnTo>
                  <a:lnTo>
                    <a:pt x="346" y="264"/>
                  </a:lnTo>
                  <a:lnTo>
                    <a:pt x="328" y="254"/>
                  </a:lnTo>
                  <a:lnTo>
                    <a:pt x="310" y="242"/>
                  </a:lnTo>
                  <a:lnTo>
                    <a:pt x="310" y="242"/>
                  </a:lnTo>
                  <a:lnTo>
                    <a:pt x="294" y="248"/>
                  </a:lnTo>
                  <a:lnTo>
                    <a:pt x="280" y="250"/>
                  </a:lnTo>
                  <a:lnTo>
                    <a:pt x="262" y="252"/>
                  </a:lnTo>
                  <a:lnTo>
                    <a:pt x="246" y="254"/>
                  </a:lnTo>
                  <a:lnTo>
                    <a:pt x="228" y="252"/>
                  </a:lnTo>
                  <a:lnTo>
                    <a:pt x="210" y="248"/>
                  </a:lnTo>
                  <a:lnTo>
                    <a:pt x="192" y="244"/>
                  </a:lnTo>
                  <a:lnTo>
                    <a:pt x="174" y="236"/>
                  </a:lnTo>
                  <a:lnTo>
                    <a:pt x="174" y="236"/>
                  </a:lnTo>
                  <a:lnTo>
                    <a:pt x="152" y="226"/>
                  </a:lnTo>
                  <a:lnTo>
                    <a:pt x="134" y="214"/>
                  </a:lnTo>
                  <a:lnTo>
                    <a:pt x="116" y="198"/>
                  </a:lnTo>
                  <a:lnTo>
                    <a:pt x="102" y="184"/>
                  </a:lnTo>
                  <a:lnTo>
                    <a:pt x="102" y="184"/>
                  </a:lnTo>
                  <a:lnTo>
                    <a:pt x="90" y="184"/>
                  </a:lnTo>
                  <a:lnTo>
                    <a:pt x="78" y="182"/>
                  </a:lnTo>
                  <a:lnTo>
                    <a:pt x="64" y="180"/>
                  </a:lnTo>
                  <a:lnTo>
                    <a:pt x="52" y="176"/>
                  </a:lnTo>
                  <a:lnTo>
                    <a:pt x="52" y="176"/>
                  </a:lnTo>
                  <a:lnTo>
                    <a:pt x="40" y="170"/>
                  </a:lnTo>
                  <a:lnTo>
                    <a:pt x="30" y="164"/>
                  </a:lnTo>
                  <a:lnTo>
                    <a:pt x="22" y="156"/>
                  </a:lnTo>
                  <a:lnTo>
                    <a:pt x="14" y="148"/>
                  </a:lnTo>
                  <a:lnTo>
                    <a:pt x="8" y="138"/>
                  </a:lnTo>
                  <a:lnTo>
                    <a:pt x="4" y="130"/>
                  </a:lnTo>
                  <a:lnTo>
                    <a:pt x="0" y="12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12" y="124"/>
                  </a:lnTo>
                  <a:lnTo>
                    <a:pt x="20" y="130"/>
                  </a:lnTo>
                  <a:lnTo>
                    <a:pt x="28" y="136"/>
                  </a:lnTo>
                  <a:lnTo>
                    <a:pt x="38" y="140"/>
                  </a:lnTo>
                  <a:lnTo>
                    <a:pt x="50" y="144"/>
                  </a:lnTo>
                  <a:lnTo>
                    <a:pt x="64" y="146"/>
                  </a:lnTo>
                  <a:lnTo>
                    <a:pt x="78" y="146"/>
                  </a:lnTo>
                  <a:lnTo>
                    <a:pt x="78" y="146"/>
                  </a:lnTo>
                  <a:lnTo>
                    <a:pt x="102" y="144"/>
                  </a:lnTo>
                  <a:lnTo>
                    <a:pt x="118" y="146"/>
                  </a:lnTo>
                  <a:lnTo>
                    <a:pt x="130" y="146"/>
                  </a:lnTo>
                  <a:lnTo>
                    <a:pt x="138" y="150"/>
                  </a:lnTo>
                  <a:lnTo>
                    <a:pt x="144" y="156"/>
                  </a:lnTo>
                  <a:lnTo>
                    <a:pt x="148" y="164"/>
                  </a:lnTo>
                  <a:lnTo>
                    <a:pt x="154" y="174"/>
                  </a:lnTo>
                  <a:lnTo>
                    <a:pt x="162" y="188"/>
                  </a:lnTo>
                  <a:lnTo>
                    <a:pt x="162" y="188"/>
                  </a:lnTo>
                  <a:lnTo>
                    <a:pt x="168" y="194"/>
                  </a:lnTo>
                  <a:lnTo>
                    <a:pt x="176" y="200"/>
                  </a:lnTo>
                  <a:lnTo>
                    <a:pt x="192" y="208"/>
                  </a:lnTo>
                  <a:lnTo>
                    <a:pt x="210" y="214"/>
                  </a:lnTo>
                  <a:lnTo>
                    <a:pt x="232" y="214"/>
                  </a:lnTo>
                  <a:lnTo>
                    <a:pt x="254" y="212"/>
                  </a:lnTo>
                  <a:lnTo>
                    <a:pt x="276" y="206"/>
                  </a:lnTo>
                  <a:lnTo>
                    <a:pt x="298" y="198"/>
                  </a:lnTo>
                  <a:lnTo>
                    <a:pt x="318" y="184"/>
                  </a:lnTo>
                  <a:lnTo>
                    <a:pt x="318" y="184"/>
                  </a:lnTo>
                  <a:lnTo>
                    <a:pt x="326" y="178"/>
                  </a:lnTo>
                  <a:lnTo>
                    <a:pt x="334" y="174"/>
                  </a:lnTo>
                  <a:lnTo>
                    <a:pt x="344" y="172"/>
                  </a:lnTo>
                  <a:lnTo>
                    <a:pt x="352" y="172"/>
                  </a:lnTo>
                  <a:lnTo>
                    <a:pt x="360" y="172"/>
                  </a:lnTo>
                  <a:lnTo>
                    <a:pt x="368" y="176"/>
                  </a:lnTo>
                  <a:lnTo>
                    <a:pt x="384" y="184"/>
                  </a:lnTo>
                  <a:lnTo>
                    <a:pt x="424" y="214"/>
                  </a:lnTo>
                  <a:lnTo>
                    <a:pt x="450" y="232"/>
                  </a:lnTo>
                  <a:lnTo>
                    <a:pt x="480" y="250"/>
                  </a:lnTo>
                  <a:lnTo>
                    <a:pt x="480" y="250"/>
                  </a:lnTo>
                  <a:lnTo>
                    <a:pt x="498" y="258"/>
                  </a:lnTo>
                  <a:lnTo>
                    <a:pt x="516" y="264"/>
                  </a:lnTo>
                  <a:lnTo>
                    <a:pt x="536" y="268"/>
                  </a:lnTo>
                  <a:lnTo>
                    <a:pt x="556" y="270"/>
                  </a:lnTo>
                  <a:lnTo>
                    <a:pt x="578" y="270"/>
                  </a:lnTo>
                  <a:lnTo>
                    <a:pt x="598" y="268"/>
                  </a:lnTo>
                  <a:lnTo>
                    <a:pt x="620" y="264"/>
                  </a:lnTo>
                  <a:lnTo>
                    <a:pt x="642" y="260"/>
                  </a:lnTo>
                  <a:lnTo>
                    <a:pt x="664" y="252"/>
                  </a:lnTo>
                  <a:lnTo>
                    <a:pt x="684" y="242"/>
                  </a:lnTo>
                  <a:lnTo>
                    <a:pt x="702" y="230"/>
                  </a:lnTo>
                  <a:lnTo>
                    <a:pt x="720" y="216"/>
                  </a:lnTo>
                  <a:lnTo>
                    <a:pt x="738" y="202"/>
                  </a:lnTo>
                  <a:lnTo>
                    <a:pt x="752" y="184"/>
                  </a:lnTo>
                  <a:lnTo>
                    <a:pt x="766" y="164"/>
                  </a:lnTo>
                  <a:lnTo>
                    <a:pt x="776" y="142"/>
                  </a:lnTo>
                  <a:lnTo>
                    <a:pt x="776" y="142"/>
                  </a:lnTo>
                  <a:lnTo>
                    <a:pt x="792" y="106"/>
                  </a:lnTo>
                  <a:lnTo>
                    <a:pt x="802" y="84"/>
                  </a:lnTo>
                  <a:lnTo>
                    <a:pt x="810" y="74"/>
                  </a:lnTo>
                  <a:lnTo>
                    <a:pt x="814" y="70"/>
                  </a:lnTo>
                  <a:lnTo>
                    <a:pt x="818" y="70"/>
                  </a:lnTo>
                  <a:lnTo>
                    <a:pt x="826" y="72"/>
                  </a:lnTo>
                  <a:lnTo>
                    <a:pt x="838" y="72"/>
                  </a:lnTo>
                  <a:lnTo>
                    <a:pt x="844" y="72"/>
                  </a:lnTo>
                  <a:lnTo>
                    <a:pt x="852" y="70"/>
                  </a:lnTo>
                  <a:lnTo>
                    <a:pt x="862" y="68"/>
                  </a:lnTo>
                  <a:lnTo>
                    <a:pt x="874" y="62"/>
                  </a:lnTo>
                  <a:lnTo>
                    <a:pt x="874" y="62"/>
                  </a:lnTo>
                  <a:lnTo>
                    <a:pt x="886" y="56"/>
                  </a:lnTo>
                  <a:lnTo>
                    <a:pt x="894" y="48"/>
                  </a:lnTo>
                  <a:lnTo>
                    <a:pt x="910" y="32"/>
                  </a:lnTo>
                  <a:lnTo>
                    <a:pt x="922" y="16"/>
                  </a:lnTo>
                  <a:lnTo>
                    <a:pt x="930" y="0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/>
            </a:p>
          </p:txBody>
        </p:sp>
      </p:grp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45E413AB-7F84-129E-FC71-2B553FC33733}"/>
              </a:ext>
            </a:extLst>
          </p:cNvPr>
          <p:cNvSpPr/>
          <p:nvPr/>
        </p:nvSpPr>
        <p:spPr>
          <a:xfrm flipH="1">
            <a:off x="8228768" y="3704519"/>
            <a:ext cx="905339" cy="320069"/>
          </a:xfrm>
          <a:custGeom>
            <a:avLst/>
            <a:gdLst>
              <a:gd name="connsiteX0" fmla="*/ 25282 w 829926"/>
              <a:gd name="connsiteY0" fmla="*/ 214630 h 293408"/>
              <a:gd name="connsiteX1" fmla="*/ 31987 w 829926"/>
              <a:gd name="connsiteY1" fmla="*/ 262602 h 293408"/>
              <a:gd name="connsiteX2" fmla="*/ 46249 w 829926"/>
              <a:gd name="connsiteY2" fmla="*/ 290011 h 293408"/>
              <a:gd name="connsiteX3" fmla="*/ 75528 w 829926"/>
              <a:gd name="connsiteY3" fmla="*/ 288959 h 293408"/>
              <a:gd name="connsiteX4" fmla="*/ 85529 w 829926"/>
              <a:gd name="connsiteY4" fmla="*/ 263353 h 293408"/>
              <a:gd name="connsiteX5" fmla="*/ 66113 w 829926"/>
              <a:gd name="connsiteY5" fmla="*/ 236221 h 293408"/>
              <a:gd name="connsiteX6" fmla="*/ 455405 w 829926"/>
              <a:gd name="connsiteY6" fmla="*/ 211395 h 293408"/>
              <a:gd name="connsiteX7" fmla="*/ 462109 w 829926"/>
              <a:gd name="connsiteY7" fmla="*/ 259369 h 293408"/>
              <a:gd name="connsiteX8" fmla="*/ 476371 w 829926"/>
              <a:gd name="connsiteY8" fmla="*/ 286777 h 293408"/>
              <a:gd name="connsiteX9" fmla="*/ 505650 w 829926"/>
              <a:gd name="connsiteY9" fmla="*/ 285726 h 293408"/>
              <a:gd name="connsiteX10" fmla="*/ 515651 w 829926"/>
              <a:gd name="connsiteY10" fmla="*/ 260120 h 293408"/>
              <a:gd name="connsiteX11" fmla="*/ 496235 w 829926"/>
              <a:gd name="connsiteY11" fmla="*/ 232987 h 293408"/>
              <a:gd name="connsiteX12" fmla="*/ 231316 w 829926"/>
              <a:gd name="connsiteY12" fmla="*/ 210463 h 293408"/>
              <a:gd name="connsiteX13" fmla="*/ 238020 w 829926"/>
              <a:gd name="connsiteY13" fmla="*/ 258436 h 293408"/>
              <a:gd name="connsiteX14" fmla="*/ 252282 w 829926"/>
              <a:gd name="connsiteY14" fmla="*/ 285844 h 293408"/>
              <a:gd name="connsiteX15" fmla="*/ 281561 w 829926"/>
              <a:gd name="connsiteY15" fmla="*/ 284792 h 293408"/>
              <a:gd name="connsiteX16" fmla="*/ 291562 w 829926"/>
              <a:gd name="connsiteY16" fmla="*/ 259186 h 293408"/>
              <a:gd name="connsiteX17" fmla="*/ 272146 w 829926"/>
              <a:gd name="connsiteY17" fmla="*/ 232054 h 293408"/>
              <a:gd name="connsiteX18" fmla="*/ 130700 w 829926"/>
              <a:gd name="connsiteY18" fmla="*/ 210462 h 293408"/>
              <a:gd name="connsiteX19" fmla="*/ 137404 w 829926"/>
              <a:gd name="connsiteY19" fmla="*/ 258435 h 293408"/>
              <a:gd name="connsiteX20" fmla="*/ 151666 w 829926"/>
              <a:gd name="connsiteY20" fmla="*/ 285844 h 293408"/>
              <a:gd name="connsiteX21" fmla="*/ 180945 w 829926"/>
              <a:gd name="connsiteY21" fmla="*/ 284793 h 293408"/>
              <a:gd name="connsiteX22" fmla="*/ 190946 w 829926"/>
              <a:gd name="connsiteY22" fmla="*/ 259187 h 293408"/>
              <a:gd name="connsiteX23" fmla="*/ 171530 w 829926"/>
              <a:gd name="connsiteY23" fmla="*/ 232054 h 293408"/>
              <a:gd name="connsiteX24" fmla="*/ 560823 w 829926"/>
              <a:gd name="connsiteY24" fmla="*/ 207230 h 293408"/>
              <a:gd name="connsiteX25" fmla="*/ 567527 w 829926"/>
              <a:gd name="connsiteY25" fmla="*/ 255203 h 293408"/>
              <a:gd name="connsiteX26" fmla="*/ 581789 w 829926"/>
              <a:gd name="connsiteY26" fmla="*/ 282610 h 293408"/>
              <a:gd name="connsiteX27" fmla="*/ 611068 w 829926"/>
              <a:gd name="connsiteY27" fmla="*/ 281559 h 293408"/>
              <a:gd name="connsiteX28" fmla="*/ 621069 w 829926"/>
              <a:gd name="connsiteY28" fmla="*/ 255953 h 293408"/>
              <a:gd name="connsiteX29" fmla="*/ 601653 w 829926"/>
              <a:gd name="connsiteY29" fmla="*/ 228821 h 293408"/>
              <a:gd name="connsiteX30" fmla="*/ 661437 w 829926"/>
              <a:gd name="connsiteY30" fmla="*/ 207230 h 293408"/>
              <a:gd name="connsiteX31" fmla="*/ 668143 w 829926"/>
              <a:gd name="connsiteY31" fmla="*/ 255203 h 293408"/>
              <a:gd name="connsiteX32" fmla="*/ 682404 w 829926"/>
              <a:gd name="connsiteY32" fmla="*/ 282611 h 293408"/>
              <a:gd name="connsiteX33" fmla="*/ 711683 w 829926"/>
              <a:gd name="connsiteY33" fmla="*/ 281560 h 293408"/>
              <a:gd name="connsiteX34" fmla="*/ 721685 w 829926"/>
              <a:gd name="connsiteY34" fmla="*/ 255953 h 293408"/>
              <a:gd name="connsiteX35" fmla="*/ 702268 w 829926"/>
              <a:gd name="connsiteY35" fmla="*/ 228821 h 293408"/>
              <a:gd name="connsiteX36" fmla="*/ 339267 w 829926"/>
              <a:gd name="connsiteY36" fmla="*/ 207041 h 293408"/>
              <a:gd name="connsiteX37" fmla="*/ 345973 w 829926"/>
              <a:gd name="connsiteY37" fmla="*/ 255014 h 293408"/>
              <a:gd name="connsiteX38" fmla="*/ 360234 w 829926"/>
              <a:gd name="connsiteY38" fmla="*/ 282422 h 293408"/>
              <a:gd name="connsiteX39" fmla="*/ 389513 w 829926"/>
              <a:gd name="connsiteY39" fmla="*/ 281371 h 293408"/>
              <a:gd name="connsiteX40" fmla="*/ 399514 w 829926"/>
              <a:gd name="connsiteY40" fmla="*/ 255765 h 293408"/>
              <a:gd name="connsiteX41" fmla="*/ 380098 w 829926"/>
              <a:gd name="connsiteY41" fmla="*/ 228632 h 293408"/>
              <a:gd name="connsiteX42" fmla="*/ 769391 w 829926"/>
              <a:gd name="connsiteY42" fmla="*/ 203808 h 293408"/>
              <a:gd name="connsiteX43" fmla="*/ 776095 w 829926"/>
              <a:gd name="connsiteY43" fmla="*/ 251780 h 293408"/>
              <a:gd name="connsiteX44" fmla="*/ 790357 w 829926"/>
              <a:gd name="connsiteY44" fmla="*/ 279188 h 293408"/>
              <a:gd name="connsiteX45" fmla="*/ 819636 w 829926"/>
              <a:gd name="connsiteY45" fmla="*/ 278138 h 293408"/>
              <a:gd name="connsiteX46" fmla="*/ 829637 w 829926"/>
              <a:gd name="connsiteY46" fmla="*/ 252531 h 293408"/>
              <a:gd name="connsiteX47" fmla="*/ 810221 w 829926"/>
              <a:gd name="connsiteY47" fmla="*/ 225399 h 293408"/>
              <a:gd name="connsiteX48" fmla="*/ 69413 w 829926"/>
              <a:gd name="connsiteY48" fmla="*/ 107327 h 293408"/>
              <a:gd name="connsiteX49" fmla="*/ 76117 w 829926"/>
              <a:gd name="connsiteY49" fmla="*/ 155300 h 293408"/>
              <a:gd name="connsiteX50" fmla="*/ 90379 w 829926"/>
              <a:gd name="connsiteY50" fmla="*/ 182708 h 293408"/>
              <a:gd name="connsiteX51" fmla="*/ 119658 w 829926"/>
              <a:gd name="connsiteY51" fmla="*/ 181657 h 293408"/>
              <a:gd name="connsiteX52" fmla="*/ 129659 w 829926"/>
              <a:gd name="connsiteY52" fmla="*/ 156051 h 293408"/>
              <a:gd name="connsiteX53" fmla="*/ 110243 w 829926"/>
              <a:gd name="connsiteY53" fmla="*/ 128918 h 293408"/>
              <a:gd name="connsiteX54" fmla="*/ 499536 w 829926"/>
              <a:gd name="connsiteY54" fmla="*/ 104093 h 293408"/>
              <a:gd name="connsiteX55" fmla="*/ 506240 w 829926"/>
              <a:gd name="connsiteY55" fmla="*/ 152066 h 293408"/>
              <a:gd name="connsiteX56" fmla="*/ 520502 w 829926"/>
              <a:gd name="connsiteY56" fmla="*/ 179474 h 293408"/>
              <a:gd name="connsiteX57" fmla="*/ 549781 w 829926"/>
              <a:gd name="connsiteY57" fmla="*/ 178422 h 293408"/>
              <a:gd name="connsiteX58" fmla="*/ 559782 w 829926"/>
              <a:gd name="connsiteY58" fmla="*/ 152816 h 293408"/>
              <a:gd name="connsiteX59" fmla="*/ 540365 w 829926"/>
              <a:gd name="connsiteY59" fmla="*/ 125684 h 293408"/>
              <a:gd name="connsiteX60" fmla="*/ 385215 w 829926"/>
              <a:gd name="connsiteY60" fmla="*/ 103301 h 293408"/>
              <a:gd name="connsiteX61" fmla="*/ 391920 w 829926"/>
              <a:gd name="connsiteY61" fmla="*/ 151274 h 293408"/>
              <a:gd name="connsiteX62" fmla="*/ 406182 w 829926"/>
              <a:gd name="connsiteY62" fmla="*/ 178682 h 293408"/>
              <a:gd name="connsiteX63" fmla="*/ 435461 w 829926"/>
              <a:gd name="connsiteY63" fmla="*/ 177630 h 293408"/>
              <a:gd name="connsiteX64" fmla="*/ 445462 w 829926"/>
              <a:gd name="connsiteY64" fmla="*/ 152024 h 293408"/>
              <a:gd name="connsiteX65" fmla="*/ 426045 w 829926"/>
              <a:gd name="connsiteY65" fmla="*/ 124892 h 293408"/>
              <a:gd name="connsiteX66" fmla="*/ 174831 w 829926"/>
              <a:gd name="connsiteY66" fmla="*/ 103160 h 293408"/>
              <a:gd name="connsiteX67" fmla="*/ 181536 w 829926"/>
              <a:gd name="connsiteY67" fmla="*/ 151133 h 293408"/>
              <a:gd name="connsiteX68" fmla="*/ 195798 w 829926"/>
              <a:gd name="connsiteY68" fmla="*/ 178541 h 293408"/>
              <a:gd name="connsiteX69" fmla="*/ 225077 w 829926"/>
              <a:gd name="connsiteY69" fmla="*/ 177489 h 293408"/>
              <a:gd name="connsiteX70" fmla="*/ 235077 w 829926"/>
              <a:gd name="connsiteY70" fmla="*/ 151883 h 293408"/>
              <a:gd name="connsiteX71" fmla="*/ 215661 w 829926"/>
              <a:gd name="connsiteY71" fmla="*/ 124751 h 293408"/>
              <a:gd name="connsiteX72" fmla="*/ 275447 w 829926"/>
              <a:gd name="connsiteY72" fmla="*/ 103159 h 293408"/>
              <a:gd name="connsiteX73" fmla="*/ 282151 w 829926"/>
              <a:gd name="connsiteY73" fmla="*/ 151132 h 293408"/>
              <a:gd name="connsiteX74" fmla="*/ 296413 w 829926"/>
              <a:gd name="connsiteY74" fmla="*/ 178541 h 293408"/>
              <a:gd name="connsiteX75" fmla="*/ 325692 w 829926"/>
              <a:gd name="connsiteY75" fmla="*/ 177490 h 293408"/>
              <a:gd name="connsiteX76" fmla="*/ 335693 w 829926"/>
              <a:gd name="connsiteY76" fmla="*/ 151883 h 293408"/>
              <a:gd name="connsiteX77" fmla="*/ 316277 w 829926"/>
              <a:gd name="connsiteY77" fmla="*/ 124751 h 293408"/>
              <a:gd name="connsiteX78" fmla="*/ 604954 w 829926"/>
              <a:gd name="connsiteY78" fmla="*/ 99926 h 293408"/>
              <a:gd name="connsiteX79" fmla="*/ 611659 w 829926"/>
              <a:gd name="connsiteY79" fmla="*/ 147899 h 293408"/>
              <a:gd name="connsiteX80" fmla="*/ 625920 w 829926"/>
              <a:gd name="connsiteY80" fmla="*/ 175307 h 293408"/>
              <a:gd name="connsiteX81" fmla="*/ 655199 w 829926"/>
              <a:gd name="connsiteY81" fmla="*/ 174256 h 293408"/>
              <a:gd name="connsiteX82" fmla="*/ 665201 w 829926"/>
              <a:gd name="connsiteY82" fmla="*/ 148649 h 293408"/>
              <a:gd name="connsiteX83" fmla="*/ 645784 w 829926"/>
              <a:gd name="connsiteY83" fmla="*/ 121517 h 293408"/>
              <a:gd name="connsiteX84" fmla="*/ 705568 w 829926"/>
              <a:gd name="connsiteY84" fmla="*/ 99926 h 293408"/>
              <a:gd name="connsiteX85" fmla="*/ 712273 w 829926"/>
              <a:gd name="connsiteY85" fmla="*/ 147899 h 293408"/>
              <a:gd name="connsiteX86" fmla="*/ 726535 w 829926"/>
              <a:gd name="connsiteY86" fmla="*/ 175307 h 293408"/>
              <a:gd name="connsiteX87" fmla="*/ 755814 w 829926"/>
              <a:gd name="connsiteY87" fmla="*/ 174255 h 293408"/>
              <a:gd name="connsiteX88" fmla="*/ 765815 w 829926"/>
              <a:gd name="connsiteY88" fmla="*/ 148649 h 293408"/>
              <a:gd name="connsiteX89" fmla="*/ 746399 w 829926"/>
              <a:gd name="connsiteY89" fmla="*/ 121517 h 293408"/>
              <a:gd name="connsiteX90" fmla="*/ 0 w 829926"/>
              <a:gd name="connsiteY90" fmla="*/ 10822 h 293408"/>
              <a:gd name="connsiteX91" fmla="*/ 6705 w 829926"/>
              <a:gd name="connsiteY91" fmla="*/ 58795 h 293408"/>
              <a:gd name="connsiteX92" fmla="*/ 20967 w 829926"/>
              <a:gd name="connsiteY92" fmla="*/ 86203 h 293408"/>
              <a:gd name="connsiteX93" fmla="*/ 50246 w 829926"/>
              <a:gd name="connsiteY93" fmla="*/ 85151 h 293408"/>
              <a:gd name="connsiteX94" fmla="*/ 60247 w 829926"/>
              <a:gd name="connsiteY94" fmla="*/ 59545 h 293408"/>
              <a:gd name="connsiteX95" fmla="*/ 40831 w 829926"/>
              <a:gd name="connsiteY95" fmla="*/ 32413 h 293408"/>
              <a:gd name="connsiteX96" fmla="*/ 430123 w 829926"/>
              <a:gd name="connsiteY96" fmla="*/ 7589 h 293408"/>
              <a:gd name="connsiteX97" fmla="*/ 436827 w 829926"/>
              <a:gd name="connsiteY97" fmla="*/ 55562 h 293408"/>
              <a:gd name="connsiteX98" fmla="*/ 451089 w 829926"/>
              <a:gd name="connsiteY98" fmla="*/ 82970 h 293408"/>
              <a:gd name="connsiteX99" fmla="*/ 480368 w 829926"/>
              <a:gd name="connsiteY99" fmla="*/ 81918 h 293408"/>
              <a:gd name="connsiteX100" fmla="*/ 490369 w 829926"/>
              <a:gd name="connsiteY100" fmla="*/ 56312 h 293408"/>
              <a:gd name="connsiteX101" fmla="*/ 470953 w 829926"/>
              <a:gd name="connsiteY101" fmla="*/ 29181 h 293408"/>
              <a:gd name="connsiteX102" fmla="*/ 105417 w 829926"/>
              <a:gd name="connsiteY102" fmla="*/ 6656 h 293408"/>
              <a:gd name="connsiteX103" fmla="*/ 112122 w 829926"/>
              <a:gd name="connsiteY103" fmla="*/ 54629 h 293408"/>
              <a:gd name="connsiteX104" fmla="*/ 126384 w 829926"/>
              <a:gd name="connsiteY104" fmla="*/ 82037 h 293408"/>
              <a:gd name="connsiteX105" fmla="*/ 155663 w 829926"/>
              <a:gd name="connsiteY105" fmla="*/ 80985 h 293408"/>
              <a:gd name="connsiteX106" fmla="*/ 165664 w 829926"/>
              <a:gd name="connsiteY106" fmla="*/ 55379 h 293408"/>
              <a:gd name="connsiteX107" fmla="*/ 146248 w 829926"/>
              <a:gd name="connsiteY107" fmla="*/ 28248 h 293408"/>
              <a:gd name="connsiteX108" fmla="*/ 206034 w 829926"/>
              <a:gd name="connsiteY108" fmla="*/ 6656 h 293408"/>
              <a:gd name="connsiteX109" fmla="*/ 212738 w 829926"/>
              <a:gd name="connsiteY109" fmla="*/ 54629 h 293408"/>
              <a:gd name="connsiteX110" fmla="*/ 227000 w 829926"/>
              <a:gd name="connsiteY110" fmla="*/ 82037 h 293408"/>
              <a:gd name="connsiteX111" fmla="*/ 256279 w 829926"/>
              <a:gd name="connsiteY111" fmla="*/ 80985 h 293408"/>
              <a:gd name="connsiteX112" fmla="*/ 266280 w 829926"/>
              <a:gd name="connsiteY112" fmla="*/ 55379 h 293408"/>
              <a:gd name="connsiteX113" fmla="*/ 246863 w 829926"/>
              <a:gd name="connsiteY113" fmla="*/ 28247 h 293408"/>
              <a:gd name="connsiteX114" fmla="*/ 535541 w 829926"/>
              <a:gd name="connsiteY114" fmla="*/ 3422 h 293408"/>
              <a:gd name="connsiteX115" fmla="*/ 542246 w 829926"/>
              <a:gd name="connsiteY115" fmla="*/ 51394 h 293408"/>
              <a:gd name="connsiteX116" fmla="*/ 556507 w 829926"/>
              <a:gd name="connsiteY116" fmla="*/ 78803 h 293408"/>
              <a:gd name="connsiteX117" fmla="*/ 585786 w 829926"/>
              <a:gd name="connsiteY117" fmla="*/ 77751 h 293408"/>
              <a:gd name="connsiteX118" fmla="*/ 595787 w 829926"/>
              <a:gd name="connsiteY118" fmla="*/ 52145 h 293408"/>
              <a:gd name="connsiteX119" fmla="*/ 576371 w 829926"/>
              <a:gd name="connsiteY119" fmla="*/ 25013 h 293408"/>
              <a:gd name="connsiteX120" fmla="*/ 636155 w 829926"/>
              <a:gd name="connsiteY120" fmla="*/ 3422 h 293408"/>
              <a:gd name="connsiteX121" fmla="*/ 642860 w 829926"/>
              <a:gd name="connsiteY121" fmla="*/ 51394 h 293408"/>
              <a:gd name="connsiteX122" fmla="*/ 657122 w 829926"/>
              <a:gd name="connsiteY122" fmla="*/ 78802 h 293408"/>
              <a:gd name="connsiteX123" fmla="*/ 686401 w 829926"/>
              <a:gd name="connsiteY123" fmla="*/ 77751 h 293408"/>
              <a:gd name="connsiteX124" fmla="*/ 696402 w 829926"/>
              <a:gd name="connsiteY124" fmla="*/ 52145 h 293408"/>
              <a:gd name="connsiteX125" fmla="*/ 676986 w 829926"/>
              <a:gd name="connsiteY125" fmla="*/ 25013 h 293408"/>
              <a:gd name="connsiteX126" fmla="*/ 313985 w 829926"/>
              <a:gd name="connsiteY126" fmla="*/ 3234 h 293408"/>
              <a:gd name="connsiteX127" fmla="*/ 320690 w 829926"/>
              <a:gd name="connsiteY127" fmla="*/ 51207 h 293408"/>
              <a:gd name="connsiteX128" fmla="*/ 334952 w 829926"/>
              <a:gd name="connsiteY128" fmla="*/ 78614 h 293408"/>
              <a:gd name="connsiteX129" fmla="*/ 364231 w 829926"/>
              <a:gd name="connsiteY129" fmla="*/ 77563 h 293408"/>
              <a:gd name="connsiteX130" fmla="*/ 374232 w 829926"/>
              <a:gd name="connsiteY130" fmla="*/ 51957 h 293408"/>
              <a:gd name="connsiteX131" fmla="*/ 354816 w 829926"/>
              <a:gd name="connsiteY131" fmla="*/ 24825 h 293408"/>
              <a:gd name="connsiteX132" fmla="*/ 744109 w 829926"/>
              <a:gd name="connsiteY132" fmla="*/ 0 h 293408"/>
              <a:gd name="connsiteX133" fmla="*/ 750814 w 829926"/>
              <a:gd name="connsiteY133" fmla="*/ 47972 h 293408"/>
              <a:gd name="connsiteX134" fmla="*/ 765075 w 829926"/>
              <a:gd name="connsiteY134" fmla="*/ 75381 h 293408"/>
              <a:gd name="connsiteX135" fmla="*/ 794354 w 829926"/>
              <a:gd name="connsiteY135" fmla="*/ 74329 h 293408"/>
              <a:gd name="connsiteX136" fmla="*/ 804355 w 829926"/>
              <a:gd name="connsiteY136" fmla="*/ 48723 h 293408"/>
              <a:gd name="connsiteX137" fmla="*/ 784939 w 829926"/>
              <a:gd name="connsiteY137" fmla="*/ 21591 h 293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829926" h="293408">
                <a:moveTo>
                  <a:pt x="25282" y="214630"/>
                </a:moveTo>
                <a:cubicBezTo>
                  <a:pt x="31855" y="227546"/>
                  <a:pt x="31169" y="254160"/>
                  <a:pt x="31987" y="262602"/>
                </a:cubicBezTo>
                <a:cubicBezTo>
                  <a:pt x="32806" y="271045"/>
                  <a:pt x="37671" y="284267"/>
                  <a:pt x="46249" y="290011"/>
                </a:cubicBezTo>
                <a:cubicBezTo>
                  <a:pt x="54827" y="295755"/>
                  <a:pt x="68981" y="293402"/>
                  <a:pt x="75528" y="288959"/>
                </a:cubicBezTo>
                <a:cubicBezTo>
                  <a:pt x="82075" y="284516"/>
                  <a:pt x="87098" y="272143"/>
                  <a:pt x="85529" y="263353"/>
                </a:cubicBezTo>
                <a:cubicBezTo>
                  <a:pt x="83960" y="254564"/>
                  <a:pt x="79723" y="243418"/>
                  <a:pt x="66113" y="236221"/>
                </a:cubicBezTo>
                <a:close/>
                <a:moveTo>
                  <a:pt x="455405" y="211395"/>
                </a:moveTo>
                <a:cubicBezTo>
                  <a:pt x="461977" y="224311"/>
                  <a:pt x="461291" y="250927"/>
                  <a:pt x="462109" y="259369"/>
                </a:cubicBezTo>
                <a:cubicBezTo>
                  <a:pt x="462928" y="267810"/>
                  <a:pt x="467793" y="281033"/>
                  <a:pt x="476371" y="286777"/>
                </a:cubicBezTo>
                <a:cubicBezTo>
                  <a:pt x="484949" y="292520"/>
                  <a:pt x="499104" y="290168"/>
                  <a:pt x="505650" y="285726"/>
                </a:cubicBezTo>
                <a:cubicBezTo>
                  <a:pt x="512197" y="281283"/>
                  <a:pt x="517221" y="268909"/>
                  <a:pt x="515651" y="260120"/>
                </a:cubicBezTo>
                <a:cubicBezTo>
                  <a:pt x="514082" y="251329"/>
                  <a:pt x="509845" y="240184"/>
                  <a:pt x="496235" y="232987"/>
                </a:cubicBezTo>
                <a:close/>
                <a:moveTo>
                  <a:pt x="231316" y="210463"/>
                </a:moveTo>
                <a:cubicBezTo>
                  <a:pt x="237887" y="223379"/>
                  <a:pt x="237202" y="249993"/>
                  <a:pt x="238020" y="258436"/>
                </a:cubicBezTo>
                <a:cubicBezTo>
                  <a:pt x="238839" y="266878"/>
                  <a:pt x="243704" y="280101"/>
                  <a:pt x="252282" y="285844"/>
                </a:cubicBezTo>
                <a:cubicBezTo>
                  <a:pt x="260860" y="291587"/>
                  <a:pt x="275015" y="289236"/>
                  <a:pt x="281561" y="284792"/>
                </a:cubicBezTo>
                <a:cubicBezTo>
                  <a:pt x="288108" y="280349"/>
                  <a:pt x="293132" y="267975"/>
                  <a:pt x="291562" y="259186"/>
                </a:cubicBezTo>
                <a:cubicBezTo>
                  <a:pt x="289993" y="250396"/>
                  <a:pt x="285755" y="239251"/>
                  <a:pt x="272146" y="232054"/>
                </a:cubicBezTo>
                <a:close/>
                <a:moveTo>
                  <a:pt x="130700" y="210462"/>
                </a:moveTo>
                <a:cubicBezTo>
                  <a:pt x="137271" y="223379"/>
                  <a:pt x="136586" y="249994"/>
                  <a:pt x="137404" y="258435"/>
                </a:cubicBezTo>
                <a:cubicBezTo>
                  <a:pt x="138222" y="266878"/>
                  <a:pt x="143088" y="280100"/>
                  <a:pt x="151666" y="285844"/>
                </a:cubicBezTo>
                <a:cubicBezTo>
                  <a:pt x="160245" y="291587"/>
                  <a:pt x="174399" y="289235"/>
                  <a:pt x="180945" y="284793"/>
                </a:cubicBezTo>
                <a:cubicBezTo>
                  <a:pt x="187492" y="280349"/>
                  <a:pt x="192515" y="267976"/>
                  <a:pt x="190946" y="259187"/>
                </a:cubicBezTo>
                <a:cubicBezTo>
                  <a:pt x="189377" y="250396"/>
                  <a:pt x="185140" y="239251"/>
                  <a:pt x="171530" y="232054"/>
                </a:cubicBezTo>
                <a:close/>
                <a:moveTo>
                  <a:pt x="560823" y="207230"/>
                </a:moveTo>
                <a:cubicBezTo>
                  <a:pt x="567394" y="220146"/>
                  <a:pt x="566709" y="246761"/>
                  <a:pt x="567527" y="255203"/>
                </a:cubicBezTo>
                <a:cubicBezTo>
                  <a:pt x="568346" y="263645"/>
                  <a:pt x="573211" y="276868"/>
                  <a:pt x="581789" y="282610"/>
                </a:cubicBezTo>
                <a:cubicBezTo>
                  <a:pt x="590367" y="288354"/>
                  <a:pt x="604522" y="286003"/>
                  <a:pt x="611068" y="281559"/>
                </a:cubicBezTo>
                <a:cubicBezTo>
                  <a:pt x="617614" y="277116"/>
                  <a:pt x="622639" y="264742"/>
                  <a:pt x="621069" y="255953"/>
                </a:cubicBezTo>
                <a:cubicBezTo>
                  <a:pt x="619500" y="247163"/>
                  <a:pt x="615263" y="236019"/>
                  <a:pt x="601653" y="228821"/>
                </a:cubicBezTo>
                <a:close/>
                <a:moveTo>
                  <a:pt x="661437" y="207230"/>
                </a:moveTo>
                <a:cubicBezTo>
                  <a:pt x="668010" y="220145"/>
                  <a:pt x="667324" y="246761"/>
                  <a:pt x="668143" y="255203"/>
                </a:cubicBezTo>
                <a:cubicBezTo>
                  <a:pt x="668960" y="263645"/>
                  <a:pt x="673826" y="276867"/>
                  <a:pt x="682404" y="282611"/>
                </a:cubicBezTo>
                <a:cubicBezTo>
                  <a:pt x="690982" y="288354"/>
                  <a:pt x="705136" y="286003"/>
                  <a:pt x="711683" y="281560"/>
                </a:cubicBezTo>
                <a:cubicBezTo>
                  <a:pt x="718230" y="277117"/>
                  <a:pt x="723254" y="264743"/>
                  <a:pt x="721685" y="255953"/>
                </a:cubicBezTo>
                <a:cubicBezTo>
                  <a:pt x="720115" y="247164"/>
                  <a:pt x="715878" y="236018"/>
                  <a:pt x="702268" y="228821"/>
                </a:cubicBezTo>
                <a:close/>
                <a:moveTo>
                  <a:pt x="339267" y="207041"/>
                </a:moveTo>
                <a:cubicBezTo>
                  <a:pt x="345839" y="219956"/>
                  <a:pt x="345154" y="246572"/>
                  <a:pt x="345973" y="255014"/>
                </a:cubicBezTo>
                <a:cubicBezTo>
                  <a:pt x="346790" y="263456"/>
                  <a:pt x="351656" y="276678"/>
                  <a:pt x="360234" y="282422"/>
                </a:cubicBezTo>
                <a:cubicBezTo>
                  <a:pt x="368813" y="288165"/>
                  <a:pt x="382967" y="285813"/>
                  <a:pt x="389513" y="281371"/>
                </a:cubicBezTo>
                <a:cubicBezTo>
                  <a:pt x="396060" y="276927"/>
                  <a:pt x="401083" y="264554"/>
                  <a:pt x="399514" y="255765"/>
                </a:cubicBezTo>
                <a:cubicBezTo>
                  <a:pt x="397945" y="246974"/>
                  <a:pt x="393708" y="235829"/>
                  <a:pt x="380098" y="228632"/>
                </a:cubicBezTo>
                <a:close/>
                <a:moveTo>
                  <a:pt x="769391" y="203808"/>
                </a:moveTo>
                <a:cubicBezTo>
                  <a:pt x="775962" y="216724"/>
                  <a:pt x="775277" y="243339"/>
                  <a:pt x="776095" y="251780"/>
                </a:cubicBezTo>
                <a:cubicBezTo>
                  <a:pt x="776914" y="260223"/>
                  <a:pt x="781779" y="273446"/>
                  <a:pt x="790357" y="279188"/>
                </a:cubicBezTo>
                <a:cubicBezTo>
                  <a:pt x="798935" y="284932"/>
                  <a:pt x="813090" y="282581"/>
                  <a:pt x="819636" y="278138"/>
                </a:cubicBezTo>
                <a:cubicBezTo>
                  <a:pt x="826182" y="273694"/>
                  <a:pt x="831207" y="261321"/>
                  <a:pt x="829637" y="252531"/>
                </a:cubicBezTo>
                <a:cubicBezTo>
                  <a:pt x="828068" y="243741"/>
                  <a:pt x="823831" y="232597"/>
                  <a:pt x="810221" y="225399"/>
                </a:cubicBezTo>
                <a:close/>
                <a:moveTo>
                  <a:pt x="69413" y="107327"/>
                </a:moveTo>
                <a:cubicBezTo>
                  <a:pt x="75985" y="120242"/>
                  <a:pt x="75299" y="146858"/>
                  <a:pt x="76117" y="155300"/>
                </a:cubicBezTo>
                <a:cubicBezTo>
                  <a:pt x="76936" y="163742"/>
                  <a:pt x="81800" y="176964"/>
                  <a:pt x="90379" y="182708"/>
                </a:cubicBezTo>
                <a:cubicBezTo>
                  <a:pt x="98958" y="188452"/>
                  <a:pt x="113111" y="186099"/>
                  <a:pt x="119658" y="181657"/>
                </a:cubicBezTo>
                <a:cubicBezTo>
                  <a:pt x="126205" y="177213"/>
                  <a:pt x="131229" y="164840"/>
                  <a:pt x="129659" y="156051"/>
                </a:cubicBezTo>
                <a:cubicBezTo>
                  <a:pt x="128090" y="147261"/>
                  <a:pt x="123853" y="136115"/>
                  <a:pt x="110243" y="128918"/>
                </a:cubicBezTo>
                <a:close/>
                <a:moveTo>
                  <a:pt x="499536" y="104093"/>
                </a:moveTo>
                <a:cubicBezTo>
                  <a:pt x="506107" y="117008"/>
                  <a:pt x="505422" y="143623"/>
                  <a:pt x="506240" y="152066"/>
                </a:cubicBezTo>
                <a:cubicBezTo>
                  <a:pt x="507058" y="160509"/>
                  <a:pt x="511924" y="173730"/>
                  <a:pt x="520502" y="179474"/>
                </a:cubicBezTo>
                <a:cubicBezTo>
                  <a:pt x="529081" y="185218"/>
                  <a:pt x="543235" y="182865"/>
                  <a:pt x="549781" y="178422"/>
                </a:cubicBezTo>
                <a:cubicBezTo>
                  <a:pt x="556328" y="173980"/>
                  <a:pt x="561351" y="161606"/>
                  <a:pt x="559782" y="152816"/>
                </a:cubicBezTo>
                <a:cubicBezTo>
                  <a:pt x="558213" y="144027"/>
                  <a:pt x="553976" y="132881"/>
                  <a:pt x="540365" y="125684"/>
                </a:cubicBezTo>
                <a:close/>
                <a:moveTo>
                  <a:pt x="385215" y="103301"/>
                </a:moveTo>
                <a:cubicBezTo>
                  <a:pt x="391786" y="116216"/>
                  <a:pt x="391102" y="142831"/>
                  <a:pt x="391920" y="151274"/>
                </a:cubicBezTo>
                <a:cubicBezTo>
                  <a:pt x="392737" y="159716"/>
                  <a:pt x="397603" y="172938"/>
                  <a:pt x="406182" y="178682"/>
                </a:cubicBezTo>
                <a:cubicBezTo>
                  <a:pt x="414759" y="184425"/>
                  <a:pt x="428914" y="182073"/>
                  <a:pt x="435461" y="177630"/>
                </a:cubicBezTo>
                <a:cubicBezTo>
                  <a:pt x="442007" y="173188"/>
                  <a:pt x="447030" y="160814"/>
                  <a:pt x="445462" y="152024"/>
                </a:cubicBezTo>
                <a:cubicBezTo>
                  <a:pt x="443892" y="143235"/>
                  <a:pt x="439655" y="132089"/>
                  <a:pt x="426045" y="124892"/>
                </a:cubicBezTo>
                <a:close/>
                <a:moveTo>
                  <a:pt x="174831" y="103160"/>
                </a:moveTo>
                <a:cubicBezTo>
                  <a:pt x="181402" y="116075"/>
                  <a:pt x="180718" y="142690"/>
                  <a:pt x="181536" y="151133"/>
                </a:cubicBezTo>
                <a:cubicBezTo>
                  <a:pt x="182353" y="159575"/>
                  <a:pt x="187219" y="172797"/>
                  <a:pt x="195798" y="178541"/>
                </a:cubicBezTo>
                <a:cubicBezTo>
                  <a:pt x="204375" y="184284"/>
                  <a:pt x="218530" y="181932"/>
                  <a:pt x="225077" y="177489"/>
                </a:cubicBezTo>
                <a:cubicBezTo>
                  <a:pt x="231623" y="173047"/>
                  <a:pt x="236646" y="160673"/>
                  <a:pt x="235077" y="151883"/>
                </a:cubicBezTo>
                <a:cubicBezTo>
                  <a:pt x="233508" y="143094"/>
                  <a:pt x="229271" y="131948"/>
                  <a:pt x="215661" y="124751"/>
                </a:cubicBezTo>
                <a:close/>
                <a:moveTo>
                  <a:pt x="275447" y="103159"/>
                </a:moveTo>
                <a:cubicBezTo>
                  <a:pt x="282018" y="116076"/>
                  <a:pt x="281333" y="142691"/>
                  <a:pt x="282151" y="151132"/>
                </a:cubicBezTo>
                <a:cubicBezTo>
                  <a:pt x="282969" y="159575"/>
                  <a:pt x="287835" y="172797"/>
                  <a:pt x="296413" y="178541"/>
                </a:cubicBezTo>
                <a:cubicBezTo>
                  <a:pt x="304992" y="184284"/>
                  <a:pt x="319146" y="181932"/>
                  <a:pt x="325692" y="177490"/>
                </a:cubicBezTo>
                <a:cubicBezTo>
                  <a:pt x="332239" y="173046"/>
                  <a:pt x="337262" y="160673"/>
                  <a:pt x="335693" y="151883"/>
                </a:cubicBezTo>
                <a:cubicBezTo>
                  <a:pt x="334124" y="143093"/>
                  <a:pt x="329887" y="131948"/>
                  <a:pt x="316277" y="124751"/>
                </a:cubicBezTo>
                <a:close/>
                <a:moveTo>
                  <a:pt x="604954" y="99926"/>
                </a:moveTo>
                <a:cubicBezTo>
                  <a:pt x="611526" y="112841"/>
                  <a:pt x="610840" y="139457"/>
                  <a:pt x="611659" y="147899"/>
                </a:cubicBezTo>
                <a:cubicBezTo>
                  <a:pt x="612476" y="156341"/>
                  <a:pt x="617342" y="169563"/>
                  <a:pt x="625920" y="175307"/>
                </a:cubicBezTo>
                <a:cubicBezTo>
                  <a:pt x="634498" y="181050"/>
                  <a:pt x="648652" y="178699"/>
                  <a:pt x="655199" y="174256"/>
                </a:cubicBezTo>
                <a:cubicBezTo>
                  <a:pt x="661746" y="169813"/>
                  <a:pt x="666770" y="157439"/>
                  <a:pt x="665201" y="148649"/>
                </a:cubicBezTo>
                <a:cubicBezTo>
                  <a:pt x="663631" y="139860"/>
                  <a:pt x="659394" y="128714"/>
                  <a:pt x="645784" y="121517"/>
                </a:cubicBezTo>
                <a:close/>
                <a:moveTo>
                  <a:pt x="705568" y="99926"/>
                </a:moveTo>
                <a:cubicBezTo>
                  <a:pt x="712140" y="112841"/>
                  <a:pt x="711455" y="139456"/>
                  <a:pt x="712273" y="147899"/>
                </a:cubicBezTo>
                <a:cubicBezTo>
                  <a:pt x="713092" y="156341"/>
                  <a:pt x="717957" y="169563"/>
                  <a:pt x="726535" y="175307"/>
                </a:cubicBezTo>
                <a:cubicBezTo>
                  <a:pt x="735113" y="181051"/>
                  <a:pt x="749268" y="178698"/>
                  <a:pt x="755814" y="174255"/>
                </a:cubicBezTo>
                <a:cubicBezTo>
                  <a:pt x="762361" y="169813"/>
                  <a:pt x="767384" y="157439"/>
                  <a:pt x="765815" y="148649"/>
                </a:cubicBezTo>
                <a:cubicBezTo>
                  <a:pt x="764246" y="139859"/>
                  <a:pt x="760009" y="128714"/>
                  <a:pt x="746399" y="121517"/>
                </a:cubicBezTo>
                <a:close/>
                <a:moveTo>
                  <a:pt x="0" y="10822"/>
                </a:moveTo>
                <a:cubicBezTo>
                  <a:pt x="6572" y="23737"/>
                  <a:pt x="5887" y="50352"/>
                  <a:pt x="6705" y="58795"/>
                </a:cubicBezTo>
                <a:cubicBezTo>
                  <a:pt x="7523" y="67237"/>
                  <a:pt x="12389" y="80459"/>
                  <a:pt x="20967" y="86203"/>
                </a:cubicBezTo>
                <a:cubicBezTo>
                  <a:pt x="29545" y="91947"/>
                  <a:pt x="43700" y="89594"/>
                  <a:pt x="50246" y="85151"/>
                </a:cubicBezTo>
                <a:cubicBezTo>
                  <a:pt x="56793" y="80709"/>
                  <a:pt x="61816" y="68335"/>
                  <a:pt x="60247" y="59545"/>
                </a:cubicBezTo>
                <a:cubicBezTo>
                  <a:pt x="58678" y="50755"/>
                  <a:pt x="54441" y="39610"/>
                  <a:pt x="40831" y="32413"/>
                </a:cubicBezTo>
                <a:close/>
                <a:moveTo>
                  <a:pt x="430123" y="7589"/>
                </a:moveTo>
                <a:cubicBezTo>
                  <a:pt x="436694" y="20505"/>
                  <a:pt x="436009" y="47119"/>
                  <a:pt x="436827" y="55562"/>
                </a:cubicBezTo>
                <a:cubicBezTo>
                  <a:pt x="437646" y="64004"/>
                  <a:pt x="442511" y="77227"/>
                  <a:pt x="451089" y="82970"/>
                </a:cubicBezTo>
                <a:cubicBezTo>
                  <a:pt x="459668" y="88713"/>
                  <a:pt x="473821" y="86361"/>
                  <a:pt x="480368" y="81918"/>
                </a:cubicBezTo>
                <a:cubicBezTo>
                  <a:pt x="486915" y="77475"/>
                  <a:pt x="491938" y="65102"/>
                  <a:pt x="490369" y="56312"/>
                </a:cubicBezTo>
                <a:cubicBezTo>
                  <a:pt x="488800" y="47522"/>
                  <a:pt x="484562" y="36377"/>
                  <a:pt x="470953" y="29181"/>
                </a:cubicBezTo>
                <a:close/>
                <a:moveTo>
                  <a:pt x="105417" y="6656"/>
                </a:moveTo>
                <a:cubicBezTo>
                  <a:pt x="111989" y="19572"/>
                  <a:pt x="111304" y="46186"/>
                  <a:pt x="112122" y="54629"/>
                </a:cubicBezTo>
                <a:cubicBezTo>
                  <a:pt x="112940" y="63071"/>
                  <a:pt x="117806" y="76294"/>
                  <a:pt x="126384" y="82037"/>
                </a:cubicBezTo>
                <a:cubicBezTo>
                  <a:pt x="134963" y="87780"/>
                  <a:pt x="149117" y="85428"/>
                  <a:pt x="155663" y="80985"/>
                </a:cubicBezTo>
                <a:cubicBezTo>
                  <a:pt x="162210" y="76542"/>
                  <a:pt x="167233" y="64169"/>
                  <a:pt x="165664" y="55379"/>
                </a:cubicBezTo>
                <a:cubicBezTo>
                  <a:pt x="164095" y="46589"/>
                  <a:pt x="159858" y="35444"/>
                  <a:pt x="146248" y="28248"/>
                </a:cubicBezTo>
                <a:close/>
                <a:moveTo>
                  <a:pt x="206034" y="6656"/>
                </a:moveTo>
                <a:cubicBezTo>
                  <a:pt x="212605" y="19571"/>
                  <a:pt x="211920" y="46186"/>
                  <a:pt x="212738" y="54629"/>
                </a:cubicBezTo>
                <a:cubicBezTo>
                  <a:pt x="213557" y="63071"/>
                  <a:pt x="218422" y="76293"/>
                  <a:pt x="227000" y="82037"/>
                </a:cubicBezTo>
                <a:cubicBezTo>
                  <a:pt x="235579" y="87781"/>
                  <a:pt x="249733" y="85428"/>
                  <a:pt x="256279" y="80985"/>
                </a:cubicBezTo>
                <a:cubicBezTo>
                  <a:pt x="262826" y="76543"/>
                  <a:pt x="267849" y="64169"/>
                  <a:pt x="266280" y="55379"/>
                </a:cubicBezTo>
                <a:cubicBezTo>
                  <a:pt x="264711" y="46590"/>
                  <a:pt x="260474" y="35444"/>
                  <a:pt x="246863" y="28247"/>
                </a:cubicBezTo>
                <a:close/>
                <a:moveTo>
                  <a:pt x="535541" y="3422"/>
                </a:moveTo>
                <a:cubicBezTo>
                  <a:pt x="542113" y="16338"/>
                  <a:pt x="541427" y="42952"/>
                  <a:pt x="542246" y="51394"/>
                </a:cubicBezTo>
                <a:cubicBezTo>
                  <a:pt x="543064" y="59837"/>
                  <a:pt x="547929" y="73060"/>
                  <a:pt x="556507" y="78803"/>
                </a:cubicBezTo>
                <a:cubicBezTo>
                  <a:pt x="565085" y="84547"/>
                  <a:pt x="579239" y="82194"/>
                  <a:pt x="585786" y="77751"/>
                </a:cubicBezTo>
                <a:cubicBezTo>
                  <a:pt x="592333" y="73308"/>
                  <a:pt x="597356" y="60935"/>
                  <a:pt x="595787" y="52145"/>
                </a:cubicBezTo>
                <a:cubicBezTo>
                  <a:pt x="594218" y="43356"/>
                  <a:pt x="589981" y="32210"/>
                  <a:pt x="576371" y="25013"/>
                </a:cubicBezTo>
                <a:close/>
                <a:moveTo>
                  <a:pt x="636155" y="3422"/>
                </a:moveTo>
                <a:cubicBezTo>
                  <a:pt x="642727" y="16338"/>
                  <a:pt x="642043" y="42953"/>
                  <a:pt x="642860" y="51394"/>
                </a:cubicBezTo>
                <a:cubicBezTo>
                  <a:pt x="643678" y="59837"/>
                  <a:pt x="648544" y="73059"/>
                  <a:pt x="657122" y="78802"/>
                </a:cubicBezTo>
                <a:cubicBezTo>
                  <a:pt x="665701" y="84546"/>
                  <a:pt x="679855" y="82194"/>
                  <a:pt x="686401" y="77751"/>
                </a:cubicBezTo>
                <a:cubicBezTo>
                  <a:pt x="692948" y="73308"/>
                  <a:pt x="697971" y="60935"/>
                  <a:pt x="696402" y="52145"/>
                </a:cubicBezTo>
                <a:cubicBezTo>
                  <a:pt x="694833" y="43355"/>
                  <a:pt x="690596" y="32210"/>
                  <a:pt x="676986" y="25013"/>
                </a:cubicBezTo>
                <a:close/>
                <a:moveTo>
                  <a:pt x="313985" y="3234"/>
                </a:moveTo>
                <a:cubicBezTo>
                  <a:pt x="320557" y="16150"/>
                  <a:pt x="319872" y="42764"/>
                  <a:pt x="320690" y="51207"/>
                </a:cubicBezTo>
                <a:cubicBezTo>
                  <a:pt x="321508" y="59649"/>
                  <a:pt x="326374" y="72872"/>
                  <a:pt x="334952" y="78614"/>
                </a:cubicBezTo>
                <a:cubicBezTo>
                  <a:pt x="343530" y="84359"/>
                  <a:pt x="357685" y="82006"/>
                  <a:pt x="364231" y="77563"/>
                </a:cubicBezTo>
                <a:cubicBezTo>
                  <a:pt x="370778" y="73120"/>
                  <a:pt x="375801" y="60747"/>
                  <a:pt x="374232" y="51957"/>
                </a:cubicBezTo>
                <a:cubicBezTo>
                  <a:pt x="372663" y="43167"/>
                  <a:pt x="368426" y="32022"/>
                  <a:pt x="354816" y="24825"/>
                </a:cubicBezTo>
                <a:close/>
                <a:moveTo>
                  <a:pt x="744109" y="0"/>
                </a:moveTo>
                <a:cubicBezTo>
                  <a:pt x="750681" y="12916"/>
                  <a:pt x="749995" y="39530"/>
                  <a:pt x="750814" y="47972"/>
                </a:cubicBezTo>
                <a:cubicBezTo>
                  <a:pt x="751632" y="56415"/>
                  <a:pt x="756497" y="69637"/>
                  <a:pt x="765075" y="75381"/>
                </a:cubicBezTo>
                <a:cubicBezTo>
                  <a:pt x="773653" y="81125"/>
                  <a:pt x="787807" y="78772"/>
                  <a:pt x="794354" y="74329"/>
                </a:cubicBezTo>
                <a:cubicBezTo>
                  <a:pt x="800901" y="69886"/>
                  <a:pt x="805924" y="57513"/>
                  <a:pt x="804355" y="48723"/>
                </a:cubicBezTo>
                <a:cubicBezTo>
                  <a:pt x="802786" y="39934"/>
                  <a:pt x="798549" y="28788"/>
                  <a:pt x="784939" y="21591"/>
                </a:cubicBezTo>
                <a:close/>
              </a:path>
            </a:pathLst>
          </a:custGeom>
          <a:solidFill>
            <a:srgbClr val="68C0E0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752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9" grpId="0"/>
      <p:bldP spid="10" grpId="0"/>
      <p:bldP spid="6" grpId="0"/>
      <p:bldP spid="12" grpId="0"/>
      <p:bldP spid="13" grpId="0"/>
      <p:bldP spid="242" grpId="0" animBg="1"/>
    </p:bldLst>
  </p:timing>
</p:sld>
</file>

<file path=ppt/theme/theme1.xml><?xml version="1.0" encoding="utf-8"?>
<a:theme xmlns:a="http://schemas.openxmlformats.org/drawingml/2006/main" name="Weather-Forecast">
  <a:themeElements>
    <a:clrScheme name="Weather-Forecas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59A1D"/>
      </a:accent1>
      <a:accent2>
        <a:srgbClr val="C71B34"/>
      </a:accent2>
      <a:accent3>
        <a:srgbClr val="329A9B"/>
      </a:accent3>
      <a:accent4>
        <a:srgbClr val="396582"/>
      </a:accent4>
      <a:accent5>
        <a:srgbClr val="E7E6E6"/>
      </a:accent5>
      <a:accent6>
        <a:srgbClr val="AFABAB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ketchbubble_MC1_Theme" id="{686A07EB-2B9E-48A0-8CCC-5BAD4BE0E238}" vid="{660E79CE-BC43-44FF-8C21-A88327A357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Sketchbubble_MC1_Theme</Template>
  <TotalTime>180</TotalTime>
  <Words>470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Quicksand</vt:lpstr>
      <vt:lpstr>Arial</vt:lpstr>
      <vt:lpstr>Montserrat Light</vt:lpstr>
      <vt:lpstr>Quicksand Medium</vt:lpstr>
      <vt:lpstr>Calibri</vt:lpstr>
      <vt:lpstr>Weather-Forecast</vt:lpstr>
      <vt:lpstr>PowerPoint Presentation</vt:lpstr>
      <vt:lpstr>PowerPoint Presentation</vt:lpstr>
      <vt:lpstr>PowerPoint Presentation</vt:lpstr>
      <vt:lpstr>Project Objectives</vt:lpstr>
      <vt:lpstr>Technology used</vt:lpstr>
      <vt:lpstr>Design and User Interface (UI)</vt:lpstr>
      <vt:lpstr>Challenges Faced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Arora</dc:creator>
  <cp:lastModifiedBy>AK</cp:lastModifiedBy>
  <cp:revision>210</cp:revision>
  <dcterms:created xsi:type="dcterms:W3CDTF">2021-01-08T08:29:29Z</dcterms:created>
  <dcterms:modified xsi:type="dcterms:W3CDTF">2025-08-11T07:06:00Z</dcterms:modified>
</cp:coreProperties>
</file>