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CB21-C0F0-D4EC-390A-12838B5D1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F781-A719-FF6A-8774-A570D9D9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D1D5-7104-2292-7CE7-1E444DEE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00F0-61DE-E805-2C61-944C7F91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E66A-76F9-93F8-86A8-F804E19D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A632-D69A-54C2-2599-8E3CF4EE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37C02-8CFC-412A-5CCA-0515BA04F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8592-962F-1CF2-FC2B-74C72A5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7D75-A99F-33E4-BEAF-6A4201D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49C4-AA4A-F931-A997-7A78246C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0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4F2B1-7642-B88F-0FB3-642BBAF9A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53BE3-72FB-C9DC-B0A8-2421826C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9A65-FE44-4C33-B211-9F406E3A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EC45-BB41-3C22-1FA0-C678EC76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11C8-DA8F-2FAA-EE33-BDCAD86A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2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456-68C3-9245-9D13-4F540E3A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1C2F-BF4E-CD5B-E31F-A0D6FC30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8088-398E-552D-DF34-55083982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750E-53AA-7F2D-75BF-0CDB72A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3523-6C8C-4AE0-EF80-2041F557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1ABE-AA73-213D-59E7-1588653F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B297D-4FB2-E7EF-334E-149BAB91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42CB-81EC-AD5B-F41C-3C5792B3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7891-E1F4-CA44-1174-2D5A010F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36CA-26FF-E6E5-FB56-201F6007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7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DC63-97DF-3A52-01BD-FA7597C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0915-E48F-E74B-D199-E07EF07F1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634-F82B-1A7B-8AF2-12F2CD77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C4334-67F4-40D6-4418-494E6ECD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6867-0B7D-5A1A-8D53-98D845B4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E2A6-9063-421E-64D2-BE082644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538C-8960-68A8-F3DF-1D1C613E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F643-6D9F-1B00-B85E-46A6611F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759C-FB35-EB89-F030-192D260F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05584-8441-9F59-5AC9-EA6CBDBEA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5B6D4-6E20-D596-1E11-116D17CEE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5ECA-AAED-896C-B1DA-FC9927CE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C7B2C-7F77-2DE7-DF4E-1961832A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46B19-4B68-9755-4C06-8269942B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3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C36A-E6F9-94E4-B40C-9D25A17F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A84D7-C54C-D2EB-940B-C02B68D6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0D022-0075-5D20-B39B-7E84F341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A92B-26F2-74B5-1296-488D65B7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5C257-6924-5C18-712E-FEDE08CF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1EE0D-5ADD-8283-C884-0C0456DD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1DDD-114A-641E-64A0-C47916C6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7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3907-335D-6604-EA79-0CB729B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25BC-EEDF-16AB-6F36-CA2DD575F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FF77C-3CC1-2C9B-AA1C-306B220D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E93CA-FCA4-87F2-18DA-F0B48AA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7ECDB-AC84-DB14-4043-59E15B80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5D25-9806-DA4F-7615-8757B928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3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37B5-4AEE-DCC2-C848-03F8E891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321DE-3452-E441-F687-717848CC1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B6FA6-4C2C-DD0E-8A4F-FE3156E5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55CB-09D5-8EB5-0278-58AE2923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75BD-9618-9BE4-06AE-51B40F34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DF54-362F-D5F7-B2E8-DDB1E050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2B38B-D045-CF4B-9A94-B136C5A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1425-0887-6FDB-038F-4E28BD8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576A-3CD4-8FF4-B61C-770DD6BA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2F63-0618-4665-94DA-3B16F18A5BDB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99C6-4C85-5680-C0E3-461066D1F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3F7C-0A69-F1B9-327D-57001B5E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89E1-8975-4A8B-9DAA-FFAC6C792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9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3287-D646-C57E-6DEE-C5F69A870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9725"/>
            <a:ext cx="9144000" cy="1786094"/>
          </a:xfrm>
        </p:spPr>
        <p:txBody>
          <a:bodyPr/>
          <a:lstStyle/>
          <a:p>
            <a:r>
              <a:rPr lang="en-US" b="1" dirty="0"/>
              <a:t>Patient Medical History Management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0020D-A34D-1A70-B198-417C2898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65" y="3257263"/>
            <a:ext cx="9144000" cy="360073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Group: 09</a:t>
            </a:r>
          </a:p>
          <a:p>
            <a:pPr algn="l"/>
            <a:r>
              <a:rPr lang="en-US" sz="2000" dirty="0"/>
              <a:t>1. Sayed Arbaaz</a:t>
            </a:r>
          </a:p>
          <a:p>
            <a:pPr algn="l"/>
            <a:r>
              <a:rPr lang="en-US" sz="2000" dirty="0"/>
              <a:t>2. Asif Raju Shaikh</a:t>
            </a:r>
          </a:p>
          <a:p>
            <a:pPr algn="l"/>
            <a:r>
              <a:rPr lang="en-US" sz="2000" dirty="0"/>
              <a:t>3. Mirza Adnan Baig </a:t>
            </a:r>
            <a:r>
              <a:rPr lang="en-US" sz="2000" dirty="0" err="1"/>
              <a:t>Nusratulla</a:t>
            </a:r>
            <a:endParaRPr lang="en-US" sz="2000" dirty="0"/>
          </a:p>
          <a:p>
            <a:pPr algn="l"/>
            <a:r>
              <a:rPr lang="en-US" sz="2000" dirty="0"/>
              <a:t>4. Omkar Suresh </a:t>
            </a:r>
            <a:r>
              <a:rPr lang="en-US" sz="2000" dirty="0" err="1"/>
              <a:t>Mandavkar</a:t>
            </a:r>
            <a:endParaRPr lang="en-US" sz="2000" dirty="0"/>
          </a:p>
          <a:p>
            <a:pPr algn="l"/>
            <a:r>
              <a:rPr lang="en-US" sz="2000" dirty="0"/>
              <a:t>5. Hrishikesh Helge</a:t>
            </a:r>
          </a:p>
          <a:p>
            <a:pPr algn="l"/>
            <a:r>
              <a:rPr lang="en-US" sz="2000" dirty="0"/>
              <a:t>6. Umer </a:t>
            </a:r>
            <a:r>
              <a:rPr lang="en-US" sz="2000" dirty="0" err="1"/>
              <a:t>Shafik</a:t>
            </a:r>
            <a:r>
              <a:rPr lang="en-US" sz="2000" dirty="0"/>
              <a:t> Karbhari</a:t>
            </a:r>
          </a:p>
          <a:p>
            <a:pPr algn="l"/>
            <a:r>
              <a:rPr lang="en-US" sz="2000" dirty="0"/>
              <a:t>AIT YCP (SEPT-2022)</a:t>
            </a:r>
          </a:p>
          <a:p>
            <a:pPr algn="r"/>
            <a:endParaRPr lang="en-US" sz="2000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82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C1B3-0607-9AB2-9D9B-7AE8980E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Patient Module: 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DDF7-AF62-4542-D69B-75C56981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GET (/patient/</a:t>
            </a:r>
            <a:r>
              <a:rPr lang="en-IN" b="1" dirty="0" err="1"/>
              <a:t>getPatientPrimaryDetails</a:t>
            </a:r>
            <a:r>
              <a:rPr lang="en-IN" b="1" dirty="0"/>
              <a:t>/{id} )</a:t>
            </a:r>
          </a:p>
          <a:p>
            <a:pPr marL="0" indent="0">
              <a:buNone/>
            </a:pPr>
            <a:r>
              <a:rPr lang="en-IN" dirty="0"/>
              <a:t>Return data from patient primary table using id.</a:t>
            </a:r>
          </a:p>
          <a:p>
            <a:r>
              <a:rPr lang="en-IN" b="1" dirty="0"/>
              <a:t>GET (/patient/</a:t>
            </a:r>
            <a:r>
              <a:rPr lang="en-IN" b="1" dirty="0" err="1"/>
              <a:t>getaddressDetails</a:t>
            </a:r>
            <a:r>
              <a:rPr lang="en-IN" b="1" dirty="0"/>
              <a:t>/{id})</a:t>
            </a:r>
          </a:p>
          <a:p>
            <a:pPr marL="0" indent="0">
              <a:buNone/>
            </a:pPr>
            <a:r>
              <a:rPr lang="en-IN" dirty="0"/>
              <a:t>Return address of the patient using the id.</a:t>
            </a:r>
          </a:p>
          <a:p>
            <a:r>
              <a:rPr lang="en-IN" b="1" dirty="0"/>
              <a:t>GET (/patient/</a:t>
            </a:r>
            <a:r>
              <a:rPr lang="en-IN" b="1" dirty="0" err="1"/>
              <a:t>getMedRecordDetails</a:t>
            </a:r>
            <a:r>
              <a:rPr lang="en-IN" b="1" dirty="0"/>
              <a:t>/{id})</a:t>
            </a:r>
          </a:p>
          <a:p>
            <a:pPr marL="0" indent="0">
              <a:buNone/>
            </a:pPr>
            <a:r>
              <a:rPr lang="en-IN" dirty="0"/>
              <a:t>Return patients medical records using the id.</a:t>
            </a:r>
          </a:p>
          <a:p>
            <a:r>
              <a:rPr lang="en-IN" b="1" dirty="0"/>
              <a:t>GET  (/patient/</a:t>
            </a:r>
            <a:r>
              <a:rPr lang="en-IN" b="1" dirty="0" err="1"/>
              <a:t>getMedLogDetails</a:t>
            </a:r>
            <a:r>
              <a:rPr lang="en-IN" b="1" dirty="0"/>
              <a:t>/{id})</a:t>
            </a:r>
          </a:p>
          <a:p>
            <a:pPr marL="0" indent="0">
              <a:buNone/>
            </a:pPr>
            <a:r>
              <a:rPr lang="en-IN" dirty="0"/>
              <a:t>Return patients medical logs using the id.</a:t>
            </a:r>
          </a:p>
        </p:txBody>
      </p:sp>
    </p:spTree>
    <p:extLst>
      <p:ext uri="{BB962C8B-B14F-4D97-AF65-F5344CB8AC3E}">
        <p14:creationId xmlns:p14="http://schemas.microsoft.com/office/powerpoint/2010/main" val="422918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49CB-0B6D-79F1-683F-35924A0F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Patient Module: 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FB02-555D-AAC3-C899-47B3850C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POST (/patient/</a:t>
            </a:r>
            <a:r>
              <a:rPr lang="en-US" b="1" dirty="0" err="1"/>
              <a:t>updateProfile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Updates the profile of the patient.</a:t>
            </a:r>
          </a:p>
          <a:p>
            <a:r>
              <a:rPr lang="en-US" b="1" dirty="0"/>
              <a:t>POST (/patient/</a:t>
            </a:r>
            <a:r>
              <a:rPr lang="en-US" b="1" dirty="0" err="1"/>
              <a:t>updateMedRecord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Updates the patient medical records</a:t>
            </a:r>
          </a:p>
          <a:p>
            <a:r>
              <a:rPr lang="en-US" b="1" dirty="0"/>
              <a:t>POST (/patient/</a:t>
            </a:r>
            <a:r>
              <a:rPr lang="en-US" b="1" dirty="0" err="1"/>
              <a:t>forgotPassword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Generates OTP and sends it to patients email id.</a:t>
            </a:r>
          </a:p>
          <a:p>
            <a:r>
              <a:rPr lang="en-US" b="1" dirty="0"/>
              <a:t>POST (/patient/</a:t>
            </a:r>
            <a:r>
              <a:rPr lang="en-US" b="1" dirty="0" err="1"/>
              <a:t>otpValidate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Validates OTP entered by the patient   </a:t>
            </a:r>
          </a:p>
          <a:p>
            <a:r>
              <a:rPr lang="en-US" b="1" dirty="0"/>
              <a:t>POST (/patient/</a:t>
            </a:r>
            <a:r>
              <a:rPr lang="en-US" b="1" dirty="0" err="1"/>
              <a:t>resetPassword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Allows the patient to reset the password and validating </a:t>
            </a:r>
            <a:r>
              <a:rPr lang="en-US" dirty="0" err="1"/>
              <a:t>otp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77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B15-CE43-D2A0-CE73-BA3434B4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F85C-FB20-D456-2FFD-420CA520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4494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DCFD-5401-8A43-F4CF-196846D4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Architecture: </a:t>
            </a:r>
            <a:r>
              <a:rPr lang="en-US" b="1" dirty="0" err="1"/>
              <a:t>MicroServices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FE1BC-08DC-3CE8-73CF-11954195C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1026941"/>
            <a:ext cx="9819250" cy="5465933"/>
          </a:xfrm>
        </p:spPr>
      </p:pic>
    </p:spTree>
    <p:extLst>
      <p:ext uri="{BB962C8B-B14F-4D97-AF65-F5344CB8AC3E}">
        <p14:creationId xmlns:p14="http://schemas.microsoft.com/office/powerpoint/2010/main" val="207156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3CCB-615E-EAE2-DB5F-A4B57652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Database First Approach: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08DE-989A-5AD7-FD34-F7C15B42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Crowfoot Notations</a:t>
            </a:r>
          </a:p>
          <a:p>
            <a:r>
              <a:rPr lang="en-US" dirty="0"/>
              <a:t>Wireframe Diagram</a:t>
            </a:r>
          </a:p>
          <a:p>
            <a:r>
              <a:rPr lang="en-US" dirty="0"/>
              <a:t>Use 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95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406F-0653-1774-9F67-3403BCD4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Implemented: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945D-8C9B-9773-CAB7-4EF55542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(J2EE)</a:t>
            </a:r>
          </a:p>
          <a:p>
            <a:pPr marL="0" indent="0">
              <a:buNone/>
            </a:pPr>
            <a:r>
              <a:rPr lang="en-US" dirty="0"/>
              <a:t>  The Spring boot application handles functions of Doctor and Admin </a:t>
            </a:r>
          </a:p>
          <a:p>
            <a:r>
              <a:rPr lang="en-US" dirty="0"/>
              <a:t>Express.js (Node.js)</a:t>
            </a:r>
          </a:p>
          <a:p>
            <a:pPr marL="0" indent="0">
              <a:buNone/>
            </a:pPr>
            <a:r>
              <a:rPr lang="en-US" dirty="0"/>
              <a:t>   The Express.js framework handles functions of patient.</a:t>
            </a:r>
          </a:p>
          <a:p>
            <a:r>
              <a:rPr lang="en-US" dirty="0"/>
              <a:t>React.js (Single Page Application)</a:t>
            </a:r>
          </a:p>
          <a:p>
            <a:r>
              <a:rPr lang="en-US" dirty="0" err="1"/>
              <a:t>MySql</a:t>
            </a:r>
            <a:r>
              <a:rPr lang="en-US" dirty="0"/>
              <a:t> (RDBMS)</a:t>
            </a:r>
          </a:p>
          <a:p>
            <a:r>
              <a:rPr lang="en-US" dirty="0" err="1"/>
              <a:t>Cloudinary</a:t>
            </a:r>
            <a:r>
              <a:rPr lang="en-US" dirty="0"/>
              <a:t> (External CDN)  </a:t>
            </a:r>
          </a:p>
          <a:p>
            <a:pPr marL="0" indent="0">
              <a:buNone/>
            </a:pPr>
            <a:r>
              <a:rPr lang="en-US" dirty="0"/>
              <a:t>   This API stores images (prescriptions) and  return </a:t>
            </a:r>
            <a:r>
              <a:rPr lang="en-US" dirty="0" err="1"/>
              <a:t>url</a:t>
            </a:r>
            <a:r>
              <a:rPr lang="en-US" dirty="0"/>
              <a:t> in response.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8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C09D-715A-C770-9636-98D348EA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Doctor Module: SPRING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A8D9-B6A4-93F9-B58B-5608B443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POST (/doctor/register)</a:t>
            </a:r>
          </a:p>
          <a:p>
            <a:pPr marL="0" indent="0">
              <a:buNone/>
            </a:pPr>
            <a:r>
              <a:rPr lang="en-US" sz="2000" dirty="0"/>
              <a:t>Doctor data is inserted into all the related tables and in case of any conflict an 409(Conflict) is returned by the application.</a:t>
            </a:r>
          </a:p>
          <a:p>
            <a:pPr marL="0" indent="0">
              <a:buNone/>
            </a:pPr>
            <a:r>
              <a:rPr lang="en-US" sz="2000" dirty="0"/>
              <a:t>If the all the data is valid then the data is entered in database and email is sent to the user on successful registration.</a:t>
            </a:r>
          </a:p>
          <a:p>
            <a:r>
              <a:rPr lang="en-US" b="1" dirty="0"/>
              <a:t>POST (/doctor/login)</a:t>
            </a:r>
          </a:p>
          <a:p>
            <a:pPr marL="0" indent="0">
              <a:buNone/>
            </a:pPr>
            <a:r>
              <a:rPr lang="en-US" sz="2000" dirty="0"/>
              <a:t>Email and password and fetched from frontend and if the data is valid then the application return HTTP status 200 (OK) or 401(UNAUTHORIZED) if the data is invalid.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53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8504-952A-4907-41D1-52EDFE5C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Doctor Module: SPRING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F77E-34AA-FECC-9483-344E09AF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GET (/patient/</a:t>
            </a:r>
            <a:r>
              <a:rPr lang="en-IN" b="1" dirty="0" err="1"/>
              <a:t>medrecord</a:t>
            </a:r>
            <a:r>
              <a:rPr lang="en-IN" b="1" dirty="0"/>
              <a:t>/{</a:t>
            </a:r>
            <a:r>
              <a:rPr lang="en-IN" b="1" dirty="0" err="1"/>
              <a:t>abhaaNumber</a:t>
            </a:r>
            <a:r>
              <a:rPr lang="en-IN" b="1" dirty="0"/>
              <a:t>}) </a:t>
            </a:r>
          </a:p>
          <a:p>
            <a:pPr marL="0" indent="0">
              <a:buNone/>
            </a:pPr>
            <a:r>
              <a:rPr lang="en-IN" dirty="0"/>
              <a:t>The database is searched with </a:t>
            </a:r>
            <a:r>
              <a:rPr lang="en-IN" dirty="0" err="1"/>
              <a:t>abhaaNumber</a:t>
            </a:r>
            <a:r>
              <a:rPr lang="en-IN" dirty="0"/>
              <a:t> (unique key).</a:t>
            </a:r>
          </a:p>
          <a:p>
            <a:pPr marL="0" indent="0">
              <a:buNone/>
            </a:pPr>
            <a:r>
              <a:rPr lang="en-IN" dirty="0"/>
              <a:t>All the data corresponding to the </a:t>
            </a:r>
            <a:r>
              <a:rPr lang="en-IN" dirty="0" err="1"/>
              <a:t>abhaaNumber</a:t>
            </a:r>
            <a:r>
              <a:rPr lang="en-IN" dirty="0"/>
              <a:t> is returned by the app.</a:t>
            </a:r>
          </a:p>
          <a:p>
            <a:r>
              <a:rPr lang="en-IN" b="1" dirty="0"/>
              <a:t>GET (/doctor/</a:t>
            </a:r>
            <a:r>
              <a:rPr lang="en-IN" b="1" dirty="0" err="1"/>
              <a:t>medlog</a:t>
            </a:r>
            <a:r>
              <a:rPr lang="en-IN" b="1" dirty="0"/>
              <a:t>/{email})</a:t>
            </a:r>
          </a:p>
          <a:p>
            <a:pPr marL="0" indent="0">
              <a:buNone/>
            </a:pPr>
            <a:r>
              <a:rPr lang="en-IN" dirty="0"/>
              <a:t>The medical logs are fetched from the database using the email of the patient since email is a unique key in the database.</a:t>
            </a:r>
          </a:p>
          <a:p>
            <a:r>
              <a:rPr lang="en-IN" b="1" dirty="0"/>
              <a:t>POST (/doctor/</a:t>
            </a:r>
            <a:r>
              <a:rPr lang="en-IN" b="1" dirty="0" err="1"/>
              <a:t>medlog</a:t>
            </a:r>
            <a:r>
              <a:rPr lang="en-IN" b="1" dirty="0"/>
              <a:t>/{email}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</a:rPr>
              <a:t>Doctor can post the </a:t>
            </a:r>
            <a:r>
              <a:rPr lang="en-IN" dirty="0" err="1">
                <a:solidFill>
                  <a:srgbClr val="000000"/>
                </a:solidFill>
                <a:effectLst/>
              </a:rPr>
              <a:t>prescriptoin</a:t>
            </a:r>
            <a:r>
              <a:rPr lang="en-IN" dirty="0">
                <a:solidFill>
                  <a:srgbClr val="000000"/>
                </a:solidFill>
                <a:effectLst/>
              </a:rPr>
              <a:t> from the UI.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08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85D9-17F2-9957-5C0E-6AAFA4D3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Forgot Password?  (SPRING)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4510-69A4-5E83-54B5-F7D9AE1E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 (/doctor/</a:t>
            </a:r>
            <a:r>
              <a:rPr lang="en-US" b="1" dirty="0" err="1"/>
              <a:t>forgotpassword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An OTP is generated from using the email of the doctor and is sent to the doctors email id.</a:t>
            </a:r>
          </a:p>
          <a:p>
            <a:r>
              <a:rPr lang="en-US" b="1" dirty="0"/>
              <a:t>POST (/doctor/</a:t>
            </a:r>
            <a:r>
              <a:rPr lang="en-US" b="1" dirty="0" err="1"/>
              <a:t>validateotp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Validates the OTP sent by the doctor. Gives HTTP status 200 if OTP is valid else gives HTTP status 401.</a:t>
            </a:r>
          </a:p>
          <a:p>
            <a:r>
              <a:rPr lang="en-US" b="1" dirty="0"/>
              <a:t>POST (/doctor/</a:t>
            </a:r>
            <a:r>
              <a:rPr lang="en-US" b="1" dirty="0" err="1"/>
              <a:t>resetpassword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Resets password of the doctor using after the OTP is validated.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79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AED0-52D1-22EC-48D7-31E9C9C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Admin: SPRING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33EE-4DCA-9F13-CF78-CDB109C9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GET (/admin/doctor)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Gets the list of the doctors present in the database.</a:t>
            </a:r>
          </a:p>
          <a:p>
            <a:r>
              <a:rPr lang="en-IN" b="1" dirty="0"/>
              <a:t>POST (/admin/doctor)</a:t>
            </a:r>
          </a:p>
          <a:p>
            <a:pPr marL="0" indent="0">
              <a:buNone/>
            </a:pPr>
            <a:r>
              <a:rPr lang="en-IN" dirty="0"/>
              <a:t>Updates the doctors record. (VERIFIED)</a:t>
            </a:r>
          </a:p>
          <a:p>
            <a:r>
              <a:rPr lang="en-IN" b="1" dirty="0"/>
              <a:t>GET (/admin/patient)</a:t>
            </a:r>
          </a:p>
          <a:p>
            <a:pPr marL="0" indent="0">
              <a:buNone/>
            </a:pPr>
            <a:r>
              <a:rPr lang="en-IN" dirty="0"/>
              <a:t>Return a list of all Patient in the database.</a:t>
            </a:r>
          </a:p>
          <a:p>
            <a:r>
              <a:rPr lang="en-IN" b="1" dirty="0"/>
              <a:t>GET (/admin/doctors)</a:t>
            </a:r>
          </a:p>
          <a:p>
            <a:pPr marL="0" indent="0">
              <a:buNone/>
            </a:pPr>
            <a:r>
              <a:rPr lang="en-IN" dirty="0"/>
              <a:t>Returns list of all unverified doctors.</a:t>
            </a:r>
          </a:p>
          <a:p>
            <a:r>
              <a:rPr lang="en-IN" b="1" dirty="0"/>
              <a:t>POST (/admin/login)</a:t>
            </a:r>
          </a:p>
          <a:p>
            <a:pPr marL="0" indent="0">
              <a:buNone/>
            </a:pPr>
            <a:r>
              <a:rPr lang="en-IN" dirty="0"/>
              <a:t>Logs in the admin using email and password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3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3886-A69E-ED93-E432-A4608112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Patient Module: NODE.JS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44B9-AF82-2039-9512-B70FF0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POST (patient/register)</a:t>
            </a:r>
          </a:p>
          <a:p>
            <a:pPr marL="0" indent="0">
              <a:buNone/>
            </a:pPr>
            <a:r>
              <a:rPr lang="en-US" dirty="0"/>
              <a:t>Registers the patient on the portal using all necessary information.</a:t>
            </a:r>
          </a:p>
          <a:p>
            <a:r>
              <a:rPr lang="en-US" b="1" dirty="0"/>
              <a:t>POST (/patient/login)</a:t>
            </a:r>
          </a:p>
          <a:p>
            <a:pPr marL="0" indent="0">
              <a:buNone/>
            </a:pPr>
            <a:r>
              <a:rPr lang="en-US" dirty="0"/>
              <a:t>Logs in the patient if the credentials are valid and JWT token is generated for further authentication.</a:t>
            </a:r>
          </a:p>
          <a:p>
            <a:r>
              <a:rPr lang="en-US" b="1" dirty="0"/>
              <a:t>POST (/patient/</a:t>
            </a:r>
            <a:r>
              <a:rPr lang="en-US" b="1" dirty="0" err="1"/>
              <a:t>medlogINS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Inserts the patient medical log details.</a:t>
            </a:r>
          </a:p>
          <a:p>
            <a:r>
              <a:rPr lang="en-US" b="1" dirty="0"/>
              <a:t>POST (/patient/</a:t>
            </a:r>
            <a:r>
              <a:rPr lang="en-US" b="1" dirty="0" err="1"/>
              <a:t>medrecordINS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Inserts the patient medical records in the table.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36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692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Patient Medical History Management System</vt:lpstr>
      <vt:lpstr>System Architecture: MicroServices</vt:lpstr>
      <vt:lpstr>The Database First Approach:</vt:lpstr>
      <vt:lpstr>Technologies Implemented:</vt:lpstr>
      <vt:lpstr>Doctor Module: SPRING</vt:lpstr>
      <vt:lpstr>Doctor Module: SPRING</vt:lpstr>
      <vt:lpstr>Forgot Password?  (SPRING)</vt:lpstr>
      <vt:lpstr>Admin: SPRING</vt:lpstr>
      <vt:lpstr>Patient Module: NODE.JS</vt:lpstr>
      <vt:lpstr>Patient Module: NODE.JS</vt:lpstr>
      <vt:lpstr>Patient Module: NODE.JS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Medical History Management System</dc:title>
  <dc:creator>dell</dc:creator>
  <cp:lastModifiedBy>dell</cp:lastModifiedBy>
  <cp:revision>7</cp:revision>
  <dcterms:created xsi:type="dcterms:W3CDTF">2023-03-10T16:36:48Z</dcterms:created>
  <dcterms:modified xsi:type="dcterms:W3CDTF">2023-03-10T18:46:31Z</dcterms:modified>
</cp:coreProperties>
</file>