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15"/>
  </p:notesMasterIdLst>
  <p:sldIdLst>
    <p:sldId id="256" r:id="rId2"/>
    <p:sldId id="258" r:id="rId3"/>
    <p:sldId id="282" r:id="rId4"/>
    <p:sldId id="261" r:id="rId5"/>
    <p:sldId id="271" r:id="rId6"/>
    <p:sldId id="278" r:id="rId7"/>
    <p:sldId id="279" r:id="rId8"/>
    <p:sldId id="280" r:id="rId9"/>
    <p:sldId id="281" r:id="rId10"/>
    <p:sldId id="263" r:id="rId11"/>
    <p:sldId id="269" r:id="rId12"/>
    <p:sldId id="275" r:id="rId13"/>
    <p:sldId id="283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F2DBB3C-6661-459A-9F01-29E914D59AFF}">
  <a:tblStyle styleId="{AF2DBB3C-6661-459A-9F01-29E914D59A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72814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hibernate.org/" TargetMode="External"/><Relationship Id="rId3" Type="http://schemas.openxmlformats.org/officeDocument/2006/relationships/hyperlink" Target="https://spring.io/" TargetMode="External"/><Relationship Id="rId7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java.com/en/" TargetMode="External"/><Relationship Id="rId4" Type="http://schemas.openxmlformats.org/officeDocument/2006/relationships/hyperlink" Target="http://www.freejobalert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457200" y="4572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CENTER FOR DEVELOPMENT OF ADVANCED COMPUTING,KHARGHAR</a:t>
            </a:r>
            <a:r>
              <a:rPr lang="en-US" sz="2800" i="0" u="none" strike="noStrike" cap="none" dirty="0"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-US" sz="2800" i="0" u="none" strike="noStrike" cap="none" dirty="0"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endParaRPr sz="2800" i="0" u="none" strike="noStrike" cap="none" dirty="0">
              <a:solidFill>
                <a:schemeClr val="tx1"/>
              </a:solidFill>
              <a:effectLst/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40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rgbClr val="0C0C0C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Project Review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C0C0C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On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</a:pPr>
            <a:r>
              <a:rPr lang="en-US" sz="2400" dirty="0" smtClean="0">
                <a:solidFill>
                  <a:srgbClr val="0C0C0C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Competitive Exam Guidance Portal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</a:pPr>
            <a:endParaRPr sz="2400" b="0" i="0" u="none" strike="noStrike" cap="none" dirty="0">
              <a:solidFill>
                <a:srgbClr val="0C0C0C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447800" y="1600200"/>
            <a:ext cx="6781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066800" y="1610453"/>
            <a:ext cx="716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POST GRADUATE DIPLOMA IN ADVANCED         			COMPUTING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562600" y="4800600"/>
            <a:ext cx="3505200" cy="168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</a:t>
            </a: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Group </a:t>
            </a: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Members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:</a:t>
            </a:r>
            <a:endParaRPr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Abhishek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K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hedulkar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Kuldip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Patil</a:t>
            </a:r>
            <a:endParaRPr lang="en-US" sz="1600" dirty="0" smtClean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Janabai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Davangave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 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Smita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Kadu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Shubham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Jadhav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      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Nihal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Mahaldar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Azaz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Mohmmad</a:t>
            </a:r>
            <a:endParaRPr sz="105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52400" y="5375701"/>
            <a:ext cx="2819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Project Guide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:</a:t>
            </a:r>
            <a:endParaRPr lang="en-US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Mr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Akshay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Kumar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0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30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3700" indent="-342900">
              <a:lnSpc>
                <a:spcPct val="80000"/>
              </a:lnSpc>
              <a:spcBef>
                <a:spcPts val="160"/>
              </a:spcBef>
              <a:buSzPts val="8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93700" indent="-342900">
              <a:lnSpc>
                <a:spcPct val="80000"/>
              </a:lnSpc>
              <a:spcBef>
                <a:spcPts val="160"/>
              </a:spcBef>
              <a:buSzPts val="800"/>
              <a:buFont typeface="Wingdings" pitchFamily="2" charset="2"/>
              <a:buChar char="q"/>
            </a:pPr>
            <a:endParaRPr lang="en-US" sz="24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393700" indent="-342900">
              <a:lnSpc>
                <a:spcPct val="80000"/>
              </a:lnSpc>
              <a:spcBef>
                <a:spcPts val="160"/>
              </a:spcBef>
              <a:buSzPts val="800"/>
              <a:buFont typeface="Wingdings" pitchFamily="2" charset="2"/>
              <a:buChar char="q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Coaching center collaboration .</a:t>
            </a:r>
          </a:p>
          <a:p>
            <a:pPr marL="393700" indent="-342900">
              <a:lnSpc>
                <a:spcPct val="80000"/>
              </a:lnSpc>
              <a:spcBef>
                <a:spcPts val="160"/>
              </a:spcBef>
              <a:buSzPts val="800"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Hosting live session.</a:t>
            </a:r>
          </a:p>
          <a:p>
            <a:pPr marL="393700" indent="-342900">
              <a:lnSpc>
                <a:spcPct val="80000"/>
              </a:lnSpc>
              <a:spcBef>
                <a:spcPts val="160"/>
              </a:spcBef>
              <a:buSzPts val="800"/>
              <a:buFont typeface="Wingdings" pitchFamily="2" charset="2"/>
              <a:buChar char="q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Scholarships</a:t>
            </a:r>
          </a:p>
          <a:p>
            <a:pPr marL="393700" indent="-342900">
              <a:lnSpc>
                <a:spcPct val="80000"/>
              </a:lnSpc>
              <a:spcBef>
                <a:spcPts val="160"/>
              </a:spcBef>
              <a:buSzPts val="800"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Mock test for candidates</a:t>
            </a:r>
          </a:p>
          <a:p>
            <a:pPr marL="393700" indent="-342900">
              <a:lnSpc>
                <a:spcPct val="80000"/>
              </a:lnSpc>
              <a:spcBef>
                <a:spcPts val="160"/>
              </a:spcBef>
              <a:buSzPts val="800"/>
              <a:buFont typeface="Wingdings" pitchFamily="2" charset="2"/>
              <a:buChar char="q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Peer group study feature</a:t>
            </a:r>
          </a:p>
          <a:p>
            <a:pPr marL="393700" indent="-342900">
              <a:lnSpc>
                <a:spcPct val="80000"/>
              </a:lnSpc>
              <a:spcBef>
                <a:spcPts val="160"/>
              </a:spcBef>
              <a:buSzPts val="800"/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Online question and answer session</a:t>
            </a:r>
          </a:p>
          <a:p>
            <a:pPr marL="50800" indent="0">
              <a:lnSpc>
                <a:spcPct val="80000"/>
              </a:lnSpc>
              <a:spcBef>
                <a:spcPts val="160"/>
              </a:spcBef>
              <a:buSzPts val="800"/>
              <a:buNone/>
            </a:pPr>
            <a:endParaRPr lang="en-US" sz="24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393700" indent="-342900">
              <a:lnSpc>
                <a:spcPct val="80000"/>
              </a:lnSpc>
              <a:spcBef>
                <a:spcPts val="160"/>
              </a:spcBef>
              <a:buSzPts val="800"/>
              <a:buFont typeface="Wingdings" pitchFamily="2" charset="2"/>
              <a:buChar char="q"/>
            </a:pPr>
            <a:endParaRPr lang="en-US" sz="24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14400"/>
            <a:ext cx="7162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Processor – Above Pentium 4, with clock speed of 2.0 GHz</a:t>
            </a: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RAM – 1 GB or above</a:t>
            </a: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Hard Disk – Free disk space of above 1 GB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Front-end: HTML, CSS, Bootstrap.</a:t>
            </a: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Back-end: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MySQL, java, Spring, hibernate.</a:t>
            </a:r>
          </a:p>
          <a:p>
            <a:pPr lvl="3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Supported  Tools:</a:t>
            </a:r>
          </a:p>
          <a:p>
            <a:pPr marL="171450" lvl="3" indent="-171450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Visual Code Studio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eclipse Jee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2018-09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MySQL Workbench.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3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365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idx="1"/>
          </p:nvPr>
        </p:nvSpPr>
        <p:spPr>
          <a:xfrm>
            <a:off x="228600" y="685800"/>
            <a:ext cx="8610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endParaRPr lang="en-US" sz="2400" u="sng" dirty="0" smtClean="0">
              <a:hlinkClick r:id="rId3"/>
            </a:endParaRPr>
          </a:p>
          <a:p>
            <a:r>
              <a:rPr lang="en-US" sz="2400" dirty="0">
                <a:hlinkClick r:id="rId4"/>
              </a:rPr>
              <a:t>http://www.freejobalert.com/</a:t>
            </a:r>
            <a:endParaRPr lang="en-US" sz="2400" u="sng" dirty="0" smtClean="0">
              <a:hlinkClick r:id="rId3"/>
            </a:endParaRPr>
          </a:p>
          <a:p>
            <a:r>
              <a:rPr lang="en-US" sz="2400" u="sng" dirty="0" smtClean="0">
                <a:hlinkClick r:id="rId3"/>
              </a:rPr>
              <a:t>https</a:t>
            </a:r>
            <a:r>
              <a:rPr lang="en-US" sz="2400" u="sng" dirty="0">
                <a:hlinkClick r:id="rId3"/>
              </a:rPr>
              <a:t>://spring.io/</a:t>
            </a:r>
            <a:endParaRPr lang="en-US" sz="2400" dirty="0"/>
          </a:p>
          <a:p>
            <a:r>
              <a:rPr lang="en-US" sz="2400" u="sng" dirty="0">
                <a:hlinkClick r:id="rId5"/>
              </a:rPr>
              <a:t>https://www.java.com/en/</a:t>
            </a:r>
            <a:endParaRPr lang="en-US" sz="2400" dirty="0"/>
          </a:p>
          <a:p>
            <a:r>
              <a:rPr lang="en-US" sz="2400" u="sng" dirty="0">
                <a:hlinkClick r:id="rId6"/>
              </a:rPr>
              <a:t>https://stackoverflow.com/</a:t>
            </a:r>
            <a:r>
              <a:rPr lang="en-US" sz="2400" dirty="0"/>
              <a:t> </a:t>
            </a:r>
          </a:p>
          <a:p>
            <a:r>
              <a:rPr lang="en-US" sz="2400" u="sng" dirty="0">
                <a:hlinkClick r:id="rId7"/>
              </a:rPr>
              <a:t>https://getbootstrap.com/</a:t>
            </a:r>
            <a:endParaRPr lang="en-US" sz="2400" dirty="0"/>
          </a:p>
          <a:p>
            <a:r>
              <a:rPr lang="en-US" sz="2400" u="sng" dirty="0">
                <a:hlinkClick r:id="rId8"/>
              </a:rPr>
              <a:t>https://hibernate.org</a:t>
            </a:r>
            <a:r>
              <a:rPr lang="en-US" sz="2400" u="sng" dirty="0" smtClean="0">
                <a:hlinkClick r:id="rId8"/>
              </a:rPr>
              <a:t>/</a:t>
            </a:r>
            <a:endParaRPr lang="en-US" sz="2400" u="sng" dirty="0" smtClean="0"/>
          </a:p>
          <a:p>
            <a:pPr marL="25400" indent="0">
              <a:buNone/>
            </a:pPr>
            <a:endParaRPr lang="en-US" sz="2400" dirty="0"/>
          </a:p>
          <a:p>
            <a:pPr marL="342900" marR="0" lvl="0" indent="-2730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2813995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         THANK YOU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457200" y="533400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04800" y="1371600"/>
            <a:ext cx="8305800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9348" y="11430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Competitive Exam Guidance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Portal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web application which provides an interface through which candidate  can view the eligible exams according to entered criteria.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 system eliminates the need of searching the exams individually instead they can all exams information in this web application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provides an interface through which candidate can subscribe for exams notification as an alert.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662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                        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981200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search the appropriate competitive exams according to candidate educational criteria.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provide alerts of exams through email.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provide exam related references of particular exam.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55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3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USE CASE DIAGRAM</a:t>
            </a:r>
            <a:endParaRPr sz="30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 descr="UseCaseDiagram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990600"/>
            <a:ext cx="64008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CLASS DIAGRAM</a:t>
            </a:r>
            <a:endParaRPr sz="30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ClassDiagram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914400"/>
            <a:ext cx="79248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USER - ACTIVITY DIAGRAM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ctivityDiagram1 (2)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1" y="914400"/>
            <a:ext cx="7315200" cy="55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ADMIN - ACTIVITY DIAGRAM</a:t>
            </a:r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ctivityDiagram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037" y="914401"/>
            <a:ext cx="62579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ADMIN - SEQUENCE DIAGRAM</a:t>
            </a:r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dmin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019810"/>
            <a:ext cx="7620000" cy="56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USER - SEQUENCE DIAGRAM</a:t>
            </a:r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andidat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019810"/>
            <a:ext cx="7696200" cy="56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228</TotalTime>
  <Words>281</Words>
  <Application>Microsoft Office PowerPoint</Application>
  <PresentationFormat>On-screen Show (4:3)</PresentationFormat>
  <Paragraphs>60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CENTER FOR DEVELOPMENT OF ADVANCED COMPUTING,KHARGHAR </vt:lpstr>
      <vt:lpstr>PowerPoint Presentation</vt:lpstr>
      <vt:lpstr>PowerPoint Presentation</vt:lpstr>
      <vt:lpstr>  USE CASE DIAGRAM</vt:lpstr>
      <vt:lpstr> CLASS DIAGRAM</vt:lpstr>
      <vt:lpstr>                         USER - ACTIVITY DIAGRAM</vt:lpstr>
      <vt:lpstr>               ADMIN - ACTIVITY DIAGRAM</vt:lpstr>
      <vt:lpstr>            ADMIN - SEQUENCE DIAGRAM</vt:lpstr>
      <vt:lpstr>               USER - SEQUENCE DIAGRAM</vt:lpstr>
      <vt:lpstr>FUTURE SCOPE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DEVELOPMENT OF ADVANCED COMPUTING </dc:title>
  <cp:lastModifiedBy>Windows User</cp:lastModifiedBy>
  <cp:revision>26</cp:revision>
  <dcterms:modified xsi:type="dcterms:W3CDTF">2019-06-27T15:53:46Z</dcterms:modified>
</cp:coreProperties>
</file>