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4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E0AA-F910-4856-9337-77CF92D8770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0E384-59FA-4558-875A-72036AA0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9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056993" y="342900"/>
            <a:ext cx="3886857" cy="6297930"/>
          </a:xfrm>
          <a:custGeom>
            <a:avLst/>
            <a:gdLst>
              <a:gd name="connsiteX0" fmla="*/ 0 w 2112579"/>
              <a:gd name="connsiteY0" fmla="*/ 42042 h 3520966"/>
              <a:gd name="connsiteX1" fmla="*/ 2112579 w 2112579"/>
              <a:gd name="connsiteY1" fmla="*/ 0 h 3520966"/>
              <a:gd name="connsiteX2" fmla="*/ 1744717 w 2112579"/>
              <a:gd name="connsiteY2" fmla="*/ 3520966 h 3520966"/>
              <a:gd name="connsiteX3" fmla="*/ 1303283 w 2112579"/>
              <a:gd name="connsiteY3" fmla="*/ 3520966 h 3520966"/>
              <a:gd name="connsiteX4" fmla="*/ 1303283 w 2112579"/>
              <a:gd name="connsiteY4" fmla="*/ 2617076 h 3520966"/>
              <a:gd name="connsiteX5" fmla="*/ 367862 w 2112579"/>
              <a:gd name="connsiteY5" fmla="*/ 2638097 h 3520966"/>
              <a:gd name="connsiteX6" fmla="*/ 0 w 2112579"/>
              <a:gd name="connsiteY6" fmla="*/ 42042 h 352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579" h="3520966">
                <a:moveTo>
                  <a:pt x="0" y="42042"/>
                </a:moveTo>
                <a:lnTo>
                  <a:pt x="2112579" y="0"/>
                </a:lnTo>
                <a:lnTo>
                  <a:pt x="1744717" y="3520966"/>
                </a:lnTo>
                <a:lnTo>
                  <a:pt x="1303283" y="3520966"/>
                </a:lnTo>
                <a:lnTo>
                  <a:pt x="1303283" y="2617076"/>
                </a:lnTo>
                <a:lnTo>
                  <a:pt x="367862" y="2638097"/>
                </a:lnTo>
                <a:lnTo>
                  <a:pt x="0" y="4204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95010" y="97155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6010" y="113538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10250" y="234696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68699" y="196215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40959" y="1971437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600" y="287274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74030" y="447675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17870" y="474345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56070" y="429006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34250" y="4305300"/>
            <a:ext cx="9144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72050" y="168021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07380" y="655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68440" y="1653540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6430" y="238887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0230" y="4358640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34050" y="368808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60720" y="168021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44444" y="10229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62604" y="11753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0624" y="18649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87294" y="22574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96994" y="19754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760774" y="29051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70124" y="43719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22574" y="46843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657904" y="43795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10354" y="44062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555480" y="1313884"/>
            <a:ext cx="1412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	1-4</a:t>
            </a:r>
          </a:p>
          <a:p>
            <a:r>
              <a:rPr lang="en-US" dirty="0" smtClean="0"/>
              <a:t>MED	1-2</a:t>
            </a:r>
          </a:p>
          <a:p>
            <a:r>
              <a:rPr lang="en-US" dirty="0" smtClean="0"/>
              <a:t>REV	</a:t>
            </a:r>
            <a:r>
              <a:rPr lang="en-US" dirty="0"/>
              <a:t>3</a:t>
            </a:r>
            <a:r>
              <a:rPr lang="en-US" dirty="0" smtClean="0"/>
              <a:t>-2</a:t>
            </a:r>
          </a:p>
          <a:p>
            <a:r>
              <a:rPr lang="en-US" dirty="0" smtClean="0"/>
              <a:t>LO	1-5</a:t>
            </a:r>
          </a:p>
          <a:p>
            <a:r>
              <a:rPr lang="en-US" dirty="0" smtClean="0"/>
              <a:t>OFF	3-4</a:t>
            </a:r>
          </a:p>
          <a:p>
            <a:r>
              <a:rPr lang="en-US" dirty="0" smtClean="0"/>
              <a:t>UP	1-8</a:t>
            </a:r>
          </a:p>
          <a:p>
            <a:r>
              <a:rPr lang="en-US" dirty="0" smtClean="0"/>
              <a:t>DOWN	7-8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259614" y="4204138"/>
            <a:ext cx="1449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 pin	Dot</a:t>
            </a:r>
          </a:p>
          <a:p>
            <a:r>
              <a:rPr lang="en-US" dirty="0" smtClean="0"/>
              <a:t>9	8</a:t>
            </a:r>
          </a:p>
          <a:p>
            <a:r>
              <a:rPr lang="en-US" dirty="0" smtClean="0"/>
              <a:t>8	4</a:t>
            </a:r>
          </a:p>
          <a:p>
            <a:r>
              <a:rPr lang="en-US" dirty="0" smtClean="0"/>
              <a:t>7	2</a:t>
            </a:r>
          </a:p>
          <a:p>
            <a:r>
              <a:rPr lang="en-US" dirty="0" smtClean="0"/>
              <a:t>6	5</a:t>
            </a:r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513490" y="3846786"/>
            <a:ext cx="620110" cy="73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639614" y="4579620"/>
            <a:ext cx="10510" cy="38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813034" y="4595390"/>
            <a:ext cx="10510" cy="38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986454" y="4611160"/>
            <a:ext cx="10510" cy="38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13490" y="506598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C 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rot="345594">
            <a:off x="7663262" y="1214059"/>
            <a:ext cx="146496" cy="137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09791" y="1013661"/>
            <a:ext cx="4430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  <a:p>
            <a:r>
              <a:rPr lang="en-US" sz="1200" dirty="0" smtClean="0"/>
              <a:t>2</a:t>
            </a:r>
          </a:p>
          <a:p>
            <a:r>
              <a:rPr lang="en-US" sz="1200" dirty="0" smtClean="0"/>
              <a:t>3</a:t>
            </a:r>
          </a:p>
          <a:p>
            <a:r>
              <a:rPr lang="en-US" sz="1200" dirty="0" smtClean="0"/>
              <a:t>4</a:t>
            </a:r>
          </a:p>
          <a:p>
            <a:r>
              <a:rPr lang="en-US" sz="1200" dirty="0" smtClean="0"/>
              <a:t>5</a:t>
            </a:r>
          </a:p>
          <a:p>
            <a:r>
              <a:rPr lang="en-US" sz="1200" dirty="0" smtClean="0"/>
              <a:t>7</a:t>
            </a:r>
          </a:p>
          <a:p>
            <a:r>
              <a:rPr lang="en-US" sz="1200" dirty="0" smtClean="0"/>
              <a:t>8</a:t>
            </a:r>
          </a:p>
          <a:p>
            <a:r>
              <a:rPr lang="en-US" sz="1200" dirty="0" smtClean="0"/>
              <a:t>Sw1</a:t>
            </a:r>
          </a:p>
          <a:p>
            <a:r>
              <a:rPr lang="en-US" sz="1200" dirty="0" err="1" smtClean="0"/>
              <a:t>Gnd</a:t>
            </a:r>
            <a:endParaRPr lang="en-US" sz="1200" dirty="0" smtClean="0"/>
          </a:p>
          <a:p>
            <a:r>
              <a:rPr lang="en-US" sz="1200" dirty="0" err="1" smtClean="0"/>
              <a:t>Vcc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49670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33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11</cp:revision>
  <dcterms:created xsi:type="dcterms:W3CDTF">2016-12-12T00:43:01Z</dcterms:created>
  <dcterms:modified xsi:type="dcterms:W3CDTF">2016-12-30T00:35:43Z</dcterms:modified>
</cp:coreProperties>
</file>