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4A4D-8C29-4FA9-BADF-2B65B6039A9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B990-0335-48F6-8A5C-9B0B24A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126" y="3349376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03164" y="3347666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2187" y="3347665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3710" y="2904173"/>
            <a:ext cx="3982720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53710" y="1083945"/>
            <a:ext cx="3991284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6520665" y="1455509"/>
            <a:ext cx="1089061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4  3  2  1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857999" y="1546262"/>
            <a:ext cx="1253442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5  4  3  2  1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3213" y="36987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1931" y="36764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0924" y="369528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5844" y="4264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7299171" y="4264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993294" y="-17236"/>
            <a:ext cx="4099389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Connector 1</a:t>
            </a:r>
          </a:p>
          <a:p>
            <a:r>
              <a:rPr lang="en-US" sz="1400" dirty="0" smtClean="0"/>
              <a:t>1  11V - red</a:t>
            </a:r>
          </a:p>
          <a:p>
            <a:r>
              <a:rPr lang="en-US" sz="1400" dirty="0" smtClean="0"/>
              <a:t>2  N.C</a:t>
            </a:r>
          </a:p>
          <a:p>
            <a:r>
              <a:rPr lang="en-US" sz="1400" dirty="0" smtClean="0"/>
              <a:t>3  Button common - white</a:t>
            </a:r>
          </a:p>
          <a:p>
            <a:r>
              <a:rPr lang="en-US" sz="1400" dirty="0" smtClean="0"/>
              <a:t>4   Ground - black</a:t>
            </a:r>
          </a:p>
          <a:p>
            <a:r>
              <a:rPr lang="en-US" sz="1400" dirty="0" smtClean="0"/>
              <a:t>Connector 2</a:t>
            </a:r>
          </a:p>
          <a:p>
            <a:r>
              <a:rPr lang="en-US" sz="1400" dirty="0" smtClean="0"/>
              <a:t>1  Flywheel motor</a:t>
            </a:r>
          </a:p>
          <a:p>
            <a:r>
              <a:rPr lang="en-US" sz="1400" dirty="0" smtClean="0"/>
              <a:t>2  Feed motor</a:t>
            </a:r>
          </a:p>
          <a:p>
            <a:r>
              <a:rPr lang="en-US" sz="1400" dirty="0" smtClean="0"/>
              <a:t>3  Flywheel button</a:t>
            </a:r>
          </a:p>
          <a:p>
            <a:r>
              <a:rPr lang="en-US" sz="1400" dirty="0" smtClean="0"/>
              <a:t>4  Feed button</a:t>
            </a:r>
          </a:p>
          <a:p>
            <a:r>
              <a:rPr lang="en-US" sz="1400" dirty="0" smtClean="0"/>
              <a:t>Connector 3</a:t>
            </a:r>
          </a:p>
          <a:p>
            <a:r>
              <a:rPr lang="en-US" sz="1400" dirty="0" smtClean="0"/>
              <a:t>1  IR receiver - red</a:t>
            </a:r>
          </a:p>
          <a:p>
            <a:r>
              <a:rPr lang="en-US" sz="1400" dirty="0" smtClean="0"/>
              <a:t>2  IR transmitter - white</a:t>
            </a:r>
          </a:p>
          <a:p>
            <a:r>
              <a:rPr lang="en-US" sz="1400" dirty="0" smtClean="0"/>
              <a:t>3  N.C.</a:t>
            </a:r>
          </a:p>
          <a:p>
            <a:r>
              <a:rPr lang="en-US" sz="1400" dirty="0" smtClean="0"/>
              <a:t>4  Ground - black</a:t>
            </a:r>
          </a:p>
          <a:p>
            <a:r>
              <a:rPr lang="en-US" sz="1400" dirty="0" smtClean="0"/>
              <a:t>Connector 4 -  Display</a:t>
            </a:r>
          </a:p>
          <a:p>
            <a:r>
              <a:rPr lang="en-US" sz="1400" dirty="0" smtClean="0"/>
              <a:t>1  </a:t>
            </a:r>
            <a:r>
              <a:rPr lang="en-US" sz="1400" dirty="0" smtClean="0"/>
              <a:t>Ground - black</a:t>
            </a:r>
            <a:endParaRPr lang="en-US" sz="1400" dirty="0" smtClean="0"/>
          </a:p>
          <a:p>
            <a:r>
              <a:rPr lang="en-US" sz="1400" dirty="0" smtClean="0"/>
              <a:t>2  </a:t>
            </a:r>
            <a:r>
              <a:rPr lang="en-US" sz="1400" dirty="0" smtClean="0"/>
              <a:t>5V - red</a:t>
            </a:r>
            <a:endParaRPr lang="en-US" sz="1400" dirty="0" smtClean="0"/>
          </a:p>
          <a:p>
            <a:r>
              <a:rPr lang="en-US" sz="1400" dirty="0" smtClean="0"/>
              <a:t>3  </a:t>
            </a:r>
            <a:r>
              <a:rPr lang="en-US" sz="1400" dirty="0" smtClean="0"/>
              <a:t>SDA - white</a:t>
            </a:r>
            <a:endParaRPr lang="en-US" sz="1400" dirty="0" smtClean="0"/>
          </a:p>
          <a:p>
            <a:r>
              <a:rPr lang="en-US" sz="1400" dirty="0" smtClean="0"/>
              <a:t>4  </a:t>
            </a:r>
            <a:r>
              <a:rPr lang="en-US" sz="1400" dirty="0" smtClean="0"/>
              <a:t>SCL - white</a:t>
            </a:r>
            <a:endParaRPr lang="en-US" sz="1400" dirty="0" smtClean="0"/>
          </a:p>
          <a:p>
            <a:r>
              <a:rPr lang="en-US" sz="1400" dirty="0" smtClean="0"/>
              <a:t>Connector 5 – Rotary encoder</a:t>
            </a:r>
          </a:p>
          <a:p>
            <a:r>
              <a:rPr lang="en-US" sz="1400" dirty="0" smtClean="0"/>
              <a:t>1  </a:t>
            </a:r>
            <a:r>
              <a:rPr lang="en-US" sz="1400" dirty="0" smtClean="0"/>
              <a:t>Ground - black</a:t>
            </a:r>
            <a:endParaRPr lang="en-US" sz="1400" dirty="0" smtClean="0"/>
          </a:p>
          <a:p>
            <a:r>
              <a:rPr lang="en-US" sz="1400" dirty="0" smtClean="0"/>
              <a:t>2  </a:t>
            </a:r>
            <a:r>
              <a:rPr lang="en-US" sz="1400" dirty="0" smtClean="0"/>
              <a:t>5V - red</a:t>
            </a:r>
            <a:endParaRPr lang="en-US" sz="1400" dirty="0" smtClean="0"/>
          </a:p>
          <a:p>
            <a:r>
              <a:rPr lang="en-US" sz="1400" dirty="0" smtClean="0"/>
              <a:t>3  </a:t>
            </a:r>
            <a:r>
              <a:rPr lang="en-US" sz="1400" dirty="0" smtClean="0"/>
              <a:t>SW - white</a:t>
            </a:r>
            <a:endParaRPr lang="en-US" sz="1400" dirty="0" smtClean="0"/>
          </a:p>
          <a:p>
            <a:r>
              <a:rPr lang="en-US" sz="1400" dirty="0" smtClean="0"/>
              <a:t>4  </a:t>
            </a:r>
            <a:r>
              <a:rPr lang="en-US" sz="1400" dirty="0" smtClean="0"/>
              <a:t>DT - white</a:t>
            </a:r>
            <a:endParaRPr lang="en-US" sz="1400" dirty="0" smtClean="0"/>
          </a:p>
          <a:p>
            <a:r>
              <a:rPr lang="en-US" sz="1400" dirty="0" smtClean="0"/>
              <a:t>5  CLK - white</a:t>
            </a:r>
          </a:p>
          <a:p>
            <a:r>
              <a:rPr lang="en-US" sz="1400" dirty="0"/>
              <a:t>Connector </a:t>
            </a:r>
            <a:r>
              <a:rPr lang="en-US" sz="1400" dirty="0" smtClean="0"/>
              <a:t>6 </a:t>
            </a:r>
            <a:r>
              <a:rPr lang="en-US" sz="1400" dirty="0"/>
              <a:t>-  </a:t>
            </a:r>
            <a:r>
              <a:rPr lang="en-US" sz="1400" dirty="0" smtClean="0"/>
              <a:t>A2D</a:t>
            </a:r>
            <a:endParaRPr lang="en-US" sz="1400" dirty="0"/>
          </a:p>
          <a:p>
            <a:r>
              <a:rPr lang="en-US" sz="1400" dirty="0"/>
              <a:t>1  </a:t>
            </a:r>
            <a:r>
              <a:rPr lang="en-US" sz="1400" dirty="0" smtClean="0"/>
              <a:t>Ground - black</a:t>
            </a:r>
            <a:endParaRPr lang="en-US" sz="1400" dirty="0"/>
          </a:p>
          <a:p>
            <a:r>
              <a:rPr lang="en-US" sz="1400" dirty="0"/>
              <a:t>2  </a:t>
            </a:r>
            <a:r>
              <a:rPr lang="en-US" sz="1400" dirty="0" smtClean="0"/>
              <a:t>5V - red</a:t>
            </a:r>
            <a:endParaRPr lang="en-US" sz="1400" dirty="0"/>
          </a:p>
          <a:p>
            <a:r>
              <a:rPr lang="en-US" sz="1400" dirty="0"/>
              <a:t>3  </a:t>
            </a:r>
            <a:r>
              <a:rPr lang="en-US" sz="1400" dirty="0" smtClean="0"/>
              <a:t>SDA - white</a:t>
            </a:r>
            <a:endParaRPr lang="en-US" sz="1400" dirty="0"/>
          </a:p>
          <a:p>
            <a:r>
              <a:rPr lang="en-US" sz="1400" dirty="0" smtClean="0"/>
              <a:t>4  SCL - blue</a:t>
            </a:r>
          </a:p>
          <a:p>
            <a:r>
              <a:rPr lang="en-US" sz="1400" dirty="0" smtClean="0"/>
              <a:t>5  11V - purple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146853" y="19731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61699" y="1994905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Nano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6432325" y="2676116"/>
            <a:ext cx="1253442" cy="33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5  4  3  2  1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3506" y="33851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59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5</cp:revision>
  <dcterms:created xsi:type="dcterms:W3CDTF">2018-10-14T00:22:52Z</dcterms:created>
  <dcterms:modified xsi:type="dcterms:W3CDTF">2021-01-29T21:57:31Z</dcterms:modified>
</cp:coreProperties>
</file>