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CE42-C2F7-4A22-B456-FF27D19A72A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1F57-FCBC-4B5F-82EB-A3225B76F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584280" y="701696"/>
            <a:ext cx="1828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3.25l x 2w x 3h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5448956" y="3133658"/>
            <a:ext cx="20574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3.25l x 2.25w x 3h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4222" y="930296"/>
            <a:ext cx="68580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778422" y="2987696"/>
            <a:ext cx="3657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2.5w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0174" y="367862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– NBF-32012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5.5l x 7.5w x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3.5h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3075587" y="1616096"/>
            <a:ext cx="2286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1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9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6200000">
            <a:off x="3830394" y="-2442306"/>
            <a:ext cx="4858479" cy="1005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0434" y="385683"/>
            <a:ext cx="4572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1923397" y="1492471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5335" y="1492470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67273" y="1492469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39211" y="1492468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11149" y="1492467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86493" y="4795416"/>
            <a:ext cx="1371600" cy="483475"/>
            <a:chOff x="2289157" y="5402317"/>
            <a:chExt cx="1371600" cy="483475"/>
          </a:xfrm>
        </p:grpSpPr>
        <p:sp>
          <p:nvSpPr>
            <p:cNvPr id="9" name="Rectangle 8"/>
            <p:cNvSpPr/>
            <p:nvPr/>
          </p:nvSpPr>
          <p:spPr>
            <a:xfrm>
              <a:off x="2289157" y="5615223"/>
              <a:ext cx="1371600" cy="27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1.5”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09197" y="5402317"/>
              <a:ext cx="731520" cy="213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.8”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89013" y="4790159"/>
            <a:ext cx="1371600" cy="483475"/>
            <a:chOff x="2289157" y="5402317"/>
            <a:chExt cx="1371600" cy="483475"/>
          </a:xfrm>
        </p:grpSpPr>
        <p:sp>
          <p:nvSpPr>
            <p:cNvPr id="22" name="Rectangle 21"/>
            <p:cNvSpPr/>
            <p:nvPr/>
          </p:nvSpPr>
          <p:spPr>
            <a:xfrm>
              <a:off x="2289157" y="5615223"/>
              <a:ext cx="1371600" cy="27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09197" y="5402317"/>
              <a:ext cx="731520" cy="213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70510" y="4784902"/>
            <a:ext cx="1371600" cy="483475"/>
            <a:chOff x="2289157" y="5402317"/>
            <a:chExt cx="1371600" cy="483475"/>
          </a:xfrm>
        </p:grpSpPr>
        <p:sp>
          <p:nvSpPr>
            <p:cNvPr id="25" name="Rectangle 24"/>
            <p:cNvSpPr/>
            <p:nvPr/>
          </p:nvSpPr>
          <p:spPr>
            <a:xfrm>
              <a:off x="2289157" y="5615223"/>
              <a:ext cx="1371600" cy="27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09197" y="5402317"/>
              <a:ext cx="731520" cy="213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09965" y="4779645"/>
            <a:ext cx="1371600" cy="483475"/>
            <a:chOff x="2289157" y="5402317"/>
            <a:chExt cx="1371600" cy="483475"/>
          </a:xfrm>
        </p:grpSpPr>
        <p:sp>
          <p:nvSpPr>
            <p:cNvPr id="28" name="Rectangle 27"/>
            <p:cNvSpPr/>
            <p:nvPr/>
          </p:nvSpPr>
          <p:spPr>
            <a:xfrm>
              <a:off x="2289157" y="5615223"/>
              <a:ext cx="1371600" cy="27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09197" y="5402317"/>
              <a:ext cx="731520" cy="213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56362" y="5307131"/>
            <a:ext cx="1059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 light</a:t>
            </a:r>
          </a:p>
          <a:p>
            <a:r>
              <a:rPr lang="en-US" dirty="0" smtClean="0"/>
              <a:t>Blue</a:t>
            </a:r>
          </a:p>
          <a:p>
            <a:r>
              <a:rPr lang="en-US" dirty="0" smtClean="0"/>
              <a:t>White</a:t>
            </a:r>
          </a:p>
          <a:p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5699" y="5307131"/>
            <a:ext cx="86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Orange</a:t>
            </a:r>
          </a:p>
          <a:p>
            <a:r>
              <a:rPr lang="en-US" dirty="0" smtClean="0"/>
              <a:t>Black</a:t>
            </a:r>
          </a:p>
          <a:p>
            <a:r>
              <a:rPr lang="en-US" dirty="0" smtClean="0"/>
              <a:t>Green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74358" y="5254501"/>
            <a:ext cx="86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</a:p>
          <a:p>
            <a:r>
              <a:rPr lang="en-US" dirty="0" smtClean="0"/>
              <a:t>Orange</a:t>
            </a:r>
          </a:p>
          <a:p>
            <a:r>
              <a:rPr lang="en-US" dirty="0" smtClean="0"/>
              <a:t>Black</a:t>
            </a:r>
          </a:p>
          <a:p>
            <a:r>
              <a:rPr lang="en-US" dirty="0" smtClean="0"/>
              <a:t>Green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42595" y="5254501"/>
            <a:ext cx="1294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switch</a:t>
            </a:r>
          </a:p>
          <a:p>
            <a:r>
              <a:rPr lang="en-US" dirty="0" smtClean="0"/>
              <a:t>Green</a:t>
            </a:r>
          </a:p>
          <a:p>
            <a:r>
              <a:rPr lang="en-US" dirty="0" smtClean="0"/>
              <a:t>2 White</a:t>
            </a:r>
          </a:p>
          <a:p>
            <a:r>
              <a:rPr lang="en-US" dirty="0" smtClean="0"/>
              <a:t>3 Black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542395" y="4790159"/>
            <a:ext cx="1371600" cy="483475"/>
            <a:chOff x="2289157" y="5402317"/>
            <a:chExt cx="1371600" cy="483475"/>
          </a:xfrm>
        </p:grpSpPr>
        <p:sp>
          <p:nvSpPr>
            <p:cNvPr id="35" name="Rectangle 34"/>
            <p:cNvSpPr/>
            <p:nvPr/>
          </p:nvSpPr>
          <p:spPr>
            <a:xfrm>
              <a:off x="2289157" y="5615223"/>
              <a:ext cx="1371600" cy="270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09197" y="5402317"/>
              <a:ext cx="731520" cy="213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538487" y="5270270"/>
            <a:ext cx="156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(3 temp sensors, valve, pressure)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797274" y="9669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4111" y="704198"/>
            <a:ext cx="10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Terminals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2.5l x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53643" y="98272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3174132" y="99849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3798971" y="9617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635147" y="10300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811239" y="385683"/>
            <a:ext cx="3364292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Oval 50"/>
          <p:cNvSpPr/>
          <p:nvPr/>
        </p:nvSpPr>
        <p:spPr>
          <a:xfrm>
            <a:off x="6521657" y="1497728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93595" y="1497727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865533" y="1497726"/>
            <a:ext cx="525517" cy="51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6479691" y="97220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7168120" y="9879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7856549" y="10037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7255" y="714704"/>
            <a:ext cx="704193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1226" y="704197"/>
            <a:ext cx="632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Blue</a:t>
            </a:r>
          </a:p>
          <a:p>
            <a:r>
              <a:rPr lang="en-US" sz="1400" dirty="0" smtClean="0"/>
              <a:t>White</a:t>
            </a:r>
          </a:p>
          <a:p>
            <a:r>
              <a:rPr lang="en-US" sz="1400" dirty="0" smtClean="0"/>
              <a:t>Green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243145" y="914400"/>
            <a:ext cx="2144110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65076" y="751489"/>
            <a:ext cx="57806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56995" y="704196"/>
            <a:ext cx="956441" cy="136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Xformer</a:t>
            </a:r>
            <a:endParaRPr lang="en-US" dirty="0" smtClean="0"/>
          </a:p>
          <a:p>
            <a:pPr algn="ctr"/>
            <a:r>
              <a:rPr lang="en-US" dirty="0" smtClean="0"/>
              <a:t>120 to</a:t>
            </a:r>
          </a:p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19" name="Straight Connector 18"/>
          <p:cNvCxnSpPr>
            <a:endCxn id="15" idx="1"/>
          </p:cNvCxnSpPr>
          <p:nvPr/>
        </p:nvCxnSpPr>
        <p:spPr>
          <a:xfrm>
            <a:off x="4918841" y="924909"/>
            <a:ext cx="7462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08030" y="70419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Black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918841" y="1166649"/>
            <a:ext cx="3468414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02780" y="95118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Black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495393" y="751489"/>
            <a:ext cx="157655" cy="81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243145" y="1387368"/>
            <a:ext cx="214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28136" y="12192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758" y="1978706"/>
            <a:ext cx="7315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8479" y="5376200"/>
            <a:ext cx="10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4l x 2.5w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3359" y="2484673"/>
            <a:ext cx="5120640" cy="1719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2.8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.94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10097" y="5184441"/>
            <a:ext cx="933537" cy="773978"/>
            <a:chOff x="6470484" y="1957033"/>
            <a:chExt cx="933537" cy="773978"/>
          </a:xfrm>
        </p:grpSpPr>
        <p:sp>
          <p:nvSpPr>
            <p:cNvPr id="9" name="Oval 8"/>
            <p:cNvSpPr/>
            <p:nvPr/>
          </p:nvSpPr>
          <p:spPr>
            <a:xfrm>
              <a:off x="6470484" y="203191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70484" y="242946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74073" y="195703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8820" y="2361679"/>
              <a:ext cx="735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Down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7850" y="5191848"/>
            <a:ext cx="947310" cy="766571"/>
            <a:chOff x="2330669" y="1946094"/>
            <a:chExt cx="947310" cy="766571"/>
          </a:xfrm>
        </p:grpSpPr>
        <p:sp>
          <p:nvSpPr>
            <p:cNvPr id="7" name="Oval 6"/>
            <p:cNvSpPr/>
            <p:nvPr/>
          </p:nvSpPr>
          <p:spPr>
            <a:xfrm>
              <a:off x="3049379" y="201614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9379" y="241369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0669" y="1946094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Pump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2637" y="234333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Solar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758" y="1978706"/>
            <a:ext cx="7315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8479" y="5376200"/>
            <a:ext cx="10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4l x 2.5w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05918" y="1978706"/>
            <a:ext cx="1463040" cy="3291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.8 x 1.8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53757" y="1978706"/>
            <a:ext cx="4371649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6691141" y="1152564"/>
            <a:ext cx="12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in - 2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297987" y="1294613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 - 3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775037" y="131196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 - 2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2876" y="5471833"/>
            <a:ext cx="172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– 4</a:t>
            </a:r>
          </a:p>
          <a:p>
            <a:r>
              <a:rPr lang="en-US" dirty="0" smtClean="0"/>
              <a:t>Stack of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0808" y="4017108"/>
            <a:ext cx="12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- 3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9322" y="3870889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- 4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49673" y="5072298"/>
            <a:ext cx="106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In/out - 4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1308" y="2971504"/>
            <a:ext cx="120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Buttons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142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16</cp:revision>
  <dcterms:created xsi:type="dcterms:W3CDTF">2016-07-28T01:26:58Z</dcterms:created>
  <dcterms:modified xsi:type="dcterms:W3CDTF">2017-01-22T01:51:26Z</dcterms:modified>
</cp:coreProperties>
</file>