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A41F-4BA7-48D7-8E69-C6F0C953ED2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745-E536-4073-BE7C-C35346A31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rritrol-R606902-Assembly-orngblosum-TRYK7201566539613/dp/B01MA0CSJ4" TargetMode="External"/><Relationship Id="rId2" Type="http://schemas.openxmlformats.org/officeDocument/2006/relationships/hyperlink" Target="https://cdn2.toro.com/en/-/media/Files/Irritrol/Literature/partsbreakout_12tl1582.ash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wes.com/pd/Rain-Bird-10-Pack-Brown-Wire-Connectors/364391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4864100" cy="216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2450" y="299737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   1    2    3    4    5    6    7    8    9    10   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8322" y="1797048"/>
            <a:ext cx="794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24VAC</a:t>
            </a:r>
          </a:p>
          <a:p>
            <a:pPr algn="r"/>
            <a:r>
              <a:rPr lang="en-US" dirty="0" smtClean="0"/>
              <a:t>24VAC</a:t>
            </a:r>
            <a:endParaRPr lang="en-US" dirty="0"/>
          </a:p>
          <a:p>
            <a:pPr algn="r"/>
            <a:r>
              <a:rPr lang="en-US" dirty="0" smtClean="0"/>
              <a:t>RAIN</a:t>
            </a:r>
          </a:p>
          <a:p>
            <a:pPr algn="r"/>
            <a:r>
              <a:rPr lang="en-US" dirty="0" smtClean="0"/>
              <a:t>RAIN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50" y="82867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1069" y="828676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UP</a:t>
            </a:r>
          </a:p>
          <a:p>
            <a:pPr algn="r"/>
            <a:r>
              <a:rPr lang="en-US" dirty="0" smtClean="0"/>
              <a:t>ENTER</a:t>
            </a:r>
          </a:p>
          <a:p>
            <a:pPr algn="r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7475" y="1013342"/>
            <a:ext cx="3176009" cy="89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06759" y="4629150"/>
            <a:ext cx="2838720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6263" y="4529641"/>
            <a:ext cx="742950" cy="702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44642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2080479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92885" y="5221509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22628" y="521508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58465" y="520866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54538" y="470535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97185" y="4493569"/>
            <a:ext cx="2289628" cy="1443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35068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70905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/>
          <p:cNvSpPr/>
          <p:nvPr/>
        </p:nvSpPr>
        <p:spPr>
          <a:xfrm>
            <a:off x="7683311" y="5085928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3054" y="5079507"/>
            <a:ext cx="406400" cy="351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00750" y="5085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015282" y="663218"/>
            <a:ext cx="18315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Valves</a:t>
            </a:r>
          </a:p>
          <a:p>
            <a:r>
              <a:rPr lang="en-US" dirty="0" smtClean="0"/>
              <a:t>P         well pump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rotor</a:t>
            </a:r>
          </a:p>
          <a:p>
            <a:r>
              <a:rPr lang="en-US" dirty="0"/>
              <a:t>2         front shrub</a:t>
            </a:r>
          </a:p>
          <a:p>
            <a:r>
              <a:rPr lang="en-US" dirty="0"/>
              <a:t>3         pool side</a:t>
            </a:r>
          </a:p>
          <a:p>
            <a:r>
              <a:rPr lang="en-US" dirty="0"/>
              <a:t>4         back front</a:t>
            </a:r>
          </a:p>
          <a:p>
            <a:r>
              <a:rPr lang="en-US" dirty="0"/>
              <a:t>5         back rear</a:t>
            </a:r>
          </a:p>
          <a:p>
            <a:r>
              <a:rPr lang="en-US" dirty="0"/>
              <a:t>6         driveway</a:t>
            </a:r>
          </a:p>
          <a:p>
            <a:r>
              <a:rPr lang="en-US" dirty="0"/>
              <a:t>7         pool drip</a:t>
            </a:r>
          </a:p>
          <a:p>
            <a:r>
              <a:rPr lang="en-US" dirty="0"/>
              <a:t>8         pool shrub</a:t>
            </a:r>
          </a:p>
          <a:p>
            <a:r>
              <a:rPr lang="en-US" dirty="0"/>
              <a:t>9         back shrub</a:t>
            </a:r>
          </a:p>
          <a:p>
            <a:pPr marL="342900" indent="-342900">
              <a:buAutoNum type="arabicPlain" startAt="10"/>
            </a:pPr>
            <a:r>
              <a:rPr lang="en-US" dirty="0" smtClean="0"/>
              <a:t>     side shrub</a:t>
            </a:r>
          </a:p>
          <a:p>
            <a:r>
              <a:rPr lang="en-US" dirty="0" smtClean="0"/>
              <a:t>G         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33569" y="6085496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Water Valve Manifold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36631" y="5943603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City Water Valve Manifold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48919" y="255867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1 2 3 4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964946" y="615920"/>
            <a:ext cx="13864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</a:p>
          <a:p>
            <a:r>
              <a:rPr lang="en-US" dirty="0" smtClean="0"/>
              <a:t>1         black</a:t>
            </a:r>
            <a:endParaRPr lang="en-US" dirty="0"/>
          </a:p>
          <a:p>
            <a:r>
              <a:rPr lang="en-US" dirty="0"/>
              <a:t>2         </a:t>
            </a:r>
            <a:r>
              <a:rPr lang="en-US" dirty="0" smtClean="0"/>
              <a:t>red</a:t>
            </a:r>
            <a:endParaRPr lang="en-US" dirty="0"/>
          </a:p>
          <a:p>
            <a:r>
              <a:rPr lang="en-US" dirty="0"/>
              <a:t>3         </a:t>
            </a:r>
            <a:r>
              <a:rPr lang="en-US" dirty="0" smtClean="0"/>
              <a:t>N.C.</a:t>
            </a:r>
            <a:endParaRPr lang="en-US" dirty="0"/>
          </a:p>
          <a:p>
            <a:r>
              <a:rPr lang="en-US" dirty="0"/>
              <a:t>4         </a:t>
            </a:r>
            <a:r>
              <a:rPr lang="en-US" dirty="0" smtClean="0"/>
              <a:t>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5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2450" y="828676"/>
            <a:ext cx="7931150" cy="4804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566041" y="36155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24VAC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63414" y="452996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RAIN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85271" y="888123"/>
            <a:ext cx="994866" cy="851340"/>
            <a:chOff x="1685271" y="888123"/>
            <a:chExt cx="994866" cy="851340"/>
          </a:xfrm>
        </p:grpSpPr>
        <p:sp>
          <p:nvSpPr>
            <p:cNvPr id="13" name="Rectangle 12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85271" y="1798910"/>
            <a:ext cx="994866" cy="851340"/>
            <a:chOff x="1685271" y="888123"/>
            <a:chExt cx="994866" cy="851340"/>
          </a:xfrm>
        </p:grpSpPr>
        <p:sp>
          <p:nvSpPr>
            <p:cNvPr id="39" name="Rectangle 38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ENTER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685271" y="2697548"/>
            <a:ext cx="994866" cy="851340"/>
            <a:chOff x="1685271" y="888123"/>
            <a:chExt cx="994866" cy="851340"/>
          </a:xfrm>
        </p:grpSpPr>
        <p:sp>
          <p:nvSpPr>
            <p:cNvPr id="42" name="Rectangle 41"/>
            <p:cNvSpPr/>
            <p:nvPr/>
          </p:nvSpPr>
          <p:spPr>
            <a:xfrm>
              <a:off x="1685271" y="1166648"/>
              <a:ext cx="336331" cy="294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5080" y="888123"/>
              <a:ext cx="825057" cy="8513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DOWN</a:t>
              </a:r>
              <a:endParaRPr lang="en-US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57252" y="85495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64576" y="1008993"/>
            <a:ext cx="106154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62424" y="3097108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257252" y="3086603"/>
            <a:ext cx="2298155" cy="1036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2616261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3566410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5400000">
            <a:off x="4516558" y="4955634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466707" y="495563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6406346" y="4963765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5400000">
            <a:off x="7335475" y="4963766"/>
            <a:ext cx="1100957" cy="85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04364" y="3793666"/>
            <a:ext cx="518616" cy="103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81240" y="2976073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604365" y="2697548"/>
            <a:ext cx="276876" cy="81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879705" y="2457494"/>
            <a:ext cx="256410" cy="53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742803" y="3867809"/>
            <a:ext cx="2314080" cy="88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20194" y="935420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5V</a:t>
            </a:r>
            <a:endParaRPr lang="en-US" dirty="0" smtClean="0"/>
          </a:p>
          <a:p>
            <a:r>
              <a:rPr lang="en-US" dirty="0" smtClean="0"/>
              <a:t>SDA</a:t>
            </a:r>
          </a:p>
          <a:p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478999" y="1535676"/>
            <a:ext cx="622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3.3V</a:t>
            </a:r>
            <a:endParaRPr lang="en-US" dirty="0" smtClean="0"/>
          </a:p>
          <a:p>
            <a:r>
              <a:rPr lang="en-US" dirty="0" smtClean="0"/>
              <a:t>N.C.</a:t>
            </a:r>
          </a:p>
          <a:p>
            <a:r>
              <a:rPr lang="en-US" dirty="0" smtClean="0"/>
              <a:t>SIG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144004" y="2555662"/>
            <a:ext cx="144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24VAC switch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37296" y="3089202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5V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044650" y="2653858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GND</a:t>
            </a:r>
          </a:p>
          <a:p>
            <a:r>
              <a:rPr lang="en-US" dirty="0" smtClean="0"/>
              <a:t>RX</a:t>
            </a:r>
          </a:p>
          <a:p>
            <a:r>
              <a:rPr lang="en-US" dirty="0" smtClean="0"/>
              <a:t>TX</a:t>
            </a:r>
          </a:p>
        </p:txBody>
      </p:sp>
    </p:spTree>
    <p:extLst>
      <p:ext uri="{BB962C8B-B14F-4D97-AF65-F5344CB8AC3E}">
        <p14:creationId xmlns:p14="http://schemas.microsoft.com/office/powerpoint/2010/main" val="10048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933" y="1997839"/>
            <a:ext cx="8365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Programs</a:t>
            </a:r>
          </a:p>
          <a:p>
            <a:r>
              <a:rPr lang="en-US" dirty="0" smtClean="0"/>
              <a:t>			Tues and Sat, 3:30am	all days, 7am and 7pm</a:t>
            </a:r>
          </a:p>
          <a:p>
            <a:r>
              <a:rPr lang="en-US" dirty="0" smtClean="0"/>
              <a:t>1         </a:t>
            </a:r>
            <a:r>
              <a:rPr lang="en-US" dirty="0"/>
              <a:t>front </a:t>
            </a:r>
            <a:r>
              <a:rPr lang="en-US" dirty="0" smtClean="0"/>
              <a:t>rotor		35</a:t>
            </a:r>
            <a:endParaRPr lang="en-US" dirty="0"/>
          </a:p>
          <a:p>
            <a:r>
              <a:rPr lang="en-US" dirty="0"/>
              <a:t>2         front </a:t>
            </a:r>
            <a:r>
              <a:rPr lang="en-US" dirty="0" smtClean="0"/>
              <a:t>shrub		20</a:t>
            </a:r>
            <a:endParaRPr lang="en-US" dirty="0"/>
          </a:p>
          <a:p>
            <a:r>
              <a:rPr lang="en-US" dirty="0"/>
              <a:t>3         pool </a:t>
            </a:r>
            <a:r>
              <a:rPr lang="en-US" dirty="0" smtClean="0"/>
              <a:t>side		0</a:t>
            </a:r>
            <a:endParaRPr lang="en-US" dirty="0"/>
          </a:p>
          <a:p>
            <a:r>
              <a:rPr lang="en-US" dirty="0"/>
              <a:t>4         back </a:t>
            </a:r>
            <a:r>
              <a:rPr lang="en-US" dirty="0" smtClean="0"/>
              <a:t>front		35</a:t>
            </a:r>
            <a:endParaRPr lang="en-US" dirty="0"/>
          </a:p>
          <a:p>
            <a:r>
              <a:rPr lang="en-US" dirty="0"/>
              <a:t>5         back </a:t>
            </a:r>
            <a:r>
              <a:rPr lang="en-US" dirty="0" smtClean="0"/>
              <a:t>rear		35</a:t>
            </a:r>
            <a:endParaRPr lang="en-US" dirty="0"/>
          </a:p>
          <a:p>
            <a:r>
              <a:rPr lang="en-US" dirty="0"/>
              <a:t>6         </a:t>
            </a:r>
            <a:r>
              <a:rPr lang="en-US" dirty="0" smtClean="0"/>
              <a:t>Driveway		10</a:t>
            </a:r>
            <a:endParaRPr lang="en-US" dirty="0"/>
          </a:p>
          <a:p>
            <a:r>
              <a:rPr lang="en-US" dirty="0"/>
              <a:t>7         pool </a:t>
            </a:r>
            <a:r>
              <a:rPr lang="en-US" dirty="0" smtClean="0"/>
              <a:t>drip		0			7</a:t>
            </a:r>
            <a:endParaRPr lang="en-US" dirty="0"/>
          </a:p>
          <a:p>
            <a:r>
              <a:rPr lang="en-US" dirty="0"/>
              <a:t>8         pool </a:t>
            </a:r>
            <a:r>
              <a:rPr lang="en-US" dirty="0" smtClean="0"/>
              <a:t>shrub		5</a:t>
            </a:r>
            <a:endParaRPr lang="en-US" dirty="0"/>
          </a:p>
          <a:p>
            <a:r>
              <a:rPr lang="en-US" dirty="0"/>
              <a:t>9         back </a:t>
            </a:r>
            <a:r>
              <a:rPr lang="en-US" dirty="0" smtClean="0"/>
              <a:t>shrub		4</a:t>
            </a:r>
            <a:endParaRPr lang="en-US" dirty="0"/>
          </a:p>
          <a:p>
            <a:r>
              <a:rPr lang="en-US" dirty="0"/>
              <a:t>10        side </a:t>
            </a:r>
            <a:r>
              <a:rPr lang="en-US" dirty="0" smtClean="0"/>
              <a:t>shrub		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467"/>
            <a:ext cx="10515600" cy="57874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main sprinkler manifold, the second valve from the left is for the front landscaping zone.</a:t>
            </a:r>
          </a:p>
          <a:p>
            <a:r>
              <a:rPr lang="en-US" dirty="0"/>
              <a:t>the solenoid screws into a piece, which also screws into the valve top.</a:t>
            </a:r>
          </a:p>
          <a:p>
            <a:r>
              <a:rPr lang="en-US" dirty="0" smtClean="0"/>
              <a:t>that </a:t>
            </a:r>
            <a:r>
              <a:rPr lang="en-US" dirty="0"/>
              <a:t>piece is broken.  it has been glued.  can it be replaced?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get </a:t>
            </a:r>
            <a:r>
              <a:rPr lang="en-US" dirty="0"/>
              <a:t>pictures of valve head?</a:t>
            </a:r>
          </a:p>
          <a:p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://cdn2.toro.com/en/-/media/Files/Irritrol/Literature/partsbreakout_12tl1582.ashx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part </a:t>
            </a:r>
            <a:r>
              <a:rPr lang="en-US" dirty="0"/>
              <a:t>is R606902   (maybe)</a:t>
            </a:r>
          </a:p>
          <a:p>
            <a:r>
              <a:rPr lang="en-US" u="sng" dirty="0">
                <a:hlinkClick r:id="rId3"/>
              </a:rPr>
              <a:t>https://www.amazon.com/Irritrol-R606902-Assembly-orngblosum-TRYK7201566539613/dp/B01MA0CSJ4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8.95</a:t>
            </a:r>
          </a:p>
          <a:p>
            <a:r>
              <a:rPr lang="en-US" dirty="0" smtClean="0"/>
              <a:t>$</a:t>
            </a:r>
            <a:r>
              <a:rPr lang="en-US" dirty="0"/>
              <a:t>6.99 </a:t>
            </a:r>
            <a:r>
              <a:rPr lang="en-US" dirty="0" err="1"/>
              <a:t>ebay</a:t>
            </a:r>
            <a:endParaRPr lang="en-US" dirty="0"/>
          </a:p>
          <a:p>
            <a:r>
              <a:rPr lang="en-US" dirty="0" smtClean="0"/>
              <a:t>I </a:t>
            </a:r>
            <a:r>
              <a:rPr lang="en-US" dirty="0"/>
              <a:t>feel like I tried to order this before, and it wasn't right</a:t>
            </a:r>
          </a:p>
          <a:p>
            <a:r>
              <a:rPr lang="en-US" dirty="0" smtClean="0"/>
              <a:t>common </a:t>
            </a:r>
            <a:r>
              <a:rPr lang="en-US" dirty="0"/>
              <a:t>part used in a lot of </a:t>
            </a:r>
            <a:r>
              <a:rPr lang="en-US" dirty="0" err="1"/>
              <a:t>Irritrol</a:t>
            </a:r>
            <a:r>
              <a:rPr lang="en-US" dirty="0"/>
              <a:t> valves.  exact value?  model 700?</a:t>
            </a:r>
          </a:p>
          <a:p>
            <a:r>
              <a:rPr lang="en-US" dirty="0" smtClean="0"/>
              <a:t>------------------------------------------------</a:t>
            </a:r>
            <a:endParaRPr lang="en-US" dirty="0"/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://www.lowes.com/pd/Rain-Bird-10-Pack-Brown-Wire-Connectors/3643912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</a:t>
            </a:r>
            <a:r>
              <a:rPr lang="en-US" dirty="0"/>
              <a:t>5.38</a:t>
            </a:r>
          </a:p>
          <a:p>
            <a:r>
              <a:rPr lang="en-US" dirty="0" smtClean="0"/>
              <a:t>pack </a:t>
            </a:r>
            <a:r>
              <a:rPr lang="en-US" dirty="0"/>
              <a:t>of 10</a:t>
            </a:r>
          </a:p>
          <a:p>
            <a:r>
              <a:rPr lang="en-US" dirty="0" smtClean="0"/>
              <a:t>looks </a:t>
            </a:r>
            <a:r>
              <a:rPr lang="en-US" dirty="0"/>
              <a:t>like a </a:t>
            </a:r>
            <a:r>
              <a:rPr lang="en-US" dirty="0" err="1"/>
              <a:t>wirenut</a:t>
            </a:r>
            <a:r>
              <a:rPr lang="en-US" dirty="0"/>
              <a:t> filled with silicon </a:t>
            </a:r>
            <a:r>
              <a:rPr lang="en-US" dirty="0" smtClean="0"/>
              <a:t>gel</a:t>
            </a:r>
            <a:endParaRPr lang="en-US" dirty="0"/>
          </a:p>
          <a:p>
            <a:r>
              <a:rPr lang="en-US" dirty="0" smtClean="0"/>
              <a:t>could I just use a normal large </a:t>
            </a:r>
            <a:r>
              <a:rPr lang="en-US" dirty="0" err="1" smtClean="0"/>
              <a:t>wirenut</a:t>
            </a:r>
            <a:r>
              <a:rPr lang="en-US" dirty="0" smtClean="0"/>
              <a:t>, screw in the wires, fill with silicon gel (pool stuff), then tape closed (to protect the gel)?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7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359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Dadgar</dc:creator>
  <cp:lastModifiedBy>Cyrus Dadgar</cp:lastModifiedBy>
  <cp:revision>10</cp:revision>
  <dcterms:created xsi:type="dcterms:W3CDTF">2020-07-08T09:30:28Z</dcterms:created>
  <dcterms:modified xsi:type="dcterms:W3CDTF">2021-08-01T19:11:17Z</dcterms:modified>
</cp:coreProperties>
</file>