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A41F-4BA7-48D7-8E69-C6F0C953ED2F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rritrol-R606902-Assembly-orngblosum-TRYK7201566539613/dp/B01MA0CSJ4" TargetMode="External"/><Relationship Id="rId2" Type="http://schemas.openxmlformats.org/officeDocument/2006/relationships/hyperlink" Target="https://cdn2.toro.com/en/-/media/Files/Irritrol/Literature/partsbreakout_12tl1582.ash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wes.com/pd/Rain-Bird-10-Pack-Brown-Wire-Connectors/3643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4864100" cy="216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2450" y="299737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1    2    3    4    5    6    7    8    9    10   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22" y="1797048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24VAC</a:t>
            </a:r>
          </a:p>
          <a:p>
            <a:pPr algn="r"/>
            <a:r>
              <a:rPr lang="en-US" dirty="0" smtClean="0"/>
              <a:t>24VAC</a:t>
            </a:r>
            <a:endParaRPr lang="en-US" dirty="0"/>
          </a:p>
          <a:p>
            <a:pPr algn="r"/>
            <a:r>
              <a:rPr lang="en-US" dirty="0" smtClean="0"/>
              <a:t>RAIN</a:t>
            </a:r>
          </a:p>
          <a:p>
            <a:pPr algn="r"/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8286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069" y="828676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</a:t>
            </a:r>
          </a:p>
          <a:p>
            <a:pPr algn="r"/>
            <a:r>
              <a:rPr lang="en-US" dirty="0" smtClean="0"/>
              <a:t>ENTER</a:t>
            </a:r>
          </a:p>
          <a:p>
            <a:pPr algn="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7475" y="1013342"/>
            <a:ext cx="3176009" cy="89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759" y="4629150"/>
            <a:ext cx="2838720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6263" y="4529641"/>
            <a:ext cx="742950" cy="702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44642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080479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2885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2628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8465" y="520866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4538" y="470535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7185" y="4493569"/>
            <a:ext cx="2289628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35068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70905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7683311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3054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750" y="50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82" y="663218"/>
            <a:ext cx="18315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Valves</a:t>
            </a:r>
          </a:p>
          <a:p>
            <a:r>
              <a:rPr lang="en-US" dirty="0" smtClean="0"/>
              <a:t>P         well pump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rotor</a:t>
            </a:r>
          </a:p>
          <a:p>
            <a:r>
              <a:rPr lang="en-US" dirty="0"/>
              <a:t>2         front shrub</a:t>
            </a:r>
          </a:p>
          <a:p>
            <a:r>
              <a:rPr lang="en-US" dirty="0"/>
              <a:t>3         pool side</a:t>
            </a:r>
          </a:p>
          <a:p>
            <a:r>
              <a:rPr lang="en-US" dirty="0"/>
              <a:t>4         back front</a:t>
            </a:r>
          </a:p>
          <a:p>
            <a:r>
              <a:rPr lang="en-US" dirty="0"/>
              <a:t>5         back rear</a:t>
            </a:r>
          </a:p>
          <a:p>
            <a:r>
              <a:rPr lang="en-US" dirty="0"/>
              <a:t>6         driveway</a:t>
            </a:r>
          </a:p>
          <a:p>
            <a:r>
              <a:rPr lang="en-US" dirty="0"/>
              <a:t>7         pool drip</a:t>
            </a:r>
          </a:p>
          <a:p>
            <a:r>
              <a:rPr lang="en-US" dirty="0"/>
              <a:t>8         pool shrub</a:t>
            </a:r>
          </a:p>
          <a:p>
            <a:r>
              <a:rPr lang="en-US" dirty="0"/>
              <a:t>9         back shrub</a:t>
            </a:r>
          </a:p>
          <a:p>
            <a:pPr marL="342900" indent="-342900">
              <a:buAutoNum type="arabicPlain" startAt="10"/>
            </a:pPr>
            <a:r>
              <a:rPr lang="en-US" dirty="0" smtClean="0"/>
              <a:t>     side shrub</a:t>
            </a:r>
          </a:p>
          <a:p>
            <a:r>
              <a:rPr lang="en-US" dirty="0" smtClean="0"/>
              <a:t>G         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3569" y="6085496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Water Valve Manifold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6631" y="5943603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Water Valve Manifold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8919" y="25586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1 2 3 4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64946" y="615920"/>
            <a:ext cx="1386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        black</a:t>
            </a:r>
            <a:endParaRPr lang="en-US" dirty="0"/>
          </a:p>
          <a:p>
            <a:r>
              <a:rPr lang="en-US" dirty="0"/>
              <a:t>2         </a:t>
            </a:r>
            <a:r>
              <a:rPr lang="en-US" dirty="0" smtClean="0"/>
              <a:t>red</a:t>
            </a:r>
            <a:endParaRPr lang="en-US" dirty="0"/>
          </a:p>
          <a:p>
            <a:r>
              <a:rPr lang="en-US" dirty="0"/>
              <a:t>3         </a:t>
            </a:r>
            <a:r>
              <a:rPr lang="en-US" dirty="0" smtClean="0"/>
              <a:t>N.C.</a:t>
            </a:r>
            <a:endParaRPr lang="en-US" dirty="0"/>
          </a:p>
          <a:p>
            <a:r>
              <a:rPr lang="en-US" dirty="0"/>
              <a:t>4         </a:t>
            </a:r>
            <a:r>
              <a:rPr lang="en-US" dirty="0" smtClean="0"/>
              <a:t>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7931150" cy="4804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66041" y="36155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24VAC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63414" y="45299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85271" y="888123"/>
            <a:ext cx="994866" cy="851340"/>
            <a:chOff x="1685271" y="888123"/>
            <a:chExt cx="994866" cy="851340"/>
          </a:xfrm>
        </p:grpSpPr>
        <p:sp>
          <p:nvSpPr>
            <p:cNvPr id="13" name="Rectangle 12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85271" y="1798910"/>
            <a:ext cx="994866" cy="851340"/>
            <a:chOff x="1685271" y="888123"/>
            <a:chExt cx="994866" cy="851340"/>
          </a:xfrm>
        </p:grpSpPr>
        <p:sp>
          <p:nvSpPr>
            <p:cNvPr id="39" name="Rectangle 38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85271" y="2697548"/>
            <a:ext cx="994866" cy="851340"/>
            <a:chOff x="1685271" y="888123"/>
            <a:chExt cx="994866" cy="851340"/>
          </a:xfrm>
        </p:grpSpPr>
        <p:sp>
          <p:nvSpPr>
            <p:cNvPr id="42" name="Rectangle 41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DOWN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57252" y="85495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64576" y="100899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62424" y="3097108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57252" y="3086603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616261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566410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4516558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466707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6406346" y="496376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35475" y="4963766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04364" y="3793666"/>
            <a:ext cx="518616" cy="103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81240" y="2976073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04365" y="2697548"/>
            <a:ext cx="276876" cy="81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879705" y="2457494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2803" y="3867809"/>
            <a:ext cx="2314080" cy="88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20194" y="935420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5V</a:t>
            </a:r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478999" y="1535676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3.3V</a:t>
            </a:r>
          </a:p>
          <a:p>
            <a:r>
              <a:rPr lang="en-US" dirty="0" smtClean="0"/>
              <a:t>N.C.</a:t>
            </a:r>
          </a:p>
          <a:p>
            <a:r>
              <a:rPr lang="en-US" dirty="0" smtClean="0"/>
              <a:t>SIG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4" y="2555662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24VAC switch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47806" y="3089202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switch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44650" y="265385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0048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933" y="1997839"/>
            <a:ext cx="836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			Tues and Sat, 3:30am	all days, 7am and 7pm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</a:t>
            </a:r>
            <a:r>
              <a:rPr lang="en-US" dirty="0" smtClean="0"/>
              <a:t>rotor		35</a:t>
            </a:r>
            <a:endParaRPr lang="en-US" dirty="0"/>
          </a:p>
          <a:p>
            <a:r>
              <a:rPr lang="en-US" dirty="0"/>
              <a:t>2         front </a:t>
            </a:r>
            <a:r>
              <a:rPr lang="en-US" dirty="0" smtClean="0"/>
              <a:t>shrub		20</a:t>
            </a:r>
            <a:endParaRPr lang="en-US" dirty="0"/>
          </a:p>
          <a:p>
            <a:r>
              <a:rPr lang="en-US" dirty="0"/>
              <a:t>3         pool </a:t>
            </a:r>
            <a:r>
              <a:rPr lang="en-US" dirty="0" smtClean="0"/>
              <a:t>side		0</a:t>
            </a:r>
            <a:endParaRPr lang="en-US" dirty="0"/>
          </a:p>
          <a:p>
            <a:r>
              <a:rPr lang="en-US" dirty="0"/>
              <a:t>4         back </a:t>
            </a:r>
            <a:r>
              <a:rPr lang="en-US" dirty="0" smtClean="0"/>
              <a:t>front		35</a:t>
            </a:r>
            <a:endParaRPr lang="en-US" dirty="0"/>
          </a:p>
          <a:p>
            <a:r>
              <a:rPr lang="en-US" dirty="0"/>
              <a:t>5         back </a:t>
            </a:r>
            <a:r>
              <a:rPr lang="en-US" dirty="0" smtClean="0"/>
              <a:t>rear		35</a:t>
            </a:r>
            <a:endParaRPr lang="en-US" dirty="0"/>
          </a:p>
          <a:p>
            <a:r>
              <a:rPr lang="en-US" dirty="0"/>
              <a:t>6         </a:t>
            </a:r>
            <a:r>
              <a:rPr lang="en-US" dirty="0" smtClean="0"/>
              <a:t>Driveway		10</a:t>
            </a:r>
            <a:endParaRPr lang="en-US" dirty="0"/>
          </a:p>
          <a:p>
            <a:r>
              <a:rPr lang="en-US" dirty="0"/>
              <a:t>7         pool </a:t>
            </a:r>
            <a:r>
              <a:rPr lang="en-US" dirty="0" smtClean="0"/>
              <a:t>drip		0			7</a:t>
            </a:r>
            <a:endParaRPr lang="en-US" dirty="0"/>
          </a:p>
          <a:p>
            <a:r>
              <a:rPr lang="en-US" dirty="0"/>
              <a:t>8         pool </a:t>
            </a:r>
            <a:r>
              <a:rPr lang="en-US" dirty="0" smtClean="0"/>
              <a:t>shrub		5</a:t>
            </a:r>
            <a:endParaRPr lang="en-US" dirty="0"/>
          </a:p>
          <a:p>
            <a:r>
              <a:rPr lang="en-US" dirty="0"/>
              <a:t>9         back </a:t>
            </a:r>
            <a:r>
              <a:rPr lang="en-US" dirty="0" smtClean="0"/>
              <a:t>shrub		4</a:t>
            </a:r>
            <a:endParaRPr lang="en-US" dirty="0"/>
          </a:p>
          <a:p>
            <a:r>
              <a:rPr lang="en-US" dirty="0"/>
              <a:t>10        side </a:t>
            </a:r>
            <a:r>
              <a:rPr lang="en-US" dirty="0" smtClean="0"/>
              <a:t>shrub	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main sprinkler manifold, the second valve from the left is for the front landscaping zone.</a:t>
            </a:r>
          </a:p>
          <a:p>
            <a:r>
              <a:rPr lang="en-US" dirty="0"/>
              <a:t>the solenoid screws into a piece, which also screws into the valve top.</a:t>
            </a:r>
          </a:p>
          <a:p>
            <a:r>
              <a:rPr lang="en-US" dirty="0" smtClean="0"/>
              <a:t>that </a:t>
            </a:r>
            <a:r>
              <a:rPr lang="en-US" dirty="0"/>
              <a:t>piece is broken.  it has been glued.  can it be replaced?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</a:t>
            </a:r>
            <a:r>
              <a:rPr lang="en-US" dirty="0"/>
              <a:t>pictures of valve head?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://cdn2.toro.com/en/-/media/Files/Irritrol/Literature/partsbreakout_12tl1582.ashx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</a:t>
            </a:r>
            <a:r>
              <a:rPr lang="en-US" dirty="0"/>
              <a:t>is R606902   (maybe)</a:t>
            </a:r>
          </a:p>
          <a:p>
            <a:r>
              <a:rPr lang="en-US" u="sng" dirty="0">
                <a:hlinkClick r:id="rId3"/>
              </a:rPr>
              <a:t>https://www.amazon.com/Irritrol-R606902-Assembly-orngblosum-TRYK7201566539613/dp/B01MA0CSJ4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8.95</a:t>
            </a:r>
          </a:p>
          <a:p>
            <a:r>
              <a:rPr lang="en-US" dirty="0" smtClean="0"/>
              <a:t>$</a:t>
            </a:r>
            <a:r>
              <a:rPr lang="en-US" dirty="0"/>
              <a:t>6.99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feel like I tried to order this before, and it wasn't right</a:t>
            </a:r>
          </a:p>
          <a:p>
            <a:r>
              <a:rPr lang="en-US" dirty="0" smtClean="0"/>
              <a:t>common </a:t>
            </a:r>
            <a:r>
              <a:rPr lang="en-US" dirty="0"/>
              <a:t>part used in a lot of </a:t>
            </a:r>
            <a:r>
              <a:rPr lang="en-US" dirty="0" err="1"/>
              <a:t>Irritrol</a:t>
            </a:r>
            <a:r>
              <a:rPr lang="en-US" dirty="0"/>
              <a:t> valves.  exact value?  model 700?</a:t>
            </a:r>
          </a:p>
          <a:p>
            <a:r>
              <a:rPr lang="en-US" dirty="0" smtClean="0"/>
              <a:t>------------------------------------------------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://www.lowes.com/pd/Rain-Bird-10-Pack-Brown-Wire-Connectors/3643912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5.38</a:t>
            </a:r>
          </a:p>
          <a:p>
            <a:r>
              <a:rPr lang="en-US" dirty="0" smtClean="0"/>
              <a:t>pack </a:t>
            </a:r>
            <a:r>
              <a:rPr lang="en-US" dirty="0"/>
              <a:t>of 10</a:t>
            </a:r>
          </a:p>
          <a:p>
            <a:r>
              <a:rPr lang="en-US" dirty="0" smtClean="0"/>
              <a:t>looks </a:t>
            </a:r>
            <a:r>
              <a:rPr lang="en-US" dirty="0"/>
              <a:t>like a </a:t>
            </a:r>
            <a:r>
              <a:rPr lang="en-US" dirty="0" err="1"/>
              <a:t>wirenut</a:t>
            </a:r>
            <a:r>
              <a:rPr lang="en-US" dirty="0"/>
              <a:t> filled with silicon </a:t>
            </a:r>
            <a:r>
              <a:rPr lang="en-US" dirty="0" smtClean="0"/>
              <a:t>gel</a:t>
            </a:r>
            <a:endParaRPr lang="en-US" dirty="0"/>
          </a:p>
          <a:p>
            <a:r>
              <a:rPr lang="en-US" dirty="0" smtClean="0"/>
              <a:t>could I just use a normal large </a:t>
            </a:r>
            <a:r>
              <a:rPr lang="en-US" dirty="0" err="1" smtClean="0"/>
              <a:t>wirenut</a:t>
            </a:r>
            <a:r>
              <a:rPr lang="en-US" dirty="0" smtClean="0"/>
              <a:t>, screw in the wires, fill with silicon gel (pool stuff), then tape closed (to protect the gel)?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361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13</cp:revision>
  <dcterms:created xsi:type="dcterms:W3CDTF">2020-07-08T09:30:28Z</dcterms:created>
  <dcterms:modified xsi:type="dcterms:W3CDTF">2023-08-23T08:19:27Z</dcterms:modified>
</cp:coreProperties>
</file>