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3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6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1061-6AF1-43EF-85CB-0673DF509F1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D59F-1EC6-4F6A-B5E5-DCAABDEB0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6662" y="4571001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0756" y="4568653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87187" y="4568655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91281" y="4566307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069" y="4568654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4163" y="4566306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6662" y="3905786"/>
            <a:ext cx="38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 Board: Terminal screws: top view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2363" y="5078442"/>
            <a:ext cx="21628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 N.C.</a:t>
            </a:r>
          </a:p>
          <a:p>
            <a:r>
              <a:rPr lang="en-US" dirty="0" smtClean="0"/>
              <a:t>2:  24VAC</a:t>
            </a:r>
          </a:p>
          <a:p>
            <a:r>
              <a:rPr lang="en-US" dirty="0" smtClean="0"/>
              <a:t>3:  COMPRESSOR</a:t>
            </a:r>
          </a:p>
          <a:p>
            <a:r>
              <a:rPr lang="en-US" dirty="0" smtClean="0"/>
              <a:t>4:  FAN</a:t>
            </a:r>
          </a:p>
          <a:p>
            <a:r>
              <a:rPr lang="en-US" dirty="0" smtClean="0"/>
              <a:t>5:  REVERSING VALVE</a:t>
            </a:r>
          </a:p>
          <a:p>
            <a:r>
              <a:rPr lang="en-US" dirty="0" smtClean="0"/>
              <a:t>6:  GND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523498" y="1337758"/>
            <a:ext cx="497394" cy="484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013525" y="1337758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536077" y="1337758"/>
            <a:ext cx="497394" cy="484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26104" y="1337758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32850" y="315808"/>
            <a:ext cx="3174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MASTER Thermostat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065" y="877984"/>
            <a:ext cx="386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DIN Pins (right pins only): top view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84638" y="2224823"/>
            <a:ext cx="9460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 3.3V </a:t>
            </a:r>
          </a:p>
          <a:p>
            <a:r>
              <a:rPr lang="en-US" dirty="0" smtClean="0"/>
              <a:t>2:  GND</a:t>
            </a:r>
          </a:p>
          <a:p>
            <a:r>
              <a:rPr lang="en-US" dirty="0" smtClean="0"/>
              <a:t>3:  GND</a:t>
            </a:r>
          </a:p>
          <a:p>
            <a:r>
              <a:rPr lang="en-US" dirty="0" smtClean="0"/>
              <a:t>4:  TX</a:t>
            </a:r>
          </a:p>
          <a:p>
            <a:r>
              <a:rPr lang="en-US" dirty="0" smtClean="0"/>
              <a:t>5:  RX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41366" y="1337758"/>
            <a:ext cx="497394" cy="496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1609" y="751608"/>
            <a:ext cx="497394" cy="501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15703" y="751608"/>
            <a:ext cx="497394" cy="498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22134" y="751608"/>
            <a:ext cx="497394" cy="498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26228" y="751608"/>
            <a:ext cx="497394" cy="49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620948" y="751608"/>
            <a:ext cx="497394" cy="49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25042" y="751608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78895" y="302108"/>
            <a:ext cx="31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 Board: DIN Pins: top view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38664" y="1488826"/>
            <a:ext cx="31647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 RESET (GPIO16)</a:t>
            </a:r>
          </a:p>
          <a:p>
            <a:r>
              <a:rPr lang="en-US" dirty="0" smtClean="0"/>
              <a:t>2:  COMPRESOR pin 10 (P5)</a:t>
            </a:r>
          </a:p>
          <a:p>
            <a:r>
              <a:rPr lang="en-US" dirty="0" smtClean="0"/>
              <a:t>3:  FAN pin 9 (P4)</a:t>
            </a:r>
          </a:p>
          <a:p>
            <a:r>
              <a:rPr lang="en-US" dirty="0" smtClean="0"/>
              <a:t>4:  REVERSING VALVE pin 7 (P3) </a:t>
            </a:r>
          </a:p>
          <a:p>
            <a:r>
              <a:rPr lang="en-US" dirty="0" smtClean="0"/>
              <a:t>5:  3.3V</a:t>
            </a:r>
          </a:p>
          <a:p>
            <a:r>
              <a:rPr lang="en-US" dirty="0" smtClean="0"/>
              <a:t>6:  N.C.</a:t>
            </a:r>
          </a:p>
          <a:p>
            <a:r>
              <a:rPr lang="en-US" dirty="0" smtClean="0"/>
              <a:t>7:  GND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29137" y="749263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7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32850" y="315808"/>
            <a:ext cx="384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GAMEROOM Thermostat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065" y="877984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DIN Pins: top view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1609" y="1736342"/>
            <a:ext cx="497394" cy="501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15703" y="1736342"/>
            <a:ext cx="497394" cy="498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22134" y="1736342"/>
            <a:ext cx="497394" cy="498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26228" y="1736342"/>
            <a:ext cx="497394" cy="49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620948" y="1736342"/>
            <a:ext cx="497394" cy="49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25042" y="1736342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78895" y="921088"/>
            <a:ext cx="262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Screw Terminals: top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00203" y="1876522"/>
            <a:ext cx="497394" cy="498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06634" y="1876522"/>
            <a:ext cx="497394" cy="498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10728" y="1876522"/>
            <a:ext cx="497394" cy="49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19516" y="1876522"/>
            <a:ext cx="497394" cy="49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23610" y="1876522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08380" y="1381804"/>
            <a:ext cx="506441" cy="494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317169" y="1381803"/>
            <a:ext cx="497394" cy="494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821263" y="1381803"/>
            <a:ext cx="497394" cy="494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8418" y="2715065"/>
            <a:ext cx="41412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 3.3V from power supply</a:t>
            </a:r>
          </a:p>
          <a:p>
            <a:r>
              <a:rPr lang="en-US" dirty="0" smtClean="0"/>
              <a:t>2:  3.3V to </a:t>
            </a:r>
            <a:r>
              <a:rPr lang="en-US" dirty="0" err="1" smtClean="0"/>
              <a:t>cpu</a:t>
            </a:r>
            <a:r>
              <a:rPr lang="en-US" dirty="0" smtClean="0"/>
              <a:t> (shunt to pin 1)</a:t>
            </a:r>
          </a:p>
          <a:p>
            <a:r>
              <a:rPr lang="en-US" dirty="0"/>
              <a:t>3</a:t>
            </a:r>
            <a:r>
              <a:rPr lang="en-US" dirty="0" smtClean="0"/>
              <a:t>:  GND</a:t>
            </a:r>
          </a:p>
          <a:p>
            <a:r>
              <a:rPr lang="en-US" dirty="0" smtClean="0"/>
              <a:t>4:  RX</a:t>
            </a:r>
          </a:p>
          <a:p>
            <a:r>
              <a:rPr lang="en-US" dirty="0"/>
              <a:t>5</a:t>
            </a:r>
            <a:r>
              <a:rPr lang="en-US" dirty="0" smtClean="0"/>
              <a:t>:  TX</a:t>
            </a:r>
          </a:p>
          <a:p>
            <a:r>
              <a:rPr lang="en-US" dirty="0"/>
              <a:t>6</a:t>
            </a:r>
            <a:r>
              <a:rPr lang="en-US" dirty="0" smtClean="0"/>
              <a:t>:  GND</a:t>
            </a:r>
          </a:p>
          <a:p>
            <a:r>
              <a:rPr lang="en-US" dirty="0"/>
              <a:t>7</a:t>
            </a:r>
            <a:r>
              <a:rPr lang="en-US" dirty="0" smtClean="0"/>
              <a:t>:  24VAC to power supply (shunt to pin 9)</a:t>
            </a:r>
          </a:p>
          <a:p>
            <a:r>
              <a:rPr lang="en-US" dirty="0"/>
              <a:t>8</a:t>
            </a:r>
            <a:r>
              <a:rPr lang="en-US" dirty="0" smtClean="0"/>
              <a:t>:  24VAC from screw terminal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2918" y="2366537"/>
            <a:ext cx="22702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 24VAC</a:t>
            </a:r>
          </a:p>
          <a:p>
            <a:r>
              <a:rPr lang="en-US" dirty="0" smtClean="0"/>
              <a:t>2:  GND</a:t>
            </a:r>
          </a:p>
          <a:p>
            <a:r>
              <a:rPr lang="en-US" dirty="0" smtClean="0"/>
              <a:t>3:  FAN?</a:t>
            </a:r>
          </a:p>
          <a:p>
            <a:r>
              <a:rPr lang="en-US" dirty="0" smtClean="0"/>
              <a:t>4:  COMPRESSOR?</a:t>
            </a:r>
          </a:p>
          <a:p>
            <a:r>
              <a:rPr lang="en-US" dirty="0" smtClean="0"/>
              <a:t>5:  REVERSING VALVE?</a:t>
            </a:r>
          </a:p>
          <a:p>
            <a:r>
              <a:rPr lang="en-US" dirty="0" smtClean="0"/>
              <a:t>6:  N.C.  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73009" y="3370490"/>
            <a:ext cx="497394" cy="498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165371" y="3370490"/>
            <a:ext cx="504421" cy="498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674486" y="3370490"/>
            <a:ext cx="490344" cy="49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157459" y="3369316"/>
            <a:ext cx="472781" cy="49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670652" y="2874102"/>
            <a:ext cx="497394" cy="49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65699" y="2874102"/>
            <a:ext cx="506441" cy="502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67436" y="2875771"/>
            <a:ext cx="494718" cy="494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162154" y="2874102"/>
            <a:ext cx="480664" cy="5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27156" y="4209033"/>
            <a:ext cx="3199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1-4: Inside Temperature Probe</a:t>
            </a:r>
          </a:p>
          <a:p>
            <a:r>
              <a:rPr lang="en-US" dirty="0" smtClean="0"/>
              <a:t>5-8: Outside Temperature Probe</a:t>
            </a:r>
          </a:p>
        </p:txBody>
      </p:sp>
    </p:spTree>
    <p:extLst>
      <p:ext uri="{BB962C8B-B14F-4D97-AF65-F5344CB8AC3E}">
        <p14:creationId xmlns:p14="http://schemas.microsoft.com/office/powerpoint/2010/main" val="125903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238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9</cp:revision>
  <dcterms:created xsi:type="dcterms:W3CDTF">2020-05-14T15:44:47Z</dcterms:created>
  <dcterms:modified xsi:type="dcterms:W3CDTF">2020-05-14T21:34:01Z</dcterms:modified>
</cp:coreProperties>
</file>