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675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1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87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5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80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58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5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53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Design Structures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ECE </a:t>
            </a:r>
            <a:r>
              <a:rPr lang="en" dirty="0" smtClean="0"/>
              <a:t>506</a:t>
            </a:r>
          </a:p>
          <a:p>
            <a:pPr rtl="0">
              <a:spcBef>
                <a:spcPts val="0"/>
              </a:spcBef>
              <a:buNone/>
            </a:pPr>
            <a:r>
              <a:rPr lang="en" sz="2000" dirty="0" smtClean="0"/>
              <a:t>Chris Daffron and Jacob Tobin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Direct Form I/II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Cascade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Parallel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Lattice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Direct Form I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2N delays for N order filter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~3100 clock cycles on DSK board (FIR)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~2300 clock cycles (IIR)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500" y="3369775"/>
            <a:ext cx="3855924" cy="17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1430662" y="3195100"/>
            <a:ext cx="8855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FIR DF-I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125" y="3004350"/>
            <a:ext cx="4104875" cy="21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6672612" y="2737300"/>
            <a:ext cx="8379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IIR DF-I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Direct Form II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 Delays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6253937" y="2806800"/>
            <a:ext cx="18870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IIR DF-II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92" y="3114700"/>
            <a:ext cx="3893107" cy="20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Cascade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 + 2 Delays for DF-I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N Delays for DF-II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~4000 FIR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~1200 IIR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650" y="996199"/>
            <a:ext cx="4374350" cy="16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169537" y="640375"/>
            <a:ext cx="12875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 Cascade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715" y="3074250"/>
            <a:ext cx="6163884" cy="18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3024300" y="4685700"/>
            <a:ext cx="35486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IIR Cascade / Second Order Sections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093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Facilitates code parallelization to reduce computation time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275" y="389475"/>
            <a:ext cx="4288525" cy="413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Lattice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 Delays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2*N Multiplies and Accumulates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~8500 Cycles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363" y="2832524"/>
            <a:ext cx="5935273" cy="21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light-gradient</vt:lpstr>
      <vt:lpstr>Design Structures</vt:lpstr>
      <vt:lpstr>Types</vt:lpstr>
      <vt:lpstr>Direct Form I</vt:lpstr>
      <vt:lpstr>Direct Form II</vt:lpstr>
      <vt:lpstr>Cascade</vt:lpstr>
      <vt:lpstr>Parallel</vt:lpstr>
      <vt:lpstr>Lattice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Structures</dc:title>
  <dc:creator>Daffron, Christopher Paul</dc:creator>
  <cp:lastModifiedBy>Daffron, Christopher Paul</cp:lastModifiedBy>
  <cp:revision>2</cp:revision>
  <dcterms:modified xsi:type="dcterms:W3CDTF">2015-04-23T14:19:30Z</dcterms:modified>
</cp:coreProperties>
</file>