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1"/>
  </p:sldMasterIdLst>
  <p:sldIdLst>
    <p:sldId id="263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embeddedFontLst>
    <p:embeddedFont>
      <p:font typeface="Acumin Pro" panose="020B0504020202020204" pitchFamily="34" charset="77"/>
      <p:regular r:id="rId12"/>
      <p:bold r:id="rId13"/>
      <p:italic r:id="rId14"/>
      <p:boldItalic r:id="rId15"/>
    </p:embeddedFont>
    <p:embeddedFont>
      <p:font typeface="Acumin Pro ExtraCondensed" panose="020B0508020202020204" pitchFamily="34" charset="77"/>
      <p:regular r:id="rId16"/>
      <p:bold r:id="rId17"/>
      <p:italic r:id="rId18"/>
      <p:boldItalic r:id="rId19"/>
    </p:embeddedFont>
    <p:embeddedFont>
      <p:font typeface="Acumin Pro ExtraCondensed Smbd" panose="020B0708020202020204" pitchFamily="34" charset="77"/>
      <p:regular r:id="rId20"/>
      <p:bold r:id="rId21"/>
      <p:italic r:id="rId22"/>
      <p:boldItalic r:id="rId23"/>
    </p:embeddedFont>
    <p:embeddedFont>
      <p:font typeface="Acumin Pro Medium" panose="020B0604020202020204" pitchFamily="34" charset="77"/>
      <p:regular r:id="rId24"/>
      <p:italic r:id="rId25"/>
    </p:embeddedFont>
    <p:embeddedFont>
      <p:font typeface="Acumin Pro Semibold" panose="020B0704020202020204" pitchFamily="34" charset="77"/>
      <p:regular r:id="rId26"/>
      <p:bold r:id="rId27"/>
      <p:italic r:id="rId28"/>
      <p:boldItalic r:id="rId29"/>
    </p:embeddedFont>
    <p:embeddedFont>
      <p:font typeface="Acumin Pro SemiCondensed" panose="020B0506020202020204" pitchFamily="34" charset="77"/>
      <p:regular r:id="rId30"/>
      <p:bold r:id="rId31"/>
      <p:italic r:id="rId32"/>
      <p:boldItalic r:id="rId33"/>
    </p:embeddedFont>
    <p:embeddedFont>
      <p:font typeface="United Sans Cd Md" pitchFamily="2" charset="77"/>
      <p:regular r:id="rId34"/>
    </p:embeddedFont>
    <p:embeddedFont>
      <p:font typeface="United Sans Reg Medium" pitchFamily="2" charset="77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1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 Accessibility">
            <a:extLst>
              <a:ext uri="{FF2B5EF4-FFF2-40B4-BE49-F238E27FC236}">
                <a16:creationId xmlns:a16="http://schemas.microsoft.com/office/drawing/2014/main" id="{7218C6A0-FE47-3C49-9974-F3CABE12FB6E}"/>
              </a:ext>
            </a:extLst>
          </p:cNvPr>
          <p:cNvSpPr txBox="1"/>
          <p:nvPr userDrawn="1"/>
        </p:nvSpPr>
        <p:spPr>
          <a:xfrm>
            <a:off x="1110838" y="1877220"/>
            <a:ext cx="6128758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  <a:t>Support the Purdue University brand in your presentations by using a brand-friendly template. This template uses an accessible master layout. Please note that some changes </a:t>
            </a:r>
            <a:b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  <a:t>to the PowerPoint template could impact accessibility by those with disabilities. Follow the instructions provided by Microsoft Office to ensure that your PowerPoint presentations are accessible to all users: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PT Accessibility URL" descr="PPT Accessibility URL">
            <a:extLst>
              <a:ext uri="{FF2B5EF4-FFF2-40B4-BE49-F238E27FC236}">
                <a16:creationId xmlns:a16="http://schemas.microsoft.com/office/drawing/2014/main" id="{BA1A708E-CC6F-5046-B62E-67EF72C83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0837" y="4133385"/>
            <a:ext cx="5765747" cy="754822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0" i="0" cap="none" spc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support.office.com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-us/article/Make-your-PowerPoint-presentations-accessible-6f7772b2-2f33-4bd2-8ca7-dae3b2b3ef25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BC758-D59E-8E44-B1BB-3467BE203B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187" y="6046656"/>
            <a:ext cx="3560601" cy="377004"/>
          </a:xfrm>
          <a:prstGeom prst="rect">
            <a:avLst/>
          </a:prstGeom>
        </p:spPr>
      </p:pic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19" name="Date">
            <a:extLst>
              <a:ext uri="{FF2B5EF4-FFF2-40B4-BE49-F238E27FC236}">
                <a16:creationId xmlns:a16="http://schemas.microsoft.com/office/drawing/2014/main" id="{AAF94E19-ED71-7845-B4E1-5D3EA4F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206" y="6202177"/>
            <a:ext cx="85670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88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ld Background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6116" y="1626244"/>
            <a:ext cx="5933959" cy="152349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0000"/>
              </a:lnSpc>
              <a:defRPr sz="6000" b="1" i="1" spc="0">
                <a:solidFill>
                  <a:schemeClr val="bg1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Slide </a:t>
            </a:r>
            <a:r>
              <a:rPr lang="en-US" dirty="0" err="1"/>
              <a:t>Acumin</a:t>
            </a:r>
            <a:r>
              <a:rPr lang="en-US" dirty="0"/>
              <a:t> Pro Extra Cond Bold Italic 60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121760" y="3990084"/>
            <a:ext cx="5322202" cy="336015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25" name="Black Triangle">
            <a:extLst>
              <a:ext uri="{FF2B5EF4-FFF2-40B4-BE49-F238E27FC236}">
                <a16:creationId xmlns:a16="http://schemas.microsoft.com/office/drawing/2014/main" id="{B39FD579-3334-AA49-8C7F-768033BE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cxnSp>
        <p:nvCxnSpPr>
          <p:cNvPr id="33" name="Line">
            <a:extLst>
              <a:ext uri="{FF2B5EF4-FFF2-40B4-BE49-F238E27FC236}">
                <a16:creationId xmlns:a16="http://schemas.microsoft.com/office/drawing/2014/main" id="{E61121D3-034C-A148-89AD-C240C1E7F6F7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8410660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64F09F-C5BA-684C-A56A-B03CA4F272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0187" y="6046656"/>
            <a:ext cx="3560601" cy="3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8" pos="6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lack Bar">
            <a:extLst>
              <a:ext uri="{FF2B5EF4-FFF2-40B4-BE49-F238E27FC236}">
                <a16:creationId xmlns:a16="http://schemas.microsoft.com/office/drawing/2014/main" id="{6283C7A5-FA96-634B-82F6-99BF44D2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Acumin</a:t>
            </a:r>
            <a:r>
              <a:rPr lang="en-US" dirty="0"/>
              <a:t> Pro Extra Cond Bold Italic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213" y="1345166"/>
            <a:ext cx="5491495" cy="341599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9F798712-4535-8340-942F-27FFD5E3F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1465" y="1962540"/>
            <a:ext cx="5524500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32B67432-75BE-B145-B884-FF16D239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587" y="6202177"/>
            <a:ext cx="77832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12/3/20</a:t>
            </a:fld>
            <a:endParaRPr lang="en-US" dirty="0"/>
          </a:p>
        </p:txBody>
      </p:sp>
      <p:cxnSp>
        <p:nvCxnSpPr>
          <p:cNvPr id="30" name="Line">
            <a:extLst>
              <a:ext uri="{FF2B5EF4-FFF2-40B4-BE49-F238E27FC236}">
                <a16:creationId xmlns:a16="http://schemas.microsoft.com/office/drawing/2014/main" id="{58350E96-57A4-414B-9B8B-1430C2B4D38E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">
            <a:extLst>
              <a:ext uri="{FF2B5EF4-FFF2-40B4-BE49-F238E27FC236}">
                <a16:creationId xmlns:a16="http://schemas.microsoft.com/office/drawing/2014/main" id="{49E8753C-A442-034F-B0F4-92D22B324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9CB2-D1BB-6449-AC05-3EA17EC18A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0187" y="6046656"/>
            <a:ext cx="3560601" cy="3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5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984">
          <p15:clr>
            <a:srgbClr val="FBAE40"/>
          </p15:clr>
        </p15:guide>
        <p15:guide id="8" pos="69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 &amp; Pic/Char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lack Bar">
            <a:extLst>
              <a:ext uri="{FF2B5EF4-FFF2-40B4-BE49-F238E27FC236}">
                <a16:creationId xmlns:a16="http://schemas.microsoft.com/office/drawing/2014/main" id="{87C91AFD-CCD5-AA40-82FE-4B69C615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2" name="Title">
            <a:extLst>
              <a:ext uri="{FF2B5EF4-FFF2-40B4-BE49-F238E27FC236}">
                <a16:creationId xmlns:a16="http://schemas.microsoft.com/office/drawing/2014/main" id="{73768DE6-FB80-874D-8DE0-986B46F1FD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Acumin</a:t>
            </a:r>
            <a:r>
              <a:rPr lang="en-US" dirty="0"/>
              <a:t> Pro Extra Cond Bold Italic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679" y="1345166"/>
            <a:ext cx="5466371" cy="338554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Body Text">
            <a:extLst>
              <a:ext uri="{FF2B5EF4-FFF2-40B4-BE49-F238E27FC236}">
                <a16:creationId xmlns:a16="http://schemas.microsoft.com/office/drawing/2014/main" id="{4B5CCD19-DE21-294C-8B0B-3103725AE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501" y="1917388"/>
            <a:ext cx="3443499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Picture or Chart" descr="Picture or Chart">
            <a:extLst>
              <a:ext uri="{FF2B5EF4-FFF2-40B4-BE49-F238E27FC236}">
                <a16:creationId xmlns:a16="http://schemas.microsoft.com/office/drawing/2014/main" id="{699BD747-48B6-2547-8F7C-25A44594F6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65675" y="1920875"/>
            <a:ext cx="3965575" cy="2982913"/>
          </a:xfrm>
        </p:spPr>
        <p:txBody>
          <a:bodyPr lIns="0" tIns="0" rIns="0" bIns="0" anchor="ctr" anchorCtr="0"/>
          <a:lstStyle>
            <a:lvl1pPr algn="ctr">
              <a:defRPr b="0" i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Insert picture or chart here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CF069E70-AF49-2042-836A-1CC5C09B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37270" y="6202177"/>
            <a:ext cx="84363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12/3/20</a:t>
            </a:fld>
            <a:endParaRPr lang="en-US" dirty="0"/>
          </a:p>
        </p:txBody>
      </p:sp>
      <p:cxnSp>
        <p:nvCxnSpPr>
          <p:cNvPr id="25" name="Line">
            <a:extLst>
              <a:ext uri="{FF2B5EF4-FFF2-40B4-BE49-F238E27FC236}">
                <a16:creationId xmlns:a16="http://schemas.microsoft.com/office/drawing/2014/main" id="{BCC405A1-23C8-8E4E-940E-49CA3B709385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50D54855-2B56-7D4D-BC1F-BBB8B58B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FD9354-A837-7044-876A-C7ACD98051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0187" y="6046656"/>
            <a:ext cx="3560601" cy="3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6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" descr="Description of Picture">
            <a:extLst>
              <a:ext uri="{FF2B5EF4-FFF2-40B4-BE49-F238E27FC236}">
                <a16:creationId xmlns:a16="http://schemas.microsoft.com/office/drawing/2014/main" id="{B6A7C9B5-3617-0144-A4ED-16186741E8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hoto Caption">
            <a:extLst>
              <a:ext uri="{FF2B5EF4-FFF2-40B4-BE49-F238E27FC236}">
                <a16:creationId xmlns:a16="http://schemas.microsoft.com/office/drawing/2014/main" id="{0D6DAF39-EE35-6843-807B-FF770BE212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381000" y="304800"/>
            <a:ext cx="2879168" cy="125342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1" i="0" cap="none" spc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 dirty="0"/>
              <a:t>Brief photo caption. Place in top left or right corner. </a:t>
            </a:r>
            <a:r>
              <a:rPr lang="en-US" dirty="0" err="1"/>
              <a:t>Acumin</a:t>
            </a:r>
            <a:r>
              <a:rPr lang="en-US" dirty="0"/>
              <a:t> Pro Bold 18 pt. Make text black or white for legibility.</a:t>
            </a:r>
          </a:p>
        </p:txBody>
      </p:sp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19" name="Date">
            <a:extLst>
              <a:ext uri="{FF2B5EF4-FFF2-40B4-BE49-F238E27FC236}">
                <a16:creationId xmlns:a16="http://schemas.microsoft.com/office/drawing/2014/main" id="{AAF94E19-ED71-7845-B4E1-5D3EA4F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207" y="6202177"/>
            <a:ext cx="856700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DCED6-DD74-A047-8ABB-9CA6E708F5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0187" y="6046656"/>
            <a:ext cx="3560601" cy="3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2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0" y="0"/>
            <a:ext cx="9143999" cy="6852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170159" y="1466566"/>
            <a:ext cx="4814498" cy="1210973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8600" b="0" i="0" cap="none" spc="0">
                <a:solidFill>
                  <a:schemeClr val="accent2"/>
                </a:solidFill>
                <a:latin typeface="United Sans Reg Medium" pitchFamily="2" charset="77"/>
              </a:defRPr>
            </a:lvl1pPr>
          </a:lstStyle>
          <a:p>
            <a:r>
              <a:rPr lang="en-US" dirty="0"/>
              <a:t>123</a:t>
            </a:r>
          </a:p>
        </p:txBody>
      </p:sp>
      <p:sp>
        <p:nvSpPr>
          <p:cNvPr id="20" name="Black Bar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1986208" y="2744421"/>
            <a:ext cx="5179092" cy="440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head">
            <a:extLst>
              <a:ext uri="{FF2B5EF4-FFF2-40B4-BE49-F238E27FC236}">
                <a16:creationId xmlns:a16="http://schemas.microsoft.com/office/drawing/2014/main" id="{0B79470A-88E7-9241-9D11-9A69D76233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6207" y="2706475"/>
            <a:ext cx="5171597" cy="553998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3600" b="1" i="0" spc="300">
                <a:solidFill>
                  <a:schemeClr val="accent4"/>
                </a:solidFill>
                <a:latin typeface="United Sans Cd Md" pitchFamily="50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OR TITLE</a:t>
            </a:r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6451" y="3540352"/>
            <a:ext cx="5008850" cy="1122744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 dirty="0"/>
              <a:t>Fact or highlight. </a:t>
            </a:r>
            <a:r>
              <a:rPr lang="en-US" dirty="0" err="1"/>
              <a:t>Acumin</a:t>
            </a:r>
            <a:r>
              <a:rPr lang="en-US" dirty="0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5646" y="6202177"/>
            <a:ext cx="76526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ECCBD8-A02B-8247-BD0D-D0B533CA52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0187" y="6046656"/>
            <a:ext cx="3560601" cy="3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ld Background">
            <a:extLst>
              <a:ext uri="{FF2B5EF4-FFF2-40B4-BE49-F238E27FC236}">
                <a16:creationId xmlns:a16="http://schemas.microsoft.com/office/drawing/2014/main" id="{F59025A6-822F-2D44-9F31-61A4A63F5C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089144" y="1557666"/>
            <a:ext cx="5500897" cy="85408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6000" b="1" i="1" spc="0">
                <a:solidFill>
                  <a:schemeClr val="bg1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6" name="Body Text">
            <a:extLst>
              <a:ext uri="{FF2B5EF4-FFF2-40B4-BE49-F238E27FC236}">
                <a16:creationId xmlns:a16="http://schemas.microsoft.com/office/drawing/2014/main" id="{900775FC-E9E4-FF46-A522-92CC391960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7311" y="2578489"/>
            <a:ext cx="5500891" cy="880790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Conclusion, call to action or contact information.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pic>
        <p:nvPicPr>
          <p:cNvPr id="21" name="Black Triangle">
            <a:extLst>
              <a:ext uri="{FF2B5EF4-FFF2-40B4-BE49-F238E27FC236}">
                <a16:creationId xmlns:a16="http://schemas.microsoft.com/office/drawing/2014/main" id="{237F821D-D4B4-C442-814B-E1605BD7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22" name="Date">
            <a:extLst>
              <a:ext uri="{FF2B5EF4-FFF2-40B4-BE49-F238E27FC236}">
                <a16:creationId xmlns:a16="http://schemas.microsoft.com/office/drawing/2014/main" id="{F8CD2E15-DFA2-0F4C-8839-A9AD4504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394" y="6202177"/>
            <a:ext cx="817513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cxnSp>
        <p:nvCxnSpPr>
          <p:cNvPr id="25" name="Line">
            <a:extLst>
              <a:ext uri="{FF2B5EF4-FFF2-40B4-BE49-F238E27FC236}">
                <a16:creationId xmlns:a16="http://schemas.microsoft.com/office/drawing/2014/main" id="{A45DD0F1-B8FD-0047-817A-E2982F127A6A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ACFC5D5C-1C9B-F148-A910-72ADDA93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68F7DA-BBDF-494A-8BD9-2DCF949E29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0187" y="6046656"/>
            <a:ext cx="3560601" cy="3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5646" y="6202177"/>
            <a:ext cx="76526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3384" y="6219163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33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F833F-712C-324A-8187-5455C581BDBA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T Accessibility URL" descr="PPT Accessibility URL">
            <a:hlinkClick r:id="rId2" tooltip="Make Your PPT Accessible"/>
            <a:extLst>
              <a:ext uri="{FF2B5EF4-FFF2-40B4-BE49-F238E27FC236}">
                <a16:creationId xmlns:a16="http://schemas.microsoft.com/office/drawing/2014/main" id="{8B7B22FA-6D31-E64E-B9C8-089F3D886B4A}"/>
              </a:ext>
            </a:extLst>
          </p:cNvPr>
          <p:cNvSpPr txBox="1"/>
          <p:nvPr/>
        </p:nvSpPr>
        <p:spPr>
          <a:xfrm>
            <a:off x="1110838" y="4101626"/>
            <a:ext cx="5528031" cy="9233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support.office.com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-us/article/Make-your-PowerPoint-presentations-accessible-6f7772b2-2f33-4bd2-8ca7-dae3b2b3ef25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47D58BE6-14B5-9C44-823D-A0CD72F5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8110" y="6202177"/>
            <a:ext cx="856701" cy="323968"/>
          </a:xfrm>
        </p:spPr>
        <p:txBody>
          <a:bodyPr/>
          <a:lstStyle/>
          <a:p>
            <a:fld id="{049DC8E1-D369-0F48-9062-BB068AFD07CE}" type="datetime1">
              <a:rPr lang="en-US" smtClean="0">
                <a:solidFill>
                  <a:schemeClr val="accent4">
                    <a:alpha val="70000"/>
                  </a:schemeClr>
                </a:solidFill>
              </a:rPr>
              <a:pPr/>
              <a:t>12/3/20</a:t>
            </a:fld>
            <a:endParaRPr lang="en-US" dirty="0">
              <a:solidFill>
                <a:schemeClr val="accent4">
                  <a:alpha val="7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36DE25F-C5BE-D242-A236-23CAD800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4"/>
                </a:solidFill>
              </a:rPr>
              <a:pPr/>
              <a:t>1</a:t>
            </a:fld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3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3354486-2A6A-DD4E-9A8D-861B2E201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DF1DEAD-BDC7-D142-97B9-9A0BD2570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Conclusion, call to action or contact information.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0B04DDC6-A6C5-6D40-8160-BEDB0CF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5C2BE5-BF22-EF46-A621-4EB44D38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9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C6DAED2-C73D-2443-84E6-FD89A106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16" y="1626244"/>
            <a:ext cx="5933959" cy="784830"/>
          </a:xfrm>
        </p:spPr>
        <p:txBody>
          <a:bodyPr/>
          <a:lstStyle/>
          <a:p>
            <a:r>
              <a:rPr lang="en-US" dirty="0"/>
              <a:t>3-D Stuff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021E30B-3F73-3D4B-B22E-DFCD13F09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760" y="3990084"/>
            <a:ext cx="5322202" cy="338554"/>
          </a:xfrm>
        </p:spPr>
        <p:txBody>
          <a:bodyPr/>
          <a:lstStyle/>
          <a:p>
            <a:r>
              <a:rPr lang="en-US" dirty="0"/>
              <a:t>Subtitle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4EEC893F-2E6E-8648-8011-345CAE3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6C36F4-D49A-904E-968D-C3A9784A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4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57B785B-7419-6444-8F7C-456DADFC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Background, Motivation and objective</a:t>
            </a:r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9A551606-6DE1-BD45-B8A4-1DCA2AC5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213" y="1345166"/>
            <a:ext cx="5491495" cy="338554"/>
          </a:xfrm>
        </p:spPr>
        <p:txBody>
          <a:bodyPr/>
          <a:lstStyle/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:a16="http://schemas.microsoft.com/office/drawing/2014/main" id="{1D37C11B-143A-F242-BB46-7995C2A2FD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A89144A8-6334-C146-B40F-BF5885E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2AC305-62D1-0B42-86B3-CE1813F5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2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57B785B-7419-6444-8F7C-456DADFC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RRT</a:t>
            </a:r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9A551606-6DE1-BD45-B8A4-1DCA2AC5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213" y="1345166"/>
            <a:ext cx="5491495" cy="338554"/>
          </a:xfrm>
        </p:spPr>
        <p:txBody>
          <a:bodyPr/>
          <a:lstStyle/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:a16="http://schemas.microsoft.com/office/drawing/2014/main" id="{1D37C11B-143A-F242-BB46-7995C2A2FD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A89144A8-6334-C146-B40F-BF5885E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2AC305-62D1-0B42-86B3-CE1813F5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8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57B785B-7419-6444-8F7C-456DADFC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Bubbles &amp; Cube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9A551606-6DE1-BD45-B8A4-1DCA2AC5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213" y="1345166"/>
            <a:ext cx="5491495" cy="338554"/>
          </a:xfrm>
        </p:spPr>
        <p:txBody>
          <a:bodyPr/>
          <a:lstStyle/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:a16="http://schemas.microsoft.com/office/drawing/2014/main" id="{1D37C11B-143A-F242-BB46-7995C2A2FD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A89144A8-6334-C146-B40F-BF5885E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2AC305-62D1-0B42-86B3-CE1813F5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7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57B785B-7419-6444-8F7C-456DADFC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– </a:t>
            </a:r>
            <a:r>
              <a:rPr lang="en-US" dirty="0" err="1"/>
              <a:t>Algorithim</a:t>
            </a:r>
            <a:r>
              <a:rPr lang="en-US" dirty="0"/>
              <a:t>, objective function</a:t>
            </a:r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9A551606-6DE1-BD45-B8A4-1DCA2AC5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213" y="1345166"/>
            <a:ext cx="5491495" cy="338554"/>
          </a:xfrm>
        </p:spPr>
        <p:txBody>
          <a:bodyPr/>
          <a:lstStyle/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:a16="http://schemas.microsoft.com/office/drawing/2014/main" id="{1D37C11B-143A-F242-BB46-7995C2A2FD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A89144A8-6334-C146-B40F-BF5885E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2AC305-62D1-0B42-86B3-CE1813F5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CA2D7D9-A500-2A47-82CF-D26789F6A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6A848514-8C09-474A-92D2-7BDFD34F7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79" y="1345166"/>
            <a:ext cx="5466371" cy="338554"/>
          </a:xfrm>
        </p:spPr>
        <p:txBody>
          <a:bodyPr/>
          <a:lstStyle/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Body Text">
            <a:extLst>
              <a:ext uri="{FF2B5EF4-FFF2-40B4-BE49-F238E27FC236}">
                <a16:creationId xmlns:a16="http://schemas.microsoft.com/office/drawing/2014/main" id="{DC145CD9-0814-B14D-AC00-49E2D2CE7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sp>
        <p:nvSpPr>
          <p:cNvPr id="5" name="Picture or Chart" descr="Picture or Chart">
            <a:extLst>
              <a:ext uri="{FF2B5EF4-FFF2-40B4-BE49-F238E27FC236}">
                <a16:creationId xmlns:a16="http://schemas.microsoft.com/office/drawing/2014/main" id="{70C0FC20-65BB-B945-B2BE-73D28F4D84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21019431-9B99-5843-A9A4-0370000D39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1A6DE1-C3E0-2141-AA64-FC84F35B0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" descr="Picture Description">
            <a:extLst>
              <a:ext uri="{FF2B5EF4-FFF2-40B4-BE49-F238E27FC236}">
                <a16:creationId xmlns:a16="http://schemas.microsoft.com/office/drawing/2014/main" id="{743B5515-37CF-1841-9F7A-6E8E043F7E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hoto caption">
            <a:extLst>
              <a:ext uri="{FF2B5EF4-FFF2-40B4-BE49-F238E27FC236}">
                <a16:creationId xmlns:a16="http://schemas.microsoft.com/office/drawing/2014/main" id="{4CB3860C-DEA2-CF4C-B2AF-2713BED0B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45" y="304800"/>
            <a:ext cx="2879168" cy="1253420"/>
          </a:xfrm>
        </p:spPr>
        <p:txBody>
          <a:bodyPr/>
          <a:lstStyle/>
          <a:p>
            <a:r>
              <a:rPr lang="en-US" dirty="0"/>
              <a:t>Brief photo caption. Place in top left or right corner. </a:t>
            </a:r>
            <a:r>
              <a:rPr lang="en-US" dirty="0" err="1"/>
              <a:t>Acumin</a:t>
            </a:r>
            <a:r>
              <a:rPr lang="en-US" dirty="0"/>
              <a:t> Pro Bold 18 pt. Make text black or white for legibility.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6BC802ED-10E7-9B41-9557-720E7B79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9CECEF-3D58-B441-9BA4-BF0327D6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8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5FE40C7-BC0B-F34A-A2BE-61620CFD3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AD992F9-30A9-E64B-A6C3-8EE29DCD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207" y="2706475"/>
            <a:ext cx="5171597" cy="553998"/>
          </a:xfrm>
        </p:spPr>
        <p:txBody>
          <a:bodyPr/>
          <a:lstStyle/>
          <a:p>
            <a:r>
              <a:rPr lang="en-US" dirty="0"/>
              <a:t>TOPIC OR TITLE</a:t>
            </a:r>
          </a:p>
        </p:txBody>
      </p:sp>
      <p:sp>
        <p:nvSpPr>
          <p:cNvPr id="4" name="Body Text">
            <a:extLst>
              <a:ext uri="{FF2B5EF4-FFF2-40B4-BE49-F238E27FC236}">
                <a16:creationId xmlns:a16="http://schemas.microsoft.com/office/drawing/2014/main" id="{D088CA72-1360-7448-905E-7ABEEE5436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Fact or highlight. </a:t>
            </a:r>
            <a:r>
              <a:rPr lang="en-US" dirty="0" err="1"/>
              <a:t>Acumin</a:t>
            </a:r>
            <a:r>
              <a:rPr lang="en-US" dirty="0"/>
              <a:t> Pro Medium 24 pt. Keep it short with bite-size chunks of information.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198EAE3-5918-294A-88AF-34D46E3C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8E1-D369-0F48-9062-BB068AFD07CE}" type="datetime1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66671"/>
      </p:ext>
    </p:extLst>
  </p:cSld>
  <p:clrMapOvr>
    <a:masterClrMapping/>
  </p:clrMapOvr>
</p:sld>
</file>

<file path=ppt/theme/theme1.xml><?xml version="1.0" encoding="utf-8"?>
<a:theme xmlns:a="http://schemas.openxmlformats.org/drawingml/2006/main" name="Purdue1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PurdueBrand">
      <a:majorFont>
        <a:latin typeface="Acumin Pro ExtraCondensed Smbd"/>
        <a:ea typeface=""/>
        <a:cs typeface=""/>
      </a:majorFont>
      <a:minorFont>
        <a:latin typeface="Acumin Pro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-CoE-Template_Gold_StandardScreen" id="{734A2872-EFDC-7545-8F60-D0C83ACC891D}" vid="{DA23825E-620D-D541-B6FB-A9133ED505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Purdue1</Template>
  <TotalTime>6</TotalTime>
  <Words>517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Acumin Pro Medium</vt:lpstr>
      <vt:lpstr>Acumin Pro Semibold</vt:lpstr>
      <vt:lpstr>United Sans Reg Medium</vt:lpstr>
      <vt:lpstr>Arial</vt:lpstr>
      <vt:lpstr>Wingdings</vt:lpstr>
      <vt:lpstr>Acumin Pro ExtraCondensed</vt:lpstr>
      <vt:lpstr>Acumin Pro</vt:lpstr>
      <vt:lpstr>Acumin Pro ExtraCondensed Smbd</vt:lpstr>
      <vt:lpstr>Acumin Pro SemiCondensed</vt:lpstr>
      <vt:lpstr>United Sans Cd Md</vt:lpstr>
      <vt:lpstr>Purdue1</vt:lpstr>
      <vt:lpstr>PowerPoint Presentation</vt:lpstr>
      <vt:lpstr>3-D Stuff</vt:lpstr>
      <vt:lpstr>Background, Motivation and objective</vt:lpstr>
      <vt:lpstr>RRT</vt:lpstr>
      <vt:lpstr>Bubbles &amp; Cube Algorithim</vt:lpstr>
      <vt:lpstr>Optimization – Algorithim, objective function</vt:lpstr>
      <vt:lpstr>Results</vt:lpstr>
      <vt:lpstr>Brief photo caption. Place in top left or right corner. Acumin Pro Bold 18 pt. Make text black or white for legibility.</vt:lpstr>
      <vt:lpstr>123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Cullen Robert Dahleen</dc:creator>
  <cp:lastModifiedBy>Cullen Robert Dahleen</cp:lastModifiedBy>
  <cp:revision>1</cp:revision>
  <dcterms:created xsi:type="dcterms:W3CDTF">2020-12-03T22:58:09Z</dcterms:created>
  <dcterms:modified xsi:type="dcterms:W3CDTF">2020-12-03T23:05:02Z</dcterms:modified>
</cp:coreProperties>
</file>