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0"/>
  </p:notesMasterIdLst>
  <p:sldIdLst>
    <p:sldId id="256" r:id="rId2"/>
    <p:sldId id="257" r:id="rId3"/>
    <p:sldId id="304" r:id="rId4"/>
    <p:sldId id="305" r:id="rId5"/>
    <p:sldId id="306" r:id="rId6"/>
    <p:sldId id="308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2" r:id="rId19"/>
    <p:sldId id="321" r:id="rId20"/>
    <p:sldId id="324" r:id="rId21"/>
    <p:sldId id="325" r:id="rId22"/>
    <p:sldId id="323" r:id="rId23"/>
    <p:sldId id="326" r:id="rId24"/>
    <p:sldId id="327" r:id="rId25"/>
    <p:sldId id="329" r:id="rId26"/>
    <p:sldId id="330" r:id="rId27"/>
    <p:sldId id="331" r:id="rId28"/>
    <p:sldId id="332" r:id="rId29"/>
    <p:sldId id="333" r:id="rId30"/>
    <p:sldId id="336" r:id="rId31"/>
    <p:sldId id="337" r:id="rId32"/>
    <p:sldId id="334" r:id="rId33"/>
    <p:sldId id="339" r:id="rId34"/>
    <p:sldId id="338" r:id="rId35"/>
    <p:sldId id="341" r:id="rId36"/>
    <p:sldId id="342" r:id="rId37"/>
    <p:sldId id="343" r:id="rId38"/>
    <p:sldId id="32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10302-50AF-4F75-A691-1132CAED90A3}" v="53" dt="2021-04-06T00:48:04.601"/>
    <p1510:client id="{887EA3C4-39B4-44B8-AA51-AD322588D378}" v="786" dt="2021-04-06T15:36:59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7474" autoAdjust="0"/>
  </p:normalViewPr>
  <p:slideViewPr>
    <p:cSldViewPr snapToGrid="0">
      <p:cViewPr varScale="1">
        <p:scale>
          <a:sx n="161" d="100"/>
          <a:sy n="161" d="100"/>
        </p:scale>
        <p:origin x="1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s Dalamagkas" userId="d8fa8ad5d6383732" providerId="LiveId" clId="{887EA3C4-39B4-44B8-AA51-AD322588D378}"/>
    <pc:docChg chg="undo custSel addSld modSld">
      <pc:chgData name="Christos Dalamagkas" userId="d8fa8ad5d6383732" providerId="LiveId" clId="{887EA3C4-39B4-44B8-AA51-AD322588D378}" dt="2021-04-06T15:40:37.806" v="3545" actId="20577"/>
      <pc:docMkLst>
        <pc:docMk/>
      </pc:docMkLst>
      <pc:sldChg chg="modSp mod">
        <pc:chgData name="Christos Dalamagkas" userId="d8fa8ad5d6383732" providerId="LiveId" clId="{887EA3C4-39B4-44B8-AA51-AD322588D378}" dt="2021-04-06T14:27:51.828" v="3124" actId="27636"/>
        <pc:sldMkLst>
          <pc:docMk/>
          <pc:sldMk cId="334740037" sldId="256"/>
        </pc:sldMkLst>
        <pc:spChg chg="mod">
          <ac:chgData name="Christos Dalamagkas" userId="d8fa8ad5d6383732" providerId="LiveId" clId="{887EA3C4-39B4-44B8-AA51-AD322588D378}" dt="2021-04-06T14:27:51.828" v="3124" actId="27636"/>
          <ac:spMkLst>
            <pc:docMk/>
            <pc:sldMk cId="334740037" sldId="256"/>
            <ac:spMk id="3" creationId="{8B4B1550-A8ED-4E5A-9E68-C3518BB49B80}"/>
          </ac:spMkLst>
        </pc:spChg>
      </pc:sldChg>
      <pc:sldChg chg="modSp mod">
        <pc:chgData name="Christos Dalamagkas" userId="d8fa8ad5d6383732" providerId="LiveId" clId="{887EA3C4-39B4-44B8-AA51-AD322588D378}" dt="2021-04-06T14:17:22.556" v="2842" actId="20577"/>
        <pc:sldMkLst>
          <pc:docMk/>
          <pc:sldMk cId="4150453700" sldId="257"/>
        </pc:sldMkLst>
        <pc:spChg chg="mod">
          <ac:chgData name="Christos Dalamagkas" userId="d8fa8ad5d6383732" providerId="LiveId" clId="{887EA3C4-39B4-44B8-AA51-AD322588D378}" dt="2021-04-06T14:17:22.556" v="2842" actId="20577"/>
          <ac:spMkLst>
            <pc:docMk/>
            <pc:sldMk cId="4150453700" sldId="257"/>
            <ac:spMk id="3" creationId="{DF0B21A6-AAED-4F92-8754-AA37F5F0235E}"/>
          </ac:spMkLst>
        </pc:spChg>
      </pc:sldChg>
      <pc:sldChg chg="modSp mod">
        <pc:chgData name="Christos Dalamagkas" userId="d8fa8ad5d6383732" providerId="LiveId" clId="{887EA3C4-39B4-44B8-AA51-AD322588D378}" dt="2021-04-01T13:32:06.536" v="2" actId="113"/>
        <pc:sldMkLst>
          <pc:docMk/>
          <pc:sldMk cId="1935418142" sldId="310"/>
        </pc:sldMkLst>
        <pc:spChg chg="mod">
          <ac:chgData name="Christos Dalamagkas" userId="d8fa8ad5d6383732" providerId="LiveId" clId="{887EA3C4-39B4-44B8-AA51-AD322588D378}" dt="2021-04-01T13:32:06.536" v="2" actId="113"/>
          <ac:spMkLst>
            <pc:docMk/>
            <pc:sldMk cId="1935418142" sldId="310"/>
            <ac:spMk id="3" creationId="{54C7D134-E91E-4F9F-9321-2A0F277AFCF5}"/>
          </ac:spMkLst>
        </pc:spChg>
      </pc:sldChg>
      <pc:sldChg chg="modSp mod">
        <pc:chgData name="Christos Dalamagkas" userId="d8fa8ad5d6383732" providerId="LiveId" clId="{887EA3C4-39B4-44B8-AA51-AD322588D378}" dt="2021-04-06T14:20:12.525" v="3059" actId="1076"/>
        <pc:sldMkLst>
          <pc:docMk/>
          <pc:sldMk cId="3266543014" sldId="311"/>
        </pc:sldMkLst>
        <pc:spChg chg="mod">
          <ac:chgData name="Christos Dalamagkas" userId="d8fa8ad5d6383732" providerId="LiveId" clId="{887EA3C4-39B4-44B8-AA51-AD322588D378}" dt="2021-04-05T14:47:17.027" v="2523" actId="1076"/>
          <ac:spMkLst>
            <pc:docMk/>
            <pc:sldMk cId="3266543014" sldId="311"/>
            <ac:spMk id="2" creationId="{A2D5F5FE-A8C7-4CA0-825E-33E446228354}"/>
          </ac:spMkLst>
        </pc:spChg>
        <pc:spChg chg="mod">
          <ac:chgData name="Christos Dalamagkas" userId="d8fa8ad5d6383732" providerId="LiveId" clId="{887EA3C4-39B4-44B8-AA51-AD322588D378}" dt="2021-04-06T14:19:07.766" v="2983" actId="20577"/>
          <ac:spMkLst>
            <pc:docMk/>
            <pc:sldMk cId="3266543014" sldId="311"/>
            <ac:spMk id="3" creationId="{78F16821-D390-477B-A68F-2DD5F12B4134}"/>
          </ac:spMkLst>
        </pc:spChg>
        <pc:spChg chg="mod">
          <ac:chgData name="Christos Dalamagkas" userId="d8fa8ad5d6383732" providerId="LiveId" clId="{887EA3C4-39B4-44B8-AA51-AD322588D378}" dt="2021-04-06T14:20:12.525" v="3059" actId="1076"/>
          <ac:spMkLst>
            <pc:docMk/>
            <pc:sldMk cId="3266543014" sldId="311"/>
            <ac:spMk id="4" creationId="{43347627-2EFA-4B5E-B0DC-CAD8FFED8BDF}"/>
          </ac:spMkLst>
        </pc:spChg>
      </pc:sldChg>
      <pc:sldChg chg="modSp mod">
        <pc:chgData name="Christos Dalamagkas" userId="d8fa8ad5d6383732" providerId="LiveId" clId="{887EA3C4-39B4-44B8-AA51-AD322588D378}" dt="2021-04-06T14:54:19.995" v="3331" actId="27636"/>
        <pc:sldMkLst>
          <pc:docMk/>
          <pc:sldMk cId="1605359176" sldId="312"/>
        </pc:sldMkLst>
        <pc:spChg chg="mod">
          <ac:chgData name="Christos Dalamagkas" userId="d8fa8ad5d6383732" providerId="LiveId" clId="{887EA3C4-39B4-44B8-AA51-AD322588D378}" dt="2021-04-06T14:54:19.995" v="3331" actId="27636"/>
          <ac:spMkLst>
            <pc:docMk/>
            <pc:sldMk cId="1605359176" sldId="312"/>
            <ac:spMk id="3" creationId="{B34EA8A3-0365-4845-AD8D-495E49EF135D}"/>
          </ac:spMkLst>
        </pc:spChg>
      </pc:sldChg>
      <pc:sldChg chg="modSp mod">
        <pc:chgData name="Christos Dalamagkas" userId="d8fa8ad5d6383732" providerId="LiveId" clId="{887EA3C4-39B4-44B8-AA51-AD322588D378}" dt="2021-04-01T13:45:52.887" v="47" actId="20577"/>
        <pc:sldMkLst>
          <pc:docMk/>
          <pc:sldMk cId="479527678" sldId="313"/>
        </pc:sldMkLst>
        <pc:spChg chg="mod">
          <ac:chgData name="Christos Dalamagkas" userId="d8fa8ad5d6383732" providerId="LiveId" clId="{887EA3C4-39B4-44B8-AA51-AD322588D378}" dt="2021-04-01T13:45:52.887" v="47" actId="20577"/>
          <ac:spMkLst>
            <pc:docMk/>
            <pc:sldMk cId="479527678" sldId="313"/>
            <ac:spMk id="3" creationId="{9E93BF0E-7B3B-4841-9CC7-145E5C3B65B8}"/>
          </ac:spMkLst>
        </pc:spChg>
      </pc:sldChg>
      <pc:sldChg chg="modSp mod">
        <pc:chgData name="Christos Dalamagkas" userId="d8fa8ad5d6383732" providerId="LiveId" clId="{887EA3C4-39B4-44B8-AA51-AD322588D378}" dt="2021-04-05T14:59:03.428" v="2556" actId="20577"/>
        <pc:sldMkLst>
          <pc:docMk/>
          <pc:sldMk cId="3620032388" sldId="314"/>
        </pc:sldMkLst>
        <pc:spChg chg="mod">
          <ac:chgData name="Christos Dalamagkas" userId="d8fa8ad5d6383732" providerId="LiveId" clId="{887EA3C4-39B4-44B8-AA51-AD322588D378}" dt="2021-04-01T13:46:14.294" v="53" actId="20577"/>
          <ac:spMkLst>
            <pc:docMk/>
            <pc:sldMk cId="3620032388" sldId="314"/>
            <ac:spMk id="2" creationId="{5FA16993-FD3F-41E2-82E5-678DDCD79803}"/>
          </ac:spMkLst>
        </pc:spChg>
        <pc:spChg chg="mod">
          <ac:chgData name="Christos Dalamagkas" userId="d8fa8ad5d6383732" providerId="LiveId" clId="{887EA3C4-39B4-44B8-AA51-AD322588D378}" dt="2021-04-05T14:59:03.428" v="2556" actId="20577"/>
          <ac:spMkLst>
            <pc:docMk/>
            <pc:sldMk cId="3620032388" sldId="314"/>
            <ac:spMk id="3" creationId="{9A9D7282-DAB7-4B80-B243-AC627E2397AE}"/>
          </ac:spMkLst>
        </pc:spChg>
      </pc:sldChg>
      <pc:sldChg chg="modSp mod">
        <pc:chgData name="Christos Dalamagkas" userId="d8fa8ad5d6383732" providerId="LiveId" clId="{887EA3C4-39B4-44B8-AA51-AD322588D378}" dt="2021-04-05T14:58:47.027" v="2552" actId="20577"/>
        <pc:sldMkLst>
          <pc:docMk/>
          <pc:sldMk cId="1910145899" sldId="315"/>
        </pc:sldMkLst>
        <pc:spChg chg="mod">
          <ac:chgData name="Christos Dalamagkas" userId="d8fa8ad5d6383732" providerId="LiveId" clId="{887EA3C4-39B4-44B8-AA51-AD322588D378}" dt="2021-04-01T13:46:20.741" v="54"/>
          <ac:spMkLst>
            <pc:docMk/>
            <pc:sldMk cId="1910145899" sldId="315"/>
            <ac:spMk id="2" creationId="{235D9793-1B16-4779-A3A9-64A00F8EA5DC}"/>
          </ac:spMkLst>
        </pc:spChg>
        <pc:spChg chg="mod">
          <ac:chgData name="Christos Dalamagkas" userId="d8fa8ad5d6383732" providerId="LiveId" clId="{887EA3C4-39B4-44B8-AA51-AD322588D378}" dt="2021-04-05T14:58:47.027" v="2552" actId="20577"/>
          <ac:spMkLst>
            <pc:docMk/>
            <pc:sldMk cId="1910145899" sldId="315"/>
            <ac:spMk id="3" creationId="{FE6C7CDD-C8FD-4E30-9B11-BDB49650A495}"/>
          </ac:spMkLst>
        </pc:spChg>
        <pc:spChg chg="mod">
          <ac:chgData name="Christos Dalamagkas" userId="d8fa8ad5d6383732" providerId="LiveId" clId="{887EA3C4-39B4-44B8-AA51-AD322588D378}" dt="2021-04-05T14:58:44.910" v="2551" actId="20577"/>
          <ac:spMkLst>
            <pc:docMk/>
            <pc:sldMk cId="1910145899" sldId="315"/>
            <ac:spMk id="5" creationId="{477B674E-46D5-4218-9383-2F7990CEA095}"/>
          </ac:spMkLst>
        </pc:spChg>
      </pc:sldChg>
      <pc:sldChg chg="modSp mod">
        <pc:chgData name="Christos Dalamagkas" userId="d8fa8ad5d6383732" providerId="LiveId" clId="{887EA3C4-39B4-44B8-AA51-AD322588D378}" dt="2021-04-05T15:03:29.511" v="2573" actId="20577"/>
        <pc:sldMkLst>
          <pc:docMk/>
          <pc:sldMk cId="208294434" sldId="318"/>
        </pc:sldMkLst>
        <pc:spChg chg="mod">
          <ac:chgData name="Christos Dalamagkas" userId="d8fa8ad5d6383732" providerId="LiveId" clId="{887EA3C4-39B4-44B8-AA51-AD322588D378}" dt="2021-04-05T15:03:29.511" v="2573" actId="20577"/>
          <ac:spMkLst>
            <pc:docMk/>
            <pc:sldMk cId="208294434" sldId="318"/>
            <ac:spMk id="3" creationId="{DF3BF054-EE8A-43C2-B448-0933E435961D}"/>
          </ac:spMkLst>
        </pc:spChg>
      </pc:sldChg>
      <pc:sldChg chg="delSp modSp mod">
        <pc:chgData name="Christos Dalamagkas" userId="d8fa8ad5d6383732" providerId="LiveId" clId="{887EA3C4-39B4-44B8-AA51-AD322588D378}" dt="2021-04-06T15:11:19.933" v="3457" actId="20577"/>
        <pc:sldMkLst>
          <pc:docMk/>
          <pc:sldMk cId="662241928" sldId="320"/>
        </pc:sldMkLst>
        <pc:spChg chg="mod">
          <ac:chgData name="Christos Dalamagkas" userId="d8fa8ad5d6383732" providerId="LiveId" clId="{887EA3C4-39B4-44B8-AA51-AD322588D378}" dt="2021-04-06T15:11:19.933" v="3457" actId="20577"/>
          <ac:spMkLst>
            <pc:docMk/>
            <pc:sldMk cId="662241928" sldId="320"/>
            <ac:spMk id="3" creationId="{59E20E4A-7526-49C4-A201-C316809934B6}"/>
          </ac:spMkLst>
        </pc:spChg>
        <pc:spChg chg="del">
          <ac:chgData name="Christos Dalamagkas" userId="d8fa8ad5d6383732" providerId="LiveId" clId="{887EA3C4-39B4-44B8-AA51-AD322588D378}" dt="2021-04-05T15:05:37.680" v="2576" actId="21"/>
          <ac:spMkLst>
            <pc:docMk/>
            <pc:sldMk cId="662241928" sldId="320"/>
            <ac:spMk id="5" creationId="{F79F07DF-C389-4013-A1BE-86EF9E33144E}"/>
          </ac:spMkLst>
        </pc:spChg>
        <pc:spChg chg="del">
          <ac:chgData name="Christos Dalamagkas" userId="d8fa8ad5d6383732" providerId="LiveId" clId="{887EA3C4-39B4-44B8-AA51-AD322588D378}" dt="2021-04-05T15:05:37.680" v="2576" actId="21"/>
          <ac:spMkLst>
            <pc:docMk/>
            <pc:sldMk cId="662241928" sldId="320"/>
            <ac:spMk id="7" creationId="{7F27B933-75C3-4E08-9FF3-7C09DA4D88CF}"/>
          </ac:spMkLst>
        </pc:spChg>
      </pc:sldChg>
      <pc:sldChg chg="addSp delSp modSp mod">
        <pc:chgData name="Christos Dalamagkas" userId="d8fa8ad5d6383732" providerId="LiveId" clId="{887EA3C4-39B4-44B8-AA51-AD322588D378}" dt="2021-04-06T15:39:47.548" v="3526" actId="20577"/>
        <pc:sldMkLst>
          <pc:docMk/>
          <pc:sldMk cId="53350403" sldId="321"/>
        </pc:sldMkLst>
        <pc:spChg chg="mod">
          <ac:chgData name="Christos Dalamagkas" userId="d8fa8ad5d6383732" providerId="LiveId" clId="{887EA3C4-39B4-44B8-AA51-AD322588D378}" dt="2021-04-06T15:39:47.548" v="3526" actId="20577"/>
          <ac:spMkLst>
            <pc:docMk/>
            <pc:sldMk cId="53350403" sldId="321"/>
            <ac:spMk id="3" creationId="{71C6813B-D07B-410E-88B2-BC779AD69754}"/>
          </ac:spMkLst>
        </pc:spChg>
        <pc:spChg chg="add mod">
          <ac:chgData name="Christos Dalamagkas" userId="d8fa8ad5d6383732" providerId="LiveId" clId="{887EA3C4-39B4-44B8-AA51-AD322588D378}" dt="2021-04-06T15:36:24.472" v="3518"/>
          <ac:spMkLst>
            <pc:docMk/>
            <pc:sldMk cId="53350403" sldId="321"/>
            <ac:spMk id="4" creationId="{9CFB2F96-4A44-42BB-96D7-1768E9114AF4}"/>
          </ac:spMkLst>
        </pc:spChg>
        <pc:spChg chg="add mod">
          <ac:chgData name="Christos Dalamagkas" userId="d8fa8ad5d6383732" providerId="LiveId" clId="{887EA3C4-39B4-44B8-AA51-AD322588D378}" dt="2021-04-06T15:36:59.882" v="3520"/>
          <ac:spMkLst>
            <pc:docMk/>
            <pc:sldMk cId="53350403" sldId="321"/>
            <ac:spMk id="7" creationId="{5FB1E89F-CD82-4CC8-B29E-DCBF7CEFB56B}"/>
          </ac:spMkLst>
        </pc:spChg>
        <pc:spChg chg="add mod">
          <ac:chgData name="Christos Dalamagkas" userId="d8fa8ad5d6383732" providerId="LiveId" clId="{887EA3C4-39B4-44B8-AA51-AD322588D378}" dt="2021-04-01T17:21:21.273" v="1285" actId="403"/>
          <ac:spMkLst>
            <pc:docMk/>
            <pc:sldMk cId="53350403" sldId="321"/>
            <ac:spMk id="9" creationId="{76D16574-3FC9-4F76-965B-496F0043CB7B}"/>
          </ac:spMkLst>
        </pc:spChg>
        <pc:spChg chg="add mod">
          <ac:chgData name="Christos Dalamagkas" userId="d8fa8ad5d6383732" providerId="LiveId" clId="{887EA3C4-39B4-44B8-AA51-AD322588D378}" dt="2021-04-06T15:33:42.857" v="3516" actId="14100"/>
          <ac:spMkLst>
            <pc:docMk/>
            <pc:sldMk cId="53350403" sldId="321"/>
            <ac:spMk id="10" creationId="{31D5EAD0-ED56-4291-A223-C4985FE2719B}"/>
          </ac:spMkLst>
        </pc:spChg>
        <pc:spChg chg="add mod">
          <ac:chgData name="Christos Dalamagkas" userId="d8fa8ad5d6383732" providerId="LiveId" clId="{887EA3C4-39B4-44B8-AA51-AD322588D378}" dt="2021-04-01T17:22:35.539" v="1315" actId="1076"/>
          <ac:spMkLst>
            <pc:docMk/>
            <pc:sldMk cId="53350403" sldId="321"/>
            <ac:spMk id="11" creationId="{285D95A8-77E6-44AC-9A26-4EB47F669F3E}"/>
          </ac:spMkLst>
        </pc:spChg>
        <pc:picChg chg="del">
          <ac:chgData name="Christos Dalamagkas" userId="d8fa8ad5d6383732" providerId="LiveId" clId="{887EA3C4-39B4-44B8-AA51-AD322588D378}" dt="2021-04-01T17:17:48.934" v="1093" actId="478"/>
          <ac:picMkLst>
            <pc:docMk/>
            <pc:sldMk cId="53350403" sldId="321"/>
            <ac:picMk id="5" creationId="{C901F51B-DAE4-43A3-B68C-EAA836AF1FB0}"/>
          </ac:picMkLst>
        </pc:picChg>
        <pc:picChg chg="del mod">
          <ac:chgData name="Christos Dalamagkas" userId="d8fa8ad5d6383732" providerId="LiveId" clId="{887EA3C4-39B4-44B8-AA51-AD322588D378}" dt="2021-04-01T17:19:14.984" v="1190" actId="478"/>
          <ac:picMkLst>
            <pc:docMk/>
            <pc:sldMk cId="53350403" sldId="321"/>
            <ac:picMk id="6" creationId="{F38CD255-7D2D-4C0A-8ECD-E32F1D4F9D74}"/>
          </ac:picMkLst>
        </pc:picChg>
        <pc:picChg chg="del">
          <ac:chgData name="Christos Dalamagkas" userId="d8fa8ad5d6383732" providerId="LiveId" clId="{887EA3C4-39B4-44B8-AA51-AD322588D378}" dt="2021-04-01T17:21:07.553" v="1280" actId="478"/>
          <ac:picMkLst>
            <pc:docMk/>
            <pc:sldMk cId="53350403" sldId="321"/>
            <ac:picMk id="8" creationId="{28D0FB6E-84B5-4605-9A06-41CB517B1B36}"/>
          </ac:picMkLst>
        </pc:picChg>
        <pc:picChg chg="del">
          <ac:chgData name="Christos Dalamagkas" userId="d8fa8ad5d6383732" providerId="LiveId" clId="{887EA3C4-39B4-44B8-AA51-AD322588D378}" dt="2021-04-01T17:21:02.592" v="1278" actId="478"/>
          <ac:picMkLst>
            <pc:docMk/>
            <pc:sldMk cId="53350403" sldId="321"/>
            <ac:picMk id="10" creationId="{4AB964EF-C532-4B3B-A47D-A5AF5478C124}"/>
          </ac:picMkLst>
        </pc:picChg>
      </pc:sldChg>
      <pc:sldChg chg="addSp delSp modSp mod">
        <pc:chgData name="Christos Dalamagkas" userId="d8fa8ad5d6383732" providerId="LiveId" clId="{887EA3C4-39B4-44B8-AA51-AD322588D378}" dt="2021-04-06T15:24:27.488" v="3511" actId="20577"/>
        <pc:sldMkLst>
          <pc:docMk/>
          <pc:sldMk cId="824183454" sldId="322"/>
        </pc:sldMkLst>
        <pc:spChg chg="add mod">
          <ac:chgData name="Christos Dalamagkas" userId="d8fa8ad5d6383732" providerId="LiveId" clId="{887EA3C4-39B4-44B8-AA51-AD322588D378}" dt="2021-04-05T15:05:39.983" v="2577"/>
          <ac:spMkLst>
            <pc:docMk/>
            <pc:sldMk cId="824183454" sldId="322"/>
            <ac:spMk id="6" creationId="{7CF760D0-B565-45AC-969A-82F4CEC103A1}"/>
          </ac:spMkLst>
        </pc:spChg>
        <pc:spChg chg="add mod">
          <ac:chgData name="Christos Dalamagkas" userId="d8fa8ad5d6383732" providerId="LiveId" clId="{887EA3C4-39B4-44B8-AA51-AD322588D378}" dt="2021-04-05T15:05:50.879" v="2580" actId="1076"/>
          <ac:spMkLst>
            <pc:docMk/>
            <pc:sldMk cId="824183454" sldId="322"/>
            <ac:spMk id="8" creationId="{E4A9DA83-FD9A-4F44-8359-F1FF628C824A}"/>
          </ac:spMkLst>
        </pc:spChg>
        <pc:spChg chg="add mod">
          <ac:chgData name="Christos Dalamagkas" userId="d8fa8ad5d6383732" providerId="LiveId" clId="{887EA3C4-39B4-44B8-AA51-AD322588D378}" dt="2021-04-06T15:20:00.559" v="3462" actId="1076"/>
          <ac:spMkLst>
            <pc:docMk/>
            <pc:sldMk cId="824183454" sldId="322"/>
            <ac:spMk id="21" creationId="{9F7992AA-7499-45A0-89A5-9D2A1213E823}"/>
          </ac:spMkLst>
        </pc:spChg>
        <pc:spChg chg="mod">
          <ac:chgData name="Christos Dalamagkas" userId="d8fa8ad5d6383732" providerId="LiveId" clId="{887EA3C4-39B4-44B8-AA51-AD322588D378}" dt="2021-04-06T15:24:14.566" v="3489" actId="20577"/>
          <ac:spMkLst>
            <pc:docMk/>
            <pc:sldMk cId="824183454" sldId="322"/>
            <ac:spMk id="22" creationId="{CFFD972F-4247-4956-8804-F4FD703FF48E}"/>
          </ac:spMkLst>
        </pc:spChg>
        <pc:spChg chg="mod">
          <ac:chgData name="Christos Dalamagkas" userId="d8fa8ad5d6383732" providerId="LiveId" clId="{887EA3C4-39B4-44B8-AA51-AD322588D378}" dt="2021-04-06T15:24:27.488" v="3511" actId="20577"/>
          <ac:spMkLst>
            <pc:docMk/>
            <pc:sldMk cId="824183454" sldId="322"/>
            <ac:spMk id="27" creationId="{7D068576-11AD-428D-B5D8-E412D78B37DD}"/>
          </ac:spMkLst>
        </pc:spChg>
        <pc:picChg chg="mod">
          <ac:chgData name="Christos Dalamagkas" userId="d8fa8ad5d6383732" providerId="LiveId" clId="{887EA3C4-39B4-44B8-AA51-AD322588D378}" dt="2021-04-05T15:18:43.856" v="2718" actId="1076"/>
          <ac:picMkLst>
            <pc:docMk/>
            <pc:sldMk cId="824183454" sldId="322"/>
            <ac:picMk id="5" creationId="{236C0D70-ECB6-473F-B36B-3CE2891E4341}"/>
          </ac:picMkLst>
        </pc:picChg>
        <pc:picChg chg="mod modCrop">
          <ac:chgData name="Christos Dalamagkas" userId="d8fa8ad5d6383732" providerId="LiveId" clId="{887EA3C4-39B4-44B8-AA51-AD322588D378}" dt="2021-04-05T15:11:11.961" v="2716" actId="1076"/>
          <ac:picMkLst>
            <pc:docMk/>
            <pc:sldMk cId="824183454" sldId="322"/>
            <ac:picMk id="7" creationId="{21FCD6DC-80FC-44C3-B8F3-32EB16D8A452}"/>
          </ac:picMkLst>
        </pc:picChg>
        <pc:picChg chg="del">
          <ac:chgData name="Christos Dalamagkas" userId="d8fa8ad5d6383732" providerId="LiveId" clId="{887EA3C4-39B4-44B8-AA51-AD322588D378}" dt="2021-04-01T17:27:15.026" v="1417" actId="478"/>
          <ac:picMkLst>
            <pc:docMk/>
            <pc:sldMk cId="824183454" sldId="322"/>
            <ac:picMk id="9" creationId="{9B050058-EF72-4187-B091-E975C91B9544}"/>
          </ac:picMkLst>
        </pc:picChg>
      </pc:sldChg>
      <pc:sldChg chg="modSp mod">
        <pc:chgData name="Christos Dalamagkas" userId="d8fa8ad5d6383732" providerId="LiveId" clId="{887EA3C4-39B4-44B8-AA51-AD322588D378}" dt="2021-04-05T15:30:51.968" v="2731" actId="20577"/>
        <pc:sldMkLst>
          <pc:docMk/>
          <pc:sldMk cId="257603345" sldId="323"/>
        </pc:sldMkLst>
        <pc:spChg chg="mod">
          <ac:chgData name="Christos Dalamagkas" userId="d8fa8ad5d6383732" providerId="LiveId" clId="{887EA3C4-39B4-44B8-AA51-AD322588D378}" dt="2021-04-05T15:30:51.968" v="2731" actId="20577"/>
          <ac:spMkLst>
            <pc:docMk/>
            <pc:sldMk cId="257603345" sldId="323"/>
            <ac:spMk id="3" creationId="{470298BA-0FFB-4FCD-B471-58DEEA4DD8C8}"/>
          </ac:spMkLst>
        </pc:spChg>
      </pc:sldChg>
      <pc:sldChg chg="addSp delSp modSp mod">
        <pc:chgData name="Christos Dalamagkas" userId="d8fa8ad5d6383732" providerId="LiveId" clId="{887EA3C4-39B4-44B8-AA51-AD322588D378}" dt="2021-04-06T15:40:37.806" v="3545" actId="20577"/>
        <pc:sldMkLst>
          <pc:docMk/>
          <pc:sldMk cId="4071982881" sldId="324"/>
        </pc:sldMkLst>
        <pc:spChg chg="mod">
          <ac:chgData name="Christos Dalamagkas" userId="d8fa8ad5d6383732" providerId="LiveId" clId="{887EA3C4-39B4-44B8-AA51-AD322588D378}" dt="2021-04-06T15:40:37.806" v="3545" actId="20577"/>
          <ac:spMkLst>
            <pc:docMk/>
            <pc:sldMk cId="4071982881" sldId="324"/>
            <ac:spMk id="2" creationId="{ED8E0B18-7427-498A-BF31-F48EF64384BF}"/>
          </ac:spMkLst>
        </pc:spChg>
        <pc:spChg chg="mod">
          <ac:chgData name="Christos Dalamagkas" userId="d8fa8ad5d6383732" providerId="LiveId" clId="{887EA3C4-39B4-44B8-AA51-AD322588D378}" dt="2021-04-01T17:33:04.044" v="1420" actId="14100"/>
          <ac:spMkLst>
            <pc:docMk/>
            <pc:sldMk cId="4071982881" sldId="324"/>
            <ac:spMk id="3" creationId="{C88AE7F4-8C40-4B85-9A77-1489F1527CB5}"/>
          </ac:spMkLst>
        </pc:spChg>
        <pc:spChg chg="add mod">
          <ac:chgData name="Christos Dalamagkas" userId="d8fa8ad5d6383732" providerId="LiveId" clId="{887EA3C4-39B4-44B8-AA51-AD322588D378}" dt="2021-04-01T17:26:28.908" v="1416" actId="1076"/>
          <ac:spMkLst>
            <pc:docMk/>
            <pc:sldMk cId="4071982881" sldId="324"/>
            <ac:spMk id="8" creationId="{4016581C-5D25-43BD-826C-B166F7648C1C}"/>
          </ac:spMkLst>
        </pc:spChg>
        <pc:picChg chg="del mod">
          <ac:chgData name="Christos Dalamagkas" userId="d8fa8ad5d6383732" providerId="LiveId" clId="{887EA3C4-39B4-44B8-AA51-AD322588D378}" dt="2021-04-01T17:26:09.897" v="1413" actId="478"/>
          <ac:picMkLst>
            <pc:docMk/>
            <pc:sldMk cId="4071982881" sldId="324"/>
            <ac:picMk id="5" creationId="{4529FC06-1E4B-4F5C-8927-0BB9B442912E}"/>
          </ac:picMkLst>
        </pc:picChg>
      </pc:sldChg>
      <pc:sldChg chg="modSp mod">
        <pc:chgData name="Christos Dalamagkas" userId="d8fa8ad5d6383732" providerId="LiveId" clId="{887EA3C4-39B4-44B8-AA51-AD322588D378}" dt="2021-04-05T15:37:31.936" v="2737" actId="1035"/>
        <pc:sldMkLst>
          <pc:docMk/>
          <pc:sldMk cId="2439995138" sldId="325"/>
        </pc:sldMkLst>
        <pc:spChg chg="mod">
          <ac:chgData name="Christos Dalamagkas" userId="d8fa8ad5d6383732" providerId="LiveId" clId="{887EA3C4-39B4-44B8-AA51-AD322588D378}" dt="2021-04-05T15:27:52.438" v="2723" actId="207"/>
          <ac:spMkLst>
            <pc:docMk/>
            <pc:sldMk cId="2439995138" sldId="325"/>
            <ac:spMk id="3" creationId="{1C638EB7-E792-4D09-95F7-3D7DBACEE1B7}"/>
          </ac:spMkLst>
        </pc:spChg>
        <pc:spChg chg="mod">
          <ac:chgData name="Christos Dalamagkas" userId="d8fa8ad5d6383732" providerId="LiveId" clId="{887EA3C4-39B4-44B8-AA51-AD322588D378}" dt="2021-04-05T15:37:31.936" v="2737" actId="1035"/>
          <ac:spMkLst>
            <pc:docMk/>
            <pc:sldMk cId="2439995138" sldId="325"/>
            <ac:spMk id="8" creationId="{90ED9D90-5894-4822-8371-15FA83485922}"/>
          </ac:spMkLst>
        </pc:spChg>
      </pc:sldChg>
      <pc:sldChg chg="modSp mod">
        <pc:chgData name="Christos Dalamagkas" userId="d8fa8ad5d6383732" providerId="LiveId" clId="{887EA3C4-39B4-44B8-AA51-AD322588D378}" dt="2021-04-01T17:33:57.076" v="1421" actId="1076"/>
        <pc:sldMkLst>
          <pc:docMk/>
          <pc:sldMk cId="3611470252" sldId="326"/>
        </pc:sldMkLst>
        <pc:picChg chg="mod">
          <ac:chgData name="Christos Dalamagkas" userId="d8fa8ad5d6383732" providerId="LiveId" clId="{887EA3C4-39B4-44B8-AA51-AD322588D378}" dt="2021-04-01T17:33:57.076" v="1421" actId="1076"/>
          <ac:picMkLst>
            <pc:docMk/>
            <pc:sldMk cId="3611470252" sldId="326"/>
            <ac:picMk id="5" creationId="{791CE782-667B-4E5A-9E55-4EA7B32DA276}"/>
          </ac:picMkLst>
        </pc:picChg>
      </pc:sldChg>
      <pc:sldChg chg="modSp mod">
        <pc:chgData name="Christos Dalamagkas" userId="d8fa8ad5d6383732" providerId="LiveId" clId="{887EA3C4-39B4-44B8-AA51-AD322588D378}" dt="2021-04-05T15:48:38.410" v="2775" actId="1076"/>
        <pc:sldMkLst>
          <pc:docMk/>
          <pc:sldMk cId="1913403040" sldId="327"/>
        </pc:sldMkLst>
        <pc:spChg chg="mod">
          <ac:chgData name="Christos Dalamagkas" userId="d8fa8ad5d6383732" providerId="LiveId" clId="{887EA3C4-39B4-44B8-AA51-AD322588D378}" dt="2021-04-05T15:48:38.410" v="2775" actId="1076"/>
          <ac:spMkLst>
            <pc:docMk/>
            <pc:sldMk cId="1913403040" sldId="327"/>
            <ac:spMk id="10" creationId="{FD763730-EC24-4051-BA61-F202198B7FE5}"/>
          </ac:spMkLst>
        </pc:spChg>
      </pc:sldChg>
      <pc:sldChg chg="modSp mod">
        <pc:chgData name="Christos Dalamagkas" userId="d8fa8ad5d6383732" providerId="LiveId" clId="{887EA3C4-39B4-44B8-AA51-AD322588D378}" dt="2021-04-01T16:32:10.298" v="243" actId="27636"/>
        <pc:sldMkLst>
          <pc:docMk/>
          <pc:sldMk cId="267457172" sldId="328"/>
        </pc:sldMkLst>
        <pc:spChg chg="mod">
          <ac:chgData name="Christos Dalamagkas" userId="d8fa8ad5d6383732" providerId="LiveId" clId="{887EA3C4-39B4-44B8-AA51-AD322588D378}" dt="2021-04-01T13:51:40.801" v="106" actId="20577"/>
          <ac:spMkLst>
            <pc:docMk/>
            <pc:sldMk cId="267457172" sldId="328"/>
            <ac:spMk id="2" creationId="{CE086E08-0487-418A-911F-4D54AFC28BB1}"/>
          </ac:spMkLst>
        </pc:spChg>
        <pc:spChg chg="mod">
          <ac:chgData name="Christos Dalamagkas" userId="d8fa8ad5d6383732" providerId="LiveId" clId="{887EA3C4-39B4-44B8-AA51-AD322588D378}" dt="2021-04-01T16:32:10.298" v="243" actId="27636"/>
          <ac:spMkLst>
            <pc:docMk/>
            <pc:sldMk cId="267457172" sldId="328"/>
            <ac:spMk id="3" creationId="{1F351C0C-9E3E-4E23-98CB-4EB43606DD59}"/>
          </ac:spMkLst>
        </pc:spChg>
      </pc:sldChg>
      <pc:sldChg chg="new">
        <pc:chgData name="Christos Dalamagkas" userId="d8fa8ad5d6383732" providerId="LiveId" clId="{887EA3C4-39B4-44B8-AA51-AD322588D378}" dt="2021-04-01T20:26:04.836" v="1422" actId="680"/>
        <pc:sldMkLst>
          <pc:docMk/>
          <pc:sldMk cId="2523361463" sldId="329"/>
        </pc:sldMkLst>
      </pc:sldChg>
      <pc:sldChg chg="modSp mod">
        <pc:chgData name="Christos Dalamagkas" userId="d8fa8ad5d6383732" providerId="LiveId" clId="{887EA3C4-39B4-44B8-AA51-AD322588D378}" dt="2021-04-06T15:03:44.959" v="3349"/>
        <pc:sldMkLst>
          <pc:docMk/>
          <pc:sldMk cId="4128301057" sldId="330"/>
        </pc:sldMkLst>
        <pc:spChg chg="mod">
          <ac:chgData name="Christos Dalamagkas" userId="d8fa8ad5d6383732" providerId="LiveId" clId="{887EA3C4-39B4-44B8-AA51-AD322588D378}" dt="2021-04-06T15:03:31.525" v="3346" actId="14100"/>
          <ac:spMkLst>
            <pc:docMk/>
            <pc:sldMk cId="4128301057" sldId="330"/>
            <ac:spMk id="5" creationId="{F79F07DF-C389-4013-A1BE-86EF9E33144E}"/>
          </ac:spMkLst>
        </pc:spChg>
        <pc:spChg chg="mod">
          <ac:chgData name="Christos Dalamagkas" userId="d8fa8ad5d6383732" providerId="LiveId" clId="{887EA3C4-39B4-44B8-AA51-AD322588D378}" dt="2021-04-06T15:03:44.959" v="3349"/>
          <ac:spMkLst>
            <pc:docMk/>
            <pc:sldMk cId="4128301057" sldId="330"/>
            <ac:spMk id="7" creationId="{7F27B933-75C3-4E08-9FF3-7C09DA4D88CF}"/>
          </ac:spMkLst>
        </pc:spChg>
      </pc:sldChg>
      <pc:sldChg chg="addSp delSp modSp mod">
        <pc:chgData name="Christos Dalamagkas" userId="d8fa8ad5d6383732" providerId="LiveId" clId="{887EA3C4-39B4-44B8-AA51-AD322588D378}" dt="2021-04-06T15:04:58.140" v="3359" actId="14100"/>
        <pc:sldMkLst>
          <pc:docMk/>
          <pc:sldMk cId="2535870207" sldId="332"/>
        </pc:sldMkLst>
        <pc:spChg chg="mod">
          <ac:chgData name="Christos Dalamagkas" userId="d8fa8ad5d6383732" providerId="LiveId" clId="{887EA3C4-39B4-44B8-AA51-AD322588D378}" dt="2021-04-02T14:07:29.839" v="1631" actId="20577"/>
          <ac:spMkLst>
            <pc:docMk/>
            <pc:sldMk cId="2535870207" sldId="332"/>
            <ac:spMk id="3" creationId="{8E54E7E5-6B1F-492E-844A-1F9EB9E195FC}"/>
          </ac:spMkLst>
        </pc:spChg>
        <pc:spChg chg="add mod">
          <ac:chgData name="Christos Dalamagkas" userId="d8fa8ad5d6383732" providerId="LiveId" clId="{887EA3C4-39B4-44B8-AA51-AD322588D378}" dt="2021-04-02T14:21:08.016" v="1657" actId="14100"/>
          <ac:spMkLst>
            <pc:docMk/>
            <pc:sldMk cId="2535870207" sldId="332"/>
            <ac:spMk id="4" creationId="{9A3E2D13-D2BA-4BA3-940B-EA9BD6CC7FF0}"/>
          </ac:spMkLst>
        </pc:spChg>
        <pc:spChg chg="add mod">
          <ac:chgData name="Christos Dalamagkas" userId="d8fa8ad5d6383732" providerId="LiveId" clId="{887EA3C4-39B4-44B8-AA51-AD322588D378}" dt="2021-04-06T15:04:27.179" v="3353" actId="14100"/>
          <ac:spMkLst>
            <pc:docMk/>
            <pc:sldMk cId="2535870207" sldId="332"/>
            <ac:spMk id="7" creationId="{20875999-6378-4378-ABD4-BED83E21D0E2}"/>
          </ac:spMkLst>
        </pc:spChg>
        <pc:spChg chg="add del mod">
          <ac:chgData name="Christos Dalamagkas" userId="d8fa8ad5d6383732" providerId="LiveId" clId="{887EA3C4-39B4-44B8-AA51-AD322588D378}" dt="2021-04-02T14:21:03.812" v="1656" actId="478"/>
          <ac:spMkLst>
            <pc:docMk/>
            <pc:sldMk cId="2535870207" sldId="332"/>
            <ac:spMk id="7" creationId="{B244B120-EB5B-4CD2-9B66-FF8F1E4A608B}"/>
          </ac:spMkLst>
        </pc:spChg>
        <pc:spChg chg="add mod">
          <ac:chgData name="Christos Dalamagkas" userId="d8fa8ad5d6383732" providerId="LiveId" clId="{887EA3C4-39B4-44B8-AA51-AD322588D378}" dt="2021-04-06T15:04:44.125" v="3356" actId="14100"/>
          <ac:spMkLst>
            <pc:docMk/>
            <pc:sldMk cId="2535870207" sldId="332"/>
            <ac:spMk id="15" creationId="{2CB9E5D9-1D53-4128-992F-95B57F4FF18E}"/>
          </ac:spMkLst>
        </pc:spChg>
        <pc:spChg chg="add mod">
          <ac:chgData name="Christos Dalamagkas" userId="d8fa8ad5d6383732" providerId="LiveId" clId="{887EA3C4-39B4-44B8-AA51-AD322588D378}" dt="2021-04-06T15:04:58.140" v="3359" actId="14100"/>
          <ac:spMkLst>
            <pc:docMk/>
            <pc:sldMk cId="2535870207" sldId="332"/>
            <ac:spMk id="17" creationId="{C1FE4702-A20F-4E2C-8B55-965E5DB9D467}"/>
          </ac:spMkLst>
        </pc:spChg>
      </pc:sldChg>
      <pc:sldChg chg="modSp mod">
        <pc:chgData name="Christos Dalamagkas" userId="d8fa8ad5d6383732" providerId="LiveId" clId="{887EA3C4-39B4-44B8-AA51-AD322588D378}" dt="2021-04-05T15:47:27.037" v="2746" actId="20577"/>
        <pc:sldMkLst>
          <pc:docMk/>
          <pc:sldMk cId="4036435941" sldId="333"/>
        </pc:sldMkLst>
        <pc:spChg chg="mod">
          <ac:chgData name="Christos Dalamagkas" userId="d8fa8ad5d6383732" providerId="LiveId" clId="{887EA3C4-39B4-44B8-AA51-AD322588D378}" dt="2021-04-05T15:47:27.037" v="2746" actId="20577"/>
          <ac:spMkLst>
            <pc:docMk/>
            <pc:sldMk cId="4036435941" sldId="333"/>
            <ac:spMk id="3" creationId="{D77BE737-EC46-4607-A00C-F06B54669F8B}"/>
          </ac:spMkLst>
        </pc:spChg>
        <pc:picChg chg="mod">
          <ac:chgData name="Christos Dalamagkas" userId="d8fa8ad5d6383732" providerId="LiveId" clId="{887EA3C4-39B4-44B8-AA51-AD322588D378}" dt="2021-04-02T14:57:30.984" v="1659" actId="1076"/>
          <ac:picMkLst>
            <pc:docMk/>
            <pc:sldMk cId="4036435941" sldId="333"/>
            <ac:picMk id="9" creationId="{C78BAACE-FB17-4029-A4AC-A6F58CE6956F}"/>
          </ac:picMkLst>
        </pc:picChg>
      </pc:sldChg>
      <pc:sldChg chg="addSp modSp mod">
        <pc:chgData name="Christos Dalamagkas" userId="d8fa8ad5d6383732" providerId="LiveId" clId="{887EA3C4-39B4-44B8-AA51-AD322588D378}" dt="2021-04-02T15:13:12.569" v="2076" actId="20577"/>
        <pc:sldMkLst>
          <pc:docMk/>
          <pc:sldMk cId="3296663315" sldId="334"/>
        </pc:sldMkLst>
        <pc:spChg chg="mod">
          <ac:chgData name="Christos Dalamagkas" userId="d8fa8ad5d6383732" providerId="LiveId" clId="{887EA3C4-39B4-44B8-AA51-AD322588D378}" dt="2021-04-02T15:05:19.775" v="1894" actId="20577"/>
          <ac:spMkLst>
            <pc:docMk/>
            <pc:sldMk cId="3296663315" sldId="334"/>
            <ac:spMk id="2" creationId="{5CDE208A-7D13-4362-8933-B13C58ABB0F7}"/>
          </ac:spMkLst>
        </pc:spChg>
        <pc:spChg chg="mod">
          <ac:chgData name="Christos Dalamagkas" userId="d8fa8ad5d6383732" providerId="LiveId" clId="{887EA3C4-39B4-44B8-AA51-AD322588D378}" dt="2021-04-02T15:13:12.569" v="2076" actId="20577"/>
          <ac:spMkLst>
            <pc:docMk/>
            <pc:sldMk cId="3296663315" sldId="334"/>
            <ac:spMk id="10" creationId="{33AA4BFF-9E6C-40E0-8340-97D83177AE08}"/>
          </ac:spMkLst>
        </pc:spChg>
        <pc:picChg chg="add mod modCrop">
          <ac:chgData name="Christos Dalamagkas" userId="d8fa8ad5d6383732" providerId="LiveId" clId="{887EA3C4-39B4-44B8-AA51-AD322588D378}" dt="2021-04-02T15:06:01.950" v="1949" actId="1038"/>
          <ac:picMkLst>
            <pc:docMk/>
            <pc:sldMk cId="3296663315" sldId="334"/>
            <ac:picMk id="11" creationId="{77237634-61D1-4BEC-91A9-49FF47A32808}"/>
          </ac:picMkLst>
        </pc:picChg>
      </pc:sldChg>
      <pc:sldChg chg="addSp modSp mod setBg">
        <pc:chgData name="Christos Dalamagkas" userId="d8fa8ad5d6383732" providerId="LiveId" clId="{887EA3C4-39B4-44B8-AA51-AD322588D378}" dt="2021-04-02T15:04:52.676" v="1876" actId="20577"/>
        <pc:sldMkLst>
          <pc:docMk/>
          <pc:sldMk cId="591599627" sldId="337"/>
        </pc:sldMkLst>
        <pc:spChg chg="mod">
          <ac:chgData name="Christos Dalamagkas" userId="d8fa8ad5d6383732" providerId="LiveId" clId="{887EA3C4-39B4-44B8-AA51-AD322588D378}" dt="2021-04-02T15:03:06.694" v="1682" actId="20577"/>
          <ac:spMkLst>
            <pc:docMk/>
            <pc:sldMk cId="591599627" sldId="337"/>
            <ac:spMk id="2" creationId="{918EF5D7-2D55-449C-ADCC-7F4F76F17FCE}"/>
          </ac:spMkLst>
        </pc:spChg>
        <pc:spChg chg="mod">
          <ac:chgData name="Christos Dalamagkas" userId="d8fa8ad5d6383732" providerId="LiveId" clId="{887EA3C4-39B4-44B8-AA51-AD322588D378}" dt="2021-04-02T14:57:51.361" v="1661" actId="26606"/>
          <ac:spMkLst>
            <pc:docMk/>
            <pc:sldMk cId="591599627" sldId="337"/>
            <ac:spMk id="4" creationId="{D653EE80-7C25-47C8-97D3-872A77ADE9C0}"/>
          </ac:spMkLst>
        </pc:spChg>
        <pc:spChg chg="add mod">
          <ac:chgData name="Christos Dalamagkas" userId="d8fa8ad5d6383732" providerId="LiveId" clId="{887EA3C4-39B4-44B8-AA51-AD322588D378}" dt="2021-04-02T15:04:52.676" v="1876" actId="20577"/>
          <ac:spMkLst>
            <pc:docMk/>
            <pc:sldMk cId="591599627" sldId="337"/>
            <ac:spMk id="10" creationId="{2EEE55B3-DDE0-4815-AB88-B7F9F469CEC1}"/>
          </ac:spMkLst>
        </pc:spChg>
        <pc:spChg chg="add">
          <ac:chgData name="Christos Dalamagkas" userId="d8fa8ad5d6383732" providerId="LiveId" clId="{887EA3C4-39B4-44B8-AA51-AD322588D378}" dt="2021-04-02T14:57:51.361" v="1661" actId="26606"/>
          <ac:spMkLst>
            <pc:docMk/>
            <pc:sldMk cId="591599627" sldId="337"/>
            <ac:spMk id="13" creationId="{284B70D5-875B-433D-BDBD-1522A85D6C1D}"/>
          </ac:spMkLst>
        </pc:spChg>
        <pc:spChg chg="add">
          <ac:chgData name="Christos Dalamagkas" userId="d8fa8ad5d6383732" providerId="LiveId" clId="{887EA3C4-39B4-44B8-AA51-AD322588D378}" dt="2021-04-02T14:57:51.361" v="1661" actId="26606"/>
          <ac:spMkLst>
            <pc:docMk/>
            <pc:sldMk cId="591599627" sldId="337"/>
            <ac:spMk id="17" creationId="{1E299956-A9E7-4FC1-A0B1-D590CA9730E8}"/>
          </ac:spMkLst>
        </pc:spChg>
        <pc:spChg chg="add">
          <ac:chgData name="Christos Dalamagkas" userId="d8fa8ad5d6383732" providerId="LiveId" clId="{887EA3C4-39B4-44B8-AA51-AD322588D378}" dt="2021-04-02T14:57:51.361" v="1661" actId="26606"/>
          <ac:spMkLst>
            <pc:docMk/>
            <pc:sldMk cId="591599627" sldId="337"/>
            <ac:spMk id="19" creationId="{17FC539C-B783-4B03-9F9E-D13430F3F64F}"/>
          </ac:spMkLst>
        </pc:spChg>
        <pc:picChg chg="mod">
          <ac:chgData name="Christos Dalamagkas" userId="d8fa8ad5d6383732" providerId="LiveId" clId="{887EA3C4-39B4-44B8-AA51-AD322588D378}" dt="2021-04-02T14:57:54.323" v="1662" actId="27614"/>
          <ac:picMkLst>
            <pc:docMk/>
            <pc:sldMk cId="591599627" sldId="337"/>
            <ac:picMk id="6" creationId="{DA37EDAB-9EE6-4C83-96E2-43E43E6791EB}"/>
          </ac:picMkLst>
        </pc:picChg>
        <pc:cxnChg chg="add">
          <ac:chgData name="Christos Dalamagkas" userId="d8fa8ad5d6383732" providerId="LiveId" clId="{887EA3C4-39B4-44B8-AA51-AD322588D378}" dt="2021-04-02T14:57:51.361" v="1661" actId="26606"/>
          <ac:cxnSpMkLst>
            <pc:docMk/>
            <pc:sldMk cId="591599627" sldId="337"/>
            <ac:cxnSpMk id="15" creationId="{C947DF4A-614C-4B4C-8B80-E5B9D8E8CFED}"/>
          </ac:cxnSpMkLst>
        </pc:cxnChg>
      </pc:sldChg>
      <pc:sldChg chg="addSp modSp mod setBg">
        <pc:chgData name="Christos Dalamagkas" userId="d8fa8ad5d6383732" providerId="LiveId" clId="{887EA3C4-39B4-44B8-AA51-AD322588D378}" dt="2021-04-02T15:23:45.956" v="2203" actId="20577"/>
        <pc:sldMkLst>
          <pc:docMk/>
          <pc:sldMk cId="4070904255" sldId="338"/>
        </pc:sldMkLst>
        <pc:spChg chg="mod">
          <ac:chgData name="Christos Dalamagkas" userId="d8fa8ad5d6383732" providerId="LiveId" clId="{887EA3C4-39B4-44B8-AA51-AD322588D378}" dt="2021-04-02T15:20:00.758" v="2094" actId="20577"/>
          <ac:spMkLst>
            <pc:docMk/>
            <pc:sldMk cId="4070904255" sldId="338"/>
            <ac:spMk id="2" creationId="{32EEE8FC-F87B-4774-8A1A-219A8817BEE0}"/>
          </ac:spMkLst>
        </pc:spChg>
        <pc:spChg chg="mod">
          <ac:chgData name="Christos Dalamagkas" userId="d8fa8ad5d6383732" providerId="LiveId" clId="{887EA3C4-39B4-44B8-AA51-AD322588D378}" dt="2021-04-02T15:18:55.299" v="2077" actId="26606"/>
          <ac:spMkLst>
            <pc:docMk/>
            <pc:sldMk cId="4070904255" sldId="338"/>
            <ac:spMk id="4" creationId="{330B0F02-BD64-4B0B-BCE0-294374E66FE9}"/>
          </ac:spMkLst>
        </pc:spChg>
        <pc:spChg chg="add mod">
          <ac:chgData name="Christos Dalamagkas" userId="d8fa8ad5d6383732" providerId="LiveId" clId="{887EA3C4-39B4-44B8-AA51-AD322588D378}" dt="2021-04-02T15:23:45.956" v="2203" actId="20577"/>
          <ac:spMkLst>
            <pc:docMk/>
            <pc:sldMk cId="4070904255" sldId="338"/>
            <ac:spMk id="10" creationId="{18DF504D-B1E6-4028-8B60-8C062FA6559C}"/>
          </ac:spMkLst>
        </pc:spChg>
        <pc:spChg chg="add">
          <ac:chgData name="Christos Dalamagkas" userId="d8fa8ad5d6383732" providerId="LiveId" clId="{887EA3C4-39B4-44B8-AA51-AD322588D378}" dt="2021-04-02T15:18:55.299" v="2077" actId="26606"/>
          <ac:spMkLst>
            <pc:docMk/>
            <pc:sldMk cId="4070904255" sldId="338"/>
            <ac:spMk id="13" creationId="{284B70D5-875B-433D-BDBD-1522A85D6C1D}"/>
          </ac:spMkLst>
        </pc:spChg>
        <pc:spChg chg="add">
          <ac:chgData name="Christos Dalamagkas" userId="d8fa8ad5d6383732" providerId="LiveId" clId="{887EA3C4-39B4-44B8-AA51-AD322588D378}" dt="2021-04-02T15:18:55.299" v="2077" actId="26606"/>
          <ac:spMkLst>
            <pc:docMk/>
            <pc:sldMk cId="4070904255" sldId="338"/>
            <ac:spMk id="17" creationId="{1E299956-A9E7-4FC1-A0B1-D590CA9730E8}"/>
          </ac:spMkLst>
        </pc:spChg>
        <pc:spChg chg="add">
          <ac:chgData name="Christos Dalamagkas" userId="d8fa8ad5d6383732" providerId="LiveId" clId="{887EA3C4-39B4-44B8-AA51-AD322588D378}" dt="2021-04-02T15:18:55.299" v="2077" actId="26606"/>
          <ac:spMkLst>
            <pc:docMk/>
            <pc:sldMk cId="4070904255" sldId="338"/>
            <ac:spMk id="19" creationId="{17FC539C-B783-4B03-9F9E-D13430F3F64F}"/>
          </ac:spMkLst>
        </pc:spChg>
        <pc:picChg chg="mod">
          <ac:chgData name="Christos Dalamagkas" userId="d8fa8ad5d6383732" providerId="LiveId" clId="{887EA3C4-39B4-44B8-AA51-AD322588D378}" dt="2021-04-02T15:19:09.435" v="2081" actId="1076"/>
          <ac:picMkLst>
            <pc:docMk/>
            <pc:sldMk cId="4070904255" sldId="338"/>
            <ac:picMk id="6" creationId="{65B56841-6706-47CF-A371-7FBF8275BD54}"/>
          </ac:picMkLst>
        </pc:picChg>
        <pc:cxnChg chg="add">
          <ac:chgData name="Christos Dalamagkas" userId="d8fa8ad5d6383732" providerId="LiveId" clId="{887EA3C4-39B4-44B8-AA51-AD322588D378}" dt="2021-04-02T15:18:55.299" v="2077" actId="26606"/>
          <ac:cxnSpMkLst>
            <pc:docMk/>
            <pc:sldMk cId="4070904255" sldId="338"/>
            <ac:cxnSpMk id="15" creationId="{C947DF4A-614C-4B4C-8B80-E5B9D8E8CFED}"/>
          </ac:cxnSpMkLst>
        </pc:cxnChg>
      </pc:sldChg>
      <pc:sldChg chg="modSp mod">
        <pc:chgData name="Christos Dalamagkas" userId="d8fa8ad5d6383732" providerId="LiveId" clId="{887EA3C4-39B4-44B8-AA51-AD322588D378}" dt="2021-04-06T15:08:18.732" v="3445" actId="20577"/>
        <pc:sldMkLst>
          <pc:docMk/>
          <pc:sldMk cId="3986926692" sldId="341"/>
        </pc:sldMkLst>
        <pc:spChg chg="mod">
          <ac:chgData name="Christos Dalamagkas" userId="d8fa8ad5d6383732" providerId="LiveId" clId="{887EA3C4-39B4-44B8-AA51-AD322588D378}" dt="2021-04-02T15:21:06.637" v="2162" actId="27636"/>
          <ac:spMkLst>
            <pc:docMk/>
            <pc:sldMk cId="3986926692" sldId="341"/>
            <ac:spMk id="3" creationId="{E106188E-C7FE-496B-B6C4-E3E9EFBB6311}"/>
          </ac:spMkLst>
        </pc:spChg>
        <pc:graphicFrameChg chg="modGraphic">
          <ac:chgData name="Christos Dalamagkas" userId="d8fa8ad5d6383732" providerId="LiveId" clId="{887EA3C4-39B4-44B8-AA51-AD322588D378}" dt="2021-04-06T15:08:18.732" v="3445" actId="20577"/>
          <ac:graphicFrameMkLst>
            <pc:docMk/>
            <pc:sldMk cId="3986926692" sldId="341"/>
            <ac:graphicFrameMk id="5" creationId="{F21581CD-C3CE-42DD-A909-0B007DF113EB}"/>
          </ac:graphicFrameMkLst>
        </pc:graphicFrameChg>
      </pc:sldChg>
      <pc:sldChg chg="addSp modSp mod setBg">
        <pc:chgData name="Christos Dalamagkas" userId="d8fa8ad5d6383732" providerId="LiveId" clId="{887EA3C4-39B4-44B8-AA51-AD322588D378}" dt="2021-04-02T15:38:52.547" v="2470" actId="20577"/>
        <pc:sldMkLst>
          <pc:docMk/>
          <pc:sldMk cId="3023102000" sldId="342"/>
        </pc:sldMkLst>
        <pc:spChg chg="mod">
          <ac:chgData name="Christos Dalamagkas" userId="d8fa8ad5d6383732" providerId="LiveId" clId="{887EA3C4-39B4-44B8-AA51-AD322588D378}" dt="2021-04-02T15:36:19.574" v="2410" actId="20577"/>
          <ac:spMkLst>
            <pc:docMk/>
            <pc:sldMk cId="3023102000" sldId="342"/>
            <ac:spMk id="2" creationId="{B1D982CE-6E86-4178-B293-2DC5F56E4AF6}"/>
          </ac:spMkLst>
        </pc:spChg>
        <pc:spChg chg="mod">
          <ac:chgData name="Christos Dalamagkas" userId="d8fa8ad5d6383732" providerId="LiveId" clId="{887EA3C4-39B4-44B8-AA51-AD322588D378}" dt="2021-04-02T15:24:13.458" v="2206" actId="26606"/>
          <ac:spMkLst>
            <pc:docMk/>
            <pc:sldMk cId="3023102000" sldId="342"/>
            <ac:spMk id="4" creationId="{065A9BB4-A92D-431E-A116-000F8B6AB4A1}"/>
          </ac:spMkLst>
        </pc:spChg>
        <pc:spChg chg="add mod">
          <ac:chgData name="Christos Dalamagkas" userId="d8fa8ad5d6383732" providerId="LiveId" clId="{887EA3C4-39B4-44B8-AA51-AD322588D378}" dt="2021-04-02T15:38:52.547" v="2470" actId="20577"/>
          <ac:spMkLst>
            <pc:docMk/>
            <pc:sldMk cId="3023102000" sldId="342"/>
            <ac:spMk id="10" creationId="{ABF4720E-E6A0-409C-B12F-5BF9C280D7D0}"/>
          </ac:spMkLst>
        </pc:spChg>
        <pc:spChg chg="add">
          <ac:chgData name="Christos Dalamagkas" userId="d8fa8ad5d6383732" providerId="LiveId" clId="{887EA3C4-39B4-44B8-AA51-AD322588D378}" dt="2021-04-02T15:24:13.458" v="2206" actId="26606"/>
          <ac:spMkLst>
            <pc:docMk/>
            <pc:sldMk cId="3023102000" sldId="342"/>
            <ac:spMk id="13" creationId="{284B70D5-875B-433D-BDBD-1522A85D6C1D}"/>
          </ac:spMkLst>
        </pc:spChg>
        <pc:spChg chg="add">
          <ac:chgData name="Christos Dalamagkas" userId="d8fa8ad5d6383732" providerId="LiveId" clId="{887EA3C4-39B4-44B8-AA51-AD322588D378}" dt="2021-04-02T15:24:13.458" v="2206" actId="26606"/>
          <ac:spMkLst>
            <pc:docMk/>
            <pc:sldMk cId="3023102000" sldId="342"/>
            <ac:spMk id="17" creationId="{1E299956-A9E7-4FC1-A0B1-D590CA9730E8}"/>
          </ac:spMkLst>
        </pc:spChg>
        <pc:spChg chg="add">
          <ac:chgData name="Christos Dalamagkas" userId="d8fa8ad5d6383732" providerId="LiveId" clId="{887EA3C4-39B4-44B8-AA51-AD322588D378}" dt="2021-04-02T15:24:13.458" v="2206" actId="26606"/>
          <ac:spMkLst>
            <pc:docMk/>
            <pc:sldMk cId="3023102000" sldId="342"/>
            <ac:spMk id="19" creationId="{17FC539C-B783-4B03-9F9E-D13430F3F64F}"/>
          </ac:spMkLst>
        </pc:spChg>
        <pc:picChg chg="mod">
          <ac:chgData name="Christos Dalamagkas" userId="d8fa8ad5d6383732" providerId="LiveId" clId="{887EA3C4-39B4-44B8-AA51-AD322588D378}" dt="2021-04-02T15:33:26.817" v="2380" actId="14100"/>
          <ac:picMkLst>
            <pc:docMk/>
            <pc:sldMk cId="3023102000" sldId="342"/>
            <ac:picMk id="6" creationId="{580C4BDC-ED50-4ADC-8BA8-2A0493271A14}"/>
          </ac:picMkLst>
        </pc:picChg>
        <pc:cxnChg chg="add">
          <ac:chgData name="Christos Dalamagkas" userId="d8fa8ad5d6383732" providerId="LiveId" clId="{887EA3C4-39B4-44B8-AA51-AD322588D378}" dt="2021-04-02T15:24:13.458" v="2206" actId="26606"/>
          <ac:cxnSpMkLst>
            <pc:docMk/>
            <pc:sldMk cId="3023102000" sldId="342"/>
            <ac:cxnSpMk id="15" creationId="{C947DF4A-614C-4B4C-8B80-E5B9D8E8CFED}"/>
          </ac:cxnSpMkLst>
        </pc:cxnChg>
      </pc:sldChg>
      <pc:sldChg chg="addSp modSp mod setBg">
        <pc:chgData name="Christos Dalamagkas" userId="d8fa8ad5d6383732" providerId="LiveId" clId="{887EA3C4-39B4-44B8-AA51-AD322588D378}" dt="2021-04-02T15:40:41.015" v="2521" actId="20577"/>
        <pc:sldMkLst>
          <pc:docMk/>
          <pc:sldMk cId="3366833693" sldId="343"/>
        </pc:sldMkLst>
        <pc:spChg chg="mod">
          <ac:chgData name="Christos Dalamagkas" userId="d8fa8ad5d6383732" providerId="LiveId" clId="{887EA3C4-39B4-44B8-AA51-AD322588D378}" dt="2021-04-02T15:25:43.695" v="2272" actId="20577"/>
          <ac:spMkLst>
            <pc:docMk/>
            <pc:sldMk cId="3366833693" sldId="343"/>
            <ac:spMk id="2" creationId="{D18210AC-EC18-4DEC-AD7D-8CBE3D838043}"/>
          </ac:spMkLst>
        </pc:spChg>
        <pc:spChg chg="mod">
          <ac:chgData name="Christos Dalamagkas" userId="d8fa8ad5d6383732" providerId="LiveId" clId="{887EA3C4-39B4-44B8-AA51-AD322588D378}" dt="2021-04-02T15:24:09.947" v="2205" actId="26606"/>
          <ac:spMkLst>
            <pc:docMk/>
            <pc:sldMk cId="3366833693" sldId="343"/>
            <ac:spMk id="4" creationId="{6B78B780-BCDF-4C01-8375-6687AB267373}"/>
          </ac:spMkLst>
        </pc:spChg>
        <pc:spChg chg="add mod">
          <ac:chgData name="Christos Dalamagkas" userId="d8fa8ad5d6383732" providerId="LiveId" clId="{887EA3C4-39B4-44B8-AA51-AD322588D378}" dt="2021-04-02T15:40:41.015" v="2521" actId="20577"/>
          <ac:spMkLst>
            <pc:docMk/>
            <pc:sldMk cId="3366833693" sldId="343"/>
            <ac:spMk id="10" creationId="{5EAD9A76-036C-40EF-9986-58F57D85B883}"/>
          </ac:spMkLst>
        </pc:spChg>
        <pc:spChg chg="add">
          <ac:chgData name="Christos Dalamagkas" userId="d8fa8ad5d6383732" providerId="LiveId" clId="{887EA3C4-39B4-44B8-AA51-AD322588D378}" dt="2021-04-02T15:24:09.947" v="2205" actId="26606"/>
          <ac:spMkLst>
            <pc:docMk/>
            <pc:sldMk cId="3366833693" sldId="343"/>
            <ac:spMk id="13" creationId="{284B70D5-875B-433D-BDBD-1522A85D6C1D}"/>
          </ac:spMkLst>
        </pc:spChg>
        <pc:spChg chg="add">
          <ac:chgData name="Christos Dalamagkas" userId="d8fa8ad5d6383732" providerId="LiveId" clId="{887EA3C4-39B4-44B8-AA51-AD322588D378}" dt="2021-04-02T15:24:09.947" v="2205" actId="26606"/>
          <ac:spMkLst>
            <pc:docMk/>
            <pc:sldMk cId="3366833693" sldId="343"/>
            <ac:spMk id="17" creationId="{1E299956-A9E7-4FC1-A0B1-D590CA9730E8}"/>
          </ac:spMkLst>
        </pc:spChg>
        <pc:spChg chg="add">
          <ac:chgData name="Christos Dalamagkas" userId="d8fa8ad5d6383732" providerId="LiveId" clId="{887EA3C4-39B4-44B8-AA51-AD322588D378}" dt="2021-04-02T15:24:09.947" v="2205" actId="26606"/>
          <ac:spMkLst>
            <pc:docMk/>
            <pc:sldMk cId="3366833693" sldId="343"/>
            <ac:spMk id="19" creationId="{17FC539C-B783-4B03-9F9E-D13430F3F64F}"/>
          </ac:spMkLst>
        </pc:spChg>
        <pc:picChg chg="mod">
          <ac:chgData name="Christos Dalamagkas" userId="d8fa8ad5d6383732" providerId="LiveId" clId="{887EA3C4-39B4-44B8-AA51-AD322588D378}" dt="2021-04-02T15:24:24.233" v="2208" actId="14100"/>
          <ac:picMkLst>
            <pc:docMk/>
            <pc:sldMk cId="3366833693" sldId="343"/>
            <ac:picMk id="6" creationId="{1340C680-0EE1-4143-9147-2B7CA071FD9A}"/>
          </ac:picMkLst>
        </pc:picChg>
        <pc:cxnChg chg="add">
          <ac:chgData name="Christos Dalamagkas" userId="d8fa8ad5d6383732" providerId="LiveId" clId="{887EA3C4-39B4-44B8-AA51-AD322588D378}" dt="2021-04-02T15:24:09.947" v="2205" actId="26606"/>
          <ac:cxnSpMkLst>
            <pc:docMk/>
            <pc:sldMk cId="3366833693" sldId="343"/>
            <ac:cxnSpMk id="15" creationId="{C947DF4A-614C-4B4C-8B80-E5B9D8E8CFED}"/>
          </ac:cxnSpMkLst>
        </pc:cxnChg>
      </pc:sldChg>
    </pc:docChg>
  </pc:docChgLst>
  <pc:docChgLst>
    <pc:chgData name="Christos Dalamagkas" userId="d8fa8ad5d6383732" providerId="LiveId" clId="{F7C650EF-6BE2-4514-9328-278956F45FBE}"/>
    <pc:docChg chg="undo custSel mod addSld delSld modSld sldOrd">
      <pc:chgData name="Christos Dalamagkas" userId="d8fa8ad5d6383732" providerId="LiveId" clId="{F7C650EF-6BE2-4514-9328-278956F45FBE}" dt="2020-11-09T23:24:18.764" v="15065" actId="47"/>
      <pc:docMkLst>
        <pc:docMk/>
      </pc:docMkLst>
      <pc:sldChg chg="modSp">
        <pc:chgData name="Christos Dalamagkas" userId="d8fa8ad5d6383732" providerId="LiveId" clId="{F7C650EF-6BE2-4514-9328-278956F45FBE}" dt="2020-11-07T22:48:10.425" v="61"/>
        <pc:sldMkLst>
          <pc:docMk/>
          <pc:sldMk cId="334740037" sldId="256"/>
        </pc:sldMkLst>
        <pc:spChg chg="mod">
          <ac:chgData name="Christos Dalamagkas" userId="d8fa8ad5d6383732" providerId="LiveId" clId="{F7C650EF-6BE2-4514-9328-278956F45FBE}" dt="2020-11-07T22:48:10.425" v="61"/>
          <ac:spMkLst>
            <pc:docMk/>
            <pc:sldMk cId="334740037" sldId="256"/>
            <ac:spMk id="2" creationId="{9BE0D5DB-A3BF-4F60-8AE7-600E06B4B4FD}"/>
          </ac:spMkLst>
        </pc:spChg>
        <pc:spChg chg="mod">
          <ac:chgData name="Christos Dalamagkas" userId="d8fa8ad5d6383732" providerId="LiveId" clId="{F7C650EF-6BE2-4514-9328-278956F45FBE}" dt="2020-11-07T22:48:10.425" v="61"/>
          <ac:spMkLst>
            <pc:docMk/>
            <pc:sldMk cId="334740037" sldId="256"/>
            <ac:spMk id="3" creationId="{8B4B1550-A8ED-4E5A-9E68-C3518BB49B80}"/>
          </ac:spMkLst>
        </pc:spChg>
      </pc:sldChg>
      <pc:sldChg chg="modSp mod">
        <pc:chgData name="Christos Dalamagkas" userId="d8fa8ad5d6383732" providerId="LiveId" clId="{F7C650EF-6BE2-4514-9328-278956F45FBE}" dt="2020-11-07T22:48:10.425" v="61"/>
        <pc:sldMkLst>
          <pc:docMk/>
          <pc:sldMk cId="4150453700" sldId="257"/>
        </pc:sldMkLst>
        <pc:spChg chg="mod">
          <ac:chgData name="Christos Dalamagkas" userId="d8fa8ad5d6383732" providerId="LiveId" clId="{F7C650EF-6BE2-4514-9328-278956F45FBE}" dt="2020-11-07T22:48:10.425" v="61"/>
          <ac:spMkLst>
            <pc:docMk/>
            <pc:sldMk cId="4150453700" sldId="257"/>
            <ac:spMk id="2" creationId="{21BE1334-B518-4B81-80BC-6D3967C73C15}"/>
          </ac:spMkLst>
        </pc:spChg>
        <pc:spChg chg="mod">
          <ac:chgData name="Christos Dalamagkas" userId="d8fa8ad5d6383732" providerId="LiveId" clId="{F7C650EF-6BE2-4514-9328-278956F45FBE}" dt="2020-11-07T22:48:10.425" v="61"/>
          <ac:spMkLst>
            <pc:docMk/>
            <pc:sldMk cId="4150453700" sldId="257"/>
            <ac:spMk id="3" creationId="{DF0B21A6-AAED-4F92-8754-AA37F5F0235E}"/>
          </ac:spMkLst>
        </pc:spChg>
      </pc:sldChg>
      <pc:sldChg chg="addSp delSp modSp mod ord">
        <pc:chgData name="Christos Dalamagkas" userId="d8fa8ad5d6383732" providerId="LiveId" clId="{F7C650EF-6BE2-4514-9328-278956F45FBE}" dt="2020-11-07T23:08:03.258" v="252" actId="1076"/>
        <pc:sldMkLst>
          <pc:docMk/>
          <pc:sldMk cId="4079845006" sldId="258"/>
        </pc:sldMkLst>
        <pc:spChg chg="mod">
          <ac:chgData name="Christos Dalamagkas" userId="d8fa8ad5d6383732" providerId="LiveId" clId="{F7C650EF-6BE2-4514-9328-278956F45FBE}" dt="2020-11-07T22:49:53.346" v="87" actId="26606"/>
          <ac:spMkLst>
            <pc:docMk/>
            <pc:sldMk cId="4079845006" sldId="258"/>
            <ac:spMk id="2" creationId="{906146E0-1105-49B0-B55D-D067E0522E02}"/>
          </ac:spMkLst>
        </pc:spChg>
        <pc:spChg chg="mod ord">
          <ac:chgData name="Christos Dalamagkas" userId="d8fa8ad5d6383732" providerId="LiveId" clId="{F7C650EF-6BE2-4514-9328-278956F45FBE}" dt="2020-11-07T22:49:53.346" v="87" actId="26606"/>
          <ac:spMkLst>
            <pc:docMk/>
            <pc:sldMk cId="4079845006" sldId="258"/>
            <ac:spMk id="3" creationId="{9D9EB587-9157-4A5D-AE64-6D69AC01EA5F}"/>
          </ac:spMkLst>
        </pc:spChg>
        <pc:spChg chg="add mod">
          <ac:chgData name="Christos Dalamagkas" userId="d8fa8ad5d6383732" providerId="LiveId" clId="{F7C650EF-6BE2-4514-9328-278956F45FBE}" dt="2020-11-07T23:08:03.258" v="252" actId="1076"/>
          <ac:spMkLst>
            <pc:docMk/>
            <pc:sldMk cId="4079845006" sldId="258"/>
            <ac:spMk id="4" creationId="{E72B3845-9915-466E-856D-95BB3457F202}"/>
          </ac:spMkLst>
        </pc:spChg>
        <pc:spChg chg="add del">
          <ac:chgData name="Christos Dalamagkas" userId="d8fa8ad5d6383732" providerId="LiveId" clId="{F7C650EF-6BE2-4514-9328-278956F45FBE}" dt="2020-11-07T22:49:53.346" v="87" actId="26606"/>
          <ac:spMkLst>
            <pc:docMk/>
            <pc:sldMk cId="4079845006" sldId="258"/>
            <ac:spMk id="11" creationId="{C33BF9DD-8A45-4EEE-B231-0A14D322E5F9}"/>
          </ac:spMkLst>
        </pc:spChg>
        <pc:spChg chg="add del">
          <ac:chgData name="Christos Dalamagkas" userId="d8fa8ad5d6383732" providerId="LiveId" clId="{F7C650EF-6BE2-4514-9328-278956F45FBE}" dt="2020-11-07T22:49:53.346" v="87" actId="26606"/>
          <ac:spMkLst>
            <pc:docMk/>
            <pc:sldMk cId="4079845006" sldId="258"/>
            <ac:spMk id="15" creationId="{D5FBCAC9-BD8B-4F3B-AD74-EF37D4211349}"/>
          </ac:spMkLst>
        </pc:spChg>
        <pc:spChg chg="add del">
          <ac:chgData name="Christos Dalamagkas" userId="d8fa8ad5d6383732" providerId="LiveId" clId="{F7C650EF-6BE2-4514-9328-278956F45FBE}" dt="2020-11-07T22:49:53.346" v="87" actId="26606"/>
          <ac:spMkLst>
            <pc:docMk/>
            <pc:sldMk cId="4079845006" sldId="258"/>
            <ac:spMk id="17" creationId="{9556C5A8-AD7E-4CE7-87BE-9EA3B5E1786F}"/>
          </ac:spMkLst>
        </pc:spChg>
        <pc:spChg chg="add">
          <ac:chgData name="Christos Dalamagkas" userId="d8fa8ad5d6383732" providerId="LiveId" clId="{F7C650EF-6BE2-4514-9328-278956F45FBE}" dt="2020-11-07T22:49:53.346" v="87" actId="26606"/>
          <ac:spMkLst>
            <pc:docMk/>
            <pc:sldMk cId="4079845006" sldId="258"/>
            <ac:spMk id="22" creationId="{52ABB703-2B0E-4C3B-B4A2-F3973548E561}"/>
          </ac:spMkLst>
        </pc:spChg>
        <pc:spChg chg="add">
          <ac:chgData name="Christos Dalamagkas" userId="d8fa8ad5d6383732" providerId="LiveId" clId="{F7C650EF-6BE2-4514-9328-278956F45FBE}" dt="2020-11-07T22:49:53.346" v="87" actId="26606"/>
          <ac:spMkLst>
            <pc:docMk/>
            <pc:sldMk cId="4079845006" sldId="258"/>
            <ac:spMk id="26" creationId="{E95DA498-D9A2-4DA9-B9DA-B3776E08CF7E}"/>
          </ac:spMkLst>
        </pc:spChg>
        <pc:spChg chg="add">
          <ac:chgData name="Christos Dalamagkas" userId="d8fa8ad5d6383732" providerId="LiveId" clId="{F7C650EF-6BE2-4514-9328-278956F45FBE}" dt="2020-11-07T22:49:53.346" v="87" actId="26606"/>
          <ac:spMkLst>
            <pc:docMk/>
            <pc:sldMk cId="4079845006" sldId="258"/>
            <ac:spMk id="28" creationId="{82A73093-4B9D-420D-B17E-52293703A1D4}"/>
          </ac:spMkLst>
        </pc:spChg>
        <pc:picChg chg="mod modCrop">
          <ac:chgData name="Christos Dalamagkas" userId="d8fa8ad5d6383732" providerId="LiveId" clId="{F7C650EF-6BE2-4514-9328-278956F45FBE}" dt="2020-11-07T23:07:58.320" v="251" actId="14100"/>
          <ac:picMkLst>
            <pc:docMk/>
            <pc:sldMk cId="4079845006" sldId="258"/>
            <ac:picMk id="6" creationId="{F9B8B209-DA40-4BE8-B850-8B6DE951CFD0}"/>
          </ac:picMkLst>
        </pc:picChg>
        <pc:cxnChg chg="add del">
          <ac:chgData name="Christos Dalamagkas" userId="d8fa8ad5d6383732" providerId="LiveId" clId="{F7C650EF-6BE2-4514-9328-278956F45FBE}" dt="2020-11-07T22:49:53.346" v="87" actId="26606"/>
          <ac:cxnSpMkLst>
            <pc:docMk/>
            <pc:sldMk cId="4079845006" sldId="258"/>
            <ac:cxnSpMk id="13" creationId="{9020DCC9-F851-4562-BB20-1AB3C51BFD08}"/>
          </ac:cxnSpMkLst>
        </pc:cxnChg>
        <pc:cxnChg chg="add">
          <ac:chgData name="Christos Dalamagkas" userId="d8fa8ad5d6383732" providerId="LiveId" clId="{F7C650EF-6BE2-4514-9328-278956F45FBE}" dt="2020-11-07T22:49:53.346" v="87" actId="26606"/>
          <ac:cxnSpMkLst>
            <pc:docMk/>
            <pc:sldMk cId="4079845006" sldId="258"/>
            <ac:cxnSpMk id="24" creationId="{9C21570E-E159-49A6-9891-FA397B7A92D3}"/>
          </ac:cxnSpMkLst>
        </pc:cxnChg>
      </pc:sldChg>
      <pc:sldChg chg="modSp mod">
        <pc:chgData name="Christos Dalamagkas" userId="d8fa8ad5d6383732" providerId="LiveId" clId="{F7C650EF-6BE2-4514-9328-278956F45FBE}" dt="2020-11-07T22:48:10.645" v="65" actId="27636"/>
        <pc:sldMkLst>
          <pc:docMk/>
          <pc:sldMk cId="1497716693" sldId="259"/>
        </pc:sldMkLst>
        <pc:spChg chg="mod">
          <ac:chgData name="Christos Dalamagkas" userId="d8fa8ad5d6383732" providerId="LiveId" clId="{F7C650EF-6BE2-4514-9328-278956F45FBE}" dt="2020-11-07T22:48:10.425" v="61"/>
          <ac:spMkLst>
            <pc:docMk/>
            <pc:sldMk cId="1497716693" sldId="259"/>
            <ac:spMk id="2" creationId="{9068DF87-89C9-4B6D-B0AB-456CEEBB714D}"/>
          </ac:spMkLst>
        </pc:spChg>
        <pc:spChg chg="mod">
          <ac:chgData name="Christos Dalamagkas" userId="d8fa8ad5d6383732" providerId="LiveId" clId="{F7C650EF-6BE2-4514-9328-278956F45FBE}" dt="2020-11-07T22:48:10.645" v="65" actId="27636"/>
          <ac:spMkLst>
            <pc:docMk/>
            <pc:sldMk cId="1497716693" sldId="259"/>
            <ac:spMk id="4" creationId="{1999E247-7C42-4666-8020-9EC675A464C8}"/>
          </ac:spMkLst>
        </pc:spChg>
      </pc:sldChg>
      <pc:sldChg chg="addSp modSp mod setBg">
        <pc:chgData name="Christos Dalamagkas" userId="d8fa8ad5d6383732" providerId="LiveId" clId="{F7C650EF-6BE2-4514-9328-278956F45FBE}" dt="2020-11-07T22:52:16.664" v="141" actId="20577"/>
        <pc:sldMkLst>
          <pc:docMk/>
          <pc:sldMk cId="3215659330" sldId="260"/>
        </pc:sldMkLst>
        <pc:spChg chg="mod">
          <ac:chgData name="Christos Dalamagkas" userId="d8fa8ad5d6383732" providerId="LiveId" clId="{F7C650EF-6BE2-4514-9328-278956F45FBE}" dt="2020-11-07T22:49:33.312" v="81" actId="26606"/>
          <ac:spMkLst>
            <pc:docMk/>
            <pc:sldMk cId="3215659330" sldId="260"/>
            <ac:spMk id="2" creationId="{906146E0-1105-49B0-B55D-D067E0522E02}"/>
          </ac:spMkLst>
        </pc:spChg>
        <pc:spChg chg="mod ord">
          <ac:chgData name="Christos Dalamagkas" userId="d8fa8ad5d6383732" providerId="LiveId" clId="{F7C650EF-6BE2-4514-9328-278956F45FBE}" dt="2020-11-07T22:52:16.664" v="141" actId="20577"/>
          <ac:spMkLst>
            <pc:docMk/>
            <pc:sldMk cId="3215659330" sldId="260"/>
            <ac:spMk id="3" creationId="{9D9EB587-9157-4A5D-AE64-6D69AC01EA5F}"/>
          </ac:spMkLst>
        </pc:spChg>
        <pc:spChg chg="add">
          <ac:chgData name="Christos Dalamagkas" userId="d8fa8ad5d6383732" providerId="LiveId" clId="{F7C650EF-6BE2-4514-9328-278956F45FBE}" dt="2020-11-07T22:49:33.312" v="81" actId="26606"/>
          <ac:spMkLst>
            <pc:docMk/>
            <pc:sldMk cId="3215659330" sldId="260"/>
            <ac:spMk id="11" creationId="{52ABB703-2B0E-4C3B-B4A2-F3973548E561}"/>
          </ac:spMkLst>
        </pc:spChg>
        <pc:spChg chg="add">
          <ac:chgData name="Christos Dalamagkas" userId="d8fa8ad5d6383732" providerId="LiveId" clId="{F7C650EF-6BE2-4514-9328-278956F45FBE}" dt="2020-11-07T22:49:33.312" v="81" actId="26606"/>
          <ac:spMkLst>
            <pc:docMk/>
            <pc:sldMk cId="3215659330" sldId="260"/>
            <ac:spMk id="15" creationId="{E95DA498-D9A2-4DA9-B9DA-B3776E08CF7E}"/>
          </ac:spMkLst>
        </pc:spChg>
        <pc:spChg chg="add">
          <ac:chgData name="Christos Dalamagkas" userId="d8fa8ad5d6383732" providerId="LiveId" clId="{F7C650EF-6BE2-4514-9328-278956F45FBE}" dt="2020-11-07T22:49:33.312" v="81" actId="26606"/>
          <ac:spMkLst>
            <pc:docMk/>
            <pc:sldMk cId="3215659330" sldId="260"/>
            <ac:spMk id="17" creationId="{82A73093-4B9D-420D-B17E-52293703A1D4}"/>
          </ac:spMkLst>
        </pc:spChg>
        <pc:picChg chg="mod">
          <ac:chgData name="Christos Dalamagkas" userId="d8fa8ad5d6383732" providerId="LiveId" clId="{F7C650EF-6BE2-4514-9328-278956F45FBE}" dt="2020-11-07T22:49:38.811" v="83" actId="14100"/>
          <ac:picMkLst>
            <pc:docMk/>
            <pc:sldMk cId="3215659330" sldId="260"/>
            <ac:picMk id="6" creationId="{F9B8B209-DA40-4BE8-B850-8B6DE951CFD0}"/>
          </ac:picMkLst>
        </pc:picChg>
        <pc:cxnChg chg="add">
          <ac:chgData name="Christos Dalamagkas" userId="d8fa8ad5d6383732" providerId="LiveId" clId="{F7C650EF-6BE2-4514-9328-278956F45FBE}" dt="2020-11-07T22:49:33.312" v="81" actId="26606"/>
          <ac:cxnSpMkLst>
            <pc:docMk/>
            <pc:sldMk cId="3215659330" sldId="260"/>
            <ac:cxnSpMk id="13" creationId="{9C21570E-E159-49A6-9891-FA397B7A92D3}"/>
          </ac:cxnSpMkLst>
        </pc:cxnChg>
      </pc:sldChg>
      <pc:sldChg chg="addSp delSp modSp mod">
        <pc:chgData name="Christos Dalamagkas" userId="d8fa8ad5d6383732" providerId="LiveId" clId="{F7C650EF-6BE2-4514-9328-278956F45FBE}" dt="2020-11-07T22:53:51.615" v="190" actId="20577"/>
        <pc:sldMkLst>
          <pc:docMk/>
          <pc:sldMk cId="1559926085" sldId="261"/>
        </pc:sldMkLst>
        <pc:spChg chg="mod">
          <ac:chgData name="Christos Dalamagkas" userId="d8fa8ad5d6383732" providerId="LiveId" clId="{F7C650EF-6BE2-4514-9328-278956F45FBE}" dt="2020-11-07T22:49:48.307" v="86" actId="26606"/>
          <ac:spMkLst>
            <pc:docMk/>
            <pc:sldMk cId="1559926085" sldId="261"/>
            <ac:spMk id="2" creationId="{E3F62E9D-79A1-4BD6-AD04-E6CE83B2C105}"/>
          </ac:spMkLst>
        </pc:spChg>
        <pc:spChg chg="mod ord">
          <ac:chgData name="Christos Dalamagkas" userId="d8fa8ad5d6383732" providerId="LiveId" clId="{F7C650EF-6BE2-4514-9328-278956F45FBE}" dt="2020-11-07T22:53:51.615" v="190" actId="20577"/>
          <ac:spMkLst>
            <pc:docMk/>
            <pc:sldMk cId="1559926085" sldId="261"/>
            <ac:spMk id="3" creationId="{9C587EBB-2300-4A85-8C44-DE11A420B11C}"/>
          </ac:spMkLst>
        </pc:spChg>
        <pc:spChg chg="add">
          <ac:chgData name="Christos Dalamagkas" userId="d8fa8ad5d6383732" providerId="LiveId" clId="{F7C650EF-6BE2-4514-9328-278956F45FBE}" dt="2020-11-07T22:51:29.533" v="99" actId="22"/>
          <ac:spMkLst>
            <pc:docMk/>
            <pc:sldMk cId="1559926085" sldId="261"/>
            <ac:spMk id="5" creationId="{964BD0EC-6AA6-470F-9F47-558E5AC3132C}"/>
          </ac:spMkLst>
        </pc:spChg>
        <pc:spChg chg="add del">
          <ac:chgData name="Christos Dalamagkas" userId="d8fa8ad5d6383732" providerId="LiveId" clId="{F7C650EF-6BE2-4514-9328-278956F45FBE}" dt="2020-11-07T22:49:48.298" v="85" actId="26606"/>
          <ac:spMkLst>
            <pc:docMk/>
            <pc:sldMk cId="1559926085" sldId="261"/>
            <ac:spMk id="9" creationId="{C33BF9DD-8A45-4EEE-B231-0A14D322E5F9}"/>
          </ac:spMkLst>
        </pc:spChg>
        <pc:spChg chg="add del">
          <ac:chgData name="Christos Dalamagkas" userId="d8fa8ad5d6383732" providerId="LiveId" clId="{F7C650EF-6BE2-4514-9328-278956F45FBE}" dt="2020-11-07T22:49:48.298" v="85" actId="26606"/>
          <ac:spMkLst>
            <pc:docMk/>
            <pc:sldMk cId="1559926085" sldId="261"/>
            <ac:spMk id="13" creationId="{D5FBCAC9-BD8B-4F3B-AD74-EF37D4211349}"/>
          </ac:spMkLst>
        </pc:spChg>
        <pc:spChg chg="add del">
          <ac:chgData name="Christos Dalamagkas" userId="d8fa8ad5d6383732" providerId="LiveId" clId="{F7C650EF-6BE2-4514-9328-278956F45FBE}" dt="2020-11-07T22:49:48.298" v="85" actId="26606"/>
          <ac:spMkLst>
            <pc:docMk/>
            <pc:sldMk cId="1559926085" sldId="261"/>
            <ac:spMk id="15" creationId="{9556C5A8-AD7E-4CE7-87BE-9EA3B5E1786F}"/>
          </ac:spMkLst>
        </pc:spChg>
        <pc:spChg chg="add">
          <ac:chgData name="Christos Dalamagkas" userId="d8fa8ad5d6383732" providerId="LiveId" clId="{F7C650EF-6BE2-4514-9328-278956F45FBE}" dt="2020-11-07T22:49:48.307" v="86" actId="26606"/>
          <ac:spMkLst>
            <pc:docMk/>
            <pc:sldMk cId="1559926085" sldId="261"/>
            <ac:spMk id="17" creationId="{52ABB703-2B0E-4C3B-B4A2-F3973548E561}"/>
          </ac:spMkLst>
        </pc:spChg>
        <pc:spChg chg="add">
          <ac:chgData name="Christos Dalamagkas" userId="d8fa8ad5d6383732" providerId="LiveId" clId="{F7C650EF-6BE2-4514-9328-278956F45FBE}" dt="2020-11-07T22:49:48.307" v="86" actId="26606"/>
          <ac:spMkLst>
            <pc:docMk/>
            <pc:sldMk cId="1559926085" sldId="261"/>
            <ac:spMk id="19" creationId="{E95DA498-D9A2-4DA9-B9DA-B3776E08CF7E}"/>
          </ac:spMkLst>
        </pc:spChg>
        <pc:spChg chg="add">
          <ac:chgData name="Christos Dalamagkas" userId="d8fa8ad5d6383732" providerId="LiveId" clId="{F7C650EF-6BE2-4514-9328-278956F45FBE}" dt="2020-11-07T22:49:48.307" v="86" actId="26606"/>
          <ac:spMkLst>
            <pc:docMk/>
            <pc:sldMk cId="1559926085" sldId="261"/>
            <ac:spMk id="20" creationId="{82A73093-4B9D-420D-B17E-52293703A1D4}"/>
          </ac:spMkLst>
        </pc:spChg>
        <pc:picChg chg="mod">
          <ac:chgData name="Christos Dalamagkas" userId="d8fa8ad5d6383732" providerId="LiveId" clId="{F7C650EF-6BE2-4514-9328-278956F45FBE}" dt="2020-11-07T22:51:22.326" v="98" actId="1076"/>
          <ac:picMkLst>
            <pc:docMk/>
            <pc:sldMk cId="1559926085" sldId="261"/>
            <ac:picMk id="4" creationId="{8797DD95-375E-4B6F-9AD1-8CA441FEEBCE}"/>
          </ac:picMkLst>
        </pc:picChg>
        <pc:cxnChg chg="add del">
          <ac:chgData name="Christos Dalamagkas" userId="d8fa8ad5d6383732" providerId="LiveId" clId="{F7C650EF-6BE2-4514-9328-278956F45FBE}" dt="2020-11-07T22:49:48.298" v="85" actId="26606"/>
          <ac:cxnSpMkLst>
            <pc:docMk/>
            <pc:sldMk cId="1559926085" sldId="261"/>
            <ac:cxnSpMk id="11" creationId="{9020DCC9-F851-4562-BB20-1AB3C51BFD08}"/>
          </ac:cxnSpMkLst>
        </pc:cxnChg>
        <pc:cxnChg chg="add">
          <ac:chgData name="Christos Dalamagkas" userId="d8fa8ad5d6383732" providerId="LiveId" clId="{F7C650EF-6BE2-4514-9328-278956F45FBE}" dt="2020-11-07T22:49:48.307" v="86" actId="26606"/>
          <ac:cxnSpMkLst>
            <pc:docMk/>
            <pc:sldMk cId="1559926085" sldId="261"/>
            <ac:cxnSpMk id="18" creationId="{9C21570E-E159-49A6-9891-FA397B7A92D3}"/>
          </ac:cxnSpMkLst>
        </pc:cxnChg>
      </pc:sldChg>
      <pc:sldChg chg="addSp delSp modSp mod ord">
        <pc:chgData name="Christos Dalamagkas" userId="d8fa8ad5d6383732" providerId="LiveId" clId="{F7C650EF-6BE2-4514-9328-278956F45FBE}" dt="2020-11-07T23:06:59.395" v="241"/>
        <pc:sldMkLst>
          <pc:docMk/>
          <pc:sldMk cId="3325506908" sldId="262"/>
        </pc:sldMkLst>
        <pc:spChg chg="mod">
          <ac:chgData name="Christos Dalamagkas" userId="d8fa8ad5d6383732" providerId="LiveId" clId="{F7C650EF-6BE2-4514-9328-278956F45FBE}" dt="2020-11-07T22:49:09.999" v="74" actId="26606"/>
          <ac:spMkLst>
            <pc:docMk/>
            <pc:sldMk cId="3325506908" sldId="262"/>
            <ac:spMk id="2" creationId="{53122724-62CB-4AD4-B4C4-8673576ECDBA}"/>
          </ac:spMkLst>
        </pc:spChg>
        <pc:spChg chg="add del mod">
          <ac:chgData name="Christos Dalamagkas" userId="d8fa8ad5d6383732" providerId="LiveId" clId="{F7C650EF-6BE2-4514-9328-278956F45FBE}" dt="2020-11-07T22:51:07.246" v="96" actId="478"/>
          <ac:spMkLst>
            <pc:docMk/>
            <pc:sldMk cId="3325506908" sldId="262"/>
            <ac:spMk id="3" creationId="{2E6119DD-95FC-45DE-BA40-F8E4B4455044}"/>
          </ac:spMkLst>
        </pc:spChg>
        <pc:spChg chg="mod ord">
          <ac:chgData name="Christos Dalamagkas" userId="d8fa8ad5d6383732" providerId="LiveId" clId="{F7C650EF-6BE2-4514-9328-278956F45FBE}" dt="2020-11-07T22:49:09.999" v="74" actId="26606"/>
          <ac:spMkLst>
            <pc:docMk/>
            <pc:sldMk cId="3325506908" sldId="262"/>
            <ac:spMk id="12" creationId="{CD8E0361-2CE0-48D3-9BC4-78BD1BBF93BE}"/>
          </ac:spMkLst>
        </pc:spChg>
        <pc:spChg chg="add">
          <ac:chgData name="Christos Dalamagkas" userId="d8fa8ad5d6383732" providerId="LiveId" clId="{F7C650EF-6BE2-4514-9328-278956F45FBE}" dt="2020-11-07T22:49:09.999" v="74" actId="26606"/>
          <ac:spMkLst>
            <pc:docMk/>
            <pc:sldMk cId="3325506908" sldId="262"/>
            <ac:spMk id="17" creationId="{52ABB703-2B0E-4C3B-B4A2-F3973548E561}"/>
          </ac:spMkLst>
        </pc:spChg>
        <pc:spChg chg="add">
          <ac:chgData name="Christos Dalamagkas" userId="d8fa8ad5d6383732" providerId="LiveId" clId="{F7C650EF-6BE2-4514-9328-278956F45FBE}" dt="2020-11-07T22:49:09.999" v="74" actId="26606"/>
          <ac:spMkLst>
            <pc:docMk/>
            <pc:sldMk cId="3325506908" sldId="262"/>
            <ac:spMk id="21" creationId="{E95DA498-D9A2-4DA9-B9DA-B3776E08CF7E}"/>
          </ac:spMkLst>
        </pc:spChg>
        <pc:spChg chg="add">
          <ac:chgData name="Christos Dalamagkas" userId="d8fa8ad5d6383732" providerId="LiveId" clId="{F7C650EF-6BE2-4514-9328-278956F45FBE}" dt="2020-11-07T22:49:09.999" v="74" actId="26606"/>
          <ac:spMkLst>
            <pc:docMk/>
            <pc:sldMk cId="3325506908" sldId="262"/>
            <ac:spMk id="23" creationId="{82A73093-4B9D-420D-B17E-52293703A1D4}"/>
          </ac:spMkLst>
        </pc:spChg>
        <pc:picChg chg="mod">
          <ac:chgData name="Christos Dalamagkas" userId="d8fa8ad5d6383732" providerId="LiveId" clId="{F7C650EF-6BE2-4514-9328-278956F45FBE}" dt="2020-11-07T22:49:19.768" v="78" actId="14100"/>
          <ac:picMkLst>
            <pc:docMk/>
            <pc:sldMk cId="3325506908" sldId="262"/>
            <ac:picMk id="8" creationId="{A249EE75-B4D8-4B7C-9A37-758C9D1D822E}"/>
          </ac:picMkLst>
        </pc:picChg>
        <pc:cxnChg chg="add">
          <ac:chgData name="Christos Dalamagkas" userId="d8fa8ad5d6383732" providerId="LiveId" clId="{F7C650EF-6BE2-4514-9328-278956F45FBE}" dt="2020-11-07T22:49:09.999" v="74" actId="26606"/>
          <ac:cxnSpMkLst>
            <pc:docMk/>
            <pc:sldMk cId="3325506908" sldId="262"/>
            <ac:cxnSpMk id="19" creationId="{9C21570E-E159-49A6-9891-FA397B7A92D3}"/>
          </ac:cxnSpMkLst>
        </pc:cxnChg>
      </pc:sldChg>
      <pc:sldChg chg="modSp mod">
        <pc:chgData name="Christos Dalamagkas" userId="d8fa8ad5d6383732" providerId="LiveId" clId="{F7C650EF-6BE2-4514-9328-278956F45FBE}" dt="2020-11-09T17:34:36.707" v="9449" actId="20577"/>
        <pc:sldMkLst>
          <pc:docMk/>
          <pc:sldMk cId="3297053864" sldId="263"/>
        </pc:sldMkLst>
        <pc:spChg chg="mod">
          <ac:chgData name="Christos Dalamagkas" userId="d8fa8ad5d6383732" providerId="LiveId" clId="{F7C650EF-6BE2-4514-9328-278956F45FBE}" dt="2020-11-07T22:48:10.425" v="61"/>
          <ac:spMkLst>
            <pc:docMk/>
            <pc:sldMk cId="3297053864" sldId="263"/>
            <ac:spMk id="2" creationId="{7F50CDF0-0547-4445-BC95-170CBF85731F}"/>
          </ac:spMkLst>
        </pc:spChg>
        <pc:spChg chg="mod">
          <ac:chgData name="Christos Dalamagkas" userId="d8fa8ad5d6383732" providerId="LiveId" clId="{F7C650EF-6BE2-4514-9328-278956F45FBE}" dt="2020-11-09T17:34:36.707" v="9449" actId="20577"/>
          <ac:spMkLst>
            <pc:docMk/>
            <pc:sldMk cId="3297053864" sldId="263"/>
            <ac:spMk id="3" creationId="{6275A8C2-36EA-4225-A3FB-A196E1434C76}"/>
          </ac:spMkLst>
        </pc:spChg>
      </pc:sldChg>
      <pc:sldChg chg="modSp mod">
        <pc:chgData name="Christos Dalamagkas" userId="d8fa8ad5d6383732" providerId="LiveId" clId="{F7C650EF-6BE2-4514-9328-278956F45FBE}" dt="2020-11-09T17:35:35.954" v="9473" actId="14100"/>
        <pc:sldMkLst>
          <pc:docMk/>
          <pc:sldMk cId="2803595526" sldId="264"/>
        </pc:sldMkLst>
        <pc:spChg chg="mod">
          <ac:chgData name="Christos Dalamagkas" userId="d8fa8ad5d6383732" providerId="LiveId" clId="{F7C650EF-6BE2-4514-9328-278956F45FBE}" dt="2020-11-07T22:48:10.425" v="61"/>
          <ac:spMkLst>
            <pc:docMk/>
            <pc:sldMk cId="2803595526" sldId="264"/>
            <ac:spMk id="2" creationId="{8341F44A-94FB-4A7A-9FCC-66E4898F3264}"/>
          </ac:spMkLst>
        </pc:spChg>
        <pc:spChg chg="mod">
          <ac:chgData name="Christos Dalamagkas" userId="d8fa8ad5d6383732" providerId="LiveId" clId="{F7C650EF-6BE2-4514-9328-278956F45FBE}" dt="2020-11-09T17:35:21.119" v="9469" actId="5793"/>
          <ac:spMkLst>
            <pc:docMk/>
            <pc:sldMk cId="2803595526" sldId="264"/>
            <ac:spMk id="3" creationId="{F2C4F197-B5F1-4A8D-91C4-ACDE2AA9285D}"/>
          </ac:spMkLst>
        </pc:spChg>
        <pc:spChg chg="mod">
          <ac:chgData name="Christos Dalamagkas" userId="d8fa8ad5d6383732" providerId="LiveId" clId="{F7C650EF-6BE2-4514-9328-278956F45FBE}" dt="2020-11-09T17:35:27.432" v="9471" actId="14100"/>
          <ac:spMkLst>
            <pc:docMk/>
            <pc:sldMk cId="2803595526" sldId="264"/>
            <ac:spMk id="9" creationId="{D29BC831-AEF9-4559-B61E-89F50F12FEDA}"/>
          </ac:spMkLst>
        </pc:spChg>
        <pc:picChg chg="mod">
          <ac:chgData name="Christos Dalamagkas" userId="d8fa8ad5d6383732" providerId="LiveId" clId="{F7C650EF-6BE2-4514-9328-278956F45FBE}" dt="2020-11-09T17:35:35.954" v="9473" actId="14100"/>
          <ac:picMkLst>
            <pc:docMk/>
            <pc:sldMk cId="2803595526" sldId="264"/>
            <ac:picMk id="5" creationId="{09580501-96DC-4764-A39F-4A0258AC77EB}"/>
          </ac:picMkLst>
        </pc:picChg>
        <pc:picChg chg="mod">
          <ac:chgData name="Christos Dalamagkas" userId="d8fa8ad5d6383732" providerId="LiveId" clId="{F7C650EF-6BE2-4514-9328-278956F45FBE}" dt="2020-11-07T22:54:21.462" v="191" actId="1076"/>
          <ac:picMkLst>
            <pc:docMk/>
            <pc:sldMk cId="2803595526" sldId="264"/>
            <ac:picMk id="2052" creationId="{C2978B9F-E511-445D-A71A-87C806A61FB6}"/>
          </ac:picMkLst>
        </pc:picChg>
      </pc:sldChg>
      <pc:sldChg chg="modSp new mod">
        <pc:chgData name="Christos Dalamagkas" userId="d8fa8ad5d6383732" providerId="LiveId" clId="{F7C650EF-6BE2-4514-9328-278956F45FBE}" dt="2020-11-07T23:25:52.845" v="349" actId="20577"/>
        <pc:sldMkLst>
          <pc:docMk/>
          <pc:sldMk cId="3985269320" sldId="265"/>
        </pc:sldMkLst>
        <pc:spChg chg="mod">
          <ac:chgData name="Christos Dalamagkas" userId="d8fa8ad5d6383732" providerId="LiveId" clId="{F7C650EF-6BE2-4514-9328-278956F45FBE}" dt="2020-11-07T22:54:56.806" v="205" actId="20577"/>
          <ac:spMkLst>
            <pc:docMk/>
            <pc:sldMk cId="3985269320" sldId="265"/>
            <ac:spMk id="2" creationId="{387C43E3-7272-431E-8127-9928450F17E6}"/>
          </ac:spMkLst>
        </pc:spChg>
        <pc:spChg chg="mod">
          <ac:chgData name="Christos Dalamagkas" userId="d8fa8ad5d6383732" providerId="LiveId" clId="{F7C650EF-6BE2-4514-9328-278956F45FBE}" dt="2020-11-07T23:25:52.845" v="349" actId="20577"/>
          <ac:spMkLst>
            <pc:docMk/>
            <pc:sldMk cId="3985269320" sldId="265"/>
            <ac:spMk id="3" creationId="{E869C2DA-B9EA-4330-90F6-CFED7CF282E2}"/>
          </ac:spMkLst>
        </pc:spChg>
      </pc:sldChg>
      <pc:sldChg chg="modSp new mod">
        <pc:chgData name="Christos Dalamagkas" userId="d8fa8ad5d6383732" providerId="LiveId" clId="{F7C650EF-6BE2-4514-9328-278956F45FBE}" dt="2020-11-07T23:05:51.122" v="239" actId="20577"/>
        <pc:sldMkLst>
          <pc:docMk/>
          <pc:sldMk cId="342431344" sldId="266"/>
        </pc:sldMkLst>
        <pc:spChg chg="mod">
          <ac:chgData name="Christos Dalamagkas" userId="d8fa8ad5d6383732" providerId="LiveId" clId="{F7C650EF-6BE2-4514-9328-278956F45FBE}" dt="2020-11-07T23:05:51.122" v="239" actId="20577"/>
          <ac:spMkLst>
            <pc:docMk/>
            <pc:sldMk cId="342431344" sldId="266"/>
            <ac:spMk id="2" creationId="{12BC8FE1-8A89-4E16-8990-C5214E329B10}"/>
          </ac:spMkLst>
        </pc:spChg>
      </pc:sldChg>
      <pc:sldChg chg="modSp new mod">
        <pc:chgData name="Christos Dalamagkas" userId="d8fa8ad5d6383732" providerId="LiveId" clId="{F7C650EF-6BE2-4514-9328-278956F45FBE}" dt="2020-11-07T23:08:31.146" v="272" actId="20577"/>
        <pc:sldMkLst>
          <pc:docMk/>
          <pc:sldMk cId="1188320047" sldId="267"/>
        </pc:sldMkLst>
        <pc:spChg chg="mod">
          <ac:chgData name="Christos Dalamagkas" userId="d8fa8ad5d6383732" providerId="LiveId" clId="{F7C650EF-6BE2-4514-9328-278956F45FBE}" dt="2020-11-07T23:08:31.146" v="272" actId="20577"/>
          <ac:spMkLst>
            <pc:docMk/>
            <pc:sldMk cId="1188320047" sldId="267"/>
            <ac:spMk id="2" creationId="{3C55B692-D3E8-4844-A632-1246230EF599}"/>
          </ac:spMkLst>
        </pc:spChg>
      </pc:sldChg>
      <pc:sldChg chg="modSp new mod">
        <pc:chgData name="Christos Dalamagkas" userId="d8fa8ad5d6383732" providerId="LiveId" clId="{F7C650EF-6BE2-4514-9328-278956F45FBE}" dt="2020-11-07T23:08:39.761" v="287" actId="20577"/>
        <pc:sldMkLst>
          <pc:docMk/>
          <pc:sldMk cId="344831626" sldId="268"/>
        </pc:sldMkLst>
        <pc:spChg chg="mod">
          <ac:chgData name="Christos Dalamagkas" userId="d8fa8ad5d6383732" providerId="LiveId" clId="{F7C650EF-6BE2-4514-9328-278956F45FBE}" dt="2020-11-07T23:08:39.761" v="287" actId="20577"/>
          <ac:spMkLst>
            <pc:docMk/>
            <pc:sldMk cId="344831626" sldId="268"/>
            <ac:spMk id="2" creationId="{5C192C01-5BD0-492A-A01C-8CA96CA629A3}"/>
          </ac:spMkLst>
        </pc:spChg>
      </pc:sldChg>
      <pc:sldChg chg="modSp new mod">
        <pc:chgData name="Christos Dalamagkas" userId="d8fa8ad5d6383732" providerId="LiveId" clId="{F7C650EF-6BE2-4514-9328-278956F45FBE}" dt="2020-11-07T23:08:57.228" v="309" actId="20577"/>
        <pc:sldMkLst>
          <pc:docMk/>
          <pc:sldMk cId="2990488601" sldId="269"/>
        </pc:sldMkLst>
        <pc:spChg chg="mod">
          <ac:chgData name="Christos Dalamagkas" userId="d8fa8ad5d6383732" providerId="LiveId" clId="{F7C650EF-6BE2-4514-9328-278956F45FBE}" dt="2020-11-07T23:08:57.228" v="309" actId="20577"/>
          <ac:spMkLst>
            <pc:docMk/>
            <pc:sldMk cId="2990488601" sldId="269"/>
            <ac:spMk id="2" creationId="{3157BD26-224C-462E-A930-A5032CF7DD7A}"/>
          </ac:spMkLst>
        </pc:spChg>
      </pc:sldChg>
      <pc:sldChg chg="ord">
        <pc:chgData name="Christos Dalamagkas" userId="d8fa8ad5d6383732" providerId="LiveId" clId="{F7C650EF-6BE2-4514-9328-278956F45FBE}" dt="2020-11-09T17:34:54.006" v="9451"/>
        <pc:sldMkLst>
          <pc:docMk/>
          <pc:sldMk cId="3873570263" sldId="270"/>
        </pc:sldMkLst>
      </pc:sldChg>
      <pc:sldChg chg="modSp mod">
        <pc:chgData name="Christos Dalamagkas" userId="d8fa8ad5d6383732" providerId="LiveId" clId="{F7C650EF-6BE2-4514-9328-278956F45FBE}" dt="2020-11-09T17:36:13.679" v="9490" actId="20577"/>
        <pc:sldMkLst>
          <pc:docMk/>
          <pc:sldMk cId="3608481258" sldId="272"/>
        </pc:sldMkLst>
        <pc:spChg chg="mod">
          <ac:chgData name="Christos Dalamagkas" userId="d8fa8ad5d6383732" providerId="LiveId" clId="{F7C650EF-6BE2-4514-9328-278956F45FBE}" dt="2020-11-09T17:36:13.679" v="9490" actId="20577"/>
          <ac:spMkLst>
            <pc:docMk/>
            <pc:sldMk cId="3608481258" sldId="272"/>
            <ac:spMk id="2" creationId="{13E5D4ED-FDC0-476C-BD72-064C9AF6EB18}"/>
          </ac:spMkLst>
        </pc:spChg>
      </pc:sldChg>
      <pc:sldChg chg="modSp mod">
        <pc:chgData name="Christos Dalamagkas" userId="d8fa8ad5d6383732" providerId="LiveId" clId="{F7C650EF-6BE2-4514-9328-278956F45FBE}" dt="2020-11-09T17:38:21.295" v="9515" actId="113"/>
        <pc:sldMkLst>
          <pc:docMk/>
          <pc:sldMk cId="3929501895" sldId="274"/>
        </pc:sldMkLst>
        <pc:spChg chg="mod">
          <ac:chgData name="Christos Dalamagkas" userId="d8fa8ad5d6383732" providerId="LiveId" clId="{F7C650EF-6BE2-4514-9328-278956F45FBE}" dt="2020-11-09T17:38:00.667" v="9512" actId="947"/>
          <ac:spMkLst>
            <pc:docMk/>
            <pc:sldMk cId="3929501895" sldId="274"/>
            <ac:spMk id="2" creationId="{9D548BE0-7B37-43FE-A0AC-CD21428FDAEE}"/>
          </ac:spMkLst>
        </pc:spChg>
        <pc:spChg chg="mod">
          <ac:chgData name="Christos Dalamagkas" userId="d8fa8ad5d6383732" providerId="LiveId" clId="{F7C650EF-6BE2-4514-9328-278956F45FBE}" dt="2020-11-09T17:38:21.295" v="9515" actId="113"/>
          <ac:spMkLst>
            <pc:docMk/>
            <pc:sldMk cId="3929501895" sldId="274"/>
            <ac:spMk id="3" creationId="{0577C234-AB23-4677-B608-0D0E265436FD}"/>
          </ac:spMkLst>
        </pc:spChg>
      </pc:sldChg>
      <pc:sldChg chg="modSp mod">
        <pc:chgData name="Christos Dalamagkas" userId="d8fa8ad5d6383732" providerId="LiveId" clId="{F7C650EF-6BE2-4514-9328-278956F45FBE}" dt="2020-11-09T17:39:24.468" v="9518" actId="20577"/>
        <pc:sldMkLst>
          <pc:docMk/>
          <pc:sldMk cId="2021270886" sldId="276"/>
        </pc:sldMkLst>
        <pc:spChg chg="mod">
          <ac:chgData name="Christos Dalamagkas" userId="d8fa8ad5d6383732" providerId="LiveId" clId="{F7C650EF-6BE2-4514-9328-278956F45FBE}" dt="2020-11-09T17:39:24.468" v="9518" actId="20577"/>
          <ac:spMkLst>
            <pc:docMk/>
            <pc:sldMk cId="2021270886" sldId="276"/>
            <ac:spMk id="2" creationId="{F929148B-3008-4708-AA24-B2D21F65B7EA}"/>
          </ac:spMkLst>
        </pc:spChg>
        <pc:spChg chg="mod">
          <ac:chgData name="Christos Dalamagkas" userId="d8fa8ad5d6383732" providerId="LiveId" clId="{F7C650EF-6BE2-4514-9328-278956F45FBE}" dt="2020-11-09T07:18:33.364" v="2103" actId="6549"/>
          <ac:spMkLst>
            <pc:docMk/>
            <pc:sldMk cId="2021270886" sldId="276"/>
            <ac:spMk id="3" creationId="{2948B6C6-D5D2-4343-897A-EA59E3021EB0}"/>
          </ac:spMkLst>
        </pc:spChg>
        <pc:spChg chg="mod">
          <ac:chgData name="Christos Dalamagkas" userId="d8fa8ad5d6383732" providerId="LiveId" clId="{F7C650EF-6BE2-4514-9328-278956F45FBE}" dt="2020-11-09T06:45:16.652" v="353" actId="14100"/>
          <ac:spMkLst>
            <pc:docMk/>
            <pc:sldMk cId="2021270886" sldId="276"/>
            <ac:spMk id="6" creationId="{BD7EF82A-C0C9-4F6F-A463-8E73019E8FEE}"/>
          </ac:spMkLst>
        </pc:spChg>
        <pc:picChg chg="mod">
          <ac:chgData name="Christos Dalamagkas" userId="d8fa8ad5d6383732" providerId="LiveId" clId="{F7C650EF-6BE2-4514-9328-278956F45FBE}" dt="2020-11-09T07:18:28.505" v="2102" actId="14100"/>
          <ac:picMkLst>
            <pc:docMk/>
            <pc:sldMk cId="2021270886" sldId="276"/>
            <ac:picMk id="6146" creationId="{94B582F8-6ADB-45B9-B095-CC2F4EE47EC9}"/>
          </ac:picMkLst>
        </pc:picChg>
      </pc:sldChg>
      <pc:sldChg chg="del">
        <pc:chgData name="Christos Dalamagkas" userId="d8fa8ad5d6383732" providerId="LiveId" clId="{F7C650EF-6BE2-4514-9328-278956F45FBE}" dt="2020-11-09T06:54:42.954" v="943" actId="47"/>
        <pc:sldMkLst>
          <pc:docMk/>
          <pc:sldMk cId="3803614062" sldId="277"/>
        </pc:sldMkLst>
      </pc:sldChg>
      <pc:sldChg chg="modSp add mod">
        <pc:chgData name="Christos Dalamagkas" userId="d8fa8ad5d6383732" providerId="LiveId" clId="{F7C650EF-6BE2-4514-9328-278956F45FBE}" dt="2020-11-09T17:39:32.395" v="9519" actId="113"/>
        <pc:sldMkLst>
          <pc:docMk/>
          <pc:sldMk cId="500660578" sldId="278"/>
        </pc:sldMkLst>
        <pc:spChg chg="mod">
          <ac:chgData name="Christos Dalamagkas" userId="d8fa8ad5d6383732" providerId="LiveId" clId="{F7C650EF-6BE2-4514-9328-278956F45FBE}" dt="2020-11-09T07:18:53.034" v="2141" actId="20577"/>
          <ac:spMkLst>
            <pc:docMk/>
            <pc:sldMk cId="500660578" sldId="278"/>
            <ac:spMk id="2" creationId="{F929148B-3008-4708-AA24-B2D21F65B7EA}"/>
          </ac:spMkLst>
        </pc:spChg>
        <pc:spChg chg="mod">
          <ac:chgData name="Christos Dalamagkas" userId="d8fa8ad5d6383732" providerId="LiveId" clId="{F7C650EF-6BE2-4514-9328-278956F45FBE}" dt="2020-11-09T17:39:32.395" v="9519" actId="113"/>
          <ac:spMkLst>
            <pc:docMk/>
            <pc:sldMk cId="500660578" sldId="278"/>
            <ac:spMk id="3" creationId="{2948B6C6-D5D2-4343-897A-EA59E3021EB0}"/>
          </ac:spMkLst>
        </pc:spChg>
        <pc:picChg chg="mod">
          <ac:chgData name="Christos Dalamagkas" userId="d8fa8ad5d6383732" providerId="LiveId" clId="{F7C650EF-6BE2-4514-9328-278956F45FBE}" dt="2020-11-09T07:19:14.372" v="2144" actId="14100"/>
          <ac:picMkLst>
            <pc:docMk/>
            <pc:sldMk cId="500660578" sldId="278"/>
            <ac:picMk id="6146" creationId="{94B582F8-6ADB-45B9-B095-CC2F4EE47EC9}"/>
          </ac:picMkLst>
        </pc:picChg>
      </pc:sldChg>
      <pc:sldChg chg="modSp add mod">
        <pc:chgData name="Christos Dalamagkas" userId="d8fa8ad5d6383732" providerId="LiveId" clId="{F7C650EF-6BE2-4514-9328-278956F45FBE}" dt="2020-11-09T22:14:39.760" v="11756" actId="1076"/>
        <pc:sldMkLst>
          <pc:docMk/>
          <pc:sldMk cId="3973778578" sldId="279"/>
        </pc:sldMkLst>
        <pc:spChg chg="mod">
          <ac:chgData name="Christos Dalamagkas" userId="d8fa8ad5d6383732" providerId="LiveId" clId="{F7C650EF-6BE2-4514-9328-278956F45FBE}" dt="2020-11-09T07:19:40.217" v="2157" actId="20577"/>
          <ac:spMkLst>
            <pc:docMk/>
            <pc:sldMk cId="3973778578" sldId="279"/>
            <ac:spMk id="2" creationId="{F929148B-3008-4708-AA24-B2D21F65B7EA}"/>
          </ac:spMkLst>
        </pc:spChg>
        <pc:spChg chg="mod">
          <ac:chgData name="Christos Dalamagkas" userId="d8fa8ad5d6383732" providerId="LiveId" clId="{F7C650EF-6BE2-4514-9328-278956F45FBE}" dt="2020-11-09T09:31:08.188" v="4515" actId="20577"/>
          <ac:spMkLst>
            <pc:docMk/>
            <pc:sldMk cId="3973778578" sldId="279"/>
            <ac:spMk id="3" creationId="{2948B6C6-D5D2-4343-897A-EA59E3021EB0}"/>
          </ac:spMkLst>
        </pc:spChg>
        <pc:spChg chg="mod">
          <ac:chgData name="Christos Dalamagkas" userId="d8fa8ad5d6383732" providerId="LiveId" clId="{F7C650EF-6BE2-4514-9328-278956F45FBE}" dt="2020-11-09T22:14:39.760" v="11756" actId="1076"/>
          <ac:spMkLst>
            <pc:docMk/>
            <pc:sldMk cId="3973778578" sldId="279"/>
            <ac:spMk id="6" creationId="{BD7EF82A-C0C9-4F6F-A463-8E73019E8FEE}"/>
          </ac:spMkLst>
        </pc:spChg>
        <pc:picChg chg="mod">
          <ac:chgData name="Christos Dalamagkas" userId="d8fa8ad5d6383732" providerId="LiveId" clId="{F7C650EF-6BE2-4514-9328-278956F45FBE}" dt="2020-11-09T07:20:06.428" v="2165" actId="14100"/>
          <ac:picMkLst>
            <pc:docMk/>
            <pc:sldMk cId="3973778578" sldId="279"/>
            <ac:picMk id="6146" creationId="{94B582F8-6ADB-45B9-B095-CC2F4EE47EC9}"/>
          </ac:picMkLst>
        </pc:picChg>
      </pc:sldChg>
      <pc:sldChg chg="addSp delSp modSp new mod">
        <pc:chgData name="Christos Dalamagkas" userId="d8fa8ad5d6383732" providerId="LiveId" clId="{F7C650EF-6BE2-4514-9328-278956F45FBE}" dt="2020-11-09T09:35:58.669" v="4613" actId="20577"/>
        <pc:sldMkLst>
          <pc:docMk/>
          <pc:sldMk cId="826023250" sldId="280"/>
        </pc:sldMkLst>
        <pc:spChg chg="mod">
          <ac:chgData name="Christos Dalamagkas" userId="d8fa8ad5d6383732" providerId="LiveId" clId="{F7C650EF-6BE2-4514-9328-278956F45FBE}" dt="2020-11-09T07:53:34.433" v="2245" actId="20577"/>
          <ac:spMkLst>
            <pc:docMk/>
            <pc:sldMk cId="826023250" sldId="280"/>
            <ac:spMk id="2" creationId="{9ABA6FBA-7725-4595-8314-C6490BD2C992}"/>
          </ac:spMkLst>
        </pc:spChg>
        <pc:spChg chg="del mod">
          <ac:chgData name="Christos Dalamagkas" userId="d8fa8ad5d6383732" providerId="LiveId" clId="{F7C650EF-6BE2-4514-9328-278956F45FBE}" dt="2020-11-09T09:23:24.321" v="3737" actId="478"/>
          <ac:spMkLst>
            <pc:docMk/>
            <pc:sldMk cId="826023250" sldId="280"/>
            <ac:spMk id="3" creationId="{33E7B421-986D-48FE-A321-83F188110B5B}"/>
          </ac:spMkLst>
        </pc:spChg>
        <pc:graphicFrameChg chg="add mod modGraphic">
          <ac:chgData name="Christos Dalamagkas" userId="d8fa8ad5d6383732" providerId="LiveId" clId="{F7C650EF-6BE2-4514-9328-278956F45FBE}" dt="2020-11-09T09:35:58.669" v="4613" actId="20577"/>
          <ac:graphicFrameMkLst>
            <pc:docMk/>
            <pc:sldMk cId="826023250" sldId="280"/>
            <ac:graphicFrameMk id="4" creationId="{6A49CA3B-AB01-4C10-A450-40E75071CFE8}"/>
          </ac:graphicFrameMkLst>
        </pc:graphicFrameChg>
      </pc:sldChg>
      <pc:sldChg chg="modSp add mod">
        <pc:chgData name="Christos Dalamagkas" userId="d8fa8ad5d6383732" providerId="LiveId" clId="{F7C650EF-6BE2-4514-9328-278956F45FBE}" dt="2020-11-09T08:49:58.740" v="3073" actId="20577"/>
        <pc:sldMkLst>
          <pc:docMk/>
          <pc:sldMk cId="1813595348" sldId="281"/>
        </pc:sldMkLst>
        <pc:spChg chg="mod">
          <ac:chgData name="Christos Dalamagkas" userId="d8fa8ad5d6383732" providerId="LiveId" clId="{F7C650EF-6BE2-4514-9328-278956F45FBE}" dt="2020-11-09T08:25:19.271" v="2344" actId="404"/>
          <ac:spMkLst>
            <pc:docMk/>
            <pc:sldMk cId="1813595348" sldId="281"/>
            <ac:spMk id="2" creationId="{F929148B-3008-4708-AA24-B2D21F65B7EA}"/>
          </ac:spMkLst>
        </pc:spChg>
        <pc:spChg chg="mod">
          <ac:chgData name="Christos Dalamagkas" userId="d8fa8ad5d6383732" providerId="LiveId" clId="{F7C650EF-6BE2-4514-9328-278956F45FBE}" dt="2020-11-09T08:49:58.740" v="3073" actId="20577"/>
          <ac:spMkLst>
            <pc:docMk/>
            <pc:sldMk cId="1813595348" sldId="281"/>
            <ac:spMk id="3" creationId="{2948B6C6-D5D2-4343-897A-EA59E3021EB0}"/>
          </ac:spMkLst>
        </pc:spChg>
        <pc:spChg chg="mod">
          <ac:chgData name="Christos Dalamagkas" userId="d8fa8ad5d6383732" providerId="LiveId" clId="{F7C650EF-6BE2-4514-9328-278956F45FBE}" dt="2020-11-09T08:27:56.183" v="2484"/>
          <ac:spMkLst>
            <pc:docMk/>
            <pc:sldMk cId="1813595348" sldId="281"/>
            <ac:spMk id="6" creationId="{BD7EF82A-C0C9-4F6F-A463-8E73019E8FEE}"/>
          </ac:spMkLst>
        </pc:spChg>
      </pc:sldChg>
      <pc:sldChg chg="new del">
        <pc:chgData name="Christos Dalamagkas" userId="d8fa8ad5d6383732" providerId="LiveId" clId="{F7C650EF-6BE2-4514-9328-278956F45FBE}" dt="2020-11-09T08:25:06.121" v="2321" actId="47"/>
        <pc:sldMkLst>
          <pc:docMk/>
          <pc:sldMk cId="3879701252" sldId="281"/>
        </pc:sldMkLst>
      </pc:sldChg>
      <pc:sldChg chg="addSp modSp new add del mod setBg">
        <pc:chgData name="Christos Dalamagkas" userId="d8fa8ad5d6383732" providerId="LiveId" clId="{F7C650EF-6BE2-4514-9328-278956F45FBE}" dt="2020-11-09T09:06:50.368" v="3482" actId="20577"/>
        <pc:sldMkLst>
          <pc:docMk/>
          <pc:sldMk cId="791854613" sldId="282"/>
        </pc:sldMkLst>
        <pc:spChg chg="mod">
          <ac:chgData name="Christos Dalamagkas" userId="d8fa8ad5d6383732" providerId="LiveId" clId="{F7C650EF-6BE2-4514-9328-278956F45FBE}" dt="2020-11-09T08:39:48.257" v="2961" actId="26606"/>
          <ac:spMkLst>
            <pc:docMk/>
            <pc:sldMk cId="791854613" sldId="282"/>
            <ac:spMk id="2" creationId="{2CA46740-4CF2-4AD6-AE58-E9F9E5D96CD4}"/>
          </ac:spMkLst>
        </pc:spChg>
        <pc:spChg chg="mod ord">
          <ac:chgData name="Christos Dalamagkas" userId="d8fa8ad5d6383732" providerId="LiveId" clId="{F7C650EF-6BE2-4514-9328-278956F45FBE}" dt="2020-11-09T09:06:50.368" v="3482" actId="20577"/>
          <ac:spMkLst>
            <pc:docMk/>
            <pc:sldMk cId="791854613" sldId="282"/>
            <ac:spMk id="3" creationId="{3AEDBFD1-C97C-4655-9B70-A2EF64996414}"/>
          </ac:spMkLst>
        </pc:spChg>
        <pc:spChg chg="add">
          <ac:chgData name="Christos Dalamagkas" userId="d8fa8ad5d6383732" providerId="LiveId" clId="{F7C650EF-6BE2-4514-9328-278956F45FBE}" dt="2020-11-09T08:39:48.257" v="2961" actId="26606"/>
          <ac:spMkLst>
            <pc:docMk/>
            <pc:sldMk cId="791854613" sldId="282"/>
            <ac:spMk id="10" creationId="{311973C2-EB8B-452A-A698-4A252FD3AE28}"/>
          </ac:spMkLst>
        </pc:spChg>
        <pc:spChg chg="add mod">
          <ac:chgData name="Christos Dalamagkas" userId="d8fa8ad5d6383732" providerId="LiveId" clId="{F7C650EF-6BE2-4514-9328-278956F45FBE}" dt="2020-11-09T08:52:15.445" v="3077" actId="1076"/>
          <ac:spMkLst>
            <pc:docMk/>
            <pc:sldMk cId="791854613" sldId="282"/>
            <ac:spMk id="11" creationId="{168803EC-FD9B-4EEA-9F49-D46851D50C9C}"/>
          </ac:spMkLst>
        </pc:spChg>
        <pc:spChg chg="add">
          <ac:chgData name="Christos Dalamagkas" userId="d8fa8ad5d6383732" providerId="LiveId" clId="{F7C650EF-6BE2-4514-9328-278956F45FBE}" dt="2020-11-09T08:39:48.257" v="2961" actId="26606"/>
          <ac:spMkLst>
            <pc:docMk/>
            <pc:sldMk cId="791854613" sldId="282"/>
            <ac:spMk id="12" creationId="{10162E77-11AD-44A7-84EC-40C59EEFBD2E}"/>
          </ac:spMkLst>
        </pc:spChg>
        <pc:picChg chg="add mod">
          <ac:chgData name="Christos Dalamagkas" userId="d8fa8ad5d6383732" providerId="LiveId" clId="{F7C650EF-6BE2-4514-9328-278956F45FBE}" dt="2020-11-09T08:39:48.257" v="2961" actId="26606"/>
          <ac:picMkLst>
            <pc:docMk/>
            <pc:sldMk cId="791854613" sldId="282"/>
            <ac:picMk id="5" creationId="{9A97B935-8FE8-43BB-B663-F3CF41C73780}"/>
          </ac:picMkLst>
        </pc:picChg>
        <pc:cxnChg chg="add">
          <ac:chgData name="Christos Dalamagkas" userId="d8fa8ad5d6383732" providerId="LiveId" clId="{F7C650EF-6BE2-4514-9328-278956F45FBE}" dt="2020-11-09T08:39:48.257" v="2961" actId="26606"/>
          <ac:cxnSpMkLst>
            <pc:docMk/>
            <pc:sldMk cId="791854613" sldId="282"/>
            <ac:cxnSpMk id="14" creationId="{5AB158E9-1B40-4CD6-95F0-95CA11DF7B7A}"/>
          </ac:cxnSpMkLst>
        </pc:cxnChg>
      </pc:sldChg>
      <pc:sldChg chg="addSp delSp modSp">
        <pc:chgData name="Christos Dalamagkas" userId="d8fa8ad5d6383732" providerId="LiveId" clId="{F7C650EF-6BE2-4514-9328-278956F45FBE}" dt="2020-11-09T08:39:13.333" v="2954"/>
        <pc:sldMkLst>
          <pc:docMk/>
          <pc:sldMk cId="1350592954" sldId="282"/>
        </pc:sldMkLst>
        <pc:spChg chg="del">
          <ac:chgData name="Christos Dalamagkas" userId="d8fa8ad5d6383732" providerId="LiveId" clId="{F7C650EF-6BE2-4514-9328-278956F45FBE}" dt="2020-11-09T08:39:13.333" v="2954"/>
          <ac:spMkLst>
            <pc:docMk/>
            <pc:sldMk cId="1350592954" sldId="282"/>
            <ac:spMk id="3" creationId="{3AEDBFD1-C97C-4655-9B70-A2EF64996414}"/>
          </ac:spMkLst>
        </pc:spChg>
        <pc:spChg chg="add mod">
          <ac:chgData name="Christos Dalamagkas" userId="d8fa8ad5d6383732" providerId="LiveId" clId="{F7C650EF-6BE2-4514-9328-278956F45FBE}" dt="2020-11-09T08:39:13.333" v="2954"/>
          <ac:spMkLst>
            <pc:docMk/>
            <pc:sldMk cId="1350592954" sldId="282"/>
            <ac:spMk id="4" creationId="{A357D112-6AA8-4AD9-A5F5-D9495574B171}"/>
          </ac:spMkLst>
        </pc:spChg>
      </pc:sldChg>
      <pc:sldChg chg="addSp delSp modSp new add del mod">
        <pc:chgData name="Christos Dalamagkas" userId="d8fa8ad5d6383732" providerId="LiveId" clId="{F7C650EF-6BE2-4514-9328-278956F45FBE}" dt="2020-11-09T09:56:40.399" v="5511" actId="1076"/>
        <pc:sldMkLst>
          <pc:docMk/>
          <pc:sldMk cId="2280481890" sldId="283"/>
        </pc:sldMkLst>
        <pc:spChg chg="mod">
          <ac:chgData name="Christos Dalamagkas" userId="d8fa8ad5d6383732" providerId="LiveId" clId="{F7C650EF-6BE2-4514-9328-278956F45FBE}" dt="2020-11-09T09:43:42.416" v="4664" actId="20577"/>
          <ac:spMkLst>
            <pc:docMk/>
            <pc:sldMk cId="2280481890" sldId="283"/>
            <ac:spMk id="2" creationId="{71D81F31-544F-4489-9CA7-BE85E17AB047}"/>
          </ac:spMkLst>
        </pc:spChg>
        <pc:spChg chg="mod">
          <ac:chgData name="Christos Dalamagkas" userId="d8fa8ad5d6383732" providerId="LiveId" clId="{F7C650EF-6BE2-4514-9328-278956F45FBE}" dt="2020-11-09T09:50:04.147" v="5151" actId="20577"/>
          <ac:spMkLst>
            <pc:docMk/>
            <pc:sldMk cId="2280481890" sldId="283"/>
            <ac:spMk id="3" creationId="{F3F2766C-F1A7-4747-9BA3-70D664800FAF}"/>
          </ac:spMkLst>
        </pc:spChg>
        <pc:spChg chg="add mod">
          <ac:chgData name="Christos Dalamagkas" userId="d8fa8ad5d6383732" providerId="LiveId" clId="{F7C650EF-6BE2-4514-9328-278956F45FBE}" dt="2020-11-09T09:56:40.399" v="5511" actId="1076"/>
          <ac:spMkLst>
            <pc:docMk/>
            <pc:sldMk cId="2280481890" sldId="283"/>
            <ac:spMk id="7" creationId="{63673CCC-7E01-4B20-B7A9-0D8BED81DF59}"/>
          </ac:spMkLst>
        </pc:spChg>
        <pc:picChg chg="del mod">
          <ac:chgData name="Christos Dalamagkas" userId="d8fa8ad5d6383732" providerId="LiveId" clId="{F7C650EF-6BE2-4514-9328-278956F45FBE}" dt="2020-11-09T09:38:38.835" v="4640" actId="478"/>
          <ac:picMkLst>
            <pc:docMk/>
            <pc:sldMk cId="2280481890" sldId="283"/>
            <ac:picMk id="2050" creationId="{4CDD6CDD-4B28-4EBB-BA1B-BC98C5D87CFA}"/>
          </ac:picMkLst>
        </pc:picChg>
        <pc:picChg chg="mod">
          <ac:chgData name="Christos Dalamagkas" userId="d8fa8ad5d6383732" providerId="LiveId" clId="{F7C650EF-6BE2-4514-9328-278956F45FBE}" dt="2020-11-09T09:38:53.293" v="4647" actId="14100"/>
          <ac:picMkLst>
            <pc:docMk/>
            <pc:sldMk cId="2280481890" sldId="283"/>
            <ac:picMk id="3074" creationId="{ED0815A0-63B1-489D-B115-C8311978E70D}"/>
          </ac:picMkLst>
        </pc:picChg>
        <pc:picChg chg="del">
          <ac:chgData name="Christos Dalamagkas" userId="d8fa8ad5d6383732" providerId="LiveId" clId="{F7C650EF-6BE2-4514-9328-278956F45FBE}" dt="2020-11-09T09:42:27.675" v="4651" actId="478"/>
          <ac:picMkLst>
            <pc:docMk/>
            <pc:sldMk cId="2280481890" sldId="283"/>
            <ac:picMk id="4098" creationId="{58DA986D-5180-446E-BF13-57224BA30991}"/>
          </ac:picMkLst>
        </pc:picChg>
      </pc:sldChg>
      <pc:sldChg chg="addSp">
        <pc:chgData name="Christos Dalamagkas" userId="d8fa8ad5d6383732" providerId="LiveId" clId="{F7C650EF-6BE2-4514-9328-278956F45FBE}" dt="2020-11-09T09:37:37.997" v="4636"/>
        <pc:sldMkLst>
          <pc:docMk/>
          <pc:sldMk cId="3467655339" sldId="283"/>
        </pc:sldMkLst>
        <pc:picChg chg="add">
          <ac:chgData name="Christos Dalamagkas" userId="d8fa8ad5d6383732" providerId="LiveId" clId="{F7C650EF-6BE2-4514-9328-278956F45FBE}" dt="2020-11-09T09:37:37.997" v="4636"/>
          <ac:picMkLst>
            <pc:docMk/>
            <pc:sldMk cId="3467655339" sldId="283"/>
            <ac:picMk id="2050" creationId="{4CDD6CDD-4B28-4EBB-BA1B-BC98C5D87CFA}"/>
          </ac:picMkLst>
        </pc:picChg>
      </pc:sldChg>
      <pc:sldChg chg="addSp">
        <pc:chgData name="Christos Dalamagkas" userId="d8fa8ad5d6383732" providerId="LiveId" clId="{F7C650EF-6BE2-4514-9328-278956F45FBE}" dt="2020-11-09T09:42:25.067" v="4649"/>
        <pc:sldMkLst>
          <pc:docMk/>
          <pc:sldMk cId="3644690095" sldId="283"/>
        </pc:sldMkLst>
        <pc:picChg chg="add">
          <ac:chgData name="Christos Dalamagkas" userId="d8fa8ad5d6383732" providerId="LiveId" clId="{F7C650EF-6BE2-4514-9328-278956F45FBE}" dt="2020-11-09T09:42:25.067" v="4649"/>
          <ac:picMkLst>
            <pc:docMk/>
            <pc:sldMk cId="3644690095" sldId="283"/>
            <ac:picMk id="4098" creationId="{58DA986D-5180-446E-BF13-57224BA30991}"/>
          </ac:picMkLst>
        </pc:picChg>
      </pc:sldChg>
      <pc:sldChg chg="addSp">
        <pc:chgData name="Christos Dalamagkas" userId="d8fa8ad5d6383732" providerId="LiveId" clId="{F7C650EF-6BE2-4514-9328-278956F45FBE}" dt="2020-11-09T09:38:40.448" v="4641"/>
        <pc:sldMkLst>
          <pc:docMk/>
          <pc:sldMk cId="4157575424" sldId="283"/>
        </pc:sldMkLst>
        <pc:picChg chg="add">
          <ac:chgData name="Christos Dalamagkas" userId="d8fa8ad5d6383732" providerId="LiveId" clId="{F7C650EF-6BE2-4514-9328-278956F45FBE}" dt="2020-11-09T09:38:40.448" v="4641"/>
          <ac:picMkLst>
            <pc:docMk/>
            <pc:sldMk cId="4157575424" sldId="283"/>
            <ac:picMk id="3074" creationId="{ED0815A0-63B1-489D-B115-C8311978E70D}"/>
          </ac:picMkLst>
        </pc:picChg>
      </pc:sldChg>
      <pc:sldChg chg="new del">
        <pc:chgData name="Christos Dalamagkas" userId="d8fa8ad5d6383732" providerId="LiveId" clId="{F7C650EF-6BE2-4514-9328-278956F45FBE}" dt="2020-11-09T09:53:07.741" v="5510" actId="47"/>
        <pc:sldMkLst>
          <pc:docMk/>
          <pc:sldMk cId="273061054" sldId="284"/>
        </pc:sldMkLst>
      </pc:sldChg>
      <pc:sldChg chg="modSp add mod">
        <pc:chgData name="Christos Dalamagkas" userId="d8fa8ad5d6383732" providerId="LiveId" clId="{F7C650EF-6BE2-4514-9328-278956F45FBE}" dt="2020-11-09T09:56:50.863" v="5512" actId="1076"/>
        <pc:sldMkLst>
          <pc:docMk/>
          <pc:sldMk cId="2845818308" sldId="285"/>
        </pc:sldMkLst>
        <pc:spChg chg="mod">
          <ac:chgData name="Christos Dalamagkas" userId="d8fa8ad5d6383732" providerId="LiveId" clId="{F7C650EF-6BE2-4514-9328-278956F45FBE}" dt="2020-11-09T09:52:18.606" v="5509" actId="20577"/>
          <ac:spMkLst>
            <pc:docMk/>
            <pc:sldMk cId="2845818308" sldId="285"/>
            <ac:spMk id="3" creationId="{F3F2766C-F1A7-4747-9BA3-70D664800FAF}"/>
          </ac:spMkLst>
        </pc:spChg>
        <pc:spChg chg="mod">
          <ac:chgData name="Christos Dalamagkas" userId="d8fa8ad5d6383732" providerId="LiveId" clId="{F7C650EF-6BE2-4514-9328-278956F45FBE}" dt="2020-11-09T09:56:50.863" v="5512" actId="1076"/>
          <ac:spMkLst>
            <pc:docMk/>
            <pc:sldMk cId="2845818308" sldId="285"/>
            <ac:spMk id="7" creationId="{63673CCC-7E01-4B20-B7A9-0D8BED81DF59}"/>
          </ac:spMkLst>
        </pc:spChg>
      </pc:sldChg>
      <pc:sldChg chg="addSp modSp new mod">
        <pc:chgData name="Christos Dalamagkas" userId="d8fa8ad5d6383732" providerId="LiveId" clId="{F7C650EF-6BE2-4514-9328-278956F45FBE}" dt="2020-11-09T23:23:29.781" v="15056" actId="20577"/>
        <pc:sldMkLst>
          <pc:docMk/>
          <pc:sldMk cId="3569354437" sldId="286"/>
        </pc:sldMkLst>
        <pc:spChg chg="mod">
          <ac:chgData name="Christos Dalamagkas" userId="d8fa8ad5d6383732" providerId="LiveId" clId="{F7C650EF-6BE2-4514-9328-278956F45FBE}" dt="2020-11-09T09:57:05.259" v="5525" actId="20577"/>
          <ac:spMkLst>
            <pc:docMk/>
            <pc:sldMk cId="3569354437" sldId="286"/>
            <ac:spMk id="2" creationId="{8A8754E4-E3DF-4978-83F8-6A8CCEED1CAE}"/>
          </ac:spMkLst>
        </pc:spChg>
        <pc:spChg chg="mod">
          <ac:chgData name="Christos Dalamagkas" userId="d8fa8ad5d6383732" providerId="LiveId" clId="{F7C650EF-6BE2-4514-9328-278956F45FBE}" dt="2020-11-09T23:23:29.781" v="15056" actId="20577"/>
          <ac:spMkLst>
            <pc:docMk/>
            <pc:sldMk cId="3569354437" sldId="286"/>
            <ac:spMk id="3" creationId="{1A5C4178-DF0F-4436-AD6B-322EDBAD7694}"/>
          </ac:spMkLst>
        </pc:spChg>
        <pc:spChg chg="add mod">
          <ac:chgData name="Christos Dalamagkas" userId="d8fa8ad5d6383732" providerId="LiveId" clId="{F7C650EF-6BE2-4514-9328-278956F45FBE}" dt="2020-11-09T10:02:00.725" v="6071" actId="1076"/>
          <ac:spMkLst>
            <pc:docMk/>
            <pc:sldMk cId="3569354437" sldId="286"/>
            <ac:spMk id="5" creationId="{C686DA05-D43B-493A-8329-10DE058F9ECF}"/>
          </ac:spMkLst>
        </pc:spChg>
        <pc:picChg chg="add mod">
          <ac:chgData name="Christos Dalamagkas" userId="d8fa8ad5d6383732" providerId="LiveId" clId="{F7C650EF-6BE2-4514-9328-278956F45FBE}" dt="2020-11-09T21:35:41.115" v="11749" actId="14100"/>
          <ac:picMkLst>
            <pc:docMk/>
            <pc:sldMk cId="3569354437" sldId="286"/>
            <ac:picMk id="7" creationId="{761F7C47-D7DE-45B1-B3D7-FC1B083C879A}"/>
          </ac:picMkLst>
        </pc:picChg>
      </pc:sldChg>
      <pc:sldChg chg="addSp">
        <pc:chgData name="Christos Dalamagkas" userId="d8fa8ad5d6383732" providerId="LiveId" clId="{F7C650EF-6BE2-4514-9328-278956F45FBE}" dt="2020-11-09T10:37:18.041" v="6325"/>
        <pc:sldMkLst>
          <pc:docMk/>
          <pc:sldMk cId="2827269983" sldId="287"/>
        </pc:sldMkLst>
        <pc:picChg chg="add">
          <ac:chgData name="Christos Dalamagkas" userId="d8fa8ad5d6383732" providerId="LiveId" clId="{F7C650EF-6BE2-4514-9328-278956F45FBE}" dt="2020-11-09T10:37:18.041" v="6325"/>
          <ac:picMkLst>
            <pc:docMk/>
            <pc:sldMk cId="2827269983" sldId="287"/>
            <ac:picMk id="5122" creationId="{9998C5B4-5A0A-43F0-BE27-813FFEBE0BA0}"/>
          </ac:picMkLst>
        </pc:picChg>
      </pc:sldChg>
      <pc:sldChg chg="addSp modSp new add del mod ord">
        <pc:chgData name="Christos Dalamagkas" userId="d8fa8ad5d6383732" providerId="LiveId" clId="{F7C650EF-6BE2-4514-9328-278956F45FBE}" dt="2020-11-09T11:56:16.941" v="9158" actId="14100"/>
        <pc:sldMkLst>
          <pc:docMk/>
          <pc:sldMk cId="3295706870" sldId="287"/>
        </pc:sldMkLst>
        <pc:spChg chg="mod">
          <ac:chgData name="Christos Dalamagkas" userId="d8fa8ad5d6383732" providerId="LiveId" clId="{F7C650EF-6BE2-4514-9328-278956F45FBE}" dt="2020-11-09T10:34:08.719" v="6323" actId="20577"/>
          <ac:spMkLst>
            <pc:docMk/>
            <pc:sldMk cId="3295706870" sldId="287"/>
            <ac:spMk id="2" creationId="{776BAB94-428C-41A5-BB3A-0A211F700EBA}"/>
          </ac:spMkLst>
        </pc:spChg>
        <pc:spChg chg="mod">
          <ac:chgData name="Christos Dalamagkas" userId="d8fa8ad5d6383732" providerId="LiveId" clId="{F7C650EF-6BE2-4514-9328-278956F45FBE}" dt="2020-11-09T11:56:16.941" v="9158" actId="14100"/>
          <ac:spMkLst>
            <pc:docMk/>
            <pc:sldMk cId="3295706870" sldId="287"/>
            <ac:spMk id="3" creationId="{8A0BCC3B-521B-41CF-8F66-8F3ECF84721E}"/>
          </ac:spMkLst>
        </pc:spChg>
        <pc:spChg chg="add mod">
          <ac:chgData name="Christos Dalamagkas" userId="d8fa8ad5d6383732" providerId="LiveId" clId="{F7C650EF-6BE2-4514-9328-278956F45FBE}" dt="2020-11-09T11:22:14.009" v="8296" actId="1076"/>
          <ac:spMkLst>
            <pc:docMk/>
            <pc:sldMk cId="3295706870" sldId="287"/>
            <ac:spMk id="6" creationId="{F094A345-00E4-41A2-8D8C-F11F823563E1}"/>
          </ac:spMkLst>
        </pc:spChg>
        <pc:picChg chg="mod">
          <ac:chgData name="Christos Dalamagkas" userId="d8fa8ad5d6383732" providerId="LiveId" clId="{F7C650EF-6BE2-4514-9328-278956F45FBE}" dt="2020-11-09T10:59:49.736" v="6998" actId="14100"/>
          <ac:picMkLst>
            <pc:docMk/>
            <pc:sldMk cId="3295706870" sldId="287"/>
            <ac:picMk id="5122" creationId="{9998C5B4-5A0A-43F0-BE27-813FFEBE0BA0}"/>
          </ac:picMkLst>
        </pc:picChg>
      </pc:sldChg>
      <pc:sldChg chg="addSp modSp new add del mod">
        <pc:chgData name="Christos Dalamagkas" userId="d8fa8ad5d6383732" providerId="LiveId" clId="{F7C650EF-6BE2-4514-9328-278956F45FBE}" dt="2020-11-09T10:59:39.103" v="6997" actId="1076"/>
        <pc:sldMkLst>
          <pc:docMk/>
          <pc:sldMk cId="508124074" sldId="288"/>
        </pc:sldMkLst>
        <pc:spChg chg="mod">
          <ac:chgData name="Christos Dalamagkas" userId="d8fa8ad5d6383732" providerId="LiveId" clId="{F7C650EF-6BE2-4514-9328-278956F45FBE}" dt="2020-11-09T10:52:13.989" v="6697" actId="33524"/>
          <ac:spMkLst>
            <pc:docMk/>
            <pc:sldMk cId="508124074" sldId="288"/>
            <ac:spMk id="2" creationId="{1BF4CAA9-A16F-4595-A6B4-98999DCD9501}"/>
          </ac:spMkLst>
        </pc:spChg>
        <pc:spChg chg="mod">
          <ac:chgData name="Christos Dalamagkas" userId="d8fa8ad5d6383732" providerId="LiveId" clId="{F7C650EF-6BE2-4514-9328-278956F45FBE}" dt="2020-11-09T10:58:15.266" v="6988" actId="113"/>
          <ac:spMkLst>
            <pc:docMk/>
            <pc:sldMk cId="508124074" sldId="288"/>
            <ac:spMk id="3" creationId="{F9302048-2650-402E-9B11-2DE22F83333F}"/>
          </ac:spMkLst>
        </pc:spChg>
        <pc:spChg chg="add mod">
          <ac:chgData name="Christos Dalamagkas" userId="d8fa8ad5d6383732" providerId="LiveId" clId="{F7C650EF-6BE2-4514-9328-278956F45FBE}" dt="2020-11-09T10:59:39.103" v="6997" actId="1076"/>
          <ac:spMkLst>
            <pc:docMk/>
            <pc:sldMk cId="508124074" sldId="288"/>
            <ac:spMk id="6" creationId="{6635D9C4-FF05-48CE-BF4C-DE2B06CDD79E}"/>
          </ac:spMkLst>
        </pc:spChg>
        <pc:picChg chg="mod">
          <ac:chgData name="Christos Dalamagkas" userId="d8fa8ad5d6383732" providerId="LiveId" clId="{F7C650EF-6BE2-4514-9328-278956F45FBE}" dt="2020-11-09T10:55:05.708" v="6843" actId="14100"/>
          <ac:picMkLst>
            <pc:docMk/>
            <pc:sldMk cId="508124074" sldId="288"/>
            <ac:picMk id="6146" creationId="{5CAEA862-C8D2-4E31-87E9-9F8730DD548C}"/>
          </ac:picMkLst>
        </pc:picChg>
      </pc:sldChg>
      <pc:sldChg chg="addSp">
        <pc:chgData name="Christos Dalamagkas" userId="d8fa8ad5d6383732" providerId="LiveId" clId="{F7C650EF-6BE2-4514-9328-278956F45FBE}" dt="2020-11-09T10:54:51.310" v="6837"/>
        <pc:sldMkLst>
          <pc:docMk/>
          <pc:sldMk cId="2862938705" sldId="288"/>
        </pc:sldMkLst>
        <pc:picChg chg="add">
          <ac:chgData name="Christos Dalamagkas" userId="d8fa8ad5d6383732" providerId="LiveId" clId="{F7C650EF-6BE2-4514-9328-278956F45FBE}" dt="2020-11-09T10:54:51.310" v="6837"/>
          <ac:picMkLst>
            <pc:docMk/>
            <pc:sldMk cId="2862938705" sldId="288"/>
            <ac:picMk id="6146" creationId="{5CAEA862-C8D2-4E31-87E9-9F8730DD548C}"/>
          </ac:picMkLst>
        </pc:picChg>
      </pc:sldChg>
      <pc:sldChg chg="modSp new del mod ord">
        <pc:chgData name="Christos Dalamagkas" userId="d8fa8ad5d6383732" providerId="LiveId" clId="{F7C650EF-6BE2-4514-9328-278956F45FBE}" dt="2020-11-09T10:34:01.325" v="6309" actId="47"/>
        <pc:sldMkLst>
          <pc:docMk/>
          <pc:sldMk cId="3105564879" sldId="288"/>
        </pc:sldMkLst>
        <pc:spChg chg="mod">
          <ac:chgData name="Christos Dalamagkas" userId="d8fa8ad5d6383732" providerId="LiveId" clId="{F7C650EF-6BE2-4514-9328-278956F45FBE}" dt="2020-11-09T10:33:57.801" v="6308" actId="20577"/>
          <ac:spMkLst>
            <pc:docMk/>
            <pc:sldMk cId="3105564879" sldId="288"/>
            <ac:spMk id="2" creationId="{A0BF03EA-16F5-43E9-A5B3-B63F3DC39535}"/>
          </ac:spMkLst>
        </pc:spChg>
      </pc:sldChg>
      <pc:sldChg chg="new del">
        <pc:chgData name="Christos Dalamagkas" userId="d8fa8ad5d6383732" providerId="LiveId" clId="{F7C650EF-6BE2-4514-9328-278956F45FBE}" dt="2020-11-09T11:19:52.292" v="8290" actId="47"/>
        <pc:sldMkLst>
          <pc:docMk/>
          <pc:sldMk cId="808196008" sldId="289"/>
        </pc:sldMkLst>
      </pc:sldChg>
      <pc:sldChg chg="modSp new add del mod">
        <pc:chgData name="Christos Dalamagkas" userId="d8fa8ad5d6383732" providerId="LiveId" clId="{F7C650EF-6BE2-4514-9328-278956F45FBE}" dt="2020-11-09T11:10:35.367" v="7590" actId="20577"/>
        <pc:sldMkLst>
          <pc:docMk/>
          <pc:sldMk cId="3404230212" sldId="290"/>
        </pc:sldMkLst>
        <pc:spChg chg="mod">
          <ac:chgData name="Christos Dalamagkas" userId="d8fa8ad5d6383732" providerId="LiveId" clId="{F7C650EF-6BE2-4514-9328-278956F45FBE}" dt="2020-11-09T11:05:19.507" v="7111" actId="20577"/>
          <ac:spMkLst>
            <pc:docMk/>
            <pc:sldMk cId="3404230212" sldId="290"/>
            <ac:spMk id="2" creationId="{829B93C5-9E83-4775-9E4F-260DEE595406}"/>
          </ac:spMkLst>
        </pc:spChg>
        <pc:spChg chg="mod">
          <ac:chgData name="Christos Dalamagkas" userId="d8fa8ad5d6383732" providerId="LiveId" clId="{F7C650EF-6BE2-4514-9328-278956F45FBE}" dt="2020-11-09T11:10:35.367" v="7590" actId="20577"/>
          <ac:spMkLst>
            <pc:docMk/>
            <pc:sldMk cId="3404230212" sldId="290"/>
            <ac:spMk id="3" creationId="{08CB6705-320E-46ED-B71C-DA23A5F36C76}"/>
          </ac:spMkLst>
        </pc:spChg>
        <pc:picChg chg="mod">
          <ac:chgData name="Christos Dalamagkas" userId="d8fa8ad5d6383732" providerId="LiveId" clId="{F7C650EF-6BE2-4514-9328-278956F45FBE}" dt="2020-11-09T11:05:34.509" v="7116" actId="14100"/>
          <ac:picMkLst>
            <pc:docMk/>
            <pc:sldMk cId="3404230212" sldId="290"/>
            <ac:picMk id="7170" creationId="{8AAC8761-20B4-46F4-8E56-1A32126691C7}"/>
          </ac:picMkLst>
        </pc:picChg>
      </pc:sldChg>
      <pc:sldChg chg="addSp">
        <pc:chgData name="Christos Dalamagkas" userId="d8fa8ad5d6383732" providerId="LiveId" clId="{F7C650EF-6BE2-4514-9328-278956F45FBE}" dt="2020-11-09T11:05:27.986" v="7113"/>
        <pc:sldMkLst>
          <pc:docMk/>
          <pc:sldMk cId="3710955235" sldId="290"/>
        </pc:sldMkLst>
        <pc:picChg chg="add">
          <ac:chgData name="Christos Dalamagkas" userId="d8fa8ad5d6383732" providerId="LiveId" clId="{F7C650EF-6BE2-4514-9328-278956F45FBE}" dt="2020-11-09T11:05:27.986" v="7113"/>
          <ac:picMkLst>
            <pc:docMk/>
            <pc:sldMk cId="3710955235" sldId="290"/>
            <ac:picMk id="7170" creationId="{8AAC8761-20B4-46F4-8E56-1A32126691C7}"/>
          </ac:picMkLst>
        </pc:picChg>
      </pc:sldChg>
      <pc:sldChg chg="addSp modSp new mod">
        <pc:chgData name="Christos Dalamagkas" userId="d8fa8ad5d6383732" providerId="LiveId" clId="{F7C650EF-6BE2-4514-9328-278956F45FBE}" dt="2020-11-09T18:08:52.561" v="10696" actId="20577"/>
        <pc:sldMkLst>
          <pc:docMk/>
          <pc:sldMk cId="1976924935" sldId="291"/>
        </pc:sldMkLst>
        <pc:spChg chg="mod">
          <ac:chgData name="Christos Dalamagkas" userId="d8fa8ad5d6383732" providerId="LiveId" clId="{F7C650EF-6BE2-4514-9328-278956F45FBE}" dt="2020-11-09T18:08:52.561" v="10696" actId="20577"/>
          <ac:spMkLst>
            <pc:docMk/>
            <pc:sldMk cId="1976924935" sldId="291"/>
            <ac:spMk id="2" creationId="{949138A2-AA08-47EE-B1DA-65261F829F8F}"/>
          </ac:spMkLst>
        </pc:spChg>
        <pc:spChg chg="mod">
          <ac:chgData name="Christos Dalamagkas" userId="d8fa8ad5d6383732" providerId="LiveId" clId="{F7C650EF-6BE2-4514-9328-278956F45FBE}" dt="2020-11-09T18:08:38.314" v="10690" actId="113"/>
          <ac:spMkLst>
            <pc:docMk/>
            <pc:sldMk cId="1976924935" sldId="291"/>
            <ac:spMk id="3" creationId="{80D4C1A3-5BD4-414D-9694-F614EFC85B93}"/>
          </ac:spMkLst>
        </pc:spChg>
        <pc:spChg chg="add mod">
          <ac:chgData name="Christos Dalamagkas" userId="d8fa8ad5d6383732" providerId="LiveId" clId="{F7C650EF-6BE2-4514-9328-278956F45FBE}" dt="2020-11-09T11:18:10.222" v="8254" actId="1076"/>
          <ac:spMkLst>
            <pc:docMk/>
            <pc:sldMk cId="1976924935" sldId="291"/>
            <ac:spMk id="5" creationId="{533EC67A-6360-45F7-B283-8D5B1AECB8F9}"/>
          </ac:spMkLst>
        </pc:spChg>
      </pc:sldChg>
      <pc:sldChg chg="modSp new del mod">
        <pc:chgData name="Christos Dalamagkas" userId="d8fa8ad5d6383732" providerId="LiveId" clId="{F7C650EF-6BE2-4514-9328-278956F45FBE}" dt="2020-11-09T11:31:30.886" v="8457" actId="47"/>
        <pc:sldMkLst>
          <pc:docMk/>
          <pc:sldMk cId="1996069986" sldId="292"/>
        </pc:sldMkLst>
        <pc:spChg chg="mod">
          <ac:chgData name="Christos Dalamagkas" userId="d8fa8ad5d6383732" providerId="LiveId" clId="{F7C650EF-6BE2-4514-9328-278956F45FBE}" dt="2020-11-09T11:30:41.497" v="8456" actId="20577"/>
          <ac:spMkLst>
            <pc:docMk/>
            <pc:sldMk cId="1996069986" sldId="292"/>
            <ac:spMk id="2" creationId="{C6E93113-33F5-4ECE-84B8-668757114DB5}"/>
          </ac:spMkLst>
        </pc:spChg>
      </pc:sldChg>
      <pc:sldChg chg="modSp new mod">
        <pc:chgData name="Christos Dalamagkas" userId="d8fa8ad5d6383732" providerId="LiveId" clId="{F7C650EF-6BE2-4514-9328-278956F45FBE}" dt="2020-11-09T12:17:52.453" v="9167" actId="20577"/>
        <pc:sldMkLst>
          <pc:docMk/>
          <pc:sldMk cId="3541249265" sldId="292"/>
        </pc:sldMkLst>
        <pc:spChg chg="mod">
          <ac:chgData name="Christos Dalamagkas" userId="d8fa8ad5d6383732" providerId="LiveId" clId="{F7C650EF-6BE2-4514-9328-278956F45FBE}" dt="2020-11-09T11:33:01.954" v="8542" actId="20577"/>
          <ac:spMkLst>
            <pc:docMk/>
            <pc:sldMk cId="3541249265" sldId="292"/>
            <ac:spMk id="2" creationId="{BD2930CF-D5C1-4D8E-BC76-FBB31C7DC07E}"/>
          </ac:spMkLst>
        </pc:spChg>
        <pc:spChg chg="mod">
          <ac:chgData name="Christos Dalamagkas" userId="d8fa8ad5d6383732" providerId="LiveId" clId="{F7C650EF-6BE2-4514-9328-278956F45FBE}" dt="2020-11-09T12:17:52.453" v="9167" actId="20577"/>
          <ac:spMkLst>
            <pc:docMk/>
            <pc:sldMk cId="3541249265" sldId="292"/>
            <ac:spMk id="3" creationId="{505C3FC2-9394-4818-9363-5524A5F5CFC6}"/>
          </ac:spMkLst>
        </pc:spChg>
      </pc:sldChg>
      <pc:sldChg chg="addSp delSp modSp new mod modShow">
        <pc:chgData name="Christos Dalamagkas" userId="d8fa8ad5d6383732" providerId="LiveId" clId="{F7C650EF-6BE2-4514-9328-278956F45FBE}" dt="2020-11-09T18:02:51.987" v="10660" actId="729"/>
        <pc:sldMkLst>
          <pc:docMk/>
          <pc:sldMk cId="1841849173" sldId="293"/>
        </pc:sldMkLst>
        <pc:spChg chg="del">
          <ac:chgData name="Christos Dalamagkas" userId="d8fa8ad5d6383732" providerId="LiveId" clId="{F7C650EF-6BE2-4514-9328-278956F45FBE}" dt="2020-11-09T11:49:24.345" v="9141" actId="478"/>
          <ac:spMkLst>
            <pc:docMk/>
            <pc:sldMk cId="1841849173" sldId="293"/>
            <ac:spMk id="2" creationId="{99E1F5D9-C052-4669-B18A-BB9E7B8732A6}"/>
          </ac:spMkLst>
        </pc:spChg>
        <pc:spChg chg="del">
          <ac:chgData name="Christos Dalamagkas" userId="d8fa8ad5d6383732" providerId="LiveId" clId="{F7C650EF-6BE2-4514-9328-278956F45FBE}" dt="2020-11-09T11:49:18.946" v="9139" actId="22"/>
          <ac:spMkLst>
            <pc:docMk/>
            <pc:sldMk cId="1841849173" sldId="293"/>
            <ac:spMk id="3" creationId="{446F4333-B10A-407B-8DF9-4336B3C778F8}"/>
          </ac:spMkLst>
        </pc:spChg>
        <pc:spChg chg="add mod">
          <ac:chgData name="Christos Dalamagkas" userId="d8fa8ad5d6383732" providerId="LiveId" clId="{F7C650EF-6BE2-4514-9328-278956F45FBE}" dt="2020-11-09T11:50:01.133" v="9147" actId="1076"/>
          <ac:spMkLst>
            <pc:docMk/>
            <pc:sldMk cId="1841849173" sldId="293"/>
            <ac:spMk id="7" creationId="{69B9C97E-6B40-4A54-9A3A-46D2F551A810}"/>
          </ac:spMkLst>
        </pc:spChg>
        <pc:spChg chg="add del mod">
          <ac:chgData name="Christos Dalamagkas" userId="d8fa8ad5d6383732" providerId="LiveId" clId="{F7C650EF-6BE2-4514-9328-278956F45FBE}" dt="2020-11-09T11:55:53.902" v="9154" actId="478"/>
          <ac:spMkLst>
            <pc:docMk/>
            <pc:sldMk cId="1841849173" sldId="293"/>
            <ac:spMk id="9" creationId="{D1FCD130-D3CC-4E53-9537-0B47A178D032}"/>
          </ac:spMkLst>
        </pc:spChg>
        <pc:picChg chg="add mod ord">
          <ac:chgData name="Christos Dalamagkas" userId="d8fa8ad5d6383732" providerId="LiveId" clId="{F7C650EF-6BE2-4514-9328-278956F45FBE}" dt="2020-11-09T11:56:01.280" v="9157" actId="1076"/>
          <ac:picMkLst>
            <pc:docMk/>
            <pc:sldMk cId="1841849173" sldId="293"/>
            <ac:picMk id="5" creationId="{E43B89F7-7EA7-4CC3-B43A-03772E3384F9}"/>
          </ac:picMkLst>
        </pc:picChg>
      </pc:sldChg>
      <pc:sldChg chg="addSp delSp modSp new add del mod">
        <pc:chgData name="Christos Dalamagkas" userId="d8fa8ad5d6383732" providerId="LiveId" clId="{F7C650EF-6BE2-4514-9328-278956F45FBE}" dt="2020-11-09T23:23:01.365" v="15054" actId="20577"/>
        <pc:sldMkLst>
          <pc:docMk/>
          <pc:sldMk cId="461471555" sldId="294"/>
        </pc:sldMkLst>
        <pc:spChg chg="mod">
          <ac:chgData name="Christos Dalamagkas" userId="d8fa8ad5d6383732" providerId="LiveId" clId="{F7C650EF-6BE2-4514-9328-278956F45FBE}" dt="2020-11-09T23:17:50.954" v="14977" actId="20577"/>
          <ac:spMkLst>
            <pc:docMk/>
            <pc:sldMk cId="461471555" sldId="294"/>
            <ac:spMk id="2" creationId="{40C05E6F-B091-421F-8687-1375B608A65A}"/>
          </ac:spMkLst>
        </pc:spChg>
        <pc:spChg chg="mod">
          <ac:chgData name="Christos Dalamagkas" userId="d8fa8ad5d6383732" providerId="LiveId" clId="{F7C650EF-6BE2-4514-9328-278956F45FBE}" dt="2020-11-09T23:23:01.365" v="15054" actId="20577"/>
          <ac:spMkLst>
            <pc:docMk/>
            <pc:sldMk cId="461471555" sldId="294"/>
            <ac:spMk id="3" creationId="{7161C54A-E8FC-44F0-BC78-50AA2B5C804A}"/>
          </ac:spMkLst>
        </pc:spChg>
        <pc:spChg chg="add mod">
          <ac:chgData name="Christos Dalamagkas" userId="d8fa8ad5d6383732" providerId="LiveId" clId="{F7C650EF-6BE2-4514-9328-278956F45FBE}" dt="2020-11-09T21:15:42.634" v="11205" actId="1035"/>
          <ac:spMkLst>
            <pc:docMk/>
            <pc:sldMk cId="461471555" sldId="294"/>
            <ac:spMk id="5" creationId="{CEDF53CA-4589-4B89-8203-C1CC31BF54F7}"/>
          </ac:spMkLst>
        </pc:spChg>
        <pc:picChg chg="del mod">
          <ac:chgData name="Christos Dalamagkas" userId="d8fa8ad5d6383732" providerId="LiveId" clId="{F7C650EF-6BE2-4514-9328-278956F45FBE}" dt="2020-11-09T21:23:06.815" v="11297" actId="478"/>
          <ac:picMkLst>
            <pc:docMk/>
            <pc:sldMk cId="461471555" sldId="294"/>
            <ac:picMk id="4098" creationId="{24796461-23FA-4325-B79D-60402F2B035C}"/>
          </ac:picMkLst>
        </pc:picChg>
        <pc:picChg chg="mod">
          <ac:chgData name="Christos Dalamagkas" userId="d8fa8ad5d6383732" providerId="LiveId" clId="{F7C650EF-6BE2-4514-9328-278956F45FBE}" dt="2020-11-09T23:21:39.427" v="15032" actId="1076"/>
          <ac:picMkLst>
            <pc:docMk/>
            <pc:sldMk cId="461471555" sldId="294"/>
            <ac:picMk id="5122" creationId="{9F7F84AE-33DD-4D19-9443-9E3492F7D990}"/>
          </ac:picMkLst>
        </pc:picChg>
        <pc:picChg chg="mod">
          <ac:chgData name="Christos Dalamagkas" userId="d8fa8ad5d6383732" providerId="LiveId" clId="{F7C650EF-6BE2-4514-9328-278956F45FBE}" dt="2020-11-09T23:21:37.763" v="15031" actId="1076"/>
          <ac:picMkLst>
            <pc:docMk/>
            <pc:sldMk cId="461471555" sldId="294"/>
            <ac:picMk id="6146" creationId="{8273D93A-3860-4054-9338-864B65BA0259}"/>
          </ac:picMkLst>
        </pc:picChg>
      </pc:sldChg>
      <pc:sldChg chg="addSp">
        <pc:chgData name="Christos Dalamagkas" userId="d8fa8ad5d6383732" providerId="LiveId" clId="{F7C650EF-6BE2-4514-9328-278956F45FBE}" dt="2020-11-09T23:20:31.230" v="14978"/>
        <pc:sldMkLst>
          <pc:docMk/>
          <pc:sldMk cId="3139481766" sldId="294"/>
        </pc:sldMkLst>
        <pc:picChg chg="add">
          <ac:chgData name="Christos Dalamagkas" userId="d8fa8ad5d6383732" providerId="LiveId" clId="{F7C650EF-6BE2-4514-9328-278956F45FBE}" dt="2020-11-09T23:20:31.230" v="14978"/>
          <ac:picMkLst>
            <pc:docMk/>
            <pc:sldMk cId="3139481766" sldId="294"/>
            <ac:picMk id="5122" creationId="{9F7F84AE-33DD-4D19-9443-9E3492F7D990}"/>
          </ac:picMkLst>
        </pc:picChg>
      </pc:sldChg>
      <pc:sldChg chg="addSp">
        <pc:chgData name="Christos Dalamagkas" userId="d8fa8ad5d6383732" providerId="LiveId" clId="{F7C650EF-6BE2-4514-9328-278956F45FBE}" dt="2020-11-09T23:21:32.227" v="15027"/>
        <pc:sldMkLst>
          <pc:docMk/>
          <pc:sldMk cId="4109932561" sldId="294"/>
        </pc:sldMkLst>
        <pc:picChg chg="add">
          <ac:chgData name="Christos Dalamagkas" userId="d8fa8ad5d6383732" providerId="LiveId" clId="{F7C650EF-6BE2-4514-9328-278956F45FBE}" dt="2020-11-09T23:21:32.227" v="15027"/>
          <ac:picMkLst>
            <pc:docMk/>
            <pc:sldMk cId="4109932561" sldId="294"/>
            <ac:picMk id="6146" creationId="{8273D93A-3860-4054-9338-864B65BA0259}"/>
          </ac:picMkLst>
        </pc:picChg>
      </pc:sldChg>
      <pc:sldChg chg="addSp">
        <pc:chgData name="Christos Dalamagkas" userId="d8fa8ad5d6383732" providerId="LiveId" clId="{F7C650EF-6BE2-4514-9328-278956F45FBE}" dt="2020-11-09T21:22:03.834" v="11291"/>
        <pc:sldMkLst>
          <pc:docMk/>
          <pc:sldMk cId="4178366235" sldId="294"/>
        </pc:sldMkLst>
        <pc:picChg chg="add">
          <ac:chgData name="Christos Dalamagkas" userId="d8fa8ad5d6383732" providerId="LiveId" clId="{F7C650EF-6BE2-4514-9328-278956F45FBE}" dt="2020-11-09T21:22:03.834" v="11291"/>
          <ac:picMkLst>
            <pc:docMk/>
            <pc:sldMk cId="4178366235" sldId="294"/>
            <ac:picMk id="4098" creationId="{24796461-23FA-4325-B79D-60402F2B035C}"/>
          </ac:picMkLst>
        </pc:picChg>
      </pc:sldChg>
      <pc:sldChg chg="addSp modSp new mod">
        <pc:chgData name="Christos Dalamagkas" userId="d8fa8ad5d6383732" providerId="LiveId" clId="{F7C650EF-6BE2-4514-9328-278956F45FBE}" dt="2020-11-09T21:36:06.149" v="11755" actId="113"/>
        <pc:sldMkLst>
          <pc:docMk/>
          <pc:sldMk cId="3709867095" sldId="295"/>
        </pc:sldMkLst>
        <pc:spChg chg="mod">
          <ac:chgData name="Christos Dalamagkas" userId="d8fa8ad5d6383732" providerId="LiveId" clId="{F7C650EF-6BE2-4514-9328-278956F45FBE}" dt="2020-11-09T14:11:04.243" v="9325" actId="20577"/>
          <ac:spMkLst>
            <pc:docMk/>
            <pc:sldMk cId="3709867095" sldId="295"/>
            <ac:spMk id="2" creationId="{2EA03880-6954-4BD7-96FE-72AB9B25ED8D}"/>
          </ac:spMkLst>
        </pc:spChg>
        <pc:spChg chg="mod">
          <ac:chgData name="Christos Dalamagkas" userId="d8fa8ad5d6383732" providerId="LiveId" clId="{F7C650EF-6BE2-4514-9328-278956F45FBE}" dt="2020-11-09T21:36:06.149" v="11755" actId="113"/>
          <ac:spMkLst>
            <pc:docMk/>
            <pc:sldMk cId="3709867095" sldId="295"/>
            <ac:spMk id="3" creationId="{FB2D13E9-8F3E-4D21-AF2D-36BD1DB08965}"/>
          </ac:spMkLst>
        </pc:spChg>
        <pc:spChg chg="add mod">
          <ac:chgData name="Christos Dalamagkas" userId="d8fa8ad5d6383732" providerId="LiveId" clId="{F7C650EF-6BE2-4514-9328-278956F45FBE}" dt="2020-11-09T17:57:53.174" v="10602" actId="1076"/>
          <ac:spMkLst>
            <pc:docMk/>
            <pc:sldMk cId="3709867095" sldId="295"/>
            <ac:spMk id="5" creationId="{5BBE5995-5941-43B6-9662-9424521DE7B7}"/>
          </ac:spMkLst>
        </pc:spChg>
      </pc:sldChg>
      <pc:sldChg chg="addSp delSp modSp new add del mod setBg">
        <pc:chgData name="Christos Dalamagkas" userId="d8fa8ad5d6383732" providerId="LiveId" clId="{F7C650EF-6BE2-4514-9328-278956F45FBE}" dt="2020-11-09T23:24:18.764" v="15065" actId="47"/>
        <pc:sldMkLst>
          <pc:docMk/>
          <pc:sldMk cId="1587874259" sldId="296"/>
        </pc:sldMkLst>
        <pc:spChg chg="del">
          <ac:chgData name="Christos Dalamagkas" userId="d8fa8ad5d6383732" providerId="LiveId" clId="{F7C650EF-6BE2-4514-9328-278956F45FBE}" dt="2020-11-09T17:58:02.755" v="10603" actId="478"/>
          <ac:spMkLst>
            <pc:docMk/>
            <pc:sldMk cId="1587874259" sldId="296"/>
            <ac:spMk id="2" creationId="{274358B7-E2AA-4927-835D-28890CA75F3D}"/>
          </ac:spMkLst>
        </pc:spChg>
        <pc:spChg chg="del">
          <ac:chgData name="Christos Dalamagkas" userId="d8fa8ad5d6383732" providerId="LiveId" clId="{F7C650EF-6BE2-4514-9328-278956F45FBE}" dt="2020-11-09T17:58:03.597" v="10604" actId="478"/>
          <ac:spMkLst>
            <pc:docMk/>
            <pc:sldMk cId="1587874259" sldId="296"/>
            <ac:spMk id="3" creationId="{BDFF0B76-A2F9-4B99-9E56-C699C0F8C4BD}"/>
          </ac:spMkLst>
        </pc:spChg>
        <pc:spChg chg="add del mod">
          <ac:chgData name="Christos Dalamagkas" userId="d8fa8ad5d6383732" providerId="LiveId" clId="{F7C650EF-6BE2-4514-9328-278956F45FBE}" dt="2020-11-09T18:07:12.257" v="10676" actId="478"/>
          <ac:spMkLst>
            <pc:docMk/>
            <pc:sldMk cId="1587874259" sldId="296"/>
            <ac:spMk id="4" creationId="{5B270F1F-FB24-41E9-A0EB-0560DE333663}"/>
          </ac:spMkLst>
        </pc:spChg>
        <pc:spChg chg="add del">
          <ac:chgData name="Christos Dalamagkas" userId="d8fa8ad5d6383732" providerId="LiveId" clId="{F7C650EF-6BE2-4514-9328-278956F45FBE}" dt="2020-11-09T17:59:36.619" v="10610" actId="26606"/>
          <ac:spMkLst>
            <pc:docMk/>
            <pc:sldMk cId="1587874259" sldId="296"/>
            <ac:spMk id="71" creationId="{C2579DAE-C141-48DB-810E-C070C300819E}"/>
          </ac:spMkLst>
        </pc:spChg>
        <pc:spChg chg="add del">
          <ac:chgData name="Christos Dalamagkas" userId="d8fa8ad5d6383732" providerId="LiveId" clId="{F7C650EF-6BE2-4514-9328-278956F45FBE}" dt="2020-11-09T17:59:36.619" v="10610" actId="26606"/>
          <ac:spMkLst>
            <pc:docMk/>
            <pc:sldMk cId="1587874259" sldId="296"/>
            <ac:spMk id="73" creationId="{02FD90C3-6350-4D5B-9738-6E94EDF30F74}"/>
          </ac:spMkLst>
        </pc:spChg>
        <pc:spChg chg="add del">
          <ac:chgData name="Christos Dalamagkas" userId="d8fa8ad5d6383732" providerId="LiveId" clId="{F7C650EF-6BE2-4514-9328-278956F45FBE}" dt="2020-11-09T17:59:36.619" v="10610" actId="26606"/>
          <ac:spMkLst>
            <pc:docMk/>
            <pc:sldMk cId="1587874259" sldId="296"/>
            <ac:spMk id="75" creationId="{41497DE5-0939-4D1D-9350-0C5E1B209C68}"/>
          </ac:spMkLst>
        </pc:spChg>
        <pc:spChg chg="add del">
          <ac:chgData name="Christos Dalamagkas" userId="d8fa8ad5d6383732" providerId="LiveId" clId="{F7C650EF-6BE2-4514-9328-278956F45FBE}" dt="2020-11-09T17:59:36.619" v="10610" actId="26606"/>
          <ac:spMkLst>
            <pc:docMk/>
            <pc:sldMk cId="1587874259" sldId="296"/>
            <ac:spMk id="77" creationId="{5CCC70ED-6C63-4537-B7EB-51990D6C0A6F}"/>
          </ac:spMkLst>
        </pc:spChg>
        <pc:spChg chg="add del">
          <ac:chgData name="Christos Dalamagkas" userId="d8fa8ad5d6383732" providerId="LiveId" clId="{F7C650EF-6BE2-4514-9328-278956F45FBE}" dt="2020-11-09T17:59:36.619" v="10610" actId="26606"/>
          <ac:spMkLst>
            <pc:docMk/>
            <pc:sldMk cId="1587874259" sldId="296"/>
            <ac:spMk id="79" creationId="{B76E24C1-2968-40DC-A36E-F6B85F0F0752}"/>
          </ac:spMkLst>
        </pc:spChg>
        <pc:spChg chg="add del">
          <ac:chgData name="Christos Dalamagkas" userId="d8fa8ad5d6383732" providerId="LiveId" clId="{F7C650EF-6BE2-4514-9328-278956F45FBE}" dt="2020-11-09T18:06:36.248" v="10667" actId="26606"/>
          <ac:spMkLst>
            <pc:docMk/>
            <pc:sldMk cId="1587874259" sldId="296"/>
            <ac:spMk id="87" creationId="{C2579DAE-C141-48DB-810E-C070C300819E}"/>
          </ac:spMkLst>
        </pc:spChg>
        <pc:spChg chg="add del">
          <ac:chgData name="Christos Dalamagkas" userId="d8fa8ad5d6383732" providerId="LiveId" clId="{F7C650EF-6BE2-4514-9328-278956F45FBE}" dt="2020-11-09T18:06:36.248" v="10667" actId="26606"/>
          <ac:spMkLst>
            <pc:docMk/>
            <pc:sldMk cId="1587874259" sldId="296"/>
            <ac:spMk id="89" creationId="{02FD90C3-6350-4D5B-9738-6E94EDF30F74}"/>
          </ac:spMkLst>
        </pc:spChg>
        <pc:spChg chg="add del">
          <ac:chgData name="Christos Dalamagkas" userId="d8fa8ad5d6383732" providerId="LiveId" clId="{F7C650EF-6BE2-4514-9328-278956F45FBE}" dt="2020-11-09T18:06:36.248" v="10667" actId="26606"/>
          <ac:spMkLst>
            <pc:docMk/>
            <pc:sldMk cId="1587874259" sldId="296"/>
            <ac:spMk id="91" creationId="{BCD2D517-BC35-4439-AC31-06DF764F25FC}"/>
          </ac:spMkLst>
        </pc:spChg>
        <pc:spChg chg="add del">
          <ac:chgData name="Christos Dalamagkas" userId="d8fa8ad5d6383732" providerId="LiveId" clId="{F7C650EF-6BE2-4514-9328-278956F45FBE}" dt="2020-11-09T18:06:36.248" v="10667" actId="26606"/>
          <ac:spMkLst>
            <pc:docMk/>
            <pc:sldMk cId="1587874259" sldId="296"/>
            <ac:spMk id="93" creationId="{2DD3F846-0483-40F5-A881-0C1AD2A0CAD7}"/>
          </ac:spMkLst>
        </pc:spChg>
        <pc:spChg chg="add del">
          <ac:chgData name="Christos Dalamagkas" userId="d8fa8ad5d6383732" providerId="LiveId" clId="{F7C650EF-6BE2-4514-9328-278956F45FBE}" dt="2020-11-09T18:06:43.132" v="10669" actId="26606"/>
          <ac:spMkLst>
            <pc:docMk/>
            <pc:sldMk cId="1587874259" sldId="296"/>
            <ac:spMk id="95" creationId="{B76E24C1-2968-40DC-A36E-F6B85F0F0752}"/>
          </ac:spMkLst>
        </pc:spChg>
        <pc:spChg chg="add del">
          <ac:chgData name="Christos Dalamagkas" userId="d8fa8ad5d6383732" providerId="LiveId" clId="{F7C650EF-6BE2-4514-9328-278956F45FBE}" dt="2020-11-09T17:59:37.280" v="10612" actId="26606"/>
          <ac:spMkLst>
            <pc:docMk/>
            <pc:sldMk cId="1587874259" sldId="296"/>
            <ac:spMk id="1028" creationId="{C2579DAE-C141-48DB-810E-C070C300819E}"/>
          </ac:spMkLst>
        </pc:spChg>
        <pc:spChg chg="add del">
          <ac:chgData name="Christos Dalamagkas" userId="d8fa8ad5d6383732" providerId="LiveId" clId="{F7C650EF-6BE2-4514-9328-278956F45FBE}" dt="2020-11-09T17:59:37.280" v="10612" actId="26606"/>
          <ac:spMkLst>
            <pc:docMk/>
            <pc:sldMk cId="1587874259" sldId="296"/>
            <ac:spMk id="1029" creationId="{02FD90C3-6350-4D5B-9738-6E94EDF30F74}"/>
          </ac:spMkLst>
        </pc:spChg>
        <pc:spChg chg="add del">
          <ac:chgData name="Christos Dalamagkas" userId="d8fa8ad5d6383732" providerId="LiveId" clId="{F7C650EF-6BE2-4514-9328-278956F45FBE}" dt="2020-11-09T17:59:37.280" v="10612" actId="26606"/>
          <ac:spMkLst>
            <pc:docMk/>
            <pc:sldMk cId="1587874259" sldId="296"/>
            <ac:spMk id="1030" creationId="{2C7211D9-E545-4D00-9874-641EC7C7BD85}"/>
          </ac:spMkLst>
        </pc:spChg>
        <pc:spChg chg="add del">
          <ac:chgData name="Christos Dalamagkas" userId="d8fa8ad5d6383732" providerId="LiveId" clId="{F7C650EF-6BE2-4514-9328-278956F45FBE}" dt="2020-11-09T17:59:37.280" v="10612" actId="26606"/>
          <ac:spMkLst>
            <pc:docMk/>
            <pc:sldMk cId="1587874259" sldId="296"/>
            <ac:spMk id="1031" creationId="{5DBBC34A-8C43-4368-951E-A04EB7C00E32}"/>
          </ac:spMkLst>
        </pc:spChg>
        <pc:spChg chg="add del">
          <ac:chgData name="Christos Dalamagkas" userId="d8fa8ad5d6383732" providerId="LiveId" clId="{F7C650EF-6BE2-4514-9328-278956F45FBE}" dt="2020-11-09T17:59:42.461" v="10614" actId="26606"/>
          <ac:spMkLst>
            <pc:docMk/>
            <pc:sldMk cId="1587874259" sldId="296"/>
            <ac:spMk id="1033" creationId="{C2579DAE-C141-48DB-810E-C070C300819E}"/>
          </ac:spMkLst>
        </pc:spChg>
        <pc:spChg chg="add del">
          <ac:chgData name="Christos Dalamagkas" userId="d8fa8ad5d6383732" providerId="LiveId" clId="{F7C650EF-6BE2-4514-9328-278956F45FBE}" dt="2020-11-09T17:59:42.461" v="10614" actId="26606"/>
          <ac:spMkLst>
            <pc:docMk/>
            <pc:sldMk cId="1587874259" sldId="296"/>
            <ac:spMk id="1034" creationId="{02FD90C3-6350-4D5B-9738-6E94EDF30F74}"/>
          </ac:spMkLst>
        </pc:spChg>
        <pc:spChg chg="add del">
          <ac:chgData name="Christos Dalamagkas" userId="d8fa8ad5d6383732" providerId="LiveId" clId="{F7C650EF-6BE2-4514-9328-278956F45FBE}" dt="2020-11-09T17:59:44.966" v="10616" actId="26606"/>
          <ac:spMkLst>
            <pc:docMk/>
            <pc:sldMk cId="1587874259" sldId="296"/>
            <ac:spMk id="1036" creationId="{C2579DAE-C141-48DB-810E-C070C300819E}"/>
          </ac:spMkLst>
        </pc:spChg>
        <pc:spChg chg="add del">
          <ac:chgData name="Christos Dalamagkas" userId="d8fa8ad5d6383732" providerId="LiveId" clId="{F7C650EF-6BE2-4514-9328-278956F45FBE}" dt="2020-11-09T17:59:44.966" v="10616" actId="26606"/>
          <ac:spMkLst>
            <pc:docMk/>
            <pc:sldMk cId="1587874259" sldId="296"/>
            <ac:spMk id="1037" creationId="{02FD90C3-6350-4D5B-9738-6E94EDF30F74}"/>
          </ac:spMkLst>
        </pc:spChg>
        <pc:spChg chg="add del">
          <ac:chgData name="Christos Dalamagkas" userId="d8fa8ad5d6383732" providerId="LiveId" clId="{F7C650EF-6BE2-4514-9328-278956F45FBE}" dt="2020-11-09T17:59:44.966" v="10616" actId="26606"/>
          <ac:spMkLst>
            <pc:docMk/>
            <pc:sldMk cId="1587874259" sldId="296"/>
            <ac:spMk id="1038" creationId="{BCD2D517-BC35-4439-AC31-06DF764F25FC}"/>
          </ac:spMkLst>
        </pc:spChg>
        <pc:spChg chg="add del">
          <ac:chgData name="Christos Dalamagkas" userId="d8fa8ad5d6383732" providerId="LiveId" clId="{F7C650EF-6BE2-4514-9328-278956F45FBE}" dt="2020-11-09T17:59:44.966" v="10616" actId="26606"/>
          <ac:spMkLst>
            <pc:docMk/>
            <pc:sldMk cId="1587874259" sldId="296"/>
            <ac:spMk id="1039" creationId="{2DD3F846-0483-40F5-A881-0C1AD2A0CAD7}"/>
          </ac:spMkLst>
        </pc:spChg>
        <pc:spChg chg="add del">
          <ac:chgData name="Christos Dalamagkas" userId="d8fa8ad5d6383732" providerId="LiveId" clId="{F7C650EF-6BE2-4514-9328-278956F45FBE}" dt="2020-11-09T23:23:47.979" v="15057" actId="26606"/>
          <ac:spMkLst>
            <pc:docMk/>
            <pc:sldMk cId="1587874259" sldId="296"/>
            <ac:spMk id="1041" creationId="{AE1AF813-2D2F-4B78-9216-388AF161EDAA}"/>
          </ac:spMkLst>
        </pc:spChg>
        <pc:spChg chg="add del">
          <ac:chgData name="Christos Dalamagkas" userId="d8fa8ad5d6383732" providerId="LiveId" clId="{F7C650EF-6BE2-4514-9328-278956F45FBE}" dt="2020-11-09T23:23:47.979" v="15057" actId="26606"/>
          <ac:spMkLst>
            <pc:docMk/>
            <pc:sldMk cId="1587874259" sldId="296"/>
            <ac:spMk id="1042" creationId="{C47181D2-95D5-4439-9BDF-14D4FDC7BD80}"/>
          </ac:spMkLst>
        </pc:spChg>
        <pc:spChg chg="add del">
          <ac:chgData name="Christos Dalamagkas" userId="d8fa8ad5d6383732" providerId="LiveId" clId="{F7C650EF-6BE2-4514-9328-278956F45FBE}" dt="2020-11-09T18:06:43.132" v="10669" actId="26606"/>
          <ac:spMkLst>
            <pc:docMk/>
            <pc:sldMk cId="1587874259" sldId="296"/>
            <ac:spMk id="1044" creationId="{C2579DAE-C141-48DB-810E-C070C300819E}"/>
          </ac:spMkLst>
        </pc:spChg>
        <pc:spChg chg="add del">
          <ac:chgData name="Christos Dalamagkas" userId="d8fa8ad5d6383732" providerId="LiveId" clId="{F7C650EF-6BE2-4514-9328-278956F45FBE}" dt="2020-11-09T18:06:43.132" v="10669" actId="26606"/>
          <ac:spMkLst>
            <pc:docMk/>
            <pc:sldMk cId="1587874259" sldId="296"/>
            <ac:spMk id="1045" creationId="{02FD90C3-6350-4D5B-9738-6E94EDF30F74}"/>
          </ac:spMkLst>
        </pc:spChg>
        <pc:spChg chg="add del">
          <ac:chgData name="Christos Dalamagkas" userId="d8fa8ad5d6383732" providerId="LiveId" clId="{F7C650EF-6BE2-4514-9328-278956F45FBE}" dt="2020-11-09T18:06:43.132" v="10669" actId="26606"/>
          <ac:spMkLst>
            <pc:docMk/>
            <pc:sldMk cId="1587874259" sldId="296"/>
            <ac:spMk id="1046" creationId="{41497DE5-0939-4D1D-9350-0C5E1B209C68}"/>
          </ac:spMkLst>
        </pc:spChg>
        <pc:spChg chg="add del">
          <ac:chgData name="Christos Dalamagkas" userId="d8fa8ad5d6383732" providerId="LiveId" clId="{F7C650EF-6BE2-4514-9328-278956F45FBE}" dt="2020-11-09T18:06:43.132" v="10669" actId="26606"/>
          <ac:spMkLst>
            <pc:docMk/>
            <pc:sldMk cId="1587874259" sldId="296"/>
            <ac:spMk id="1047" creationId="{5CCC70ED-6C63-4537-B7EB-51990D6C0A6F}"/>
          </ac:spMkLst>
        </pc:spChg>
        <pc:spChg chg="add">
          <ac:chgData name="Christos Dalamagkas" userId="d8fa8ad5d6383732" providerId="LiveId" clId="{F7C650EF-6BE2-4514-9328-278956F45FBE}" dt="2020-11-09T23:23:47.979" v="15057" actId="26606"/>
          <ac:spMkLst>
            <pc:docMk/>
            <pc:sldMk cId="1587874259" sldId="296"/>
            <ac:spMk id="1048" creationId="{C2579DAE-C141-48DB-810E-C070C300819E}"/>
          </ac:spMkLst>
        </pc:spChg>
        <pc:spChg chg="add">
          <ac:chgData name="Christos Dalamagkas" userId="d8fa8ad5d6383732" providerId="LiveId" clId="{F7C650EF-6BE2-4514-9328-278956F45FBE}" dt="2020-11-09T23:23:47.979" v="15057" actId="26606"/>
          <ac:spMkLst>
            <pc:docMk/>
            <pc:sldMk cId="1587874259" sldId="296"/>
            <ac:spMk id="1049" creationId="{02FD90C3-6350-4D5B-9738-6E94EDF30F74}"/>
          </ac:spMkLst>
        </pc:spChg>
        <pc:spChg chg="add">
          <ac:chgData name="Christos Dalamagkas" userId="d8fa8ad5d6383732" providerId="LiveId" clId="{F7C650EF-6BE2-4514-9328-278956F45FBE}" dt="2020-11-09T23:23:47.979" v="15057" actId="26606"/>
          <ac:spMkLst>
            <pc:docMk/>
            <pc:sldMk cId="1587874259" sldId="296"/>
            <ac:spMk id="1050" creationId="{BCD2D517-BC35-4439-AC31-06DF764F25FC}"/>
          </ac:spMkLst>
        </pc:spChg>
        <pc:spChg chg="add">
          <ac:chgData name="Christos Dalamagkas" userId="d8fa8ad5d6383732" providerId="LiveId" clId="{F7C650EF-6BE2-4514-9328-278956F45FBE}" dt="2020-11-09T23:23:47.979" v="15057" actId="26606"/>
          <ac:spMkLst>
            <pc:docMk/>
            <pc:sldMk cId="1587874259" sldId="296"/>
            <ac:spMk id="1051" creationId="{2DD3F846-0483-40F5-A881-0C1AD2A0CAD7}"/>
          </ac:spMkLst>
        </pc:spChg>
        <pc:picChg chg="add del mod">
          <ac:chgData name="Christos Dalamagkas" userId="d8fa8ad5d6383732" providerId="LiveId" clId="{F7C650EF-6BE2-4514-9328-278956F45FBE}" dt="2020-11-09T23:24:05.724" v="15061" actId="21"/>
          <ac:picMkLst>
            <pc:docMk/>
            <pc:sldMk cId="1587874259" sldId="296"/>
            <ac:picMk id="3" creationId="{6BB0234C-15E8-412E-BBA0-EC504481C924}"/>
          </ac:picMkLst>
        </pc:picChg>
        <pc:picChg chg="del mod">
          <ac:chgData name="Christos Dalamagkas" userId="d8fa8ad5d6383732" providerId="LiveId" clId="{F7C650EF-6BE2-4514-9328-278956F45FBE}" dt="2020-11-09T18:06:30.107" v="10663" actId="478"/>
          <ac:picMkLst>
            <pc:docMk/>
            <pc:sldMk cId="1587874259" sldId="296"/>
            <ac:picMk id="1026" creationId="{5E3B2AE8-6CCD-410C-9C92-FF0F175D378F}"/>
          </ac:picMkLst>
        </pc:picChg>
      </pc:sldChg>
      <pc:sldChg chg="addSp">
        <pc:chgData name="Christos Dalamagkas" userId="d8fa8ad5d6383732" providerId="LiveId" clId="{F7C650EF-6BE2-4514-9328-278956F45FBE}" dt="2020-11-09T17:58:05.207" v="10605"/>
        <pc:sldMkLst>
          <pc:docMk/>
          <pc:sldMk cId="4004443900" sldId="296"/>
        </pc:sldMkLst>
        <pc:picChg chg="add">
          <ac:chgData name="Christos Dalamagkas" userId="d8fa8ad5d6383732" providerId="LiveId" clId="{F7C650EF-6BE2-4514-9328-278956F45FBE}" dt="2020-11-09T17:58:05.207" v="10605"/>
          <ac:picMkLst>
            <pc:docMk/>
            <pc:sldMk cId="4004443900" sldId="296"/>
            <ac:picMk id="1026" creationId="{5E3B2AE8-6CCD-410C-9C92-FF0F175D378F}"/>
          </ac:picMkLst>
        </pc:picChg>
      </pc:sldChg>
      <pc:sldChg chg="addSp delSp modSp new add del mod setBg">
        <pc:chgData name="Christos Dalamagkas" userId="d8fa8ad5d6383732" providerId="LiveId" clId="{F7C650EF-6BE2-4514-9328-278956F45FBE}" dt="2020-11-09T18:02:38.923" v="10659" actId="14100"/>
        <pc:sldMkLst>
          <pc:docMk/>
          <pc:sldMk cId="1951456827" sldId="297"/>
        </pc:sldMkLst>
        <pc:spChg chg="add del">
          <ac:chgData name="Christos Dalamagkas" userId="d8fa8ad5d6383732" providerId="LiveId" clId="{F7C650EF-6BE2-4514-9328-278956F45FBE}" dt="2020-11-09T18:00:34.403" v="10627" actId="478"/>
          <ac:spMkLst>
            <pc:docMk/>
            <pc:sldMk cId="1951456827" sldId="297"/>
            <ac:spMk id="2" creationId="{0B194E5A-5E5E-4A3F-A524-FCE91D210642}"/>
          </ac:spMkLst>
        </pc:spChg>
        <pc:spChg chg="add del mod">
          <ac:chgData name="Christos Dalamagkas" userId="d8fa8ad5d6383732" providerId="LiveId" clId="{F7C650EF-6BE2-4514-9328-278956F45FBE}" dt="2020-11-09T18:02:26.253" v="10655" actId="478"/>
          <ac:spMkLst>
            <pc:docMk/>
            <pc:sldMk cId="1951456827" sldId="297"/>
            <ac:spMk id="3" creationId="{884B6D98-CE08-44EB-B728-196F77AC43AA}"/>
          </ac:spMkLst>
        </pc:spChg>
        <pc:spChg chg="add del">
          <ac:chgData name="Christos Dalamagkas" userId="d8fa8ad5d6383732" providerId="LiveId" clId="{F7C650EF-6BE2-4514-9328-278956F45FBE}" dt="2020-11-09T18:00:31.422" v="10625" actId="26606"/>
          <ac:spMkLst>
            <pc:docMk/>
            <pc:sldMk cId="1951456827" sldId="297"/>
            <ac:spMk id="71" creationId="{C2579DAE-C141-48DB-810E-C070C300819E}"/>
          </ac:spMkLst>
        </pc:spChg>
        <pc:spChg chg="add del">
          <ac:chgData name="Christos Dalamagkas" userId="d8fa8ad5d6383732" providerId="LiveId" clId="{F7C650EF-6BE2-4514-9328-278956F45FBE}" dt="2020-11-09T18:00:31.422" v="10625" actId="26606"/>
          <ac:spMkLst>
            <pc:docMk/>
            <pc:sldMk cId="1951456827" sldId="297"/>
            <ac:spMk id="73" creationId="{02FD90C3-6350-4D5B-9738-6E94EDF30F74}"/>
          </ac:spMkLst>
        </pc:spChg>
        <pc:spChg chg="add del">
          <ac:chgData name="Christos Dalamagkas" userId="d8fa8ad5d6383732" providerId="LiveId" clId="{F7C650EF-6BE2-4514-9328-278956F45FBE}" dt="2020-11-09T18:00:31.422" v="10625" actId="26606"/>
          <ac:spMkLst>
            <pc:docMk/>
            <pc:sldMk cId="1951456827" sldId="297"/>
            <ac:spMk id="75" creationId="{BCD2D517-BC35-4439-AC31-06DF764F25FC}"/>
          </ac:spMkLst>
        </pc:spChg>
        <pc:spChg chg="add del">
          <ac:chgData name="Christos Dalamagkas" userId="d8fa8ad5d6383732" providerId="LiveId" clId="{F7C650EF-6BE2-4514-9328-278956F45FBE}" dt="2020-11-09T18:00:31.422" v="10625" actId="26606"/>
          <ac:spMkLst>
            <pc:docMk/>
            <pc:sldMk cId="1951456827" sldId="297"/>
            <ac:spMk id="77" creationId="{2DD3F846-0483-40F5-A881-0C1AD2A0CAD7}"/>
          </ac:spMkLst>
        </pc:spChg>
        <pc:spChg chg="add del">
          <ac:chgData name="Christos Dalamagkas" userId="d8fa8ad5d6383732" providerId="LiveId" clId="{F7C650EF-6BE2-4514-9328-278956F45FBE}" dt="2020-11-09T18:01:22.206" v="10648" actId="26606"/>
          <ac:spMkLst>
            <pc:docMk/>
            <pc:sldMk cId="1951456827" sldId="297"/>
            <ac:spMk id="79" creationId="{FF2DA012-1414-493D-888F-5D99D0BDA322}"/>
          </ac:spMkLst>
        </pc:spChg>
        <pc:spChg chg="add del">
          <ac:chgData name="Christos Dalamagkas" userId="d8fa8ad5d6383732" providerId="LiveId" clId="{F7C650EF-6BE2-4514-9328-278956F45FBE}" dt="2020-11-09T18:01:03.489" v="10634" actId="26606"/>
          <ac:spMkLst>
            <pc:docMk/>
            <pc:sldMk cId="1951456827" sldId="297"/>
            <ac:spMk id="140" creationId="{C2579DAE-C141-48DB-810E-C070C300819E}"/>
          </ac:spMkLst>
        </pc:spChg>
        <pc:spChg chg="add del">
          <ac:chgData name="Christos Dalamagkas" userId="d8fa8ad5d6383732" providerId="LiveId" clId="{F7C650EF-6BE2-4514-9328-278956F45FBE}" dt="2020-11-09T18:01:03.489" v="10634" actId="26606"/>
          <ac:spMkLst>
            <pc:docMk/>
            <pc:sldMk cId="1951456827" sldId="297"/>
            <ac:spMk id="142" creationId="{02FD90C3-6350-4D5B-9738-6E94EDF30F74}"/>
          </ac:spMkLst>
        </pc:spChg>
        <pc:spChg chg="add del">
          <ac:chgData name="Christos Dalamagkas" userId="d8fa8ad5d6383732" providerId="LiveId" clId="{F7C650EF-6BE2-4514-9328-278956F45FBE}" dt="2020-11-09T18:01:03.489" v="10634" actId="26606"/>
          <ac:spMkLst>
            <pc:docMk/>
            <pc:sldMk cId="1951456827" sldId="297"/>
            <ac:spMk id="144" creationId="{41497DE5-0939-4D1D-9350-0C5E1B209C68}"/>
          </ac:spMkLst>
        </pc:spChg>
        <pc:spChg chg="add del">
          <ac:chgData name="Christos Dalamagkas" userId="d8fa8ad5d6383732" providerId="LiveId" clId="{F7C650EF-6BE2-4514-9328-278956F45FBE}" dt="2020-11-09T18:01:03.489" v="10634" actId="26606"/>
          <ac:spMkLst>
            <pc:docMk/>
            <pc:sldMk cId="1951456827" sldId="297"/>
            <ac:spMk id="146" creationId="{5CCC70ED-6C63-4537-B7EB-51990D6C0A6F}"/>
          </ac:spMkLst>
        </pc:spChg>
        <pc:spChg chg="add del">
          <ac:chgData name="Christos Dalamagkas" userId="d8fa8ad5d6383732" providerId="LiveId" clId="{F7C650EF-6BE2-4514-9328-278956F45FBE}" dt="2020-11-09T18:01:03.489" v="10634" actId="26606"/>
          <ac:spMkLst>
            <pc:docMk/>
            <pc:sldMk cId="1951456827" sldId="297"/>
            <ac:spMk id="148" creationId="{B76E24C1-2968-40DC-A36E-F6B85F0F0752}"/>
          </ac:spMkLst>
        </pc:spChg>
        <pc:spChg chg="add del">
          <ac:chgData name="Christos Dalamagkas" userId="d8fa8ad5d6383732" providerId="LiveId" clId="{F7C650EF-6BE2-4514-9328-278956F45FBE}" dt="2020-11-09T18:01:22.206" v="10648" actId="26606"/>
          <ac:spMkLst>
            <pc:docMk/>
            <pc:sldMk cId="1951456827" sldId="297"/>
            <ac:spMk id="2052" creationId="{10162E77-11AD-44A7-84EC-40C59EEFBD2E}"/>
          </ac:spMkLst>
        </pc:spChg>
        <pc:spChg chg="add del">
          <ac:chgData name="Christos Dalamagkas" userId="d8fa8ad5d6383732" providerId="LiveId" clId="{F7C650EF-6BE2-4514-9328-278956F45FBE}" dt="2020-11-09T18:01:22.206" v="10648" actId="26606"/>
          <ac:spMkLst>
            <pc:docMk/>
            <pc:sldMk cId="1951456827" sldId="297"/>
            <ac:spMk id="2054" creationId="{96D23193-5635-4FDB-B134-DDD84F56C8ED}"/>
          </ac:spMkLst>
        </pc:spChg>
        <pc:spChg chg="add del">
          <ac:chgData name="Christos Dalamagkas" userId="d8fa8ad5d6383732" providerId="LiveId" clId="{F7C650EF-6BE2-4514-9328-278956F45FBE}" dt="2020-11-09T18:01:22.206" v="10648" actId="26606"/>
          <ac:spMkLst>
            <pc:docMk/>
            <pc:sldMk cId="1951456827" sldId="297"/>
            <ac:spMk id="2055" creationId="{6329CBCE-21AE-419D-AC1F-8ACF510A6670}"/>
          </ac:spMkLst>
        </pc:spChg>
        <pc:spChg chg="add del">
          <ac:chgData name="Christos Dalamagkas" userId="d8fa8ad5d6383732" providerId="LiveId" clId="{F7C650EF-6BE2-4514-9328-278956F45FBE}" dt="2020-11-09T18:01:13.917" v="10636" actId="26606"/>
          <ac:spMkLst>
            <pc:docMk/>
            <pc:sldMk cId="1951456827" sldId="297"/>
            <ac:spMk id="2057" creationId="{AE1AF813-2D2F-4B78-9216-388AF161EDAA}"/>
          </ac:spMkLst>
        </pc:spChg>
        <pc:spChg chg="add del">
          <ac:chgData name="Christos Dalamagkas" userId="d8fa8ad5d6383732" providerId="LiveId" clId="{F7C650EF-6BE2-4514-9328-278956F45FBE}" dt="2020-11-09T18:01:13.917" v="10636" actId="26606"/>
          <ac:spMkLst>
            <pc:docMk/>
            <pc:sldMk cId="1951456827" sldId="297"/>
            <ac:spMk id="2058" creationId="{C47181D2-95D5-4439-9BDF-14D4FDC7BD80}"/>
          </ac:spMkLst>
        </pc:spChg>
        <pc:spChg chg="add del">
          <ac:chgData name="Christos Dalamagkas" userId="d8fa8ad5d6383732" providerId="LiveId" clId="{F7C650EF-6BE2-4514-9328-278956F45FBE}" dt="2020-11-09T18:01:15.615" v="10638" actId="26606"/>
          <ac:spMkLst>
            <pc:docMk/>
            <pc:sldMk cId="1951456827" sldId="297"/>
            <ac:spMk id="2060" creationId="{AE1AF813-2D2F-4B78-9216-388AF161EDAA}"/>
          </ac:spMkLst>
        </pc:spChg>
        <pc:spChg chg="add del">
          <ac:chgData name="Christos Dalamagkas" userId="d8fa8ad5d6383732" providerId="LiveId" clId="{F7C650EF-6BE2-4514-9328-278956F45FBE}" dt="2020-11-09T18:01:15.615" v="10638" actId="26606"/>
          <ac:spMkLst>
            <pc:docMk/>
            <pc:sldMk cId="1951456827" sldId="297"/>
            <ac:spMk id="2061" creationId="{C47181D2-95D5-4439-9BDF-14D4FDC7BD80}"/>
          </ac:spMkLst>
        </pc:spChg>
        <pc:spChg chg="add del">
          <ac:chgData name="Christos Dalamagkas" userId="d8fa8ad5d6383732" providerId="LiveId" clId="{F7C650EF-6BE2-4514-9328-278956F45FBE}" dt="2020-11-09T18:01:15.615" v="10638" actId="26606"/>
          <ac:spMkLst>
            <pc:docMk/>
            <pc:sldMk cId="1951456827" sldId="297"/>
            <ac:spMk id="2062" creationId="{CDD85225-4221-4672-B1DE-C34BFFF5FDFA}"/>
          </ac:spMkLst>
        </pc:spChg>
        <pc:spChg chg="add del">
          <ac:chgData name="Christos Dalamagkas" userId="d8fa8ad5d6383732" providerId="LiveId" clId="{F7C650EF-6BE2-4514-9328-278956F45FBE}" dt="2020-11-09T18:01:15.615" v="10638" actId="26606"/>
          <ac:spMkLst>
            <pc:docMk/>
            <pc:sldMk cId="1951456827" sldId="297"/>
            <ac:spMk id="2063" creationId="{6FB55C46-EDB8-4EC2-AD52-94B111D3A956}"/>
          </ac:spMkLst>
        </pc:spChg>
        <pc:spChg chg="add del">
          <ac:chgData name="Christos Dalamagkas" userId="d8fa8ad5d6383732" providerId="LiveId" clId="{F7C650EF-6BE2-4514-9328-278956F45FBE}" dt="2020-11-09T18:01:16.318" v="10640" actId="26606"/>
          <ac:spMkLst>
            <pc:docMk/>
            <pc:sldMk cId="1951456827" sldId="297"/>
            <ac:spMk id="2065" creationId="{AE1AF813-2D2F-4B78-9216-388AF161EDAA}"/>
          </ac:spMkLst>
        </pc:spChg>
        <pc:spChg chg="add del">
          <ac:chgData name="Christos Dalamagkas" userId="d8fa8ad5d6383732" providerId="LiveId" clId="{F7C650EF-6BE2-4514-9328-278956F45FBE}" dt="2020-11-09T18:01:16.318" v="10640" actId="26606"/>
          <ac:spMkLst>
            <pc:docMk/>
            <pc:sldMk cId="1951456827" sldId="297"/>
            <ac:spMk id="2066" creationId="{C47181D2-95D5-4439-9BDF-14D4FDC7BD80}"/>
          </ac:spMkLst>
        </pc:spChg>
        <pc:spChg chg="add del">
          <ac:chgData name="Christos Dalamagkas" userId="d8fa8ad5d6383732" providerId="LiveId" clId="{F7C650EF-6BE2-4514-9328-278956F45FBE}" dt="2020-11-09T18:01:16.318" v="10640" actId="26606"/>
          <ac:spMkLst>
            <pc:docMk/>
            <pc:sldMk cId="1951456827" sldId="297"/>
            <ac:spMk id="2067" creationId="{AFF43A89-FF65-44A9-BE4C-DC7389FF9CE1}"/>
          </ac:spMkLst>
        </pc:spChg>
        <pc:spChg chg="add del">
          <ac:chgData name="Christos Dalamagkas" userId="d8fa8ad5d6383732" providerId="LiveId" clId="{F7C650EF-6BE2-4514-9328-278956F45FBE}" dt="2020-11-09T18:01:16.318" v="10640" actId="26606"/>
          <ac:spMkLst>
            <pc:docMk/>
            <pc:sldMk cId="1951456827" sldId="297"/>
            <ac:spMk id="2068" creationId="{3CBC4341-33FB-4D46-A7B4-62039B616233}"/>
          </ac:spMkLst>
        </pc:spChg>
        <pc:spChg chg="add del">
          <ac:chgData name="Christos Dalamagkas" userId="d8fa8ad5d6383732" providerId="LiveId" clId="{F7C650EF-6BE2-4514-9328-278956F45FBE}" dt="2020-11-09T18:01:16.318" v="10640" actId="26606"/>
          <ac:spMkLst>
            <pc:docMk/>
            <pc:sldMk cId="1951456827" sldId="297"/>
            <ac:spMk id="2069" creationId="{89394C5B-B8DE-4221-8CA4-A30237DB3241}"/>
          </ac:spMkLst>
        </pc:spChg>
        <pc:spChg chg="add del">
          <ac:chgData name="Christos Dalamagkas" userId="d8fa8ad5d6383732" providerId="LiveId" clId="{F7C650EF-6BE2-4514-9328-278956F45FBE}" dt="2020-11-09T18:01:18.030" v="10642" actId="26606"/>
          <ac:spMkLst>
            <pc:docMk/>
            <pc:sldMk cId="1951456827" sldId="297"/>
            <ac:spMk id="2071" creationId="{AE1AF813-2D2F-4B78-9216-388AF161EDAA}"/>
          </ac:spMkLst>
        </pc:spChg>
        <pc:spChg chg="add del">
          <ac:chgData name="Christos Dalamagkas" userId="d8fa8ad5d6383732" providerId="LiveId" clId="{F7C650EF-6BE2-4514-9328-278956F45FBE}" dt="2020-11-09T18:01:18.030" v="10642" actId="26606"/>
          <ac:spMkLst>
            <pc:docMk/>
            <pc:sldMk cId="1951456827" sldId="297"/>
            <ac:spMk id="2072" creationId="{C47181D2-95D5-4439-9BDF-14D4FDC7BD80}"/>
          </ac:spMkLst>
        </pc:spChg>
        <pc:spChg chg="add del">
          <ac:chgData name="Christos Dalamagkas" userId="d8fa8ad5d6383732" providerId="LiveId" clId="{F7C650EF-6BE2-4514-9328-278956F45FBE}" dt="2020-11-09T18:01:19.714" v="10644" actId="26606"/>
          <ac:spMkLst>
            <pc:docMk/>
            <pc:sldMk cId="1951456827" sldId="297"/>
            <ac:spMk id="2074" creationId="{C2579DAE-C141-48DB-810E-C070C300819E}"/>
          </ac:spMkLst>
        </pc:spChg>
        <pc:spChg chg="add del">
          <ac:chgData name="Christos Dalamagkas" userId="d8fa8ad5d6383732" providerId="LiveId" clId="{F7C650EF-6BE2-4514-9328-278956F45FBE}" dt="2020-11-09T18:01:19.714" v="10644" actId="26606"/>
          <ac:spMkLst>
            <pc:docMk/>
            <pc:sldMk cId="1951456827" sldId="297"/>
            <ac:spMk id="2075" creationId="{02FD90C3-6350-4D5B-9738-6E94EDF30F74}"/>
          </ac:spMkLst>
        </pc:spChg>
        <pc:spChg chg="add del">
          <ac:chgData name="Christos Dalamagkas" userId="d8fa8ad5d6383732" providerId="LiveId" clId="{F7C650EF-6BE2-4514-9328-278956F45FBE}" dt="2020-11-09T18:01:19.714" v="10644" actId="26606"/>
          <ac:spMkLst>
            <pc:docMk/>
            <pc:sldMk cId="1951456827" sldId="297"/>
            <ac:spMk id="2076" creationId="{BCD2D517-BC35-4439-AC31-06DF764F25FC}"/>
          </ac:spMkLst>
        </pc:spChg>
        <pc:spChg chg="add del">
          <ac:chgData name="Christos Dalamagkas" userId="d8fa8ad5d6383732" providerId="LiveId" clId="{F7C650EF-6BE2-4514-9328-278956F45FBE}" dt="2020-11-09T18:01:19.714" v="10644" actId="26606"/>
          <ac:spMkLst>
            <pc:docMk/>
            <pc:sldMk cId="1951456827" sldId="297"/>
            <ac:spMk id="2077" creationId="{2DD3F846-0483-40F5-A881-0C1AD2A0CAD7}"/>
          </ac:spMkLst>
        </pc:spChg>
        <pc:spChg chg="add del">
          <ac:chgData name="Christos Dalamagkas" userId="d8fa8ad5d6383732" providerId="LiveId" clId="{F7C650EF-6BE2-4514-9328-278956F45FBE}" dt="2020-11-09T18:01:21.551" v="10646" actId="26606"/>
          <ac:spMkLst>
            <pc:docMk/>
            <pc:sldMk cId="1951456827" sldId="297"/>
            <ac:spMk id="2079" creationId="{C2579DAE-C141-48DB-810E-C070C300819E}"/>
          </ac:spMkLst>
        </pc:spChg>
        <pc:spChg chg="add del">
          <ac:chgData name="Christos Dalamagkas" userId="d8fa8ad5d6383732" providerId="LiveId" clId="{F7C650EF-6BE2-4514-9328-278956F45FBE}" dt="2020-11-09T18:01:21.551" v="10646" actId="26606"/>
          <ac:spMkLst>
            <pc:docMk/>
            <pc:sldMk cId="1951456827" sldId="297"/>
            <ac:spMk id="2080" creationId="{02FD90C3-6350-4D5B-9738-6E94EDF30F74}"/>
          </ac:spMkLst>
        </pc:spChg>
        <pc:picChg chg="add mod">
          <ac:chgData name="Christos Dalamagkas" userId="d8fa8ad5d6383732" providerId="LiveId" clId="{F7C650EF-6BE2-4514-9328-278956F45FBE}" dt="2020-11-09T18:02:38.923" v="10659" actId="14100"/>
          <ac:picMkLst>
            <pc:docMk/>
            <pc:sldMk cId="1951456827" sldId="297"/>
            <ac:picMk id="2" creationId="{3A14491B-E0B8-4D1E-A605-8A96A20CC8F9}"/>
          </ac:picMkLst>
        </pc:picChg>
        <pc:picChg chg="del mod">
          <ac:chgData name="Christos Dalamagkas" userId="d8fa8ad5d6383732" providerId="LiveId" clId="{F7C650EF-6BE2-4514-9328-278956F45FBE}" dt="2020-11-09T18:02:17.025" v="10651" actId="478"/>
          <ac:picMkLst>
            <pc:docMk/>
            <pc:sldMk cId="1951456827" sldId="297"/>
            <ac:picMk id="2050" creationId="{FD1D542B-D6EE-4801-8830-D4BBD87EB45D}"/>
          </ac:picMkLst>
        </pc:picChg>
        <pc:picChg chg="del">
          <ac:chgData name="Christos Dalamagkas" userId="d8fa8ad5d6383732" providerId="LiveId" clId="{F7C650EF-6BE2-4514-9328-278956F45FBE}" dt="2020-11-09T18:02:19.466" v="10654" actId="21"/>
          <ac:picMkLst>
            <pc:docMk/>
            <pc:sldMk cId="1951456827" sldId="297"/>
            <ac:picMk id="3074" creationId="{F4EAABD5-B4DF-44A4-A11A-B99E16C8FFF8}"/>
          </ac:picMkLst>
        </pc:picChg>
        <pc:cxnChg chg="add del">
          <ac:chgData name="Christos Dalamagkas" userId="d8fa8ad5d6383732" providerId="LiveId" clId="{F7C650EF-6BE2-4514-9328-278956F45FBE}" dt="2020-11-09T18:01:22.206" v="10648" actId="26606"/>
          <ac:cxnSpMkLst>
            <pc:docMk/>
            <pc:sldMk cId="1951456827" sldId="297"/>
            <ac:cxnSpMk id="2053" creationId="{5AB158E9-1B40-4CD6-95F0-95CA11DF7B7A}"/>
          </ac:cxnSpMkLst>
        </pc:cxnChg>
      </pc:sldChg>
      <pc:sldChg chg="addSp">
        <pc:chgData name="Christos Dalamagkas" userId="d8fa8ad5d6383732" providerId="LiveId" clId="{F7C650EF-6BE2-4514-9328-278956F45FBE}" dt="2020-11-09T18:02:17.942" v="10652"/>
        <pc:sldMkLst>
          <pc:docMk/>
          <pc:sldMk cId="2302286440" sldId="297"/>
        </pc:sldMkLst>
        <pc:picChg chg="add">
          <ac:chgData name="Christos Dalamagkas" userId="d8fa8ad5d6383732" providerId="LiveId" clId="{F7C650EF-6BE2-4514-9328-278956F45FBE}" dt="2020-11-09T18:02:17.942" v="10652"/>
          <ac:picMkLst>
            <pc:docMk/>
            <pc:sldMk cId="2302286440" sldId="297"/>
            <ac:picMk id="3074" creationId="{F4EAABD5-B4DF-44A4-A11A-B99E16C8FFF8}"/>
          </ac:picMkLst>
        </pc:picChg>
      </pc:sldChg>
      <pc:sldChg chg="addSp delSp modSp">
        <pc:chgData name="Christos Dalamagkas" userId="d8fa8ad5d6383732" providerId="LiveId" clId="{F7C650EF-6BE2-4514-9328-278956F45FBE}" dt="2020-11-09T18:00:06.796" v="10618"/>
        <pc:sldMkLst>
          <pc:docMk/>
          <pc:sldMk cId="3601780938" sldId="297"/>
        </pc:sldMkLst>
        <pc:spChg chg="del">
          <ac:chgData name="Christos Dalamagkas" userId="d8fa8ad5d6383732" providerId="LiveId" clId="{F7C650EF-6BE2-4514-9328-278956F45FBE}" dt="2020-11-09T18:00:06.796" v="10618"/>
          <ac:spMkLst>
            <pc:docMk/>
            <pc:sldMk cId="3601780938" sldId="297"/>
            <ac:spMk id="3" creationId="{A519D3B7-BE85-408C-B1C5-3CBC9B74729D}"/>
          </ac:spMkLst>
        </pc:spChg>
        <pc:picChg chg="add mod">
          <ac:chgData name="Christos Dalamagkas" userId="d8fa8ad5d6383732" providerId="LiveId" clId="{F7C650EF-6BE2-4514-9328-278956F45FBE}" dt="2020-11-09T18:00:06.796" v="10618"/>
          <ac:picMkLst>
            <pc:docMk/>
            <pc:sldMk cId="3601780938" sldId="297"/>
            <ac:picMk id="2050" creationId="{FD1D542B-D6EE-4801-8830-D4BBD87EB45D}"/>
          </ac:picMkLst>
        </pc:picChg>
      </pc:sldChg>
      <pc:sldChg chg="modSp new del mod">
        <pc:chgData name="Christos Dalamagkas" userId="d8fa8ad5d6383732" providerId="LiveId" clId="{F7C650EF-6BE2-4514-9328-278956F45FBE}" dt="2020-11-09T21:35:32.755" v="11748" actId="47"/>
        <pc:sldMkLst>
          <pc:docMk/>
          <pc:sldMk cId="320064656" sldId="298"/>
        </pc:sldMkLst>
        <pc:spChg chg="mod">
          <ac:chgData name="Christos Dalamagkas" userId="d8fa8ad5d6383732" providerId="LiveId" clId="{F7C650EF-6BE2-4514-9328-278956F45FBE}" dt="2020-11-09T21:23:19.830" v="11333" actId="20577"/>
          <ac:spMkLst>
            <pc:docMk/>
            <pc:sldMk cId="320064656" sldId="298"/>
            <ac:spMk id="2" creationId="{DBDD6B63-88DA-4A07-9D82-1D003C364877}"/>
          </ac:spMkLst>
        </pc:spChg>
      </pc:sldChg>
      <pc:sldChg chg="addSp">
        <pc:chgData name="Christos Dalamagkas" userId="d8fa8ad5d6383732" providerId="LiveId" clId="{F7C650EF-6BE2-4514-9328-278956F45FBE}" dt="2020-11-09T22:35:20.838" v="12627"/>
        <pc:sldMkLst>
          <pc:docMk/>
          <pc:sldMk cId="1006543999" sldId="298"/>
        </pc:sldMkLst>
        <pc:picChg chg="add">
          <ac:chgData name="Christos Dalamagkas" userId="d8fa8ad5d6383732" providerId="LiveId" clId="{F7C650EF-6BE2-4514-9328-278956F45FBE}" dt="2020-11-09T22:35:20.838" v="12627"/>
          <ac:picMkLst>
            <pc:docMk/>
            <pc:sldMk cId="1006543999" sldId="298"/>
            <ac:picMk id="2050" creationId="{1DF2A019-1B40-4C55-847A-97BBD845AA76}"/>
          </ac:picMkLst>
        </pc:picChg>
      </pc:sldChg>
      <pc:sldChg chg="addSp">
        <pc:chgData name="Christos Dalamagkas" userId="d8fa8ad5d6383732" providerId="LiveId" clId="{F7C650EF-6BE2-4514-9328-278956F45FBE}" dt="2020-11-09T22:31:18.881" v="11923"/>
        <pc:sldMkLst>
          <pc:docMk/>
          <pc:sldMk cId="3339313579" sldId="298"/>
        </pc:sldMkLst>
        <pc:picChg chg="add">
          <ac:chgData name="Christos Dalamagkas" userId="d8fa8ad5d6383732" providerId="LiveId" clId="{F7C650EF-6BE2-4514-9328-278956F45FBE}" dt="2020-11-09T22:31:18.881" v="11923"/>
          <ac:picMkLst>
            <pc:docMk/>
            <pc:sldMk cId="3339313579" sldId="298"/>
            <ac:picMk id="1026" creationId="{FE55EEE5-F9FC-4DE0-8745-67DAD6A15049}"/>
          </ac:picMkLst>
        </pc:picChg>
      </pc:sldChg>
      <pc:sldChg chg="addSp delSp modSp new add del mod">
        <pc:chgData name="Christos Dalamagkas" userId="d8fa8ad5d6383732" providerId="LiveId" clId="{F7C650EF-6BE2-4514-9328-278956F45FBE}" dt="2020-11-09T23:16:47.110" v="14969" actId="113"/>
        <pc:sldMkLst>
          <pc:docMk/>
          <pc:sldMk cId="3828412833" sldId="298"/>
        </pc:sldMkLst>
        <pc:spChg chg="mod">
          <ac:chgData name="Christos Dalamagkas" userId="d8fa8ad5d6383732" providerId="LiveId" clId="{F7C650EF-6BE2-4514-9328-278956F45FBE}" dt="2020-11-09T22:29:49.721" v="11895" actId="14100"/>
          <ac:spMkLst>
            <pc:docMk/>
            <pc:sldMk cId="3828412833" sldId="298"/>
            <ac:spMk id="2" creationId="{81063F65-CA69-4500-9FE3-6C06EC22F8F8}"/>
          </ac:spMkLst>
        </pc:spChg>
        <pc:spChg chg="mod">
          <ac:chgData name="Christos Dalamagkas" userId="d8fa8ad5d6383732" providerId="LiveId" clId="{F7C650EF-6BE2-4514-9328-278956F45FBE}" dt="2020-11-09T23:16:47.110" v="14969" actId="113"/>
          <ac:spMkLst>
            <pc:docMk/>
            <pc:sldMk cId="3828412833" sldId="298"/>
            <ac:spMk id="3" creationId="{22224B03-D51F-4C0F-8A9B-506643BEE3C9}"/>
          </ac:spMkLst>
        </pc:spChg>
        <pc:picChg chg="add del mod">
          <ac:chgData name="Christos Dalamagkas" userId="d8fa8ad5d6383732" providerId="LiveId" clId="{F7C650EF-6BE2-4514-9328-278956F45FBE}" dt="2020-11-09T22:30:08.937" v="11897" actId="21"/>
          <ac:picMkLst>
            <pc:docMk/>
            <pc:sldMk cId="3828412833" sldId="298"/>
            <ac:picMk id="5" creationId="{853DA373-A1BA-4CEE-8285-211B21673229}"/>
          </ac:picMkLst>
        </pc:picChg>
        <pc:picChg chg="mod">
          <ac:chgData name="Christos Dalamagkas" userId="d8fa8ad5d6383732" providerId="LiveId" clId="{F7C650EF-6BE2-4514-9328-278956F45FBE}" dt="2020-11-09T22:31:29.460" v="11928" actId="1076"/>
          <ac:picMkLst>
            <pc:docMk/>
            <pc:sldMk cId="3828412833" sldId="298"/>
            <ac:picMk id="1026" creationId="{FE55EEE5-F9FC-4DE0-8745-67DAD6A15049}"/>
          </ac:picMkLst>
        </pc:picChg>
        <pc:picChg chg="mod">
          <ac:chgData name="Christos Dalamagkas" userId="d8fa8ad5d6383732" providerId="LiveId" clId="{F7C650EF-6BE2-4514-9328-278956F45FBE}" dt="2020-11-09T22:35:25.135" v="12630" actId="1076"/>
          <ac:picMkLst>
            <pc:docMk/>
            <pc:sldMk cId="3828412833" sldId="298"/>
            <ac:picMk id="2050" creationId="{1DF2A019-1B40-4C55-847A-97BBD845AA76}"/>
          </ac:picMkLst>
        </pc:picChg>
      </pc:sldChg>
      <pc:sldChg chg="addSp delSp modSp new add del mod setBg">
        <pc:chgData name="Christos Dalamagkas" userId="d8fa8ad5d6383732" providerId="LiveId" clId="{F7C650EF-6BE2-4514-9328-278956F45FBE}" dt="2020-11-09T23:16:21.576" v="14967" actId="14100"/>
        <pc:sldMkLst>
          <pc:docMk/>
          <pc:sldMk cId="2004049161" sldId="299"/>
        </pc:sldMkLst>
        <pc:spChg chg="mod">
          <ac:chgData name="Christos Dalamagkas" userId="d8fa8ad5d6383732" providerId="LiveId" clId="{F7C650EF-6BE2-4514-9328-278956F45FBE}" dt="2020-11-09T23:16:18.437" v="14966" actId="1076"/>
          <ac:spMkLst>
            <pc:docMk/>
            <pc:sldMk cId="2004049161" sldId="299"/>
            <ac:spMk id="2" creationId="{E5D177F4-73B2-4E18-9E33-2B0337466E07}"/>
          </ac:spMkLst>
        </pc:spChg>
        <pc:spChg chg="del">
          <ac:chgData name="Christos Dalamagkas" userId="d8fa8ad5d6383732" providerId="LiveId" clId="{F7C650EF-6BE2-4514-9328-278956F45FBE}" dt="2020-11-09T22:30:11.026" v="11898" actId="22"/>
          <ac:spMkLst>
            <pc:docMk/>
            <pc:sldMk cId="2004049161" sldId="299"/>
            <ac:spMk id="3" creationId="{EECD3E1A-BCC2-41A1-A1B9-A1147D054943}"/>
          </ac:spMkLst>
        </pc:spChg>
        <pc:spChg chg="add mod">
          <ac:chgData name="Christos Dalamagkas" userId="d8fa8ad5d6383732" providerId="LiveId" clId="{F7C650EF-6BE2-4514-9328-278956F45FBE}" dt="2020-11-09T23:16:21.576" v="14967" actId="14100"/>
          <ac:spMkLst>
            <pc:docMk/>
            <pc:sldMk cId="2004049161" sldId="299"/>
            <ac:spMk id="9" creationId="{7BFF5856-CBD5-4EAF-8939-121BE5F7FBE7}"/>
          </ac:spMkLst>
        </pc:spChg>
        <pc:spChg chg="add">
          <ac:chgData name="Christos Dalamagkas" userId="d8fa8ad5d6383732" providerId="LiveId" clId="{F7C650EF-6BE2-4514-9328-278956F45FBE}" dt="2020-11-09T22:30:30.430" v="11919" actId="26606"/>
          <ac:spMkLst>
            <pc:docMk/>
            <pc:sldMk cId="2004049161" sldId="299"/>
            <ac:spMk id="12" creationId="{284B70D5-875B-433D-BDBD-1522A85D6C1D}"/>
          </ac:spMkLst>
        </pc:spChg>
        <pc:spChg chg="add">
          <ac:chgData name="Christos Dalamagkas" userId="d8fa8ad5d6383732" providerId="LiveId" clId="{F7C650EF-6BE2-4514-9328-278956F45FBE}" dt="2020-11-09T22:30:30.430" v="11919" actId="26606"/>
          <ac:spMkLst>
            <pc:docMk/>
            <pc:sldMk cId="2004049161" sldId="299"/>
            <ac:spMk id="16" creationId="{1E299956-A9E7-4FC1-A0B1-D590CA9730E8}"/>
          </ac:spMkLst>
        </pc:spChg>
        <pc:spChg chg="add">
          <ac:chgData name="Christos Dalamagkas" userId="d8fa8ad5d6383732" providerId="LiveId" clId="{F7C650EF-6BE2-4514-9328-278956F45FBE}" dt="2020-11-09T22:30:30.430" v="11919" actId="26606"/>
          <ac:spMkLst>
            <pc:docMk/>
            <pc:sldMk cId="2004049161" sldId="299"/>
            <ac:spMk id="18" creationId="{17FC539C-B783-4B03-9F9E-D13430F3F64F}"/>
          </ac:spMkLst>
        </pc:spChg>
        <pc:picChg chg="add mod">
          <ac:chgData name="Christos Dalamagkas" userId="d8fa8ad5d6383732" providerId="LiveId" clId="{F7C650EF-6BE2-4514-9328-278956F45FBE}" dt="2020-11-09T22:53:32.664" v="14058" actId="1076"/>
          <ac:picMkLst>
            <pc:docMk/>
            <pc:sldMk cId="2004049161" sldId="299"/>
            <ac:picMk id="5" creationId="{FE927392-972B-455D-B17B-764256C0A75C}"/>
          </ac:picMkLst>
        </pc:picChg>
        <pc:cxnChg chg="add">
          <ac:chgData name="Christos Dalamagkas" userId="d8fa8ad5d6383732" providerId="LiveId" clId="{F7C650EF-6BE2-4514-9328-278956F45FBE}" dt="2020-11-09T22:30:30.430" v="11919" actId="26606"/>
          <ac:cxnSpMkLst>
            <pc:docMk/>
            <pc:sldMk cId="2004049161" sldId="299"/>
            <ac:cxnSpMk id="14" creationId="{C947DF4A-614C-4B4C-8B80-E5B9D8E8CFED}"/>
          </ac:cxnSpMkLst>
        </pc:cxnChg>
      </pc:sldChg>
      <pc:sldChg chg="new del">
        <pc:chgData name="Christos Dalamagkas" userId="d8fa8ad5d6383732" providerId="LiveId" clId="{F7C650EF-6BE2-4514-9328-278956F45FBE}" dt="2020-11-09T22:39:13.185" v="12996" actId="47"/>
        <pc:sldMkLst>
          <pc:docMk/>
          <pc:sldMk cId="2876713438" sldId="300"/>
        </pc:sldMkLst>
      </pc:sldChg>
      <pc:sldChg chg="addSp">
        <pc:chgData name="Christos Dalamagkas" userId="d8fa8ad5d6383732" providerId="LiveId" clId="{F7C650EF-6BE2-4514-9328-278956F45FBE}" dt="2020-11-09T22:42:40.559" v="13003"/>
        <pc:sldMkLst>
          <pc:docMk/>
          <pc:sldMk cId="2644677521" sldId="301"/>
        </pc:sldMkLst>
        <pc:picChg chg="add">
          <ac:chgData name="Christos Dalamagkas" userId="d8fa8ad5d6383732" providerId="LiveId" clId="{F7C650EF-6BE2-4514-9328-278956F45FBE}" dt="2020-11-09T22:42:40.559" v="13003"/>
          <ac:picMkLst>
            <pc:docMk/>
            <pc:sldMk cId="2644677521" sldId="301"/>
            <ac:picMk id="3074" creationId="{811B08E0-4CFD-4288-A7C4-6BF0CC334978}"/>
          </ac:picMkLst>
        </pc:picChg>
      </pc:sldChg>
      <pc:sldChg chg="addSp modSp add del mod">
        <pc:chgData name="Christos Dalamagkas" userId="d8fa8ad5d6383732" providerId="LiveId" clId="{F7C650EF-6BE2-4514-9328-278956F45FBE}" dt="2020-11-09T22:52:49.215" v="14054" actId="113"/>
        <pc:sldMkLst>
          <pc:docMk/>
          <pc:sldMk cId="3030603019" sldId="301"/>
        </pc:sldMkLst>
        <pc:spChg chg="mod">
          <ac:chgData name="Christos Dalamagkas" userId="d8fa8ad5d6383732" providerId="LiveId" clId="{F7C650EF-6BE2-4514-9328-278956F45FBE}" dt="2020-11-09T22:52:49.215" v="14054" actId="113"/>
          <ac:spMkLst>
            <pc:docMk/>
            <pc:sldMk cId="3030603019" sldId="301"/>
            <ac:spMk id="3" creationId="{6275A8C2-36EA-4225-A3FB-A196E1434C76}"/>
          </ac:spMkLst>
        </pc:spChg>
        <pc:spChg chg="add mod">
          <ac:chgData name="Christos Dalamagkas" userId="d8fa8ad5d6383732" providerId="LiveId" clId="{F7C650EF-6BE2-4514-9328-278956F45FBE}" dt="2020-11-09T22:43:37.399" v="13082" actId="20577"/>
          <ac:spMkLst>
            <pc:docMk/>
            <pc:sldMk cId="3030603019" sldId="301"/>
            <ac:spMk id="4" creationId="{84B8A60C-62A2-4DE4-A385-0FD970238AF0}"/>
          </ac:spMkLst>
        </pc:spChg>
        <pc:picChg chg="mod">
          <ac:chgData name="Christos Dalamagkas" userId="d8fa8ad5d6383732" providerId="LiveId" clId="{F7C650EF-6BE2-4514-9328-278956F45FBE}" dt="2020-11-09T22:42:37.934" v="13002" actId="1076"/>
          <ac:picMkLst>
            <pc:docMk/>
            <pc:sldMk cId="3030603019" sldId="301"/>
            <ac:picMk id="1026" creationId="{A32D9DBE-66C1-45D2-AB51-44D577F25502}"/>
          </ac:picMkLst>
        </pc:picChg>
        <pc:picChg chg="mod">
          <ac:chgData name="Christos Dalamagkas" userId="d8fa8ad5d6383732" providerId="LiveId" clId="{F7C650EF-6BE2-4514-9328-278956F45FBE}" dt="2020-11-09T22:42:49.164" v="13008" actId="1076"/>
          <ac:picMkLst>
            <pc:docMk/>
            <pc:sldMk cId="3030603019" sldId="301"/>
            <ac:picMk id="3074" creationId="{811B08E0-4CFD-4288-A7C4-6BF0CC334978}"/>
          </ac:picMkLst>
        </pc:picChg>
      </pc:sldChg>
      <pc:sldChg chg="addSp delSp modSp add del mod setBg">
        <pc:chgData name="Christos Dalamagkas" userId="d8fa8ad5d6383732" providerId="LiveId" clId="{F7C650EF-6BE2-4514-9328-278956F45FBE}" dt="2020-11-09T23:15:40.385" v="14963" actId="1076"/>
        <pc:sldMkLst>
          <pc:docMk/>
          <pc:sldMk cId="290526617" sldId="302"/>
        </pc:sldMkLst>
        <pc:spChg chg="mod">
          <ac:chgData name="Christos Dalamagkas" userId="d8fa8ad5d6383732" providerId="LiveId" clId="{F7C650EF-6BE2-4514-9328-278956F45FBE}" dt="2020-11-09T23:05:21.158" v="14170" actId="26606"/>
          <ac:spMkLst>
            <pc:docMk/>
            <pc:sldMk cId="290526617" sldId="302"/>
            <ac:spMk id="2" creationId="{7F50CDF0-0547-4445-BC95-170CBF85731F}"/>
          </ac:spMkLst>
        </pc:spChg>
        <pc:spChg chg="mod">
          <ac:chgData name="Christos Dalamagkas" userId="d8fa8ad5d6383732" providerId="LiveId" clId="{F7C650EF-6BE2-4514-9328-278956F45FBE}" dt="2020-11-09T23:13:56.082" v="14959" actId="27636"/>
          <ac:spMkLst>
            <pc:docMk/>
            <pc:sldMk cId="290526617" sldId="302"/>
            <ac:spMk id="3" creationId="{6275A8C2-36EA-4225-A3FB-A196E1434C76}"/>
          </ac:spMkLst>
        </pc:spChg>
        <pc:spChg chg="del mod">
          <ac:chgData name="Christos Dalamagkas" userId="d8fa8ad5d6383732" providerId="LiveId" clId="{F7C650EF-6BE2-4514-9328-278956F45FBE}" dt="2020-11-09T23:05:29.238" v="14172" actId="478"/>
          <ac:spMkLst>
            <pc:docMk/>
            <pc:sldMk cId="290526617" sldId="302"/>
            <ac:spMk id="4" creationId="{84B8A60C-62A2-4DE4-A385-0FD970238AF0}"/>
          </ac:spMkLst>
        </pc:spChg>
        <pc:spChg chg="add mod">
          <ac:chgData name="Christos Dalamagkas" userId="d8fa8ad5d6383732" providerId="LiveId" clId="{F7C650EF-6BE2-4514-9328-278956F45FBE}" dt="2020-11-09T23:10:52.583" v="14696" actId="20577"/>
          <ac:spMkLst>
            <pc:docMk/>
            <pc:sldMk cId="290526617" sldId="302"/>
            <ac:spMk id="13" creationId="{96175D72-A6B5-4F4B-8806-98A094CEE0A1}"/>
          </ac:spMkLst>
        </pc:spChg>
        <pc:spChg chg="add mod">
          <ac:chgData name="Christos Dalamagkas" userId="d8fa8ad5d6383732" providerId="LiveId" clId="{F7C650EF-6BE2-4514-9328-278956F45FBE}" dt="2020-11-09T23:15:40.385" v="14963" actId="1076"/>
          <ac:spMkLst>
            <pc:docMk/>
            <pc:sldMk cId="290526617" sldId="302"/>
            <ac:spMk id="15" creationId="{00F6C78E-71B3-4666-BB7A-DAF5318C266F}"/>
          </ac:spMkLst>
        </pc:spChg>
        <pc:spChg chg="add">
          <ac:chgData name="Christos Dalamagkas" userId="d8fa8ad5d6383732" providerId="LiveId" clId="{F7C650EF-6BE2-4514-9328-278956F45FBE}" dt="2020-11-09T23:05:21.158" v="14170" actId="26606"/>
          <ac:spMkLst>
            <pc:docMk/>
            <pc:sldMk cId="290526617" sldId="302"/>
            <ac:spMk id="71" creationId="{284B70D5-875B-433D-BDBD-1522A85D6C1D}"/>
          </ac:spMkLst>
        </pc:spChg>
        <pc:spChg chg="add">
          <ac:chgData name="Christos Dalamagkas" userId="d8fa8ad5d6383732" providerId="LiveId" clId="{F7C650EF-6BE2-4514-9328-278956F45FBE}" dt="2020-11-09T23:05:21.158" v="14170" actId="26606"/>
          <ac:spMkLst>
            <pc:docMk/>
            <pc:sldMk cId="290526617" sldId="302"/>
            <ac:spMk id="75" creationId="{1E299956-A9E7-4FC1-A0B1-D590CA9730E8}"/>
          </ac:spMkLst>
        </pc:spChg>
        <pc:spChg chg="add">
          <ac:chgData name="Christos Dalamagkas" userId="d8fa8ad5d6383732" providerId="LiveId" clId="{F7C650EF-6BE2-4514-9328-278956F45FBE}" dt="2020-11-09T23:05:21.158" v="14170" actId="26606"/>
          <ac:spMkLst>
            <pc:docMk/>
            <pc:sldMk cId="290526617" sldId="302"/>
            <ac:spMk id="77" creationId="{17FC539C-B783-4B03-9F9E-D13430F3F64F}"/>
          </ac:spMkLst>
        </pc:spChg>
        <pc:picChg chg="del">
          <ac:chgData name="Christos Dalamagkas" userId="d8fa8ad5d6383732" providerId="LiveId" clId="{F7C650EF-6BE2-4514-9328-278956F45FBE}" dt="2020-11-09T23:05:18.590" v="14169" actId="478"/>
          <ac:picMkLst>
            <pc:docMk/>
            <pc:sldMk cId="290526617" sldId="302"/>
            <ac:picMk id="1026" creationId="{A32D9DBE-66C1-45D2-AB51-44D577F25502}"/>
          </ac:picMkLst>
        </pc:picChg>
        <pc:picChg chg="del">
          <ac:chgData name="Christos Dalamagkas" userId="d8fa8ad5d6383732" providerId="LiveId" clId="{F7C650EF-6BE2-4514-9328-278956F45FBE}" dt="2020-11-09T23:02:58.470" v="14062" actId="478"/>
          <ac:picMkLst>
            <pc:docMk/>
            <pc:sldMk cId="290526617" sldId="302"/>
            <ac:picMk id="3074" creationId="{811B08E0-4CFD-4288-A7C4-6BF0CC334978}"/>
          </ac:picMkLst>
        </pc:picChg>
        <pc:picChg chg="mod ord">
          <ac:chgData name="Christos Dalamagkas" userId="d8fa8ad5d6383732" providerId="LiveId" clId="{F7C650EF-6BE2-4514-9328-278956F45FBE}" dt="2020-11-09T23:05:33.718" v="14173" actId="14100"/>
          <ac:picMkLst>
            <pc:docMk/>
            <pc:sldMk cId="290526617" sldId="302"/>
            <ac:picMk id="4098" creationId="{D9458B47-4785-43B5-A4A5-D34959D8F527}"/>
          </ac:picMkLst>
        </pc:picChg>
        <pc:cxnChg chg="add">
          <ac:chgData name="Christos Dalamagkas" userId="d8fa8ad5d6383732" providerId="LiveId" clId="{F7C650EF-6BE2-4514-9328-278956F45FBE}" dt="2020-11-09T23:05:21.158" v="14170" actId="26606"/>
          <ac:cxnSpMkLst>
            <pc:docMk/>
            <pc:sldMk cId="290526617" sldId="302"/>
            <ac:cxnSpMk id="73" creationId="{C947DF4A-614C-4B4C-8B80-E5B9D8E8CFED}"/>
          </ac:cxnSpMkLst>
        </pc:cxnChg>
      </pc:sldChg>
      <pc:sldChg chg="addSp">
        <pc:chgData name="Christos Dalamagkas" userId="d8fa8ad5d6383732" providerId="LiveId" clId="{F7C650EF-6BE2-4514-9328-278956F45FBE}" dt="2020-11-09T23:02:55.362" v="14060"/>
        <pc:sldMkLst>
          <pc:docMk/>
          <pc:sldMk cId="495234768" sldId="302"/>
        </pc:sldMkLst>
        <pc:picChg chg="add">
          <ac:chgData name="Christos Dalamagkas" userId="d8fa8ad5d6383732" providerId="LiveId" clId="{F7C650EF-6BE2-4514-9328-278956F45FBE}" dt="2020-11-09T23:02:55.362" v="14060"/>
          <ac:picMkLst>
            <pc:docMk/>
            <pc:sldMk cId="495234768" sldId="302"/>
            <ac:picMk id="4098" creationId="{D9458B47-4785-43B5-A4A5-D34959D8F527}"/>
          </ac:picMkLst>
        </pc:picChg>
      </pc:sldChg>
      <pc:sldChg chg="addSp modSp new mod">
        <pc:chgData name="Christos Dalamagkas" userId="d8fa8ad5d6383732" providerId="LiveId" clId="{F7C650EF-6BE2-4514-9328-278956F45FBE}" dt="2020-11-09T23:24:15.489" v="15064" actId="14100"/>
        <pc:sldMkLst>
          <pc:docMk/>
          <pc:sldMk cId="1194659984" sldId="303"/>
        </pc:sldMkLst>
        <pc:picChg chg="add mod">
          <ac:chgData name="Christos Dalamagkas" userId="d8fa8ad5d6383732" providerId="LiveId" clId="{F7C650EF-6BE2-4514-9328-278956F45FBE}" dt="2020-11-09T23:24:15.489" v="15064" actId="14100"/>
          <ac:picMkLst>
            <pc:docMk/>
            <pc:sldMk cId="1194659984" sldId="303"/>
            <ac:picMk id="3" creationId="{58925373-6842-454E-BBC5-E4C781BA5657}"/>
          </ac:picMkLst>
        </pc:picChg>
      </pc:sldChg>
    </pc:docChg>
  </pc:docChgLst>
  <pc:docChgLst>
    <pc:chgData name="Christos Dalamagkas" userId="d8fa8ad5d6383732" providerId="LiveId" clId="{38610302-50AF-4F75-A691-1132CAED90A3}"/>
    <pc:docChg chg="undo custSel addSld delSld modSld sldOrd">
      <pc:chgData name="Christos Dalamagkas" userId="d8fa8ad5d6383732" providerId="LiveId" clId="{38610302-50AF-4F75-A691-1132CAED90A3}" dt="2021-04-06T00:48:22.359" v="10703" actId="1076"/>
      <pc:docMkLst>
        <pc:docMk/>
      </pc:docMkLst>
      <pc:sldChg chg="modSp mod">
        <pc:chgData name="Christos Dalamagkas" userId="d8fa8ad5d6383732" providerId="LiveId" clId="{38610302-50AF-4F75-A691-1132CAED90A3}" dt="2021-03-28T18:11:56.311" v="147" actId="404"/>
        <pc:sldMkLst>
          <pc:docMk/>
          <pc:sldMk cId="334740037" sldId="256"/>
        </pc:sldMkLst>
        <pc:spChg chg="mod">
          <ac:chgData name="Christos Dalamagkas" userId="d8fa8ad5d6383732" providerId="LiveId" clId="{38610302-50AF-4F75-A691-1132CAED90A3}" dt="2021-03-28T18:11:56.311" v="147" actId="404"/>
          <ac:spMkLst>
            <pc:docMk/>
            <pc:sldMk cId="334740037" sldId="256"/>
            <ac:spMk id="2" creationId="{9BE0D5DB-A3BF-4F60-8AE7-600E06B4B4FD}"/>
          </ac:spMkLst>
        </pc:spChg>
        <pc:spChg chg="mod">
          <ac:chgData name="Christos Dalamagkas" userId="d8fa8ad5d6383732" providerId="LiveId" clId="{38610302-50AF-4F75-A691-1132CAED90A3}" dt="2021-03-28T18:11:24.631" v="60" actId="20577"/>
          <ac:spMkLst>
            <pc:docMk/>
            <pc:sldMk cId="334740037" sldId="256"/>
            <ac:spMk id="3" creationId="{8B4B1550-A8ED-4E5A-9E68-C3518BB49B80}"/>
          </ac:spMkLst>
        </pc:spChg>
      </pc:sldChg>
      <pc:sldChg chg="modSp mod">
        <pc:chgData name="Christos Dalamagkas" userId="d8fa8ad5d6383732" providerId="LiveId" clId="{38610302-50AF-4F75-A691-1132CAED90A3}" dt="2021-03-28T18:12:13.647" v="170" actId="20577"/>
        <pc:sldMkLst>
          <pc:docMk/>
          <pc:sldMk cId="4150453700" sldId="257"/>
        </pc:sldMkLst>
        <pc:spChg chg="mod">
          <ac:chgData name="Christos Dalamagkas" userId="d8fa8ad5d6383732" providerId="LiveId" clId="{38610302-50AF-4F75-A691-1132CAED90A3}" dt="2021-03-28T18:12:13.647" v="170" actId="20577"/>
          <ac:spMkLst>
            <pc:docMk/>
            <pc:sldMk cId="4150453700" sldId="257"/>
            <ac:spMk id="3" creationId="{DF0B21A6-AAED-4F92-8754-AA37F5F0235E}"/>
          </ac:spMkLst>
        </pc:spChg>
      </pc:sldChg>
      <pc:sldChg chg="modSp mod">
        <pc:chgData name="Christos Dalamagkas" userId="d8fa8ad5d6383732" providerId="LiveId" clId="{38610302-50AF-4F75-A691-1132CAED90A3}" dt="2021-03-31T08:01:00.854" v="174" actId="1076"/>
        <pc:sldMkLst>
          <pc:docMk/>
          <pc:sldMk cId="3559369454" sldId="308"/>
        </pc:sldMkLst>
        <pc:spChg chg="mod">
          <ac:chgData name="Christos Dalamagkas" userId="d8fa8ad5d6383732" providerId="LiveId" clId="{38610302-50AF-4F75-A691-1132CAED90A3}" dt="2021-03-31T08:01:00.854" v="174" actId="1076"/>
          <ac:spMkLst>
            <pc:docMk/>
            <pc:sldMk cId="3559369454" sldId="308"/>
            <ac:spMk id="8" creationId="{E866CE81-453E-45D8-B2F3-E32407CA673F}"/>
          </ac:spMkLst>
        </pc:spChg>
        <pc:picChg chg="mod">
          <ac:chgData name="Christos Dalamagkas" userId="d8fa8ad5d6383732" providerId="LiveId" clId="{38610302-50AF-4F75-A691-1132CAED90A3}" dt="2021-03-31T08:00:52.249" v="172" actId="27636"/>
          <ac:picMkLst>
            <pc:docMk/>
            <pc:sldMk cId="3559369454" sldId="308"/>
            <ac:picMk id="2" creationId="{D994C937-E11D-4111-A799-88581A8FABF4}"/>
          </ac:picMkLst>
        </pc:picChg>
      </pc:sldChg>
      <pc:sldChg chg="modSp mod">
        <pc:chgData name="Christos Dalamagkas" userId="d8fa8ad5d6383732" providerId="LiveId" clId="{38610302-50AF-4F75-A691-1132CAED90A3}" dt="2021-03-31T08:02:55.728" v="310" actId="33524"/>
        <pc:sldMkLst>
          <pc:docMk/>
          <pc:sldMk cId="3266543014" sldId="311"/>
        </pc:sldMkLst>
        <pc:spChg chg="mod">
          <ac:chgData name="Christos Dalamagkas" userId="d8fa8ad5d6383732" providerId="LiveId" clId="{38610302-50AF-4F75-A691-1132CAED90A3}" dt="2021-03-31T08:02:55.728" v="310" actId="33524"/>
          <ac:spMkLst>
            <pc:docMk/>
            <pc:sldMk cId="3266543014" sldId="311"/>
            <ac:spMk id="3" creationId="{78F16821-D390-477B-A68F-2DD5F12B4134}"/>
          </ac:spMkLst>
        </pc:spChg>
      </pc:sldChg>
      <pc:sldChg chg="modSp mod">
        <pc:chgData name="Christos Dalamagkas" userId="d8fa8ad5d6383732" providerId="LiveId" clId="{38610302-50AF-4F75-A691-1132CAED90A3}" dt="2021-04-05T23:33:34.451" v="10017" actId="27636"/>
        <pc:sldMkLst>
          <pc:docMk/>
          <pc:sldMk cId="1605359176" sldId="312"/>
        </pc:sldMkLst>
        <pc:spChg chg="mod">
          <ac:chgData name="Christos Dalamagkas" userId="d8fa8ad5d6383732" providerId="LiveId" clId="{38610302-50AF-4F75-A691-1132CAED90A3}" dt="2021-03-31T08:03:03.323" v="311" actId="313"/>
          <ac:spMkLst>
            <pc:docMk/>
            <pc:sldMk cId="1605359176" sldId="312"/>
            <ac:spMk id="2" creationId="{500350C7-E3CE-433E-9B3D-81558F27550E}"/>
          </ac:spMkLst>
        </pc:spChg>
        <pc:spChg chg="mod">
          <ac:chgData name="Christos Dalamagkas" userId="d8fa8ad5d6383732" providerId="LiveId" clId="{38610302-50AF-4F75-A691-1132CAED90A3}" dt="2021-04-05T23:33:34.451" v="10017" actId="27636"/>
          <ac:spMkLst>
            <pc:docMk/>
            <pc:sldMk cId="1605359176" sldId="312"/>
            <ac:spMk id="3" creationId="{B34EA8A3-0365-4845-AD8D-495E49EF135D}"/>
          </ac:spMkLst>
        </pc:spChg>
      </pc:sldChg>
      <pc:sldChg chg="addSp modSp mod">
        <pc:chgData name="Christos Dalamagkas" userId="d8fa8ad5d6383732" providerId="LiveId" clId="{38610302-50AF-4F75-A691-1132CAED90A3}" dt="2021-04-05T23:46:54.980" v="10380" actId="1076"/>
        <pc:sldMkLst>
          <pc:docMk/>
          <pc:sldMk cId="479527678" sldId="313"/>
        </pc:sldMkLst>
        <pc:spChg chg="mod">
          <ac:chgData name="Christos Dalamagkas" userId="d8fa8ad5d6383732" providerId="LiveId" clId="{38610302-50AF-4F75-A691-1132CAED90A3}" dt="2021-03-31T08:03:08.232" v="312" actId="313"/>
          <ac:spMkLst>
            <pc:docMk/>
            <pc:sldMk cId="479527678" sldId="313"/>
            <ac:spMk id="2" creationId="{40C22A5F-6F95-4BF5-9D54-C22BB84B6353}"/>
          </ac:spMkLst>
        </pc:spChg>
        <pc:spChg chg="add mod">
          <ac:chgData name="Christos Dalamagkas" userId="d8fa8ad5d6383732" providerId="LiveId" clId="{38610302-50AF-4F75-A691-1132CAED90A3}" dt="2021-04-05T23:46:54.980" v="10380" actId="1076"/>
          <ac:spMkLst>
            <pc:docMk/>
            <pc:sldMk cId="479527678" sldId="313"/>
            <ac:spMk id="5" creationId="{C6BDFB95-DAF6-425F-AEBA-7C0F55DF5866}"/>
          </ac:spMkLst>
        </pc:spChg>
      </pc:sldChg>
      <pc:sldChg chg="modSp mod">
        <pc:chgData name="Christos Dalamagkas" userId="d8fa8ad5d6383732" providerId="LiveId" clId="{38610302-50AF-4F75-A691-1132CAED90A3}" dt="2021-04-05T23:36:00.158" v="10222" actId="20577"/>
        <pc:sldMkLst>
          <pc:docMk/>
          <pc:sldMk cId="3620032388" sldId="314"/>
        </pc:sldMkLst>
        <pc:spChg chg="mod">
          <ac:chgData name="Christos Dalamagkas" userId="d8fa8ad5d6383732" providerId="LiveId" clId="{38610302-50AF-4F75-A691-1132CAED90A3}" dt="2021-04-05T23:36:00.158" v="10222" actId="20577"/>
          <ac:spMkLst>
            <pc:docMk/>
            <pc:sldMk cId="3620032388" sldId="314"/>
            <ac:spMk id="3" creationId="{9A9D7282-DAB7-4B80-B243-AC627E2397AE}"/>
          </ac:spMkLst>
        </pc:spChg>
      </pc:sldChg>
      <pc:sldChg chg="modSp mod">
        <pc:chgData name="Christos Dalamagkas" userId="d8fa8ad5d6383732" providerId="LiveId" clId="{38610302-50AF-4F75-A691-1132CAED90A3}" dt="2021-03-31T08:27:14.553" v="1033" actId="20577"/>
        <pc:sldMkLst>
          <pc:docMk/>
          <pc:sldMk cId="1910145899" sldId="315"/>
        </pc:sldMkLst>
        <pc:spChg chg="mod">
          <ac:chgData name="Christos Dalamagkas" userId="d8fa8ad5d6383732" providerId="LiveId" clId="{38610302-50AF-4F75-A691-1132CAED90A3}" dt="2021-03-31T08:27:14.553" v="1033" actId="20577"/>
          <ac:spMkLst>
            <pc:docMk/>
            <pc:sldMk cId="1910145899" sldId="315"/>
            <ac:spMk id="3" creationId="{FE6C7CDD-C8FD-4E30-9B11-BDB49650A495}"/>
          </ac:spMkLst>
        </pc:spChg>
      </pc:sldChg>
      <pc:sldChg chg="modSp mod">
        <pc:chgData name="Christos Dalamagkas" userId="d8fa8ad5d6383732" providerId="LiveId" clId="{38610302-50AF-4F75-A691-1132CAED90A3}" dt="2021-04-05T23:48:26.249" v="10381" actId="33524"/>
        <pc:sldMkLst>
          <pc:docMk/>
          <pc:sldMk cId="4221493715" sldId="316"/>
        </pc:sldMkLst>
        <pc:spChg chg="mod">
          <ac:chgData name="Christos Dalamagkas" userId="d8fa8ad5d6383732" providerId="LiveId" clId="{38610302-50AF-4F75-A691-1132CAED90A3}" dt="2021-04-05T23:48:26.249" v="10381" actId="33524"/>
          <ac:spMkLst>
            <pc:docMk/>
            <pc:sldMk cId="4221493715" sldId="316"/>
            <ac:spMk id="3" creationId="{41F0B102-ACAA-42A5-B364-662E49B78D83}"/>
          </ac:spMkLst>
        </pc:spChg>
      </pc:sldChg>
      <pc:sldChg chg="modSp mod">
        <pc:chgData name="Christos Dalamagkas" userId="d8fa8ad5d6383732" providerId="LiveId" clId="{38610302-50AF-4F75-A691-1132CAED90A3}" dt="2021-03-31T08:26:45.852" v="990" actId="27636"/>
        <pc:sldMkLst>
          <pc:docMk/>
          <pc:sldMk cId="1948013879" sldId="317"/>
        </pc:sldMkLst>
        <pc:spChg chg="mod">
          <ac:chgData name="Christos Dalamagkas" userId="d8fa8ad5d6383732" providerId="LiveId" clId="{38610302-50AF-4F75-A691-1132CAED90A3}" dt="2021-03-31T08:26:45.852" v="990" actId="27636"/>
          <ac:spMkLst>
            <pc:docMk/>
            <pc:sldMk cId="1948013879" sldId="317"/>
            <ac:spMk id="5" creationId="{21E9892D-C82F-440F-9FDA-3181B34354D1}"/>
          </ac:spMkLst>
        </pc:spChg>
      </pc:sldChg>
      <pc:sldChg chg="modSp mod">
        <pc:chgData name="Christos Dalamagkas" userId="d8fa8ad5d6383732" providerId="LiveId" clId="{38610302-50AF-4F75-A691-1132CAED90A3}" dt="2021-03-31T08:28:20.718" v="1241" actId="20577"/>
        <pc:sldMkLst>
          <pc:docMk/>
          <pc:sldMk cId="208294434" sldId="318"/>
        </pc:sldMkLst>
        <pc:spChg chg="mod">
          <ac:chgData name="Christos Dalamagkas" userId="d8fa8ad5d6383732" providerId="LiveId" clId="{38610302-50AF-4F75-A691-1132CAED90A3}" dt="2021-03-31T08:28:20.718" v="1241" actId="20577"/>
          <ac:spMkLst>
            <pc:docMk/>
            <pc:sldMk cId="208294434" sldId="318"/>
            <ac:spMk id="3" creationId="{DF3BF054-EE8A-43C2-B448-0933E435961D}"/>
          </ac:spMkLst>
        </pc:spChg>
      </pc:sldChg>
      <pc:sldChg chg="addSp delSp modSp new mod setBg">
        <pc:chgData name="Christos Dalamagkas" userId="d8fa8ad5d6383732" providerId="LiveId" clId="{38610302-50AF-4F75-A691-1132CAED90A3}" dt="2021-03-31T08:14:34.877" v="934" actId="20577"/>
        <pc:sldMkLst>
          <pc:docMk/>
          <pc:sldMk cId="2155527401" sldId="319"/>
        </pc:sldMkLst>
        <pc:spChg chg="mod">
          <ac:chgData name="Christos Dalamagkas" userId="d8fa8ad5d6383732" providerId="LiveId" clId="{38610302-50AF-4F75-A691-1132CAED90A3}" dt="2021-03-31T08:11:59.893" v="630" actId="20577"/>
          <ac:spMkLst>
            <pc:docMk/>
            <pc:sldMk cId="2155527401" sldId="319"/>
            <ac:spMk id="2" creationId="{1F824B2F-4BE6-4BF3-B6B9-656AF172FDBA}"/>
          </ac:spMkLst>
        </pc:spChg>
        <pc:spChg chg="del">
          <ac:chgData name="Christos Dalamagkas" userId="d8fa8ad5d6383732" providerId="LiveId" clId="{38610302-50AF-4F75-A691-1132CAED90A3}" dt="2021-03-31T08:11:02.879" v="584" actId="22"/>
          <ac:spMkLst>
            <pc:docMk/>
            <pc:sldMk cId="2155527401" sldId="319"/>
            <ac:spMk id="3" creationId="{F69AAEAF-B15D-4F2C-AC15-35A84406A971}"/>
          </ac:spMkLst>
        </pc:spChg>
        <pc:spChg chg="add mod">
          <ac:chgData name="Christos Dalamagkas" userId="d8fa8ad5d6383732" providerId="LiveId" clId="{38610302-50AF-4F75-A691-1132CAED90A3}" dt="2021-03-31T08:14:34.877" v="934" actId="20577"/>
          <ac:spMkLst>
            <pc:docMk/>
            <pc:sldMk cId="2155527401" sldId="319"/>
            <ac:spMk id="9" creationId="{8B94A772-781F-4DAB-ACD6-3A990E99B1E1}"/>
          </ac:spMkLst>
        </pc:spChg>
        <pc:spChg chg="add">
          <ac:chgData name="Christos Dalamagkas" userId="d8fa8ad5d6383732" providerId="LiveId" clId="{38610302-50AF-4F75-A691-1132CAED90A3}" dt="2021-03-31T08:11:08.061" v="585" actId="26606"/>
          <ac:spMkLst>
            <pc:docMk/>
            <pc:sldMk cId="2155527401" sldId="319"/>
            <ac:spMk id="12" creationId="{284B70D5-875B-433D-BDBD-1522A85D6C1D}"/>
          </ac:spMkLst>
        </pc:spChg>
        <pc:spChg chg="add">
          <ac:chgData name="Christos Dalamagkas" userId="d8fa8ad5d6383732" providerId="LiveId" clId="{38610302-50AF-4F75-A691-1132CAED90A3}" dt="2021-03-31T08:11:08.061" v="585" actId="26606"/>
          <ac:spMkLst>
            <pc:docMk/>
            <pc:sldMk cId="2155527401" sldId="319"/>
            <ac:spMk id="16" creationId="{1E299956-A9E7-4FC1-A0B1-D590CA9730E8}"/>
          </ac:spMkLst>
        </pc:spChg>
        <pc:spChg chg="add">
          <ac:chgData name="Christos Dalamagkas" userId="d8fa8ad5d6383732" providerId="LiveId" clId="{38610302-50AF-4F75-A691-1132CAED90A3}" dt="2021-03-31T08:11:08.061" v="585" actId="26606"/>
          <ac:spMkLst>
            <pc:docMk/>
            <pc:sldMk cId="2155527401" sldId="319"/>
            <ac:spMk id="18" creationId="{17FC539C-B783-4B03-9F9E-D13430F3F64F}"/>
          </ac:spMkLst>
        </pc:spChg>
        <pc:picChg chg="add mod ord">
          <ac:chgData name="Christos Dalamagkas" userId="d8fa8ad5d6383732" providerId="LiveId" clId="{38610302-50AF-4F75-A691-1132CAED90A3}" dt="2021-03-31T08:11:15.717" v="586" actId="14100"/>
          <ac:picMkLst>
            <pc:docMk/>
            <pc:sldMk cId="2155527401" sldId="319"/>
            <ac:picMk id="5" creationId="{CDC4FD7F-A3B3-4EFA-9833-504AED879426}"/>
          </ac:picMkLst>
        </pc:picChg>
        <pc:cxnChg chg="add">
          <ac:chgData name="Christos Dalamagkas" userId="d8fa8ad5d6383732" providerId="LiveId" clId="{38610302-50AF-4F75-A691-1132CAED90A3}" dt="2021-03-31T08:11:08.061" v="585" actId="26606"/>
          <ac:cxnSpMkLst>
            <pc:docMk/>
            <pc:sldMk cId="2155527401" sldId="319"/>
            <ac:cxnSpMk id="14" creationId="{C947DF4A-614C-4B4C-8B80-E5B9D8E8CFED}"/>
          </ac:cxnSpMkLst>
        </pc:cxnChg>
      </pc:sldChg>
      <pc:sldChg chg="addSp modSp new mod">
        <pc:chgData name="Christos Dalamagkas" userId="d8fa8ad5d6383732" providerId="LiveId" clId="{38610302-50AF-4F75-A691-1132CAED90A3}" dt="2021-04-02T05:17:50.655" v="8615" actId="27636"/>
        <pc:sldMkLst>
          <pc:docMk/>
          <pc:sldMk cId="662241928" sldId="320"/>
        </pc:sldMkLst>
        <pc:spChg chg="mod">
          <ac:chgData name="Christos Dalamagkas" userId="d8fa8ad5d6383732" providerId="LiveId" clId="{38610302-50AF-4F75-A691-1132CAED90A3}" dt="2021-03-31T08:30:51.693" v="1254" actId="20577"/>
          <ac:spMkLst>
            <pc:docMk/>
            <pc:sldMk cId="662241928" sldId="320"/>
            <ac:spMk id="2" creationId="{050B31FA-CBFA-4892-AF04-77B47DA7E50A}"/>
          </ac:spMkLst>
        </pc:spChg>
        <pc:spChg chg="mod">
          <ac:chgData name="Christos Dalamagkas" userId="d8fa8ad5d6383732" providerId="LiveId" clId="{38610302-50AF-4F75-A691-1132CAED90A3}" dt="2021-04-02T05:17:50.655" v="8615" actId="27636"/>
          <ac:spMkLst>
            <pc:docMk/>
            <pc:sldMk cId="662241928" sldId="320"/>
            <ac:spMk id="3" creationId="{59E20E4A-7526-49C4-A201-C316809934B6}"/>
          </ac:spMkLst>
        </pc:spChg>
        <pc:spChg chg="add mod">
          <ac:chgData name="Christos Dalamagkas" userId="d8fa8ad5d6383732" providerId="LiveId" clId="{38610302-50AF-4F75-A691-1132CAED90A3}" dt="2021-03-31T09:06:15.977" v="2535" actId="20577"/>
          <ac:spMkLst>
            <pc:docMk/>
            <pc:sldMk cId="662241928" sldId="320"/>
            <ac:spMk id="5" creationId="{F79F07DF-C389-4013-A1BE-86EF9E33144E}"/>
          </ac:spMkLst>
        </pc:spChg>
        <pc:spChg chg="add mod">
          <ac:chgData name="Christos Dalamagkas" userId="d8fa8ad5d6383732" providerId="LiveId" clId="{38610302-50AF-4F75-A691-1132CAED90A3}" dt="2021-03-31T09:08:48.098" v="2631" actId="14100"/>
          <ac:spMkLst>
            <pc:docMk/>
            <pc:sldMk cId="662241928" sldId="320"/>
            <ac:spMk id="7" creationId="{7F27B933-75C3-4E08-9FF3-7C09DA4D88CF}"/>
          </ac:spMkLst>
        </pc:spChg>
      </pc:sldChg>
      <pc:sldChg chg="addSp modSp new mod">
        <pc:chgData name="Christos Dalamagkas" userId="d8fa8ad5d6383732" providerId="LiveId" clId="{38610302-50AF-4F75-A691-1132CAED90A3}" dt="2021-04-06T00:37:24.126" v="10509" actId="20577"/>
        <pc:sldMkLst>
          <pc:docMk/>
          <pc:sldMk cId="53350403" sldId="321"/>
        </pc:sldMkLst>
        <pc:spChg chg="mod">
          <ac:chgData name="Christos Dalamagkas" userId="d8fa8ad5d6383732" providerId="LiveId" clId="{38610302-50AF-4F75-A691-1132CAED90A3}" dt="2021-03-31T09:54:03.858" v="2946" actId="20577"/>
          <ac:spMkLst>
            <pc:docMk/>
            <pc:sldMk cId="53350403" sldId="321"/>
            <ac:spMk id="2" creationId="{3E334548-CC41-4673-A19B-650F31670144}"/>
          </ac:spMkLst>
        </pc:spChg>
        <pc:spChg chg="mod">
          <ac:chgData name="Christos Dalamagkas" userId="d8fa8ad5d6383732" providerId="LiveId" clId="{38610302-50AF-4F75-A691-1132CAED90A3}" dt="2021-04-06T00:37:24.126" v="10509" actId="20577"/>
          <ac:spMkLst>
            <pc:docMk/>
            <pc:sldMk cId="53350403" sldId="321"/>
            <ac:spMk id="3" creationId="{71C6813B-D07B-410E-88B2-BC779AD69754}"/>
          </ac:spMkLst>
        </pc:spChg>
        <pc:picChg chg="add mod modCrop">
          <ac:chgData name="Christos Dalamagkas" userId="d8fa8ad5d6383732" providerId="LiveId" clId="{38610302-50AF-4F75-A691-1132CAED90A3}" dt="2021-03-31T10:01:57.016" v="3029" actId="732"/>
          <ac:picMkLst>
            <pc:docMk/>
            <pc:sldMk cId="53350403" sldId="321"/>
            <ac:picMk id="5" creationId="{C901F51B-DAE4-43A3-B68C-EAA836AF1FB0}"/>
          </ac:picMkLst>
        </pc:picChg>
        <pc:picChg chg="add mod modCrop">
          <ac:chgData name="Christos Dalamagkas" userId="d8fa8ad5d6383732" providerId="LiveId" clId="{38610302-50AF-4F75-A691-1132CAED90A3}" dt="2021-03-31T10:02:10.034" v="3031" actId="1076"/>
          <ac:picMkLst>
            <pc:docMk/>
            <pc:sldMk cId="53350403" sldId="321"/>
            <ac:picMk id="6" creationId="{F38CD255-7D2D-4C0A-8ECD-E32F1D4F9D74}"/>
          </ac:picMkLst>
        </pc:picChg>
        <pc:picChg chg="add mod">
          <ac:chgData name="Christos Dalamagkas" userId="d8fa8ad5d6383732" providerId="LiveId" clId="{38610302-50AF-4F75-A691-1132CAED90A3}" dt="2021-03-31T10:02:59.280" v="3080" actId="14100"/>
          <ac:picMkLst>
            <pc:docMk/>
            <pc:sldMk cId="53350403" sldId="321"/>
            <ac:picMk id="8" creationId="{28D0FB6E-84B5-4605-9A06-41CB517B1B36}"/>
          </ac:picMkLst>
        </pc:picChg>
        <pc:picChg chg="add mod">
          <ac:chgData name="Christos Dalamagkas" userId="d8fa8ad5d6383732" providerId="LiveId" clId="{38610302-50AF-4F75-A691-1132CAED90A3}" dt="2021-03-31T10:03:34.699" v="3121" actId="1035"/>
          <ac:picMkLst>
            <pc:docMk/>
            <pc:sldMk cId="53350403" sldId="321"/>
            <ac:picMk id="10" creationId="{4AB964EF-C532-4B3B-A47D-A5AF5478C124}"/>
          </ac:picMkLst>
        </pc:picChg>
      </pc:sldChg>
      <pc:sldChg chg="addSp delSp modSp new mod">
        <pc:chgData name="Christos Dalamagkas" userId="d8fa8ad5d6383732" providerId="LiveId" clId="{38610302-50AF-4F75-A691-1132CAED90A3}" dt="2021-04-06T00:36:40.968" v="10464" actId="1035"/>
        <pc:sldMkLst>
          <pc:docMk/>
          <pc:sldMk cId="824183454" sldId="322"/>
        </pc:sldMkLst>
        <pc:spChg chg="mod">
          <ac:chgData name="Christos Dalamagkas" userId="d8fa8ad5d6383732" providerId="LiveId" clId="{38610302-50AF-4F75-A691-1132CAED90A3}" dt="2021-03-31T10:01:30.240" v="3026" actId="20577"/>
          <ac:spMkLst>
            <pc:docMk/>
            <pc:sldMk cId="824183454" sldId="322"/>
            <ac:spMk id="2" creationId="{4FB80F4F-E2C5-4508-AE49-FBA892570F4E}"/>
          </ac:spMkLst>
        </pc:spChg>
        <pc:spChg chg="del">
          <ac:chgData name="Christos Dalamagkas" userId="d8fa8ad5d6383732" providerId="LiveId" clId="{38610302-50AF-4F75-A691-1132CAED90A3}" dt="2021-03-31T09:31:55.841" v="2794" actId="22"/>
          <ac:spMkLst>
            <pc:docMk/>
            <pc:sldMk cId="824183454" sldId="322"/>
            <ac:spMk id="3" creationId="{F6EF7068-C655-435C-AD05-058EBE392E51}"/>
          </ac:spMkLst>
        </pc:spChg>
        <pc:spChg chg="del mod">
          <ac:chgData name="Christos Dalamagkas" userId="d8fa8ad5d6383732" providerId="LiveId" clId="{38610302-50AF-4F75-A691-1132CAED90A3}" dt="2021-04-06T00:36:27.597" v="10434" actId="478"/>
          <ac:spMkLst>
            <pc:docMk/>
            <pc:sldMk cId="824183454" sldId="322"/>
            <ac:spMk id="6" creationId="{7CF760D0-B565-45AC-969A-82F4CEC103A1}"/>
          </ac:spMkLst>
        </pc:spChg>
        <pc:spChg chg="del mod">
          <ac:chgData name="Christos Dalamagkas" userId="d8fa8ad5d6383732" providerId="LiveId" clId="{38610302-50AF-4F75-A691-1132CAED90A3}" dt="2021-04-06T00:34:06.936" v="10399" actId="478"/>
          <ac:spMkLst>
            <pc:docMk/>
            <pc:sldMk cId="824183454" sldId="322"/>
            <ac:spMk id="8" creationId="{E4A9DA83-FD9A-4F44-8359-F1FF628C824A}"/>
          </ac:spMkLst>
        </pc:spChg>
        <pc:spChg chg="add mod">
          <ac:chgData name="Christos Dalamagkas" userId="d8fa8ad5d6383732" providerId="LiveId" clId="{38610302-50AF-4F75-A691-1132CAED90A3}" dt="2021-04-06T00:36:34.791" v="10448" actId="1036"/>
          <ac:spMkLst>
            <pc:docMk/>
            <pc:sldMk cId="824183454" sldId="322"/>
            <ac:spMk id="9" creationId="{97011BEE-90D3-45AA-8998-0523B843283C}"/>
          </ac:spMkLst>
        </pc:spChg>
        <pc:spChg chg="add mod">
          <ac:chgData name="Christos Dalamagkas" userId="d8fa8ad5d6383732" providerId="LiveId" clId="{38610302-50AF-4F75-A691-1132CAED90A3}" dt="2021-04-06T00:36:34.791" v="10448" actId="1036"/>
          <ac:spMkLst>
            <pc:docMk/>
            <pc:sldMk cId="824183454" sldId="322"/>
            <ac:spMk id="13" creationId="{0FD124A6-DEFE-4D43-A683-64DDBBF0ED90}"/>
          </ac:spMkLst>
        </pc:spChg>
        <pc:spChg chg="add mod">
          <ac:chgData name="Christos Dalamagkas" userId="d8fa8ad5d6383732" providerId="LiveId" clId="{38610302-50AF-4F75-A691-1132CAED90A3}" dt="2021-04-06T00:36:40.968" v="10464" actId="1035"/>
          <ac:spMkLst>
            <pc:docMk/>
            <pc:sldMk cId="824183454" sldId="322"/>
            <ac:spMk id="17" creationId="{BF44BB58-1CD7-4EF7-9FC8-B732D5C0541D}"/>
          </ac:spMkLst>
        </pc:spChg>
        <pc:spChg chg="add mod">
          <ac:chgData name="Christos Dalamagkas" userId="d8fa8ad5d6383732" providerId="LiveId" clId="{38610302-50AF-4F75-A691-1132CAED90A3}" dt="2021-04-06T00:34:25.168" v="10405" actId="14100"/>
          <ac:spMkLst>
            <pc:docMk/>
            <pc:sldMk cId="824183454" sldId="322"/>
            <ac:spMk id="22" creationId="{CFFD972F-4247-4956-8804-F4FD703FF48E}"/>
          </ac:spMkLst>
        </pc:spChg>
        <pc:spChg chg="add mod">
          <ac:chgData name="Christos Dalamagkas" userId="d8fa8ad5d6383732" providerId="LiveId" clId="{38610302-50AF-4F75-A691-1132CAED90A3}" dt="2021-04-06T00:34:55.618" v="10412" actId="1076"/>
          <ac:spMkLst>
            <pc:docMk/>
            <pc:sldMk cId="824183454" sldId="322"/>
            <ac:spMk id="27" creationId="{7D068576-11AD-428D-B5D8-E412D78B37DD}"/>
          </ac:spMkLst>
        </pc:spChg>
        <pc:spChg chg="add mod">
          <ac:chgData name="Christos Dalamagkas" userId="d8fa8ad5d6383732" providerId="LiveId" clId="{38610302-50AF-4F75-A691-1132CAED90A3}" dt="2021-04-06T00:35:37.652" v="10422" actId="1076"/>
          <ac:spMkLst>
            <pc:docMk/>
            <pc:sldMk cId="824183454" sldId="322"/>
            <ac:spMk id="35" creationId="{85FB4E45-AAE3-4DA6-96C0-66969C5FC58F}"/>
          </ac:spMkLst>
        </pc:spChg>
        <pc:spChg chg="add mod">
          <ac:chgData name="Christos Dalamagkas" userId="d8fa8ad5d6383732" providerId="LiveId" clId="{38610302-50AF-4F75-A691-1132CAED90A3}" dt="2021-04-06T00:36:06.198" v="10430" actId="1076"/>
          <ac:spMkLst>
            <pc:docMk/>
            <pc:sldMk cId="824183454" sldId="322"/>
            <ac:spMk id="40" creationId="{2BE480A0-685E-477B-B297-6D8784597FE4}"/>
          </ac:spMkLst>
        </pc:spChg>
        <pc:picChg chg="add mod ord">
          <ac:chgData name="Christos Dalamagkas" userId="d8fa8ad5d6383732" providerId="LiveId" clId="{38610302-50AF-4F75-A691-1132CAED90A3}" dt="2021-04-06T00:36:34.791" v="10448" actId="1036"/>
          <ac:picMkLst>
            <pc:docMk/>
            <pc:sldMk cId="824183454" sldId="322"/>
            <ac:picMk id="5" creationId="{236C0D70-ECB6-473F-B36B-3CE2891E4341}"/>
          </ac:picMkLst>
        </pc:picChg>
        <pc:picChg chg="add mod">
          <ac:chgData name="Christos Dalamagkas" userId="d8fa8ad5d6383732" providerId="LiveId" clId="{38610302-50AF-4F75-A691-1132CAED90A3}" dt="2021-03-31T09:32:33.461" v="2801" actId="1076"/>
          <ac:picMkLst>
            <pc:docMk/>
            <pc:sldMk cId="824183454" sldId="322"/>
            <ac:picMk id="7" creationId="{21FCD6DC-80FC-44C3-B8F3-32EB16D8A452}"/>
          </ac:picMkLst>
        </pc:picChg>
        <pc:picChg chg="add mod">
          <ac:chgData name="Christos Dalamagkas" userId="d8fa8ad5d6383732" providerId="LiveId" clId="{38610302-50AF-4F75-A691-1132CAED90A3}" dt="2021-03-31T09:51:33.881" v="2890" actId="1076"/>
          <ac:picMkLst>
            <pc:docMk/>
            <pc:sldMk cId="824183454" sldId="322"/>
            <ac:picMk id="9" creationId="{9B050058-EF72-4187-B091-E975C91B9544}"/>
          </ac:picMkLst>
        </pc:picChg>
        <pc:cxnChg chg="add mod">
          <ac:chgData name="Christos Dalamagkas" userId="d8fa8ad5d6383732" providerId="LiveId" clId="{38610302-50AF-4F75-A691-1132CAED90A3}" dt="2021-04-06T00:36:34.791" v="10448" actId="1036"/>
          <ac:cxnSpMkLst>
            <pc:docMk/>
            <pc:sldMk cId="824183454" sldId="322"/>
            <ac:cxnSpMk id="11" creationId="{A5A4EE5D-0715-4189-AA4F-E1800F921D44}"/>
          </ac:cxnSpMkLst>
        </pc:cxnChg>
        <pc:cxnChg chg="add mod">
          <ac:chgData name="Christos Dalamagkas" userId="d8fa8ad5d6383732" providerId="LiveId" clId="{38610302-50AF-4F75-A691-1132CAED90A3}" dt="2021-04-06T00:36:34.791" v="10448" actId="1036"/>
          <ac:cxnSpMkLst>
            <pc:docMk/>
            <pc:sldMk cId="824183454" sldId="322"/>
            <ac:cxnSpMk id="15" creationId="{5000EBEE-F6A3-47FE-A2FE-D866DC259E11}"/>
          </ac:cxnSpMkLst>
        </pc:cxnChg>
        <pc:cxnChg chg="add mod">
          <ac:chgData name="Christos Dalamagkas" userId="d8fa8ad5d6383732" providerId="LiveId" clId="{38610302-50AF-4F75-A691-1132CAED90A3}" dt="2021-04-06T00:36:34.791" v="10448" actId="1036"/>
          <ac:cxnSpMkLst>
            <pc:docMk/>
            <pc:sldMk cId="824183454" sldId="322"/>
            <ac:cxnSpMk id="19" creationId="{77BA2A79-F990-4A27-9BDB-4D36E9D560D9}"/>
          </ac:cxnSpMkLst>
        </pc:cxnChg>
        <pc:cxnChg chg="add mod">
          <ac:chgData name="Christos Dalamagkas" userId="d8fa8ad5d6383732" providerId="LiveId" clId="{38610302-50AF-4F75-A691-1132CAED90A3}" dt="2021-04-06T00:34:37.407" v="10408" actId="14100"/>
          <ac:cxnSpMkLst>
            <pc:docMk/>
            <pc:sldMk cId="824183454" sldId="322"/>
            <ac:cxnSpMk id="23" creationId="{CB3C858F-F3AC-4C3B-A043-6F802AF45185}"/>
          </ac:cxnSpMkLst>
        </pc:cxnChg>
        <pc:cxnChg chg="add mod">
          <ac:chgData name="Christos Dalamagkas" userId="d8fa8ad5d6383732" providerId="LiveId" clId="{38610302-50AF-4F75-A691-1132CAED90A3}" dt="2021-04-06T00:35:14.723" v="10418" actId="14100"/>
          <ac:cxnSpMkLst>
            <pc:docMk/>
            <pc:sldMk cId="824183454" sldId="322"/>
            <ac:cxnSpMk id="28" creationId="{4563A652-3550-4C92-BEF7-A6DD0E990060}"/>
          </ac:cxnSpMkLst>
        </pc:cxnChg>
        <pc:cxnChg chg="add mod">
          <ac:chgData name="Christos Dalamagkas" userId="d8fa8ad5d6383732" providerId="LiveId" clId="{38610302-50AF-4F75-A691-1132CAED90A3}" dt="2021-04-06T00:35:48.186" v="10425" actId="14100"/>
          <ac:cxnSpMkLst>
            <pc:docMk/>
            <pc:sldMk cId="824183454" sldId="322"/>
            <ac:cxnSpMk id="36" creationId="{CAB47661-A463-45CC-B167-F0BE0048DE7A}"/>
          </ac:cxnSpMkLst>
        </pc:cxnChg>
        <pc:cxnChg chg="add mod">
          <ac:chgData name="Christos Dalamagkas" userId="d8fa8ad5d6383732" providerId="LiveId" clId="{38610302-50AF-4F75-A691-1132CAED90A3}" dt="2021-04-06T00:36:16.896" v="10433" actId="14100"/>
          <ac:cxnSpMkLst>
            <pc:docMk/>
            <pc:sldMk cId="824183454" sldId="322"/>
            <ac:cxnSpMk id="41" creationId="{73A7F63E-386F-482F-9C65-5750B2279385}"/>
          </ac:cxnSpMkLst>
        </pc:cxnChg>
      </pc:sldChg>
      <pc:sldChg chg="modSp new mod">
        <pc:chgData name="Christos Dalamagkas" userId="d8fa8ad5d6383732" providerId="LiveId" clId="{38610302-50AF-4F75-A691-1132CAED90A3}" dt="2021-04-02T04:47:39.957" v="7260" actId="20577"/>
        <pc:sldMkLst>
          <pc:docMk/>
          <pc:sldMk cId="257603345" sldId="323"/>
        </pc:sldMkLst>
        <pc:spChg chg="mod">
          <ac:chgData name="Christos Dalamagkas" userId="d8fa8ad5d6383732" providerId="LiveId" clId="{38610302-50AF-4F75-A691-1132CAED90A3}" dt="2021-03-31T13:03:01.341" v="5751" actId="20577"/>
          <ac:spMkLst>
            <pc:docMk/>
            <pc:sldMk cId="257603345" sldId="323"/>
            <ac:spMk id="2" creationId="{108241B8-A897-4F58-B90B-E53BA4B0FB01}"/>
          </ac:spMkLst>
        </pc:spChg>
        <pc:spChg chg="mod">
          <ac:chgData name="Christos Dalamagkas" userId="d8fa8ad5d6383732" providerId="LiveId" clId="{38610302-50AF-4F75-A691-1132CAED90A3}" dt="2021-04-02T04:47:39.957" v="7260" actId="20577"/>
          <ac:spMkLst>
            <pc:docMk/>
            <pc:sldMk cId="257603345" sldId="323"/>
            <ac:spMk id="3" creationId="{470298BA-0FFB-4FCD-B471-58DEEA4DD8C8}"/>
          </ac:spMkLst>
        </pc:spChg>
      </pc:sldChg>
      <pc:sldChg chg="addSp modSp new mod">
        <pc:chgData name="Christos Dalamagkas" userId="d8fa8ad5d6383732" providerId="LiveId" clId="{38610302-50AF-4F75-A691-1132CAED90A3}" dt="2021-03-31T12:18:22.521" v="4534" actId="14100"/>
        <pc:sldMkLst>
          <pc:docMk/>
          <pc:sldMk cId="4071982881" sldId="324"/>
        </pc:sldMkLst>
        <pc:spChg chg="mod">
          <ac:chgData name="Christos Dalamagkas" userId="d8fa8ad5d6383732" providerId="LiveId" clId="{38610302-50AF-4F75-A691-1132CAED90A3}" dt="2021-03-31T10:48:28.649" v="3542"/>
          <ac:spMkLst>
            <pc:docMk/>
            <pc:sldMk cId="4071982881" sldId="324"/>
            <ac:spMk id="2" creationId="{ED8E0B18-7427-498A-BF31-F48EF64384BF}"/>
          </ac:spMkLst>
        </pc:spChg>
        <pc:spChg chg="mod">
          <ac:chgData name="Christos Dalamagkas" userId="d8fa8ad5d6383732" providerId="LiveId" clId="{38610302-50AF-4F75-A691-1132CAED90A3}" dt="2021-03-31T12:17:13.089" v="4492" actId="113"/>
          <ac:spMkLst>
            <pc:docMk/>
            <pc:sldMk cId="4071982881" sldId="324"/>
            <ac:spMk id="3" creationId="{C88AE7F4-8C40-4B85-9A77-1489F1527CB5}"/>
          </ac:spMkLst>
        </pc:spChg>
        <pc:spChg chg="add mod">
          <ac:chgData name="Christos Dalamagkas" userId="d8fa8ad5d6383732" providerId="LiveId" clId="{38610302-50AF-4F75-A691-1132CAED90A3}" dt="2021-03-31T12:18:22.521" v="4534" actId="14100"/>
          <ac:spMkLst>
            <pc:docMk/>
            <pc:sldMk cId="4071982881" sldId="324"/>
            <ac:spMk id="7" creationId="{606E5B52-537C-44B4-B904-102129F27E42}"/>
          </ac:spMkLst>
        </pc:spChg>
        <pc:picChg chg="add mod">
          <ac:chgData name="Christos Dalamagkas" userId="d8fa8ad5d6383732" providerId="LiveId" clId="{38610302-50AF-4F75-A691-1132CAED90A3}" dt="2021-03-31T12:02:29.372" v="4381" actId="1076"/>
          <ac:picMkLst>
            <pc:docMk/>
            <pc:sldMk cId="4071982881" sldId="324"/>
            <ac:picMk id="5" creationId="{4529FC06-1E4B-4F5C-8927-0BB9B442912E}"/>
          </ac:picMkLst>
        </pc:picChg>
      </pc:sldChg>
      <pc:sldChg chg="addSp modSp new mod setBg">
        <pc:chgData name="Christos Dalamagkas" userId="d8fa8ad5d6383732" providerId="LiveId" clId="{38610302-50AF-4F75-A691-1132CAED90A3}" dt="2021-04-06T00:48:22.359" v="10703" actId="1076"/>
        <pc:sldMkLst>
          <pc:docMk/>
          <pc:sldMk cId="2439995138" sldId="325"/>
        </pc:sldMkLst>
        <pc:spChg chg="mod">
          <ac:chgData name="Christos Dalamagkas" userId="d8fa8ad5d6383732" providerId="LiveId" clId="{38610302-50AF-4F75-A691-1132CAED90A3}" dt="2021-03-31T10:53:46.970" v="3874" actId="26606"/>
          <ac:spMkLst>
            <pc:docMk/>
            <pc:sldMk cId="2439995138" sldId="325"/>
            <ac:spMk id="2" creationId="{BD54B68E-D864-4366-B609-017F8BCA1831}"/>
          </ac:spMkLst>
        </pc:spChg>
        <pc:spChg chg="mod ord">
          <ac:chgData name="Christos Dalamagkas" userId="d8fa8ad5d6383732" providerId="LiveId" clId="{38610302-50AF-4F75-A691-1132CAED90A3}" dt="2021-04-06T00:48:04.601" v="10702" actId="20577"/>
          <ac:spMkLst>
            <pc:docMk/>
            <pc:sldMk cId="2439995138" sldId="325"/>
            <ac:spMk id="3" creationId="{1C638EB7-E792-4D09-95F7-3D7DBACEE1B7}"/>
          </ac:spMkLst>
        </pc:spChg>
        <pc:spChg chg="add mod">
          <ac:chgData name="Christos Dalamagkas" userId="d8fa8ad5d6383732" providerId="LiveId" clId="{38610302-50AF-4F75-A691-1132CAED90A3}" dt="2021-03-31T11:00:04.787" v="3884" actId="14100"/>
          <ac:spMkLst>
            <pc:docMk/>
            <pc:sldMk cId="2439995138" sldId="325"/>
            <ac:spMk id="8" creationId="{90ED9D90-5894-4822-8371-15FA83485922}"/>
          </ac:spMkLst>
        </pc:spChg>
        <pc:spChg chg="add">
          <ac:chgData name="Christos Dalamagkas" userId="d8fa8ad5d6383732" providerId="LiveId" clId="{38610302-50AF-4F75-A691-1132CAED90A3}" dt="2021-03-31T10:53:46.970" v="3874" actId="26606"/>
          <ac:spMkLst>
            <pc:docMk/>
            <pc:sldMk cId="2439995138" sldId="325"/>
            <ac:spMk id="12" creationId="{284B70D5-875B-433D-BDBD-1522A85D6C1D}"/>
          </ac:spMkLst>
        </pc:spChg>
        <pc:spChg chg="add">
          <ac:chgData name="Christos Dalamagkas" userId="d8fa8ad5d6383732" providerId="LiveId" clId="{38610302-50AF-4F75-A691-1132CAED90A3}" dt="2021-03-31T10:53:46.970" v="3874" actId="26606"/>
          <ac:spMkLst>
            <pc:docMk/>
            <pc:sldMk cId="2439995138" sldId="325"/>
            <ac:spMk id="16" creationId="{1E299956-A9E7-4FC1-A0B1-D590CA9730E8}"/>
          </ac:spMkLst>
        </pc:spChg>
        <pc:spChg chg="add">
          <ac:chgData name="Christos Dalamagkas" userId="d8fa8ad5d6383732" providerId="LiveId" clId="{38610302-50AF-4F75-A691-1132CAED90A3}" dt="2021-03-31T10:53:46.970" v="3874" actId="26606"/>
          <ac:spMkLst>
            <pc:docMk/>
            <pc:sldMk cId="2439995138" sldId="325"/>
            <ac:spMk id="18" creationId="{17FC539C-B783-4B03-9F9E-D13430F3F64F}"/>
          </ac:spMkLst>
        </pc:spChg>
        <pc:picChg chg="add mod modCrop">
          <ac:chgData name="Christos Dalamagkas" userId="d8fa8ad5d6383732" providerId="LiveId" clId="{38610302-50AF-4F75-A691-1132CAED90A3}" dt="2021-04-06T00:48:22.359" v="10703" actId="1076"/>
          <ac:picMkLst>
            <pc:docMk/>
            <pc:sldMk cId="2439995138" sldId="325"/>
            <ac:picMk id="7" creationId="{51742E90-A728-43C2-9FA4-3C9593D200F0}"/>
          </ac:picMkLst>
        </pc:picChg>
        <pc:cxnChg chg="add">
          <ac:chgData name="Christos Dalamagkas" userId="d8fa8ad5d6383732" providerId="LiveId" clId="{38610302-50AF-4F75-A691-1132CAED90A3}" dt="2021-03-31T10:53:46.970" v="3874" actId="26606"/>
          <ac:cxnSpMkLst>
            <pc:docMk/>
            <pc:sldMk cId="2439995138" sldId="325"/>
            <ac:cxnSpMk id="14" creationId="{C947DF4A-614C-4B4C-8B80-E5B9D8E8CFED}"/>
          </ac:cxnSpMkLst>
        </pc:cxnChg>
      </pc:sldChg>
      <pc:sldChg chg="addSp modSp new mod">
        <pc:chgData name="Christos Dalamagkas" userId="d8fa8ad5d6383732" providerId="LiveId" clId="{38610302-50AF-4F75-A691-1132CAED90A3}" dt="2021-03-31T13:30:50.310" v="6648" actId="1076"/>
        <pc:sldMkLst>
          <pc:docMk/>
          <pc:sldMk cId="3611470252" sldId="326"/>
        </pc:sldMkLst>
        <pc:spChg chg="mod">
          <ac:chgData name="Christos Dalamagkas" userId="d8fa8ad5d6383732" providerId="LiveId" clId="{38610302-50AF-4F75-A691-1132CAED90A3}" dt="2021-03-31T13:14:15.513" v="6351" actId="20577"/>
          <ac:spMkLst>
            <pc:docMk/>
            <pc:sldMk cId="3611470252" sldId="326"/>
            <ac:spMk id="2" creationId="{D67BE63A-83DF-4AB1-8B2E-48FE641D5A76}"/>
          </ac:spMkLst>
        </pc:spChg>
        <pc:spChg chg="mod">
          <ac:chgData name="Christos Dalamagkas" userId="d8fa8ad5d6383732" providerId="LiveId" clId="{38610302-50AF-4F75-A691-1132CAED90A3}" dt="2021-03-31T13:24:32.954" v="6562" actId="20577"/>
          <ac:spMkLst>
            <pc:docMk/>
            <pc:sldMk cId="3611470252" sldId="326"/>
            <ac:spMk id="3" creationId="{98E24D10-5457-4AFB-A637-48A0E1402642}"/>
          </ac:spMkLst>
        </pc:spChg>
        <pc:spChg chg="add mod">
          <ac:chgData name="Christos Dalamagkas" userId="d8fa8ad5d6383732" providerId="LiveId" clId="{38610302-50AF-4F75-A691-1132CAED90A3}" dt="2021-03-31T13:24:03.823" v="6561" actId="1076"/>
          <ac:spMkLst>
            <pc:docMk/>
            <pc:sldMk cId="3611470252" sldId="326"/>
            <ac:spMk id="10" creationId="{F353F772-8E57-46EF-AD0E-D5E51243BC24}"/>
          </ac:spMkLst>
        </pc:spChg>
        <pc:spChg chg="add mod">
          <ac:chgData name="Christos Dalamagkas" userId="d8fa8ad5d6383732" providerId="LiveId" clId="{38610302-50AF-4F75-A691-1132CAED90A3}" dt="2021-03-31T13:29:05.096" v="6635" actId="1076"/>
          <ac:spMkLst>
            <pc:docMk/>
            <pc:sldMk cId="3611470252" sldId="326"/>
            <ac:spMk id="16" creationId="{9D4F0130-924B-4106-96D2-7075C3772033}"/>
          </ac:spMkLst>
        </pc:spChg>
        <pc:spChg chg="add mod">
          <ac:chgData name="Christos Dalamagkas" userId="d8fa8ad5d6383732" providerId="LiveId" clId="{38610302-50AF-4F75-A691-1132CAED90A3}" dt="2021-03-31T13:30:40.532" v="6647" actId="20577"/>
          <ac:spMkLst>
            <pc:docMk/>
            <pc:sldMk cId="3611470252" sldId="326"/>
            <ac:spMk id="17" creationId="{4D648A48-9CB3-4F68-B436-4ADF8EECA7CD}"/>
          </ac:spMkLst>
        </pc:spChg>
        <pc:spChg chg="add mod">
          <ac:chgData name="Christos Dalamagkas" userId="d8fa8ad5d6383732" providerId="LiveId" clId="{38610302-50AF-4F75-A691-1132CAED90A3}" dt="2021-03-31T13:30:50.310" v="6648" actId="1076"/>
          <ac:spMkLst>
            <pc:docMk/>
            <pc:sldMk cId="3611470252" sldId="326"/>
            <ac:spMk id="19" creationId="{A0CCA788-ECFF-4972-A9FD-6CCC8C58A87C}"/>
          </ac:spMkLst>
        </pc:spChg>
        <pc:picChg chg="add mod">
          <ac:chgData name="Christos Dalamagkas" userId="d8fa8ad5d6383732" providerId="LiveId" clId="{38610302-50AF-4F75-A691-1132CAED90A3}" dt="2021-03-31T13:18:08.277" v="6375" actId="1076"/>
          <ac:picMkLst>
            <pc:docMk/>
            <pc:sldMk cId="3611470252" sldId="326"/>
            <ac:picMk id="5" creationId="{791CE782-667B-4E5A-9E55-4EA7B32DA276}"/>
          </ac:picMkLst>
        </pc:picChg>
        <pc:picChg chg="add mod">
          <ac:chgData name="Christos Dalamagkas" userId="d8fa8ad5d6383732" providerId="LiveId" clId="{38610302-50AF-4F75-A691-1132CAED90A3}" dt="2021-03-31T13:19:22.266" v="6400" actId="1076"/>
          <ac:picMkLst>
            <pc:docMk/>
            <pc:sldMk cId="3611470252" sldId="326"/>
            <ac:picMk id="7" creationId="{0086F4E4-B776-4E40-AE6D-57C80125D0B7}"/>
          </ac:picMkLst>
        </pc:picChg>
        <pc:picChg chg="add mod">
          <ac:chgData name="Christos Dalamagkas" userId="d8fa8ad5d6383732" providerId="LiveId" clId="{38610302-50AF-4F75-A691-1132CAED90A3}" dt="2021-03-31T13:27:42.988" v="6609" actId="1076"/>
          <ac:picMkLst>
            <pc:docMk/>
            <pc:sldMk cId="3611470252" sldId="326"/>
            <ac:picMk id="9" creationId="{8A98B5CF-56D9-4948-9DB6-EF6CBA6F84E9}"/>
          </ac:picMkLst>
        </pc:picChg>
        <pc:picChg chg="add mod">
          <ac:chgData name="Christos Dalamagkas" userId="d8fa8ad5d6383732" providerId="LiveId" clId="{38610302-50AF-4F75-A691-1132CAED90A3}" dt="2021-03-31T13:27:46.325" v="6610" actId="14100"/>
          <ac:picMkLst>
            <pc:docMk/>
            <pc:sldMk cId="3611470252" sldId="326"/>
            <ac:picMk id="12" creationId="{713FD6F6-70CF-4956-9794-D58827B02751}"/>
          </ac:picMkLst>
        </pc:picChg>
        <pc:cxnChg chg="add mod">
          <ac:chgData name="Christos Dalamagkas" userId="d8fa8ad5d6383732" providerId="LiveId" clId="{38610302-50AF-4F75-A691-1132CAED90A3}" dt="2021-03-31T13:29:01.758" v="6634" actId="14100"/>
          <ac:cxnSpMkLst>
            <pc:docMk/>
            <pc:sldMk cId="3611470252" sldId="326"/>
            <ac:cxnSpMk id="14" creationId="{D99F2D44-8B9D-4712-ABAA-D903C5F52A9F}"/>
          </ac:cxnSpMkLst>
        </pc:cxnChg>
      </pc:sldChg>
      <pc:sldChg chg="addSp">
        <pc:chgData name="Christos Dalamagkas" userId="d8fa8ad5d6383732" providerId="LiveId" clId="{38610302-50AF-4F75-A691-1132CAED90A3}" dt="2021-03-31T13:32:14.610" v="6693"/>
        <pc:sldMkLst>
          <pc:docMk/>
          <pc:sldMk cId="1379015969" sldId="327"/>
        </pc:sldMkLst>
        <pc:spChg chg="add">
          <ac:chgData name="Christos Dalamagkas" userId="d8fa8ad5d6383732" providerId="LiveId" clId="{38610302-50AF-4F75-A691-1132CAED90A3}" dt="2021-03-31T13:32:14.610" v="6693"/>
          <ac:spMkLst>
            <pc:docMk/>
            <pc:sldMk cId="1379015969" sldId="327"/>
            <ac:spMk id="4" creationId="{721B075E-9F00-48B7-9E57-346F81BD12FF}"/>
          </ac:spMkLst>
        </pc:spChg>
      </pc:sldChg>
      <pc:sldChg chg="addSp delSp modSp new add del mod">
        <pc:chgData name="Christos Dalamagkas" userId="d8fa8ad5d6383732" providerId="LiveId" clId="{38610302-50AF-4F75-A691-1132CAED90A3}" dt="2021-03-31T14:04:18.829" v="7254" actId="20577"/>
        <pc:sldMkLst>
          <pc:docMk/>
          <pc:sldMk cId="1913403040" sldId="327"/>
        </pc:sldMkLst>
        <pc:spChg chg="mod">
          <ac:chgData name="Christos Dalamagkas" userId="d8fa8ad5d6383732" providerId="LiveId" clId="{38610302-50AF-4F75-A691-1132CAED90A3}" dt="2021-03-31T13:31:57.611" v="6691" actId="20577"/>
          <ac:spMkLst>
            <pc:docMk/>
            <pc:sldMk cId="1913403040" sldId="327"/>
            <ac:spMk id="2" creationId="{1368933F-F3D8-4AA9-AA3E-823BE17D0FE9}"/>
          </ac:spMkLst>
        </pc:spChg>
        <pc:spChg chg="add del mod">
          <ac:chgData name="Christos Dalamagkas" userId="d8fa8ad5d6383732" providerId="LiveId" clId="{38610302-50AF-4F75-A691-1132CAED90A3}" dt="2021-03-31T13:40:36.861" v="7113" actId="20577"/>
          <ac:spMkLst>
            <pc:docMk/>
            <pc:sldMk cId="1913403040" sldId="327"/>
            <ac:spMk id="3" creationId="{8A7E61F3-52B8-4376-976D-EC9EE94D883B}"/>
          </ac:spMkLst>
        </pc:spChg>
        <pc:spChg chg="add mod">
          <ac:chgData name="Christos Dalamagkas" userId="d8fa8ad5d6383732" providerId="LiveId" clId="{38610302-50AF-4F75-A691-1132CAED90A3}" dt="2021-03-31T14:04:18.829" v="7254" actId="20577"/>
          <ac:spMkLst>
            <pc:docMk/>
            <pc:sldMk cId="1913403040" sldId="327"/>
            <ac:spMk id="10" creationId="{FD763730-EC24-4051-BA61-F202198B7FE5}"/>
          </ac:spMkLst>
        </pc:spChg>
        <pc:picChg chg="add del mod ord">
          <ac:chgData name="Christos Dalamagkas" userId="d8fa8ad5d6383732" providerId="LiveId" clId="{38610302-50AF-4F75-A691-1132CAED90A3}" dt="2021-03-31T13:31:42.637" v="6655" actId="22"/>
          <ac:picMkLst>
            <pc:docMk/>
            <pc:sldMk cId="1913403040" sldId="327"/>
            <ac:picMk id="5" creationId="{175F1895-5AA8-4264-95B6-6E9159943A58}"/>
          </ac:picMkLst>
        </pc:picChg>
        <pc:picChg chg="add mod">
          <ac:chgData name="Christos Dalamagkas" userId="d8fa8ad5d6383732" providerId="LiveId" clId="{38610302-50AF-4F75-A691-1132CAED90A3}" dt="2021-03-31T13:32:20.948" v="6696" actId="1076"/>
          <ac:picMkLst>
            <pc:docMk/>
            <pc:sldMk cId="1913403040" sldId="327"/>
            <ac:picMk id="7" creationId="{C0FD47FB-77E9-4891-9A69-1C03D865B1FD}"/>
          </ac:picMkLst>
        </pc:picChg>
        <pc:picChg chg="add mod">
          <ac:chgData name="Christos Dalamagkas" userId="d8fa8ad5d6383732" providerId="LiveId" clId="{38610302-50AF-4F75-A691-1132CAED90A3}" dt="2021-03-31T13:32:36.540" v="6698" actId="1076"/>
          <ac:picMkLst>
            <pc:docMk/>
            <pc:sldMk cId="1913403040" sldId="327"/>
            <ac:picMk id="9" creationId="{C8504ABB-50BB-428E-91F5-F6EBF42453B5}"/>
          </ac:picMkLst>
        </pc:picChg>
      </pc:sldChg>
      <pc:sldChg chg="new">
        <pc:chgData name="Christos Dalamagkas" userId="d8fa8ad5d6383732" providerId="LiveId" clId="{38610302-50AF-4F75-A691-1132CAED90A3}" dt="2021-03-31T13:41:00.041" v="7114" actId="680"/>
        <pc:sldMkLst>
          <pc:docMk/>
          <pc:sldMk cId="267457172" sldId="328"/>
        </pc:sldMkLst>
      </pc:sldChg>
      <pc:sldChg chg="modSp mod">
        <pc:chgData name="Christos Dalamagkas" userId="d8fa8ad5d6383732" providerId="LiveId" clId="{38610302-50AF-4F75-A691-1132CAED90A3}" dt="2021-04-02T05:16:59.439" v="8606" actId="20577"/>
        <pc:sldMkLst>
          <pc:docMk/>
          <pc:sldMk cId="2523361463" sldId="329"/>
        </pc:sldMkLst>
        <pc:spChg chg="mod">
          <ac:chgData name="Christos Dalamagkas" userId="d8fa8ad5d6383732" providerId="LiveId" clId="{38610302-50AF-4F75-A691-1132CAED90A3}" dt="2021-04-02T05:05:27.332" v="7975" actId="20577"/>
          <ac:spMkLst>
            <pc:docMk/>
            <pc:sldMk cId="2523361463" sldId="329"/>
            <ac:spMk id="2" creationId="{7189FC8E-1A54-4D0E-8C2C-D2CFA5366731}"/>
          </ac:spMkLst>
        </pc:spChg>
        <pc:spChg chg="mod">
          <ac:chgData name="Christos Dalamagkas" userId="d8fa8ad5d6383732" providerId="LiveId" clId="{38610302-50AF-4F75-A691-1132CAED90A3}" dt="2021-04-02T05:16:59.439" v="8606" actId="20577"/>
          <ac:spMkLst>
            <pc:docMk/>
            <pc:sldMk cId="2523361463" sldId="329"/>
            <ac:spMk id="3" creationId="{4031A69C-937A-4F2B-81CF-B1DD37F6ADC4}"/>
          </ac:spMkLst>
        </pc:spChg>
      </pc:sldChg>
      <pc:sldChg chg="modSp add mod">
        <pc:chgData name="Christos Dalamagkas" userId="d8fa8ad5d6383732" providerId="LiveId" clId="{38610302-50AF-4F75-A691-1132CAED90A3}" dt="2021-04-02T05:17:20.562" v="8611" actId="20577"/>
        <pc:sldMkLst>
          <pc:docMk/>
          <pc:sldMk cId="4128301057" sldId="330"/>
        </pc:sldMkLst>
        <pc:spChg chg="mod">
          <ac:chgData name="Christos Dalamagkas" userId="d8fa8ad5d6383732" providerId="LiveId" clId="{38610302-50AF-4F75-A691-1132CAED90A3}" dt="2021-04-02T05:07:40.313" v="8046" actId="20577"/>
          <ac:spMkLst>
            <pc:docMk/>
            <pc:sldMk cId="4128301057" sldId="330"/>
            <ac:spMk id="2" creationId="{050B31FA-CBFA-4892-AF04-77B47DA7E50A}"/>
          </ac:spMkLst>
        </pc:spChg>
        <pc:spChg chg="mod">
          <ac:chgData name="Christos Dalamagkas" userId="d8fa8ad5d6383732" providerId="LiveId" clId="{38610302-50AF-4F75-A691-1132CAED90A3}" dt="2021-04-02T05:17:20.562" v="8611" actId="20577"/>
          <ac:spMkLst>
            <pc:docMk/>
            <pc:sldMk cId="4128301057" sldId="330"/>
            <ac:spMk id="3" creationId="{59E20E4A-7526-49C4-A201-C316809934B6}"/>
          </ac:spMkLst>
        </pc:spChg>
        <pc:spChg chg="mod">
          <ac:chgData name="Christos Dalamagkas" userId="d8fa8ad5d6383732" providerId="LiveId" clId="{38610302-50AF-4F75-A691-1132CAED90A3}" dt="2021-04-02T05:10:38.408" v="8102" actId="20577"/>
          <ac:spMkLst>
            <pc:docMk/>
            <pc:sldMk cId="4128301057" sldId="330"/>
            <ac:spMk id="5" creationId="{F79F07DF-C389-4013-A1BE-86EF9E33144E}"/>
          </ac:spMkLst>
        </pc:spChg>
        <pc:spChg chg="mod">
          <ac:chgData name="Christos Dalamagkas" userId="d8fa8ad5d6383732" providerId="LiveId" clId="{38610302-50AF-4F75-A691-1132CAED90A3}" dt="2021-04-02T05:11:01.368" v="8110" actId="20577"/>
          <ac:spMkLst>
            <pc:docMk/>
            <pc:sldMk cId="4128301057" sldId="330"/>
            <ac:spMk id="7" creationId="{7F27B933-75C3-4E08-9FF3-7C09DA4D88CF}"/>
          </ac:spMkLst>
        </pc:spChg>
      </pc:sldChg>
      <pc:sldChg chg="addSp modSp new mod">
        <pc:chgData name="Christos Dalamagkas" userId="d8fa8ad5d6383732" providerId="LiveId" clId="{38610302-50AF-4F75-A691-1132CAED90A3}" dt="2021-04-02T05:28:19.538" v="8730" actId="14100"/>
        <pc:sldMkLst>
          <pc:docMk/>
          <pc:sldMk cId="3695741758" sldId="331"/>
        </pc:sldMkLst>
        <pc:spChg chg="mod">
          <ac:chgData name="Christos Dalamagkas" userId="d8fa8ad5d6383732" providerId="LiveId" clId="{38610302-50AF-4F75-A691-1132CAED90A3}" dt="2021-04-02T05:19:47.021" v="8623" actId="20577"/>
          <ac:spMkLst>
            <pc:docMk/>
            <pc:sldMk cId="3695741758" sldId="331"/>
            <ac:spMk id="2" creationId="{E9E1F4D4-5BBF-4723-84DD-12C49EB52E47}"/>
          </ac:spMkLst>
        </pc:spChg>
        <pc:spChg chg="mod">
          <ac:chgData name="Christos Dalamagkas" userId="d8fa8ad5d6383732" providerId="LiveId" clId="{38610302-50AF-4F75-A691-1132CAED90A3}" dt="2021-04-02T05:28:19.538" v="8730" actId="14100"/>
          <ac:spMkLst>
            <pc:docMk/>
            <pc:sldMk cId="3695741758" sldId="331"/>
            <ac:spMk id="3" creationId="{A1BF2053-FFC6-4FC7-A915-604C67AF06F7}"/>
          </ac:spMkLst>
        </pc:spChg>
        <pc:picChg chg="add mod">
          <ac:chgData name="Christos Dalamagkas" userId="d8fa8ad5d6383732" providerId="LiveId" clId="{38610302-50AF-4F75-A691-1132CAED90A3}" dt="2021-04-02T05:27:59.827" v="8728" actId="1076"/>
          <ac:picMkLst>
            <pc:docMk/>
            <pc:sldMk cId="3695741758" sldId="331"/>
            <ac:picMk id="5" creationId="{8234B6AC-8EC1-4E45-8ECA-A774C378DA69}"/>
          </ac:picMkLst>
        </pc:picChg>
      </pc:sldChg>
      <pc:sldChg chg="addSp modSp new mod setBg">
        <pc:chgData name="Christos Dalamagkas" userId="d8fa8ad5d6383732" providerId="LiveId" clId="{38610302-50AF-4F75-A691-1132CAED90A3}" dt="2021-04-02T05:31:38.172" v="8759" actId="20577"/>
        <pc:sldMkLst>
          <pc:docMk/>
          <pc:sldMk cId="2535870207" sldId="332"/>
        </pc:sldMkLst>
        <pc:spChg chg="mod">
          <ac:chgData name="Christos Dalamagkas" userId="d8fa8ad5d6383732" providerId="LiveId" clId="{38610302-50AF-4F75-A691-1132CAED90A3}" dt="2021-04-02T05:31:38.172" v="8759" actId="20577"/>
          <ac:spMkLst>
            <pc:docMk/>
            <pc:sldMk cId="2535870207" sldId="332"/>
            <ac:spMk id="2" creationId="{4CB004F4-7896-44EA-9251-3BE0E1E99CBA}"/>
          </ac:spMkLst>
        </pc:spChg>
        <pc:spChg chg="mod ord">
          <ac:chgData name="Christos Dalamagkas" userId="d8fa8ad5d6383732" providerId="LiveId" clId="{38610302-50AF-4F75-A691-1132CAED90A3}" dt="2021-04-02T05:31:28.522" v="8740" actId="14100"/>
          <ac:spMkLst>
            <pc:docMk/>
            <pc:sldMk cId="2535870207" sldId="332"/>
            <ac:spMk id="3" creationId="{8E54E7E5-6B1F-492E-844A-1F9EB9E195FC}"/>
          </ac:spMkLst>
        </pc:spChg>
        <pc:spChg chg="add">
          <ac:chgData name="Christos Dalamagkas" userId="d8fa8ad5d6383732" providerId="LiveId" clId="{38610302-50AF-4F75-A691-1132CAED90A3}" dt="2021-04-02T05:30:58.485" v="8735" actId="26606"/>
          <ac:spMkLst>
            <pc:docMk/>
            <pc:sldMk cId="2535870207" sldId="332"/>
            <ac:spMk id="10" creationId="{284B70D5-875B-433D-BDBD-1522A85D6C1D}"/>
          </ac:spMkLst>
        </pc:spChg>
        <pc:spChg chg="add">
          <ac:chgData name="Christos Dalamagkas" userId="d8fa8ad5d6383732" providerId="LiveId" clId="{38610302-50AF-4F75-A691-1132CAED90A3}" dt="2021-04-02T05:30:58.485" v="8735" actId="26606"/>
          <ac:spMkLst>
            <pc:docMk/>
            <pc:sldMk cId="2535870207" sldId="332"/>
            <ac:spMk id="14" creationId="{1E299956-A9E7-4FC1-A0B1-D590CA9730E8}"/>
          </ac:spMkLst>
        </pc:spChg>
        <pc:spChg chg="add">
          <ac:chgData name="Christos Dalamagkas" userId="d8fa8ad5d6383732" providerId="LiveId" clId="{38610302-50AF-4F75-A691-1132CAED90A3}" dt="2021-04-02T05:30:58.485" v="8735" actId="26606"/>
          <ac:spMkLst>
            <pc:docMk/>
            <pc:sldMk cId="2535870207" sldId="332"/>
            <ac:spMk id="16" creationId="{17FC539C-B783-4B03-9F9E-D13430F3F64F}"/>
          </ac:spMkLst>
        </pc:spChg>
        <pc:picChg chg="add mod ord modCrop">
          <ac:chgData name="Christos Dalamagkas" userId="d8fa8ad5d6383732" providerId="LiveId" clId="{38610302-50AF-4F75-A691-1132CAED90A3}" dt="2021-04-02T05:31:15.780" v="8738" actId="166"/>
          <ac:picMkLst>
            <pc:docMk/>
            <pc:sldMk cId="2535870207" sldId="332"/>
            <ac:picMk id="5" creationId="{2DBD93CE-4BE0-4D23-A50A-4F976F8C50F0}"/>
          </ac:picMkLst>
        </pc:picChg>
        <pc:cxnChg chg="add">
          <ac:chgData name="Christos Dalamagkas" userId="d8fa8ad5d6383732" providerId="LiveId" clId="{38610302-50AF-4F75-A691-1132CAED90A3}" dt="2021-04-02T05:30:58.485" v="8735" actId="26606"/>
          <ac:cxnSpMkLst>
            <pc:docMk/>
            <pc:sldMk cId="2535870207" sldId="332"/>
            <ac:cxnSpMk id="12" creationId="{C947DF4A-614C-4B4C-8B80-E5B9D8E8CFED}"/>
          </ac:cxnSpMkLst>
        </pc:cxnChg>
      </pc:sldChg>
      <pc:sldChg chg="addSp modSp new mod">
        <pc:chgData name="Christos Dalamagkas" userId="d8fa8ad5d6383732" providerId="LiveId" clId="{38610302-50AF-4F75-A691-1132CAED90A3}" dt="2021-04-02T05:58:43.887" v="9412" actId="1076"/>
        <pc:sldMkLst>
          <pc:docMk/>
          <pc:sldMk cId="4036435941" sldId="333"/>
        </pc:sldMkLst>
        <pc:spChg chg="mod">
          <ac:chgData name="Christos Dalamagkas" userId="d8fa8ad5d6383732" providerId="LiveId" clId="{38610302-50AF-4F75-A691-1132CAED90A3}" dt="2021-04-02T05:34:38.804" v="8776" actId="20577"/>
          <ac:spMkLst>
            <pc:docMk/>
            <pc:sldMk cId="4036435941" sldId="333"/>
            <ac:spMk id="2" creationId="{BE0146A5-4760-4F68-9A04-F64B1603F522}"/>
          </ac:spMkLst>
        </pc:spChg>
        <pc:spChg chg="mod">
          <ac:chgData name="Christos Dalamagkas" userId="d8fa8ad5d6383732" providerId="LiveId" clId="{38610302-50AF-4F75-A691-1132CAED90A3}" dt="2021-04-02T05:58:28.683" v="9411" actId="948"/>
          <ac:spMkLst>
            <pc:docMk/>
            <pc:sldMk cId="4036435941" sldId="333"/>
            <ac:spMk id="3" creationId="{D77BE737-EC46-4607-A00C-F06B54669F8B}"/>
          </ac:spMkLst>
        </pc:spChg>
        <pc:picChg chg="add mod modCrop">
          <ac:chgData name="Christos Dalamagkas" userId="d8fa8ad5d6383732" providerId="LiveId" clId="{38610302-50AF-4F75-A691-1132CAED90A3}" dt="2021-04-02T05:56:29.929" v="9351" actId="14100"/>
          <ac:picMkLst>
            <pc:docMk/>
            <pc:sldMk cId="4036435941" sldId="333"/>
            <ac:picMk id="6" creationId="{E87DD6B7-773E-45E4-A1F6-5ED1F7B92BF4}"/>
          </ac:picMkLst>
        </pc:picChg>
        <pc:picChg chg="add mod modCrop">
          <ac:chgData name="Christos Dalamagkas" userId="d8fa8ad5d6383732" providerId="LiveId" clId="{38610302-50AF-4F75-A691-1132CAED90A3}" dt="2021-04-02T05:56:45.237" v="9353" actId="1076"/>
          <ac:picMkLst>
            <pc:docMk/>
            <pc:sldMk cId="4036435941" sldId="333"/>
            <ac:picMk id="7" creationId="{7498B9CF-1786-4AD6-B9B0-10993B3122F2}"/>
          </ac:picMkLst>
        </pc:picChg>
        <pc:picChg chg="add mod">
          <ac:chgData name="Christos Dalamagkas" userId="d8fa8ad5d6383732" providerId="LiveId" clId="{38610302-50AF-4F75-A691-1132CAED90A3}" dt="2021-04-02T05:58:43.887" v="9412" actId="1076"/>
          <ac:picMkLst>
            <pc:docMk/>
            <pc:sldMk cId="4036435941" sldId="333"/>
            <ac:picMk id="9" creationId="{C78BAACE-FB17-4029-A4AC-A6F58CE6956F}"/>
          </ac:picMkLst>
        </pc:picChg>
      </pc:sldChg>
      <pc:sldChg chg="addSp delSp modSp new mod setBg">
        <pc:chgData name="Christos Dalamagkas" userId="d8fa8ad5d6383732" providerId="LiveId" clId="{38610302-50AF-4F75-A691-1132CAED90A3}" dt="2021-04-02T06:01:23.091" v="9441" actId="27614"/>
        <pc:sldMkLst>
          <pc:docMk/>
          <pc:sldMk cId="3296663315" sldId="334"/>
        </pc:sldMkLst>
        <pc:spChg chg="mod">
          <ac:chgData name="Christos Dalamagkas" userId="d8fa8ad5d6383732" providerId="LiveId" clId="{38610302-50AF-4F75-A691-1132CAED90A3}" dt="2021-04-02T06:01:18.637" v="9440" actId="26606"/>
          <ac:spMkLst>
            <pc:docMk/>
            <pc:sldMk cId="3296663315" sldId="334"/>
            <ac:spMk id="2" creationId="{5CDE208A-7D13-4362-8933-B13C58ABB0F7}"/>
          </ac:spMkLst>
        </pc:spChg>
        <pc:spChg chg="del">
          <ac:chgData name="Christos Dalamagkas" userId="d8fa8ad5d6383732" providerId="LiveId" clId="{38610302-50AF-4F75-A691-1132CAED90A3}" dt="2021-04-02T06:01:11.459" v="9438" actId="22"/>
          <ac:spMkLst>
            <pc:docMk/>
            <pc:sldMk cId="3296663315" sldId="334"/>
            <ac:spMk id="3" creationId="{CA1D6D36-2856-4E9B-8D32-CC72EACB7025}"/>
          </ac:spMkLst>
        </pc:spChg>
        <pc:spChg chg="mod">
          <ac:chgData name="Christos Dalamagkas" userId="d8fa8ad5d6383732" providerId="LiveId" clId="{38610302-50AF-4F75-A691-1132CAED90A3}" dt="2021-04-02T06:01:18.637" v="9440" actId="26606"/>
          <ac:spMkLst>
            <pc:docMk/>
            <pc:sldMk cId="3296663315" sldId="334"/>
            <ac:spMk id="4" creationId="{157A7E23-DDD4-4A21-AEE6-1694127CD371}"/>
          </ac:spMkLst>
        </pc:spChg>
        <pc:spChg chg="add">
          <ac:chgData name="Christos Dalamagkas" userId="d8fa8ad5d6383732" providerId="LiveId" clId="{38610302-50AF-4F75-A691-1132CAED90A3}" dt="2021-04-02T06:01:18.637" v="9440" actId="26606"/>
          <ac:spMkLst>
            <pc:docMk/>
            <pc:sldMk cId="3296663315" sldId="334"/>
            <ac:spMk id="10" creationId="{33AA4BFF-9E6C-40E0-8340-97D83177AE08}"/>
          </ac:spMkLst>
        </pc:spChg>
        <pc:spChg chg="add">
          <ac:chgData name="Christos Dalamagkas" userId="d8fa8ad5d6383732" providerId="LiveId" clId="{38610302-50AF-4F75-A691-1132CAED90A3}" dt="2021-04-02T06:01:18.637" v="9440" actId="26606"/>
          <ac:spMkLst>
            <pc:docMk/>
            <pc:sldMk cId="3296663315" sldId="334"/>
            <ac:spMk id="13" creationId="{284B70D5-875B-433D-BDBD-1522A85D6C1D}"/>
          </ac:spMkLst>
        </pc:spChg>
        <pc:spChg chg="add">
          <ac:chgData name="Christos Dalamagkas" userId="d8fa8ad5d6383732" providerId="LiveId" clId="{38610302-50AF-4F75-A691-1132CAED90A3}" dt="2021-04-02T06:01:18.637" v="9440" actId="26606"/>
          <ac:spMkLst>
            <pc:docMk/>
            <pc:sldMk cId="3296663315" sldId="334"/>
            <ac:spMk id="17" creationId="{1E299956-A9E7-4FC1-A0B1-D590CA9730E8}"/>
          </ac:spMkLst>
        </pc:spChg>
        <pc:spChg chg="add">
          <ac:chgData name="Christos Dalamagkas" userId="d8fa8ad5d6383732" providerId="LiveId" clId="{38610302-50AF-4F75-A691-1132CAED90A3}" dt="2021-04-02T06:01:18.637" v="9440" actId="26606"/>
          <ac:spMkLst>
            <pc:docMk/>
            <pc:sldMk cId="3296663315" sldId="334"/>
            <ac:spMk id="19" creationId="{17FC539C-B783-4B03-9F9E-D13430F3F64F}"/>
          </ac:spMkLst>
        </pc:spChg>
        <pc:picChg chg="add mod ord">
          <ac:chgData name="Christos Dalamagkas" userId="d8fa8ad5d6383732" providerId="LiveId" clId="{38610302-50AF-4F75-A691-1132CAED90A3}" dt="2021-04-02T06:01:23.091" v="9441" actId="27614"/>
          <ac:picMkLst>
            <pc:docMk/>
            <pc:sldMk cId="3296663315" sldId="334"/>
            <ac:picMk id="6" creationId="{92EFC046-6AD6-4EA4-822C-544E46B46301}"/>
          </ac:picMkLst>
        </pc:picChg>
        <pc:cxnChg chg="add">
          <ac:chgData name="Christos Dalamagkas" userId="d8fa8ad5d6383732" providerId="LiveId" clId="{38610302-50AF-4F75-A691-1132CAED90A3}" dt="2021-04-02T06:01:18.637" v="9440" actId="26606"/>
          <ac:cxnSpMkLst>
            <pc:docMk/>
            <pc:sldMk cId="3296663315" sldId="334"/>
            <ac:cxnSpMk id="15" creationId="{C947DF4A-614C-4B4C-8B80-E5B9D8E8CFED}"/>
          </ac:cxnSpMkLst>
        </pc:cxnChg>
      </pc:sldChg>
      <pc:sldChg chg="delSp add del mod ord">
        <pc:chgData name="Christos Dalamagkas" userId="d8fa8ad5d6383732" providerId="LiveId" clId="{38610302-50AF-4F75-A691-1132CAED90A3}" dt="2021-04-02T06:01:59.937" v="9447" actId="47"/>
        <pc:sldMkLst>
          <pc:docMk/>
          <pc:sldMk cId="2397272484" sldId="335"/>
        </pc:sldMkLst>
        <pc:picChg chg="del">
          <ac:chgData name="Christos Dalamagkas" userId="d8fa8ad5d6383732" providerId="LiveId" clId="{38610302-50AF-4F75-A691-1132CAED90A3}" dt="2021-04-02T06:01:52.506" v="9445" actId="478"/>
          <ac:picMkLst>
            <pc:docMk/>
            <pc:sldMk cId="2397272484" sldId="335"/>
            <ac:picMk id="6" creationId="{92EFC046-6AD6-4EA4-822C-544E46B46301}"/>
          </ac:picMkLst>
        </pc:picChg>
      </pc:sldChg>
      <pc:sldChg chg="addSp modSp new mod">
        <pc:chgData name="Christos Dalamagkas" userId="d8fa8ad5d6383732" providerId="LiveId" clId="{38610302-50AF-4F75-A691-1132CAED90A3}" dt="2021-04-02T06:07:44.192" v="9898" actId="20577"/>
        <pc:sldMkLst>
          <pc:docMk/>
          <pc:sldMk cId="2417434156" sldId="336"/>
        </pc:sldMkLst>
        <pc:spChg chg="mod">
          <ac:chgData name="Christos Dalamagkas" userId="d8fa8ad5d6383732" providerId="LiveId" clId="{38610302-50AF-4F75-A691-1132CAED90A3}" dt="2021-04-02T06:02:10.033" v="9479" actId="20577"/>
          <ac:spMkLst>
            <pc:docMk/>
            <pc:sldMk cId="2417434156" sldId="336"/>
            <ac:spMk id="2" creationId="{94607F08-2F46-44E2-81CE-16EEC599B721}"/>
          </ac:spMkLst>
        </pc:spChg>
        <pc:spChg chg="mod">
          <ac:chgData name="Christos Dalamagkas" userId="d8fa8ad5d6383732" providerId="LiveId" clId="{38610302-50AF-4F75-A691-1132CAED90A3}" dt="2021-04-02T06:03:57.223" v="9689" actId="20577"/>
          <ac:spMkLst>
            <pc:docMk/>
            <pc:sldMk cId="2417434156" sldId="336"/>
            <ac:spMk id="3" creationId="{E106188E-C7FE-496B-B6C4-E3E9EFBB6311}"/>
          </ac:spMkLst>
        </pc:spChg>
        <pc:graphicFrameChg chg="add mod modGraphic">
          <ac:chgData name="Christos Dalamagkas" userId="d8fa8ad5d6383732" providerId="LiveId" clId="{38610302-50AF-4F75-A691-1132CAED90A3}" dt="2021-04-02T06:07:44.192" v="9898" actId="20577"/>
          <ac:graphicFrameMkLst>
            <pc:docMk/>
            <pc:sldMk cId="2417434156" sldId="336"/>
            <ac:graphicFrameMk id="5" creationId="{F21581CD-C3CE-42DD-A909-0B007DF113EB}"/>
          </ac:graphicFrameMkLst>
        </pc:graphicFrameChg>
      </pc:sldChg>
      <pc:sldChg chg="addSp delSp modSp new mod ord">
        <pc:chgData name="Christos Dalamagkas" userId="d8fa8ad5d6383732" providerId="LiveId" clId="{38610302-50AF-4F75-A691-1132CAED90A3}" dt="2021-04-02T06:08:42.361" v="9902" actId="22"/>
        <pc:sldMkLst>
          <pc:docMk/>
          <pc:sldMk cId="591599627" sldId="337"/>
        </pc:sldMkLst>
        <pc:spChg chg="del">
          <ac:chgData name="Christos Dalamagkas" userId="d8fa8ad5d6383732" providerId="LiveId" clId="{38610302-50AF-4F75-A691-1132CAED90A3}" dt="2021-04-02T06:08:42.361" v="9902" actId="22"/>
          <ac:spMkLst>
            <pc:docMk/>
            <pc:sldMk cId="591599627" sldId="337"/>
            <ac:spMk id="3" creationId="{54292FD5-8C59-4F0F-9970-8D23662892C8}"/>
          </ac:spMkLst>
        </pc:spChg>
        <pc:picChg chg="add mod ord">
          <ac:chgData name="Christos Dalamagkas" userId="d8fa8ad5d6383732" providerId="LiveId" clId="{38610302-50AF-4F75-A691-1132CAED90A3}" dt="2021-04-02T06:08:42.361" v="9902" actId="22"/>
          <ac:picMkLst>
            <pc:docMk/>
            <pc:sldMk cId="591599627" sldId="337"/>
            <ac:picMk id="6" creationId="{DA37EDAB-9EE6-4C83-96E2-43E43E6791EB}"/>
          </ac:picMkLst>
        </pc:picChg>
      </pc:sldChg>
      <pc:sldChg chg="addSp delSp modSp new mod">
        <pc:chgData name="Christos Dalamagkas" userId="d8fa8ad5d6383732" providerId="LiveId" clId="{38610302-50AF-4F75-A691-1132CAED90A3}" dt="2021-04-02T06:11:16.594" v="9952" actId="22"/>
        <pc:sldMkLst>
          <pc:docMk/>
          <pc:sldMk cId="4070904255" sldId="338"/>
        </pc:sldMkLst>
        <pc:spChg chg="mod">
          <ac:chgData name="Christos Dalamagkas" userId="d8fa8ad5d6383732" providerId="LiveId" clId="{38610302-50AF-4F75-A691-1132CAED90A3}" dt="2021-04-02T06:09:45.528" v="9927" actId="21"/>
          <ac:spMkLst>
            <pc:docMk/>
            <pc:sldMk cId="4070904255" sldId="338"/>
            <ac:spMk id="2" creationId="{32EEE8FC-F87B-4774-8A1A-219A8817BEE0}"/>
          </ac:spMkLst>
        </pc:spChg>
        <pc:spChg chg="del">
          <ac:chgData name="Christos Dalamagkas" userId="d8fa8ad5d6383732" providerId="LiveId" clId="{38610302-50AF-4F75-A691-1132CAED90A3}" dt="2021-04-02T06:11:16.594" v="9952" actId="22"/>
          <ac:spMkLst>
            <pc:docMk/>
            <pc:sldMk cId="4070904255" sldId="338"/>
            <ac:spMk id="3" creationId="{7AB6EF67-5B7B-4A6A-A1E1-DF6DF7C13141}"/>
          </ac:spMkLst>
        </pc:spChg>
        <pc:picChg chg="add mod ord">
          <ac:chgData name="Christos Dalamagkas" userId="d8fa8ad5d6383732" providerId="LiveId" clId="{38610302-50AF-4F75-A691-1132CAED90A3}" dt="2021-04-02T06:11:16.594" v="9952" actId="22"/>
          <ac:picMkLst>
            <pc:docMk/>
            <pc:sldMk cId="4070904255" sldId="338"/>
            <ac:picMk id="6" creationId="{65B56841-6706-47CF-A371-7FBF8275BD54}"/>
          </ac:picMkLst>
        </pc:picChg>
      </pc:sldChg>
      <pc:sldChg chg="modSp add mod">
        <pc:chgData name="Christos Dalamagkas" userId="d8fa8ad5d6383732" providerId="LiveId" clId="{38610302-50AF-4F75-A691-1132CAED90A3}" dt="2021-04-02T06:10:23.134" v="9951" actId="20577"/>
        <pc:sldMkLst>
          <pc:docMk/>
          <pc:sldMk cId="2159720630" sldId="339"/>
        </pc:sldMkLst>
        <pc:spChg chg="mod">
          <ac:chgData name="Christos Dalamagkas" userId="d8fa8ad5d6383732" providerId="LiveId" clId="{38610302-50AF-4F75-A691-1132CAED90A3}" dt="2021-04-02T06:09:49.451" v="9931"/>
          <ac:spMkLst>
            <pc:docMk/>
            <pc:sldMk cId="2159720630" sldId="339"/>
            <ac:spMk id="2" creationId="{94607F08-2F46-44E2-81CE-16EEC599B721}"/>
          </ac:spMkLst>
        </pc:spChg>
        <pc:graphicFrameChg chg="modGraphic">
          <ac:chgData name="Christos Dalamagkas" userId="d8fa8ad5d6383732" providerId="LiveId" clId="{38610302-50AF-4F75-A691-1132CAED90A3}" dt="2021-04-02T06:10:23.134" v="9951" actId="20577"/>
          <ac:graphicFrameMkLst>
            <pc:docMk/>
            <pc:sldMk cId="2159720630" sldId="339"/>
            <ac:graphicFrameMk id="5" creationId="{F21581CD-C3CE-42DD-A909-0B007DF113EB}"/>
          </ac:graphicFrameMkLst>
        </pc:graphicFrameChg>
      </pc:sldChg>
      <pc:sldChg chg="new del">
        <pc:chgData name="Christos Dalamagkas" userId="d8fa8ad5d6383732" providerId="LiveId" clId="{38610302-50AF-4F75-A691-1132CAED90A3}" dt="2021-04-02T06:11:59.153" v="9955" actId="47"/>
        <pc:sldMkLst>
          <pc:docMk/>
          <pc:sldMk cId="3232667358" sldId="340"/>
        </pc:sldMkLst>
      </pc:sldChg>
      <pc:sldChg chg="modSp add mod">
        <pc:chgData name="Christos Dalamagkas" userId="d8fa8ad5d6383732" providerId="LiveId" clId="{38610302-50AF-4F75-A691-1132CAED90A3}" dt="2021-04-02T06:14:50.827" v="10011" actId="20577"/>
        <pc:sldMkLst>
          <pc:docMk/>
          <pc:sldMk cId="3986926692" sldId="341"/>
        </pc:sldMkLst>
        <pc:spChg chg="mod">
          <ac:chgData name="Christos Dalamagkas" userId="d8fa8ad5d6383732" providerId="LiveId" clId="{38610302-50AF-4F75-A691-1132CAED90A3}" dt="2021-04-02T06:12:05.763" v="9969" actId="20577"/>
          <ac:spMkLst>
            <pc:docMk/>
            <pc:sldMk cId="3986926692" sldId="341"/>
            <ac:spMk id="2" creationId="{94607F08-2F46-44E2-81CE-16EEC599B721}"/>
          </ac:spMkLst>
        </pc:spChg>
        <pc:graphicFrameChg chg="mod modGraphic">
          <ac:chgData name="Christos Dalamagkas" userId="d8fa8ad5d6383732" providerId="LiveId" clId="{38610302-50AF-4F75-A691-1132CAED90A3}" dt="2021-04-02T06:14:50.827" v="10011" actId="20577"/>
          <ac:graphicFrameMkLst>
            <pc:docMk/>
            <pc:sldMk cId="3986926692" sldId="341"/>
            <ac:graphicFrameMk id="5" creationId="{F21581CD-C3CE-42DD-A909-0B007DF113EB}"/>
          </ac:graphicFrameMkLst>
        </pc:graphicFrameChg>
      </pc:sldChg>
      <pc:sldChg chg="addSp delSp modSp new mod">
        <pc:chgData name="Christos Dalamagkas" userId="d8fa8ad5d6383732" providerId="LiveId" clId="{38610302-50AF-4F75-A691-1132CAED90A3}" dt="2021-04-02T06:15:58.008" v="10013" actId="22"/>
        <pc:sldMkLst>
          <pc:docMk/>
          <pc:sldMk cId="3023102000" sldId="342"/>
        </pc:sldMkLst>
        <pc:spChg chg="del">
          <ac:chgData name="Christos Dalamagkas" userId="d8fa8ad5d6383732" providerId="LiveId" clId="{38610302-50AF-4F75-A691-1132CAED90A3}" dt="2021-04-02T06:15:58.008" v="10013" actId="22"/>
          <ac:spMkLst>
            <pc:docMk/>
            <pc:sldMk cId="3023102000" sldId="342"/>
            <ac:spMk id="3" creationId="{77B95BED-6F00-4480-96F3-D7418EE7618B}"/>
          </ac:spMkLst>
        </pc:spChg>
        <pc:picChg chg="add mod ord">
          <ac:chgData name="Christos Dalamagkas" userId="d8fa8ad5d6383732" providerId="LiveId" clId="{38610302-50AF-4F75-A691-1132CAED90A3}" dt="2021-04-02T06:15:58.008" v="10013" actId="22"/>
          <ac:picMkLst>
            <pc:docMk/>
            <pc:sldMk cId="3023102000" sldId="342"/>
            <ac:picMk id="6" creationId="{580C4BDC-ED50-4ADC-8BA8-2A0493271A14}"/>
          </ac:picMkLst>
        </pc:picChg>
      </pc:sldChg>
      <pc:sldChg chg="addSp delSp modSp new mod">
        <pc:chgData name="Christos Dalamagkas" userId="d8fa8ad5d6383732" providerId="LiveId" clId="{38610302-50AF-4F75-A691-1132CAED90A3}" dt="2021-04-02T06:16:32.750" v="10015" actId="22"/>
        <pc:sldMkLst>
          <pc:docMk/>
          <pc:sldMk cId="3366833693" sldId="343"/>
        </pc:sldMkLst>
        <pc:spChg chg="del">
          <ac:chgData name="Christos Dalamagkas" userId="d8fa8ad5d6383732" providerId="LiveId" clId="{38610302-50AF-4F75-A691-1132CAED90A3}" dt="2021-04-02T06:16:32.750" v="10015" actId="22"/>
          <ac:spMkLst>
            <pc:docMk/>
            <pc:sldMk cId="3366833693" sldId="343"/>
            <ac:spMk id="3" creationId="{C5B7D656-CA63-4F27-9E59-8C08BE8C177F}"/>
          </ac:spMkLst>
        </pc:spChg>
        <pc:picChg chg="add mod ord">
          <ac:chgData name="Christos Dalamagkas" userId="d8fa8ad5d6383732" providerId="LiveId" clId="{38610302-50AF-4F75-A691-1132CAED90A3}" dt="2021-04-02T06:16:32.750" v="10015" actId="22"/>
          <ac:picMkLst>
            <pc:docMk/>
            <pc:sldMk cId="3366833693" sldId="343"/>
            <ac:picMk id="6" creationId="{1340C680-0EE1-4143-9147-2B7CA071FD9A}"/>
          </ac:picMkLst>
        </pc:picChg>
      </pc:sldChg>
    </pc:docChg>
  </pc:docChgLst>
  <pc:docChgLst>
    <pc:chgData name="Christos Dalamagkas" userId="d8fa8ad5d6383732" providerId="LiveId" clId="{050DD060-F210-42D1-B829-0618D143900E}"/>
    <pc:docChg chg="undo custSel mod addSld delSld modSld sldOrd modMainMaster">
      <pc:chgData name="Christos Dalamagkas" userId="d8fa8ad5d6383732" providerId="LiveId" clId="{050DD060-F210-42D1-B829-0618D143900E}" dt="2020-11-08T21:57:33.259" v="9913" actId="1076"/>
      <pc:docMkLst>
        <pc:docMk/>
      </pc:docMkLst>
      <pc:sldChg chg="addSp delSp modSp mod setBg">
        <pc:chgData name="Christos Dalamagkas" userId="d8fa8ad5d6383732" providerId="LiveId" clId="{050DD060-F210-42D1-B829-0618D143900E}" dt="2020-11-08T15:48:58.201" v="4672" actId="20577"/>
        <pc:sldMkLst>
          <pc:docMk/>
          <pc:sldMk cId="4079845006" sldId="258"/>
        </pc:sldMkLst>
        <pc:spChg chg="mod">
          <ac:chgData name="Christos Dalamagkas" userId="d8fa8ad5d6383732" providerId="LiveId" clId="{050DD060-F210-42D1-B829-0618D143900E}" dt="2020-11-08T15:48:58.201" v="4672" actId="20577"/>
          <ac:spMkLst>
            <pc:docMk/>
            <pc:sldMk cId="4079845006" sldId="258"/>
            <ac:spMk id="2" creationId="{906146E0-1105-49B0-B55D-D067E0522E02}"/>
          </ac:spMkLst>
        </pc:spChg>
        <pc:spChg chg="mod ord">
          <ac:chgData name="Christos Dalamagkas" userId="d8fa8ad5d6383732" providerId="LiveId" clId="{050DD060-F210-42D1-B829-0618D143900E}" dt="2020-11-01T15:28:35.559" v="922" actId="20577"/>
          <ac:spMkLst>
            <pc:docMk/>
            <pc:sldMk cId="4079845006" sldId="258"/>
            <ac:spMk id="3" creationId="{9D9EB587-9157-4A5D-AE64-6D69AC01EA5F}"/>
          </ac:spMkLst>
        </pc:spChg>
        <pc:picChg chg="add del mod">
          <ac:chgData name="Christos Dalamagkas" userId="d8fa8ad5d6383732" providerId="LiveId" clId="{050DD060-F210-42D1-B829-0618D143900E}" dt="2020-11-01T14:45:34.139" v="85" actId="21"/>
          <ac:picMkLst>
            <pc:docMk/>
            <pc:sldMk cId="4079845006" sldId="258"/>
            <ac:picMk id="4" creationId="{C4D8B90D-C121-4EB0-AE15-4FB4F1B99F51}"/>
          </ac:picMkLst>
        </pc:picChg>
        <pc:picChg chg="add del mod">
          <ac:chgData name="Christos Dalamagkas" userId="d8fa8ad5d6383732" providerId="LiveId" clId="{050DD060-F210-42D1-B829-0618D143900E}" dt="2020-11-01T14:47:26.731" v="93" actId="478"/>
          <ac:picMkLst>
            <pc:docMk/>
            <pc:sldMk cId="4079845006" sldId="258"/>
            <ac:picMk id="5" creationId="{9EF04E76-29C1-4DD4-9F0F-F696A6285315}"/>
          </ac:picMkLst>
        </pc:picChg>
        <pc:picChg chg="add mod">
          <ac:chgData name="Christos Dalamagkas" userId="d8fa8ad5d6383732" providerId="LiveId" clId="{050DD060-F210-42D1-B829-0618D143900E}" dt="2020-11-01T14:48:00.987" v="101" actId="26606"/>
          <ac:picMkLst>
            <pc:docMk/>
            <pc:sldMk cId="4079845006" sldId="258"/>
            <ac:picMk id="6" creationId="{F9B8B209-DA40-4BE8-B850-8B6DE951CFD0}"/>
          </ac:picMkLst>
        </pc:picChg>
        <pc:picChg chg="add del">
          <ac:chgData name="Christos Dalamagkas" userId="d8fa8ad5d6383732" providerId="LiveId" clId="{050DD060-F210-42D1-B829-0618D143900E}" dt="2020-11-01T14:52:02.573" v="649"/>
          <ac:picMkLst>
            <pc:docMk/>
            <pc:sldMk cId="4079845006" sldId="258"/>
            <ac:picMk id="7" creationId="{318F14A4-AE84-406C-BA79-E848BCFBCE26}"/>
          </ac:picMkLst>
        </pc:picChg>
        <pc:picChg chg="add del mod">
          <ac:chgData name="Christos Dalamagkas" userId="d8fa8ad5d6383732" providerId="LiveId" clId="{050DD060-F210-42D1-B829-0618D143900E}" dt="2020-11-01T14:44:13.851" v="72" actId="478"/>
          <ac:picMkLst>
            <pc:docMk/>
            <pc:sldMk cId="4079845006" sldId="258"/>
            <ac:picMk id="1026" creationId="{2E452A4B-03F1-4051-A575-36F00E865F14}"/>
          </ac:picMkLst>
        </pc:picChg>
      </pc:sldChg>
      <pc:sldChg chg="addSp delSp modSp new mod">
        <pc:chgData name="Christos Dalamagkas" userId="d8fa8ad5d6383732" providerId="LiveId" clId="{050DD060-F210-42D1-B829-0618D143900E}" dt="2020-11-08T15:46:41.927" v="4637" actId="12"/>
        <pc:sldMkLst>
          <pc:docMk/>
          <pc:sldMk cId="1497716693" sldId="259"/>
        </pc:sldMkLst>
        <pc:spChg chg="mod">
          <ac:chgData name="Christos Dalamagkas" userId="d8fa8ad5d6383732" providerId="LiveId" clId="{050DD060-F210-42D1-B829-0618D143900E}" dt="2020-11-01T16:26:06.944" v="1867" actId="20577"/>
          <ac:spMkLst>
            <pc:docMk/>
            <pc:sldMk cId="1497716693" sldId="259"/>
            <ac:spMk id="2" creationId="{9068DF87-89C9-4B6D-B0AB-456CEEBB714D}"/>
          </ac:spMkLst>
        </pc:spChg>
        <pc:spChg chg="del">
          <ac:chgData name="Christos Dalamagkas" userId="d8fa8ad5d6383732" providerId="LiveId" clId="{050DD060-F210-42D1-B829-0618D143900E}" dt="2020-11-01T14:45:36.028" v="86" actId="22"/>
          <ac:spMkLst>
            <pc:docMk/>
            <pc:sldMk cId="1497716693" sldId="259"/>
            <ac:spMk id="3" creationId="{F271B2BC-6357-4384-AE12-A546BDC6A3DC}"/>
          </ac:spMkLst>
        </pc:spChg>
        <pc:spChg chg="add mod">
          <ac:chgData name="Christos Dalamagkas" userId="d8fa8ad5d6383732" providerId="LiveId" clId="{050DD060-F210-42D1-B829-0618D143900E}" dt="2020-11-08T15:46:41.927" v="4637" actId="12"/>
          <ac:spMkLst>
            <pc:docMk/>
            <pc:sldMk cId="1497716693" sldId="259"/>
            <ac:spMk id="4" creationId="{1999E247-7C42-4666-8020-9EC675A464C8}"/>
          </ac:spMkLst>
        </pc:spChg>
        <pc:picChg chg="add del mod">
          <ac:chgData name="Christos Dalamagkas" userId="d8fa8ad5d6383732" providerId="LiveId" clId="{050DD060-F210-42D1-B829-0618D143900E}" dt="2020-11-01T15:44:04.014" v="1119" actId="21"/>
          <ac:picMkLst>
            <pc:docMk/>
            <pc:sldMk cId="1497716693" sldId="259"/>
            <ac:picMk id="5" creationId="{5C795B64-8C89-4019-BC27-E88AC53C9968}"/>
          </ac:picMkLst>
        </pc:picChg>
      </pc:sldChg>
      <pc:sldChg chg="modSp add mod setBg">
        <pc:chgData name="Christos Dalamagkas" userId="d8fa8ad5d6383732" providerId="LiveId" clId="{050DD060-F210-42D1-B829-0618D143900E}" dt="2020-11-01T17:30:12.761" v="3062" actId="948"/>
        <pc:sldMkLst>
          <pc:docMk/>
          <pc:sldMk cId="3215659330" sldId="260"/>
        </pc:sldMkLst>
        <pc:spChg chg="mod">
          <ac:chgData name="Christos Dalamagkas" userId="d8fa8ad5d6383732" providerId="LiveId" clId="{050DD060-F210-42D1-B829-0618D143900E}" dt="2020-11-01T17:30:12.761" v="3062" actId="948"/>
          <ac:spMkLst>
            <pc:docMk/>
            <pc:sldMk cId="3215659330" sldId="260"/>
            <ac:spMk id="3" creationId="{9D9EB587-9157-4A5D-AE64-6D69AC01EA5F}"/>
          </ac:spMkLst>
        </pc:spChg>
        <pc:picChg chg="mod">
          <ac:chgData name="Christos Dalamagkas" userId="d8fa8ad5d6383732" providerId="LiveId" clId="{050DD060-F210-42D1-B829-0618D143900E}" dt="2020-11-01T17:29:26.031" v="3061" actId="14100"/>
          <ac:picMkLst>
            <pc:docMk/>
            <pc:sldMk cId="3215659330" sldId="260"/>
            <ac:picMk id="6" creationId="{F9B8B209-DA40-4BE8-B850-8B6DE951CFD0}"/>
          </ac:picMkLst>
        </pc:picChg>
      </pc:sldChg>
      <pc:sldChg chg="addSp modSp new mod setBg">
        <pc:chgData name="Christos Dalamagkas" userId="d8fa8ad5d6383732" providerId="LiveId" clId="{050DD060-F210-42D1-B829-0618D143900E}" dt="2020-11-01T17:31:10.999" v="3064" actId="1076"/>
        <pc:sldMkLst>
          <pc:docMk/>
          <pc:sldMk cId="1559926085" sldId="261"/>
        </pc:sldMkLst>
        <pc:spChg chg="mod">
          <ac:chgData name="Christos Dalamagkas" userId="d8fa8ad5d6383732" providerId="LiveId" clId="{050DD060-F210-42D1-B829-0618D143900E}" dt="2020-11-01T16:25:41.411" v="1857" actId="26606"/>
          <ac:spMkLst>
            <pc:docMk/>
            <pc:sldMk cId="1559926085" sldId="261"/>
            <ac:spMk id="2" creationId="{E3F62E9D-79A1-4BD6-AD04-E6CE83B2C105}"/>
          </ac:spMkLst>
        </pc:spChg>
        <pc:spChg chg="mod ord">
          <ac:chgData name="Christos Dalamagkas" userId="d8fa8ad5d6383732" providerId="LiveId" clId="{050DD060-F210-42D1-B829-0618D143900E}" dt="2020-11-01T16:59:37.113" v="2186" actId="27636"/>
          <ac:spMkLst>
            <pc:docMk/>
            <pc:sldMk cId="1559926085" sldId="261"/>
            <ac:spMk id="3" creationId="{9C587EBB-2300-4A85-8C44-DE11A420B11C}"/>
          </ac:spMkLst>
        </pc:spChg>
        <pc:picChg chg="add mod">
          <ac:chgData name="Christos Dalamagkas" userId="d8fa8ad5d6383732" providerId="LiveId" clId="{050DD060-F210-42D1-B829-0618D143900E}" dt="2020-11-01T17:31:10.999" v="3064" actId="1076"/>
          <ac:picMkLst>
            <pc:docMk/>
            <pc:sldMk cId="1559926085" sldId="261"/>
            <ac:picMk id="4" creationId="{8797DD95-375E-4B6F-9AD1-8CA441FEEBCE}"/>
          </ac:picMkLst>
        </pc:picChg>
      </pc:sldChg>
      <pc:sldChg chg="addSp delSp modSp new mod setBg">
        <pc:chgData name="Christos Dalamagkas" userId="d8fa8ad5d6383732" providerId="LiveId" clId="{050DD060-F210-42D1-B829-0618D143900E}" dt="2020-11-08T15:48:22.094" v="4645" actId="403"/>
        <pc:sldMkLst>
          <pc:docMk/>
          <pc:sldMk cId="3325506908" sldId="262"/>
        </pc:sldMkLst>
        <pc:spChg chg="mod">
          <ac:chgData name="Christos Dalamagkas" userId="d8fa8ad5d6383732" providerId="LiveId" clId="{050DD060-F210-42D1-B829-0618D143900E}" dt="2020-11-01T17:28:18.734" v="3058" actId="14100"/>
          <ac:spMkLst>
            <pc:docMk/>
            <pc:sldMk cId="3325506908" sldId="262"/>
            <ac:spMk id="2" creationId="{53122724-62CB-4AD4-B4C4-8673576ECDBA}"/>
          </ac:spMkLst>
        </pc:spChg>
        <pc:spChg chg="del">
          <ac:chgData name="Christos Dalamagkas" userId="d8fa8ad5d6383732" providerId="LiveId" clId="{050DD060-F210-42D1-B829-0618D143900E}" dt="2020-11-01T17:13:19.981" v="2529"/>
          <ac:spMkLst>
            <pc:docMk/>
            <pc:sldMk cId="3325506908" sldId="262"/>
            <ac:spMk id="3" creationId="{3A391771-6577-4D9B-AACA-C1AA9FDAC6DD}"/>
          </ac:spMkLst>
        </pc:spChg>
        <pc:spChg chg="add del mod">
          <ac:chgData name="Christos Dalamagkas" userId="d8fa8ad5d6383732" providerId="LiveId" clId="{050DD060-F210-42D1-B829-0618D143900E}" dt="2020-11-01T17:17:25.524" v="2535"/>
          <ac:spMkLst>
            <pc:docMk/>
            <pc:sldMk cId="3325506908" sldId="262"/>
            <ac:spMk id="7" creationId="{03E4F206-B2CF-4E2E-B177-CAF18769506F}"/>
          </ac:spMkLst>
        </pc:spChg>
        <pc:spChg chg="add mod">
          <ac:chgData name="Christos Dalamagkas" userId="d8fa8ad5d6383732" providerId="LiveId" clId="{050DD060-F210-42D1-B829-0618D143900E}" dt="2020-11-08T15:48:22.094" v="4645" actId="403"/>
          <ac:spMkLst>
            <pc:docMk/>
            <pc:sldMk cId="3325506908" sldId="262"/>
            <ac:spMk id="12" creationId="{CD8E0361-2CE0-48D3-9BC4-78BD1BBF93BE}"/>
          </ac:spMkLst>
        </pc:spChg>
        <pc:picChg chg="add del mod">
          <ac:chgData name="Christos Dalamagkas" userId="d8fa8ad5d6383732" providerId="LiveId" clId="{050DD060-F210-42D1-B829-0618D143900E}" dt="2020-11-01T17:13:34.853" v="2534" actId="478"/>
          <ac:picMkLst>
            <pc:docMk/>
            <pc:sldMk cId="3325506908" sldId="262"/>
            <ac:picMk id="5" creationId="{0328EF54-F98B-4DEC-A676-5ABF9C6DB7A9}"/>
          </ac:picMkLst>
        </pc:picChg>
        <pc:picChg chg="add mod">
          <ac:chgData name="Christos Dalamagkas" userId="d8fa8ad5d6383732" providerId="LiveId" clId="{050DD060-F210-42D1-B829-0618D143900E}" dt="2020-11-01T17:28:21.230" v="3059" actId="14100"/>
          <ac:picMkLst>
            <pc:docMk/>
            <pc:sldMk cId="3325506908" sldId="262"/>
            <ac:picMk id="8" creationId="{A249EE75-B4D8-4B7C-9A37-758C9D1D822E}"/>
          </ac:picMkLst>
        </pc:picChg>
      </pc:sldChg>
      <pc:sldChg chg="addSp modSp new mod">
        <pc:chgData name="Christos Dalamagkas" userId="d8fa8ad5d6383732" providerId="LiveId" clId="{050DD060-F210-42D1-B829-0618D143900E}" dt="2020-11-08T17:37:43.185" v="6877" actId="14100"/>
        <pc:sldMkLst>
          <pc:docMk/>
          <pc:sldMk cId="3297053864" sldId="263"/>
        </pc:sldMkLst>
        <pc:spChg chg="mod">
          <ac:chgData name="Christos Dalamagkas" userId="d8fa8ad5d6383732" providerId="LiveId" clId="{050DD060-F210-42D1-B829-0618D143900E}" dt="2020-11-01T17:40:30.437" v="3119" actId="20577"/>
          <ac:spMkLst>
            <pc:docMk/>
            <pc:sldMk cId="3297053864" sldId="263"/>
            <ac:spMk id="2" creationId="{7F50CDF0-0547-4445-BC95-170CBF85731F}"/>
          </ac:spMkLst>
        </pc:spChg>
        <pc:spChg chg="mod">
          <ac:chgData name="Christos Dalamagkas" userId="d8fa8ad5d6383732" providerId="LiveId" clId="{050DD060-F210-42D1-B829-0618D143900E}" dt="2020-11-08T17:37:43.185" v="6877" actId="14100"/>
          <ac:spMkLst>
            <pc:docMk/>
            <pc:sldMk cId="3297053864" sldId="263"/>
            <ac:spMk id="3" creationId="{6275A8C2-36EA-4225-A3FB-A196E1434C76}"/>
          </ac:spMkLst>
        </pc:spChg>
        <pc:picChg chg="add mod">
          <ac:chgData name="Christos Dalamagkas" userId="d8fa8ad5d6383732" providerId="LiveId" clId="{050DD060-F210-42D1-B829-0618D143900E}" dt="2020-11-01T18:44:30.369" v="4148" actId="1076"/>
          <ac:picMkLst>
            <pc:docMk/>
            <pc:sldMk cId="3297053864" sldId="263"/>
            <ac:picMk id="1026" creationId="{A32D9DBE-66C1-45D2-AB51-44D577F25502}"/>
          </ac:picMkLst>
        </pc:picChg>
      </pc:sldChg>
      <pc:sldChg chg="addSp delSp modSp new mod">
        <pc:chgData name="Christos Dalamagkas" userId="d8fa8ad5d6383732" providerId="LiveId" clId="{050DD060-F210-42D1-B829-0618D143900E}" dt="2020-11-08T17:26:59.870" v="6607" actId="14100"/>
        <pc:sldMkLst>
          <pc:docMk/>
          <pc:sldMk cId="2803595526" sldId="264"/>
        </pc:sldMkLst>
        <pc:spChg chg="mod">
          <ac:chgData name="Christos Dalamagkas" userId="d8fa8ad5d6383732" providerId="LiveId" clId="{050DD060-F210-42D1-B829-0618D143900E}" dt="2020-11-01T18:59:08.664" v="4292" actId="20577"/>
          <ac:spMkLst>
            <pc:docMk/>
            <pc:sldMk cId="2803595526" sldId="264"/>
            <ac:spMk id="2" creationId="{8341F44A-94FB-4A7A-9FCC-66E4898F3264}"/>
          </ac:spMkLst>
        </pc:spChg>
        <pc:spChg chg="mod">
          <ac:chgData name="Christos Dalamagkas" userId="d8fa8ad5d6383732" providerId="LiveId" clId="{050DD060-F210-42D1-B829-0618D143900E}" dt="2020-11-08T16:49:15.936" v="5683" actId="20577"/>
          <ac:spMkLst>
            <pc:docMk/>
            <pc:sldMk cId="2803595526" sldId="264"/>
            <ac:spMk id="3" creationId="{F2C4F197-B5F1-4A8D-91C4-ACDE2AA9285D}"/>
          </ac:spMkLst>
        </pc:spChg>
        <pc:spChg chg="add del mod">
          <ac:chgData name="Christos Dalamagkas" userId="d8fa8ad5d6383732" providerId="LiveId" clId="{050DD060-F210-42D1-B829-0618D143900E}" dt="2020-11-01T19:57:18.915" v="4518" actId="478"/>
          <ac:spMkLst>
            <pc:docMk/>
            <pc:sldMk cId="2803595526" sldId="264"/>
            <ac:spMk id="4" creationId="{1861B27F-8FD5-43AB-8A9E-964EDD624D6C}"/>
          </ac:spMkLst>
        </pc:spChg>
        <pc:spChg chg="add del mod">
          <ac:chgData name="Christos Dalamagkas" userId="d8fa8ad5d6383732" providerId="LiveId" clId="{050DD060-F210-42D1-B829-0618D143900E}" dt="2020-11-01T19:57:18.915" v="4518" actId="478"/>
          <ac:spMkLst>
            <pc:docMk/>
            <pc:sldMk cId="2803595526" sldId="264"/>
            <ac:spMk id="5" creationId="{FA132385-EE77-48BE-82EA-B0B3BAC63FF4}"/>
          </ac:spMkLst>
        </pc:spChg>
        <pc:spChg chg="add mod">
          <ac:chgData name="Christos Dalamagkas" userId="d8fa8ad5d6383732" providerId="LiveId" clId="{050DD060-F210-42D1-B829-0618D143900E}" dt="2020-11-08T17:10:37.617" v="6346" actId="1076"/>
          <ac:spMkLst>
            <pc:docMk/>
            <pc:sldMk cId="2803595526" sldId="264"/>
            <ac:spMk id="7" creationId="{A1EFD2EC-D8F5-4EC2-B6F8-E4C0C43CFB1B}"/>
          </ac:spMkLst>
        </pc:spChg>
        <pc:spChg chg="add mod">
          <ac:chgData name="Christos Dalamagkas" userId="d8fa8ad5d6383732" providerId="LiveId" clId="{050DD060-F210-42D1-B829-0618D143900E}" dt="2020-11-08T16:50:28.873" v="5842" actId="27636"/>
          <ac:spMkLst>
            <pc:docMk/>
            <pc:sldMk cId="2803595526" sldId="264"/>
            <ac:spMk id="9" creationId="{D29BC831-AEF9-4559-B61E-89F50F12FEDA}"/>
          </ac:spMkLst>
        </pc:spChg>
        <pc:picChg chg="add mod">
          <ac:chgData name="Christos Dalamagkas" userId="d8fa8ad5d6383732" providerId="LiveId" clId="{050DD060-F210-42D1-B829-0618D143900E}" dt="2020-11-08T17:26:59.870" v="6607" actId="14100"/>
          <ac:picMkLst>
            <pc:docMk/>
            <pc:sldMk cId="2803595526" sldId="264"/>
            <ac:picMk id="5" creationId="{09580501-96DC-4764-A39F-4A0258AC77EB}"/>
          </ac:picMkLst>
        </pc:picChg>
        <pc:picChg chg="add del">
          <ac:chgData name="Christos Dalamagkas" userId="d8fa8ad5d6383732" providerId="LiveId" clId="{050DD060-F210-42D1-B829-0618D143900E}" dt="2020-11-01T19:56:40.347" v="4505" actId="478"/>
          <ac:picMkLst>
            <pc:docMk/>
            <pc:sldMk cId="2803595526" sldId="264"/>
            <ac:picMk id="2050" creationId="{62347693-C52A-4CBF-8E4E-A9D2E1A437FC}"/>
          </ac:picMkLst>
        </pc:picChg>
        <pc:picChg chg="add del mod">
          <ac:chgData name="Christos Dalamagkas" userId="d8fa8ad5d6383732" providerId="LiveId" clId="{050DD060-F210-42D1-B829-0618D143900E}" dt="2020-11-08T17:26:43.439" v="6602" actId="478"/>
          <ac:picMkLst>
            <pc:docMk/>
            <pc:sldMk cId="2803595526" sldId="264"/>
            <ac:picMk id="2052" creationId="{C2978B9F-E511-445D-A71A-87C806A61FB6}"/>
          </ac:picMkLst>
        </pc:picChg>
      </pc:sldChg>
      <pc:sldChg chg="addSp delSp modSp mod setBg">
        <pc:chgData name="Christos Dalamagkas" userId="d8fa8ad5d6383732" providerId="LiveId" clId="{050DD060-F210-42D1-B829-0618D143900E}" dt="2020-11-08T17:06:40.960" v="6264" actId="478"/>
        <pc:sldMkLst>
          <pc:docMk/>
          <pc:sldMk cId="3985269320" sldId="265"/>
        </pc:sldMkLst>
        <pc:spChg chg="mod">
          <ac:chgData name="Christos Dalamagkas" userId="d8fa8ad5d6383732" providerId="LiveId" clId="{050DD060-F210-42D1-B829-0618D143900E}" dt="2020-11-08T16:55:43.474" v="6075" actId="26606"/>
          <ac:spMkLst>
            <pc:docMk/>
            <pc:sldMk cId="3985269320" sldId="265"/>
            <ac:spMk id="2" creationId="{387C43E3-7272-431E-8127-9928450F17E6}"/>
          </ac:spMkLst>
        </pc:spChg>
        <pc:spChg chg="mod ord">
          <ac:chgData name="Christos Dalamagkas" userId="d8fa8ad5d6383732" providerId="LiveId" clId="{050DD060-F210-42D1-B829-0618D143900E}" dt="2020-11-08T17:05:02.896" v="6259" actId="20577"/>
          <ac:spMkLst>
            <pc:docMk/>
            <pc:sldMk cId="3985269320" sldId="265"/>
            <ac:spMk id="3" creationId="{E869C2DA-B9EA-4330-90F6-CFED7CF282E2}"/>
          </ac:spMkLst>
        </pc:spChg>
        <pc:spChg chg="add mod">
          <ac:chgData name="Christos Dalamagkas" userId="d8fa8ad5d6383732" providerId="LiveId" clId="{050DD060-F210-42D1-B829-0618D143900E}" dt="2020-11-08T17:06:08.628" v="6260"/>
          <ac:spMkLst>
            <pc:docMk/>
            <pc:sldMk cId="3985269320" sldId="265"/>
            <ac:spMk id="6" creationId="{0EB1DB3C-7969-4950-A565-013A8F4328F2}"/>
          </ac:spMkLst>
        </pc:spChg>
        <pc:spChg chg="add del">
          <ac:chgData name="Christos Dalamagkas" userId="d8fa8ad5d6383732" providerId="LiveId" clId="{050DD060-F210-42D1-B829-0618D143900E}" dt="2020-11-08T16:55:43.474" v="6075" actId="26606"/>
          <ac:spMkLst>
            <pc:docMk/>
            <pc:sldMk cId="3985269320" sldId="265"/>
            <ac:spMk id="71" creationId="{52ABB703-2B0E-4C3B-B4A2-F3973548E561}"/>
          </ac:spMkLst>
        </pc:spChg>
        <pc:spChg chg="add del">
          <ac:chgData name="Christos Dalamagkas" userId="d8fa8ad5d6383732" providerId="LiveId" clId="{050DD060-F210-42D1-B829-0618D143900E}" dt="2020-11-08T16:55:43.474" v="6075" actId="26606"/>
          <ac:spMkLst>
            <pc:docMk/>
            <pc:sldMk cId="3985269320" sldId="265"/>
            <ac:spMk id="75" creationId="{E95DA498-D9A2-4DA9-B9DA-B3776E08CF7E}"/>
          </ac:spMkLst>
        </pc:spChg>
        <pc:spChg chg="add del">
          <ac:chgData name="Christos Dalamagkas" userId="d8fa8ad5d6383732" providerId="LiveId" clId="{050DD060-F210-42D1-B829-0618D143900E}" dt="2020-11-08T16:55:43.474" v="6075" actId="26606"/>
          <ac:spMkLst>
            <pc:docMk/>
            <pc:sldMk cId="3985269320" sldId="265"/>
            <ac:spMk id="77" creationId="{82A73093-4B9D-420D-B17E-52293703A1D4}"/>
          </ac:spMkLst>
        </pc:spChg>
        <pc:graphicFrameChg chg="add del mod modGraphic">
          <ac:chgData name="Christos Dalamagkas" userId="d8fa8ad5d6383732" providerId="LiveId" clId="{050DD060-F210-42D1-B829-0618D143900E}" dt="2020-11-08T17:06:40.960" v="6264" actId="478"/>
          <ac:graphicFrameMkLst>
            <pc:docMk/>
            <pc:sldMk cId="3985269320" sldId="265"/>
            <ac:graphicFrameMk id="5" creationId="{BC381D9E-E2B3-456A-88ED-564FBD338428}"/>
          </ac:graphicFrameMkLst>
        </pc:graphicFrameChg>
        <pc:picChg chg="add del mod">
          <ac:chgData name="Christos Dalamagkas" userId="d8fa8ad5d6383732" providerId="LiveId" clId="{050DD060-F210-42D1-B829-0618D143900E}" dt="2020-11-08T17:04:02.072" v="6153" actId="478"/>
          <ac:picMkLst>
            <pc:docMk/>
            <pc:sldMk cId="3985269320" sldId="265"/>
            <ac:picMk id="4" creationId="{35DC28C3-8928-4E50-B7C7-930571CC6F1B}"/>
          </ac:picMkLst>
        </pc:picChg>
        <pc:picChg chg="add mod ord">
          <ac:chgData name="Christos Dalamagkas" userId="d8fa8ad5d6383732" providerId="LiveId" clId="{050DD060-F210-42D1-B829-0618D143900E}" dt="2020-11-08T16:55:55.669" v="6080" actId="14100"/>
          <ac:picMkLst>
            <pc:docMk/>
            <pc:sldMk cId="3985269320" sldId="265"/>
            <ac:picMk id="1026" creationId="{26C42A64-473D-4131-811B-C626AF059254}"/>
          </ac:picMkLst>
        </pc:picChg>
        <pc:cxnChg chg="add del">
          <ac:chgData name="Christos Dalamagkas" userId="d8fa8ad5d6383732" providerId="LiveId" clId="{050DD060-F210-42D1-B829-0618D143900E}" dt="2020-11-08T16:55:43.474" v="6075" actId="26606"/>
          <ac:cxnSpMkLst>
            <pc:docMk/>
            <pc:sldMk cId="3985269320" sldId="265"/>
            <ac:cxnSpMk id="73" creationId="{9C21570E-E159-49A6-9891-FA397B7A92D3}"/>
          </ac:cxnSpMkLst>
        </pc:cxnChg>
      </pc:sldChg>
      <pc:sldChg chg="addSp modSp mod">
        <pc:chgData name="Christos Dalamagkas" userId="d8fa8ad5d6383732" providerId="LiveId" clId="{050DD060-F210-42D1-B829-0618D143900E}" dt="2020-11-08T20:36:22.311" v="8563" actId="5793"/>
        <pc:sldMkLst>
          <pc:docMk/>
          <pc:sldMk cId="342431344" sldId="266"/>
        </pc:sldMkLst>
        <pc:spChg chg="mod">
          <ac:chgData name="Christos Dalamagkas" userId="d8fa8ad5d6383732" providerId="LiveId" clId="{050DD060-F210-42D1-B829-0618D143900E}" dt="2020-11-08T19:01:09.152" v="8124" actId="20577"/>
          <ac:spMkLst>
            <pc:docMk/>
            <pc:sldMk cId="342431344" sldId="266"/>
            <ac:spMk id="2" creationId="{12BC8FE1-8A89-4E16-8990-C5214E329B10}"/>
          </ac:spMkLst>
        </pc:spChg>
        <pc:spChg chg="mod">
          <ac:chgData name="Christos Dalamagkas" userId="d8fa8ad5d6383732" providerId="LiveId" clId="{050DD060-F210-42D1-B829-0618D143900E}" dt="2020-11-08T20:36:22.311" v="8563" actId="5793"/>
          <ac:spMkLst>
            <pc:docMk/>
            <pc:sldMk cId="342431344" sldId="266"/>
            <ac:spMk id="3" creationId="{7D3C63B2-B90F-482F-ADEA-367283D4EA07}"/>
          </ac:spMkLst>
        </pc:spChg>
        <pc:spChg chg="add mod">
          <ac:chgData name="Christos Dalamagkas" userId="d8fa8ad5d6383732" providerId="LiveId" clId="{050DD060-F210-42D1-B829-0618D143900E}" dt="2020-11-08T19:57:42.727" v="8430" actId="1076"/>
          <ac:spMkLst>
            <pc:docMk/>
            <pc:sldMk cId="342431344" sldId="266"/>
            <ac:spMk id="6" creationId="{DA7C37AB-6F17-41D9-9FC6-EFB8C6BCEAC4}"/>
          </ac:spMkLst>
        </pc:spChg>
        <pc:picChg chg="add mod">
          <ac:chgData name="Christos Dalamagkas" userId="d8fa8ad5d6383732" providerId="LiveId" clId="{050DD060-F210-42D1-B829-0618D143900E}" dt="2020-11-08T19:56:43.606" v="8426" actId="14100"/>
          <ac:picMkLst>
            <pc:docMk/>
            <pc:sldMk cId="342431344" sldId="266"/>
            <ac:picMk id="4098" creationId="{F9D3E9BD-55B9-4D2A-945D-B352C6A0D93B}"/>
          </ac:picMkLst>
        </pc:picChg>
      </pc:sldChg>
      <pc:sldChg chg="addSp modSp mod">
        <pc:chgData name="Christos Dalamagkas" userId="d8fa8ad5d6383732" providerId="LiveId" clId="{050DD060-F210-42D1-B829-0618D143900E}" dt="2020-11-08T17:52:23.413" v="7426" actId="14100"/>
        <pc:sldMkLst>
          <pc:docMk/>
          <pc:sldMk cId="1188320047" sldId="267"/>
        </pc:sldMkLst>
        <pc:spChg chg="mod">
          <ac:chgData name="Christos Dalamagkas" userId="d8fa8ad5d6383732" providerId="LiveId" clId="{050DD060-F210-42D1-B829-0618D143900E}" dt="2020-11-08T17:46:55.181" v="7372" actId="20577"/>
          <ac:spMkLst>
            <pc:docMk/>
            <pc:sldMk cId="1188320047" sldId="267"/>
            <ac:spMk id="3" creationId="{E14F472C-8B76-4EBB-BC1D-B11A6653A156}"/>
          </ac:spMkLst>
        </pc:spChg>
        <pc:spChg chg="add mod">
          <ac:chgData name="Christos Dalamagkas" userId="d8fa8ad5d6383732" providerId="LiveId" clId="{050DD060-F210-42D1-B829-0618D143900E}" dt="2020-11-08T17:47:35.092" v="7397" actId="1076"/>
          <ac:spMkLst>
            <pc:docMk/>
            <pc:sldMk cId="1188320047" sldId="267"/>
            <ac:spMk id="4" creationId="{6B8DEE23-E40E-495F-95F5-054C086ED2A3}"/>
          </ac:spMkLst>
        </pc:spChg>
        <pc:spChg chg="add mod">
          <ac:chgData name="Christos Dalamagkas" userId="d8fa8ad5d6383732" providerId="LiveId" clId="{050DD060-F210-42D1-B829-0618D143900E}" dt="2020-11-08T17:49:25.229" v="7413" actId="1076"/>
          <ac:spMkLst>
            <pc:docMk/>
            <pc:sldMk cId="1188320047" sldId="267"/>
            <ac:spMk id="5" creationId="{0ADE9CA0-C594-4382-A5F6-406F1895DB92}"/>
          </ac:spMkLst>
        </pc:spChg>
        <pc:picChg chg="add mod">
          <ac:chgData name="Christos Dalamagkas" userId="d8fa8ad5d6383732" providerId="LiveId" clId="{050DD060-F210-42D1-B829-0618D143900E}" dt="2020-11-08T17:51:32.325" v="7418" actId="1076"/>
          <ac:picMkLst>
            <pc:docMk/>
            <pc:sldMk cId="1188320047" sldId="267"/>
            <ac:picMk id="6" creationId="{6E3DA5AB-E78C-4D65-A9C8-40A90A86A7E4}"/>
          </ac:picMkLst>
        </pc:picChg>
        <pc:picChg chg="add mod">
          <ac:chgData name="Christos Dalamagkas" userId="d8fa8ad5d6383732" providerId="LiveId" clId="{050DD060-F210-42D1-B829-0618D143900E}" dt="2020-11-08T17:52:18.717" v="7424" actId="1076"/>
          <ac:picMkLst>
            <pc:docMk/>
            <pc:sldMk cId="1188320047" sldId="267"/>
            <ac:picMk id="2050" creationId="{A952FFDC-4ECA-452B-A675-3530F013E64B}"/>
          </ac:picMkLst>
        </pc:picChg>
        <pc:picChg chg="add mod">
          <ac:chgData name="Christos Dalamagkas" userId="d8fa8ad5d6383732" providerId="LiveId" clId="{050DD060-F210-42D1-B829-0618D143900E}" dt="2020-11-08T17:46:43.827" v="7323" actId="1076"/>
          <ac:picMkLst>
            <pc:docMk/>
            <pc:sldMk cId="1188320047" sldId="267"/>
            <ac:picMk id="2052" creationId="{DF9D5694-8058-40DD-B0F8-BB68D386FA2C}"/>
          </ac:picMkLst>
        </pc:picChg>
        <pc:picChg chg="add mod">
          <ac:chgData name="Christos Dalamagkas" userId="d8fa8ad5d6383732" providerId="LiveId" clId="{050DD060-F210-42D1-B829-0618D143900E}" dt="2020-11-08T17:47:16.860" v="7377" actId="1076"/>
          <ac:picMkLst>
            <pc:docMk/>
            <pc:sldMk cId="1188320047" sldId="267"/>
            <ac:picMk id="2054" creationId="{F49F17E7-C2B9-4AA1-A217-D9133BC4E9F2}"/>
          </ac:picMkLst>
        </pc:picChg>
        <pc:picChg chg="add mod">
          <ac:chgData name="Christos Dalamagkas" userId="d8fa8ad5d6383732" providerId="LiveId" clId="{050DD060-F210-42D1-B829-0618D143900E}" dt="2020-11-08T17:52:23.413" v="7426" actId="14100"/>
          <ac:picMkLst>
            <pc:docMk/>
            <pc:sldMk cId="1188320047" sldId="267"/>
            <ac:picMk id="2056" creationId="{929BC021-8946-44B5-85F7-9C0C3CAC6244}"/>
          </ac:picMkLst>
        </pc:picChg>
        <pc:picChg chg="add mod">
          <ac:chgData name="Christos Dalamagkas" userId="d8fa8ad5d6383732" providerId="LiveId" clId="{050DD060-F210-42D1-B829-0618D143900E}" dt="2020-11-08T17:49:22.524" v="7412" actId="1076"/>
          <ac:picMkLst>
            <pc:docMk/>
            <pc:sldMk cId="1188320047" sldId="267"/>
            <ac:picMk id="2058" creationId="{AC082F0C-01B5-4CB1-B754-F705658209EF}"/>
          </ac:picMkLst>
        </pc:picChg>
        <pc:picChg chg="add mod">
          <ac:chgData name="Christos Dalamagkas" userId="d8fa8ad5d6383732" providerId="LiveId" clId="{050DD060-F210-42D1-B829-0618D143900E}" dt="2020-11-08T17:52:11.245" v="7423" actId="1076"/>
          <ac:picMkLst>
            <pc:docMk/>
            <pc:sldMk cId="1188320047" sldId="267"/>
            <ac:picMk id="2060" creationId="{D5ABF417-35AC-4933-9F7E-93B20FFD4FC7}"/>
          </ac:picMkLst>
        </pc:picChg>
      </pc:sldChg>
      <pc:sldChg chg="addSp delSp modSp mod">
        <pc:chgData name="Christos Dalamagkas" userId="d8fa8ad5d6383732" providerId="LiveId" clId="{050DD060-F210-42D1-B829-0618D143900E}" dt="2020-11-08T18:31:19.657" v="8115" actId="14100"/>
        <pc:sldMkLst>
          <pc:docMk/>
          <pc:sldMk cId="344831626" sldId="268"/>
        </pc:sldMkLst>
        <pc:spChg chg="del">
          <ac:chgData name="Christos Dalamagkas" userId="d8fa8ad5d6383732" providerId="LiveId" clId="{050DD060-F210-42D1-B829-0618D143900E}" dt="2020-11-08T17:58:04.128" v="7427"/>
          <ac:spMkLst>
            <pc:docMk/>
            <pc:sldMk cId="344831626" sldId="268"/>
            <ac:spMk id="3" creationId="{C3BA2E2D-1DDA-42C2-BFAF-4B23BA18F6CB}"/>
          </ac:spMkLst>
        </pc:spChg>
        <pc:spChg chg="add del mod">
          <ac:chgData name="Christos Dalamagkas" userId="d8fa8ad5d6383732" providerId="LiveId" clId="{050DD060-F210-42D1-B829-0618D143900E}" dt="2020-11-08T18:31:12.697" v="8114" actId="14100"/>
          <ac:spMkLst>
            <pc:docMk/>
            <pc:sldMk cId="344831626" sldId="268"/>
            <ac:spMk id="4" creationId="{9722AC41-99F3-4A0A-835C-9FDA04F7F9F2}"/>
          </ac:spMkLst>
        </pc:spChg>
        <pc:picChg chg="add mod">
          <ac:chgData name="Christos Dalamagkas" userId="d8fa8ad5d6383732" providerId="LiveId" clId="{050DD060-F210-42D1-B829-0618D143900E}" dt="2020-11-08T17:58:39.998" v="7438"/>
          <ac:picMkLst>
            <pc:docMk/>
            <pc:sldMk cId="344831626" sldId="268"/>
            <ac:picMk id="6" creationId="{875A2C11-1586-4126-B2FA-D17953E743E5}"/>
          </ac:picMkLst>
        </pc:picChg>
        <pc:picChg chg="add mod">
          <ac:chgData name="Christos Dalamagkas" userId="d8fa8ad5d6383732" providerId="LiveId" clId="{050DD060-F210-42D1-B829-0618D143900E}" dt="2020-11-08T18:31:19.657" v="8115" actId="14100"/>
          <ac:picMkLst>
            <pc:docMk/>
            <pc:sldMk cId="344831626" sldId="268"/>
            <ac:picMk id="7" creationId="{A85190A5-EB3F-4BB1-83D1-687C3DF87DB0}"/>
          </ac:picMkLst>
        </pc:picChg>
        <pc:picChg chg="add del mod">
          <ac:chgData name="Christos Dalamagkas" userId="d8fa8ad5d6383732" providerId="LiveId" clId="{050DD060-F210-42D1-B829-0618D143900E}" dt="2020-11-08T17:58:05.720" v="7428" actId="478"/>
          <ac:picMkLst>
            <pc:docMk/>
            <pc:sldMk cId="344831626" sldId="268"/>
            <ac:picMk id="3074" creationId="{65169E4A-A375-4BE5-A998-7B2089DD99B4}"/>
          </ac:picMkLst>
        </pc:picChg>
      </pc:sldChg>
      <pc:sldChg chg="del">
        <pc:chgData name="Christos Dalamagkas" userId="d8fa8ad5d6383732" providerId="LiveId" clId="{050DD060-F210-42D1-B829-0618D143900E}" dt="2020-11-08T17:59:34.146" v="7447" actId="47"/>
        <pc:sldMkLst>
          <pc:docMk/>
          <pc:sldMk cId="2990488601" sldId="269"/>
        </pc:sldMkLst>
      </pc:sldChg>
      <pc:sldChg chg="addSp modSp new mod ord">
        <pc:chgData name="Christos Dalamagkas" userId="d8fa8ad5d6383732" providerId="LiveId" clId="{050DD060-F210-42D1-B829-0618D143900E}" dt="2020-11-08T17:26:06.824" v="6601"/>
        <pc:sldMkLst>
          <pc:docMk/>
          <pc:sldMk cId="3873570263" sldId="270"/>
        </pc:sldMkLst>
        <pc:spChg chg="mod">
          <ac:chgData name="Christos Dalamagkas" userId="d8fa8ad5d6383732" providerId="LiveId" clId="{050DD060-F210-42D1-B829-0618D143900E}" dt="2020-11-08T16:01:47.102" v="4727" actId="20577"/>
          <ac:spMkLst>
            <pc:docMk/>
            <pc:sldMk cId="3873570263" sldId="270"/>
            <ac:spMk id="2" creationId="{7B1426B2-0E28-4233-A5DD-97017C1AD37C}"/>
          </ac:spMkLst>
        </pc:spChg>
        <pc:spChg chg="mod">
          <ac:chgData name="Christos Dalamagkas" userId="d8fa8ad5d6383732" providerId="LiveId" clId="{050DD060-F210-42D1-B829-0618D143900E}" dt="2020-11-08T17:21:01.278" v="6599" actId="20577"/>
          <ac:spMkLst>
            <pc:docMk/>
            <pc:sldMk cId="3873570263" sldId="270"/>
            <ac:spMk id="3" creationId="{16FD1AF1-9DC7-4F0D-AE06-6989B0FF84C2}"/>
          </ac:spMkLst>
        </pc:spChg>
        <pc:spChg chg="add mod">
          <ac:chgData name="Christos Dalamagkas" userId="d8fa8ad5d6383732" providerId="LiveId" clId="{050DD060-F210-42D1-B829-0618D143900E}" dt="2020-11-08T17:18:44.157" v="6550" actId="1076"/>
          <ac:spMkLst>
            <pc:docMk/>
            <pc:sldMk cId="3873570263" sldId="270"/>
            <ac:spMk id="6" creationId="{4D85EECC-1D65-4E27-8DDB-8BB4065BCA5F}"/>
          </ac:spMkLst>
        </pc:spChg>
        <pc:picChg chg="add mod">
          <ac:chgData name="Christos Dalamagkas" userId="d8fa8ad5d6383732" providerId="LiveId" clId="{050DD060-F210-42D1-B829-0618D143900E}" dt="2020-11-08T17:18:15.939" v="6544" actId="1076"/>
          <ac:picMkLst>
            <pc:docMk/>
            <pc:sldMk cId="3873570263" sldId="270"/>
            <ac:picMk id="4" creationId="{F39AEFC3-7008-4D50-B5BC-195E9380BF4D}"/>
          </ac:picMkLst>
        </pc:picChg>
      </pc:sldChg>
      <pc:sldChg chg="addSp delSp modSp new mod">
        <pc:chgData name="Christos Dalamagkas" userId="d8fa8ad5d6383732" providerId="LiveId" clId="{050DD060-F210-42D1-B829-0618D143900E}" dt="2020-11-08T17:32:10.064" v="6813" actId="1076"/>
        <pc:sldMkLst>
          <pc:docMk/>
          <pc:sldMk cId="3241933322" sldId="271"/>
        </pc:sldMkLst>
        <pc:spChg chg="mod">
          <ac:chgData name="Christos Dalamagkas" userId="d8fa8ad5d6383732" providerId="LiveId" clId="{050DD060-F210-42D1-B829-0618D143900E}" dt="2020-11-08T17:06:53.954" v="6281" actId="20577"/>
          <ac:spMkLst>
            <pc:docMk/>
            <pc:sldMk cId="3241933322" sldId="271"/>
            <ac:spMk id="2" creationId="{5679D216-3F5E-4B43-8289-A1BA16D99070}"/>
          </ac:spMkLst>
        </pc:spChg>
        <pc:spChg chg="del">
          <ac:chgData name="Christos Dalamagkas" userId="d8fa8ad5d6383732" providerId="LiveId" clId="{050DD060-F210-42D1-B829-0618D143900E}" dt="2020-11-08T17:07:05.195" v="6282"/>
          <ac:spMkLst>
            <pc:docMk/>
            <pc:sldMk cId="3241933322" sldId="271"/>
            <ac:spMk id="3" creationId="{4E4D7B32-244F-4E18-BD48-AA35E889894D}"/>
          </ac:spMkLst>
        </pc:spChg>
        <pc:spChg chg="add mod">
          <ac:chgData name="Christos Dalamagkas" userId="d8fa8ad5d6383732" providerId="LiveId" clId="{050DD060-F210-42D1-B829-0618D143900E}" dt="2020-11-08T17:32:10.064" v="6813" actId="1076"/>
          <ac:spMkLst>
            <pc:docMk/>
            <pc:sldMk cId="3241933322" sldId="271"/>
            <ac:spMk id="6" creationId="{0DDF82A5-BA5E-4744-8251-44023F4AF437}"/>
          </ac:spMkLst>
        </pc:spChg>
        <pc:spChg chg="add del mod">
          <ac:chgData name="Christos Dalamagkas" userId="d8fa8ad5d6383732" providerId="LiveId" clId="{050DD060-F210-42D1-B829-0618D143900E}" dt="2020-11-08T17:07:52.186" v="6291" actId="478"/>
          <ac:spMkLst>
            <pc:docMk/>
            <pc:sldMk cId="3241933322" sldId="271"/>
            <ac:spMk id="8" creationId="{40BFE467-E074-45CB-B4FC-3FD75B8C6EFC}"/>
          </ac:spMkLst>
        </pc:spChg>
        <pc:picChg chg="add del mod">
          <ac:chgData name="Christos Dalamagkas" userId="d8fa8ad5d6383732" providerId="LiveId" clId="{050DD060-F210-42D1-B829-0618D143900E}" dt="2020-11-08T17:07:46.404" v="6288" actId="478"/>
          <ac:picMkLst>
            <pc:docMk/>
            <pc:sldMk cId="3241933322" sldId="271"/>
            <ac:picMk id="4" creationId="{A115339F-8A26-41EB-8E30-55CB716A1FB3}"/>
          </ac:picMkLst>
        </pc:picChg>
        <pc:picChg chg="add mod">
          <ac:chgData name="Christos Dalamagkas" userId="d8fa8ad5d6383732" providerId="LiveId" clId="{050DD060-F210-42D1-B829-0618D143900E}" dt="2020-11-08T17:07:57.688" v="6294" actId="1076"/>
          <ac:picMkLst>
            <pc:docMk/>
            <pc:sldMk cId="3241933322" sldId="271"/>
            <ac:picMk id="9" creationId="{3432CE49-8C64-4303-9D6D-CB166E5A4325}"/>
          </ac:picMkLst>
        </pc:picChg>
      </pc:sldChg>
      <pc:sldChg chg="modSp new del mod">
        <pc:chgData name="Christos Dalamagkas" userId="d8fa8ad5d6383732" providerId="LiveId" clId="{050DD060-F210-42D1-B829-0618D143900E}" dt="2020-11-08T17:15:28.827" v="6384" actId="47"/>
        <pc:sldMkLst>
          <pc:docMk/>
          <pc:sldMk cId="2019586313" sldId="272"/>
        </pc:sldMkLst>
        <pc:spChg chg="mod">
          <ac:chgData name="Christos Dalamagkas" userId="d8fa8ad5d6383732" providerId="LiveId" clId="{050DD060-F210-42D1-B829-0618D143900E}" dt="2020-11-08T17:15:04.515" v="6383" actId="20577"/>
          <ac:spMkLst>
            <pc:docMk/>
            <pc:sldMk cId="2019586313" sldId="272"/>
            <ac:spMk id="2" creationId="{3E1D44DF-BB98-41AA-9976-8C91C6C300FD}"/>
          </ac:spMkLst>
        </pc:spChg>
      </pc:sldChg>
      <pc:sldChg chg="new del">
        <pc:chgData name="Christos Dalamagkas" userId="d8fa8ad5d6383732" providerId="LiveId" clId="{050DD060-F210-42D1-B829-0618D143900E}" dt="2020-11-08T17:18:54.170" v="6551" actId="47"/>
        <pc:sldMkLst>
          <pc:docMk/>
          <pc:sldMk cId="2343556080" sldId="272"/>
        </pc:sldMkLst>
      </pc:sldChg>
      <pc:sldChg chg="addSp delSp modSp new mod">
        <pc:chgData name="Christos Dalamagkas" userId="d8fa8ad5d6383732" providerId="LiveId" clId="{050DD060-F210-42D1-B829-0618D143900E}" dt="2020-11-08T17:31:01.031" v="6769" actId="14734"/>
        <pc:sldMkLst>
          <pc:docMk/>
          <pc:sldMk cId="3608481258" sldId="272"/>
        </pc:sldMkLst>
        <pc:spChg chg="mod">
          <ac:chgData name="Christos Dalamagkas" userId="d8fa8ad5d6383732" providerId="LiveId" clId="{050DD060-F210-42D1-B829-0618D143900E}" dt="2020-11-08T17:28:17.863" v="6625" actId="20577"/>
          <ac:spMkLst>
            <pc:docMk/>
            <pc:sldMk cId="3608481258" sldId="272"/>
            <ac:spMk id="2" creationId="{13E5D4ED-FDC0-476C-BD72-064C9AF6EB18}"/>
          </ac:spMkLst>
        </pc:spChg>
        <pc:spChg chg="del">
          <ac:chgData name="Christos Dalamagkas" userId="d8fa8ad5d6383732" providerId="LiveId" clId="{050DD060-F210-42D1-B829-0618D143900E}" dt="2020-11-08T17:28:34.823" v="6626" actId="3680"/>
          <ac:spMkLst>
            <pc:docMk/>
            <pc:sldMk cId="3608481258" sldId="272"/>
            <ac:spMk id="3" creationId="{721AC9BB-A762-4236-B71C-1E2E5B6FC991}"/>
          </ac:spMkLst>
        </pc:spChg>
        <pc:graphicFrameChg chg="add mod ord modGraphic">
          <ac:chgData name="Christos Dalamagkas" userId="d8fa8ad5d6383732" providerId="LiveId" clId="{050DD060-F210-42D1-B829-0618D143900E}" dt="2020-11-08T17:31:01.031" v="6769" actId="14734"/>
          <ac:graphicFrameMkLst>
            <pc:docMk/>
            <pc:sldMk cId="3608481258" sldId="272"/>
            <ac:graphicFrameMk id="4" creationId="{C142A68A-6137-4C0D-8C79-E86E9B28694B}"/>
          </ac:graphicFrameMkLst>
        </pc:graphicFrameChg>
      </pc:sldChg>
      <pc:sldChg chg="addSp delSp modSp new del mod">
        <pc:chgData name="Christos Dalamagkas" userId="d8fa8ad5d6383732" providerId="LiveId" clId="{050DD060-F210-42D1-B829-0618D143900E}" dt="2020-11-08T17:33:20.682" v="6814" actId="47"/>
        <pc:sldMkLst>
          <pc:docMk/>
          <pc:sldMk cId="297349285" sldId="273"/>
        </pc:sldMkLst>
        <pc:spChg chg="mod">
          <ac:chgData name="Christos Dalamagkas" userId="d8fa8ad5d6383732" providerId="LiveId" clId="{050DD060-F210-42D1-B829-0618D143900E}" dt="2020-11-08T17:31:55.466" v="6811" actId="20577"/>
          <ac:spMkLst>
            <pc:docMk/>
            <pc:sldMk cId="297349285" sldId="273"/>
            <ac:spMk id="2" creationId="{776BAD82-24D8-470D-AF57-D674C79A5377}"/>
          </ac:spMkLst>
        </pc:spChg>
        <pc:spChg chg="del">
          <ac:chgData name="Christos Dalamagkas" userId="d8fa8ad5d6383732" providerId="LiveId" clId="{050DD060-F210-42D1-B829-0618D143900E}" dt="2020-11-08T17:31:34.483" v="6771"/>
          <ac:spMkLst>
            <pc:docMk/>
            <pc:sldMk cId="297349285" sldId="273"/>
            <ac:spMk id="3" creationId="{CC5ADA94-F44A-4C36-9E59-EBCC4C700147}"/>
          </ac:spMkLst>
        </pc:spChg>
        <pc:picChg chg="add mod">
          <ac:chgData name="Christos Dalamagkas" userId="d8fa8ad5d6383732" providerId="LiveId" clId="{050DD060-F210-42D1-B829-0618D143900E}" dt="2020-11-08T17:31:58.368" v="6812" actId="14100"/>
          <ac:picMkLst>
            <pc:docMk/>
            <pc:sldMk cId="297349285" sldId="273"/>
            <ac:picMk id="4" creationId="{A6872D59-CC0E-4968-A2E1-FFFBB4303DF1}"/>
          </ac:picMkLst>
        </pc:picChg>
      </pc:sldChg>
      <pc:sldChg chg="addSp delSp modSp new mod">
        <pc:chgData name="Christos Dalamagkas" userId="d8fa8ad5d6383732" providerId="LiveId" clId="{050DD060-F210-42D1-B829-0618D143900E}" dt="2020-11-08T17:40:08.922" v="7125" actId="14100"/>
        <pc:sldMkLst>
          <pc:docMk/>
          <pc:sldMk cId="4060226657" sldId="273"/>
        </pc:sldMkLst>
        <pc:spChg chg="mod">
          <ac:chgData name="Christos Dalamagkas" userId="d8fa8ad5d6383732" providerId="LiveId" clId="{050DD060-F210-42D1-B829-0618D143900E}" dt="2020-11-08T17:34:24.592" v="6837" actId="20577"/>
          <ac:spMkLst>
            <pc:docMk/>
            <pc:sldMk cId="4060226657" sldId="273"/>
            <ac:spMk id="2" creationId="{02A5D63C-31AE-4835-B545-4BC5511C80F7}"/>
          </ac:spMkLst>
        </pc:spChg>
        <pc:spChg chg="del">
          <ac:chgData name="Christos Dalamagkas" userId="d8fa8ad5d6383732" providerId="LiveId" clId="{050DD060-F210-42D1-B829-0618D143900E}" dt="2020-11-08T17:34:14.836" v="6816"/>
          <ac:spMkLst>
            <pc:docMk/>
            <pc:sldMk cId="4060226657" sldId="273"/>
            <ac:spMk id="3" creationId="{1CF87AD2-EA8A-4FB1-BC97-414426C93301}"/>
          </ac:spMkLst>
        </pc:spChg>
        <pc:spChg chg="add mod">
          <ac:chgData name="Christos Dalamagkas" userId="d8fa8ad5d6383732" providerId="LiveId" clId="{050DD060-F210-42D1-B829-0618D143900E}" dt="2020-11-08T17:34:40.202" v="6875" actId="20577"/>
          <ac:spMkLst>
            <pc:docMk/>
            <pc:sldMk cId="4060226657" sldId="273"/>
            <ac:spMk id="5" creationId="{EB3F9340-6EFD-4231-9EBC-1CF5141A34E4}"/>
          </ac:spMkLst>
        </pc:spChg>
        <pc:spChg chg="add del mod">
          <ac:chgData name="Christos Dalamagkas" userId="d8fa8ad5d6383732" providerId="LiveId" clId="{050DD060-F210-42D1-B829-0618D143900E}" dt="2020-11-08T17:38:36.667" v="6969" actId="478"/>
          <ac:spMkLst>
            <pc:docMk/>
            <pc:sldMk cId="4060226657" sldId="273"/>
            <ac:spMk id="6" creationId="{8D5052D6-3672-4F88-B33F-C459AB7EF22D}"/>
          </ac:spMkLst>
        </pc:spChg>
        <pc:spChg chg="add del mod">
          <ac:chgData name="Christos Dalamagkas" userId="d8fa8ad5d6383732" providerId="LiveId" clId="{050DD060-F210-42D1-B829-0618D143900E}" dt="2020-11-08T17:40:01.138" v="7122" actId="478"/>
          <ac:spMkLst>
            <pc:docMk/>
            <pc:sldMk cId="4060226657" sldId="273"/>
            <ac:spMk id="7" creationId="{9066AD08-2BBC-415A-B023-E1FCB83AA5B4}"/>
          </ac:spMkLst>
        </pc:spChg>
        <pc:picChg chg="add mod">
          <ac:chgData name="Christos Dalamagkas" userId="d8fa8ad5d6383732" providerId="LiveId" clId="{050DD060-F210-42D1-B829-0618D143900E}" dt="2020-11-08T17:40:08.922" v="7125" actId="14100"/>
          <ac:picMkLst>
            <pc:docMk/>
            <pc:sldMk cId="4060226657" sldId="273"/>
            <ac:picMk id="4" creationId="{7D3EE549-AB79-4E22-AFAE-C2EA1007AF89}"/>
          </ac:picMkLst>
        </pc:picChg>
      </pc:sldChg>
      <pc:sldChg chg="modSp new mod">
        <pc:chgData name="Christos Dalamagkas" userId="d8fa8ad5d6383732" providerId="LiveId" clId="{050DD060-F210-42D1-B829-0618D143900E}" dt="2020-11-08T21:44:03.697" v="9815" actId="20577"/>
        <pc:sldMkLst>
          <pc:docMk/>
          <pc:sldMk cId="3929501895" sldId="274"/>
        </pc:sldMkLst>
        <pc:spChg chg="mod">
          <ac:chgData name="Christos Dalamagkas" userId="d8fa8ad5d6383732" providerId="LiveId" clId="{050DD060-F210-42D1-B829-0618D143900E}" dt="2020-11-08T20:36:52.150" v="8583" actId="20577"/>
          <ac:spMkLst>
            <pc:docMk/>
            <pc:sldMk cId="3929501895" sldId="274"/>
            <ac:spMk id="2" creationId="{9D548BE0-7B37-43FE-A0AC-CD21428FDAEE}"/>
          </ac:spMkLst>
        </pc:spChg>
        <pc:spChg chg="mod">
          <ac:chgData name="Christos Dalamagkas" userId="d8fa8ad5d6383732" providerId="LiveId" clId="{050DD060-F210-42D1-B829-0618D143900E}" dt="2020-11-08T21:44:03.697" v="9815" actId="20577"/>
          <ac:spMkLst>
            <pc:docMk/>
            <pc:sldMk cId="3929501895" sldId="274"/>
            <ac:spMk id="3" creationId="{0577C234-AB23-4677-B608-0D0E265436FD}"/>
          </ac:spMkLst>
        </pc:spChg>
      </pc:sldChg>
      <pc:sldChg chg="addSp delSp modSp new mod">
        <pc:chgData name="Christos Dalamagkas" userId="d8fa8ad5d6383732" providerId="LiveId" clId="{050DD060-F210-42D1-B829-0618D143900E}" dt="2020-11-08T20:51:28.009" v="8703" actId="1076"/>
        <pc:sldMkLst>
          <pc:docMk/>
          <pc:sldMk cId="3442481260" sldId="275"/>
        </pc:sldMkLst>
        <pc:spChg chg="mod">
          <ac:chgData name="Christos Dalamagkas" userId="d8fa8ad5d6383732" providerId="LiveId" clId="{050DD060-F210-42D1-B829-0618D143900E}" dt="2020-11-08T20:39:18.366" v="8596" actId="20577"/>
          <ac:spMkLst>
            <pc:docMk/>
            <pc:sldMk cId="3442481260" sldId="275"/>
            <ac:spMk id="2" creationId="{9B45545A-97F7-4407-85CE-42003D72005D}"/>
          </ac:spMkLst>
        </pc:spChg>
        <pc:spChg chg="del">
          <ac:chgData name="Christos Dalamagkas" userId="d8fa8ad5d6383732" providerId="LiveId" clId="{050DD060-F210-42D1-B829-0618D143900E}" dt="2020-11-08T20:39:51.683" v="8597"/>
          <ac:spMkLst>
            <pc:docMk/>
            <pc:sldMk cId="3442481260" sldId="275"/>
            <ac:spMk id="3" creationId="{6BCDA5DD-1FE1-473B-94B9-CF35386734D7}"/>
          </ac:spMkLst>
        </pc:spChg>
        <pc:spChg chg="add mod">
          <ac:chgData name="Christos Dalamagkas" userId="d8fa8ad5d6383732" providerId="LiveId" clId="{050DD060-F210-42D1-B829-0618D143900E}" dt="2020-11-08T20:49:07.853" v="8668" actId="1076"/>
          <ac:spMkLst>
            <pc:docMk/>
            <pc:sldMk cId="3442481260" sldId="275"/>
            <ac:spMk id="4" creationId="{3D7D05A4-57FB-4AED-8194-64AA2DA1BDCA}"/>
          </ac:spMkLst>
        </pc:spChg>
        <pc:spChg chg="add mod">
          <ac:chgData name="Christos Dalamagkas" userId="d8fa8ad5d6383732" providerId="LiveId" clId="{050DD060-F210-42D1-B829-0618D143900E}" dt="2020-11-08T20:51:28.009" v="8703" actId="1076"/>
          <ac:spMkLst>
            <pc:docMk/>
            <pc:sldMk cId="3442481260" sldId="275"/>
            <ac:spMk id="5" creationId="{D2274AA8-68B4-471B-9070-CF93DF27500D}"/>
          </ac:spMkLst>
        </pc:spChg>
        <pc:picChg chg="add mod">
          <ac:chgData name="Christos Dalamagkas" userId="d8fa8ad5d6383732" providerId="LiveId" clId="{050DD060-F210-42D1-B829-0618D143900E}" dt="2020-11-08T20:40:01.860" v="8601" actId="1076"/>
          <ac:picMkLst>
            <pc:docMk/>
            <pc:sldMk cId="3442481260" sldId="275"/>
            <ac:picMk id="5122" creationId="{0B903108-566B-4A8A-9CD1-EA1B5AD8DD20}"/>
          </ac:picMkLst>
        </pc:picChg>
        <pc:picChg chg="add mod">
          <ac:chgData name="Christos Dalamagkas" userId="d8fa8ad5d6383732" providerId="LiveId" clId="{050DD060-F210-42D1-B829-0618D143900E}" dt="2020-11-08T20:43:05.845" v="8607" actId="1076"/>
          <ac:picMkLst>
            <pc:docMk/>
            <pc:sldMk cId="3442481260" sldId="275"/>
            <ac:picMk id="5124" creationId="{3FD08ED6-A5D1-434F-8E5B-7B8A0F5D8FE2}"/>
          </ac:picMkLst>
        </pc:picChg>
        <pc:picChg chg="add mod">
          <ac:chgData name="Christos Dalamagkas" userId="d8fa8ad5d6383732" providerId="LiveId" clId="{050DD060-F210-42D1-B829-0618D143900E}" dt="2020-11-08T20:48:32.007" v="8642" actId="1076"/>
          <ac:picMkLst>
            <pc:docMk/>
            <pc:sldMk cId="3442481260" sldId="275"/>
            <ac:picMk id="5126" creationId="{8BAC8462-D403-461F-B9A0-003C7C61519C}"/>
          </ac:picMkLst>
        </pc:picChg>
        <pc:picChg chg="add mod">
          <ac:chgData name="Christos Dalamagkas" userId="d8fa8ad5d6383732" providerId="LiveId" clId="{050DD060-F210-42D1-B829-0618D143900E}" dt="2020-11-08T20:49:04.358" v="8667" actId="1076"/>
          <ac:picMkLst>
            <pc:docMk/>
            <pc:sldMk cId="3442481260" sldId="275"/>
            <ac:picMk id="5128" creationId="{1D4A6A0E-E2A2-4B17-BACC-845A55DF87C8}"/>
          </ac:picMkLst>
        </pc:picChg>
        <pc:picChg chg="add mod">
          <ac:chgData name="Christos Dalamagkas" userId="d8fa8ad5d6383732" providerId="LiveId" clId="{050DD060-F210-42D1-B829-0618D143900E}" dt="2020-11-08T20:44:22.262" v="8617" actId="1076"/>
          <ac:picMkLst>
            <pc:docMk/>
            <pc:sldMk cId="3442481260" sldId="275"/>
            <ac:picMk id="5130" creationId="{69B059AF-CB83-47D7-8D7E-A3CE04B505E3}"/>
          </ac:picMkLst>
        </pc:picChg>
        <pc:picChg chg="add mod">
          <ac:chgData name="Christos Dalamagkas" userId="d8fa8ad5d6383732" providerId="LiveId" clId="{050DD060-F210-42D1-B829-0618D143900E}" dt="2020-11-08T20:45:27.710" v="8626" actId="1076"/>
          <ac:picMkLst>
            <pc:docMk/>
            <pc:sldMk cId="3442481260" sldId="275"/>
            <ac:picMk id="5132" creationId="{739332D1-4C7F-4851-97E7-A14453FE2FA2}"/>
          </ac:picMkLst>
        </pc:picChg>
        <pc:picChg chg="add mod">
          <ac:chgData name="Christos Dalamagkas" userId="d8fa8ad5d6383732" providerId="LiveId" clId="{050DD060-F210-42D1-B829-0618D143900E}" dt="2020-11-08T20:46:28.878" v="8631" actId="1076"/>
          <ac:picMkLst>
            <pc:docMk/>
            <pc:sldMk cId="3442481260" sldId="275"/>
            <ac:picMk id="5134" creationId="{5EBAB618-DC05-4844-A339-DF87D056A75F}"/>
          </ac:picMkLst>
        </pc:picChg>
        <pc:picChg chg="add mod">
          <ac:chgData name="Christos Dalamagkas" userId="d8fa8ad5d6383732" providerId="LiveId" clId="{050DD060-F210-42D1-B829-0618D143900E}" dt="2020-11-08T20:51:06.888" v="8682" actId="1076"/>
          <ac:picMkLst>
            <pc:docMk/>
            <pc:sldMk cId="3442481260" sldId="275"/>
            <ac:picMk id="5136" creationId="{106CABFB-2920-4C1D-80D3-4C54C30EBB64}"/>
          </ac:picMkLst>
        </pc:picChg>
        <pc:picChg chg="add mod">
          <ac:chgData name="Christos Dalamagkas" userId="d8fa8ad5d6383732" providerId="LiveId" clId="{050DD060-F210-42D1-B829-0618D143900E}" dt="2020-11-08T20:51:10.640" v="8683" actId="1076"/>
          <ac:picMkLst>
            <pc:docMk/>
            <pc:sldMk cId="3442481260" sldId="275"/>
            <ac:picMk id="5138" creationId="{33F759C5-2008-4D59-A6A5-6DF0923AB0A0}"/>
          </ac:picMkLst>
        </pc:picChg>
        <pc:picChg chg="add del mod">
          <ac:chgData name="Christos Dalamagkas" userId="d8fa8ad5d6383732" providerId="LiveId" clId="{050DD060-F210-42D1-B829-0618D143900E}" dt="2020-11-08T20:50:30.235" v="8673" actId="478"/>
          <ac:picMkLst>
            <pc:docMk/>
            <pc:sldMk cId="3442481260" sldId="275"/>
            <ac:picMk id="5140" creationId="{D9F267B1-8FEF-46D2-9AB2-8489F8DFF247}"/>
          </ac:picMkLst>
        </pc:picChg>
        <pc:picChg chg="add mod">
          <ac:chgData name="Christos Dalamagkas" userId="d8fa8ad5d6383732" providerId="LiveId" clId="{050DD060-F210-42D1-B829-0618D143900E}" dt="2020-11-08T20:50:59.944" v="8679" actId="1076"/>
          <ac:picMkLst>
            <pc:docMk/>
            <pc:sldMk cId="3442481260" sldId="275"/>
            <ac:picMk id="5142" creationId="{DDD0993C-76E2-4F19-BA58-BB559363BC90}"/>
          </ac:picMkLst>
        </pc:picChg>
      </pc:sldChg>
      <pc:sldChg chg="addSp modSp new mod">
        <pc:chgData name="Christos Dalamagkas" userId="d8fa8ad5d6383732" providerId="LiveId" clId="{050DD060-F210-42D1-B829-0618D143900E}" dt="2020-11-08T21:57:33.259" v="9913" actId="1076"/>
        <pc:sldMkLst>
          <pc:docMk/>
          <pc:sldMk cId="2021270886" sldId="276"/>
        </pc:sldMkLst>
        <pc:spChg chg="mod">
          <ac:chgData name="Christos Dalamagkas" userId="d8fa8ad5d6383732" providerId="LiveId" clId="{050DD060-F210-42D1-B829-0618D143900E}" dt="2020-11-08T21:47:04.289" v="9829" actId="20577"/>
          <ac:spMkLst>
            <pc:docMk/>
            <pc:sldMk cId="2021270886" sldId="276"/>
            <ac:spMk id="2" creationId="{F929148B-3008-4708-AA24-B2D21F65B7EA}"/>
          </ac:spMkLst>
        </pc:spChg>
        <pc:spChg chg="mod">
          <ac:chgData name="Christos Dalamagkas" userId="d8fa8ad5d6383732" providerId="LiveId" clId="{050DD060-F210-42D1-B829-0618D143900E}" dt="2020-11-08T21:55:01.698" v="9906" actId="313"/>
          <ac:spMkLst>
            <pc:docMk/>
            <pc:sldMk cId="2021270886" sldId="276"/>
            <ac:spMk id="3" creationId="{2948B6C6-D5D2-4343-897A-EA59E3021EB0}"/>
          </ac:spMkLst>
        </pc:spChg>
        <pc:spChg chg="add mod">
          <ac:chgData name="Christos Dalamagkas" userId="d8fa8ad5d6383732" providerId="LiveId" clId="{050DD060-F210-42D1-B829-0618D143900E}" dt="2020-11-08T21:57:33.259" v="9913" actId="1076"/>
          <ac:spMkLst>
            <pc:docMk/>
            <pc:sldMk cId="2021270886" sldId="276"/>
            <ac:spMk id="6" creationId="{BD7EF82A-C0C9-4F6F-A463-8E73019E8FEE}"/>
          </ac:spMkLst>
        </pc:spChg>
        <pc:picChg chg="add mod">
          <ac:chgData name="Christos Dalamagkas" userId="d8fa8ad5d6383732" providerId="LiveId" clId="{050DD060-F210-42D1-B829-0618D143900E}" dt="2020-11-08T21:54:16.520" v="9901" actId="1076"/>
          <ac:picMkLst>
            <pc:docMk/>
            <pc:sldMk cId="2021270886" sldId="276"/>
            <ac:picMk id="6146" creationId="{94B582F8-6ADB-45B9-B095-CC2F4EE47EC9}"/>
          </ac:picMkLst>
        </pc:picChg>
      </pc:sldChg>
      <pc:sldChg chg="new">
        <pc:chgData name="Christos Dalamagkas" userId="d8fa8ad5d6383732" providerId="LiveId" clId="{050DD060-F210-42D1-B829-0618D143900E}" dt="2020-11-08T21:57:00.507" v="9907" actId="680"/>
        <pc:sldMkLst>
          <pc:docMk/>
          <pc:sldMk cId="3803614062" sldId="277"/>
        </pc:sldMkLst>
      </pc:sldChg>
      <pc:sldChg chg="new del">
        <pc:chgData name="Christos Dalamagkas" userId="d8fa8ad5d6383732" providerId="LiveId" clId="{050DD060-F210-42D1-B829-0618D143900E}" dt="2020-11-08T21:57:13.061" v="9909" actId="47"/>
        <pc:sldMkLst>
          <pc:docMk/>
          <pc:sldMk cId="149827512" sldId="278"/>
        </pc:sldMkLst>
      </pc:sldChg>
      <pc:sldMasterChg chg="modSp modSldLayout">
        <pc:chgData name="Christos Dalamagkas" userId="d8fa8ad5d6383732" providerId="LiveId" clId="{050DD060-F210-42D1-B829-0618D143900E}" dt="2020-11-08T15:47:43.299" v="4643" actId="179"/>
        <pc:sldMasterMkLst>
          <pc:docMk/>
          <pc:sldMasterMk cId="1531817018" sldId="2147483744"/>
        </pc:sldMasterMkLst>
        <pc:spChg chg="mod">
          <ac:chgData name="Christos Dalamagkas" userId="d8fa8ad5d6383732" providerId="LiveId" clId="{050DD060-F210-42D1-B829-0618D143900E}" dt="2020-11-08T15:47:43.299" v="4643" actId="179"/>
          <ac:spMkLst>
            <pc:docMk/>
            <pc:sldMasterMk cId="1531817018" sldId="2147483744"/>
            <ac:spMk id="3" creationId="{00000000-0000-0000-0000-000000000000}"/>
          </ac:spMkLst>
        </pc:spChg>
        <pc:sldLayoutChg chg="modSp mod">
          <pc:chgData name="Christos Dalamagkas" userId="d8fa8ad5d6383732" providerId="LiveId" clId="{050DD060-F210-42D1-B829-0618D143900E}" dt="2020-11-08T15:47:27.013" v="4641" actId="12"/>
          <pc:sldLayoutMkLst>
            <pc:docMk/>
            <pc:sldMasterMk cId="1531817018" sldId="2147483744"/>
            <pc:sldLayoutMk cId="3909542408" sldId="2147483746"/>
          </pc:sldLayoutMkLst>
          <pc:spChg chg="mod">
            <ac:chgData name="Christos Dalamagkas" userId="d8fa8ad5d6383732" providerId="LiveId" clId="{050DD060-F210-42D1-B829-0618D143900E}" dt="2020-11-08T15:47:27.013" v="4641" actId="12"/>
            <ac:spMkLst>
              <pc:docMk/>
              <pc:sldMasterMk cId="1531817018" sldId="2147483744"/>
              <pc:sldLayoutMk cId="3909542408" sldId="2147483746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F5F93-0858-4D07-B917-499EFADC030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2050E-0B01-479D-B2FC-5EFE698A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6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2050E-0B01-479D-B2FC-5EFE698AF9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3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2050E-0B01-479D-B2FC-5EFE698AF9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2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01FB-13FA-4F69-BFC8-BFB7547EB71E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2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3101-3FDC-44F0-BD6D-82DD8BDAE87B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6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6CD9-CA95-4F8E-8522-C393AA13CD9A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0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3511-628C-4BE3-B2BA-F0A72F239440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4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2CE1-D8B1-45D9-8AB4-0125A93B3AAF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79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9A07-748D-45F9-A571-029C07EA3FF7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9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6F5E-E4D8-4681-8BFE-C7A3B5FBC9A4}" type="datetime1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7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E082-7346-4F30-8083-54BC0681F721}" type="datetime1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EEE6-9326-4BBC-8572-BCF6ECBE63D0}" type="datetime1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6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36B062-7AAB-46FC-B30F-13E83B8F47F0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542DB0-94FD-4CDB-BCE2-4E35E166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8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1480-D64E-480A-8CDD-43F6451C8059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8BF0B3-EC76-4306-907C-39D15FDB5F74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542DB0-94FD-4CDB-BCE2-4E35E16671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3AAB12-08FD-42A5-8A10-14566471DC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5" y="6409958"/>
            <a:ext cx="410035" cy="42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81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sarigiannidis@uowm.gr" TargetMode="External"/><Relationship Id="rId2" Type="http://schemas.openxmlformats.org/officeDocument/2006/relationships/hyperlink" Target="mailto:cdalamagkas@uowm.g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2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sandholm/cs15-892F13/algorithmic-game-theory.pdf" TargetMode="External"/><Relationship Id="rId2" Type="http://schemas.openxmlformats.org/officeDocument/2006/relationships/hyperlink" Target="https://zenodo.org/record/39673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space.uowm.gr/xmlui/handle/123456789/83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D5DB-A3BF-4F60-8AE7-600E06B4B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Game Theory and Intelligent Orchestration: The honeypots case study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B1550-A8ED-4E5A-9E68-C3518BB49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43454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Big data and intelligent applications</a:t>
            </a:r>
          </a:p>
          <a:p>
            <a:r>
              <a:rPr lang="en-US" dirty="0"/>
              <a:t>University of western Macedonia</a:t>
            </a:r>
          </a:p>
          <a:p>
            <a:r>
              <a:rPr lang="en-US" dirty="0"/>
              <a:t>Christos Dalamagkas – </a:t>
            </a:r>
            <a:r>
              <a:rPr lang="en-US" dirty="0">
                <a:hlinkClick r:id="rId2"/>
              </a:rPr>
              <a:t>cdalamagkas@uowm.gr</a:t>
            </a:r>
            <a:r>
              <a:rPr lang="en-US" dirty="0"/>
              <a:t> </a:t>
            </a:r>
          </a:p>
          <a:p>
            <a:r>
              <a:rPr lang="en-US" dirty="0"/>
              <a:t>Prof. Panagiotis </a:t>
            </a:r>
            <a:r>
              <a:rPr lang="en-US" dirty="0" err="1"/>
              <a:t>sarigiannidis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psarigiannidis@uowm.gr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DBE00-5F5F-4D73-AB3A-1DA0FAFE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5185604-5C7F-4513-A1AF-E8E877E5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506" y="4585118"/>
            <a:ext cx="861903" cy="88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40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2A5F-6F95-4BF5-9D54-C22BB84B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Categories </a:t>
            </a:r>
            <a:r>
              <a:rPr lang="en-GB" baseline="30000" dirty="0"/>
              <a:t>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3BF0E-7B3B-4841-9CC7-145E5C3B6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Simultaneous vs Sequential Moves:</a:t>
            </a:r>
          </a:p>
          <a:p>
            <a:pPr lvl="1"/>
            <a:r>
              <a:rPr lang="en-GB" dirty="0"/>
              <a:t>Simultaneous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The players choose their strategy at the same time</a:t>
            </a:r>
          </a:p>
          <a:p>
            <a:pPr lvl="1"/>
            <a:r>
              <a:rPr lang="en-GB" dirty="0"/>
              <a:t>Sequential </a:t>
            </a:r>
            <a:r>
              <a:rPr lang="en-GB" dirty="0">
                <a:sym typeface="Wingdings" panose="05000000000000000000" pitchFamily="2" charset="2"/>
              </a:rPr>
              <a:t> Each player waits for their round</a:t>
            </a:r>
            <a:endParaRPr lang="en-GB" dirty="0"/>
          </a:p>
          <a:p>
            <a:r>
              <a:rPr lang="en-US" dirty="0"/>
              <a:t>Mixed or Pure Strategy</a:t>
            </a:r>
          </a:p>
          <a:p>
            <a:pPr lvl="1"/>
            <a:r>
              <a:rPr lang="en-US" dirty="0"/>
              <a:t>Pure </a:t>
            </a:r>
            <a:r>
              <a:rPr lang="en-US" dirty="0">
                <a:sym typeface="Wingdings" panose="05000000000000000000" pitchFamily="2" charset="2"/>
              </a:rPr>
              <a:t> Players chose their strategy in a deterministic manner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Mixed  Players choose their strategy based on probabilities (stochastic) </a:t>
            </a:r>
            <a:endParaRPr lang="en-GB" dirty="0"/>
          </a:p>
          <a:p>
            <a:r>
              <a:rPr lang="en-GB" dirty="0"/>
              <a:t>Perfect vs Imperfect Information</a:t>
            </a:r>
          </a:p>
          <a:p>
            <a:pPr lvl="1"/>
            <a:r>
              <a:rPr lang="en-US" dirty="0"/>
              <a:t>Perfect </a:t>
            </a:r>
            <a:r>
              <a:rPr lang="en-US" dirty="0">
                <a:sym typeface="Wingdings" panose="05000000000000000000" pitchFamily="2" charset="2"/>
              </a:rPr>
              <a:t> The player has perfect information about the strategies and payoffs of the other players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Imperfect  The player has incomplete information about the strategies and payoffs of the other players. Usually, the player tries to estimate the payoff function based on probabilities (</a:t>
            </a:r>
            <a:r>
              <a:rPr lang="en-US" b="1" dirty="0">
                <a:sym typeface="Wingdings" panose="05000000000000000000" pitchFamily="2" charset="2"/>
              </a:rPr>
              <a:t>Bayesian game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There are more categories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7258C-AF2D-48CA-B78F-FECD646C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DFB95-DAF6-425F-AEBA-7C0F55DF5866}"/>
              </a:ext>
            </a:extLst>
          </p:cNvPr>
          <p:cNvSpPr txBox="1"/>
          <p:nvPr/>
        </p:nvSpPr>
        <p:spPr>
          <a:xfrm>
            <a:off x="9070174" y="331713"/>
            <a:ext cx="2142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Depending on the game category, we know how to solve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2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6993-FD3F-41E2-82E5-678DDCD7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in GT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D7282-DAB7-4B80-B243-AC627E239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Ultimate goal is to determine the optimal action for each player</a:t>
                </a:r>
              </a:p>
              <a:p>
                <a:r>
                  <a:rPr lang="en-US" dirty="0"/>
                  <a:t>How to accomplish that? </a:t>
                </a:r>
              </a:p>
              <a:p>
                <a:pPr lvl="1"/>
                <a:r>
                  <a:rPr lang="en-US" dirty="0"/>
                  <a:t>By maximizing the player’s utility </a:t>
                </a:r>
                <a:r>
                  <a:rPr lang="en-US" dirty="0">
                    <a:sym typeface="Wingdings" panose="05000000000000000000" pitchFamily="2" charset="2"/>
                  </a:rPr>
                  <a:t> Finding those values (actions) that maximize the player’s utility</a:t>
                </a:r>
                <a:endParaRPr lang="en-US" dirty="0"/>
              </a:p>
              <a:p>
                <a:pPr lvl="1"/>
                <a:r>
                  <a:rPr lang="en-US" dirty="0"/>
                  <a:t>Optimization problem: Find the best solution of a function, out of all feasible solutions</a:t>
                </a:r>
              </a:p>
              <a:p>
                <a:r>
                  <a:rPr lang="en-US" dirty="0"/>
                  <a:t>Categories of optimization problems to solve:</a:t>
                </a:r>
              </a:p>
              <a:p>
                <a:pPr lvl="1"/>
                <a:r>
                  <a:rPr lang="en-US" b="1" dirty="0"/>
                  <a:t>Dominant strategy solution</a:t>
                </a:r>
                <a:r>
                  <a:rPr lang="en-US" dirty="0"/>
                  <a:t>:</a:t>
                </a:r>
              </a:p>
              <a:p>
                <a:pPr marL="201168" lvl="1" indent="0">
                  <a:spcAft>
                    <a:spcPts val="1200"/>
                  </a:spcAft>
                  <a:buNone/>
                </a:pPr>
                <a:r>
                  <a:rPr lang="en-US" dirty="0"/>
                  <a:t>   A strategy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dominant over the alternative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if it satisfies:</a:t>
                </a:r>
              </a:p>
              <a:p>
                <a:pPr marL="201168" lvl="1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201168" lvl="1" indent="0">
                  <a:spcAft>
                    <a:spcPts val="1200"/>
                  </a:spcAft>
                  <a:buNone/>
                </a:pPr>
                <a:r>
                  <a:rPr lang="en-US" dirty="0"/>
                  <a:t>In other words, the utility of a player is the maximum possible, regardless of the strategies chosen by other players.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D7282-DAB7-4B80-B243-AC627E239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83A59-851A-4C15-B88A-1EE1D252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3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9793-1B16-4779-A3A9-64A00F8E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in GT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6C7CDD-C8FD-4E30-9B11-BDB49650A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Categories of optimization problems to solve:</a:t>
                </a:r>
              </a:p>
              <a:p>
                <a:pPr lvl="1"/>
                <a:r>
                  <a:rPr lang="en-US" b="1" dirty="0"/>
                  <a:t>Nash Equilibrium (NE)</a:t>
                </a:r>
              </a:p>
              <a:p>
                <a:pPr marL="201168" lvl="1" indent="0">
                  <a:buNone/>
                </a:pPr>
                <a:r>
                  <a:rPr lang="en-US" dirty="0"/>
                  <a:t>Its not always possible to have dominant solution. A Nash solution is a set of strategies that are obtained if for every player </a:t>
                </a:r>
                <a:r>
                  <a:rPr lang="en-US" dirty="0" err="1"/>
                  <a:t>i</a:t>
                </a:r>
                <a:r>
                  <a:rPr lang="en-US" dirty="0"/>
                  <a:t> and for each strategy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br>
                  <a:rPr lang="en-US" dirty="0"/>
                </a:br>
                <a:r>
                  <a:rPr lang="en-US" dirty="0"/>
                  <a:t>A solution is called Nash solution, if no player </a:t>
                </a:r>
                <a:r>
                  <a:rPr lang="en-US" dirty="0" err="1"/>
                  <a:t>i</a:t>
                </a:r>
                <a:r>
                  <a:rPr lang="en-US" dirty="0"/>
                  <a:t> has the incentive to change their strategy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, thus improving their benefit, assuming that all other players stick to the strategies they have chosen in s.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r>
                  <a:rPr lang="en-US" dirty="0"/>
                  <a:t>Attributes of NE:</a:t>
                </a:r>
              </a:p>
              <a:p>
                <a:pPr lvl="1"/>
                <a:r>
                  <a:rPr lang="en-US" dirty="0"/>
                  <a:t>A dominant solution is also Nash solution, but a Nash solution is not always dominant solution.</a:t>
                </a:r>
              </a:p>
              <a:p>
                <a:pPr lvl="1"/>
                <a:r>
                  <a:rPr lang="en-US" dirty="0"/>
                  <a:t>Each player is rational and aims to </a:t>
                </a:r>
                <a:r>
                  <a:rPr lang="en-US" dirty="0" err="1"/>
                  <a:t>maximise</a:t>
                </a:r>
                <a:r>
                  <a:rPr lang="en-US" dirty="0"/>
                  <a:t> their benefit, thus the solution can be predictable.</a:t>
                </a:r>
              </a:p>
              <a:p>
                <a:pPr lvl="1"/>
                <a:r>
                  <a:rPr lang="en-US" dirty="0"/>
                  <a:t>Each game with finite strategies and finite players has at least one NE solution.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6C7CDD-C8FD-4E30-9B11-BDB49650A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82"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7B674E-46D5-4218-9383-2F7990CEA095}"/>
                  </a:ext>
                </a:extLst>
              </p:cNvPr>
              <p:cNvSpPr txBox="1"/>
              <p:nvPr/>
            </p:nvSpPr>
            <p:spPr>
              <a:xfrm>
                <a:off x="3077703" y="3167261"/>
                <a:ext cx="6097554" cy="554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01168" lvl="1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7B674E-46D5-4218-9383-2F7990CEA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703" y="3167261"/>
                <a:ext cx="6097554" cy="554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DB2BC-5455-47E1-A09F-083E58A4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0870-BA25-4CE0-BC1C-6E58506A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NE always the best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B102-ACAA-42A5-B364-662E49B7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 is a rational outcome, considering a finite, non-cooperative game and the fact that each player is “selfish”</a:t>
            </a:r>
          </a:p>
          <a:p>
            <a:r>
              <a:rPr lang="en-US" dirty="0"/>
              <a:t>But its always the best possible solution?</a:t>
            </a:r>
            <a:br>
              <a:rPr lang="en-US" dirty="0"/>
            </a:br>
            <a:r>
              <a:rPr lang="en-US" dirty="0"/>
              <a:t>Let's take the prisoner’s dilemma: </a:t>
            </a:r>
          </a:p>
          <a:p>
            <a:pPr lvl="1" algn="just"/>
            <a:r>
              <a:rPr lang="en-US" sz="2000" b="1" dirty="0"/>
              <a:t>Two members of a criminal gang </a:t>
            </a:r>
            <a:r>
              <a:rPr lang="en-US" sz="2000" dirty="0"/>
              <a:t>are arrested and imprisoned. Each prisoner is in solitary confinement with </a:t>
            </a:r>
            <a:r>
              <a:rPr lang="en-US" sz="2000" b="1" dirty="0"/>
              <a:t>no means of communicating with the other</a:t>
            </a:r>
            <a:r>
              <a:rPr lang="en-US" sz="2000" dirty="0"/>
              <a:t>. The prosecutors lack sufficient evidence to convict the pair on the principal charge, but they have enough to convict both on a lesser charge. Simultaneously, the prosecutors offer each prisoner a bargain. </a:t>
            </a:r>
            <a:r>
              <a:rPr lang="en-US" sz="2000" b="1" dirty="0"/>
              <a:t>Each prisoner is given the opportunity either to betray the other by testifying that the other committed the crime, or to cooperate with the other by remaining silent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0BF6F-0CD3-42F1-A98A-7641FB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93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E172-6D82-462D-8146-1413C2C6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Prisoner’s dilemma outcomes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834380-818C-42B6-B261-CC9307436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594495"/>
              </p:ext>
            </p:extLst>
          </p:nvPr>
        </p:nvGraphicFramePr>
        <p:xfrm>
          <a:off x="1096963" y="1846263"/>
          <a:ext cx="10058397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401343006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628281137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531322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betrays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stays silent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5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 betrays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(-3, 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(0, -4)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4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 stays silent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(-4,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(-1, 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064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1E9892D-C82F-440F-9FDA-3181B3435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3067686"/>
                <a:ext cx="10058400" cy="320928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180975" indent="-1809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Since they are not cooperating, a rational outcome is for both to betray</a:t>
                </a:r>
              </a:p>
              <a:p>
                <a:r>
                  <a:rPr lang="en-US" sz="2000" dirty="0"/>
                  <a:t>However</a:t>
                </a:r>
                <a:r>
                  <a:rPr lang="en-US" dirty="0"/>
                  <a:t>, this is not the optimal solution!</a:t>
                </a:r>
              </a:p>
              <a:p>
                <a:pPr lvl="1"/>
                <a:r>
                  <a:rPr lang="en-US" dirty="0"/>
                  <a:t>If they chose to stay both silent, then the outcome would be more beneficial for both of them</a:t>
                </a:r>
              </a:p>
              <a:p>
                <a:r>
                  <a:rPr lang="en-US" dirty="0"/>
                  <a:t>NE is insufficient in this case; This is measured by calculating the </a:t>
                </a:r>
                <a:r>
                  <a:rPr lang="en-US" b="1" dirty="0"/>
                  <a:t>social welfare</a:t>
                </a:r>
                <a:r>
                  <a:rPr lang="en-US" dirty="0"/>
                  <a:t>, i.e., the sum of all payoffs: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Price of Anarchy </a:t>
                </a:r>
                <a:r>
                  <a:rPr lang="en-US" dirty="0">
                    <a:sym typeface="Wingdings" panose="05000000000000000000" pitchFamily="2" charset="2"/>
                  </a:rPr>
                  <a:t> What is the cost for the players being selfish?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𝑃𝑜𝐴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Social cost is the opposite of social welfare</a:t>
                </a:r>
                <a:endParaRPr lang="el-GR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1E9892D-C82F-440F-9FDA-3181B3435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067686"/>
                <a:ext cx="10058400" cy="3209289"/>
              </a:xfrm>
              <a:prstGeom prst="rect">
                <a:avLst/>
              </a:prstGeom>
              <a:blipFill>
                <a:blip r:embed="rId2"/>
                <a:stretch>
                  <a:fillRect l="-1455" t="-1898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E40552-3893-4881-B3BA-72C7E23A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13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55CB-A5B1-41ED-8C65-C97113AD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Honeypots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BF054-EE8A-43C2-B448-0933E4359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honeypots should the organization choose to deploy?</a:t>
            </a:r>
          </a:p>
          <a:p>
            <a:pPr lvl="1"/>
            <a:r>
              <a:rPr lang="en-US" dirty="0"/>
              <a:t>Large number of honeypots waste computing resources</a:t>
            </a:r>
          </a:p>
          <a:p>
            <a:pPr lvl="1"/>
            <a:r>
              <a:rPr lang="en-US" dirty="0"/>
              <a:t>Small number of honeypots is not adequate to capture attackers or to be detected, thus the risk is increased</a:t>
            </a:r>
          </a:p>
          <a:p>
            <a:r>
              <a:rPr lang="en-US" dirty="0"/>
              <a:t>Game theory can help us take a decision:</a:t>
            </a:r>
          </a:p>
          <a:p>
            <a:pPr lvl="1"/>
            <a:r>
              <a:rPr lang="en-US" dirty="0"/>
              <a:t>We have contradicting interests; the defender wants to receive attackers at honeypots and the attacker wants to target as many real devices as possible </a:t>
            </a:r>
          </a:p>
          <a:p>
            <a:pPr lvl="1"/>
            <a:r>
              <a:rPr lang="en-US" dirty="0"/>
              <a:t>The number of honeypots should be minimized so that the interest of the defender is maximized, while the attacker takes always the right decisions</a:t>
            </a:r>
          </a:p>
          <a:p>
            <a:r>
              <a:rPr lang="en-US" dirty="0"/>
              <a:t>Game players:</a:t>
            </a:r>
          </a:p>
          <a:p>
            <a:pPr lvl="1"/>
            <a:r>
              <a:rPr lang="en-US" dirty="0"/>
              <a:t>Defender </a:t>
            </a:r>
            <a:r>
              <a:rPr lang="en-US" dirty="0">
                <a:sym typeface="Wingdings" panose="05000000000000000000" pitchFamily="2" charset="2"/>
              </a:rPr>
              <a:t> The system administrator of the organization under attack</a:t>
            </a:r>
            <a:endParaRPr lang="en-US" dirty="0"/>
          </a:p>
          <a:p>
            <a:pPr lvl="1"/>
            <a:r>
              <a:rPr lang="en-US" dirty="0"/>
              <a:t>Attacker </a:t>
            </a:r>
            <a:r>
              <a:rPr lang="en-US" dirty="0">
                <a:sym typeface="Wingdings" panose="05000000000000000000" pitchFamily="2" charset="2"/>
              </a:rPr>
              <a:t> Malicious insider or </a:t>
            </a:r>
            <a:r>
              <a:rPr lang="en-US" dirty="0" err="1">
                <a:sym typeface="Wingdings" panose="05000000000000000000" pitchFamily="2" charset="2"/>
              </a:rPr>
              <a:t>cyberattacker</a:t>
            </a:r>
            <a:r>
              <a:rPr lang="en-US" dirty="0">
                <a:sym typeface="Wingdings" panose="05000000000000000000" pitchFamily="2" charset="2"/>
              </a:rPr>
              <a:t> over the Internet that aims at the assets of the defender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19059-9DAD-4A68-8F7D-FFE36D2A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24B2F-4BE6-4BF3-B6B9-656AF172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Smart Grid Honeypots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C4FD7F-A3B3-4EFA-9833-504AED879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7" y="617338"/>
            <a:ext cx="7229473" cy="513292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94A772-781F-4DAB-ACD6-3A990E99B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Example of honeypots location in a smart grid environment</a:t>
            </a:r>
          </a:p>
          <a:p>
            <a:r>
              <a:rPr lang="en-US" dirty="0"/>
              <a:t>A honeypot could be located in:</a:t>
            </a:r>
          </a:p>
          <a:p>
            <a:pPr lvl="1"/>
            <a:r>
              <a:rPr lang="en-US" dirty="0"/>
              <a:t>Smart home </a:t>
            </a:r>
          </a:p>
          <a:p>
            <a:pPr lvl="1"/>
            <a:r>
              <a:rPr lang="en-US" dirty="0"/>
              <a:t>Smart meters of residential areas</a:t>
            </a:r>
          </a:p>
          <a:p>
            <a:pPr lvl="1"/>
            <a:r>
              <a:rPr lang="en-US" dirty="0"/>
              <a:t>In digitalized substations</a:t>
            </a:r>
          </a:p>
          <a:p>
            <a:pPr lvl="1"/>
            <a:r>
              <a:rPr lang="en-US" dirty="0"/>
              <a:t>In smart factories</a:t>
            </a:r>
          </a:p>
          <a:p>
            <a:pPr lvl="1"/>
            <a:r>
              <a:rPr lang="en-US" dirty="0"/>
              <a:t>In Renewables plants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AAED3A-8218-4A3E-A001-0A18648B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16</a:t>
            </a:fld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B6377BF-5A9E-4FA8-95C1-766A4277E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5" y="6409958"/>
            <a:ext cx="410035" cy="42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52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31FA-CBFA-4892-AF04-77B47DA7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Rules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E20E4A-7526-49C4-A201-C316809934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38573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Defender has limited number of IP addresses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), which can be assigned either to operational devices or honeypots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 is the sum of </a:t>
                </a:r>
                <a:r>
                  <a:rPr lang="en-US" b="1" dirty="0"/>
                  <a:t>connected</a:t>
                </a:r>
                <a:r>
                  <a:rPr lang="en-US" dirty="0"/>
                  <a:t> real devices and honeypots,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dirty="0"/>
                  <a:t> are the real devices</a:t>
                </a:r>
              </a:p>
              <a:p>
                <a:r>
                  <a:rPr lang="en-US" dirty="0"/>
                  <a:t>Available strategies: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dirty="0"/>
                  <a:t> . The strategy of the attacker for the </a:t>
                </a:r>
                <a:r>
                  <a:rPr lang="en-US" dirty="0" err="1"/>
                  <a:t>i-th</a:t>
                </a:r>
                <a:r>
                  <a:rPr lang="en-US" dirty="0"/>
                  <a:t> host: to attack the </a:t>
                </a:r>
                <a:r>
                  <a:rPr lang="en-US" dirty="0" err="1"/>
                  <a:t>i-th</a:t>
                </a:r>
                <a:r>
                  <a:rPr lang="en-US" dirty="0"/>
                  <a:t> host (1) or not to attack (0)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∈{−1, 1}</m:t>
                    </m:r>
                  </m:oMath>
                </a14:m>
                <a:r>
                  <a:rPr lang="en-US" dirty="0"/>
                  <a:t> . The strategy of the defender for the </a:t>
                </a:r>
                <a:r>
                  <a:rPr lang="en-US" dirty="0" err="1"/>
                  <a:t>i-th</a:t>
                </a:r>
                <a:r>
                  <a:rPr lang="en-US" dirty="0"/>
                  <a:t> host – use the </a:t>
                </a:r>
                <a:r>
                  <a:rPr lang="en-US" dirty="0" err="1"/>
                  <a:t>i-th</a:t>
                </a:r>
                <a:r>
                  <a:rPr lang="en-US" dirty="0"/>
                  <a:t> host as real device (1) or as honeypot (-1)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 represent constant preferences (weights) from the attacker and defender perspective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portion of N that are honeypots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portion of N that is being attacked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dirty="0"/>
                  <a:t> is the maximum portion of N that can be attacked (usually 1 / 100%)</a:t>
                </a:r>
              </a:p>
              <a:p>
                <a:r>
                  <a:rPr lang="en-US" dirty="0"/>
                  <a:t>All hosts have the same probability of being honeypots or being attacked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E20E4A-7526-49C4-A201-C31680993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385733"/>
              </a:xfrm>
              <a:blipFill>
                <a:blip r:embed="rId2"/>
                <a:stretch>
                  <a:fillRect l="-1333" t="-18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613DF-3ED8-48C4-884B-A6BDEC85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1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0F4F-E2C5-4508-AE49-FBA89257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Utility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6C0D70-ECB6-473F-B36B-3CE2891E4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441" y="2615795"/>
            <a:ext cx="8545118" cy="11431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CD6DC-80FC-44C3-B8F3-32EB16D8A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88"/>
          <a:stretch/>
        </p:blipFill>
        <p:spPr>
          <a:xfrm>
            <a:off x="886849" y="4724255"/>
            <a:ext cx="10418302" cy="10050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02DA9A-C6E0-4B9E-987A-580139B9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11BEE-90D3-45AA-8998-0523B843283C}"/>
              </a:ext>
            </a:extLst>
          </p:cNvPr>
          <p:cNvSpPr txBox="1"/>
          <p:nvPr/>
        </p:nvSpPr>
        <p:spPr>
          <a:xfrm>
            <a:off x="1680754" y="19717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benefit for attacking real devices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A4EE5D-0715-4189-AA4F-E1800F921D44}"/>
              </a:ext>
            </a:extLst>
          </p:cNvPr>
          <p:cNvCxnSpPr/>
          <p:nvPr/>
        </p:nvCxnSpPr>
        <p:spPr>
          <a:xfrm>
            <a:off x="3169920" y="2372026"/>
            <a:ext cx="69669" cy="60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D124A6-DEFE-4D43-A683-64DDBBF0ED90}"/>
              </a:ext>
            </a:extLst>
          </p:cNvPr>
          <p:cNvSpPr txBox="1"/>
          <p:nvPr/>
        </p:nvSpPr>
        <p:spPr>
          <a:xfrm>
            <a:off x="5791200" y="1847579"/>
            <a:ext cx="24471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damage for attacking honeypots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00EBEE-F6A3-47FE-A2FE-D866DC259E11}"/>
              </a:ext>
            </a:extLst>
          </p:cNvPr>
          <p:cNvCxnSpPr/>
          <p:nvPr/>
        </p:nvCxnSpPr>
        <p:spPr>
          <a:xfrm>
            <a:off x="6374674" y="2493910"/>
            <a:ext cx="0" cy="58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F44BB58-1CD7-4EF7-9FC8-B732D5C0541D}"/>
              </a:ext>
            </a:extLst>
          </p:cNvPr>
          <p:cNvSpPr txBox="1"/>
          <p:nvPr/>
        </p:nvSpPr>
        <p:spPr>
          <a:xfrm>
            <a:off x="8529040" y="1908141"/>
            <a:ext cx="2260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damage for total number of attacks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BA2A79-F990-4A27-9BDB-4D36E9D560D9}"/>
              </a:ext>
            </a:extLst>
          </p:cNvPr>
          <p:cNvCxnSpPr>
            <a:cxnSpLocks/>
          </p:cNvCxnSpPr>
          <p:nvPr/>
        </p:nvCxnSpPr>
        <p:spPr>
          <a:xfrm>
            <a:off x="9123233" y="2493517"/>
            <a:ext cx="0" cy="48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FD972F-4247-4956-8804-F4FD703FF48E}"/>
              </a:ext>
            </a:extLst>
          </p:cNvPr>
          <p:cNvSpPr txBox="1"/>
          <p:nvPr/>
        </p:nvSpPr>
        <p:spPr>
          <a:xfrm>
            <a:off x="513805" y="4238698"/>
            <a:ext cx="3605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benefit for honeypots being attacked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3C858F-F3AC-4C3B-A043-6F802AF45185}"/>
              </a:ext>
            </a:extLst>
          </p:cNvPr>
          <p:cNvCxnSpPr>
            <a:cxnSpLocks/>
          </p:cNvCxnSpPr>
          <p:nvPr/>
        </p:nvCxnSpPr>
        <p:spPr>
          <a:xfrm>
            <a:off x="1680754" y="4580710"/>
            <a:ext cx="348343" cy="48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068576-11AD-428D-B5D8-E412D78B37DD}"/>
              </a:ext>
            </a:extLst>
          </p:cNvPr>
          <p:cNvSpPr txBox="1"/>
          <p:nvPr/>
        </p:nvSpPr>
        <p:spPr>
          <a:xfrm>
            <a:off x="3931920" y="4039425"/>
            <a:ext cx="2708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damage for real devices being attacked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63A652-3550-4C92-BEF7-A6DD0E990060}"/>
              </a:ext>
            </a:extLst>
          </p:cNvPr>
          <p:cNvCxnSpPr>
            <a:cxnSpLocks/>
          </p:cNvCxnSpPr>
          <p:nvPr/>
        </p:nvCxnSpPr>
        <p:spPr>
          <a:xfrm>
            <a:off x="4728754" y="4685756"/>
            <a:ext cx="0" cy="34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FB4E45-AAE3-4DA6-96C0-66969C5FC58F}"/>
              </a:ext>
            </a:extLst>
          </p:cNvPr>
          <p:cNvSpPr txBox="1"/>
          <p:nvPr/>
        </p:nvSpPr>
        <p:spPr>
          <a:xfrm>
            <a:off x="6503125" y="4039424"/>
            <a:ext cx="2185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damage for real devices not served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B47661-A463-45CC-B167-F0BE0048DE7A}"/>
              </a:ext>
            </a:extLst>
          </p:cNvPr>
          <p:cNvCxnSpPr>
            <a:cxnSpLocks/>
          </p:cNvCxnSpPr>
          <p:nvPr/>
        </p:nvCxnSpPr>
        <p:spPr>
          <a:xfrm>
            <a:off x="7254240" y="4580710"/>
            <a:ext cx="46807" cy="44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E480A0-685E-477B-B297-6D8784597FE4}"/>
              </a:ext>
            </a:extLst>
          </p:cNvPr>
          <p:cNvSpPr txBox="1"/>
          <p:nvPr/>
        </p:nvSpPr>
        <p:spPr>
          <a:xfrm>
            <a:off x="10326779" y="3730621"/>
            <a:ext cx="19567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damage for the total number of hosts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A7F63E-386F-482F-9C65-5750B2279385}"/>
              </a:ext>
            </a:extLst>
          </p:cNvPr>
          <p:cNvCxnSpPr>
            <a:cxnSpLocks/>
          </p:cNvCxnSpPr>
          <p:nvPr/>
        </p:nvCxnSpPr>
        <p:spPr>
          <a:xfrm flipH="1">
            <a:off x="10694126" y="4580710"/>
            <a:ext cx="1" cy="44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7992AA-7499-45A0-89A5-9D2A1213E823}"/>
                  </a:ext>
                </a:extLst>
              </p:cNvPr>
              <p:cNvSpPr txBox="1"/>
              <p:nvPr/>
            </p:nvSpPr>
            <p:spPr>
              <a:xfrm>
                <a:off x="6292932" y="240748"/>
                <a:ext cx="5732813" cy="1098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sz="1600" dirty="0"/>
                  <a:t> . The strategy of the attacker for the </a:t>
                </a:r>
                <a:r>
                  <a:rPr lang="en-US" sz="1600" dirty="0" err="1"/>
                  <a:t>i-th</a:t>
                </a:r>
                <a:r>
                  <a:rPr lang="en-US" sz="1600" dirty="0"/>
                  <a:t> host: to attack the </a:t>
                </a:r>
                <a:r>
                  <a:rPr lang="en-US" sz="1600" dirty="0" err="1"/>
                  <a:t>i-th</a:t>
                </a:r>
                <a:r>
                  <a:rPr lang="en-US" sz="1600" dirty="0"/>
                  <a:t> host (1) or not to attack (0)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∈{−1, 1}</m:t>
                    </m:r>
                  </m:oMath>
                </a14:m>
                <a:r>
                  <a:rPr lang="en-US" sz="1600" dirty="0"/>
                  <a:t> . The strategy of the defender for the </a:t>
                </a:r>
                <a:r>
                  <a:rPr lang="en-US" sz="1600" dirty="0" err="1"/>
                  <a:t>i-th</a:t>
                </a:r>
                <a:r>
                  <a:rPr lang="en-US" sz="1600" dirty="0"/>
                  <a:t> host – use the </a:t>
                </a:r>
                <a:r>
                  <a:rPr lang="en-US" sz="1600" dirty="0" err="1"/>
                  <a:t>i-th</a:t>
                </a:r>
                <a:r>
                  <a:rPr lang="en-US" sz="1600" dirty="0"/>
                  <a:t> host as real device (1) or as honeypot (-1)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7992AA-7499-45A0-89A5-9D2A1213E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932" y="240748"/>
                <a:ext cx="5732813" cy="1098762"/>
              </a:xfrm>
              <a:prstGeom prst="rect">
                <a:avLst/>
              </a:prstGeom>
              <a:blipFill>
                <a:blip r:embed="rId4"/>
                <a:stretch>
                  <a:fillRect t="-1105" b="-6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183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4548-CC41-4673-A19B-650F3167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One-Shot Game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C6813B-D07B-410E-88B2-BC779AD69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By converting the combinatorial problem to a continuous one: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Set of actions for defender: </a:t>
                </a:r>
              </a:p>
              <a:p>
                <a:r>
                  <a:rPr lang="en-US" dirty="0"/>
                  <a:t>Set of actions for attacker:</a:t>
                </a:r>
              </a:p>
              <a:p>
                <a:r>
                  <a:rPr lang="en-US" dirty="0"/>
                  <a:t>Our goal is to determine the proper action of the defender (i.e., the number of honeypots </a:t>
                </a:r>
                <a:r>
                  <a:rPr lang="el-GR" dirty="0" err="1"/>
                  <a:t>θΝ</a:t>
                </a:r>
                <a:r>
                  <a:rPr lang="en-GB" dirty="0"/>
                  <a:t>) so that their utility is maximized</a:t>
                </a:r>
                <a:endParaRPr lang="en-US" dirty="0"/>
              </a:p>
              <a:p>
                <a:r>
                  <a:rPr lang="en-US" dirty="0"/>
                  <a:t>We choose NE as the solution to this game</a:t>
                </a:r>
              </a:p>
              <a:p>
                <a:pPr lvl="1"/>
                <a:r>
                  <a:rPr lang="en-US" dirty="0"/>
                  <a:t>Note that if we choose NE, then we assume that the attacker weights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known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C6813B-D07B-410E-88B2-BC779AD69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FB2F96-4A44-42BB-96D7-1768E9114AF4}"/>
                  </a:ext>
                </a:extLst>
              </p:cNvPr>
              <p:cNvSpPr txBox="1"/>
              <p:nvPr/>
            </p:nvSpPr>
            <p:spPr>
              <a:xfrm>
                <a:off x="3965187" y="2330510"/>
                <a:ext cx="41329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FB2F96-4A44-42BB-96D7-1768E9114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187" y="2330510"/>
                <a:ext cx="4132926" cy="307777"/>
              </a:xfrm>
              <a:prstGeom prst="rect">
                <a:avLst/>
              </a:prstGeom>
              <a:blipFill>
                <a:blip r:embed="rId3"/>
                <a:stretch>
                  <a:fillRect l="-885" r="-1622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B1E89F-CD82-4CC8-B29E-DCBF7CEFB56B}"/>
                  </a:ext>
                </a:extLst>
              </p:cNvPr>
              <p:cNvSpPr txBox="1"/>
              <p:nvPr/>
            </p:nvSpPr>
            <p:spPr>
              <a:xfrm>
                <a:off x="2934200" y="2692474"/>
                <a:ext cx="6632072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B1E89F-CD82-4CC8-B29E-DCBF7CEFB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200" y="2692474"/>
                <a:ext cx="6632072" cy="408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D16574-3FC9-4F76-965B-496F0043CB7B}"/>
                  </a:ext>
                </a:extLst>
              </p:cNvPr>
              <p:cNvSpPr txBox="1"/>
              <p:nvPr/>
            </p:nvSpPr>
            <p:spPr>
              <a:xfrm>
                <a:off x="4296111" y="3242900"/>
                <a:ext cx="34718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D16574-3FC9-4F76-965B-496F0043C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111" y="3242900"/>
                <a:ext cx="3471848" cy="307777"/>
              </a:xfrm>
              <a:prstGeom prst="rect">
                <a:avLst/>
              </a:prstGeom>
              <a:blipFill>
                <a:blip r:embed="rId5"/>
                <a:stretch>
                  <a:fillRect l="-1406" t="-2000" r="-2460" b="-3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5D95A8-77E6-44AC-9A26-4EB47F669F3E}"/>
                  </a:ext>
                </a:extLst>
              </p:cNvPr>
              <p:cNvSpPr txBox="1"/>
              <p:nvPr/>
            </p:nvSpPr>
            <p:spPr>
              <a:xfrm>
                <a:off x="4296111" y="3692914"/>
                <a:ext cx="19541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∈[0,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5D95A8-77E6-44AC-9A26-4EB47F669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111" y="3692914"/>
                <a:ext cx="1954125" cy="307777"/>
              </a:xfrm>
              <a:prstGeom prst="rect">
                <a:avLst/>
              </a:prstGeom>
              <a:blipFill>
                <a:blip r:embed="rId6"/>
                <a:stretch>
                  <a:fillRect l="-2813" t="-2000" r="-4688" b="-3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C5D80-9AD8-48D5-835D-60E99E5F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D5EAD0-ED56-4291-A223-C4985FE2719B}"/>
                  </a:ext>
                </a:extLst>
              </p:cNvPr>
              <p:cNvSpPr txBox="1"/>
              <p:nvPr/>
            </p:nvSpPr>
            <p:spPr>
              <a:xfrm>
                <a:off x="7901050" y="232416"/>
                <a:ext cx="424683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portion of N that are honeypots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portion of N that is being attacked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D5EAD0-ED56-4291-A223-C4985FE27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050" y="232416"/>
                <a:ext cx="4246834" cy="646331"/>
              </a:xfrm>
              <a:prstGeom prst="rect">
                <a:avLst/>
              </a:prstGeom>
              <a:blipFill>
                <a:blip r:embed="rId7"/>
                <a:stretch>
                  <a:fillRect l="-430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5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1334-B518-4B81-80BC-6D3967C7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B21A6-AAED-4F92-8754-AA37F5F02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Honeypots</a:t>
            </a:r>
          </a:p>
          <a:p>
            <a:pPr lvl="1"/>
            <a:r>
              <a:rPr lang="en-GB" dirty="0"/>
              <a:t>Purpose</a:t>
            </a:r>
          </a:p>
          <a:p>
            <a:pPr lvl="1"/>
            <a:r>
              <a:rPr lang="en-GB" dirty="0"/>
              <a:t>Classification</a:t>
            </a:r>
          </a:p>
          <a:p>
            <a:pPr lvl="1"/>
            <a:r>
              <a:rPr lang="en-GB" dirty="0"/>
              <a:t>Frameworks</a:t>
            </a:r>
          </a:p>
          <a:p>
            <a:r>
              <a:rPr lang="en-US" dirty="0"/>
              <a:t>Introduction to Game Theory</a:t>
            </a:r>
          </a:p>
          <a:p>
            <a:r>
              <a:rPr lang="en-US" dirty="0"/>
              <a:t>The Honeypots Case Study – One-shoot game</a:t>
            </a:r>
          </a:p>
          <a:p>
            <a:r>
              <a:rPr lang="en-US" dirty="0"/>
              <a:t>The </a:t>
            </a:r>
            <a:r>
              <a:rPr lang="en-US" dirty="0" err="1"/>
              <a:t>maxmin</a:t>
            </a:r>
            <a:r>
              <a:rPr lang="en-US" dirty="0"/>
              <a:t> approach</a:t>
            </a:r>
          </a:p>
          <a:p>
            <a:r>
              <a:rPr lang="en-US" dirty="0"/>
              <a:t>Results and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C037-139E-48FE-8E0D-51CEC03A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53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0B18-7427-498A-BF31-F48EF643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One-Shot Game – NE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8AE7F4-8C40-4B85-9A77-1489F1527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3838694"/>
              </a:xfrm>
            </p:spPr>
            <p:txBody>
              <a:bodyPr/>
              <a:lstStyle/>
              <a:p>
                <a:r>
                  <a:rPr lang="en-GB" dirty="0"/>
                  <a:t>The action profile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NE if by deviating from it none of the players can gain anything, i.e.,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Thus, a strategy of each player belongs to the NE if this is a best reply to the strategy of the other player</a:t>
                </a:r>
              </a:p>
              <a:p>
                <a:r>
                  <a:rPr lang="en-US" dirty="0"/>
                  <a:t>To decrease solution candidates, we are going to proof that If the NE exists,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∈{0,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1" dirty="0"/>
                  <a:t>Proof</a:t>
                </a:r>
                <a:r>
                  <a:rPr lang="en-US" dirty="0"/>
                  <a:t>: Let’s assume that the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≠0,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NE and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∈{0,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 Then, it holds that: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8AE7F4-8C40-4B85-9A77-1489F1527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3838694"/>
              </a:xfrm>
              <a:blipFill>
                <a:blip r:embed="rId2"/>
                <a:stretch>
                  <a:fillRect l="-1515" t="-1749" r="-4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6E5B52-537C-44B4-B904-102129F27E42}"/>
                  </a:ext>
                </a:extLst>
              </p:cNvPr>
              <p:cNvSpPr txBox="1"/>
              <p:nvPr/>
            </p:nvSpPr>
            <p:spPr>
              <a:xfrm>
                <a:off x="1066799" y="5684428"/>
                <a:ext cx="100888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b="0" dirty="0"/>
                  <a:t>This  results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dirty="0"/>
                  <a:t>, which contradicts the assumption.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6E5B52-537C-44B4-B904-102129F27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5684428"/>
                <a:ext cx="10088881" cy="369332"/>
              </a:xfrm>
              <a:prstGeom prst="rect">
                <a:avLst/>
              </a:prstGeom>
              <a:blipFill>
                <a:blip r:embed="rId4"/>
                <a:stretch>
                  <a:fillRect l="-48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16581C-5D25-43BD-826C-B166F7648C1C}"/>
                  </a:ext>
                </a:extLst>
              </p:cNvPr>
              <p:cNvSpPr txBox="1"/>
              <p:nvPr/>
            </p:nvSpPr>
            <p:spPr>
              <a:xfrm>
                <a:off x="2938793" y="4968841"/>
                <a:ext cx="67656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≥(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16581C-5D25-43BD-826C-B166F7648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793" y="4968841"/>
                <a:ext cx="6765646" cy="400110"/>
              </a:xfrm>
              <a:prstGeom prst="rect">
                <a:avLst/>
              </a:prstGeom>
              <a:blipFill>
                <a:blip r:embed="rId5"/>
                <a:stretch>
                  <a:fillRect l="-9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D22AC-77F8-4A7C-A51E-66446E5F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2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4B68E-D864-4366-B609-017F8BCA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sz="4400" dirty="0"/>
              <a:t>NE of the One-Shoot Game</a:t>
            </a:r>
            <a:endParaRPr lang="en-US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742E90-A728-43C2-9FA4-3C9593D200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1256"/>
          <a:stretch/>
        </p:blipFill>
        <p:spPr>
          <a:xfrm>
            <a:off x="32658" y="138609"/>
            <a:ext cx="7125787" cy="619570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638EB7-E792-4D09-95F7-3D7DBACEE1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The possible NEs are derived by setting optimal values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solving the derivatives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respectively.</a:t>
                </a:r>
              </a:p>
              <a:p>
                <a:r>
                  <a:rPr lang="en-US" dirty="0"/>
                  <a:t>For specific problem parameters, the NE (is exists):</a:t>
                </a:r>
              </a:p>
              <a:p>
                <a:pPr lvl="1"/>
                <a:r>
                  <a:rPr lang="en-US" dirty="0"/>
                  <a:t>Is unique</a:t>
                </a:r>
              </a:p>
              <a:p>
                <a:pPr lvl="1"/>
                <a:r>
                  <a:rPr lang="en-US" dirty="0"/>
                  <a:t>Is located at the global maximum</a:t>
                </a:r>
              </a:p>
              <a:p>
                <a:r>
                  <a:rPr lang="en-US" dirty="0"/>
                  <a:t>The fourth branch is the most appropriate solution, since: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638EB7-E792-4D09-95F7-3D7DBACEE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  <a:blipFill>
                <a:blip r:embed="rId4"/>
                <a:stretch>
                  <a:fillRect l="-3630" t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ED9D90-5894-4822-8371-15FA83485922}"/>
              </a:ext>
            </a:extLst>
          </p:cNvPr>
          <p:cNvSpPr/>
          <p:nvPr/>
        </p:nvSpPr>
        <p:spPr>
          <a:xfrm>
            <a:off x="1503342" y="2222666"/>
            <a:ext cx="5038725" cy="1096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3C48B-AE8A-49E3-948D-0B07859D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21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B6836B5-C31C-4517-849C-A5032FB1B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5" y="6409958"/>
            <a:ext cx="410035" cy="42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995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41B8-A897-4F58-B90B-E53BA4B0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NE does not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0298BA-0FFB-4FCD-B471-58DEEA4DD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user should give predefined values for d (defender’s weights) and a (attacker’s weights)</a:t>
                </a:r>
              </a:p>
              <a:p>
                <a:pPr lvl="1"/>
                <a:r>
                  <a:rPr lang="en-US" dirty="0"/>
                  <a:t>If a, d satisfy the conditions of branch 4, then the Nash solution can be obtained by calculating the value of </a:t>
                </a:r>
                <a:r>
                  <a:rPr lang="el-GR" dirty="0"/>
                  <a:t>θ* </a:t>
                </a:r>
                <a:r>
                  <a:rPr lang="en-GB" dirty="0"/>
                  <a:t>in </a:t>
                </a:r>
                <a:r>
                  <a:rPr lang="en-US" dirty="0"/>
                  <a:t>branch 4</a:t>
                </a:r>
              </a:p>
              <a:p>
                <a:pPr lvl="1"/>
                <a:r>
                  <a:rPr lang="en-US" dirty="0"/>
                  <a:t>If a, d cannot satisfy branch 4, then the solution would be not to deploy any honeypots, or there is no solution at all</a:t>
                </a:r>
              </a:p>
              <a:p>
                <a:r>
                  <a:rPr lang="en-US" dirty="0"/>
                  <a:t> If the NE does not exist, a </a:t>
                </a:r>
                <a:r>
                  <a:rPr lang="en-US" dirty="0" err="1"/>
                  <a:t>maxmin</a:t>
                </a:r>
                <a:r>
                  <a:rPr lang="en-US" dirty="0"/>
                  <a:t> analysis can be applied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Instead of relying on predictions, the concern is to maximize the lowest value the other player can for the player to receive when they know the player’s action.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≤1, 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l-GR" dirty="0"/>
              </a:p>
              <a:p>
                <a:pPr lvl="1">
                  <a:spcBef>
                    <a:spcPts val="1200"/>
                  </a:spcBef>
                </a:pPr>
                <a:r>
                  <a:rPr lang="en-US" dirty="0"/>
                  <a:t>We observe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GB" dirty="0"/>
                  <a:t>proportional to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thus the attacker can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to the lowest values by choosing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0.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0298BA-0FFB-4FCD-B471-58DEEA4DD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273" r="-1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143A3-482D-4A23-B936-58F0BA93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3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E63A-83DF-4AB1-8B2E-48FE641D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maxmin</a:t>
            </a:r>
            <a:r>
              <a:rPr lang="en-US" dirty="0"/>
              <a:t> 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E24D10-5457-4AFB-A637-48A0E14026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l-GR" sz="2000" b="0" dirty="0"/>
              </a:p>
              <a:p>
                <a:endParaRPr lang="el-GR" dirty="0"/>
              </a:p>
              <a:p>
                <a:r>
                  <a:rPr lang="en-US" sz="2000" b="0" dirty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b="0" dirty="0"/>
              </a:p>
              <a:p>
                <a:endParaRPr lang="en-US" dirty="0"/>
              </a:p>
              <a:p>
                <a:r>
                  <a:rPr lang="en-US" dirty="0"/>
                  <a:t>Thus, the optimization problem is formulated as follows: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E24D10-5457-4AFB-A637-48A0E14026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1CE782-667B-4E5A-9E55-4EA7B32DA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365" y="2320404"/>
            <a:ext cx="7425267" cy="333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86F4E4-B776-4E40-AE6D-57C80125D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555" y="3141862"/>
            <a:ext cx="4216889" cy="360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98B5CF-56D9-4948-9DB6-EF6CBA6F8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85" y="4308139"/>
            <a:ext cx="5743682" cy="1669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53F772-8E57-46EF-AD0E-D5E51243BC24}"/>
              </a:ext>
            </a:extLst>
          </p:cNvPr>
          <p:cNvSpPr txBox="1"/>
          <p:nvPr/>
        </p:nvSpPr>
        <p:spPr>
          <a:xfrm>
            <a:off x="276118" y="172684"/>
            <a:ext cx="605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convex = only one optimal solution which is globally optimized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3FD6F6-70CF-4956-9794-D58827B027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4857" y="4308139"/>
            <a:ext cx="5901418" cy="166932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9F2D44-8B9D-4712-ABAA-D903C5F52A9F}"/>
              </a:ext>
            </a:extLst>
          </p:cNvPr>
          <p:cNvCxnSpPr>
            <a:cxnSpLocks/>
          </p:cNvCxnSpPr>
          <p:nvPr/>
        </p:nvCxnSpPr>
        <p:spPr>
          <a:xfrm>
            <a:off x="3694922" y="4838700"/>
            <a:ext cx="24010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4F0130-924B-4106-96D2-7075C3772033}"/>
                  </a:ext>
                </a:extLst>
              </p:cNvPr>
              <p:cNvSpPr txBox="1"/>
              <p:nvPr/>
            </p:nvSpPr>
            <p:spPr>
              <a:xfrm>
                <a:off x="4119854" y="4145925"/>
                <a:ext cx="155121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θN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dirty="0"/>
              </a:p>
              <a:p>
                <a:r>
                  <a:rPr lang="pt-BR" dirty="0"/>
                  <a:t>(1 − θ)N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4F0130-924B-4106-96D2-7075C3772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854" y="4145925"/>
                <a:ext cx="1551214" cy="646331"/>
              </a:xfrm>
              <a:prstGeom prst="rect">
                <a:avLst/>
              </a:prstGeom>
              <a:blipFill>
                <a:blip r:embed="rId7"/>
                <a:stretch>
                  <a:fillRect l="-354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D648A48-9CB3-4F68-B436-4ADF8EECA7CD}"/>
              </a:ext>
            </a:extLst>
          </p:cNvPr>
          <p:cNvSpPr txBox="1"/>
          <p:nvPr/>
        </p:nvSpPr>
        <p:spPr>
          <a:xfrm>
            <a:off x="2206690" y="4449440"/>
            <a:ext cx="1217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non-convex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CCA788-ECFF-4972-A9FD-6CCC8C58A87C}"/>
              </a:ext>
            </a:extLst>
          </p:cNvPr>
          <p:cNvSpPr txBox="1"/>
          <p:nvPr/>
        </p:nvSpPr>
        <p:spPr>
          <a:xfrm>
            <a:off x="9383641" y="4587939"/>
            <a:ext cx="121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convex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05173-279C-442A-860B-5AAF3A47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70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933F-F3D8-4AA9-AA3E-823BE17D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convex problems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E61F3-52B8-4376-976D-EC9EE94D88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3541395" cy="40233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we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we can retrieve N, </a:t>
                </a:r>
                <a:r>
                  <a:rPr lang="el-GR" dirty="0"/>
                  <a:t>θ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Variables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y is the optimization variable</a:t>
                </a:r>
              </a:p>
              <a:p>
                <a:r>
                  <a:rPr lang="en-US" dirty="0"/>
                  <a:t>The constrains are given as a Python array</a:t>
                </a:r>
              </a:p>
              <a:p>
                <a:r>
                  <a:rPr lang="en-US" dirty="0"/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cvxpy.Maximize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/>
                  <a:t>returns the objective function</a:t>
                </a:r>
              </a:p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cvxpy.Problem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/>
                  <a:t> constructs the problem in respect to the constraints</a:t>
                </a:r>
              </a:p>
              <a:p>
                <a:r>
                  <a:rPr lang="en-US" dirty="0"/>
                  <a:t>Finally, solve() does the magic, and 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E61F3-52B8-4376-976D-EC9EE94D8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3541395" cy="4023360"/>
              </a:xfrm>
              <a:blipFill>
                <a:blip r:embed="rId2"/>
                <a:stretch>
                  <a:fillRect l="-3787" t="-2576" r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0FD47FB-77E9-4891-9A69-1C03D865B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606" y="2342683"/>
            <a:ext cx="6373114" cy="3658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504ABB-50BB-428E-91F5-F6EBF4245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606" y="2071673"/>
            <a:ext cx="1495634" cy="200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763730-EC24-4051-BA61-F202198B7FE5}"/>
              </a:ext>
            </a:extLst>
          </p:cNvPr>
          <p:cNvSpPr txBox="1"/>
          <p:nvPr/>
        </p:nvSpPr>
        <p:spPr>
          <a:xfrm>
            <a:off x="846124" y="286603"/>
            <a:ext cx="105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ways to solve difficult constrained optimization problems: </a:t>
            </a:r>
            <a:r>
              <a:rPr lang="en-US" dirty="0" err="1"/>
              <a:t>Lagrangian</a:t>
            </a:r>
            <a:r>
              <a:rPr lang="en-US" dirty="0"/>
              <a:t> relaxation, genetic algorithms,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3153D-2A93-4F04-9396-64F4849C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03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FC8E-1A54-4D0E-8C2C-D2CFA536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Multi-stage Game with Observed Actions and Incomplete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31A69C-937A-4F2B-81CF-B1DD37F6A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A more realistic case:</a:t>
                </a:r>
              </a:p>
              <a:p>
                <a:pPr lvl="1"/>
                <a:r>
                  <a:rPr lang="en-GB" dirty="0"/>
                  <a:t>The attacker and defender play the same game more than once (multi-stage)</a:t>
                </a:r>
              </a:p>
              <a:p>
                <a:pPr lvl="1"/>
                <a:r>
                  <a:rPr lang="en-GB" dirty="0"/>
                  <a:t>The defender is uncertain about the attacker’s type, aka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(incomplete information)</a:t>
                </a:r>
              </a:p>
              <a:p>
                <a:r>
                  <a:rPr lang="en-GB" dirty="0">
                    <a:sym typeface="Wingdings" panose="05000000000000000000" pitchFamily="2" charset="2"/>
                  </a:rPr>
                  <a:t>Properties of repeated games: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Players observe the outcome of the first round before starting the second round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Payoff of the entire game is the sum of the payoff of the previous stages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Player’s strategic choices are influenced by the outcome of the choices made in earlier stage</a:t>
                </a:r>
              </a:p>
              <a:p>
                <a:r>
                  <a:rPr lang="en-GB" dirty="0">
                    <a:sym typeface="Wingdings" panose="05000000000000000000" pitchFamily="2" charset="2"/>
                  </a:rPr>
                  <a:t>Assumptions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Two different types of attackers a, b  Different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for each attacker type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In each timeslot, all attacks are coming from a specific type of attacker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The attacker does not have perfect information of the last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, but knows all previous choices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Mixed strategy  The attacker plays according to a probability distribution over the available strategies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31A69C-937A-4F2B-81CF-B1DD37F6A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273" r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F8FFA-3964-41AE-91D2-F55CDC4F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61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31FA-CBFA-4892-AF04-77B47DA7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Game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E20E4A-7526-49C4-A201-C316809934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38573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Defender has limited number of IP addresses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), which can be assigned either to operational devices or honeypots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 is the sum of </a:t>
                </a:r>
                <a:r>
                  <a:rPr lang="en-US" b="1" dirty="0"/>
                  <a:t>connected</a:t>
                </a:r>
                <a:r>
                  <a:rPr lang="en-US" dirty="0"/>
                  <a:t> real devices and honeypots,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dirty="0"/>
                  <a:t> is the connected real devices</a:t>
                </a:r>
              </a:p>
              <a:p>
                <a:r>
                  <a:rPr lang="en-US" dirty="0"/>
                  <a:t>Available strategies: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dirty="0"/>
                  <a:t> . The strategy of the attacker for the </a:t>
                </a:r>
                <a:r>
                  <a:rPr lang="en-US" dirty="0" err="1"/>
                  <a:t>i-th</a:t>
                </a:r>
                <a:r>
                  <a:rPr lang="en-US" dirty="0"/>
                  <a:t> host: to attack the </a:t>
                </a:r>
                <a:r>
                  <a:rPr lang="en-US" dirty="0" err="1"/>
                  <a:t>i-th</a:t>
                </a:r>
                <a:r>
                  <a:rPr lang="en-US" dirty="0"/>
                  <a:t> host (1) or not to attack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∈{−1, 1}</m:t>
                    </m:r>
                  </m:oMath>
                </a14:m>
                <a:r>
                  <a:rPr lang="en-US" dirty="0"/>
                  <a:t> . The strategy of the defender for the </a:t>
                </a:r>
                <a:r>
                  <a:rPr lang="en-US" dirty="0" err="1"/>
                  <a:t>i-th</a:t>
                </a:r>
                <a:r>
                  <a:rPr lang="en-US" dirty="0"/>
                  <a:t> host – use the </a:t>
                </a:r>
                <a:r>
                  <a:rPr lang="en-US" dirty="0" err="1"/>
                  <a:t>i-th</a:t>
                </a:r>
                <a:r>
                  <a:rPr lang="en-US" dirty="0"/>
                  <a:t> host as real device (1) or as honeypot (-1)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dirty="0"/>
                  <a:t>  represent constant preferences (weights) from the attacker and defender perspective, for attacker type a, or b.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portion of N that are honeypots 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portion of N that is being attacked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dirty="0"/>
                  <a:t> is the maximum portion of N that are attacked (usually 1 / 100%)</a:t>
                </a:r>
              </a:p>
              <a:p>
                <a:r>
                  <a:rPr lang="en-US" dirty="0"/>
                  <a:t>Two types of attackers,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dirty="0"/>
                  <a:t>  is the belief of the defender that the attacker is of type </a:t>
                </a:r>
                <a:r>
                  <a:rPr lang="en-US" b="1" dirty="0"/>
                  <a:t>a</a:t>
                </a:r>
              </a:p>
              <a:p>
                <a:r>
                  <a:rPr lang="en-US" dirty="0"/>
                  <a:t>All hosts have the same probability of being honeypots or being attacked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E20E4A-7526-49C4-A201-C31680993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385733"/>
              </a:xfrm>
              <a:blipFill>
                <a:blip r:embed="rId2"/>
                <a:stretch>
                  <a:fillRect l="-1212" t="-1530" b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9F07DF-C389-4013-A1BE-86EF9E33144E}"/>
                  </a:ext>
                </a:extLst>
              </p:cNvPr>
              <p:cNvSpPr txBox="1"/>
              <p:nvPr/>
            </p:nvSpPr>
            <p:spPr>
              <a:xfrm>
                <a:off x="626533" y="178229"/>
                <a:ext cx="11157748" cy="700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damage for real devices being attacked,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dirty="0"/>
                  <a:t> benefit for honeypots being attacked,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damage for real devices not served,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damage for the total number of hosts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9F07DF-C389-4013-A1BE-86EF9E331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33" y="178229"/>
                <a:ext cx="11157748" cy="700705"/>
              </a:xfrm>
              <a:prstGeom prst="rect">
                <a:avLst/>
              </a:prstGeom>
              <a:blipFill>
                <a:blip r:embed="rId3"/>
                <a:stretch>
                  <a:fillRect l="-492" t="-3478" r="-55" b="-9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27B933-75C3-4E08-9FF3-7C09DA4D88CF}"/>
                  </a:ext>
                </a:extLst>
              </p:cNvPr>
              <p:cNvSpPr txBox="1"/>
              <p:nvPr/>
            </p:nvSpPr>
            <p:spPr>
              <a:xfrm>
                <a:off x="7230533" y="609767"/>
                <a:ext cx="4707467" cy="977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benefit for attacking real devices,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dirty="0"/>
                  <a:t> damage for attacking honeypots,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dirty="0"/>
                  <a:t> damage for total number of attacks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27B933-75C3-4E08-9FF3-7C09DA4D8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533" y="609767"/>
                <a:ext cx="4707467" cy="977704"/>
              </a:xfrm>
              <a:prstGeom prst="rect">
                <a:avLst/>
              </a:prstGeom>
              <a:blipFill>
                <a:blip r:embed="rId4"/>
                <a:stretch>
                  <a:fillRect l="-1036" t="-2500"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36352-E7B4-4FFB-AE73-B455402A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01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F4D4-5BBF-4723-84DD-12C49EB5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Payoffs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BF2053-FFC6-4FC7-A915-604C67AF0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21959"/>
                <a:ext cx="10058400" cy="55456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BF2053-FFC6-4FC7-A915-604C67AF0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21959"/>
                <a:ext cx="10058400" cy="5545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234B6AC-8EC1-4E45-8ECA-A774C378D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64" y="3501124"/>
            <a:ext cx="9411478" cy="9035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DD6C4-5F7F-4F59-B3BF-E09B8F4A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41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004F4-7896-44EA-9251-3BE0E1E9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817" y="634946"/>
            <a:ext cx="5597926" cy="1450757"/>
          </a:xfrm>
        </p:spPr>
        <p:txBody>
          <a:bodyPr>
            <a:normAutofit/>
          </a:bodyPr>
          <a:lstStyle/>
          <a:p>
            <a:r>
              <a:rPr lang="en-GB" dirty="0"/>
              <a:t>Bayesian NE (BNE)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4E7E5-6B1F-492E-844A-1F9EB9E19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1817" y="2198914"/>
                <a:ext cx="5771044" cy="36701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Similarly with NE,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∈{0,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GB" b="0" dirty="0"/>
              </a:p>
              <a:p>
                <a:r>
                  <a:rPr lang="en-US" dirty="0"/>
                  <a:t>We assume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a common prior, i.e. the attacker knows the defender’s belief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4E7E5-6B1F-492E-844A-1F9EB9E19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1817" y="2198914"/>
                <a:ext cx="5771044" cy="3670180"/>
              </a:xfrm>
              <a:blipFill>
                <a:blip r:embed="rId2"/>
                <a:stretch>
                  <a:fillRect l="-2534" t="-1163" r="-2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D93CE-4BE0-4D23-A50A-4F976F8C50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791"/>
          <a:stretch/>
        </p:blipFill>
        <p:spPr>
          <a:xfrm>
            <a:off x="-5433" y="0"/>
            <a:ext cx="5597927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0C9E9-A071-4406-A974-E9EA820B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28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3E2D13-D2BA-4BA3-940B-EA9BD6CC7FF0}"/>
              </a:ext>
            </a:extLst>
          </p:cNvPr>
          <p:cNvSpPr/>
          <p:nvPr/>
        </p:nvSpPr>
        <p:spPr>
          <a:xfrm>
            <a:off x="1299633" y="2446338"/>
            <a:ext cx="238413" cy="127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9973BE9-A342-4A7C-8F44-6033F24B7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732" y="76328"/>
            <a:ext cx="410035" cy="42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875999-6378-4378-ABD4-BED83E21D0E2}"/>
              </a:ext>
            </a:extLst>
          </p:cNvPr>
          <p:cNvSpPr/>
          <p:nvPr/>
        </p:nvSpPr>
        <p:spPr>
          <a:xfrm>
            <a:off x="387926" y="296883"/>
            <a:ext cx="5043055" cy="993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B9E5D9-1D53-4128-992F-95B57F4FF18E}"/>
              </a:ext>
            </a:extLst>
          </p:cNvPr>
          <p:cNvSpPr/>
          <p:nvPr/>
        </p:nvSpPr>
        <p:spPr>
          <a:xfrm>
            <a:off x="387926" y="2640352"/>
            <a:ext cx="5043055" cy="740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E4702-A20F-4E2C-8B55-965E5DB9D467}"/>
              </a:ext>
            </a:extLst>
          </p:cNvPr>
          <p:cNvSpPr/>
          <p:nvPr/>
        </p:nvSpPr>
        <p:spPr>
          <a:xfrm>
            <a:off x="387926" y="3817917"/>
            <a:ext cx="5043055" cy="740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870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46A5-4760-4F68-9A04-F64B1603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of belief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7BE737-EC46-4607-A00C-F06B54669F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Each round, the defender’s belief about the attacker’s type should be updated. In general: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is the history profile of the attacker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Using Bayes’ rule, the belief can be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making the following operations: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are calculated according to binomial distribution, since each player believes that their opponent plays according to BNE. </a:t>
                </a:r>
              </a:p>
              <a:p>
                <a:r>
                  <a:rPr lang="en-US" dirty="0"/>
                  <a:t>Finally: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7BE737-EC46-4607-A00C-F06B54669F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  <a:blipFill>
                <a:blip r:embed="rId2"/>
                <a:stretch>
                  <a:fillRect l="-1455" t="-1618" b="-13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26CBD-4BC0-4F00-8E96-20A7BE8C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DD6B7-773E-45E4-A1F6-5ED1F7B92B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976"/>
          <a:stretch/>
        </p:blipFill>
        <p:spPr>
          <a:xfrm>
            <a:off x="6096000" y="244376"/>
            <a:ext cx="5373984" cy="705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98B9CF-1786-4AD6-B9B0-10993B3122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76"/>
          <a:stretch/>
        </p:blipFill>
        <p:spPr>
          <a:xfrm>
            <a:off x="6126480" y="990868"/>
            <a:ext cx="5373984" cy="705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8BAACE-FB17-4029-A4AC-A6F58CE69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266" y="5465026"/>
            <a:ext cx="7349467" cy="8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3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427E-5C8F-4175-92CC-C1F2B912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Honeypots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79F6A-0400-4C32-B6C0-204593F9E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Definition:</a:t>
            </a:r>
          </a:p>
          <a:p>
            <a:pPr lvl="1"/>
            <a:r>
              <a:rPr lang="en-GB" dirty="0"/>
              <a:t>“An information system resource (e.g., a PC, a server, etc) whose values lies in unauthorized or illicit use of that resource” (Lance </a:t>
            </a:r>
            <a:r>
              <a:rPr lang="en-GB" dirty="0" err="1"/>
              <a:t>Spitzner</a:t>
            </a:r>
            <a:r>
              <a:rPr lang="en-GB" dirty="0"/>
              <a:t> - 2002)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Act as decoy to lure </a:t>
            </a:r>
            <a:r>
              <a:rPr lang="en-US" dirty="0" err="1"/>
              <a:t>cyberattackers</a:t>
            </a:r>
            <a:r>
              <a:rPr lang="en-US" dirty="0"/>
              <a:t> 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Gather intelligence about current cyber threats </a:t>
            </a:r>
            <a:r>
              <a:rPr lang="en-US" dirty="0">
                <a:sym typeface="Wingdings" panose="05000000000000000000" pitchFamily="2" charset="2"/>
              </a:rPr>
              <a:t> Feedback for improving the cyber security strategy of the organization</a:t>
            </a:r>
            <a:endParaRPr lang="en-US" dirty="0"/>
          </a:p>
          <a:p>
            <a:pPr lvl="1"/>
            <a:r>
              <a:rPr lang="en-US" dirty="0"/>
              <a:t>Consume attacker’s resources</a:t>
            </a:r>
          </a:p>
          <a:p>
            <a:pPr lvl="1"/>
            <a:r>
              <a:rPr lang="en-US" dirty="0"/>
              <a:t>Mislead them from targeting the real infrastructure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D3A6A-5796-41D1-837E-E7C4A55B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05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7F08-2F46-44E2-81CE-16EEC599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188E-C7FE-496B-B6C4-E3E9EFBB6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Comparing the NE for the attacker and the defender with 2000 random solutions to verify that the NE yields the maximum payoff, whilst the opponent always chooses the best strategy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0E5E7-1E6A-4CFA-80B2-2317B275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21581CD-C3CE-42DD-A909-0B007DF113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6548043"/>
                  </p:ext>
                </p:extLst>
              </p:nvPr>
            </p:nvGraphicFramePr>
            <p:xfrm>
              <a:off x="2032000" y="2615213"/>
              <a:ext cx="8128000" cy="2996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7185710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325391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Parameter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3146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199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759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4193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1.2.3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[0.76, 0.01, 0.1]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0484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1,2,3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[0.03, 0.4, 0.45, 0.01]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0572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Random solutions for </a:t>
                          </a: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3644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Random solutions for </a:t>
                          </a: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116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21581CD-C3CE-42DD-A909-0B007DF113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6548043"/>
                  </p:ext>
                </p:extLst>
              </p:nvPr>
            </p:nvGraphicFramePr>
            <p:xfrm>
              <a:off x="2032000" y="2615213"/>
              <a:ext cx="8128000" cy="2996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7185710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325391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Parameter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3146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8197" r="-100600" b="-6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199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8197" r="-100600" b="-5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759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08197" r="-100600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4193857"/>
                      </a:ext>
                    </a:extLst>
                  </a:tr>
                  <a:tr h="3855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95238" r="-100600" b="-3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[0.76, 0.01, 0.1]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0484965"/>
                      </a:ext>
                    </a:extLst>
                  </a:tr>
                  <a:tr h="3855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95238" r="-100600" b="-2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[0.03, 0.4, 0.45, 0.01]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0572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614754" r="-1006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3644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714754" r="-1006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1163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7434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EF5D7-2D55-449C-ADCC-7F4F76F1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Attacker’s Payoff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DA37EDAB-9EE6-4C83-96E2-43E43E67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32020"/>
            <a:ext cx="6909801" cy="513052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2EEE55B3-DDE0-4815-AB88-B7F9F469CE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attacker’s payoff increases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increases</a:t>
                </a:r>
              </a:p>
              <a:p>
                <a:r>
                  <a:rPr lang="en-US" dirty="0"/>
                  <a:t>The Red bullet denotes the NE payoff</a:t>
                </a:r>
              </a:p>
              <a:p>
                <a:r>
                  <a:rPr lang="en-US" dirty="0"/>
                  <a:t>Verifies that NE yields maximum payoff, </a:t>
                </a:r>
                <a:r>
                  <a:rPr lang="en-US" b="1" dirty="0"/>
                  <a:t>assuming that </a:t>
                </a:r>
                <a:r>
                  <a:rPr lang="en-US" dirty="0"/>
                  <a:t>the defender chooses the best strategy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2EEE55B3-DDE0-4815-AB88-B7F9F469C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  <a:blipFill>
                <a:blip r:embed="rId3"/>
                <a:stretch>
                  <a:fillRect l="-3960" t="-1827" r="-39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3EE80-7C25-47C8-97D3-872A77AD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542DB0-94FD-4CDB-BCE2-4E35E16671AA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CB37AC6-BC84-4B0A-AE0D-A114299CA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5" y="6409958"/>
            <a:ext cx="410035" cy="42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99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E208A-7D13-4362-8933-B13C58AB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dirty="0"/>
              <a:t>Defender’s Payoff</a:t>
            </a:r>
            <a:endParaRPr lang="en-US" dirty="0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92EFC046-6AD6-4EA4-822C-544E46B46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47" y="640081"/>
            <a:ext cx="6441704" cy="531440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33AA4BFF-9E6C-40E0-8340-97D83177A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each N, the payoff follows specific pattern</a:t>
                </a:r>
              </a:p>
              <a:p>
                <a:r>
                  <a:rPr lang="en-US" dirty="0"/>
                  <a:t>Big number of N yields maximum possible payoff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≅0.77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33AA4BFF-9E6C-40E0-8340-97D83177A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  <a:blipFill>
                <a:blip r:embed="rId4"/>
                <a:stretch>
                  <a:fillRect l="-3960" t="-1827" r="-33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A7E23-DDD4-4A21-AEE6-1694127C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542DB0-94FD-4CDB-BCE2-4E35E16671AA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pic>
        <p:nvPicPr>
          <p:cNvPr id="11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77237634-61D1-4BEC-91A9-49FF47A328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4280"/>
          <a:stretch/>
        </p:blipFill>
        <p:spPr>
          <a:xfrm>
            <a:off x="444049" y="674597"/>
            <a:ext cx="395253" cy="5130527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14B5D0B1-15BB-4F1D-A169-234F761D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5" y="6409958"/>
            <a:ext cx="410035" cy="42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663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7F08-2F46-44E2-81CE-16EEC599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Setup - When NE does not exist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188E-C7FE-496B-B6C4-E3E9EFBB6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Comparing the NE for the attacker and the defender with 2000 random solutions to verify that the NE yields the maximum payoff, whilst the opponent always chooses the best strategy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0E5E7-1E6A-4CFA-80B2-2317B275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21581CD-C3CE-42DD-A909-0B007DF113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6945905"/>
                  </p:ext>
                </p:extLst>
              </p:nvPr>
            </p:nvGraphicFramePr>
            <p:xfrm>
              <a:off x="2032000" y="2615213"/>
              <a:ext cx="8128000" cy="2996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7185710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325391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Parameter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3146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199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759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4193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1.2.3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[0.81, 0.01, 0.06]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0484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1,2,3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[0.31, 0.24, 0.81, 0.14]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0572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Random solutions for </a:t>
                          </a: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3644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Random solutions for </a:t>
                          </a: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116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21581CD-C3CE-42DD-A909-0B007DF113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6945905"/>
                  </p:ext>
                </p:extLst>
              </p:nvPr>
            </p:nvGraphicFramePr>
            <p:xfrm>
              <a:off x="2032000" y="2615213"/>
              <a:ext cx="8128000" cy="2996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7185710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325391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Parameter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3146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8197" r="-100600" b="-6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199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8197" r="-100600" b="-5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759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08197" r="-100600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4193857"/>
                      </a:ext>
                    </a:extLst>
                  </a:tr>
                  <a:tr h="3855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95238" r="-100600" b="-3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[0.81, 0.01, 0.06]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0484965"/>
                      </a:ext>
                    </a:extLst>
                  </a:tr>
                  <a:tr h="3855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95238" r="-100600" b="-2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[0.31, 0.24, 0.81, 0.14]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0572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614754" r="-1006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3644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714754" r="-1006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1163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9720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EE8FC-F87B-4774-8A1A-219A8817B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 err="1"/>
              <a:t>Maxmin</a:t>
            </a:r>
            <a:r>
              <a:rPr lang="en-US" dirty="0"/>
              <a:t> Payoff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65B56841-6706-47CF-A371-7FBF8275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" y="508440"/>
            <a:ext cx="7714847" cy="559326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18DF504D-B1E6-4028-8B60-8C062FA655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Great N does not guarantee maximum payoff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≅0.42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18DF504D-B1E6-4028-8B60-8C062FA655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  <a:blipFill>
                <a:blip r:embed="rId3"/>
                <a:stretch>
                  <a:fillRect l="-3960" t="-18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B0F02-BD64-4B0B-BCE0-294374E6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542DB0-94FD-4CDB-BCE2-4E35E16671AA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35FF9F7-BABE-4E3F-9E72-043EFA41F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5" y="6409958"/>
            <a:ext cx="410035" cy="42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904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7F08-2F46-44E2-81CE-16EEC599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Setup – Repeated 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188E-C7FE-496B-B6C4-E3E9EFBB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599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Comparing the NE for the attacker and the defender with 2000 random solutions to verify that the NE yields the maximum payoff, whilst the opponent always chooses the best strategy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0E5E7-1E6A-4CFA-80B2-2317B275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21581CD-C3CE-42DD-A909-0B007DF113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323080"/>
                  </p:ext>
                </p:extLst>
              </p:nvPr>
            </p:nvGraphicFramePr>
            <p:xfrm>
              <a:off x="2032000" y="2615213"/>
              <a:ext cx="7868458" cy="38283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34229">
                      <a:extLst>
                        <a:ext uri="{9D8B030D-6E8A-4147-A177-3AD203B41FA5}">
                          <a16:colId xmlns:a16="http://schemas.microsoft.com/office/drawing/2014/main" val="2071857108"/>
                        </a:ext>
                      </a:extLst>
                    </a:gridCol>
                    <a:gridCol w="3934229">
                      <a:extLst>
                        <a:ext uri="{9D8B030D-6E8A-4147-A177-3AD203B41FA5}">
                          <a16:colId xmlns:a16="http://schemas.microsoft.com/office/drawing/2014/main" val="232539175"/>
                        </a:ext>
                      </a:extLst>
                    </a:gridCol>
                  </a:tblGrid>
                  <a:tr h="31194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Parameter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Value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3146381"/>
                      </a:ext>
                    </a:extLst>
                  </a:tr>
                  <a:tr h="31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Number of rounds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3937756"/>
                      </a:ext>
                    </a:extLst>
                  </a:tr>
                  <a:tr h="3119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6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199340"/>
                      </a:ext>
                    </a:extLst>
                  </a:tr>
                  <a:tr h="3119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8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759860"/>
                      </a:ext>
                    </a:extLst>
                  </a:tr>
                  <a:tr h="3218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0.6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4193857"/>
                      </a:ext>
                    </a:extLst>
                  </a:tr>
                  <a:tr h="3218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9082356"/>
                      </a:ext>
                    </a:extLst>
                  </a:tr>
                  <a:tr h="3282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GB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 b="0" i="1" smtClean="0">
                                            <a:latin typeface="Cambria Math" panose="02040503050406030204" pitchFamily="18" charset="0"/>
                                          </a:rPr>
                                          <m:t>1.2.3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[0.48, 0.46, 0.10]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0484965"/>
                      </a:ext>
                    </a:extLst>
                  </a:tr>
                  <a:tr h="3282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GB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 b="0" i="1" smtClean="0">
                                            <a:latin typeface="Cambria Math" panose="02040503050406030204" pitchFamily="18" charset="0"/>
                                          </a:rPr>
                                          <m:t>1.2.3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[0.39, 0.48, 0.02]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8646263"/>
                      </a:ext>
                    </a:extLst>
                  </a:tr>
                  <a:tr h="3282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GB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 b="0" i="1" smtClean="0"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[0.70, 0.04]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0572515"/>
                      </a:ext>
                    </a:extLst>
                  </a:tr>
                  <a:tr h="3282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GB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 b="0" i="1" smtClean="0"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[0.04, 0.68]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176586"/>
                      </a:ext>
                    </a:extLst>
                  </a:tr>
                  <a:tr h="3119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0.77, 0.006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5989211"/>
                      </a:ext>
                    </a:extLst>
                  </a:tr>
                  <a:tr h="31194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Random solutions for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sz="1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2000 each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36445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21581CD-C3CE-42DD-A909-0B007DF113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323080"/>
                  </p:ext>
                </p:extLst>
              </p:nvPr>
            </p:nvGraphicFramePr>
            <p:xfrm>
              <a:off x="2032000" y="2615213"/>
              <a:ext cx="7868458" cy="38283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34229">
                      <a:extLst>
                        <a:ext uri="{9D8B030D-6E8A-4147-A177-3AD203B41FA5}">
                          <a16:colId xmlns:a16="http://schemas.microsoft.com/office/drawing/2014/main" val="2071857108"/>
                        </a:ext>
                      </a:extLst>
                    </a:gridCol>
                    <a:gridCol w="3934229">
                      <a:extLst>
                        <a:ext uri="{9D8B030D-6E8A-4147-A177-3AD203B41FA5}">
                          <a16:colId xmlns:a16="http://schemas.microsoft.com/office/drawing/2014/main" val="232539175"/>
                        </a:ext>
                      </a:extLst>
                    </a:gridCol>
                  </a:tblGrid>
                  <a:tr h="31194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Parameter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Value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3146381"/>
                      </a:ext>
                    </a:extLst>
                  </a:tr>
                  <a:tr h="31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Number of rounds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3937756"/>
                      </a:ext>
                    </a:extLst>
                  </a:tr>
                  <a:tr h="31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" t="-205882" r="-100619" b="-9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6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199340"/>
                      </a:ext>
                    </a:extLst>
                  </a:tr>
                  <a:tr h="31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" t="-305882" r="-100619" b="-8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8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759860"/>
                      </a:ext>
                    </a:extLst>
                  </a:tr>
                  <a:tr h="3218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" t="-390566" r="-100619" b="-7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0.6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4193857"/>
                      </a:ext>
                    </a:extLst>
                  </a:tr>
                  <a:tr h="3218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" t="-490566" r="-100619" b="-6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9082356"/>
                      </a:ext>
                    </a:extLst>
                  </a:tr>
                  <a:tr h="3282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" t="-579630" r="-100619" b="-5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[0.48, 0.46, 0.10]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0484965"/>
                      </a:ext>
                    </a:extLst>
                  </a:tr>
                  <a:tr h="3282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" t="-679630" r="-100619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[0.39, 0.48, 0.02]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8646263"/>
                      </a:ext>
                    </a:extLst>
                  </a:tr>
                  <a:tr h="3282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" t="-779630" r="-100619" b="-3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[0.70, 0.04]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0572515"/>
                      </a:ext>
                    </a:extLst>
                  </a:tr>
                  <a:tr h="3282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" t="-896226" r="-100619" b="-2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[0.04, 0.68]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176586"/>
                      </a:ext>
                    </a:extLst>
                  </a:tr>
                  <a:tr h="31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" t="-1015385" r="-100619" b="-1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0.77, 0.006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5989211"/>
                      </a:ext>
                    </a:extLst>
                  </a:tr>
                  <a:tr h="31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" t="-1137255" r="-100619" b="-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2000 each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36445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6926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982CE-6E86-4178-B293-2DC5F56E4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Defender’s Payoff - BNE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0C4BDC-ED50-4ADC-8BA8-2A0493271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93" y="513479"/>
            <a:ext cx="7336627" cy="544744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ABF4720E-E6A0-409C-B12F-5BF9C280D7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Greater N yields better payoff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≅0.38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ABF4720E-E6A0-409C-B12F-5BF9C280D7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  <a:blipFill>
                <a:blip r:embed="rId3"/>
                <a:stretch>
                  <a:fillRect l="-3960" t="-18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A9BB4-A92D-431E-A116-000F8B6A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542DB0-94FD-4CDB-BCE2-4E35E16671AA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11D1748-3BE0-4FEC-BED5-043081D20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5" y="6409958"/>
            <a:ext cx="410035" cy="42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102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8210AC-EC18-4DEC-AD7D-8CBE3D8380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859485" y="634946"/>
                <a:ext cx="3690257" cy="145075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Convergence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8210AC-EC18-4DEC-AD7D-8CBE3D838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859485" y="634946"/>
                <a:ext cx="3690257" cy="1450757"/>
              </a:xfrm>
              <a:blipFill>
                <a:blip r:embed="rId2"/>
                <a:stretch>
                  <a:fillRect l="-7426" t="-8403" r="-165" b="-231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40C680-0EE1-4143-9147-2B7CA071F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41" y="457200"/>
            <a:ext cx="7491530" cy="550627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EAD9A76-036C-40EF-9986-58F57D85B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Compares the belief of the defender VS the actual type of the attacker</a:t>
                </a:r>
              </a:p>
              <a:p>
                <a:r>
                  <a:rPr lang="en-US" dirty="0"/>
                  <a:t>Starting point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~0.24</a:t>
                </a:r>
              </a:p>
              <a:p>
                <a:r>
                  <a:rPr lang="en-US" dirty="0"/>
                  <a:t>After 4 rounds, the defender realizes the actual type of attacker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EAD9A76-036C-40EF-9986-58F57D85B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  <a:blipFill>
                <a:blip r:embed="rId4"/>
                <a:stretch>
                  <a:fillRect l="-3960" t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8B780-BCDF-4C01-8375-6687AB26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542DB0-94FD-4CDB-BCE2-4E35E16671AA}" type="slidenum">
              <a:rPr lang="en-US" smtClean="0"/>
              <a:pPr>
                <a:spcAft>
                  <a:spcPts val="600"/>
                </a:spcAft>
              </a:pPr>
              <a:t>37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30E854A-FFB4-4D50-85AD-FB80711A2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5" y="6409958"/>
            <a:ext cx="410035" cy="42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833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6E08-0487-418A-911F-4D54AFC2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1C0C-9E3E-4E23-98CB-4EB43606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P. Diamantoulakis, C. Dalamagkas, P. Radoglou-Grammatikis, P. Sarigiannidis, and G. </a:t>
            </a:r>
            <a:r>
              <a:rPr lang="en-US" dirty="0" err="1"/>
              <a:t>Karagiannidis</a:t>
            </a:r>
            <a:r>
              <a:rPr lang="en-US" dirty="0"/>
              <a:t>, “Game Theoretic Honeypot Deployment in Smart Grid,” Sensors, vol. 20, no. 15, p. 4199, Jul. 2020</a:t>
            </a:r>
            <a:r>
              <a:rPr lang="el-GR" dirty="0"/>
              <a:t>: </a:t>
            </a:r>
            <a:r>
              <a:rPr lang="en-GB" dirty="0">
                <a:hlinkClick r:id="rId2"/>
              </a:rPr>
              <a:t>https://zenodo.org/record/3967314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N. Nisan, T. </a:t>
            </a:r>
            <a:r>
              <a:rPr lang="en-US" dirty="0" err="1"/>
              <a:t>Roughgarden</a:t>
            </a:r>
            <a:r>
              <a:rPr lang="en-US" dirty="0"/>
              <a:t>, E. </a:t>
            </a:r>
            <a:r>
              <a:rPr lang="en-US" dirty="0" err="1"/>
              <a:t>Tardos</a:t>
            </a:r>
            <a:r>
              <a:rPr lang="en-US" dirty="0"/>
              <a:t>, and V. V. </a:t>
            </a:r>
            <a:r>
              <a:rPr lang="en-US" dirty="0" err="1"/>
              <a:t>Vazirani</a:t>
            </a:r>
            <a:r>
              <a:rPr lang="en-US" dirty="0"/>
              <a:t>, Eds., Algorithmic Game Theory. Cambridge University Press, 2007. (</a:t>
            </a:r>
            <a:r>
              <a:rPr lang="en-US" dirty="0">
                <a:hlinkClick r:id="rId3"/>
              </a:rPr>
              <a:t>https://www.cs.cmu.edu/~sandholm/cs15-892F13/algorithmic-game-theory.pdf</a:t>
            </a:r>
            <a:r>
              <a:rPr lang="en-US" dirty="0"/>
              <a:t>) </a:t>
            </a:r>
          </a:p>
          <a:p>
            <a:r>
              <a:rPr lang="en-US" dirty="0"/>
              <a:t>C. Dalamagkas, P. Sarigiannidis, S. Kapetanakis and I. </a:t>
            </a:r>
            <a:r>
              <a:rPr lang="en-US" dirty="0" err="1"/>
              <a:t>Moscholios</a:t>
            </a:r>
            <a:r>
              <a:rPr lang="en-US" dirty="0"/>
              <a:t>, “Dynamic scheduling in TWDM-PONs using game theory”, Optical Switching and Networking, Dec. 2017, DOI: 10.1016/j.osn.2017.12.004</a:t>
            </a:r>
          </a:p>
          <a:p>
            <a:r>
              <a:rPr lang="en-US" dirty="0"/>
              <a:t>C. Dalamagkas et al., A Survey On Honeypots, Honeynets And Their Applications On Smart Grid," in 2019 IEEE Conference on Network </a:t>
            </a:r>
            <a:r>
              <a:rPr lang="en-US" dirty="0" err="1"/>
              <a:t>Softwarization</a:t>
            </a:r>
            <a:r>
              <a:rPr lang="en-US" dirty="0"/>
              <a:t> (</a:t>
            </a:r>
            <a:r>
              <a:rPr lang="en-US" dirty="0" err="1"/>
              <a:t>NetSoft</a:t>
            </a:r>
            <a:r>
              <a:rPr lang="en-US" dirty="0"/>
              <a:t>), 2019. DOI: 10.1109/NETSOFT.2019.8806693.</a:t>
            </a:r>
          </a:p>
          <a:p>
            <a:r>
              <a:rPr lang="en-US" dirty="0"/>
              <a:t>Design of Market Mechanism for Bandwidth Allocation in XG-PON, </a:t>
            </a:r>
            <a:r>
              <a:rPr lang="en-US" dirty="0">
                <a:hlinkClick r:id="rId4"/>
              </a:rPr>
              <a:t>https://dspace.uowm.gr/xmlui/handle/123456789/835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24839-9FE6-4D76-A189-8BF43BDF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BD8A-74BE-448A-AFD1-86ACE172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Honeypots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ABBF-B726-4846-900F-E7E1B9836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44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Based on Physicality:</a:t>
            </a:r>
          </a:p>
          <a:p>
            <a:pPr lvl="1"/>
            <a:r>
              <a:rPr lang="en-US" b="1" dirty="0"/>
              <a:t>Virtual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e.g., virtual machine</a:t>
            </a:r>
            <a:endParaRPr lang="en-US" dirty="0"/>
          </a:p>
          <a:p>
            <a:pPr lvl="1"/>
            <a:r>
              <a:rPr lang="en-US" b="1" dirty="0"/>
              <a:t>Physical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e.g., a real device that is used only as honeypot</a:t>
            </a:r>
            <a:endParaRPr lang="en-US" dirty="0"/>
          </a:p>
          <a:p>
            <a:r>
              <a:rPr lang="en-US" dirty="0"/>
              <a:t>Based on Operation Field:</a:t>
            </a:r>
          </a:p>
          <a:p>
            <a:pPr lvl="1"/>
            <a:r>
              <a:rPr lang="en-US" b="1" dirty="0"/>
              <a:t>Production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Deployed in the operational environment to attract malicious insiders</a:t>
            </a:r>
            <a:endParaRPr lang="en-US" dirty="0"/>
          </a:p>
          <a:p>
            <a:pPr lvl="1"/>
            <a:r>
              <a:rPr lang="en-US" b="1" dirty="0"/>
              <a:t>Research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Deployed publicly on the Internet to attract </a:t>
            </a:r>
            <a:r>
              <a:rPr lang="en-US" dirty="0" err="1">
                <a:sym typeface="Wingdings" panose="05000000000000000000" pitchFamily="2" charset="2"/>
              </a:rPr>
              <a:t>cyberattackers</a:t>
            </a:r>
            <a:r>
              <a:rPr lang="en-US" dirty="0">
                <a:sym typeface="Wingdings" panose="05000000000000000000" pitchFamily="2" charset="2"/>
              </a:rPr>
              <a:t> or bots</a:t>
            </a:r>
            <a:endParaRPr lang="en-US" dirty="0"/>
          </a:p>
          <a:p>
            <a:r>
              <a:rPr lang="en-US" dirty="0"/>
              <a:t>Based on Role:</a:t>
            </a:r>
          </a:p>
          <a:p>
            <a:pPr lvl="1"/>
            <a:r>
              <a:rPr lang="en-US" b="1" dirty="0"/>
              <a:t>Server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Waits for connections</a:t>
            </a:r>
            <a:endParaRPr lang="en-US" dirty="0"/>
          </a:p>
          <a:p>
            <a:pPr lvl="1"/>
            <a:r>
              <a:rPr lang="en-US" b="1" dirty="0"/>
              <a:t>Client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Actively searchers for malicious servers that aim to lure clients</a:t>
            </a:r>
            <a:endParaRPr lang="en-US" dirty="0"/>
          </a:p>
          <a:p>
            <a:pPr lvl="1"/>
            <a:r>
              <a:rPr lang="en-US" b="1" dirty="0"/>
              <a:t>Hybrid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Combination of the above</a:t>
            </a:r>
            <a:endParaRPr lang="en-US" dirty="0"/>
          </a:p>
          <a:p>
            <a:r>
              <a:rPr lang="en-US" dirty="0"/>
              <a:t>Based on Interaction:</a:t>
            </a:r>
          </a:p>
          <a:p>
            <a:pPr lvl="1"/>
            <a:r>
              <a:rPr lang="en-US" b="1" dirty="0"/>
              <a:t>Low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Implements basic functionalities and can easily be detected, but cheaper</a:t>
            </a:r>
            <a:endParaRPr lang="en-US" dirty="0"/>
          </a:p>
          <a:p>
            <a:pPr lvl="1"/>
            <a:r>
              <a:rPr lang="en-US" b="1" dirty="0"/>
              <a:t>High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Fully functional systems, realistic but expensive to implement and maintain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4DC3A-3FF5-4CC4-A5A6-6E1D865E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90E5-BB0B-4E53-A081-BB964209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Honeypot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CF85A-5DE6-425C-A7C9-A3A5444C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Conpot</a:t>
            </a:r>
            <a:endParaRPr lang="el-GR" b="1" dirty="0"/>
          </a:p>
          <a:p>
            <a:pPr lvl="1"/>
            <a:r>
              <a:rPr lang="en-US" dirty="0"/>
              <a:t>Focuses on industrial protocols (Modbus TCP, S7Comm, BACnet, IPMI, EN/IP), also supports HTTP, SNMP, (T)FTP</a:t>
            </a:r>
          </a:p>
          <a:p>
            <a:r>
              <a:rPr lang="en-US" b="1" dirty="0" err="1"/>
              <a:t>Dionea</a:t>
            </a:r>
            <a:endParaRPr lang="en-US" b="1" dirty="0"/>
          </a:p>
          <a:p>
            <a:pPr lvl="1"/>
            <a:r>
              <a:rPr lang="en-US" dirty="0"/>
              <a:t>SSH Honeypot server</a:t>
            </a:r>
          </a:p>
          <a:p>
            <a:r>
              <a:rPr lang="en-GB" b="1" dirty="0"/>
              <a:t>T-Pot </a:t>
            </a:r>
            <a:r>
              <a:rPr lang="en-GB" dirty="0"/>
              <a:t>by Deutsche Telekom</a:t>
            </a:r>
            <a:endParaRPr lang="en-GB" b="1" dirty="0"/>
          </a:p>
          <a:p>
            <a:pPr lvl="1"/>
            <a:r>
              <a:rPr lang="en-GB" dirty="0"/>
              <a:t>Honeypot suite, composed of multiple honeypot frameworks</a:t>
            </a:r>
          </a:p>
          <a:p>
            <a:pPr lvl="1"/>
            <a:r>
              <a:rPr lang="en-US" dirty="0"/>
              <a:t>A virtual machine that hosts multiple honeypots as docker containers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dockerfile</a:t>
            </a:r>
            <a:r>
              <a:rPr lang="en-US" dirty="0"/>
              <a:t> for each honeypot</a:t>
            </a:r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0AA1D-41CF-421D-AE20-8735DEEDDB20}"/>
              </a:ext>
            </a:extLst>
          </p:cNvPr>
          <p:cNvSpPr txBox="1"/>
          <p:nvPr/>
        </p:nvSpPr>
        <p:spPr>
          <a:xfrm>
            <a:off x="4140460" y="6386731"/>
            <a:ext cx="3622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https://www.honeynet.org/projects/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EC2DC-731E-4951-AC90-40A50385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8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994C937-E11D-4111-A799-88581A8FA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65" y="0"/>
            <a:ext cx="9672735" cy="629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8987F8-DBB5-4805-92FF-F607EF96F286}"/>
              </a:ext>
            </a:extLst>
          </p:cNvPr>
          <p:cNvSpPr txBox="1"/>
          <p:nvPr/>
        </p:nvSpPr>
        <p:spPr>
          <a:xfrm rot="16200000">
            <a:off x="-2398306" y="2742912"/>
            <a:ext cx="63168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/>
              <a:t>The T-Pot Framework</a:t>
            </a:r>
            <a:endParaRPr lang="en-US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6CE81-453E-45D8-B2F3-E32407CA673F}"/>
              </a:ext>
            </a:extLst>
          </p:cNvPr>
          <p:cNvSpPr txBox="1"/>
          <p:nvPr/>
        </p:nvSpPr>
        <p:spPr>
          <a:xfrm>
            <a:off x="2237792" y="6381164"/>
            <a:ext cx="10563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https://github.security.telekom.com/2015/03/honeypot-tpot-concept.html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68FCBB-26B2-49F4-AD77-65661A54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DD72597-836E-486B-9833-A37A41F4F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5" y="6409958"/>
            <a:ext cx="410035" cy="42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36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68D2-383C-40EF-80A2-10254F74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honeypot terminology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7D134-E91E-4F9F-9321-2A0F277AF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Honeynets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A network of honeypots</a:t>
            </a:r>
          </a:p>
          <a:p>
            <a:pPr lvl="1"/>
            <a:r>
              <a:rPr lang="en-GB" dirty="0"/>
              <a:t>“A network of high interaction honeypots that simulates a production network and configured such that all activity is monitored, recorded and in a degree, discreetly regulated” (Lance </a:t>
            </a:r>
            <a:r>
              <a:rPr lang="en-GB" dirty="0" err="1"/>
              <a:t>Spitzner</a:t>
            </a:r>
            <a:r>
              <a:rPr lang="en-GB" dirty="0"/>
              <a:t> – Honeynet Project)</a:t>
            </a:r>
          </a:p>
          <a:p>
            <a:r>
              <a:rPr lang="en-GB" b="1" dirty="0" err="1"/>
              <a:t>Honeyfarm</a:t>
            </a:r>
            <a:endParaRPr lang="en-GB" b="1" dirty="0"/>
          </a:p>
          <a:p>
            <a:pPr lvl="1"/>
            <a:r>
              <a:rPr lang="en-GB" dirty="0"/>
              <a:t>A centralized collection of honeypots and analysis tools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7462D-50AA-4630-9ECA-3484C04B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1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F5FE-A8C7-4CA0-825E-33E44622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Theory (GT)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6821-D390-477B-A68F-2DD5F12B4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631335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Definition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An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interdisciplinary</a:t>
            </a:r>
            <a:r>
              <a:rPr lang="en-GB" dirty="0"/>
              <a:t> field that studies </a:t>
            </a:r>
            <a:r>
              <a:rPr lang="en-GB" u="sng" dirty="0"/>
              <a:t>methods for optimal decision making</a:t>
            </a:r>
            <a:r>
              <a:rPr lang="en-GB" dirty="0"/>
              <a:t>, considering the decisions of </a:t>
            </a:r>
            <a:r>
              <a:rPr lang="en-US" dirty="0"/>
              <a:t>competitors</a:t>
            </a:r>
          </a:p>
          <a:p>
            <a:pPr lvl="1"/>
            <a:r>
              <a:rPr lang="en-US" dirty="0"/>
              <a:t>A methodology for modelling and formulating decision-making problems</a:t>
            </a:r>
          </a:p>
          <a:p>
            <a:pPr lvl="1"/>
            <a:r>
              <a:rPr lang="en-GB" dirty="0"/>
              <a:t>Applications in financials, politics, psychology, sociology, evolutionally biology, computer science</a:t>
            </a:r>
          </a:p>
          <a:p>
            <a:r>
              <a:rPr lang="en-GB" dirty="0"/>
              <a:t>A game theory model is composed of:</a:t>
            </a:r>
          </a:p>
          <a:p>
            <a:pPr lvl="1"/>
            <a:r>
              <a:rPr lang="en-GB" dirty="0"/>
              <a:t>Players</a:t>
            </a:r>
          </a:p>
          <a:p>
            <a:pPr lvl="1"/>
            <a:r>
              <a:rPr lang="en-GB" dirty="0"/>
              <a:t>Strategies: Actions that are available for each player</a:t>
            </a:r>
          </a:p>
          <a:p>
            <a:pPr lvl="1"/>
            <a:r>
              <a:rPr lang="en-GB" dirty="0"/>
              <a:t>Information about other player’s strategies/actions</a:t>
            </a:r>
          </a:p>
          <a:p>
            <a:pPr lvl="1"/>
            <a:r>
              <a:rPr lang="en-GB" dirty="0"/>
              <a:t>Payoff or Utilities: Rules that describe the benefit or damage of a player, based on the action that they choose. Objective is to maximise the payoff/utility</a:t>
            </a:r>
          </a:p>
          <a:p>
            <a:r>
              <a:rPr lang="en-GB" dirty="0"/>
              <a:t>GT objective: Find the variables (actions) that maximize the payoff function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47627-2EFA-4B5E-B0DC-CAD8FFED8BDF}"/>
              </a:ext>
            </a:extLst>
          </p:cNvPr>
          <p:cNvSpPr txBox="1"/>
          <p:nvPr/>
        </p:nvSpPr>
        <p:spPr>
          <a:xfrm>
            <a:off x="620288" y="5477069"/>
            <a:ext cx="109514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/>
              <a:t>Payoff</a:t>
            </a:r>
            <a:r>
              <a:rPr lang="en-GB" sz="1600" dirty="0"/>
              <a:t>: Function representing the benefit (positive or negative) of a strategy, considering the strategies chosen by the rest players</a:t>
            </a:r>
          </a:p>
          <a:p>
            <a:r>
              <a:rPr lang="en-GB" sz="1600" b="1" dirty="0"/>
              <a:t>Utility</a:t>
            </a:r>
            <a:r>
              <a:rPr lang="en-GB" sz="1600" dirty="0"/>
              <a:t>: Function representing the benefit (positive or negative) of a strategy, regardless of the strategies chosen by the rest players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CCCC7-DE84-413C-B521-1440339A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50C7-E3CE-433E-9B3D-81558F27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Categories </a:t>
            </a:r>
            <a:r>
              <a:rPr lang="en-GB" baseline="30000" dirty="0"/>
              <a:t>(1/2)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EA8A3-0365-4845-AD8D-495E49EF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94848"/>
          </a:xfrm>
        </p:spPr>
        <p:txBody>
          <a:bodyPr>
            <a:normAutofit/>
          </a:bodyPr>
          <a:lstStyle/>
          <a:p>
            <a:r>
              <a:rPr lang="en-GB" dirty="0"/>
              <a:t>Cooperative vs Non-cooperative</a:t>
            </a:r>
          </a:p>
          <a:p>
            <a:pPr lvl="1"/>
            <a:r>
              <a:rPr lang="en-GB" dirty="0"/>
              <a:t>Cooperative </a:t>
            </a:r>
            <a:r>
              <a:rPr lang="en-GB" dirty="0">
                <a:sym typeface="Wingdings" panose="05000000000000000000" pitchFamily="2" charset="2"/>
              </a:rPr>
              <a:t> Players may form teams and exchange information in order to improve their payoff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Non-Cooperative  Each player works on their own</a:t>
            </a:r>
            <a:endParaRPr lang="en-US" dirty="0"/>
          </a:p>
          <a:p>
            <a:r>
              <a:rPr lang="en-US" dirty="0"/>
              <a:t>Constant Sum vs Zero Sum</a:t>
            </a:r>
          </a:p>
          <a:p>
            <a:pPr lvl="1"/>
            <a:r>
              <a:rPr lang="en-US" dirty="0"/>
              <a:t>Constant </a:t>
            </a:r>
            <a:r>
              <a:rPr lang="en-US" dirty="0">
                <a:sym typeface="Wingdings" panose="05000000000000000000" pitchFamily="2" charset="2"/>
              </a:rPr>
              <a:t> The sum of the payoff enjoyed by all players is constant</a:t>
            </a:r>
          </a:p>
          <a:p>
            <a:pPr lvl="1"/>
            <a:r>
              <a:rPr lang="en-US" dirty="0"/>
              <a:t>Zero Sum </a:t>
            </a:r>
            <a:r>
              <a:rPr lang="en-US" dirty="0">
                <a:sym typeface="Wingdings" panose="05000000000000000000" pitchFamily="2" charset="2"/>
              </a:rPr>
              <a:t> The sum of the payoff enjoyed by all players is always zero. This means that the benefit of a player results to an equal damage for another player</a:t>
            </a:r>
            <a:endParaRPr lang="en-US" dirty="0"/>
          </a:p>
          <a:p>
            <a:r>
              <a:rPr lang="en-US" dirty="0"/>
              <a:t>Finite or Infinite</a:t>
            </a:r>
          </a:p>
          <a:p>
            <a:pPr lvl="1"/>
            <a:r>
              <a:rPr lang="en-US" dirty="0"/>
              <a:t>Finite </a:t>
            </a:r>
            <a:r>
              <a:rPr lang="en-US" dirty="0">
                <a:sym typeface="Wingdings" panose="05000000000000000000" pitchFamily="2" charset="2"/>
              </a:rPr>
              <a:t> The player can choose between a range of discrete strategies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Infinite  There is infinite number of strategies to be chosen </a:t>
            </a:r>
          </a:p>
          <a:p>
            <a:r>
              <a:rPr lang="en-US" dirty="0">
                <a:sym typeface="Wingdings" panose="05000000000000000000" pitchFamily="2" charset="2"/>
              </a:rPr>
              <a:t>Stackelberg games: One player (leader) moves first and all other players (followers) move after them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87C1F-B3D5-475A-91DB-CDDCE54B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2DB0-94FD-4CDB-BCE2-4E35E16671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591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3593</Words>
  <Application>Microsoft Office PowerPoint</Application>
  <PresentationFormat>Widescreen</PresentationFormat>
  <Paragraphs>405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Courier New</vt:lpstr>
      <vt:lpstr>Retrospect</vt:lpstr>
      <vt:lpstr>Game Theory and Intelligent Orchestration: The honeypots case study</vt:lpstr>
      <vt:lpstr>Outline</vt:lpstr>
      <vt:lpstr>Honeypots</vt:lpstr>
      <vt:lpstr>Honeypots Classification</vt:lpstr>
      <vt:lpstr>Honeypot Frameworks</vt:lpstr>
      <vt:lpstr>PowerPoint Presentation</vt:lpstr>
      <vt:lpstr>Additional honeypot terminology</vt:lpstr>
      <vt:lpstr>Game Theory (GT) basics</vt:lpstr>
      <vt:lpstr>Game Categories (1/2)</vt:lpstr>
      <vt:lpstr>Game Categories (2/2)</vt:lpstr>
      <vt:lpstr>Solutions in GT models</vt:lpstr>
      <vt:lpstr>Solutions in GT models</vt:lpstr>
      <vt:lpstr>Is NE always the best solution?</vt:lpstr>
      <vt:lpstr>Prisoner’s dilemma outcomes</vt:lpstr>
      <vt:lpstr>The Honeypots Case Study</vt:lpstr>
      <vt:lpstr>Smart Grid Honeypots</vt:lpstr>
      <vt:lpstr>Game Rules</vt:lpstr>
      <vt:lpstr>Initial Utility Functions</vt:lpstr>
      <vt:lpstr>One-Shot Game Definition</vt:lpstr>
      <vt:lpstr>One-Shot Game – NE Definition</vt:lpstr>
      <vt:lpstr>NE of the One-Shoot Game</vt:lpstr>
      <vt:lpstr>What if NE does not exist?</vt:lpstr>
      <vt:lpstr>The maxmin optimization problem</vt:lpstr>
      <vt:lpstr>Solving convex problems in Python</vt:lpstr>
      <vt:lpstr>Multi-stage Game with Observed Actions and Incomplete Information</vt:lpstr>
      <vt:lpstr>Multi-stage Game Rules</vt:lpstr>
      <vt:lpstr>Payoffs</vt:lpstr>
      <vt:lpstr>Bayesian NE (BNE)</vt:lpstr>
      <vt:lpstr>Update of belief</vt:lpstr>
      <vt:lpstr>Experiment Setup</vt:lpstr>
      <vt:lpstr>Attacker’s Payoff</vt:lpstr>
      <vt:lpstr>Defender’s Payoff</vt:lpstr>
      <vt:lpstr>Experiment Setup - When NE does not exist</vt:lpstr>
      <vt:lpstr>Maxmin Payoff</vt:lpstr>
      <vt:lpstr>Experiment Setup – Repeated Game</vt:lpstr>
      <vt:lpstr>Defender’s Payoff - BNE</vt:lpstr>
      <vt:lpstr>Convergence of μ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Communications and Orchestration</dc:title>
  <dc:creator>Christos Dalamagkas</dc:creator>
  <cp:lastModifiedBy>Christos Dalamagkas</cp:lastModifiedBy>
  <cp:revision>27</cp:revision>
  <dcterms:created xsi:type="dcterms:W3CDTF">2020-11-09T23:23:47Z</dcterms:created>
  <dcterms:modified xsi:type="dcterms:W3CDTF">2021-04-06T15:40:47Z</dcterms:modified>
</cp:coreProperties>
</file>