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0" r:id="rId7"/>
    <p:sldId id="258" r:id="rId8"/>
    <p:sldId id="262" r:id="rId9"/>
    <p:sldId id="261" r:id="rId10"/>
    <p:sldId id="265" r:id="rId11"/>
    <p:sldId id="269" r:id="rId12"/>
    <p:sldId id="264" r:id="rId13"/>
    <p:sldId id="263" r:id="rId14"/>
    <p:sldId id="266" r:id="rId15"/>
    <p:sldId id="296" r:id="rId16"/>
    <p:sldId id="297" r:id="rId17"/>
    <p:sldId id="323" r:id="rId18"/>
    <p:sldId id="295" r:id="rId19"/>
    <p:sldId id="268" r:id="rId20"/>
    <p:sldId id="270" r:id="rId21"/>
    <p:sldId id="271" r:id="rId22"/>
    <p:sldId id="272" r:id="rId23"/>
    <p:sldId id="273" r:id="rId24"/>
    <p:sldId id="274" r:id="rId25"/>
    <p:sldId id="276" r:id="rId26"/>
    <p:sldId id="275" r:id="rId27"/>
    <p:sldId id="277" r:id="rId28"/>
    <p:sldId id="278" r:id="rId29"/>
    <p:sldId id="280" r:id="rId30"/>
    <p:sldId id="279" r:id="rId31"/>
    <p:sldId id="281" r:id="rId32"/>
    <p:sldId id="282" r:id="rId33"/>
    <p:sldId id="287" r:id="rId34"/>
    <p:sldId id="298" r:id="rId35"/>
    <p:sldId id="283" r:id="rId36"/>
    <p:sldId id="284" r:id="rId37"/>
    <p:sldId id="286" r:id="rId38"/>
    <p:sldId id="288" r:id="rId39"/>
    <p:sldId id="299" r:id="rId40"/>
    <p:sldId id="300" r:id="rId41"/>
    <p:sldId id="301" r:id="rId42"/>
    <p:sldId id="305" r:id="rId43"/>
    <p:sldId id="306" r:id="rId44"/>
    <p:sldId id="308" r:id="rId45"/>
    <p:sldId id="309" r:id="rId46"/>
    <p:sldId id="304" r:id="rId47"/>
    <p:sldId id="311" r:id="rId48"/>
    <p:sldId id="289" r:id="rId49"/>
    <p:sldId id="310" r:id="rId50"/>
    <p:sldId id="290" r:id="rId51"/>
    <p:sldId id="313" r:id="rId52"/>
    <p:sldId id="314" r:id="rId53"/>
    <p:sldId id="315" r:id="rId54"/>
    <p:sldId id="316" r:id="rId55"/>
    <p:sldId id="319" r:id="rId56"/>
    <p:sldId id="317" r:id="rId57"/>
    <p:sldId id="318" r:id="rId58"/>
    <p:sldId id="320" r:id="rId59"/>
    <p:sldId id="322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s Dalamagkas" userId="bf083588-d851-4e83-89b6-a849dbc66477" providerId="ADAL" clId="{58CFC232-DEC4-4DE1-A262-40256668E308}"/>
    <pc:docChg chg="custSel addSld delSld modSld">
      <pc:chgData name="Christos Dalamagkas" userId="bf083588-d851-4e83-89b6-a849dbc66477" providerId="ADAL" clId="{58CFC232-DEC4-4DE1-A262-40256668E308}" dt="2024-10-04T18:46:40.511" v="2531" actId="113"/>
      <pc:docMkLst>
        <pc:docMk/>
      </pc:docMkLst>
      <pc:sldChg chg="modSp mod">
        <pc:chgData name="Christos Dalamagkas" userId="bf083588-d851-4e83-89b6-a849dbc66477" providerId="ADAL" clId="{58CFC232-DEC4-4DE1-A262-40256668E308}" dt="2024-10-04T11:27:53.662" v="39" actId="20577"/>
        <pc:sldMkLst>
          <pc:docMk/>
          <pc:sldMk cId="1451113632" sldId="257"/>
        </pc:sldMkLst>
      </pc:sldChg>
      <pc:sldChg chg="addSp modSp new mod">
        <pc:chgData name="Christos Dalamagkas" userId="bf083588-d851-4e83-89b6-a849dbc66477" providerId="ADAL" clId="{58CFC232-DEC4-4DE1-A262-40256668E308}" dt="2024-10-04T15:31:11.700" v="1832" actId="20577"/>
        <pc:sldMkLst>
          <pc:docMk/>
          <pc:sldMk cId="1453182257" sldId="258"/>
        </pc:sldMkLst>
        <pc:spChg chg="mod">
          <ac:chgData name="Christos Dalamagkas" userId="bf083588-d851-4e83-89b6-a849dbc66477" providerId="ADAL" clId="{58CFC232-DEC4-4DE1-A262-40256668E308}" dt="2024-10-04T11:28:00.838" v="52" actId="20577"/>
          <ac:spMkLst>
            <pc:docMk/>
            <pc:sldMk cId="1453182257" sldId="258"/>
            <ac:spMk id="2" creationId="{82C8DEDA-D960-BA0B-A38B-DAC5AB0BF3A2}"/>
          </ac:spMkLst>
        </pc:spChg>
        <pc:spChg chg="mod">
          <ac:chgData name="Christos Dalamagkas" userId="bf083588-d851-4e83-89b6-a849dbc66477" providerId="ADAL" clId="{58CFC232-DEC4-4DE1-A262-40256668E308}" dt="2024-10-04T15:28:48.892" v="1505" actId="5793"/>
          <ac:spMkLst>
            <pc:docMk/>
            <pc:sldMk cId="1453182257" sldId="258"/>
            <ac:spMk id="3" creationId="{2285367C-EA0C-D29B-2D80-DFEF40CE1BA1}"/>
          </ac:spMkLst>
        </pc:spChg>
        <pc:graphicFrameChg chg="add mod modGraphic">
          <ac:chgData name="Christos Dalamagkas" userId="bf083588-d851-4e83-89b6-a849dbc66477" providerId="ADAL" clId="{58CFC232-DEC4-4DE1-A262-40256668E308}" dt="2024-10-04T15:31:11.700" v="1832" actId="20577"/>
          <ac:graphicFrameMkLst>
            <pc:docMk/>
            <pc:sldMk cId="1453182257" sldId="258"/>
            <ac:graphicFrameMk id="4" creationId="{0EEA633B-1320-5530-A608-944A34890335}"/>
          </ac:graphicFrameMkLst>
        </pc:graphicFrameChg>
      </pc:sldChg>
      <pc:sldChg chg="new del">
        <pc:chgData name="Christos Dalamagkas" userId="bf083588-d851-4e83-89b6-a849dbc66477" providerId="ADAL" clId="{58CFC232-DEC4-4DE1-A262-40256668E308}" dt="2024-10-04T11:28:09.295" v="55" actId="47"/>
        <pc:sldMkLst>
          <pc:docMk/>
          <pc:sldMk cId="3415191066" sldId="259"/>
        </pc:sldMkLst>
      </pc:sldChg>
      <pc:sldChg chg="modSp new mod">
        <pc:chgData name="Christos Dalamagkas" userId="bf083588-d851-4e83-89b6-a849dbc66477" providerId="ADAL" clId="{58CFC232-DEC4-4DE1-A262-40256668E308}" dt="2024-10-04T11:28:18.902" v="91" actId="20577"/>
        <pc:sldMkLst>
          <pc:docMk/>
          <pc:sldMk cId="3425965300" sldId="260"/>
        </pc:sldMkLst>
        <pc:spChg chg="mod">
          <ac:chgData name="Christos Dalamagkas" userId="bf083588-d851-4e83-89b6-a849dbc66477" providerId="ADAL" clId="{58CFC232-DEC4-4DE1-A262-40256668E308}" dt="2024-10-04T11:28:13.446" v="69" actId="20577"/>
          <ac:spMkLst>
            <pc:docMk/>
            <pc:sldMk cId="3425965300" sldId="260"/>
            <ac:spMk id="2" creationId="{225550C5-E08B-E3CF-F22B-51CC4D9A328C}"/>
          </ac:spMkLst>
        </pc:spChg>
        <pc:spChg chg="mod">
          <ac:chgData name="Christos Dalamagkas" userId="bf083588-d851-4e83-89b6-a849dbc66477" providerId="ADAL" clId="{58CFC232-DEC4-4DE1-A262-40256668E308}" dt="2024-10-04T11:28:18.902" v="91" actId="20577"/>
          <ac:spMkLst>
            <pc:docMk/>
            <pc:sldMk cId="3425965300" sldId="260"/>
            <ac:spMk id="3" creationId="{55A3FDEE-639C-E3A0-21AA-2988CB3D54A4}"/>
          </ac:spMkLst>
        </pc:spChg>
      </pc:sldChg>
      <pc:sldChg chg="addSp delSp modSp new mod">
        <pc:chgData name="Christos Dalamagkas" userId="bf083588-d851-4e83-89b6-a849dbc66477" providerId="ADAL" clId="{58CFC232-DEC4-4DE1-A262-40256668E308}" dt="2024-10-04T11:38:48.217" v="705" actId="1076"/>
        <pc:sldMkLst>
          <pc:docMk/>
          <pc:sldMk cId="245177862" sldId="261"/>
        </pc:sldMkLst>
        <pc:spChg chg="mod">
          <ac:chgData name="Christos Dalamagkas" userId="bf083588-d851-4e83-89b6-a849dbc66477" providerId="ADAL" clId="{58CFC232-DEC4-4DE1-A262-40256668E308}" dt="2024-10-04T11:37:39.183" v="695" actId="20577"/>
          <ac:spMkLst>
            <pc:docMk/>
            <pc:sldMk cId="245177862" sldId="261"/>
            <ac:spMk id="2" creationId="{A312ACAB-37CC-800D-F2B7-A1C0F24E943F}"/>
          </ac:spMkLst>
        </pc:spChg>
        <pc:picChg chg="add mod">
          <ac:chgData name="Christos Dalamagkas" userId="bf083588-d851-4e83-89b6-a849dbc66477" providerId="ADAL" clId="{58CFC232-DEC4-4DE1-A262-40256668E308}" dt="2024-10-04T11:38:48.217" v="705" actId="1076"/>
          <ac:picMkLst>
            <pc:docMk/>
            <pc:sldMk cId="245177862" sldId="261"/>
            <ac:picMk id="1026" creationId="{3F392D37-8981-F7C4-8629-7F590AD81781}"/>
          </ac:picMkLst>
        </pc:picChg>
      </pc:sldChg>
      <pc:sldChg chg="addSp modSp new mod">
        <pc:chgData name="Christos Dalamagkas" userId="bf083588-d851-4e83-89b6-a849dbc66477" providerId="ADAL" clId="{58CFC232-DEC4-4DE1-A262-40256668E308}" dt="2024-10-04T17:06:55.582" v="1913" actId="14100"/>
        <pc:sldMkLst>
          <pc:docMk/>
          <pc:sldMk cId="510127097" sldId="262"/>
        </pc:sldMkLst>
        <pc:spChg chg="mod">
          <ac:chgData name="Christos Dalamagkas" userId="bf083588-d851-4e83-89b6-a849dbc66477" providerId="ADAL" clId="{58CFC232-DEC4-4DE1-A262-40256668E308}" dt="2024-10-04T11:39:37.416" v="728" actId="20577"/>
          <ac:spMkLst>
            <pc:docMk/>
            <pc:sldMk cId="510127097" sldId="262"/>
            <ac:spMk id="2" creationId="{00D95A91-64C2-66B5-FCF8-20E653809498}"/>
          </ac:spMkLst>
        </pc:spChg>
        <pc:spChg chg="mod">
          <ac:chgData name="Christos Dalamagkas" userId="bf083588-d851-4e83-89b6-a849dbc66477" providerId="ADAL" clId="{58CFC232-DEC4-4DE1-A262-40256668E308}" dt="2024-10-04T17:06:22.499" v="1905" actId="27636"/>
          <ac:spMkLst>
            <pc:docMk/>
            <pc:sldMk cId="510127097" sldId="262"/>
            <ac:spMk id="3" creationId="{7BB653B0-0C35-E631-47E7-8AB8F2BB0E1D}"/>
          </ac:spMkLst>
        </pc:spChg>
        <pc:picChg chg="add mod">
          <ac:chgData name="Christos Dalamagkas" userId="bf083588-d851-4e83-89b6-a849dbc66477" providerId="ADAL" clId="{58CFC232-DEC4-4DE1-A262-40256668E308}" dt="2024-10-04T17:06:55.582" v="1913" actId="14100"/>
          <ac:picMkLst>
            <pc:docMk/>
            <pc:sldMk cId="510127097" sldId="262"/>
            <ac:picMk id="1026" creationId="{C7CEB298-130C-7B4F-64FA-B2C13B0B3A2D}"/>
          </ac:picMkLst>
        </pc:picChg>
      </pc:sldChg>
      <pc:sldChg chg="modSp new mod">
        <pc:chgData name="Christos Dalamagkas" userId="bf083588-d851-4e83-89b6-a849dbc66477" providerId="ADAL" clId="{58CFC232-DEC4-4DE1-A262-40256668E308}" dt="2024-10-04T18:34:43.584" v="2040" actId="20577"/>
        <pc:sldMkLst>
          <pc:docMk/>
          <pc:sldMk cId="4284903941" sldId="263"/>
        </pc:sldMkLst>
        <pc:spChg chg="mod">
          <ac:chgData name="Christos Dalamagkas" userId="bf083588-d851-4e83-89b6-a849dbc66477" providerId="ADAL" clId="{58CFC232-DEC4-4DE1-A262-40256668E308}" dt="2024-10-04T18:34:43.584" v="2040" actId="20577"/>
          <ac:spMkLst>
            <pc:docMk/>
            <pc:sldMk cId="4284903941" sldId="263"/>
            <ac:spMk id="2" creationId="{A42D1C81-80C5-034E-EA14-D6EB1828C28F}"/>
          </ac:spMkLst>
        </pc:spChg>
      </pc:sldChg>
      <pc:sldChg chg="modSp add mod">
        <pc:chgData name="Christos Dalamagkas" userId="bf083588-d851-4e83-89b6-a849dbc66477" providerId="ADAL" clId="{58CFC232-DEC4-4DE1-A262-40256668E308}" dt="2024-10-04T18:34:29.869" v="2037" actId="20577"/>
        <pc:sldMkLst>
          <pc:docMk/>
          <pc:sldMk cId="3931202719" sldId="264"/>
        </pc:sldMkLst>
        <pc:spChg chg="mod">
          <ac:chgData name="Christos Dalamagkas" userId="bf083588-d851-4e83-89b6-a849dbc66477" providerId="ADAL" clId="{58CFC232-DEC4-4DE1-A262-40256668E308}" dt="2024-10-04T15:43:02.405" v="1857" actId="20577"/>
          <ac:spMkLst>
            <pc:docMk/>
            <pc:sldMk cId="3931202719" sldId="264"/>
            <ac:spMk id="2" creationId="{225550C5-E08B-E3CF-F22B-51CC4D9A328C}"/>
          </ac:spMkLst>
        </pc:spChg>
        <pc:spChg chg="mod">
          <ac:chgData name="Christos Dalamagkas" userId="bf083588-d851-4e83-89b6-a849dbc66477" providerId="ADAL" clId="{58CFC232-DEC4-4DE1-A262-40256668E308}" dt="2024-10-04T18:34:29.869" v="2037" actId="20577"/>
          <ac:spMkLst>
            <pc:docMk/>
            <pc:sldMk cId="3931202719" sldId="264"/>
            <ac:spMk id="3" creationId="{55A3FDEE-639C-E3A0-21AA-2988CB3D54A4}"/>
          </ac:spMkLst>
        </pc:spChg>
      </pc:sldChg>
      <pc:sldChg chg="addSp delSp modSp new mod">
        <pc:chgData name="Christos Dalamagkas" userId="bf083588-d851-4e83-89b6-a849dbc66477" providerId="ADAL" clId="{58CFC232-DEC4-4DE1-A262-40256668E308}" dt="2024-10-04T17:08:49.955" v="1919" actId="1076"/>
        <pc:sldMkLst>
          <pc:docMk/>
          <pc:sldMk cId="1266893088" sldId="265"/>
        </pc:sldMkLst>
        <pc:spChg chg="mod">
          <ac:chgData name="Christos Dalamagkas" userId="bf083588-d851-4e83-89b6-a849dbc66477" providerId="ADAL" clId="{58CFC232-DEC4-4DE1-A262-40256668E308}" dt="2024-10-04T15:43:29.714" v="1903" actId="20577"/>
          <ac:spMkLst>
            <pc:docMk/>
            <pc:sldMk cId="1266893088" sldId="265"/>
            <ac:spMk id="2" creationId="{D80DC33F-8C0F-5050-C035-229BA3DEC013}"/>
          </ac:spMkLst>
        </pc:spChg>
        <pc:picChg chg="add mod">
          <ac:chgData name="Christos Dalamagkas" userId="bf083588-d851-4e83-89b6-a849dbc66477" providerId="ADAL" clId="{58CFC232-DEC4-4DE1-A262-40256668E308}" dt="2024-10-04T17:08:49.955" v="1919" actId="1076"/>
          <ac:picMkLst>
            <pc:docMk/>
            <pc:sldMk cId="1266893088" sldId="265"/>
            <ac:picMk id="2050" creationId="{4D1052B9-73EA-BEC8-FE57-96A555D99BAD}"/>
          </ac:picMkLst>
        </pc:picChg>
      </pc:sldChg>
      <pc:sldChg chg="addSp modSp new mod">
        <pc:chgData name="Christos Dalamagkas" userId="bf083588-d851-4e83-89b6-a849dbc66477" providerId="ADAL" clId="{58CFC232-DEC4-4DE1-A262-40256668E308}" dt="2024-10-04T18:46:40.511" v="2531" actId="113"/>
        <pc:sldMkLst>
          <pc:docMk/>
          <pc:sldMk cId="576179639" sldId="266"/>
        </pc:sldMkLst>
        <pc:spChg chg="mod">
          <ac:chgData name="Christos Dalamagkas" userId="bf083588-d851-4e83-89b6-a849dbc66477" providerId="ADAL" clId="{58CFC232-DEC4-4DE1-A262-40256668E308}" dt="2024-10-04T18:40:28.997" v="2054" actId="20577"/>
          <ac:spMkLst>
            <pc:docMk/>
            <pc:sldMk cId="576179639" sldId="266"/>
            <ac:spMk id="2" creationId="{3D558FF4-0855-29AC-FB42-954680A4BFF0}"/>
          </ac:spMkLst>
        </pc:spChg>
        <pc:spChg chg="mod">
          <ac:chgData name="Christos Dalamagkas" userId="bf083588-d851-4e83-89b6-a849dbc66477" providerId="ADAL" clId="{58CFC232-DEC4-4DE1-A262-40256668E308}" dt="2024-10-04T18:46:02.928" v="2507" actId="20577"/>
          <ac:spMkLst>
            <pc:docMk/>
            <pc:sldMk cId="576179639" sldId="266"/>
            <ac:spMk id="3" creationId="{D7CF9B39-C9D4-7028-45A3-F71ACC754614}"/>
          </ac:spMkLst>
        </pc:spChg>
        <pc:graphicFrameChg chg="add mod modGraphic">
          <ac:chgData name="Christos Dalamagkas" userId="bf083588-d851-4e83-89b6-a849dbc66477" providerId="ADAL" clId="{58CFC232-DEC4-4DE1-A262-40256668E308}" dt="2024-10-04T18:46:40.511" v="2531" actId="113"/>
          <ac:graphicFrameMkLst>
            <pc:docMk/>
            <pc:sldMk cId="576179639" sldId="266"/>
            <ac:graphicFrameMk id="4" creationId="{1E5FF239-BB7A-9CA3-3594-FE7964118B2D}"/>
          </ac:graphicFrameMkLst>
        </pc:graphicFrameChg>
      </pc:sldChg>
    </pc:docChg>
  </pc:docChgLst>
  <pc:docChgLst>
    <pc:chgData name="Christos Dalamagkas" userId="bf083588-d851-4e83-89b6-a849dbc66477" providerId="ADAL" clId="{C825ECF3-8F60-4AA9-A438-1378AFB2793B}"/>
    <pc:docChg chg="undo custSel addSld delSld modSld sldOrd">
      <pc:chgData name="Christos Dalamagkas" userId="bf083588-d851-4e83-89b6-a849dbc66477" providerId="ADAL" clId="{C825ECF3-8F60-4AA9-A438-1378AFB2793B}" dt="2024-10-10T18:31:18.745" v="11956" actId="26606"/>
      <pc:docMkLst>
        <pc:docMk/>
      </pc:docMkLst>
      <pc:sldChg chg="addSp delSp modSp mod setBg setClrOvrMap">
        <pc:chgData name="Christos Dalamagkas" userId="bf083588-d851-4e83-89b6-a849dbc66477" providerId="ADAL" clId="{C825ECF3-8F60-4AA9-A438-1378AFB2793B}" dt="2024-10-09T13:51:08.342" v="7030" actId="26606"/>
        <pc:sldMkLst>
          <pc:docMk/>
          <pc:sldMk cId="2569974658" sldId="256"/>
        </pc:sldMkLst>
        <pc:spChg chg="mod">
          <ac:chgData name="Christos Dalamagkas" userId="bf083588-d851-4e83-89b6-a849dbc66477" providerId="ADAL" clId="{C825ECF3-8F60-4AA9-A438-1378AFB2793B}" dt="2024-10-09T13:51:08.342" v="7030" actId="26606"/>
          <ac:spMkLst>
            <pc:docMk/>
            <pc:sldMk cId="2569974658" sldId="256"/>
            <ac:spMk id="2" creationId="{C19EEAEE-F158-2130-4E09-9B27F17C5EF6}"/>
          </ac:spMkLst>
        </pc:spChg>
        <pc:spChg chg="add">
          <ac:chgData name="Christos Dalamagkas" userId="bf083588-d851-4e83-89b6-a849dbc66477" providerId="ADAL" clId="{C825ECF3-8F60-4AA9-A438-1378AFB2793B}" dt="2024-10-09T13:51:08.342" v="7030" actId="26606"/>
          <ac:spMkLst>
            <pc:docMk/>
            <pc:sldMk cId="2569974658" sldId="256"/>
            <ac:spMk id="1037" creationId="{D4995BF0-8E87-4ECF-904C-D047955C15CE}"/>
          </ac:spMkLst>
        </pc:spChg>
        <pc:picChg chg="add mod">
          <ac:chgData name="Christos Dalamagkas" userId="bf083588-d851-4e83-89b6-a849dbc66477" providerId="ADAL" clId="{C825ECF3-8F60-4AA9-A438-1378AFB2793B}" dt="2024-10-09T13:51:08.342" v="7030" actId="26606"/>
          <ac:picMkLst>
            <pc:docMk/>
            <pc:sldMk cId="2569974658" sldId="256"/>
            <ac:picMk id="1028" creationId="{3F7DACD1-9386-B2FA-6740-B384241E660C}"/>
          </ac:picMkLst>
        </pc:picChg>
      </pc:sldChg>
      <pc:sldChg chg="addSp delSp modSp mod setBg setClrOvrMap">
        <pc:chgData name="Christos Dalamagkas" userId="bf083588-d851-4e83-89b6-a849dbc66477" providerId="ADAL" clId="{C825ECF3-8F60-4AA9-A438-1378AFB2793B}" dt="2024-10-10T08:30:59.242" v="7053" actId="20577"/>
        <pc:sldMkLst>
          <pc:docMk/>
          <pc:sldMk cId="1451113632" sldId="257"/>
        </pc:sldMkLst>
        <pc:spChg chg="mod">
          <ac:chgData name="Christos Dalamagkas" userId="bf083588-d851-4e83-89b6-a849dbc66477" providerId="ADAL" clId="{C825ECF3-8F60-4AA9-A438-1378AFB2793B}" dt="2024-10-09T13:50:13.774" v="7026" actId="26606"/>
          <ac:spMkLst>
            <pc:docMk/>
            <pc:sldMk cId="1451113632" sldId="257"/>
            <ac:spMk id="2" creationId="{136BBD98-3D40-6E32-CF62-7DC1B864A1C9}"/>
          </ac:spMkLst>
        </pc:spChg>
        <pc:spChg chg="add">
          <ac:chgData name="Christos Dalamagkas" userId="bf083588-d851-4e83-89b6-a849dbc66477" providerId="ADAL" clId="{C825ECF3-8F60-4AA9-A438-1378AFB2793B}" dt="2024-10-09T13:50:13.774" v="7026" actId="26606"/>
          <ac:spMkLst>
            <pc:docMk/>
            <pc:sldMk cId="1451113632" sldId="257"/>
            <ac:spMk id="33" creationId="{8E7CFAA6-1DBB-43B0-BD82-2FB83CF4E4A4}"/>
          </ac:spMkLst>
        </pc:spChg>
        <pc:spChg chg="add mod">
          <ac:chgData name="Christos Dalamagkas" userId="bf083588-d851-4e83-89b6-a849dbc66477" providerId="ADAL" clId="{C825ECF3-8F60-4AA9-A438-1378AFB2793B}" dt="2024-10-10T08:30:59.242" v="7053" actId="20577"/>
          <ac:spMkLst>
            <pc:docMk/>
            <pc:sldMk cId="1451113632" sldId="257"/>
            <ac:spMk id="35" creationId="{F9980E7D-7992-8DFA-7783-61353A9B3D1E}"/>
          </ac:spMkLst>
        </pc:spChg>
        <pc:cxnChg chg="add">
          <ac:chgData name="Christos Dalamagkas" userId="bf083588-d851-4e83-89b6-a849dbc66477" providerId="ADAL" clId="{C825ECF3-8F60-4AA9-A438-1378AFB2793B}" dt="2024-10-09T13:50:13.774" v="7026" actId="26606"/>
          <ac:cxnSpMkLst>
            <pc:docMk/>
            <pc:sldMk cId="1451113632" sldId="257"/>
            <ac:cxnSpMk id="34" creationId="{9E13708B-D2E3-41E3-BD49-F910056473ED}"/>
          </ac:cxnSpMkLst>
        </pc:cxnChg>
      </pc:sldChg>
      <pc:sldChg chg="addSp modSp mod">
        <pc:chgData name="Christos Dalamagkas" userId="bf083588-d851-4e83-89b6-a849dbc66477" providerId="ADAL" clId="{C825ECF3-8F60-4AA9-A438-1378AFB2793B}" dt="2024-10-10T08:36:43.599" v="7098" actId="20577"/>
        <pc:sldMkLst>
          <pc:docMk/>
          <pc:sldMk cId="1453182257" sldId="258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1453182257" sldId="258"/>
            <ac:spMk id="2" creationId="{82C8DEDA-D960-BA0B-A38B-DAC5AB0BF3A2}"/>
          </ac:spMkLst>
        </pc:spChg>
        <pc:spChg chg="mod">
          <ac:chgData name="Christos Dalamagkas" userId="bf083588-d851-4e83-89b6-a849dbc66477" providerId="ADAL" clId="{C825ECF3-8F60-4AA9-A438-1378AFB2793B}" dt="2024-10-10T08:36:43.599" v="7098" actId="20577"/>
          <ac:spMkLst>
            <pc:docMk/>
            <pc:sldMk cId="1453182257" sldId="258"/>
            <ac:spMk id="3" creationId="{2285367C-EA0C-D29B-2D80-DFEF40CE1BA1}"/>
          </ac:spMkLst>
        </pc:spChg>
        <pc:spChg chg="add mod">
          <ac:chgData name="Christos Dalamagkas" userId="bf083588-d851-4e83-89b6-a849dbc66477" providerId="ADAL" clId="{C825ECF3-8F60-4AA9-A438-1378AFB2793B}" dt="2024-10-08T23:33:02.567" v="6406" actId="1076"/>
          <ac:spMkLst>
            <pc:docMk/>
            <pc:sldMk cId="1453182257" sldId="258"/>
            <ac:spMk id="6" creationId="{2916EB74-3669-9B52-7DE6-B75365F812A5}"/>
          </ac:spMkLst>
        </pc:spChg>
        <pc:graphicFrameChg chg="mod">
          <ac:chgData name="Christos Dalamagkas" userId="bf083588-d851-4e83-89b6-a849dbc66477" providerId="ADAL" clId="{C825ECF3-8F60-4AA9-A438-1378AFB2793B}" dt="2024-10-06T15:42:55.690" v="86" actId="1076"/>
          <ac:graphicFrameMkLst>
            <pc:docMk/>
            <pc:sldMk cId="1453182257" sldId="258"/>
            <ac:graphicFrameMk id="4" creationId="{0EEA633B-1320-5530-A608-944A34890335}"/>
          </ac:graphicFrameMkLst>
        </pc:graphicFrameChg>
      </pc:sldChg>
      <pc:sldChg chg="addSp modSp mod setBg">
        <pc:chgData name="Christos Dalamagkas" userId="bf083588-d851-4e83-89b6-a849dbc66477" providerId="ADAL" clId="{C825ECF3-8F60-4AA9-A438-1378AFB2793B}" dt="2024-10-10T18:28:00.982" v="11946" actId="26606"/>
        <pc:sldMkLst>
          <pc:docMk/>
          <pc:sldMk cId="3425965300" sldId="260"/>
        </pc:sldMkLst>
        <pc:spChg chg="mod">
          <ac:chgData name="Christos Dalamagkas" userId="bf083588-d851-4e83-89b6-a849dbc66477" providerId="ADAL" clId="{C825ECF3-8F60-4AA9-A438-1378AFB2793B}" dt="2024-10-10T18:28:00.982" v="11946" actId="26606"/>
          <ac:spMkLst>
            <pc:docMk/>
            <pc:sldMk cId="3425965300" sldId="260"/>
            <ac:spMk id="2" creationId="{225550C5-E08B-E3CF-F22B-51CC4D9A328C}"/>
          </ac:spMkLst>
        </pc:spChg>
        <pc:spChg chg="mod">
          <ac:chgData name="Christos Dalamagkas" userId="bf083588-d851-4e83-89b6-a849dbc66477" providerId="ADAL" clId="{C825ECF3-8F60-4AA9-A438-1378AFB2793B}" dt="2024-10-10T18:28:00.982" v="11946" actId="26606"/>
          <ac:spMkLst>
            <pc:docMk/>
            <pc:sldMk cId="3425965300" sldId="260"/>
            <ac:spMk id="3" creationId="{55A3FDEE-639C-E3A0-21AA-2988CB3D54A4}"/>
          </ac:spMkLst>
        </pc:spChg>
        <pc:spChg chg="add">
          <ac:chgData name="Christos Dalamagkas" userId="bf083588-d851-4e83-89b6-a849dbc66477" providerId="ADAL" clId="{C825ECF3-8F60-4AA9-A438-1378AFB2793B}" dt="2024-10-10T18:28:00.982" v="11946" actId="26606"/>
          <ac:spMkLst>
            <pc:docMk/>
            <pc:sldMk cId="3425965300" sldId="260"/>
            <ac:spMk id="8" creationId="{BD976C13-68E6-4E25-B13E-FC3A2D3F66E3}"/>
          </ac:spMkLst>
        </pc:spChg>
        <pc:spChg chg="add">
          <ac:chgData name="Christos Dalamagkas" userId="bf083588-d851-4e83-89b6-a849dbc66477" providerId="ADAL" clId="{C825ECF3-8F60-4AA9-A438-1378AFB2793B}" dt="2024-10-10T18:28:00.982" v="11946" actId="26606"/>
          <ac:spMkLst>
            <pc:docMk/>
            <pc:sldMk cId="3425965300" sldId="260"/>
            <ac:spMk id="10" creationId="{1E24A02E-5FD2-428E-A1E4-FDF96B0B6CE8}"/>
          </ac:spMkLst>
        </pc:spChg>
        <pc:spChg chg="add">
          <ac:chgData name="Christos Dalamagkas" userId="bf083588-d851-4e83-89b6-a849dbc66477" providerId="ADAL" clId="{C825ECF3-8F60-4AA9-A438-1378AFB2793B}" dt="2024-10-10T18:28:00.982" v="11946" actId="26606"/>
          <ac:spMkLst>
            <pc:docMk/>
            <pc:sldMk cId="3425965300" sldId="260"/>
            <ac:spMk id="12" creationId="{2808B93E-0C39-407B-943D-71F2BAFB4CB4}"/>
          </ac:spMkLst>
        </pc:spChg>
        <pc:spChg chg="add">
          <ac:chgData name="Christos Dalamagkas" userId="bf083588-d851-4e83-89b6-a849dbc66477" providerId="ADAL" clId="{C825ECF3-8F60-4AA9-A438-1378AFB2793B}" dt="2024-10-10T18:28:00.982" v="11946" actId="26606"/>
          <ac:spMkLst>
            <pc:docMk/>
            <pc:sldMk cId="3425965300" sldId="260"/>
            <ac:spMk id="14" creationId="{7C7E1896-2992-48D4-85AC-95AB8AB147EA}"/>
          </ac:spMkLst>
        </pc:spChg>
      </pc:sldChg>
      <pc:sldChg chg="addSp delSp modSp mod ord setBg">
        <pc:chgData name="Christos Dalamagkas" userId="bf083588-d851-4e83-89b6-a849dbc66477" providerId="ADAL" clId="{C825ECF3-8F60-4AA9-A438-1378AFB2793B}" dt="2024-10-09T14:03:58.180" v="7038" actId="27636"/>
        <pc:sldMkLst>
          <pc:docMk/>
          <pc:sldMk cId="245177862" sldId="261"/>
        </pc:sldMkLst>
        <pc:spChg chg="mod">
          <ac:chgData name="Christos Dalamagkas" userId="bf083588-d851-4e83-89b6-a849dbc66477" providerId="ADAL" clId="{C825ECF3-8F60-4AA9-A438-1378AFB2793B}" dt="2024-10-09T14:03:58.180" v="7038" actId="27636"/>
          <ac:spMkLst>
            <pc:docMk/>
            <pc:sldMk cId="245177862" sldId="261"/>
            <ac:spMk id="2" creationId="{A312ACAB-37CC-800D-F2B7-A1C0F24E943F}"/>
          </ac:spMkLst>
        </pc:spChg>
        <pc:picChg chg="mod">
          <ac:chgData name="Christos Dalamagkas" userId="bf083588-d851-4e83-89b6-a849dbc66477" providerId="ADAL" clId="{C825ECF3-8F60-4AA9-A438-1378AFB2793B}" dt="2024-10-09T14:03:22.280" v="7036" actId="26606"/>
          <ac:picMkLst>
            <pc:docMk/>
            <pc:sldMk cId="245177862" sldId="261"/>
            <ac:picMk id="1026" creationId="{3F392D37-8981-F7C4-8629-7F590AD81781}"/>
          </ac:picMkLst>
        </pc:picChg>
      </pc:sldChg>
      <pc:sldChg chg="addSp delSp modSp mod ord setBg setClrOvrMap">
        <pc:chgData name="Christos Dalamagkas" userId="bf083588-d851-4e83-89b6-a849dbc66477" providerId="ADAL" clId="{C825ECF3-8F60-4AA9-A438-1378AFB2793B}" dt="2024-10-10T08:37:10.924" v="7101" actId="179"/>
        <pc:sldMkLst>
          <pc:docMk/>
          <pc:sldMk cId="510127097" sldId="262"/>
        </pc:sldMkLst>
        <pc:spChg chg="mod">
          <ac:chgData name="Christos Dalamagkas" userId="bf083588-d851-4e83-89b6-a849dbc66477" providerId="ADAL" clId="{C825ECF3-8F60-4AA9-A438-1378AFB2793B}" dt="2024-10-09T14:03:05.827" v="7032" actId="26606"/>
          <ac:spMkLst>
            <pc:docMk/>
            <pc:sldMk cId="510127097" sldId="262"/>
            <ac:spMk id="2" creationId="{00D95A91-64C2-66B5-FCF8-20E653809498}"/>
          </ac:spMkLst>
        </pc:spChg>
        <pc:spChg chg="mod">
          <ac:chgData name="Christos Dalamagkas" userId="bf083588-d851-4e83-89b6-a849dbc66477" providerId="ADAL" clId="{C825ECF3-8F60-4AA9-A438-1378AFB2793B}" dt="2024-10-10T08:37:10.924" v="7101" actId="179"/>
          <ac:spMkLst>
            <pc:docMk/>
            <pc:sldMk cId="510127097" sldId="262"/>
            <ac:spMk id="3" creationId="{7BB653B0-0C35-E631-47E7-8AB8F2BB0E1D}"/>
          </ac:spMkLst>
        </pc:spChg>
        <pc:picChg chg="mod ord">
          <ac:chgData name="Christos Dalamagkas" userId="bf083588-d851-4e83-89b6-a849dbc66477" providerId="ADAL" clId="{C825ECF3-8F60-4AA9-A438-1378AFB2793B}" dt="2024-10-09T14:03:05.827" v="7032" actId="26606"/>
          <ac:picMkLst>
            <pc:docMk/>
            <pc:sldMk cId="510127097" sldId="262"/>
            <ac:picMk id="1026" creationId="{C7CEB298-130C-7B4F-64FA-B2C13B0B3A2D}"/>
          </ac:picMkLst>
        </pc:picChg>
      </pc:sldChg>
      <pc:sldChg chg="addSp delSp modSp mod setBg">
        <pc:chgData name="Christos Dalamagkas" userId="bf083588-d851-4e83-89b6-a849dbc66477" providerId="ADAL" clId="{C825ECF3-8F60-4AA9-A438-1378AFB2793B}" dt="2024-10-10T18:28:33.289" v="11948" actId="26606"/>
        <pc:sldMkLst>
          <pc:docMk/>
          <pc:sldMk cId="4284903941" sldId="263"/>
        </pc:sldMkLst>
        <pc:spChg chg="mod">
          <ac:chgData name="Christos Dalamagkas" userId="bf083588-d851-4e83-89b6-a849dbc66477" providerId="ADAL" clId="{C825ECF3-8F60-4AA9-A438-1378AFB2793B}" dt="2024-10-10T18:28:33.289" v="11948" actId="26606"/>
          <ac:spMkLst>
            <pc:docMk/>
            <pc:sldMk cId="4284903941" sldId="263"/>
            <ac:spMk id="2" creationId="{A42D1C81-80C5-034E-EA14-D6EB1828C28F}"/>
          </ac:spMkLst>
        </pc:spChg>
        <pc:spChg chg="add">
          <ac:chgData name="Christos Dalamagkas" userId="bf083588-d851-4e83-89b6-a849dbc66477" providerId="ADAL" clId="{C825ECF3-8F60-4AA9-A438-1378AFB2793B}" dt="2024-10-10T18:28:33.289" v="11948" actId="26606"/>
          <ac:spMkLst>
            <pc:docMk/>
            <pc:sldMk cId="4284903941" sldId="263"/>
            <ac:spMk id="10" creationId="{8E7CFAA6-1DBB-43B0-BD82-2FB83CF4E4A4}"/>
          </ac:spMkLst>
        </pc:spChg>
        <pc:graphicFrameChg chg="add mod modGraphic">
          <ac:chgData name="Christos Dalamagkas" userId="bf083588-d851-4e83-89b6-a849dbc66477" providerId="ADAL" clId="{C825ECF3-8F60-4AA9-A438-1378AFB2793B}" dt="2024-10-10T18:28:33.289" v="11948" actId="26606"/>
          <ac:graphicFrameMkLst>
            <pc:docMk/>
            <pc:sldMk cId="4284903941" sldId="263"/>
            <ac:graphicFrameMk id="5" creationId="{214BDF8B-2983-B92B-B7E0-F812C362AFDC}"/>
          </ac:graphicFrameMkLst>
        </pc:graphicFrameChg>
      </pc:sldChg>
      <pc:sldChg chg="addSp modSp mod setBg">
        <pc:chgData name="Christos Dalamagkas" userId="bf083588-d851-4e83-89b6-a849dbc66477" providerId="ADAL" clId="{C825ECF3-8F60-4AA9-A438-1378AFB2793B}" dt="2024-10-10T18:28:28.294" v="11947" actId="26606"/>
        <pc:sldMkLst>
          <pc:docMk/>
          <pc:sldMk cId="3931202719" sldId="264"/>
        </pc:sldMkLst>
        <pc:spChg chg="mod">
          <ac:chgData name="Christos Dalamagkas" userId="bf083588-d851-4e83-89b6-a849dbc66477" providerId="ADAL" clId="{C825ECF3-8F60-4AA9-A438-1378AFB2793B}" dt="2024-10-10T18:28:28.294" v="11947" actId="26606"/>
          <ac:spMkLst>
            <pc:docMk/>
            <pc:sldMk cId="3931202719" sldId="264"/>
            <ac:spMk id="2" creationId="{225550C5-E08B-E3CF-F22B-51CC4D9A328C}"/>
          </ac:spMkLst>
        </pc:spChg>
        <pc:spChg chg="mod">
          <ac:chgData name="Christos Dalamagkas" userId="bf083588-d851-4e83-89b6-a849dbc66477" providerId="ADAL" clId="{C825ECF3-8F60-4AA9-A438-1378AFB2793B}" dt="2024-10-10T18:28:28.294" v="11947" actId="26606"/>
          <ac:spMkLst>
            <pc:docMk/>
            <pc:sldMk cId="3931202719" sldId="264"/>
            <ac:spMk id="3" creationId="{55A3FDEE-639C-E3A0-21AA-2988CB3D54A4}"/>
          </ac:spMkLst>
        </pc:spChg>
        <pc:spChg chg="add">
          <ac:chgData name="Christos Dalamagkas" userId="bf083588-d851-4e83-89b6-a849dbc66477" providerId="ADAL" clId="{C825ECF3-8F60-4AA9-A438-1378AFB2793B}" dt="2024-10-10T18:28:28.294" v="11947" actId="26606"/>
          <ac:spMkLst>
            <pc:docMk/>
            <pc:sldMk cId="3931202719" sldId="264"/>
            <ac:spMk id="8" creationId="{BD976C13-68E6-4E25-B13E-FC3A2D3F66E3}"/>
          </ac:spMkLst>
        </pc:spChg>
        <pc:spChg chg="add">
          <ac:chgData name="Christos Dalamagkas" userId="bf083588-d851-4e83-89b6-a849dbc66477" providerId="ADAL" clId="{C825ECF3-8F60-4AA9-A438-1378AFB2793B}" dt="2024-10-10T18:28:28.294" v="11947" actId="26606"/>
          <ac:spMkLst>
            <pc:docMk/>
            <pc:sldMk cId="3931202719" sldId="264"/>
            <ac:spMk id="10" creationId="{1E8DBE92-2331-4285-8226-D398190D3E38}"/>
          </ac:spMkLst>
        </pc:spChg>
        <pc:spChg chg="add">
          <ac:chgData name="Christos Dalamagkas" userId="bf083588-d851-4e83-89b6-a849dbc66477" providerId="ADAL" clId="{C825ECF3-8F60-4AA9-A438-1378AFB2793B}" dt="2024-10-10T18:28:28.294" v="11947" actId="26606"/>
          <ac:spMkLst>
            <pc:docMk/>
            <pc:sldMk cId="3931202719" sldId="264"/>
            <ac:spMk id="12" creationId="{AD6F6937-3B5A-4391-9F37-58A571B362A9}"/>
          </ac:spMkLst>
        </pc:spChg>
        <pc:spChg chg="add">
          <ac:chgData name="Christos Dalamagkas" userId="bf083588-d851-4e83-89b6-a849dbc66477" providerId="ADAL" clId="{C825ECF3-8F60-4AA9-A438-1378AFB2793B}" dt="2024-10-10T18:28:28.294" v="11947" actId="26606"/>
          <ac:spMkLst>
            <pc:docMk/>
            <pc:sldMk cId="3931202719" sldId="264"/>
            <ac:spMk id="14" creationId="{C962AC3C-FEB4-4C6A-8CA6-D570CD0098A9}"/>
          </ac:spMkLst>
        </pc:spChg>
      </pc:sldChg>
      <pc:sldChg chg="addSp delSp modSp mod setBg setClrOvrMap">
        <pc:chgData name="Christos Dalamagkas" userId="bf083588-d851-4e83-89b6-a849dbc66477" providerId="ADAL" clId="{C825ECF3-8F60-4AA9-A438-1378AFB2793B}" dt="2024-10-09T14:04:26.869" v="7040" actId="26606"/>
        <pc:sldMkLst>
          <pc:docMk/>
          <pc:sldMk cId="1266893088" sldId="265"/>
        </pc:sldMkLst>
        <pc:spChg chg="mod ord">
          <ac:chgData name="Christos Dalamagkas" userId="bf083588-d851-4e83-89b6-a849dbc66477" providerId="ADAL" clId="{C825ECF3-8F60-4AA9-A438-1378AFB2793B}" dt="2024-10-09T14:04:26.869" v="7040" actId="26606"/>
          <ac:spMkLst>
            <pc:docMk/>
            <pc:sldMk cId="1266893088" sldId="265"/>
            <ac:spMk id="2" creationId="{D80DC33F-8C0F-5050-C035-229BA3DEC013}"/>
          </ac:spMkLst>
        </pc:spChg>
        <pc:picChg chg="mod">
          <ac:chgData name="Christos Dalamagkas" userId="bf083588-d851-4e83-89b6-a849dbc66477" providerId="ADAL" clId="{C825ECF3-8F60-4AA9-A438-1378AFB2793B}" dt="2024-10-09T14:04:26.869" v="7040" actId="26606"/>
          <ac:picMkLst>
            <pc:docMk/>
            <pc:sldMk cId="1266893088" sldId="265"/>
            <ac:picMk id="2050" creationId="{4D1052B9-73EA-BEC8-FE57-96A555D99BAD}"/>
          </ac:picMkLst>
        </pc:picChg>
      </pc:sldChg>
      <pc:sldChg chg="addSp delSp modSp mod">
        <pc:chgData name="Christos Dalamagkas" userId="bf083588-d851-4e83-89b6-a849dbc66477" providerId="ADAL" clId="{C825ECF3-8F60-4AA9-A438-1378AFB2793B}" dt="2024-10-10T08:46:45.442" v="7269"/>
        <pc:sldMkLst>
          <pc:docMk/>
          <pc:sldMk cId="576179639" sldId="266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576179639" sldId="266"/>
            <ac:spMk id="2" creationId="{3D558FF4-0855-29AC-FB42-954680A4BFF0}"/>
          </ac:spMkLst>
        </pc:spChg>
        <pc:spChg chg="mod">
          <ac:chgData name="Christos Dalamagkas" userId="bf083588-d851-4e83-89b6-a849dbc66477" providerId="ADAL" clId="{C825ECF3-8F60-4AA9-A438-1378AFB2793B}" dt="2024-10-10T08:46:45.442" v="7269"/>
          <ac:spMkLst>
            <pc:docMk/>
            <pc:sldMk cId="576179639" sldId="266"/>
            <ac:spMk id="3" creationId="{D7CF9B39-C9D4-7028-45A3-F71ACC754614}"/>
          </ac:spMkLst>
        </pc:spChg>
      </pc:sldChg>
      <pc:sldChg chg="addSp delSp modSp new del mod ord">
        <pc:chgData name="Christos Dalamagkas" userId="bf083588-d851-4e83-89b6-a849dbc66477" providerId="ADAL" clId="{C825ECF3-8F60-4AA9-A438-1378AFB2793B}" dt="2024-10-08T21:20:46.938" v="2549" actId="47"/>
        <pc:sldMkLst>
          <pc:docMk/>
          <pc:sldMk cId="1253402285" sldId="267"/>
        </pc:sldMkLst>
      </pc:sldChg>
      <pc:sldChg chg="addSp delSp modSp add mod setBg">
        <pc:chgData name="Christos Dalamagkas" userId="bf083588-d851-4e83-89b6-a849dbc66477" providerId="ADAL" clId="{C825ECF3-8F60-4AA9-A438-1378AFB2793B}" dt="2024-10-10T18:29:01.497" v="11949" actId="26606"/>
        <pc:sldMkLst>
          <pc:docMk/>
          <pc:sldMk cId="828306141" sldId="268"/>
        </pc:sldMkLst>
        <pc:spChg chg="mod">
          <ac:chgData name="Christos Dalamagkas" userId="bf083588-d851-4e83-89b6-a849dbc66477" providerId="ADAL" clId="{C825ECF3-8F60-4AA9-A438-1378AFB2793B}" dt="2024-10-10T18:29:01.497" v="11949" actId="26606"/>
          <ac:spMkLst>
            <pc:docMk/>
            <pc:sldMk cId="828306141" sldId="268"/>
            <ac:spMk id="2" creationId="{225550C5-E08B-E3CF-F22B-51CC4D9A328C}"/>
          </ac:spMkLst>
        </pc:spChg>
        <pc:spChg chg="mod">
          <ac:chgData name="Christos Dalamagkas" userId="bf083588-d851-4e83-89b6-a849dbc66477" providerId="ADAL" clId="{C825ECF3-8F60-4AA9-A438-1378AFB2793B}" dt="2024-10-10T18:29:01.497" v="11949" actId="26606"/>
          <ac:spMkLst>
            <pc:docMk/>
            <pc:sldMk cId="828306141" sldId="268"/>
            <ac:spMk id="3" creationId="{55A3FDEE-639C-E3A0-21AA-2988CB3D54A4}"/>
          </ac:spMkLst>
        </pc:spChg>
        <pc:spChg chg="add">
          <ac:chgData name="Christos Dalamagkas" userId="bf083588-d851-4e83-89b6-a849dbc66477" providerId="ADAL" clId="{C825ECF3-8F60-4AA9-A438-1378AFB2793B}" dt="2024-10-10T18:29:01.497" v="11949" actId="26606"/>
          <ac:spMkLst>
            <pc:docMk/>
            <pc:sldMk cId="828306141" sldId="268"/>
            <ac:spMk id="8" creationId="{BD976C13-68E6-4E25-B13E-FC3A2D3F66E3}"/>
          </ac:spMkLst>
        </pc:spChg>
        <pc:spChg chg="add">
          <ac:chgData name="Christos Dalamagkas" userId="bf083588-d851-4e83-89b6-a849dbc66477" providerId="ADAL" clId="{C825ECF3-8F60-4AA9-A438-1378AFB2793B}" dt="2024-10-10T18:29:01.497" v="11949" actId="26606"/>
          <ac:spMkLst>
            <pc:docMk/>
            <pc:sldMk cId="828306141" sldId="268"/>
            <ac:spMk id="10" creationId="{0F365137-23F7-40ED-B9B3-94FE3D10D14D}"/>
          </ac:spMkLst>
        </pc:spChg>
        <pc:cxnChg chg="add">
          <ac:chgData name="Christos Dalamagkas" userId="bf083588-d851-4e83-89b6-a849dbc66477" providerId="ADAL" clId="{C825ECF3-8F60-4AA9-A438-1378AFB2793B}" dt="2024-10-10T18:29:01.497" v="11949" actId="26606"/>
          <ac:cxnSpMkLst>
            <pc:docMk/>
            <pc:sldMk cId="828306141" sldId="268"/>
            <ac:cxnSpMk id="12" creationId="{07BC4E14-913C-46C0-ABF7-BDDAEC08A367}"/>
          </ac:cxnSpMkLst>
        </pc:cxnChg>
      </pc:sldChg>
      <pc:sldChg chg="add">
        <pc:chgData name="Christos Dalamagkas" userId="bf083588-d851-4e83-89b6-a849dbc66477" providerId="ADAL" clId="{C825ECF3-8F60-4AA9-A438-1378AFB2793B}" dt="2024-10-09T14:18:03.399" v="7047"/>
        <pc:sldMkLst>
          <pc:docMk/>
          <pc:sldMk cId="219988676" sldId="269"/>
        </pc:sldMkLst>
      </pc:sldChg>
      <pc:sldChg chg="addSp delSp modSp new add del mod">
        <pc:chgData name="Christos Dalamagkas" userId="bf083588-d851-4e83-89b6-a849dbc66477" providerId="ADAL" clId="{C825ECF3-8F60-4AA9-A438-1378AFB2793B}" dt="2024-10-09T14:17:58.952" v="7046" actId="2696"/>
        <pc:sldMkLst>
          <pc:docMk/>
          <pc:sldMk cId="3483344727" sldId="269"/>
        </pc:sldMkLst>
      </pc:sldChg>
      <pc:sldChg chg="addSp delSp modSp add mod modAnim">
        <pc:chgData name="Christos Dalamagkas" userId="bf083588-d851-4e83-89b6-a849dbc66477" providerId="ADAL" clId="{C825ECF3-8F60-4AA9-A438-1378AFB2793B}" dt="2024-10-10T09:24:07.346" v="8542" actId="1076"/>
        <pc:sldMkLst>
          <pc:docMk/>
          <pc:sldMk cId="173554071" sldId="270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173554071" sldId="270"/>
            <ac:spMk id="2" creationId="{D0E50246-CF91-4DAF-9013-D3BC183118B6}"/>
          </ac:spMkLst>
        </pc:spChg>
        <pc:spChg chg="mod">
          <ac:chgData name="Christos Dalamagkas" userId="bf083588-d851-4e83-89b6-a849dbc66477" providerId="ADAL" clId="{C825ECF3-8F60-4AA9-A438-1378AFB2793B}" dt="2024-10-10T09:23:46.394" v="8539" actId="179"/>
          <ac:spMkLst>
            <pc:docMk/>
            <pc:sldMk cId="173554071" sldId="270"/>
            <ac:spMk id="3" creationId="{C6C6E21C-D769-1A24-5ED9-6022DA623D51}"/>
          </ac:spMkLst>
        </pc:spChg>
        <pc:spChg chg="add mod">
          <ac:chgData name="Christos Dalamagkas" userId="bf083588-d851-4e83-89b6-a849dbc66477" providerId="ADAL" clId="{C825ECF3-8F60-4AA9-A438-1378AFB2793B}" dt="2024-10-10T09:24:07.346" v="8542" actId="1076"/>
          <ac:spMkLst>
            <pc:docMk/>
            <pc:sldMk cId="173554071" sldId="270"/>
            <ac:spMk id="9" creationId="{122B4FBE-FD7C-6402-820B-ED764EE9F0CC}"/>
          </ac:spMkLst>
        </pc:spChg>
        <pc:spChg chg="add mod">
          <ac:chgData name="Christos Dalamagkas" userId="bf083588-d851-4e83-89b6-a849dbc66477" providerId="ADAL" clId="{C825ECF3-8F60-4AA9-A438-1378AFB2793B}" dt="2024-10-10T09:23:53.897" v="8540" actId="1076"/>
          <ac:spMkLst>
            <pc:docMk/>
            <pc:sldMk cId="173554071" sldId="270"/>
            <ac:spMk id="10" creationId="{811A2448-5DED-5922-EBD0-AE26F21D36DF}"/>
          </ac:spMkLst>
        </pc:spChg>
        <pc:spChg chg="add mod">
          <ac:chgData name="Christos Dalamagkas" userId="bf083588-d851-4e83-89b6-a849dbc66477" providerId="ADAL" clId="{C825ECF3-8F60-4AA9-A438-1378AFB2793B}" dt="2024-10-10T09:24:01.862" v="8541" actId="122"/>
          <ac:spMkLst>
            <pc:docMk/>
            <pc:sldMk cId="173554071" sldId="270"/>
            <ac:spMk id="11" creationId="{64DB6D2A-33E8-3AA1-AB48-2C4BB3B80FF2}"/>
          </ac:spMkLst>
        </pc:spChg>
        <pc:spChg chg="mod">
          <ac:chgData name="Christos Dalamagkas" userId="bf083588-d851-4e83-89b6-a849dbc66477" providerId="ADAL" clId="{C825ECF3-8F60-4AA9-A438-1378AFB2793B}" dt="2024-10-08T21:18:25.141" v="2518"/>
          <ac:spMkLst>
            <pc:docMk/>
            <pc:sldMk cId="173554071" sldId="270"/>
            <ac:spMk id="14" creationId="{C5154388-E459-1019-4561-369B71EB7728}"/>
          </ac:spMkLst>
        </pc:spChg>
        <pc:grpChg chg="add mod">
          <ac:chgData name="Christos Dalamagkas" userId="bf083588-d851-4e83-89b6-a849dbc66477" providerId="ADAL" clId="{C825ECF3-8F60-4AA9-A438-1378AFB2793B}" dt="2024-10-08T21:19:16.003" v="2530" actId="14100"/>
          <ac:grpSpMkLst>
            <pc:docMk/>
            <pc:sldMk cId="173554071" sldId="270"/>
            <ac:grpSpMk id="12" creationId="{F3B8CC40-455D-29F0-9FA4-B57461E48B2C}"/>
          </ac:grpSpMkLst>
        </pc:grpChg>
        <pc:picChg chg="mod">
          <ac:chgData name="Christos Dalamagkas" userId="bf083588-d851-4e83-89b6-a849dbc66477" providerId="ADAL" clId="{C825ECF3-8F60-4AA9-A438-1378AFB2793B}" dt="2024-10-08T21:18:25.141" v="2518"/>
          <ac:picMkLst>
            <pc:docMk/>
            <pc:sldMk cId="173554071" sldId="270"/>
            <ac:picMk id="13" creationId="{3AFBE543-61C5-D896-B2B8-0A2DC418FB0A}"/>
          </ac:picMkLst>
        </pc:picChg>
      </pc:sldChg>
      <pc:sldChg chg="addSp delSp modSp new mod">
        <pc:chgData name="Christos Dalamagkas" userId="bf083588-d851-4e83-89b6-a849dbc66477" providerId="ADAL" clId="{C825ECF3-8F60-4AA9-A438-1378AFB2793B}" dt="2024-10-10T09:24:15.113" v="8543" actId="14100"/>
        <pc:sldMkLst>
          <pc:docMk/>
          <pc:sldMk cId="3884569288" sldId="271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3884569288" sldId="271"/>
            <ac:spMk id="2" creationId="{74EE2534-BC04-ADBB-764F-34D1D2267222}"/>
          </ac:spMkLst>
        </pc:spChg>
        <pc:spChg chg="add mod">
          <ac:chgData name="Christos Dalamagkas" userId="bf083588-d851-4e83-89b6-a849dbc66477" providerId="ADAL" clId="{C825ECF3-8F60-4AA9-A438-1378AFB2793B}" dt="2024-10-08T21:10:05.005" v="2167" actId="20577"/>
          <ac:spMkLst>
            <pc:docMk/>
            <pc:sldMk cId="3884569288" sldId="271"/>
            <ac:spMk id="6" creationId="{D491E83A-F696-CB32-457B-18C5F28A1EF7}"/>
          </ac:spMkLst>
        </pc:spChg>
        <pc:spChg chg="add mod">
          <ac:chgData name="Christos Dalamagkas" userId="bf083588-d851-4e83-89b6-a849dbc66477" providerId="ADAL" clId="{C825ECF3-8F60-4AA9-A438-1378AFB2793B}" dt="2024-10-08T21:10:44.529" v="2223" actId="1076"/>
          <ac:spMkLst>
            <pc:docMk/>
            <pc:sldMk cId="3884569288" sldId="271"/>
            <ac:spMk id="7" creationId="{2F79EF09-9066-B7CC-72D5-7552AB8E6AF4}"/>
          </ac:spMkLst>
        </pc:spChg>
        <pc:picChg chg="add mod">
          <ac:chgData name="Christos Dalamagkas" userId="bf083588-d851-4e83-89b6-a849dbc66477" providerId="ADAL" clId="{C825ECF3-8F60-4AA9-A438-1378AFB2793B}" dt="2024-10-10T09:24:15.113" v="8543" actId="14100"/>
          <ac:picMkLst>
            <pc:docMk/>
            <pc:sldMk cId="3884569288" sldId="271"/>
            <ac:picMk id="5" creationId="{8C7AA5D6-0BF4-D7D6-A8E1-0150E126632D}"/>
          </ac:picMkLst>
        </pc:picChg>
      </pc:sldChg>
      <pc:sldChg chg="addSp delSp modSp new mod">
        <pc:chgData name="Christos Dalamagkas" userId="bf083588-d851-4e83-89b6-a849dbc66477" providerId="ADAL" clId="{C825ECF3-8F60-4AA9-A438-1378AFB2793B}" dt="2024-10-10T09:27:13.550" v="8606" actId="404"/>
        <pc:sldMkLst>
          <pc:docMk/>
          <pc:sldMk cId="2273148888" sldId="272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2273148888" sldId="272"/>
            <ac:spMk id="2" creationId="{577A614C-446B-5AF1-179B-802F54B8DD95}"/>
          </ac:spMkLst>
        </pc:spChg>
        <pc:spChg chg="mod">
          <ac:chgData name="Christos Dalamagkas" userId="bf083588-d851-4e83-89b6-a849dbc66477" providerId="ADAL" clId="{C825ECF3-8F60-4AA9-A438-1378AFB2793B}" dt="2024-10-10T09:26:36.878" v="8552" actId="179"/>
          <ac:spMkLst>
            <pc:docMk/>
            <pc:sldMk cId="2273148888" sldId="272"/>
            <ac:spMk id="3" creationId="{06B90C66-5E8C-F441-EC3D-D443D974CCD2}"/>
          </ac:spMkLst>
        </pc:spChg>
        <pc:spChg chg="add mod">
          <ac:chgData name="Christos Dalamagkas" userId="bf083588-d851-4e83-89b6-a849dbc66477" providerId="ADAL" clId="{C825ECF3-8F60-4AA9-A438-1378AFB2793B}" dt="2024-10-10T09:25:53.636" v="8547" actId="1076"/>
          <ac:spMkLst>
            <pc:docMk/>
            <pc:sldMk cId="2273148888" sldId="272"/>
            <ac:spMk id="4" creationId="{DDA27C43-DBB1-1A99-394B-35D170DCA5DD}"/>
          </ac:spMkLst>
        </pc:spChg>
        <pc:spChg chg="add mod">
          <ac:chgData name="Christos Dalamagkas" userId="bf083588-d851-4e83-89b6-a849dbc66477" providerId="ADAL" clId="{C825ECF3-8F60-4AA9-A438-1378AFB2793B}" dt="2024-10-08T22:47:24.808" v="4741"/>
          <ac:spMkLst>
            <pc:docMk/>
            <pc:sldMk cId="2273148888" sldId="272"/>
            <ac:spMk id="8" creationId="{7970A5DC-2E2B-85E6-0B72-E7A46E9E8268}"/>
          </ac:spMkLst>
        </pc:spChg>
        <pc:spChg chg="add mod">
          <ac:chgData name="Christos Dalamagkas" userId="bf083588-d851-4e83-89b6-a849dbc66477" providerId="ADAL" clId="{C825ECF3-8F60-4AA9-A438-1378AFB2793B}" dt="2024-10-08T21:26:33.009" v="2716" actId="1076"/>
          <ac:spMkLst>
            <pc:docMk/>
            <pc:sldMk cId="2273148888" sldId="272"/>
            <ac:spMk id="9" creationId="{AFA06559-8879-DE38-F026-ACFFCF3F29DB}"/>
          </ac:spMkLst>
        </pc:spChg>
        <pc:spChg chg="add mod">
          <ac:chgData name="Christos Dalamagkas" userId="bf083588-d851-4e83-89b6-a849dbc66477" providerId="ADAL" clId="{C825ECF3-8F60-4AA9-A438-1378AFB2793B}" dt="2024-10-10T09:27:13.550" v="8606" actId="404"/>
          <ac:spMkLst>
            <pc:docMk/>
            <pc:sldMk cId="2273148888" sldId="272"/>
            <ac:spMk id="10" creationId="{72BF3114-98CE-D84D-9706-299866B70DE0}"/>
          </ac:spMkLst>
        </pc:spChg>
        <pc:spChg chg="add mod">
          <ac:chgData name="Christos Dalamagkas" userId="bf083588-d851-4e83-89b6-a849dbc66477" providerId="ADAL" clId="{C825ECF3-8F60-4AA9-A438-1378AFB2793B}" dt="2024-10-08T21:47:42.802" v="3103" actId="1036"/>
          <ac:spMkLst>
            <pc:docMk/>
            <pc:sldMk cId="2273148888" sldId="272"/>
            <ac:spMk id="12" creationId="{27EB35DB-A3AE-CA47-8FE3-710FCF245AC3}"/>
          </ac:spMkLst>
        </pc:spChg>
        <pc:spChg chg="add mod">
          <ac:chgData name="Christos Dalamagkas" userId="bf083588-d851-4e83-89b6-a849dbc66477" providerId="ADAL" clId="{C825ECF3-8F60-4AA9-A438-1378AFB2793B}" dt="2024-10-08T21:47:42.802" v="3103" actId="1036"/>
          <ac:spMkLst>
            <pc:docMk/>
            <pc:sldMk cId="2273148888" sldId="272"/>
            <ac:spMk id="14" creationId="{5E05AAA2-4966-0502-4630-57AA1062515C}"/>
          </ac:spMkLst>
        </pc:spChg>
      </pc:sldChg>
      <pc:sldChg chg="addSp delSp modSp new mod">
        <pc:chgData name="Christos Dalamagkas" userId="bf083588-d851-4e83-89b6-a849dbc66477" providerId="ADAL" clId="{C825ECF3-8F60-4AA9-A438-1378AFB2793B}" dt="2024-10-10T09:27:50.981" v="8614" actId="122"/>
        <pc:sldMkLst>
          <pc:docMk/>
          <pc:sldMk cId="3810144146" sldId="273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3810144146" sldId="273"/>
            <ac:spMk id="2" creationId="{0D46A419-545A-D37D-4864-ACA4D387F720}"/>
          </ac:spMkLst>
        </pc:spChg>
        <pc:spChg chg="mod">
          <ac:chgData name="Christos Dalamagkas" userId="bf083588-d851-4e83-89b6-a849dbc66477" providerId="ADAL" clId="{C825ECF3-8F60-4AA9-A438-1378AFB2793B}" dt="2024-10-10T09:27:37.910" v="8611" actId="179"/>
          <ac:spMkLst>
            <pc:docMk/>
            <pc:sldMk cId="3810144146" sldId="273"/>
            <ac:spMk id="3" creationId="{2C179284-9991-775B-BC28-00685117E158}"/>
          </ac:spMkLst>
        </pc:spChg>
        <pc:spChg chg="add mod">
          <ac:chgData name="Christos Dalamagkas" userId="bf083588-d851-4e83-89b6-a849dbc66477" providerId="ADAL" clId="{C825ECF3-8F60-4AA9-A438-1378AFB2793B}" dt="2024-10-08T22:19:11.737" v="3445" actId="20577"/>
          <ac:spMkLst>
            <pc:docMk/>
            <pc:sldMk cId="3810144146" sldId="273"/>
            <ac:spMk id="7" creationId="{B016DF90-6159-C00C-2606-09D79AC73E4B}"/>
          </ac:spMkLst>
        </pc:spChg>
        <pc:spChg chg="add mod">
          <ac:chgData name="Christos Dalamagkas" userId="bf083588-d851-4e83-89b6-a849dbc66477" providerId="ADAL" clId="{C825ECF3-8F60-4AA9-A438-1378AFB2793B}" dt="2024-10-10T09:27:50.981" v="8614" actId="122"/>
          <ac:spMkLst>
            <pc:docMk/>
            <pc:sldMk cId="3810144146" sldId="273"/>
            <ac:spMk id="9" creationId="{DE457430-FC6A-8A17-1CCE-654B6F5B9B64}"/>
          </ac:spMkLst>
        </pc:spChg>
        <pc:spChg chg="add mod">
          <ac:chgData name="Christos Dalamagkas" userId="bf083588-d851-4e83-89b6-a849dbc66477" providerId="ADAL" clId="{C825ECF3-8F60-4AA9-A438-1378AFB2793B}" dt="2024-10-08T21:56:09.447" v="3286" actId="1076"/>
          <ac:spMkLst>
            <pc:docMk/>
            <pc:sldMk cId="3810144146" sldId="273"/>
            <ac:spMk id="10" creationId="{36A3307E-835E-ACF5-27CB-D88BE6F54B8A}"/>
          </ac:spMkLst>
        </pc:spChg>
        <pc:spChg chg="add mod">
          <ac:chgData name="Christos Dalamagkas" userId="bf083588-d851-4e83-89b6-a849dbc66477" providerId="ADAL" clId="{C825ECF3-8F60-4AA9-A438-1378AFB2793B}" dt="2024-10-08T21:57:22.103" v="3317" actId="1076"/>
          <ac:spMkLst>
            <pc:docMk/>
            <pc:sldMk cId="3810144146" sldId="273"/>
            <ac:spMk id="15" creationId="{D36558B5-270D-66CC-2FF4-3371DDBEBD01}"/>
          </ac:spMkLst>
        </pc:spChg>
        <pc:spChg chg="mod">
          <ac:chgData name="Christos Dalamagkas" userId="bf083588-d851-4e83-89b6-a849dbc66477" providerId="ADAL" clId="{C825ECF3-8F60-4AA9-A438-1378AFB2793B}" dt="2024-10-08T22:54:15.950" v="4897" actId="14100"/>
          <ac:spMkLst>
            <pc:docMk/>
            <pc:sldMk cId="3810144146" sldId="273"/>
            <ac:spMk id="27" creationId="{336DC6D5-B427-7ED9-D9F7-43C7E31169A9}"/>
          </ac:spMkLst>
        </pc:spChg>
        <pc:grpChg chg="add mod">
          <ac:chgData name="Christos Dalamagkas" userId="bf083588-d851-4e83-89b6-a849dbc66477" providerId="ADAL" clId="{C825ECF3-8F60-4AA9-A438-1378AFB2793B}" dt="2024-10-08T22:54:08.827" v="4895"/>
          <ac:grpSpMkLst>
            <pc:docMk/>
            <pc:sldMk cId="3810144146" sldId="273"/>
            <ac:grpSpMk id="25" creationId="{39D6BBE9-5C29-A6C7-F144-1D2E0D93913C}"/>
          </ac:grpSpMkLst>
        </pc:grpChg>
        <pc:picChg chg="mod">
          <ac:chgData name="Christos Dalamagkas" userId="bf083588-d851-4e83-89b6-a849dbc66477" providerId="ADAL" clId="{C825ECF3-8F60-4AA9-A438-1378AFB2793B}" dt="2024-10-08T22:54:08.827" v="4895"/>
          <ac:picMkLst>
            <pc:docMk/>
            <pc:sldMk cId="3810144146" sldId="273"/>
            <ac:picMk id="26" creationId="{80AC9118-144C-87A4-20BE-11E874147DDF}"/>
          </ac:picMkLst>
        </pc:picChg>
        <pc:cxnChg chg="add mod">
          <ac:chgData name="Christos Dalamagkas" userId="bf083588-d851-4e83-89b6-a849dbc66477" providerId="ADAL" clId="{C825ECF3-8F60-4AA9-A438-1378AFB2793B}" dt="2024-10-10T09:27:27.592" v="8607" actId="14100"/>
          <ac:cxnSpMkLst>
            <pc:docMk/>
            <pc:sldMk cId="3810144146" sldId="273"/>
            <ac:cxnSpMk id="12" creationId="{A4BE424D-9410-BEE9-887C-2DA08F46361C}"/>
          </ac:cxnSpMkLst>
        </pc:cxnChg>
        <pc:cxnChg chg="add mod">
          <ac:chgData name="Christos Dalamagkas" userId="bf083588-d851-4e83-89b6-a849dbc66477" providerId="ADAL" clId="{C825ECF3-8F60-4AA9-A438-1378AFB2793B}" dt="2024-10-08T21:57:20.098" v="3316" actId="1076"/>
          <ac:cxnSpMkLst>
            <pc:docMk/>
            <pc:sldMk cId="3810144146" sldId="273"/>
            <ac:cxnSpMk id="16" creationId="{55A990E3-E96C-1330-ECE3-AD0BC349B8FF}"/>
          </ac:cxnSpMkLst>
        </pc:cxnChg>
      </pc:sldChg>
      <pc:sldChg chg="addSp delSp modSp new mod">
        <pc:chgData name="Christos Dalamagkas" userId="bf083588-d851-4e83-89b6-a849dbc66477" providerId="ADAL" clId="{C825ECF3-8F60-4AA9-A438-1378AFB2793B}" dt="2024-10-10T18:22:16.588" v="11944"/>
        <pc:sldMkLst>
          <pc:docMk/>
          <pc:sldMk cId="1238387367" sldId="274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1238387367" sldId="274"/>
            <ac:spMk id="2" creationId="{797DFCD6-F8B6-7219-19D1-96C3B168432E}"/>
          </ac:spMkLst>
        </pc:spChg>
        <pc:spChg chg="add mod">
          <ac:chgData name="Christos Dalamagkas" userId="bf083588-d851-4e83-89b6-a849dbc66477" providerId="ADAL" clId="{C825ECF3-8F60-4AA9-A438-1378AFB2793B}" dt="2024-10-10T18:22:16.588" v="11944"/>
          <ac:spMkLst>
            <pc:docMk/>
            <pc:sldMk cId="1238387367" sldId="274"/>
            <ac:spMk id="4" creationId="{B2FE2790-BB0C-2992-7142-A11C4FD69FBC}"/>
          </ac:spMkLst>
        </pc:spChg>
        <pc:spChg chg="add mod">
          <ac:chgData name="Christos Dalamagkas" userId="bf083588-d851-4e83-89b6-a849dbc66477" providerId="ADAL" clId="{C825ECF3-8F60-4AA9-A438-1378AFB2793B}" dt="2024-10-08T21:56:54.282" v="3312" actId="20577"/>
          <ac:spMkLst>
            <pc:docMk/>
            <pc:sldMk cId="1238387367" sldId="274"/>
            <ac:spMk id="6" creationId="{C530FE79-71DF-4959-909F-D0CCE57CDE9D}"/>
          </ac:spMkLst>
        </pc:spChg>
        <pc:picChg chg="add mod ord">
          <ac:chgData name="Christos Dalamagkas" userId="bf083588-d851-4e83-89b6-a849dbc66477" providerId="ADAL" clId="{C825ECF3-8F60-4AA9-A438-1378AFB2793B}" dt="2024-10-10T09:28:20.168" v="8615" actId="14100"/>
          <ac:picMkLst>
            <pc:docMk/>
            <pc:sldMk cId="1238387367" sldId="274"/>
            <ac:picMk id="10" creationId="{80242620-C983-B091-2B67-1A1A825A176F}"/>
          </ac:picMkLst>
        </pc:picChg>
      </pc:sldChg>
      <pc:sldChg chg="addSp delSp modSp new mod">
        <pc:chgData name="Christos Dalamagkas" userId="bf083588-d851-4e83-89b6-a849dbc66477" providerId="ADAL" clId="{C825ECF3-8F60-4AA9-A438-1378AFB2793B}" dt="2024-10-10T18:27:09.496" v="11945" actId="20577"/>
        <pc:sldMkLst>
          <pc:docMk/>
          <pc:sldMk cId="2332333849" sldId="275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2332333849" sldId="275"/>
            <ac:spMk id="2" creationId="{094AE718-3D01-A362-76A7-CB131F0CFD18}"/>
          </ac:spMkLst>
        </pc:spChg>
        <pc:spChg chg="mod">
          <ac:chgData name="Christos Dalamagkas" userId="bf083588-d851-4e83-89b6-a849dbc66477" providerId="ADAL" clId="{C825ECF3-8F60-4AA9-A438-1378AFB2793B}" dt="2024-10-10T18:27:09.496" v="11945" actId="20577"/>
          <ac:spMkLst>
            <pc:docMk/>
            <pc:sldMk cId="2332333849" sldId="275"/>
            <ac:spMk id="3" creationId="{A988FB7F-9046-785F-3D49-E1C397639A4F}"/>
          </ac:spMkLst>
        </pc:spChg>
        <pc:spChg chg="add mod">
          <ac:chgData name="Christos Dalamagkas" userId="bf083588-d851-4e83-89b6-a849dbc66477" providerId="ADAL" clId="{C825ECF3-8F60-4AA9-A438-1378AFB2793B}" dt="2024-10-08T22:27:18.502" v="3794" actId="1076"/>
          <ac:spMkLst>
            <pc:docMk/>
            <pc:sldMk cId="2332333849" sldId="275"/>
            <ac:spMk id="6" creationId="{DC258B63-B161-0DF1-6B30-1C7290DA9BAA}"/>
          </ac:spMkLst>
        </pc:spChg>
      </pc:sldChg>
      <pc:sldChg chg="modSp new mod ord">
        <pc:chgData name="Christos Dalamagkas" userId="bf083588-d851-4e83-89b6-a849dbc66477" providerId="ADAL" clId="{C825ECF3-8F60-4AA9-A438-1378AFB2793B}" dt="2024-10-10T09:29:32.082" v="8620" actId="13926"/>
        <pc:sldMkLst>
          <pc:docMk/>
          <pc:sldMk cId="1999638295" sldId="276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1999638295" sldId="276"/>
            <ac:spMk id="2" creationId="{2C1D86E4-85A5-FE48-CAF3-2F6943E81E70}"/>
          </ac:spMkLst>
        </pc:spChg>
        <pc:spChg chg="mod">
          <ac:chgData name="Christos Dalamagkas" userId="bf083588-d851-4e83-89b6-a849dbc66477" providerId="ADAL" clId="{C825ECF3-8F60-4AA9-A438-1378AFB2793B}" dt="2024-10-10T09:29:32.082" v="8620" actId="13926"/>
          <ac:spMkLst>
            <pc:docMk/>
            <pc:sldMk cId="1999638295" sldId="276"/>
            <ac:spMk id="3" creationId="{4127D499-B543-88FC-3390-494A701BB785}"/>
          </ac:spMkLst>
        </pc:spChg>
      </pc:sldChg>
      <pc:sldChg chg="addSp modSp new mod">
        <pc:chgData name="Christos Dalamagkas" userId="bf083588-d851-4e83-89b6-a849dbc66477" providerId="ADAL" clId="{C825ECF3-8F60-4AA9-A438-1378AFB2793B}" dt="2024-10-10T09:30:27.445" v="8632" actId="179"/>
        <pc:sldMkLst>
          <pc:docMk/>
          <pc:sldMk cId="246070854" sldId="277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246070854" sldId="277"/>
            <ac:spMk id="2" creationId="{80398C32-06E0-0FAC-0461-4EE4D24DC846}"/>
          </ac:spMkLst>
        </pc:spChg>
        <pc:spChg chg="mod">
          <ac:chgData name="Christos Dalamagkas" userId="bf083588-d851-4e83-89b6-a849dbc66477" providerId="ADAL" clId="{C825ECF3-8F60-4AA9-A438-1378AFB2793B}" dt="2024-10-10T09:30:27.445" v="8632" actId="179"/>
          <ac:spMkLst>
            <pc:docMk/>
            <pc:sldMk cId="246070854" sldId="277"/>
            <ac:spMk id="3" creationId="{649CEB4F-8F6D-B16D-9E9D-2E4C6EDA9B06}"/>
          </ac:spMkLst>
        </pc:spChg>
        <pc:spChg chg="add mod">
          <ac:chgData name="Christos Dalamagkas" userId="bf083588-d851-4e83-89b6-a849dbc66477" providerId="ADAL" clId="{C825ECF3-8F60-4AA9-A438-1378AFB2793B}" dt="2024-10-08T22:43:24.926" v="4652" actId="1076"/>
          <ac:spMkLst>
            <pc:docMk/>
            <pc:sldMk cId="246070854" sldId="277"/>
            <ac:spMk id="4" creationId="{F1EBBFB5-45A3-209F-1175-7FE131BCBFC3}"/>
          </ac:spMkLst>
        </pc:spChg>
      </pc:sldChg>
      <pc:sldChg chg="addSp modSp new mod">
        <pc:chgData name="Christos Dalamagkas" userId="bf083588-d851-4e83-89b6-a849dbc66477" providerId="ADAL" clId="{C825ECF3-8F60-4AA9-A438-1378AFB2793B}" dt="2024-10-10T09:30:56.975" v="8635" actId="179"/>
        <pc:sldMkLst>
          <pc:docMk/>
          <pc:sldMk cId="4160791721" sldId="278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4160791721" sldId="278"/>
            <ac:spMk id="2" creationId="{E046937B-BC9B-B0B2-34F5-F90082F3C899}"/>
          </ac:spMkLst>
        </pc:spChg>
        <pc:spChg chg="mod">
          <ac:chgData name="Christos Dalamagkas" userId="bf083588-d851-4e83-89b6-a849dbc66477" providerId="ADAL" clId="{C825ECF3-8F60-4AA9-A438-1378AFB2793B}" dt="2024-10-10T09:30:56.975" v="8635" actId="179"/>
          <ac:spMkLst>
            <pc:docMk/>
            <pc:sldMk cId="4160791721" sldId="278"/>
            <ac:spMk id="3" creationId="{D69A63C6-BC92-F04C-DFEE-8D5307C74186}"/>
          </ac:spMkLst>
        </pc:spChg>
        <pc:spChg chg="add mod">
          <ac:chgData name="Christos Dalamagkas" userId="bf083588-d851-4e83-89b6-a849dbc66477" providerId="ADAL" clId="{C825ECF3-8F60-4AA9-A438-1378AFB2793B}" dt="2024-10-08T22:46:59.204" v="4737" actId="1076"/>
          <ac:spMkLst>
            <pc:docMk/>
            <pc:sldMk cId="4160791721" sldId="278"/>
            <ac:spMk id="4" creationId="{9C0EFF07-1869-DCB5-1A0D-33CEA46CF327}"/>
          </ac:spMkLst>
        </pc:spChg>
      </pc:sldChg>
      <pc:sldChg chg="addSp modSp new mod ord">
        <pc:chgData name="Christos Dalamagkas" userId="bf083588-d851-4e83-89b6-a849dbc66477" providerId="ADAL" clId="{C825ECF3-8F60-4AA9-A438-1378AFB2793B}" dt="2024-10-10T09:31:09.342" v="8636" actId="14100"/>
        <pc:sldMkLst>
          <pc:docMk/>
          <pc:sldMk cId="2473596576" sldId="279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2473596576" sldId="279"/>
            <ac:spMk id="2" creationId="{8E299DB2-8D82-F8F6-FA55-AFA1C9EB85E3}"/>
          </ac:spMkLst>
        </pc:spChg>
        <pc:spChg chg="mod">
          <ac:chgData name="Christos Dalamagkas" userId="bf083588-d851-4e83-89b6-a849dbc66477" providerId="ADAL" clId="{C825ECF3-8F60-4AA9-A438-1378AFB2793B}" dt="2024-10-10T08:57:37.505" v="7609" actId="179"/>
          <ac:spMkLst>
            <pc:docMk/>
            <pc:sldMk cId="2473596576" sldId="279"/>
            <ac:spMk id="3" creationId="{433C9CE9-B686-7155-AD91-1BFA5F352EFF}"/>
          </ac:spMkLst>
        </pc:spChg>
        <pc:spChg chg="mod">
          <ac:chgData name="Christos Dalamagkas" userId="bf083588-d851-4e83-89b6-a849dbc66477" providerId="ADAL" clId="{C825ECF3-8F60-4AA9-A438-1378AFB2793B}" dt="2024-10-08T22:54:49.261" v="4903" actId="14100"/>
          <ac:spMkLst>
            <pc:docMk/>
            <pc:sldMk cId="2473596576" sldId="279"/>
            <ac:spMk id="6" creationId="{9327BE5F-83A8-6026-A318-06A946445995}"/>
          </ac:spMkLst>
        </pc:spChg>
        <pc:grpChg chg="add mod">
          <ac:chgData name="Christos Dalamagkas" userId="bf083588-d851-4e83-89b6-a849dbc66477" providerId="ADAL" clId="{C825ECF3-8F60-4AA9-A438-1378AFB2793B}" dt="2024-10-10T09:31:09.342" v="8636" actId="14100"/>
          <ac:grpSpMkLst>
            <pc:docMk/>
            <pc:sldMk cId="2473596576" sldId="279"/>
            <ac:grpSpMk id="4" creationId="{D8DE4C6B-6A4A-A0D9-9DC2-C26D4F7D08CB}"/>
          </ac:grpSpMkLst>
        </pc:grpChg>
        <pc:picChg chg="mod">
          <ac:chgData name="Christos Dalamagkas" userId="bf083588-d851-4e83-89b6-a849dbc66477" providerId="ADAL" clId="{C825ECF3-8F60-4AA9-A438-1378AFB2793B}" dt="2024-10-08T22:54:39.480" v="4901" actId="1076"/>
          <ac:picMkLst>
            <pc:docMk/>
            <pc:sldMk cId="2473596576" sldId="279"/>
            <ac:picMk id="5" creationId="{4DCFFEDC-1368-7A9D-8715-76AE30DE82BB}"/>
          </ac:picMkLst>
        </pc:picChg>
      </pc:sldChg>
      <pc:sldChg chg="addSp modSp new mod setBg setClrOvrMap">
        <pc:chgData name="Christos Dalamagkas" userId="bf083588-d851-4e83-89b6-a849dbc66477" providerId="ADAL" clId="{C825ECF3-8F60-4AA9-A438-1378AFB2793B}" dt="2024-10-10T18:29:25.948" v="11950" actId="26606"/>
        <pc:sldMkLst>
          <pc:docMk/>
          <pc:sldMk cId="359649468" sldId="280"/>
        </pc:sldMkLst>
        <pc:spChg chg="mod ord">
          <ac:chgData name="Christos Dalamagkas" userId="bf083588-d851-4e83-89b6-a849dbc66477" providerId="ADAL" clId="{C825ECF3-8F60-4AA9-A438-1378AFB2793B}" dt="2024-10-10T18:29:25.948" v="11950" actId="26606"/>
          <ac:spMkLst>
            <pc:docMk/>
            <pc:sldMk cId="359649468" sldId="280"/>
            <ac:spMk id="2" creationId="{60B78014-EE40-C4C3-0A35-282AADC63FF6}"/>
          </ac:spMkLst>
        </pc:spChg>
        <pc:spChg chg="mod">
          <ac:chgData name="Christos Dalamagkas" userId="bf083588-d851-4e83-89b6-a849dbc66477" providerId="ADAL" clId="{C825ECF3-8F60-4AA9-A438-1378AFB2793B}" dt="2024-10-10T18:29:25.948" v="11950" actId="26606"/>
          <ac:spMkLst>
            <pc:docMk/>
            <pc:sldMk cId="359649468" sldId="280"/>
            <ac:spMk id="3" creationId="{60A02E6C-477F-93E3-A568-74A5F9E0E889}"/>
          </ac:spMkLst>
        </pc:spChg>
        <pc:spChg chg="add">
          <ac:chgData name="Christos Dalamagkas" userId="bf083588-d851-4e83-89b6-a849dbc66477" providerId="ADAL" clId="{C825ECF3-8F60-4AA9-A438-1378AFB2793B}" dt="2024-10-10T18:29:25.948" v="11950" actId="26606"/>
          <ac:spMkLst>
            <pc:docMk/>
            <pc:sldMk cId="359649468" sldId="280"/>
            <ac:spMk id="8" creationId="{BD976C13-68E6-4E25-B13E-FC3A2D3F66E3}"/>
          </ac:spMkLst>
        </pc:spChg>
        <pc:spChg chg="add">
          <ac:chgData name="Christos Dalamagkas" userId="bf083588-d851-4e83-89b6-a849dbc66477" providerId="ADAL" clId="{C825ECF3-8F60-4AA9-A438-1378AFB2793B}" dt="2024-10-10T18:29:25.948" v="11950" actId="26606"/>
          <ac:spMkLst>
            <pc:docMk/>
            <pc:sldMk cId="359649468" sldId="280"/>
            <ac:spMk id="10" creationId="{E2FE3A7B-DDFF-4F81-8AAE-11D96D138C0D}"/>
          </ac:spMkLst>
        </pc:spChg>
        <pc:spChg chg="add">
          <ac:chgData name="Christos Dalamagkas" userId="bf083588-d851-4e83-89b6-a849dbc66477" providerId="ADAL" clId="{C825ECF3-8F60-4AA9-A438-1378AFB2793B}" dt="2024-10-10T18:29:25.948" v="11950" actId="26606"/>
          <ac:spMkLst>
            <pc:docMk/>
            <pc:sldMk cId="359649468" sldId="280"/>
            <ac:spMk id="12" creationId="{69825ADD-F95C-4747-9B41-5DB21C28E6D2}"/>
          </ac:spMkLst>
        </pc:spChg>
        <pc:spChg chg="add">
          <ac:chgData name="Christos Dalamagkas" userId="bf083588-d851-4e83-89b6-a849dbc66477" providerId="ADAL" clId="{C825ECF3-8F60-4AA9-A438-1378AFB2793B}" dt="2024-10-10T18:29:25.948" v="11950" actId="26606"/>
          <ac:spMkLst>
            <pc:docMk/>
            <pc:sldMk cId="359649468" sldId="280"/>
            <ac:spMk id="14" creationId="{86791A8E-B2BA-467D-BB87-8CFBFB13AF9F}"/>
          </ac:spMkLst>
        </pc:spChg>
      </pc:sldChg>
      <pc:sldChg chg="addSp delSp modSp new mod">
        <pc:chgData name="Christos Dalamagkas" userId="bf083588-d851-4e83-89b6-a849dbc66477" providerId="ADAL" clId="{C825ECF3-8F60-4AA9-A438-1378AFB2793B}" dt="2024-10-10T08:55:31.028" v="7577" actId="255"/>
        <pc:sldMkLst>
          <pc:docMk/>
          <pc:sldMk cId="963341130" sldId="281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963341130" sldId="281"/>
            <ac:spMk id="2" creationId="{03924355-7828-89E4-03C6-8A17E2FAEAA4}"/>
          </ac:spMkLst>
        </pc:spChg>
        <pc:spChg chg="mod">
          <ac:chgData name="Christos Dalamagkas" userId="bf083588-d851-4e83-89b6-a849dbc66477" providerId="ADAL" clId="{C825ECF3-8F60-4AA9-A438-1378AFB2793B}" dt="2024-10-10T08:55:15.745" v="7574" actId="179"/>
          <ac:spMkLst>
            <pc:docMk/>
            <pc:sldMk cId="963341130" sldId="281"/>
            <ac:spMk id="3" creationId="{6E520340-B2CD-9A87-4620-1246E4DEB947}"/>
          </ac:spMkLst>
        </pc:spChg>
        <pc:spChg chg="add mod">
          <ac:chgData name="Christos Dalamagkas" userId="bf083588-d851-4e83-89b6-a849dbc66477" providerId="ADAL" clId="{C825ECF3-8F60-4AA9-A438-1378AFB2793B}" dt="2024-10-08T23:02:58.536" v="5368" actId="1076"/>
          <ac:spMkLst>
            <pc:docMk/>
            <pc:sldMk cId="963341130" sldId="281"/>
            <ac:spMk id="7" creationId="{590DC30F-91C6-CB97-BF8D-046F83B5DF2E}"/>
          </ac:spMkLst>
        </pc:spChg>
        <pc:spChg chg="add mod">
          <ac:chgData name="Christos Dalamagkas" userId="bf083588-d851-4e83-89b6-a849dbc66477" providerId="ADAL" clId="{C825ECF3-8F60-4AA9-A438-1378AFB2793B}" dt="2024-10-08T23:04:05.664" v="5395" actId="1076"/>
          <ac:spMkLst>
            <pc:docMk/>
            <pc:sldMk cId="963341130" sldId="281"/>
            <ac:spMk id="10" creationId="{2FEEA4C9-8998-8001-1DD3-3AA99AC964BA}"/>
          </ac:spMkLst>
        </pc:spChg>
        <pc:spChg chg="add mod">
          <ac:chgData name="Christos Dalamagkas" userId="bf083588-d851-4e83-89b6-a849dbc66477" providerId="ADAL" clId="{C825ECF3-8F60-4AA9-A438-1378AFB2793B}" dt="2024-10-10T08:55:31.028" v="7577" actId="255"/>
          <ac:spMkLst>
            <pc:docMk/>
            <pc:sldMk cId="963341130" sldId="281"/>
            <ac:spMk id="12" creationId="{2CD657F2-5FDE-1F81-4D18-C4EE98A5D944}"/>
          </ac:spMkLst>
        </pc:spChg>
      </pc:sldChg>
      <pc:sldChg chg="addSp delSp modSp new mod">
        <pc:chgData name="Christos Dalamagkas" userId="bf083588-d851-4e83-89b6-a849dbc66477" providerId="ADAL" clId="{C825ECF3-8F60-4AA9-A438-1378AFB2793B}" dt="2024-10-10T08:56:35.197" v="7605" actId="2711"/>
        <pc:sldMkLst>
          <pc:docMk/>
          <pc:sldMk cId="653769798" sldId="282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653769798" sldId="282"/>
            <ac:spMk id="2" creationId="{E6C06972-59D7-938A-4FA9-B79E95B5242D}"/>
          </ac:spMkLst>
        </pc:spChg>
        <pc:spChg chg="mod">
          <ac:chgData name="Christos Dalamagkas" userId="bf083588-d851-4e83-89b6-a849dbc66477" providerId="ADAL" clId="{C825ECF3-8F60-4AA9-A438-1378AFB2793B}" dt="2024-10-10T08:56:35.197" v="7605" actId="2711"/>
          <ac:spMkLst>
            <pc:docMk/>
            <pc:sldMk cId="653769798" sldId="282"/>
            <ac:spMk id="3" creationId="{70E7B726-CB19-6B88-9A61-3554E3F8D021}"/>
          </ac:spMkLst>
        </pc:spChg>
        <pc:spChg chg="add mod">
          <ac:chgData name="Christos Dalamagkas" userId="bf083588-d851-4e83-89b6-a849dbc66477" providerId="ADAL" clId="{C825ECF3-8F60-4AA9-A438-1378AFB2793B}" dt="2024-10-08T23:35:41.315" v="6424" actId="1076"/>
          <ac:spMkLst>
            <pc:docMk/>
            <pc:sldMk cId="653769798" sldId="282"/>
            <ac:spMk id="4" creationId="{F34A2921-81B2-5287-A067-EDCA9175B76B}"/>
          </ac:spMkLst>
        </pc:spChg>
        <pc:spChg chg="add mod">
          <ac:chgData name="Christos Dalamagkas" userId="bf083588-d851-4e83-89b6-a849dbc66477" providerId="ADAL" clId="{C825ECF3-8F60-4AA9-A438-1378AFB2793B}" dt="2024-10-08T23:45:05.114" v="6830" actId="1076"/>
          <ac:spMkLst>
            <pc:docMk/>
            <pc:sldMk cId="653769798" sldId="282"/>
            <ac:spMk id="13" creationId="{F36E0FE2-739A-EF03-CB54-BC9BD3689FFF}"/>
          </ac:spMkLst>
        </pc:spChg>
      </pc:sldChg>
      <pc:sldChg chg="addSp modSp add mod setBg setClrOvrMap">
        <pc:chgData name="Christos Dalamagkas" userId="bf083588-d851-4e83-89b6-a849dbc66477" providerId="ADAL" clId="{C825ECF3-8F60-4AA9-A438-1378AFB2793B}" dt="2024-10-10T18:29:49.205" v="11951" actId="26606"/>
        <pc:sldMkLst>
          <pc:docMk/>
          <pc:sldMk cId="2030823289" sldId="283"/>
        </pc:sldMkLst>
        <pc:spChg chg="mod ord">
          <ac:chgData name="Christos Dalamagkas" userId="bf083588-d851-4e83-89b6-a849dbc66477" providerId="ADAL" clId="{C825ECF3-8F60-4AA9-A438-1378AFB2793B}" dt="2024-10-10T18:29:49.205" v="11951" actId="26606"/>
          <ac:spMkLst>
            <pc:docMk/>
            <pc:sldMk cId="2030823289" sldId="283"/>
            <ac:spMk id="2" creationId="{60B78014-EE40-C4C3-0A35-282AADC63FF6}"/>
          </ac:spMkLst>
        </pc:spChg>
        <pc:spChg chg="mod">
          <ac:chgData name="Christos Dalamagkas" userId="bf083588-d851-4e83-89b6-a849dbc66477" providerId="ADAL" clId="{C825ECF3-8F60-4AA9-A438-1378AFB2793B}" dt="2024-10-10T18:29:49.205" v="11951" actId="26606"/>
          <ac:spMkLst>
            <pc:docMk/>
            <pc:sldMk cId="2030823289" sldId="283"/>
            <ac:spMk id="3" creationId="{60A02E6C-477F-93E3-A568-74A5F9E0E889}"/>
          </ac:spMkLst>
        </pc:spChg>
        <pc:spChg chg="add">
          <ac:chgData name="Christos Dalamagkas" userId="bf083588-d851-4e83-89b6-a849dbc66477" providerId="ADAL" clId="{C825ECF3-8F60-4AA9-A438-1378AFB2793B}" dt="2024-10-10T18:29:49.205" v="11951" actId="26606"/>
          <ac:spMkLst>
            <pc:docMk/>
            <pc:sldMk cId="2030823289" sldId="283"/>
            <ac:spMk id="8" creationId="{BD976C13-68E6-4E25-B13E-FC3A2D3F66E3}"/>
          </ac:spMkLst>
        </pc:spChg>
        <pc:spChg chg="add">
          <ac:chgData name="Christos Dalamagkas" userId="bf083588-d851-4e83-89b6-a849dbc66477" providerId="ADAL" clId="{C825ECF3-8F60-4AA9-A438-1378AFB2793B}" dt="2024-10-10T18:29:49.205" v="11951" actId="26606"/>
          <ac:spMkLst>
            <pc:docMk/>
            <pc:sldMk cId="2030823289" sldId="283"/>
            <ac:spMk id="10" creationId="{DD8F1FFB-5F90-4FEF-9CD9-AFBD5DE6B9B2}"/>
          </ac:spMkLst>
        </pc:spChg>
        <pc:cxnChg chg="add">
          <ac:chgData name="Christos Dalamagkas" userId="bf083588-d851-4e83-89b6-a849dbc66477" providerId="ADAL" clId="{C825ECF3-8F60-4AA9-A438-1378AFB2793B}" dt="2024-10-10T18:29:49.205" v="11951" actId="26606"/>
          <ac:cxnSpMkLst>
            <pc:docMk/>
            <pc:sldMk cId="2030823289" sldId="283"/>
            <ac:cxnSpMk id="12" creationId="{AB43FA47-BA5F-408C-A681-89DC58E9E2A6}"/>
          </ac:cxnSpMkLst>
        </pc:cxnChg>
      </pc:sldChg>
      <pc:sldChg chg="addSp delSp modSp new mod">
        <pc:chgData name="Christos Dalamagkas" userId="bf083588-d851-4e83-89b6-a849dbc66477" providerId="ADAL" clId="{C825ECF3-8F60-4AA9-A438-1378AFB2793B}" dt="2024-10-10T13:50:05.485" v="9115" actId="20577"/>
        <pc:sldMkLst>
          <pc:docMk/>
          <pc:sldMk cId="575229669" sldId="284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575229669" sldId="284"/>
            <ac:spMk id="2" creationId="{6C290643-B6B5-DA23-D0C9-972BDDB15597}"/>
          </ac:spMkLst>
        </pc:spChg>
        <pc:spChg chg="mod">
          <ac:chgData name="Christos Dalamagkas" userId="bf083588-d851-4e83-89b6-a849dbc66477" providerId="ADAL" clId="{C825ECF3-8F60-4AA9-A438-1378AFB2793B}" dt="2024-10-10T13:50:05.485" v="9115" actId="20577"/>
          <ac:spMkLst>
            <pc:docMk/>
            <pc:sldMk cId="575229669" sldId="284"/>
            <ac:spMk id="3" creationId="{F8A9B5A9-CBA9-A9F9-EDF2-FD5FBFA79FC4}"/>
          </ac:spMkLst>
        </pc:spChg>
        <pc:spChg chg="add mod">
          <ac:chgData name="Christos Dalamagkas" userId="bf083588-d851-4e83-89b6-a849dbc66477" providerId="ADAL" clId="{C825ECF3-8F60-4AA9-A438-1378AFB2793B}" dt="2024-10-08T23:17:00.336" v="5859"/>
          <ac:spMkLst>
            <pc:docMk/>
            <pc:sldMk cId="575229669" sldId="284"/>
            <ac:spMk id="4" creationId="{82DA55AA-A0E1-3BD6-A5CD-A5A551E0E153}"/>
          </ac:spMkLst>
        </pc:spChg>
        <pc:spChg chg="add del mod">
          <ac:chgData name="Christos Dalamagkas" userId="bf083588-d851-4e83-89b6-a849dbc66477" providerId="ADAL" clId="{C825ECF3-8F60-4AA9-A438-1378AFB2793B}" dt="2024-10-10T13:48:07.100" v="9097" actId="1076"/>
          <ac:spMkLst>
            <pc:docMk/>
            <pc:sldMk cId="575229669" sldId="284"/>
            <ac:spMk id="6" creationId="{27677792-96FB-6264-2391-EE6B9E4C3FDE}"/>
          </ac:spMkLst>
        </pc:spChg>
      </pc:sldChg>
      <pc:sldChg chg="addSp delSp modSp new del mod">
        <pc:chgData name="Christos Dalamagkas" userId="bf083588-d851-4e83-89b6-a849dbc66477" providerId="ADAL" clId="{C825ECF3-8F60-4AA9-A438-1378AFB2793B}" dt="2024-10-10T13:48:13.547" v="9098" actId="47"/>
        <pc:sldMkLst>
          <pc:docMk/>
          <pc:sldMk cId="836924457" sldId="285"/>
        </pc:sldMkLst>
      </pc:sldChg>
      <pc:sldChg chg="modSp new mod">
        <pc:chgData name="Christos Dalamagkas" userId="bf083588-d851-4e83-89b6-a849dbc66477" providerId="ADAL" clId="{C825ECF3-8F60-4AA9-A438-1378AFB2793B}" dt="2024-10-10T13:50:46.217" v="9121" actId="12"/>
        <pc:sldMkLst>
          <pc:docMk/>
          <pc:sldMk cId="2770273179" sldId="286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2770273179" sldId="286"/>
            <ac:spMk id="2" creationId="{8CB71284-D89A-CCAE-23CF-06EFC3C3FBB0}"/>
          </ac:spMkLst>
        </pc:spChg>
        <pc:spChg chg="mod">
          <ac:chgData name="Christos Dalamagkas" userId="bf083588-d851-4e83-89b6-a849dbc66477" providerId="ADAL" clId="{C825ECF3-8F60-4AA9-A438-1378AFB2793B}" dt="2024-10-10T13:50:46.217" v="9121" actId="12"/>
          <ac:spMkLst>
            <pc:docMk/>
            <pc:sldMk cId="2770273179" sldId="286"/>
            <ac:spMk id="3" creationId="{3BAFF0D7-0A01-51D6-9723-D848DDE2A407}"/>
          </ac:spMkLst>
        </pc:spChg>
      </pc:sldChg>
      <pc:sldChg chg="addSp delSp modSp new mod">
        <pc:chgData name="Christos Dalamagkas" userId="bf083588-d851-4e83-89b6-a849dbc66477" providerId="ADAL" clId="{C825ECF3-8F60-4AA9-A438-1378AFB2793B}" dt="2024-10-10T13:30:04.801" v="8795" actId="2711"/>
        <pc:sldMkLst>
          <pc:docMk/>
          <pc:sldMk cId="3528275526" sldId="287"/>
        </pc:sldMkLst>
        <pc:spChg chg="mod">
          <ac:chgData name="Christos Dalamagkas" userId="bf083588-d851-4e83-89b6-a849dbc66477" providerId="ADAL" clId="{C825ECF3-8F60-4AA9-A438-1378AFB2793B}" dt="2024-10-09T13:49:00.448" v="7001"/>
          <ac:spMkLst>
            <pc:docMk/>
            <pc:sldMk cId="3528275526" sldId="287"/>
            <ac:spMk id="2" creationId="{0487D644-CC8B-E536-7B41-50C6F6FCCE24}"/>
          </ac:spMkLst>
        </pc:spChg>
        <pc:spChg chg="add mod">
          <ac:chgData name="Christos Dalamagkas" userId="bf083588-d851-4e83-89b6-a849dbc66477" providerId="ADAL" clId="{C825ECF3-8F60-4AA9-A438-1378AFB2793B}" dt="2024-10-10T08:56:52.324" v="7606" actId="1076"/>
          <ac:spMkLst>
            <pc:docMk/>
            <pc:sldMk cId="3528275526" sldId="287"/>
            <ac:spMk id="6" creationId="{17FCEB62-6F74-1DD6-E2A5-F982F8A79087}"/>
          </ac:spMkLst>
        </pc:spChg>
        <pc:spChg chg="add mod">
          <ac:chgData name="Christos Dalamagkas" userId="bf083588-d851-4e83-89b6-a849dbc66477" providerId="ADAL" clId="{C825ECF3-8F60-4AA9-A438-1378AFB2793B}" dt="2024-10-08T23:45:31.059" v="6837" actId="1076"/>
          <ac:spMkLst>
            <pc:docMk/>
            <pc:sldMk cId="3528275526" sldId="287"/>
            <ac:spMk id="8" creationId="{03E4E7EE-06A5-2BF3-A298-8E401BE9FBB0}"/>
          </ac:spMkLst>
        </pc:spChg>
        <pc:spChg chg="add mod">
          <ac:chgData name="Christos Dalamagkas" userId="bf083588-d851-4e83-89b6-a849dbc66477" providerId="ADAL" clId="{C825ECF3-8F60-4AA9-A438-1378AFB2793B}" dt="2024-10-10T13:30:04.801" v="8795" actId="2711"/>
          <ac:spMkLst>
            <pc:docMk/>
            <pc:sldMk cId="3528275526" sldId="287"/>
            <ac:spMk id="9" creationId="{ACEF9371-23FA-748A-4299-F1ECB344CA6A}"/>
          </ac:spMkLst>
        </pc:spChg>
      </pc:sldChg>
      <pc:sldChg chg="addSp delSp modSp add mod setBg setClrOvrMap">
        <pc:chgData name="Christos Dalamagkas" userId="bf083588-d851-4e83-89b6-a849dbc66477" providerId="ADAL" clId="{C825ECF3-8F60-4AA9-A438-1378AFB2793B}" dt="2024-10-10T18:30:05.683" v="11954" actId="26606"/>
        <pc:sldMkLst>
          <pc:docMk/>
          <pc:sldMk cId="175801137" sldId="288"/>
        </pc:sldMkLst>
        <pc:spChg chg="mod">
          <ac:chgData name="Christos Dalamagkas" userId="bf083588-d851-4e83-89b6-a849dbc66477" providerId="ADAL" clId="{C825ECF3-8F60-4AA9-A438-1378AFB2793B}" dt="2024-10-10T18:30:05.683" v="11954" actId="26606"/>
          <ac:spMkLst>
            <pc:docMk/>
            <pc:sldMk cId="175801137" sldId="288"/>
            <ac:spMk id="2" creationId="{225550C5-E08B-E3CF-F22B-51CC4D9A328C}"/>
          </ac:spMkLst>
        </pc:spChg>
        <pc:spChg chg="mod">
          <ac:chgData name="Christos Dalamagkas" userId="bf083588-d851-4e83-89b6-a849dbc66477" providerId="ADAL" clId="{C825ECF3-8F60-4AA9-A438-1378AFB2793B}" dt="2024-10-10T18:30:05.683" v="11954" actId="26606"/>
          <ac:spMkLst>
            <pc:docMk/>
            <pc:sldMk cId="175801137" sldId="288"/>
            <ac:spMk id="3" creationId="{55A3FDEE-639C-E3A0-21AA-2988CB3D54A4}"/>
          </ac:spMkLst>
        </pc:spChg>
        <pc:spChg chg="add">
          <ac:chgData name="Christos Dalamagkas" userId="bf083588-d851-4e83-89b6-a849dbc66477" providerId="ADAL" clId="{C825ECF3-8F60-4AA9-A438-1378AFB2793B}" dt="2024-10-10T18:30:05.683" v="11954" actId="26606"/>
          <ac:spMkLst>
            <pc:docMk/>
            <pc:sldMk cId="175801137" sldId="288"/>
            <ac:spMk id="13" creationId="{CD333CBE-B699-4E3B-9F45-C045F773434F}"/>
          </ac:spMkLst>
        </pc:spChg>
        <pc:spChg chg="add">
          <ac:chgData name="Christos Dalamagkas" userId="bf083588-d851-4e83-89b6-a849dbc66477" providerId="ADAL" clId="{C825ECF3-8F60-4AA9-A438-1378AFB2793B}" dt="2024-10-10T18:30:05.683" v="11954" actId="26606"/>
          <ac:spMkLst>
            <pc:docMk/>
            <pc:sldMk cId="175801137" sldId="288"/>
            <ac:spMk id="14" creationId="{D4995BF0-8E87-4ECF-904C-D047955C15CE}"/>
          </ac:spMkLst>
        </pc:spChg>
        <pc:picChg chg="add">
          <ac:chgData name="Christos Dalamagkas" userId="bf083588-d851-4e83-89b6-a849dbc66477" providerId="ADAL" clId="{C825ECF3-8F60-4AA9-A438-1378AFB2793B}" dt="2024-10-10T18:30:05.683" v="11954" actId="26606"/>
          <ac:picMkLst>
            <pc:docMk/>
            <pc:sldMk cId="175801137" sldId="288"/>
            <ac:picMk id="15" creationId="{ACA18254-558A-22E4-8AD4-45E6933EB85E}"/>
          </ac:picMkLst>
        </pc:picChg>
      </pc:sldChg>
      <pc:sldChg chg="addSp modSp add mod setBg">
        <pc:chgData name="Christos Dalamagkas" userId="bf083588-d851-4e83-89b6-a849dbc66477" providerId="ADAL" clId="{C825ECF3-8F60-4AA9-A438-1378AFB2793B}" dt="2024-10-10T18:31:01.309" v="11955" actId="26606"/>
        <pc:sldMkLst>
          <pc:docMk/>
          <pc:sldMk cId="2597972228" sldId="289"/>
        </pc:sldMkLst>
        <pc:spChg chg="mod">
          <ac:chgData name="Christos Dalamagkas" userId="bf083588-d851-4e83-89b6-a849dbc66477" providerId="ADAL" clId="{C825ECF3-8F60-4AA9-A438-1378AFB2793B}" dt="2024-10-10T18:31:01.309" v="11955" actId="26606"/>
          <ac:spMkLst>
            <pc:docMk/>
            <pc:sldMk cId="2597972228" sldId="289"/>
            <ac:spMk id="2" creationId="{225550C5-E08B-E3CF-F22B-51CC4D9A328C}"/>
          </ac:spMkLst>
        </pc:spChg>
        <pc:spChg chg="mod">
          <ac:chgData name="Christos Dalamagkas" userId="bf083588-d851-4e83-89b6-a849dbc66477" providerId="ADAL" clId="{C825ECF3-8F60-4AA9-A438-1378AFB2793B}" dt="2024-10-10T18:31:01.309" v="11955" actId="26606"/>
          <ac:spMkLst>
            <pc:docMk/>
            <pc:sldMk cId="2597972228" sldId="289"/>
            <ac:spMk id="3" creationId="{55A3FDEE-639C-E3A0-21AA-2988CB3D54A4}"/>
          </ac:spMkLst>
        </pc:spChg>
        <pc:spChg chg="add">
          <ac:chgData name="Christos Dalamagkas" userId="bf083588-d851-4e83-89b6-a849dbc66477" providerId="ADAL" clId="{C825ECF3-8F60-4AA9-A438-1378AFB2793B}" dt="2024-10-10T18:31:01.309" v="11955" actId="26606"/>
          <ac:spMkLst>
            <pc:docMk/>
            <pc:sldMk cId="2597972228" sldId="289"/>
            <ac:spMk id="8" creationId="{BD976C13-68E6-4E25-B13E-FC3A2D3F66E3}"/>
          </ac:spMkLst>
        </pc:spChg>
        <pc:spChg chg="add">
          <ac:chgData name="Christos Dalamagkas" userId="bf083588-d851-4e83-89b6-a849dbc66477" providerId="ADAL" clId="{C825ECF3-8F60-4AA9-A438-1378AFB2793B}" dt="2024-10-10T18:31:01.309" v="11955" actId="26606"/>
          <ac:spMkLst>
            <pc:docMk/>
            <pc:sldMk cId="2597972228" sldId="289"/>
            <ac:spMk id="10" creationId="{1E24A02E-5FD2-428E-A1E4-FDF96B0B6CE8}"/>
          </ac:spMkLst>
        </pc:spChg>
        <pc:spChg chg="add">
          <ac:chgData name="Christos Dalamagkas" userId="bf083588-d851-4e83-89b6-a849dbc66477" providerId="ADAL" clId="{C825ECF3-8F60-4AA9-A438-1378AFB2793B}" dt="2024-10-10T18:31:01.309" v="11955" actId="26606"/>
          <ac:spMkLst>
            <pc:docMk/>
            <pc:sldMk cId="2597972228" sldId="289"/>
            <ac:spMk id="12" creationId="{2808B93E-0C39-407B-943D-71F2BAFB4CB4}"/>
          </ac:spMkLst>
        </pc:spChg>
        <pc:spChg chg="add">
          <ac:chgData name="Christos Dalamagkas" userId="bf083588-d851-4e83-89b6-a849dbc66477" providerId="ADAL" clId="{C825ECF3-8F60-4AA9-A438-1378AFB2793B}" dt="2024-10-10T18:31:01.309" v="11955" actId="26606"/>
          <ac:spMkLst>
            <pc:docMk/>
            <pc:sldMk cId="2597972228" sldId="289"/>
            <ac:spMk id="14" creationId="{7C7E1896-2992-48D4-85AC-95AB8AB147EA}"/>
          </ac:spMkLst>
        </pc:spChg>
      </pc:sldChg>
      <pc:sldChg chg="addSp modSp add mod setBg">
        <pc:chgData name="Christos Dalamagkas" userId="bf083588-d851-4e83-89b6-a849dbc66477" providerId="ADAL" clId="{C825ECF3-8F60-4AA9-A438-1378AFB2793B}" dt="2024-10-10T18:31:18.745" v="11956" actId="26606"/>
        <pc:sldMkLst>
          <pc:docMk/>
          <pc:sldMk cId="3082009467" sldId="290"/>
        </pc:sldMkLst>
        <pc:spChg chg="mod ord">
          <ac:chgData name="Christos Dalamagkas" userId="bf083588-d851-4e83-89b6-a849dbc66477" providerId="ADAL" clId="{C825ECF3-8F60-4AA9-A438-1378AFB2793B}" dt="2024-10-10T18:31:18.745" v="11956" actId="26606"/>
          <ac:spMkLst>
            <pc:docMk/>
            <pc:sldMk cId="3082009467" sldId="290"/>
            <ac:spMk id="2" creationId="{225550C5-E08B-E3CF-F22B-51CC4D9A328C}"/>
          </ac:spMkLst>
        </pc:spChg>
        <pc:spChg chg="mod">
          <ac:chgData name="Christos Dalamagkas" userId="bf083588-d851-4e83-89b6-a849dbc66477" providerId="ADAL" clId="{C825ECF3-8F60-4AA9-A438-1378AFB2793B}" dt="2024-10-10T18:31:18.745" v="11956" actId="26606"/>
          <ac:spMkLst>
            <pc:docMk/>
            <pc:sldMk cId="3082009467" sldId="290"/>
            <ac:spMk id="3" creationId="{55A3FDEE-639C-E3A0-21AA-2988CB3D54A4}"/>
          </ac:spMkLst>
        </pc:spChg>
        <pc:spChg chg="add">
          <ac:chgData name="Christos Dalamagkas" userId="bf083588-d851-4e83-89b6-a849dbc66477" providerId="ADAL" clId="{C825ECF3-8F60-4AA9-A438-1378AFB2793B}" dt="2024-10-10T18:31:18.745" v="11956" actId="26606"/>
          <ac:spMkLst>
            <pc:docMk/>
            <pc:sldMk cId="3082009467" sldId="290"/>
            <ac:spMk id="8" creationId="{BD976C13-68E6-4E25-B13E-FC3A2D3F66E3}"/>
          </ac:spMkLst>
        </pc:spChg>
        <pc:spChg chg="add">
          <ac:chgData name="Christos Dalamagkas" userId="bf083588-d851-4e83-89b6-a849dbc66477" providerId="ADAL" clId="{C825ECF3-8F60-4AA9-A438-1378AFB2793B}" dt="2024-10-10T18:31:18.745" v="11956" actId="26606"/>
          <ac:spMkLst>
            <pc:docMk/>
            <pc:sldMk cId="3082009467" sldId="290"/>
            <ac:spMk id="10" creationId="{AD1DF50F-299C-44A9-A6E0-8D5FFBF2EE03}"/>
          </ac:spMkLst>
        </pc:spChg>
      </pc:sldChg>
      <pc:sldChg chg="add del">
        <pc:chgData name="Christos Dalamagkas" userId="bf083588-d851-4e83-89b6-a849dbc66477" providerId="ADAL" clId="{C825ECF3-8F60-4AA9-A438-1378AFB2793B}" dt="2024-10-08T23:48:21.639" v="6979" actId="47"/>
        <pc:sldMkLst>
          <pc:docMk/>
          <pc:sldMk cId="1554553924" sldId="291"/>
        </pc:sldMkLst>
      </pc:sldChg>
      <pc:sldChg chg="add del">
        <pc:chgData name="Christos Dalamagkas" userId="bf083588-d851-4e83-89b6-a849dbc66477" providerId="ADAL" clId="{C825ECF3-8F60-4AA9-A438-1378AFB2793B}" dt="2024-10-08T23:48:23.069" v="6980" actId="47"/>
        <pc:sldMkLst>
          <pc:docMk/>
          <pc:sldMk cId="383306998" sldId="292"/>
        </pc:sldMkLst>
      </pc:sldChg>
      <pc:sldChg chg="modSp add del mod">
        <pc:chgData name="Christos Dalamagkas" userId="bf083588-d851-4e83-89b6-a849dbc66477" providerId="ADAL" clId="{C825ECF3-8F60-4AA9-A438-1378AFB2793B}" dt="2024-10-10T17:33:46.539" v="11685" actId="47"/>
        <pc:sldMkLst>
          <pc:docMk/>
          <pc:sldMk cId="3332807103" sldId="293"/>
        </pc:sldMkLst>
      </pc:sldChg>
      <pc:sldChg chg="modSp add del mod">
        <pc:chgData name="Christos Dalamagkas" userId="bf083588-d851-4e83-89b6-a849dbc66477" providerId="ADAL" clId="{C825ECF3-8F60-4AA9-A438-1378AFB2793B}" dt="2024-10-10T17:33:48.332" v="11686" actId="47"/>
        <pc:sldMkLst>
          <pc:docMk/>
          <pc:sldMk cId="1443179967" sldId="294"/>
        </pc:sldMkLst>
      </pc:sldChg>
      <pc:sldChg chg="addSp delSp modSp new mod">
        <pc:chgData name="Christos Dalamagkas" userId="bf083588-d851-4e83-89b6-a849dbc66477" providerId="ADAL" clId="{C825ECF3-8F60-4AA9-A438-1378AFB2793B}" dt="2024-10-10T13:28:38.821" v="8793" actId="6549"/>
        <pc:sldMkLst>
          <pc:docMk/>
          <pc:sldMk cId="544713161" sldId="295"/>
        </pc:sldMkLst>
        <pc:spChg chg="mod">
          <ac:chgData name="Christos Dalamagkas" userId="bf083588-d851-4e83-89b6-a849dbc66477" providerId="ADAL" clId="{C825ECF3-8F60-4AA9-A438-1378AFB2793B}" dt="2024-10-10T08:43:00.968" v="7175" actId="20577"/>
          <ac:spMkLst>
            <pc:docMk/>
            <pc:sldMk cId="544713161" sldId="295"/>
            <ac:spMk id="2" creationId="{B65237C2-0B06-3A31-9497-F958035D056A}"/>
          </ac:spMkLst>
        </pc:spChg>
        <pc:spChg chg="mod">
          <ac:chgData name="Christos Dalamagkas" userId="bf083588-d851-4e83-89b6-a849dbc66477" providerId="ADAL" clId="{C825ECF3-8F60-4AA9-A438-1378AFB2793B}" dt="2024-10-10T13:28:38.821" v="8793" actId="6549"/>
          <ac:spMkLst>
            <pc:docMk/>
            <pc:sldMk cId="544713161" sldId="295"/>
            <ac:spMk id="3" creationId="{F1C35329-8E4E-64D5-A0D3-73E8C2F1D27E}"/>
          </ac:spMkLst>
        </pc:spChg>
        <pc:picChg chg="add mod">
          <ac:chgData name="Christos Dalamagkas" userId="bf083588-d851-4e83-89b6-a849dbc66477" providerId="ADAL" clId="{C825ECF3-8F60-4AA9-A438-1378AFB2793B}" dt="2024-10-10T08:43:29.781" v="7188" actId="1076"/>
          <ac:picMkLst>
            <pc:docMk/>
            <pc:sldMk cId="544713161" sldId="295"/>
            <ac:picMk id="4" creationId="{32F08DFC-9219-4D68-C6DB-B64F917F10C9}"/>
          </ac:picMkLst>
        </pc:picChg>
      </pc:sldChg>
      <pc:sldChg chg="addSp modSp new mod">
        <pc:chgData name="Christos Dalamagkas" userId="bf083588-d851-4e83-89b6-a849dbc66477" providerId="ADAL" clId="{C825ECF3-8F60-4AA9-A438-1378AFB2793B}" dt="2024-10-10T08:51:38.034" v="7442" actId="1076"/>
        <pc:sldMkLst>
          <pc:docMk/>
          <pc:sldMk cId="2358135908" sldId="296"/>
        </pc:sldMkLst>
        <pc:spChg chg="mod">
          <ac:chgData name="Christos Dalamagkas" userId="bf083588-d851-4e83-89b6-a849dbc66477" providerId="ADAL" clId="{C825ECF3-8F60-4AA9-A438-1378AFB2793B}" dt="2024-10-10T08:48:41.930" v="7336" actId="1076"/>
          <ac:spMkLst>
            <pc:docMk/>
            <pc:sldMk cId="2358135908" sldId="296"/>
            <ac:spMk id="2" creationId="{DB509091-8104-B5EB-F288-292E85E4677C}"/>
          </ac:spMkLst>
        </pc:spChg>
        <pc:spChg chg="mod">
          <ac:chgData name="Christos Dalamagkas" userId="bf083588-d851-4e83-89b6-a849dbc66477" providerId="ADAL" clId="{C825ECF3-8F60-4AA9-A438-1378AFB2793B}" dt="2024-10-10T08:51:38.034" v="7442" actId="1076"/>
          <ac:spMkLst>
            <pc:docMk/>
            <pc:sldMk cId="2358135908" sldId="296"/>
            <ac:spMk id="3" creationId="{8969DC09-FE2B-5CD1-DEF1-345DC7F7D739}"/>
          </ac:spMkLst>
        </pc:spChg>
        <pc:spChg chg="add mod">
          <ac:chgData name="Christos Dalamagkas" userId="bf083588-d851-4e83-89b6-a849dbc66477" providerId="ADAL" clId="{C825ECF3-8F60-4AA9-A438-1378AFB2793B}" dt="2024-10-10T08:48:50.160" v="7337" actId="1076"/>
          <ac:spMkLst>
            <pc:docMk/>
            <pc:sldMk cId="2358135908" sldId="296"/>
            <ac:spMk id="5" creationId="{6AB45C7B-DE51-62B8-9A50-F97CDE46BB2B}"/>
          </ac:spMkLst>
        </pc:spChg>
        <pc:spChg chg="add mod">
          <ac:chgData name="Christos Dalamagkas" userId="bf083588-d851-4e83-89b6-a849dbc66477" providerId="ADAL" clId="{C825ECF3-8F60-4AA9-A438-1378AFB2793B}" dt="2024-10-10T08:51:36.360" v="7440" actId="1076"/>
          <ac:spMkLst>
            <pc:docMk/>
            <pc:sldMk cId="2358135908" sldId="296"/>
            <ac:spMk id="7" creationId="{9011B167-639C-4E9F-830E-1032D797CB9C}"/>
          </ac:spMkLst>
        </pc:spChg>
        <pc:spChg chg="add mod">
          <ac:chgData name="Christos Dalamagkas" userId="bf083588-d851-4e83-89b6-a849dbc66477" providerId="ADAL" clId="{C825ECF3-8F60-4AA9-A438-1378AFB2793B}" dt="2024-10-10T08:49:53.054" v="7356" actId="1076"/>
          <ac:spMkLst>
            <pc:docMk/>
            <pc:sldMk cId="2358135908" sldId="296"/>
            <ac:spMk id="8" creationId="{DF4B3825-1732-E2B2-EAE7-F7E4D450B407}"/>
          </ac:spMkLst>
        </pc:spChg>
      </pc:sldChg>
      <pc:sldChg chg="addSp delSp modSp new mod">
        <pc:chgData name="Christos Dalamagkas" userId="bf083588-d851-4e83-89b6-a849dbc66477" providerId="ADAL" clId="{C825ECF3-8F60-4AA9-A438-1378AFB2793B}" dt="2024-10-10T18:20:00.235" v="11943" actId="1076"/>
        <pc:sldMkLst>
          <pc:docMk/>
          <pc:sldMk cId="3754659506" sldId="297"/>
        </pc:sldMkLst>
        <pc:spChg chg="mod">
          <ac:chgData name="Christos Dalamagkas" userId="bf083588-d851-4e83-89b6-a849dbc66477" providerId="ADAL" clId="{C825ECF3-8F60-4AA9-A438-1378AFB2793B}" dt="2024-10-10T09:03:42.390" v="7745" actId="14100"/>
          <ac:spMkLst>
            <pc:docMk/>
            <pc:sldMk cId="3754659506" sldId="297"/>
            <ac:spMk id="2" creationId="{2FE88BAE-2FAB-1D14-FCE2-3875135E1DCB}"/>
          </ac:spMkLst>
        </pc:spChg>
        <pc:spChg chg="mod">
          <ac:chgData name="Christos Dalamagkas" userId="bf083588-d851-4e83-89b6-a849dbc66477" providerId="ADAL" clId="{C825ECF3-8F60-4AA9-A438-1378AFB2793B}" dt="2024-10-10T09:13:54.350" v="7947" actId="14100"/>
          <ac:spMkLst>
            <pc:docMk/>
            <pc:sldMk cId="3754659506" sldId="297"/>
            <ac:spMk id="3" creationId="{1931CCF0-7A13-517D-B24B-36932474A173}"/>
          </ac:spMkLst>
        </pc:spChg>
        <pc:spChg chg="add mod">
          <ac:chgData name="Christos Dalamagkas" userId="bf083588-d851-4e83-89b6-a849dbc66477" providerId="ADAL" clId="{C825ECF3-8F60-4AA9-A438-1378AFB2793B}" dt="2024-10-10T09:16:15.955" v="8004" actId="1076"/>
          <ac:spMkLst>
            <pc:docMk/>
            <pc:sldMk cId="3754659506" sldId="297"/>
            <ac:spMk id="5" creationId="{46A448AB-55B1-3B78-9328-7574CC89BFE7}"/>
          </ac:spMkLst>
        </pc:spChg>
        <pc:spChg chg="add mod">
          <ac:chgData name="Christos Dalamagkas" userId="bf083588-d851-4e83-89b6-a849dbc66477" providerId="ADAL" clId="{C825ECF3-8F60-4AA9-A438-1378AFB2793B}" dt="2024-10-10T09:04:21.233" v="7752" actId="1076"/>
          <ac:spMkLst>
            <pc:docMk/>
            <pc:sldMk cId="3754659506" sldId="297"/>
            <ac:spMk id="7" creationId="{8D43F044-A3C2-6216-335B-90AA2CC3A3BC}"/>
          </ac:spMkLst>
        </pc:spChg>
        <pc:spChg chg="add mod">
          <ac:chgData name="Christos Dalamagkas" userId="bf083588-d851-4e83-89b6-a849dbc66477" providerId="ADAL" clId="{C825ECF3-8F60-4AA9-A438-1378AFB2793B}" dt="2024-10-10T09:16:58.425" v="8009" actId="207"/>
          <ac:spMkLst>
            <pc:docMk/>
            <pc:sldMk cId="3754659506" sldId="297"/>
            <ac:spMk id="10" creationId="{2CFA8950-5C4B-42E3-1FAF-37645BE88FA5}"/>
          </ac:spMkLst>
        </pc:spChg>
        <pc:spChg chg="add mod">
          <ac:chgData name="Christos Dalamagkas" userId="bf083588-d851-4e83-89b6-a849dbc66477" providerId="ADAL" clId="{C825ECF3-8F60-4AA9-A438-1378AFB2793B}" dt="2024-10-10T09:15:19.771" v="7974" actId="14100"/>
          <ac:spMkLst>
            <pc:docMk/>
            <pc:sldMk cId="3754659506" sldId="297"/>
            <ac:spMk id="12" creationId="{B5D1417D-288C-E956-96BD-923310A4E552}"/>
          </ac:spMkLst>
        </pc:spChg>
        <pc:spChg chg="add mod">
          <ac:chgData name="Christos Dalamagkas" userId="bf083588-d851-4e83-89b6-a849dbc66477" providerId="ADAL" clId="{C825ECF3-8F60-4AA9-A438-1378AFB2793B}" dt="2024-10-10T09:14:45.712" v="7961" actId="1076"/>
          <ac:spMkLst>
            <pc:docMk/>
            <pc:sldMk cId="3754659506" sldId="297"/>
            <ac:spMk id="14" creationId="{F1040E4A-6AAE-AD07-3090-A12F1163974D}"/>
          </ac:spMkLst>
        </pc:spChg>
        <pc:spChg chg="add mod">
          <ac:chgData name="Christos Dalamagkas" userId="bf083588-d851-4e83-89b6-a849dbc66477" providerId="ADAL" clId="{C825ECF3-8F60-4AA9-A438-1378AFB2793B}" dt="2024-10-10T09:15:55.938" v="7983" actId="14100"/>
          <ac:spMkLst>
            <pc:docMk/>
            <pc:sldMk cId="3754659506" sldId="297"/>
            <ac:spMk id="16" creationId="{B91F65CF-442F-BFD5-9F2A-26D0604B3B2A}"/>
          </ac:spMkLst>
        </pc:spChg>
        <pc:spChg chg="add mod">
          <ac:chgData name="Christos Dalamagkas" userId="bf083588-d851-4e83-89b6-a849dbc66477" providerId="ADAL" clId="{C825ECF3-8F60-4AA9-A438-1378AFB2793B}" dt="2024-10-10T09:16:23.369" v="8005" actId="1076"/>
          <ac:spMkLst>
            <pc:docMk/>
            <pc:sldMk cId="3754659506" sldId="297"/>
            <ac:spMk id="19" creationId="{3CD2C878-75D9-46A0-52D8-265D8E979138}"/>
          </ac:spMkLst>
        </pc:spChg>
        <pc:picChg chg="add mod">
          <ac:chgData name="Christos Dalamagkas" userId="bf083588-d851-4e83-89b6-a849dbc66477" providerId="ADAL" clId="{C825ECF3-8F60-4AA9-A438-1378AFB2793B}" dt="2024-10-10T18:20:00.235" v="11943" actId="1076"/>
          <ac:picMkLst>
            <pc:docMk/>
            <pc:sldMk cId="3754659506" sldId="297"/>
            <ac:picMk id="2053" creationId="{ECA047F1-B13D-9A27-ABF6-45A4FB37487B}"/>
          </ac:picMkLst>
        </pc:picChg>
        <pc:cxnChg chg="add">
          <ac:chgData name="Christos Dalamagkas" userId="bf083588-d851-4e83-89b6-a849dbc66477" providerId="ADAL" clId="{C825ECF3-8F60-4AA9-A438-1378AFB2793B}" dt="2024-10-10T09:16:01.551" v="7984" actId="11529"/>
          <ac:cxnSpMkLst>
            <pc:docMk/>
            <pc:sldMk cId="3754659506" sldId="297"/>
            <ac:cxnSpMk id="18" creationId="{8B2FAFC8-A239-F772-A8E5-09FC828515AA}"/>
          </ac:cxnSpMkLst>
        </pc:cxnChg>
      </pc:sldChg>
      <pc:sldChg chg="addSp delSp modSp add mod">
        <pc:chgData name="Christos Dalamagkas" userId="bf083588-d851-4e83-89b6-a849dbc66477" providerId="ADAL" clId="{C825ECF3-8F60-4AA9-A438-1378AFB2793B}" dt="2024-10-10T13:43:01.229" v="9093" actId="12"/>
        <pc:sldMkLst>
          <pc:docMk/>
          <pc:sldMk cId="2376814117" sldId="298"/>
        </pc:sldMkLst>
        <pc:spChg chg="mod">
          <ac:chgData name="Christos Dalamagkas" userId="bf083588-d851-4e83-89b6-a849dbc66477" providerId="ADAL" clId="{C825ECF3-8F60-4AA9-A438-1378AFB2793B}" dt="2024-10-10T13:40:49.672" v="8968" actId="27636"/>
          <ac:spMkLst>
            <pc:docMk/>
            <pc:sldMk cId="2376814117" sldId="298"/>
            <ac:spMk id="2" creationId="{E6C06972-59D7-938A-4FA9-B79E95B5242D}"/>
          </ac:spMkLst>
        </pc:spChg>
        <pc:spChg chg="mod">
          <ac:chgData name="Christos Dalamagkas" userId="bf083588-d851-4e83-89b6-a849dbc66477" providerId="ADAL" clId="{C825ECF3-8F60-4AA9-A438-1378AFB2793B}" dt="2024-10-10T13:43:01.229" v="9093" actId="12"/>
          <ac:spMkLst>
            <pc:docMk/>
            <pc:sldMk cId="2376814117" sldId="298"/>
            <ac:spMk id="3" creationId="{70E7B726-CB19-6B88-9A61-3554E3F8D021}"/>
          </ac:spMkLst>
        </pc:spChg>
        <pc:spChg chg="add mod">
          <ac:chgData name="Christos Dalamagkas" userId="bf083588-d851-4e83-89b6-a849dbc66477" providerId="ADAL" clId="{C825ECF3-8F60-4AA9-A438-1378AFB2793B}" dt="2024-10-10T13:41:02.719" v="8969" actId="404"/>
          <ac:spMkLst>
            <pc:docMk/>
            <pc:sldMk cId="2376814117" sldId="298"/>
            <ac:spMk id="6" creationId="{6929025D-87A0-6E19-0E11-4EB140E2A9B7}"/>
          </ac:spMkLst>
        </pc:spChg>
        <pc:picChg chg="add mod">
          <ac:chgData name="Christos Dalamagkas" userId="bf083588-d851-4e83-89b6-a849dbc66477" providerId="ADAL" clId="{C825ECF3-8F60-4AA9-A438-1378AFB2793B}" dt="2024-10-10T13:42:48.276" v="9072" actId="1076"/>
          <ac:picMkLst>
            <pc:docMk/>
            <pc:sldMk cId="2376814117" sldId="298"/>
            <ac:picMk id="8" creationId="{F999A817-04A1-D215-AF33-ED8875B492B0}"/>
          </ac:picMkLst>
        </pc:picChg>
      </pc:sldChg>
      <pc:sldChg chg="addSp modSp new mod">
        <pc:chgData name="Christos Dalamagkas" userId="bf083588-d851-4e83-89b6-a849dbc66477" providerId="ADAL" clId="{C825ECF3-8F60-4AA9-A438-1378AFB2793B}" dt="2024-10-10T14:02:26.702" v="9294" actId="20577"/>
        <pc:sldMkLst>
          <pc:docMk/>
          <pc:sldMk cId="1465617502" sldId="299"/>
        </pc:sldMkLst>
        <pc:spChg chg="mod">
          <ac:chgData name="Christos Dalamagkas" userId="bf083588-d851-4e83-89b6-a849dbc66477" providerId="ADAL" clId="{C825ECF3-8F60-4AA9-A438-1378AFB2793B}" dt="2024-10-10T13:57:18.691" v="9147" actId="20577"/>
          <ac:spMkLst>
            <pc:docMk/>
            <pc:sldMk cId="1465617502" sldId="299"/>
            <ac:spMk id="2" creationId="{4AAD6767-2B18-03C7-FC8E-AF151666F256}"/>
          </ac:spMkLst>
        </pc:spChg>
        <pc:spChg chg="mod">
          <ac:chgData name="Christos Dalamagkas" userId="bf083588-d851-4e83-89b6-a849dbc66477" providerId="ADAL" clId="{C825ECF3-8F60-4AA9-A438-1378AFB2793B}" dt="2024-10-10T14:02:26.702" v="9294" actId="20577"/>
          <ac:spMkLst>
            <pc:docMk/>
            <pc:sldMk cId="1465617502" sldId="299"/>
            <ac:spMk id="3" creationId="{EAB17E24-B992-10C7-D9F0-F0EE588C533A}"/>
          </ac:spMkLst>
        </pc:spChg>
        <pc:picChg chg="add mod">
          <ac:chgData name="Christos Dalamagkas" userId="bf083588-d851-4e83-89b6-a849dbc66477" providerId="ADAL" clId="{C825ECF3-8F60-4AA9-A438-1378AFB2793B}" dt="2024-10-10T14:02:21.518" v="9293" actId="1076"/>
          <ac:picMkLst>
            <pc:docMk/>
            <pc:sldMk cId="1465617502" sldId="299"/>
            <ac:picMk id="5" creationId="{3B2B18F3-8A69-6874-F6F7-FA403491E084}"/>
          </ac:picMkLst>
        </pc:picChg>
      </pc:sldChg>
      <pc:sldChg chg="addSp modSp new mod">
        <pc:chgData name="Christos Dalamagkas" userId="bf083588-d851-4e83-89b6-a849dbc66477" providerId="ADAL" clId="{C825ECF3-8F60-4AA9-A438-1378AFB2793B}" dt="2024-10-10T15:08:56.004" v="9763" actId="20577"/>
        <pc:sldMkLst>
          <pc:docMk/>
          <pc:sldMk cId="4151149016" sldId="300"/>
        </pc:sldMkLst>
        <pc:spChg chg="mod">
          <ac:chgData name="Christos Dalamagkas" userId="bf083588-d851-4e83-89b6-a849dbc66477" providerId="ADAL" clId="{C825ECF3-8F60-4AA9-A438-1378AFB2793B}" dt="2024-10-10T15:07:38.780" v="9732" actId="14100"/>
          <ac:spMkLst>
            <pc:docMk/>
            <pc:sldMk cId="4151149016" sldId="300"/>
            <ac:spMk id="2" creationId="{C26C52B9-FF42-AC39-519B-4771D6AD6002}"/>
          </ac:spMkLst>
        </pc:spChg>
        <pc:spChg chg="mod">
          <ac:chgData name="Christos Dalamagkas" userId="bf083588-d851-4e83-89b6-a849dbc66477" providerId="ADAL" clId="{C825ECF3-8F60-4AA9-A438-1378AFB2793B}" dt="2024-10-10T15:08:56.004" v="9763" actId="20577"/>
          <ac:spMkLst>
            <pc:docMk/>
            <pc:sldMk cId="4151149016" sldId="300"/>
            <ac:spMk id="3" creationId="{A12BBD83-C74E-AC55-1264-3DE675E3682E}"/>
          </ac:spMkLst>
        </pc:spChg>
        <pc:picChg chg="add mod">
          <ac:chgData name="Christos Dalamagkas" userId="bf083588-d851-4e83-89b6-a849dbc66477" providerId="ADAL" clId="{C825ECF3-8F60-4AA9-A438-1378AFB2793B}" dt="2024-10-10T14:03:21.647" v="9301" actId="1076"/>
          <ac:picMkLst>
            <pc:docMk/>
            <pc:sldMk cId="4151149016" sldId="300"/>
            <ac:picMk id="5" creationId="{6799A85A-5151-7600-F902-6AFE02E085EA}"/>
          </ac:picMkLst>
        </pc:picChg>
      </pc:sldChg>
      <pc:sldChg chg="addSp delSp modSp new mod">
        <pc:chgData name="Christos Dalamagkas" userId="bf083588-d851-4e83-89b6-a849dbc66477" providerId="ADAL" clId="{C825ECF3-8F60-4AA9-A438-1378AFB2793B}" dt="2024-10-10T16:07:11.968" v="10283" actId="1076"/>
        <pc:sldMkLst>
          <pc:docMk/>
          <pc:sldMk cId="1123035244" sldId="301"/>
        </pc:sldMkLst>
        <pc:spChg chg="mod">
          <ac:chgData name="Christos Dalamagkas" userId="bf083588-d851-4e83-89b6-a849dbc66477" providerId="ADAL" clId="{C825ECF3-8F60-4AA9-A438-1378AFB2793B}" dt="2024-10-10T15:16:44.835" v="9936" actId="27636"/>
          <ac:spMkLst>
            <pc:docMk/>
            <pc:sldMk cId="1123035244" sldId="301"/>
            <ac:spMk id="2" creationId="{99DA2F26-CEC2-E083-43D9-E97D30DD8182}"/>
          </ac:spMkLst>
        </pc:spChg>
        <pc:picChg chg="add mod ord">
          <ac:chgData name="Christos Dalamagkas" userId="bf083588-d851-4e83-89b6-a849dbc66477" providerId="ADAL" clId="{C825ECF3-8F60-4AA9-A438-1378AFB2793B}" dt="2024-10-10T16:04:15.889" v="10278" actId="1076"/>
          <ac:picMkLst>
            <pc:docMk/>
            <pc:sldMk cId="1123035244" sldId="301"/>
            <ac:picMk id="5" creationId="{43B05CE3-4417-1F68-570C-5531CCC2EBAF}"/>
          </ac:picMkLst>
        </pc:picChg>
        <pc:picChg chg="add mod">
          <ac:chgData name="Christos Dalamagkas" userId="bf083588-d851-4e83-89b6-a849dbc66477" providerId="ADAL" clId="{C825ECF3-8F60-4AA9-A438-1378AFB2793B}" dt="2024-10-10T16:07:11.968" v="10283" actId="1076"/>
          <ac:picMkLst>
            <pc:docMk/>
            <pc:sldMk cId="1123035244" sldId="301"/>
            <ac:picMk id="4098" creationId="{BE1ED69A-9CB1-E220-3282-1179BEB7F2F6}"/>
          </ac:picMkLst>
        </pc:picChg>
      </pc:sldChg>
      <pc:sldChg chg="addSp delSp modSp new del mod">
        <pc:chgData name="Christos Dalamagkas" userId="bf083588-d851-4e83-89b6-a849dbc66477" providerId="ADAL" clId="{C825ECF3-8F60-4AA9-A438-1378AFB2793B}" dt="2024-10-10T15:18:06.015" v="9957" actId="47"/>
        <pc:sldMkLst>
          <pc:docMk/>
          <pc:sldMk cId="2470713034" sldId="302"/>
        </pc:sldMkLst>
      </pc:sldChg>
      <pc:sldChg chg="addSp delSp modSp new del mod">
        <pc:chgData name="Christos Dalamagkas" userId="bf083588-d851-4e83-89b6-a849dbc66477" providerId="ADAL" clId="{C825ECF3-8F60-4AA9-A438-1378AFB2793B}" dt="2024-10-10T15:18:43.595" v="9970" actId="47"/>
        <pc:sldMkLst>
          <pc:docMk/>
          <pc:sldMk cId="3312042274" sldId="303"/>
        </pc:sldMkLst>
      </pc:sldChg>
      <pc:sldChg chg="addSp delSp modSp new add del mod ord">
        <pc:chgData name="Christos Dalamagkas" userId="bf083588-d851-4e83-89b6-a849dbc66477" providerId="ADAL" clId="{C825ECF3-8F60-4AA9-A438-1378AFB2793B}" dt="2024-10-10T16:08:24.083" v="10299"/>
        <pc:sldMkLst>
          <pc:docMk/>
          <pc:sldMk cId="649802162" sldId="304"/>
        </pc:sldMkLst>
        <pc:spChg chg="add mod">
          <ac:chgData name="Christos Dalamagkas" userId="bf083588-d851-4e83-89b6-a849dbc66477" providerId="ADAL" clId="{C825ECF3-8F60-4AA9-A438-1378AFB2793B}" dt="2024-10-10T15:22:46.016" v="10000" actId="6549"/>
          <ac:spMkLst>
            <pc:docMk/>
            <pc:sldMk cId="649802162" sldId="304"/>
            <ac:spMk id="6" creationId="{3CFE47CE-3376-3A5F-B25A-16AA88A1AFD2}"/>
          </ac:spMkLst>
        </pc:spChg>
        <pc:spChg chg="add mod">
          <ac:chgData name="Christos Dalamagkas" userId="bf083588-d851-4e83-89b6-a849dbc66477" providerId="ADAL" clId="{C825ECF3-8F60-4AA9-A438-1378AFB2793B}" dt="2024-10-10T15:43:55.456" v="10010" actId="1582"/>
          <ac:spMkLst>
            <pc:docMk/>
            <pc:sldMk cId="649802162" sldId="304"/>
            <ac:spMk id="7" creationId="{5ED62811-1E78-6CE4-644D-494C2B6F307F}"/>
          </ac:spMkLst>
        </pc:spChg>
        <pc:spChg chg="add mod">
          <ac:chgData name="Christos Dalamagkas" userId="bf083588-d851-4e83-89b6-a849dbc66477" providerId="ADAL" clId="{C825ECF3-8F60-4AA9-A438-1378AFB2793B}" dt="2024-10-10T15:45:18.776" v="10117" actId="1076"/>
          <ac:spMkLst>
            <pc:docMk/>
            <pc:sldMk cId="649802162" sldId="304"/>
            <ac:spMk id="8" creationId="{20A10CA0-AD7C-D46C-8F6E-CDBA9BA8D8A7}"/>
          </ac:spMkLst>
        </pc:spChg>
        <pc:picChg chg="add mod ord">
          <ac:chgData name="Christos Dalamagkas" userId="bf083588-d851-4e83-89b6-a849dbc66477" providerId="ADAL" clId="{C825ECF3-8F60-4AA9-A438-1378AFB2793B}" dt="2024-10-10T15:43:22.343" v="10004" actId="1076"/>
          <ac:picMkLst>
            <pc:docMk/>
            <pc:sldMk cId="649802162" sldId="304"/>
            <ac:picMk id="5" creationId="{769959A6-A598-2703-7413-84ACDFC93857}"/>
          </ac:picMkLst>
        </pc:picChg>
        <pc:picChg chg="add mod">
          <ac:chgData name="Christos Dalamagkas" userId="bf083588-d851-4e83-89b6-a849dbc66477" providerId="ADAL" clId="{C825ECF3-8F60-4AA9-A438-1378AFB2793B}" dt="2024-10-10T16:08:24.083" v="10299"/>
          <ac:picMkLst>
            <pc:docMk/>
            <pc:sldMk cId="649802162" sldId="304"/>
            <ac:picMk id="9" creationId="{15726B9E-D9C7-F7E8-48AE-AFDA8D2C0E71}"/>
          </ac:picMkLst>
        </pc:picChg>
      </pc:sldChg>
      <pc:sldChg chg="addSp delSp modSp add mod">
        <pc:chgData name="Christos Dalamagkas" userId="bf083588-d851-4e83-89b6-a849dbc66477" providerId="ADAL" clId="{C825ECF3-8F60-4AA9-A438-1378AFB2793B}" dt="2024-10-10T16:07:17.360" v="10284"/>
        <pc:sldMkLst>
          <pc:docMk/>
          <pc:sldMk cId="3841843351" sldId="305"/>
        </pc:sldMkLst>
        <pc:spChg chg="mod">
          <ac:chgData name="Christos Dalamagkas" userId="bf083588-d851-4e83-89b6-a849dbc66477" providerId="ADAL" clId="{C825ECF3-8F60-4AA9-A438-1378AFB2793B}" dt="2024-10-10T15:17:23.666" v="9956" actId="20577"/>
          <ac:spMkLst>
            <pc:docMk/>
            <pc:sldMk cId="3841843351" sldId="305"/>
            <ac:spMk id="2" creationId="{99DA2F26-CEC2-E083-43D9-E97D30DD8182}"/>
          </ac:spMkLst>
        </pc:spChg>
        <pc:spChg chg="add mod">
          <ac:chgData name="Christos Dalamagkas" userId="bf083588-d851-4e83-89b6-a849dbc66477" providerId="ADAL" clId="{C825ECF3-8F60-4AA9-A438-1378AFB2793B}" dt="2024-10-10T15:17:02.245" v="9941" actId="478"/>
          <ac:spMkLst>
            <pc:docMk/>
            <pc:sldMk cId="3841843351" sldId="305"/>
            <ac:spMk id="4" creationId="{046ED82E-AFCA-932A-B3FE-53D15717B8F5}"/>
          </ac:spMkLst>
        </pc:spChg>
        <pc:picChg chg="add mod">
          <ac:chgData name="Christos Dalamagkas" userId="bf083588-d851-4e83-89b6-a849dbc66477" providerId="ADAL" clId="{C825ECF3-8F60-4AA9-A438-1378AFB2793B}" dt="2024-10-10T15:17:06.717" v="9944" actId="14100"/>
          <ac:picMkLst>
            <pc:docMk/>
            <pc:sldMk cId="3841843351" sldId="305"/>
            <ac:picMk id="6" creationId="{8E5BB6F9-DF34-E91E-998D-4F776236B52B}"/>
          </ac:picMkLst>
        </pc:picChg>
        <pc:picChg chg="add mod">
          <ac:chgData name="Christos Dalamagkas" userId="bf083588-d851-4e83-89b6-a849dbc66477" providerId="ADAL" clId="{C825ECF3-8F60-4AA9-A438-1378AFB2793B}" dt="2024-10-10T16:07:17.360" v="10284"/>
          <ac:picMkLst>
            <pc:docMk/>
            <pc:sldMk cId="3841843351" sldId="305"/>
            <ac:picMk id="7" creationId="{4009B216-6ED0-0F64-F7F1-290056EBF382}"/>
          </ac:picMkLst>
        </pc:picChg>
      </pc:sldChg>
      <pc:sldChg chg="addSp delSp modSp add mod">
        <pc:chgData name="Christos Dalamagkas" userId="bf083588-d851-4e83-89b6-a849dbc66477" providerId="ADAL" clId="{C825ECF3-8F60-4AA9-A438-1378AFB2793B}" dt="2024-10-10T16:07:19.835" v="10285"/>
        <pc:sldMkLst>
          <pc:docMk/>
          <pc:sldMk cId="2122158334" sldId="306"/>
        </pc:sldMkLst>
        <pc:spChg chg="mod">
          <ac:chgData name="Christos Dalamagkas" userId="bf083588-d851-4e83-89b6-a849dbc66477" providerId="ADAL" clId="{C825ECF3-8F60-4AA9-A438-1378AFB2793B}" dt="2024-10-10T15:18:22.907" v="9962"/>
          <ac:spMkLst>
            <pc:docMk/>
            <pc:sldMk cId="2122158334" sldId="306"/>
            <ac:spMk id="2" creationId="{99DA2F26-CEC2-E083-43D9-E97D30DD8182}"/>
          </ac:spMkLst>
        </pc:spChg>
        <pc:picChg chg="add mod">
          <ac:chgData name="Christos Dalamagkas" userId="bf083588-d851-4e83-89b6-a849dbc66477" providerId="ADAL" clId="{C825ECF3-8F60-4AA9-A438-1378AFB2793B}" dt="2024-10-10T16:07:19.835" v="10285"/>
          <ac:picMkLst>
            <pc:docMk/>
            <pc:sldMk cId="2122158334" sldId="306"/>
            <ac:picMk id="3" creationId="{DBD8B3B6-6517-B833-F864-DF24E50E1E46}"/>
          </ac:picMkLst>
        </pc:picChg>
        <pc:picChg chg="add mod">
          <ac:chgData name="Christos Dalamagkas" userId="bf083588-d851-4e83-89b6-a849dbc66477" providerId="ADAL" clId="{C825ECF3-8F60-4AA9-A438-1378AFB2793B}" dt="2024-10-10T16:04:07.567" v="10277" actId="1076"/>
          <ac:picMkLst>
            <pc:docMk/>
            <pc:sldMk cId="2122158334" sldId="306"/>
            <ac:picMk id="5" creationId="{889E687B-0569-50B5-9C85-0230A7AFF298}"/>
          </ac:picMkLst>
        </pc:picChg>
      </pc:sldChg>
      <pc:sldChg chg="add del">
        <pc:chgData name="Christos Dalamagkas" userId="bf083588-d851-4e83-89b6-a849dbc66477" providerId="ADAL" clId="{C825ECF3-8F60-4AA9-A438-1378AFB2793B}" dt="2024-10-10T16:07:26.909" v="10286" actId="47"/>
        <pc:sldMkLst>
          <pc:docMk/>
          <pc:sldMk cId="969724904" sldId="307"/>
        </pc:sldMkLst>
      </pc:sldChg>
      <pc:sldChg chg="addSp delSp modSp new mod">
        <pc:chgData name="Christos Dalamagkas" userId="bf083588-d851-4e83-89b6-a849dbc66477" providerId="ADAL" clId="{C825ECF3-8F60-4AA9-A438-1378AFB2793B}" dt="2024-10-10T16:08:20.865" v="10297" actId="21"/>
        <pc:sldMkLst>
          <pc:docMk/>
          <pc:sldMk cId="251202298" sldId="308"/>
        </pc:sldMkLst>
        <pc:spChg chg="add mod">
          <ac:chgData name="Christos Dalamagkas" userId="bf083588-d851-4e83-89b6-a849dbc66477" providerId="ADAL" clId="{C825ECF3-8F60-4AA9-A438-1378AFB2793B}" dt="2024-10-10T15:46:24.278" v="10138" actId="20577"/>
          <ac:spMkLst>
            <pc:docMk/>
            <pc:sldMk cId="251202298" sldId="308"/>
            <ac:spMk id="4" creationId="{2B3A49E8-C61F-287C-CDA9-E3EE411293E0}"/>
          </ac:spMkLst>
        </pc:spChg>
        <pc:picChg chg="add mod">
          <ac:chgData name="Christos Dalamagkas" userId="bf083588-d851-4e83-89b6-a849dbc66477" providerId="ADAL" clId="{C825ECF3-8F60-4AA9-A438-1378AFB2793B}" dt="2024-10-10T15:51:35.762" v="10141" actId="1076"/>
          <ac:picMkLst>
            <pc:docMk/>
            <pc:sldMk cId="251202298" sldId="308"/>
            <ac:picMk id="6" creationId="{802C215E-E4FC-9043-DA77-0B48CC1B67D6}"/>
          </ac:picMkLst>
        </pc:picChg>
        <pc:picChg chg="add mod">
          <ac:chgData name="Christos Dalamagkas" userId="bf083588-d851-4e83-89b6-a849dbc66477" providerId="ADAL" clId="{C825ECF3-8F60-4AA9-A438-1378AFB2793B}" dt="2024-10-10T16:07:29.473" v="10287"/>
          <ac:picMkLst>
            <pc:docMk/>
            <pc:sldMk cId="251202298" sldId="308"/>
            <ac:picMk id="7" creationId="{EA400001-DD73-3DFB-0D4D-A094F083D91C}"/>
          </ac:picMkLst>
        </pc:picChg>
      </pc:sldChg>
      <pc:sldChg chg="addSp delSp modSp add mod">
        <pc:chgData name="Christos Dalamagkas" userId="bf083588-d851-4e83-89b6-a849dbc66477" providerId="ADAL" clId="{C825ECF3-8F60-4AA9-A438-1378AFB2793B}" dt="2024-10-10T16:08:22.996" v="10298"/>
        <pc:sldMkLst>
          <pc:docMk/>
          <pc:sldMk cId="2626305873" sldId="309"/>
        </pc:sldMkLst>
        <pc:spChg chg="mod">
          <ac:chgData name="Christos Dalamagkas" userId="bf083588-d851-4e83-89b6-a849dbc66477" providerId="ADAL" clId="{C825ECF3-8F60-4AA9-A438-1378AFB2793B}" dt="2024-10-10T15:52:03.399" v="10151" actId="20577"/>
          <ac:spMkLst>
            <pc:docMk/>
            <pc:sldMk cId="2626305873" sldId="309"/>
            <ac:spMk id="4" creationId="{2B3A49E8-C61F-287C-CDA9-E3EE411293E0}"/>
          </ac:spMkLst>
        </pc:spChg>
        <pc:spChg chg="add mod">
          <ac:chgData name="Christos Dalamagkas" userId="bf083588-d851-4e83-89b6-a849dbc66477" providerId="ADAL" clId="{C825ECF3-8F60-4AA9-A438-1378AFB2793B}" dt="2024-10-10T16:03:45.859" v="10276" actId="404"/>
          <ac:spMkLst>
            <pc:docMk/>
            <pc:sldMk cId="2626305873" sldId="309"/>
            <ac:spMk id="5" creationId="{E7F1CA46-C93C-83B8-7268-389413DEF8C3}"/>
          </ac:spMkLst>
        </pc:spChg>
        <pc:picChg chg="add mod">
          <ac:chgData name="Christos Dalamagkas" userId="bf083588-d851-4e83-89b6-a849dbc66477" providerId="ADAL" clId="{C825ECF3-8F60-4AA9-A438-1378AFB2793B}" dt="2024-10-10T16:03:03.692" v="10157" actId="1076"/>
          <ac:picMkLst>
            <pc:docMk/>
            <pc:sldMk cId="2626305873" sldId="309"/>
            <ac:picMk id="3" creationId="{2DA0B242-E187-F47E-B1AE-F2AEAD27BB5A}"/>
          </ac:picMkLst>
        </pc:picChg>
        <pc:picChg chg="add mod">
          <ac:chgData name="Christos Dalamagkas" userId="bf083588-d851-4e83-89b6-a849dbc66477" providerId="ADAL" clId="{C825ECF3-8F60-4AA9-A438-1378AFB2793B}" dt="2024-10-10T16:08:22.996" v="10298"/>
          <ac:picMkLst>
            <pc:docMk/>
            <pc:sldMk cId="2626305873" sldId="309"/>
            <ac:picMk id="7" creationId="{09C04BB7-8EF6-FDE7-3CD4-6BEE24D41BE1}"/>
          </ac:picMkLst>
        </pc:picChg>
      </pc:sldChg>
      <pc:sldChg chg="addSp modSp new mod">
        <pc:chgData name="Christos Dalamagkas" userId="bf083588-d851-4e83-89b6-a849dbc66477" providerId="ADAL" clId="{C825ECF3-8F60-4AA9-A438-1378AFB2793B}" dt="2024-10-10T16:29:11.895" v="10855" actId="1076"/>
        <pc:sldMkLst>
          <pc:docMk/>
          <pc:sldMk cId="1800698064" sldId="310"/>
        </pc:sldMkLst>
        <pc:spChg chg="mod">
          <ac:chgData name="Christos Dalamagkas" userId="bf083588-d851-4e83-89b6-a849dbc66477" providerId="ADAL" clId="{C825ECF3-8F60-4AA9-A438-1378AFB2793B}" dt="2024-10-10T16:08:42.390" v="10301"/>
          <ac:spMkLst>
            <pc:docMk/>
            <pc:sldMk cId="1800698064" sldId="310"/>
            <ac:spMk id="2" creationId="{B469AFFF-E3BF-AC2B-16DF-576151573353}"/>
          </ac:spMkLst>
        </pc:spChg>
        <pc:spChg chg="mod">
          <ac:chgData name="Christos Dalamagkas" userId="bf083588-d851-4e83-89b6-a849dbc66477" providerId="ADAL" clId="{C825ECF3-8F60-4AA9-A438-1378AFB2793B}" dt="2024-10-10T16:29:03.215" v="10853" actId="27636"/>
          <ac:spMkLst>
            <pc:docMk/>
            <pc:sldMk cId="1800698064" sldId="310"/>
            <ac:spMk id="3" creationId="{7BD9EC8F-B329-E9CF-E914-5EFC775D88D0}"/>
          </ac:spMkLst>
        </pc:spChg>
        <pc:spChg chg="add mod">
          <ac:chgData name="Christos Dalamagkas" userId="bf083588-d851-4e83-89b6-a849dbc66477" providerId="ADAL" clId="{C825ECF3-8F60-4AA9-A438-1378AFB2793B}" dt="2024-10-10T16:29:11.895" v="10855" actId="1076"/>
          <ac:spMkLst>
            <pc:docMk/>
            <pc:sldMk cId="1800698064" sldId="310"/>
            <ac:spMk id="5" creationId="{6DBD7D86-A3FF-ACAB-E0F1-E993E16A3090}"/>
          </ac:spMkLst>
        </pc:spChg>
        <pc:spChg chg="add mod">
          <ac:chgData name="Christos Dalamagkas" userId="bf083588-d851-4e83-89b6-a849dbc66477" providerId="ADAL" clId="{C825ECF3-8F60-4AA9-A438-1378AFB2793B}" dt="2024-10-10T16:29:08.383" v="10854" actId="1076"/>
          <ac:spMkLst>
            <pc:docMk/>
            <pc:sldMk cId="1800698064" sldId="310"/>
            <ac:spMk id="7" creationId="{957DCD02-2F4A-8AE1-E78A-40162D2F0E27}"/>
          </ac:spMkLst>
        </pc:spChg>
      </pc:sldChg>
      <pc:sldChg chg="addSp delSp modSp new mod">
        <pc:chgData name="Christos Dalamagkas" userId="bf083588-d851-4e83-89b6-a849dbc66477" providerId="ADAL" clId="{C825ECF3-8F60-4AA9-A438-1378AFB2793B}" dt="2024-10-10T16:56:50.447" v="11322" actId="208"/>
        <pc:sldMkLst>
          <pc:docMk/>
          <pc:sldMk cId="647862506" sldId="311"/>
        </pc:sldMkLst>
        <pc:spChg chg="add mod">
          <ac:chgData name="Christos Dalamagkas" userId="bf083588-d851-4e83-89b6-a849dbc66477" providerId="ADAL" clId="{C825ECF3-8F60-4AA9-A438-1378AFB2793B}" dt="2024-10-10T16:46:12.186" v="10876" actId="20577"/>
          <ac:spMkLst>
            <pc:docMk/>
            <pc:sldMk cId="647862506" sldId="311"/>
            <ac:spMk id="6" creationId="{B75E468C-E994-4B62-EDB1-1AC336CCFC52}"/>
          </ac:spMkLst>
        </pc:spChg>
        <pc:spChg chg="add mod">
          <ac:chgData name="Christos Dalamagkas" userId="bf083588-d851-4e83-89b6-a849dbc66477" providerId="ADAL" clId="{C825ECF3-8F60-4AA9-A438-1378AFB2793B}" dt="2024-10-10T16:54:54.762" v="11212" actId="113"/>
          <ac:spMkLst>
            <pc:docMk/>
            <pc:sldMk cId="647862506" sldId="311"/>
            <ac:spMk id="7" creationId="{CBB3DE61-76B7-25D7-89D8-0A9F46B68B57}"/>
          </ac:spMkLst>
        </pc:spChg>
        <pc:spChg chg="add mod">
          <ac:chgData name="Christos Dalamagkas" userId="bf083588-d851-4e83-89b6-a849dbc66477" providerId="ADAL" clId="{C825ECF3-8F60-4AA9-A438-1378AFB2793B}" dt="2024-10-10T16:55:45.496" v="11217" actId="1582"/>
          <ac:spMkLst>
            <pc:docMk/>
            <pc:sldMk cId="647862506" sldId="311"/>
            <ac:spMk id="8" creationId="{FE2452A4-BF9C-2FE4-0213-8AB9B2EB01DD}"/>
          </ac:spMkLst>
        </pc:spChg>
        <pc:spChg chg="add mod">
          <ac:chgData name="Christos Dalamagkas" userId="bf083588-d851-4e83-89b6-a849dbc66477" providerId="ADAL" clId="{C825ECF3-8F60-4AA9-A438-1378AFB2793B}" dt="2024-10-10T16:56:50.447" v="11322" actId="208"/>
          <ac:spMkLst>
            <pc:docMk/>
            <pc:sldMk cId="647862506" sldId="311"/>
            <ac:spMk id="9" creationId="{3ECC74DA-AB6C-AF94-B43C-237B6E9B9AB5}"/>
          </ac:spMkLst>
        </pc:spChg>
        <pc:picChg chg="add mod ord modCrop">
          <ac:chgData name="Christos Dalamagkas" userId="bf083588-d851-4e83-89b6-a849dbc66477" providerId="ADAL" clId="{C825ECF3-8F60-4AA9-A438-1378AFB2793B}" dt="2024-10-10T16:54:49.193" v="11210" actId="1076"/>
          <ac:picMkLst>
            <pc:docMk/>
            <pc:sldMk cId="647862506" sldId="311"/>
            <ac:picMk id="5" creationId="{99B3EC0C-0051-5BAC-EE86-86E701768FB9}"/>
          </ac:picMkLst>
        </pc:picChg>
        <pc:cxnChg chg="add">
          <ac:chgData name="Christos Dalamagkas" userId="bf083588-d851-4e83-89b6-a849dbc66477" providerId="ADAL" clId="{C825ECF3-8F60-4AA9-A438-1378AFB2793B}" dt="2024-10-10T16:56:39.764" v="11321" actId="11529"/>
          <ac:cxnSpMkLst>
            <pc:docMk/>
            <pc:sldMk cId="647862506" sldId="311"/>
            <ac:cxnSpMk id="11" creationId="{EB07FA57-A4B0-63D0-D630-A07430B96B64}"/>
          </ac:cxnSpMkLst>
        </pc:cxnChg>
      </pc:sldChg>
      <pc:sldChg chg="new del">
        <pc:chgData name="Christos Dalamagkas" userId="bf083588-d851-4e83-89b6-a849dbc66477" providerId="ADAL" clId="{C825ECF3-8F60-4AA9-A438-1378AFB2793B}" dt="2024-10-10T16:57:12.466" v="11325" actId="47"/>
        <pc:sldMkLst>
          <pc:docMk/>
          <pc:sldMk cId="3401845983" sldId="312"/>
        </pc:sldMkLst>
      </pc:sldChg>
      <pc:sldChg chg="addSp modSp new mod setBg">
        <pc:chgData name="Christos Dalamagkas" userId="bf083588-d851-4e83-89b6-a849dbc66477" providerId="ADAL" clId="{C825ECF3-8F60-4AA9-A438-1378AFB2793B}" dt="2024-10-10T17:15:12.412" v="11644" actId="20577"/>
        <pc:sldMkLst>
          <pc:docMk/>
          <pc:sldMk cId="3827024655" sldId="313"/>
        </pc:sldMkLst>
        <pc:spChg chg="mod">
          <ac:chgData name="Christos Dalamagkas" userId="bf083588-d851-4e83-89b6-a849dbc66477" providerId="ADAL" clId="{C825ECF3-8F60-4AA9-A438-1378AFB2793B}" dt="2024-10-10T17:12:20.428" v="11613" actId="26606"/>
          <ac:spMkLst>
            <pc:docMk/>
            <pc:sldMk cId="3827024655" sldId="313"/>
            <ac:spMk id="2" creationId="{8ADBF86E-2D9D-AB86-D5E0-E3E30B316F01}"/>
          </ac:spMkLst>
        </pc:spChg>
        <pc:spChg chg="mod">
          <ac:chgData name="Christos Dalamagkas" userId="bf083588-d851-4e83-89b6-a849dbc66477" providerId="ADAL" clId="{C825ECF3-8F60-4AA9-A438-1378AFB2793B}" dt="2024-10-10T17:15:12.412" v="11644" actId="20577"/>
          <ac:spMkLst>
            <pc:docMk/>
            <pc:sldMk cId="3827024655" sldId="313"/>
            <ac:spMk id="3" creationId="{C42A6E0A-DF2A-C94C-8F64-7CD5496780A4}"/>
          </ac:spMkLst>
        </pc:spChg>
        <pc:spChg chg="add">
          <ac:chgData name="Christos Dalamagkas" userId="bf083588-d851-4e83-89b6-a849dbc66477" providerId="ADAL" clId="{C825ECF3-8F60-4AA9-A438-1378AFB2793B}" dt="2024-10-10T17:12:20.428" v="11613" actId="26606"/>
          <ac:spMkLst>
            <pc:docMk/>
            <pc:sldMk cId="3827024655" sldId="313"/>
            <ac:spMk id="8" creationId="{AD6F6937-3B5A-4391-9F37-58A571B362A9}"/>
          </ac:spMkLst>
        </pc:spChg>
      </pc:sldChg>
      <pc:sldChg chg="addSp delSp modSp new mod">
        <pc:chgData name="Christos Dalamagkas" userId="bf083588-d851-4e83-89b6-a849dbc66477" providerId="ADAL" clId="{C825ECF3-8F60-4AA9-A438-1378AFB2793B}" dt="2024-10-10T17:16:47.493" v="11646" actId="22"/>
        <pc:sldMkLst>
          <pc:docMk/>
          <pc:sldMk cId="3408707007" sldId="314"/>
        </pc:sldMkLst>
        <pc:spChg chg="mod">
          <ac:chgData name="Christos Dalamagkas" userId="bf083588-d851-4e83-89b6-a849dbc66477" providerId="ADAL" clId="{C825ECF3-8F60-4AA9-A438-1378AFB2793B}" dt="2024-10-10T17:14:29.005" v="11637" actId="20577"/>
          <ac:spMkLst>
            <pc:docMk/>
            <pc:sldMk cId="3408707007" sldId="314"/>
            <ac:spMk id="2" creationId="{965DCE2E-51A1-E0B6-C69F-285521EC0E14}"/>
          </ac:spMkLst>
        </pc:spChg>
        <pc:picChg chg="add mod">
          <ac:chgData name="Christos Dalamagkas" userId="bf083588-d851-4e83-89b6-a849dbc66477" providerId="ADAL" clId="{C825ECF3-8F60-4AA9-A438-1378AFB2793B}" dt="2024-10-10T17:14:51.361" v="11642" actId="14100"/>
          <ac:picMkLst>
            <pc:docMk/>
            <pc:sldMk cId="3408707007" sldId="314"/>
            <ac:picMk id="10" creationId="{B98BC2B1-6300-BF5F-F8A1-4EEE6B98CD91}"/>
          </ac:picMkLst>
        </pc:picChg>
      </pc:sldChg>
      <pc:sldChg chg="addSp delSp modSp add mod setBg addAnim delAnim">
        <pc:chgData name="Christos Dalamagkas" userId="bf083588-d851-4e83-89b6-a849dbc66477" providerId="ADAL" clId="{C825ECF3-8F60-4AA9-A438-1378AFB2793B}" dt="2024-10-10T17:35:05.467" v="11730" actId="1038"/>
        <pc:sldMkLst>
          <pc:docMk/>
          <pc:sldMk cId="3381423697" sldId="315"/>
        </pc:sldMkLst>
        <pc:spChg chg="mod">
          <ac:chgData name="Christos Dalamagkas" userId="bf083588-d851-4e83-89b6-a849dbc66477" providerId="ADAL" clId="{C825ECF3-8F60-4AA9-A438-1378AFB2793B}" dt="2024-10-10T17:21:43.288" v="11682" actId="26606"/>
          <ac:spMkLst>
            <pc:docMk/>
            <pc:sldMk cId="3381423697" sldId="315"/>
            <ac:spMk id="2" creationId="{965DCE2E-51A1-E0B6-C69F-285521EC0E14}"/>
          </ac:spMkLst>
        </pc:spChg>
        <pc:picChg chg="add mod">
          <ac:chgData name="Christos Dalamagkas" userId="bf083588-d851-4e83-89b6-a849dbc66477" providerId="ADAL" clId="{C825ECF3-8F60-4AA9-A438-1378AFB2793B}" dt="2024-10-10T17:35:05.467" v="11730" actId="1038"/>
          <ac:picMkLst>
            <pc:docMk/>
            <pc:sldMk cId="3381423697" sldId="315"/>
            <ac:picMk id="8" creationId="{24AFA904-3EE4-ECFC-916F-74FA472430CC}"/>
          </ac:picMkLst>
        </pc:picChg>
        <pc:picChg chg="add mod">
          <ac:chgData name="Christos Dalamagkas" userId="bf083588-d851-4e83-89b6-a849dbc66477" providerId="ADAL" clId="{C825ECF3-8F60-4AA9-A438-1378AFB2793B}" dt="2024-10-10T17:35:05.467" v="11730" actId="1038"/>
          <ac:picMkLst>
            <pc:docMk/>
            <pc:sldMk cId="3381423697" sldId="315"/>
            <ac:picMk id="12" creationId="{BDAA0592-4DEB-90FF-5FD7-F6A2145EF79C}"/>
          </ac:picMkLst>
        </pc:picChg>
      </pc:sldChg>
      <pc:sldChg chg="modSp new mod">
        <pc:chgData name="Christos Dalamagkas" userId="bf083588-d851-4e83-89b6-a849dbc66477" providerId="ADAL" clId="{C825ECF3-8F60-4AA9-A438-1378AFB2793B}" dt="2024-10-10T17:36:55.015" v="11868" actId="14100"/>
        <pc:sldMkLst>
          <pc:docMk/>
          <pc:sldMk cId="332889344" sldId="316"/>
        </pc:sldMkLst>
        <pc:spChg chg="mod">
          <ac:chgData name="Christos Dalamagkas" userId="bf083588-d851-4e83-89b6-a849dbc66477" providerId="ADAL" clId="{C825ECF3-8F60-4AA9-A438-1378AFB2793B}" dt="2024-10-10T17:36:06.749" v="11740" actId="27636"/>
          <ac:spMkLst>
            <pc:docMk/>
            <pc:sldMk cId="332889344" sldId="316"/>
            <ac:spMk id="2" creationId="{633C5495-8DD8-A916-5CF5-61136D2B9B0D}"/>
          </ac:spMkLst>
        </pc:spChg>
        <pc:spChg chg="mod">
          <ac:chgData name="Christos Dalamagkas" userId="bf083588-d851-4e83-89b6-a849dbc66477" providerId="ADAL" clId="{C825ECF3-8F60-4AA9-A438-1378AFB2793B}" dt="2024-10-10T17:36:55.015" v="11868" actId="14100"/>
          <ac:spMkLst>
            <pc:docMk/>
            <pc:sldMk cId="332889344" sldId="316"/>
            <ac:spMk id="3" creationId="{C796789B-E992-2436-8C55-0F3FF8490F77}"/>
          </ac:spMkLst>
        </pc:spChg>
      </pc:sldChg>
      <pc:sldChg chg="addSp delSp modSp new mod">
        <pc:chgData name="Christos Dalamagkas" userId="bf083588-d851-4e83-89b6-a849dbc66477" providerId="ADAL" clId="{C825ECF3-8F60-4AA9-A438-1378AFB2793B}" dt="2024-10-10T18:04:54.430" v="11902" actId="1076"/>
        <pc:sldMkLst>
          <pc:docMk/>
          <pc:sldMk cId="819911074" sldId="317"/>
        </pc:sldMkLst>
        <pc:spChg chg="mod">
          <ac:chgData name="Christos Dalamagkas" userId="bf083588-d851-4e83-89b6-a849dbc66477" providerId="ADAL" clId="{C825ECF3-8F60-4AA9-A438-1378AFB2793B}" dt="2024-10-10T17:37:00.904" v="11870"/>
          <ac:spMkLst>
            <pc:docMk/>
            <pc:sldMk cId="819911074" sldId="317"/>
            <ac:spMk id="2" creationId="{D72BD1AF-D6B4-9A95-A9CA-E4483026014C}"/>
          </ac:spMkLst>
        </pc:spChg>
        <pc:spChg chg="add mod">
          <ac:chgData name="Christos Dalamagkas" userId="bf083588-d851-4e83-89b6-a849dbc66477" providerId="ADAL" clId="{C825ECF3-8F60-4AA9-A438-1378AFB2793B}" dt="2024-10-10T17:39:30.278" v="11887" actId="14100"/>
          <ac:spMkLst>
            <pc:docMk/>
            <pc:sldMk cId="819911074" sldId="317"/>
            <ac:spMk id="14" creationId="{3256B6AB-B2C1-9D45-B316-A2F0E623AB0E}"/>
          </ac:spMkLst>
        </pc:spChg>
        <pc:picChg chg="add mod ord">
          <ac:chgData name="Christos Dalamagkas" userId="bf083588-d851-4e83-89b6-a849dbc66477" providerId="ADAL" clId="{C825ECF3-8F60-4AA9-A438-1378AFB2793B}" dt="2024-10-10T17:39:04.548" v="11880" actId="22"/>
          <ac:picMkLst>
            <pc:docMk/>
            <pc:sldMk cId="819911074" sldId="317"/>
            <ac:picMk id="13" creationId="{3214C824-EF7E-9433-7E3B-CD9FBF99185E}"/>
          </ac:picMkLst>
        </pc:picChg>
        <pc:picChg chg="add mod">
          <ac:chgData name="Christos Dalamagkas" userId="bf083588-d851-4e83-89b6-a849dbc66477" providerId="ADAL" clId="{C825ECF3-8F60-4AA9-A438-1378AFB2793B}" dt="2024-10-10T18:04:54.430" v="11902" actId="1076"/>
          <ac:picMkLst>
            <pc:docMk/>
            <pc:sldMk cId="819911074" sldId="317"/>
            <ac:picMk id="15" creationId="{E7351F2A-FC2E-3955-46B5-B6E6B91FCF1A}"/>
          </ac:picMkLst>
        </pc:picChg>
      </pc:sldChg>
      <pc:sldChg chg="addSp delSp modSp new mod">
        <pc:chgData name="Christos Dalamagkas" userId="bf083588-d851-4e83-89b6-a849dbc66477" providerId="ADAL" clId="{C825ECF3-8F60-4AA9-A438-1378AFB2793B}" dt="2024-10-10T17:58:55.493" v="11898" actId="1076"/>
        <pc:sldMkLst>
          <pc:docMk/>
          <pc:sldMk cId="1521093162" sldId="318"/>
        </pc:sldMkLst>
        <pc:spChg chg="mod">
          <ac:chgData name="Christos Dalamagkas" userId="bf083588-d851-4e83-89b6-a849dbc66477" providerId="ADAL" clId="{C825ECF3-8F60-4AA9-A438-1378AFB2793B}" dt="2024-10-10T17:39:56.163" v="11890"/>
          <ac:spMkLst>
            <pc:docMk/>
            <pc:sldMk cId="1521093162" sldId="318"/>
            <ac:spMk id="2" creationId="{268DB1E1-9394-18AA-98D6-6441CD736593}"/>
          </ac:spMkLst>
        </pc:spChg>
        <pc:picChg chg="add mod ord">
          <ac:chgData name="Christos Dalamagkas" userId="bf083588-d851-4e83-89b6-a849dbc66477" providerId="ADAL" clId="{C825ECF3-8F60-4AA9-A438-1378AFB2793B}" dt="2024-10-10T17:58:55.493" v="11898" actId="1076"/>
          <ac:picMkLst>
            <pc:docMk/>
            <pc:sldMk cId="1521093162" sldId="318"/>
            <ac:picMk id="5" creationId="{8CA7B2D7-6F40-338F-954F-50C1BBAA90D5}"/>
          </ac:picMkLst>
        </pc:picChg>
      </pc:sldChg>
      <pc:sldChg chg="addSp delSp modSp new mod">
        <pc:chgData name="Christos Dalamagkas" userId="bf083588-d851-4e83-89b6-a849dbc66477" providerId="ADAL" clId="{C825ECF3-8F60-4AA9-A438-1378AFB2793B}" dt="2024-10-10T18:09:57.854" v="11905" actId="1076"/>
        <pc:sldMkLst>
          <pc:docMk/>
          <pc:sldMk cId="3219209040" sldId="319"/>
        </pc:sldMkLst>
        <pc:spChg chg="mod">
          <ac:chgData name="Christos Dalamagkas" userId="bf083588-d851-4e83-89b6-a849dbc66477" providerId="ADAL" clId="{C825ECF3-8F60-4AA9-A438-1378AFB2793B}" dt="2024-10-10T17:59:22.629" v="11900"/>
          <ac:spMkLst>
            <pc:docMk/>
            <pc:sldMk cId="3219209040" sldId="319"/>
            <ac:spMk id="2" creationId="{6F433961-5CA9-202B-0559-18D14F2F1924}"/>
          </ac:spMkLst>
        </pc:spChg>
        <pc:picChg chg="add mod ord">
          <ac:chgData name="Christos Dalamagkas" userId="bf083588-d851-4e83-89b6-a849dbc66477" providerId="ADAL" clId="{C825ECF3-8F60-4AA9-A438-1378AFB2793B}" dt="2024-10-10T18:09:57.854" v="11905" actId="1076"/>
          <ac:picMkLst>
            <pc:docMk/>
            <pc:sldMk cId="3219209040" sldId="319"/>
            <ac:picMk id="5" creationId="{84C9BA81-FD48-2B0F-6CB6-A553D603C6EF}"/>
          </ac:picMkLst>
        </pc:picChg>
      </pc:sldChg>
      <pc:sldChg chg="addSp delSp modSp new mod">
        <pc:chgData name="Christos Dalamagkas" userId="bf083588-d851-4e83-89b6-a849dbc66477" providerId="ADAL" clId="{C825ECF3-8F60-4AA9-A438-1378AFB2793B}" dt="2024-10-10T18:16:58.718" v="11916" actId="478"/>
        <pc:sldMkLst>
          <pc:docMk/>
          <pc:sldMk cId="1485557503" sldId="320"/>
        </pc:sldMkLst>
        <pc:picChg chg="add mod ord modCrop">
          <ac:chgData name="Christos Dalamagkas" userId="bf083588-d851-4e83-89b6-a849dbc66477" providerId="ADAL" clId="{C825ECF3-8F60-4AA9-A438-1378AFB2793B}" dt="2024-10-10T18:16:51.175" v="11912" actId="1076"/>
          <ac:picMkLst>
            <pc:docMk/>
            <pc:sldMk cId="1485557503" sldId="320"/>
            <ac:picMk id="5" creationId="{A35501DD-19BD-8487-B47A-F34B5F4C2CFE}"/>
          </ac:picMkLst>
        </pc:picChg>
        <pc:picChg chg="add mod">
          <ac:chgData name="Christos Dalamagkas" userId="bf083588-d851-4e83-89b6-a849dbc66477" providerId="ADAL" clId="{C825ECF3-8F60-4AA9-A438-1378AFB2793B}" dt="2024-10-10T18:16:56.926" v="11915" actId="1076"/>
          <ac:picMkLst>
            <pc:docMk/>
            <pc:sldMk cId="1485557503" sldId="320"/>
            <ac:picMk id="7" creationId="{6B45C211-5A37-D861-34CA-583FC239DE6E}"/>
          </ac:picMkLst>
        </pc:picChg>
      </pc:sldChg>
      <pc:sldChg chg="new del">
        <pc:chgData name="Christos Dalamagkas" userId="bf083588-d851-4e83-89b6-a849dbc66477" providerId="ADAL" clId="{C825ECF3-8F60-4AA9-A438-1378AFB2793B}" dt="2024-10-10T18:17:14.852" v="11932" actId="47"/>
        <pc:sldMkLst>
          <pc:docMk/>
          <pc:sldMk cId="811519266" sldId="321"/>
        </pc:sldMkLst>
      </pc:sldChg>
      <pc:sldChg chg="addSp delSp modSp new mod setBg setClrOvrMap">
        <pc:chgData name="Christos Dalamagkas" userId="bf083588-d851-4e83-89b6-a849dbc66477" providerId="ADAL" clId="{C825ECF3-8F60-4AA9-A438-1378AFB2793B}" dt="2024-10-10T18:17:27.983" v="11935" actId="26606"/>
        <pc:sldMkLst>
          <pc:docMk/>
          <pc:sldMk cId="1303386795" sldId="322"/>
        </pc:sldMkLst>
        <pc:spChg chg="mod">
          <ac:chgData name="Christos Dalamagkas" userId="bf083588-d851-4e83-89b6-a849dbc66477" providerId="ADAL" clId="{C825ECF3-8F60-4AA9-A438-1378AFB2793B}" dt="2024-10-10T18:17:27.983" v="11935" actId="26606"/>
          <ac:spMkLst>
            <pc:docMk/>
            <pc:sldMk cId="1303386795" sldId="322"/>
            <ac:spMk id="2" creationId="{CD75CF77-6B61-8289-045C-478CE3D2D3D8}"/>
          </ac:spMkLst>
        </pc:spChg>
        <pc:spChg chg="mod">
          <ac:chgData name="Christos Dalamagkas" userId="bf083588-d851-4e83-89b6-a849dbc66477" providerId="ADAL" clId="{C825ECF3-8F60-4AA9-A438-1378AFB2793B}" dt="2024-10-10T18:17:27.983" v="11935" actId="26606"/>
          <ac:spMkLst>
            <pc:docMk/>
            <pc:sldMk cId="1303386795" sldId="322"/>
            <ac:spMk id="3" creationId="{9D25C4AB-E6A5-47DC-0FFB-CE9F5BFC03FD}"/>
          </ac:spMkLst>
        </pc:spChg>
        <pc:spChg chg="add">
          <ac:chgData name="Christos Dalamagkas" userId="bf083588-d851-4e83-89b6-a849dbc66477" providerId="ADAL" clId="{C825ECF3-8F60-4AA9-A438-1378AFB2793B}" dt="2024-10-10T18:17:27.983" v="11935" actId="26606"/>
          <ac:spMkLst>
            <pc:docMk/>
            <pc:sldMk cId="1303386795" sldId="322"/>
            <ac:spMk id="13" creationId="{CD333CBE-B699-4E3B-9F45-C045F773434F}"/>
          </ac:spMkLst>
        </pc:spChg>
        <pc:spChg chg="add">
          <ac:chgData name="Christos Dalamagkas" userId="bf083588-d851-4e83-89b6-a849dbc66477" providerId="ADAL" clId="{C825ECF3-8F60-4AA9-A438-1378AFB2793B}" dt="2024-10-10T18:17:27.983" v="11935" actId="26606"/>
          <ac:spMkLst>
            <pc:docMk/>
            <pc:sldMk cId="1303386795" sldId="322"/>
            <ac:spMk id="14" creationId="{D4995BF0-8E87-4ECF-904C-D047955C15CE}"/>
          </ac:spMkLst>
        </pc:spChg>
        <pc:picChg chg="add">
          <ac:chgData name="Christos Dalamagkas" userId="bf083588-d851-4e83-89b6-a849dbc66477" providerId="ADAL" clId="{C825ECF3-8F60-4AA9-A438-1378AFB2793B}" dt="2024-10-10T18:17:27.983" v="11935" actId="26606"/>
          <ac:picMkLst>
            <pc:docMk/>
            <pc:sldMk cId="1303386795" sldId="322"/>
            <ac:picMk id="15" creationId="{F6FC8F76-A7C8-138D-F9E2-C4EC2A416ADA}"/>
          </ac:picMkLst>
        </pc:picChg>
      </pc:sldChg>
    </pc:docChg>
  </pc:docChgLst>
  <pc:docChgLst>
    <pc:chgData name="Christos Dalamagkas" userId="d8fa8ad5d6383732" providerId="LiveId" clId="{064AC3DC-6292-42B5-9224-5F9BEC96A294}"/>
    <pc:docChg chg="modSld">
      <pc:chgData name="Christos Dalamagkas" userId="d8fa8ad5d6383732" providerId="LiveId" clId="{064AC3DC-6292-42B5-9224-5F9BEC96A294}" dt="2024-12-13T10:32:45.994" v="4"/>
      <pc:docMkLst>
        <pc:docMk/>
      </pc:docMkLst>
      <pc:sldChg chg="modSp mod">
        <pc:chgData name="Christos Dalamagkas" userId="d8fa8ad5d6383732" providerId="LiveId" clId="{064AC3DC-6292-42B5-9224-5F9BEC96A294}" dt="2024-12-13T10:32:34.997" v="3" actId="14100"/>
        <pc:sldMkLst>
          <pc:docMk/>
          <pc:sldMk cId="1800698064" sldId="310"/>
        </pc:sldMkLst>
        <pc:spChg chg="mod">
          <ac:chgData name="Christos Dalamagkas" userId="d8fa8ad5d6383732" providerId="LiveId" clId="{064AC3DC-6292-42B5-9224-5F9BEC96A294}" dt="2024-12-13T10:32:34.997" v="3" actId="14100"/>
          <ac:spMkLst>
            <pc:docMk/>
            <pc:sldMk cId="1800698064" sldId="310"/>
            <ac:spMk id="7" creationId="{957DCD02-2F4A-8AE1-E78A-40162D2F0E27}"/>
          </ac:spMkLst>
        </pc:spChg>
      </pc:sldChg>
      <pc:sldChg chg="modSp mod">
        <pc:chgData name="Christos Dalamagkas" userId="d8fa8ad5d6383732" providerId="LiveId" clId="{064AC3DC-6292-42B5-9224-5F9BEC96A294}" dt="2024-12-13T10:32:45.994" v="4"/>
        <pc:sldMkLst>
          <pc:docMk/>
          <pc:sldMk cId="332889344" sldId="316"/>
        </pc:sldMkLst>
        <pc:spChg chg="mod">
          <ac:chgData name="Christos Dalamagkas" userId="d8fa8ad5d6383732" providerId="LiveId" clId="{064AC3DC-6292-42B5-9224-5F9BEC96A294}" dt="2024-12-13T10:32:45.994" v="4"/>
          <ac:spMkLst>
            <pc:docMk/>
            <pc:sldMk cId="332889344" sldId="316"/>
            <ac:spMk id="3" creationId="{C796789B-E992-2436-8C55-0F3FF8490F77}"/>
          </ac:spMkLst>
        </pc:spChg>
      </pc:sldChg>
    </pc:docChg>
  </pc:docChgLst>
  <pc:docChgLst>
    <pc:chgData name="Christos Dalamagkas" userId="bf083588-d851-4e83-89b6-a849dbc66477" providerId="ADAL" clId="{6BBEB9CB-09FA-4D5C-9ACA-F9893C9BA687}"/>
    <pc:docChg chg="custSel modSld">
      <pc:chgData name="Christos Dalamagkas" userId="bf083588-d851-4e83-89b6-a849dbc66477" providerId="ADAL" clId="{6BBEB9CB-09FA-4D5C-9ACA-F9893C9BA687}" dt="2024-10-10T18:37:56.757" v="1" actId="478"/>
      <pc:docMkLst>
        <pc:docMk/>
      </pc:docMkLst>
      <pc:sldChg chg="addSp delSp modSp mod">
        <pc:chgData name="Christos Dalamagkas" userId="bf083588-d851-4e83-89b6-a849dbc66477" providerId="ADAL" clId="{6BBEB9CB-09FA-4D5C-9ACA-F9893C9BA687}" dt="2024-10-10T18:37:56.757" v="1" actId="478"/>
        <pc:sldMkLst>
          <pc:docMk/>
          <pc:sldMk cId="2569974658" sldId="256"/>
        </pc:sldMkLst>
      </pc:sldChg>
    </pc:docChg>
  </pc:docChgLst>
  <pc:docChgLst>
    <pc:chgData name="Christos Dalamagkas" userId="bf083588-d851-4e83-89b6-a849dbc66477" providerId="ADAL" clId="{F4534806-634A-4296-BC99-9EC827380EB8}"/>
    <pc:docChg chg="custSel addSld modSld sldOrd">
      <pc:chgData name="Christos Dalamagkas" userId="bf083588-d851-4e83-89b6-a849dbc66477" providerId="ADAL" clId="{F4534806-634A-4296-BC99-9EC827380EB8}" dt="2024-10-11T07:24:13.789" v="563" actId="20577"/>
      <pc:docMkLst>
        <pc:docMk/>
      </pc:docMkLst>
      <pc:sldChg chg="modSp mod">
        <pc:chgData name="Christos Dalamagkas" userId="bf083588-d851-4e83-89b6-a849dbc66477" providerId="ADAL" clId="{F4534806-634A-4296-BC99-9EC827380EB8}" dt="2024-10-11T06:06:56.870" v="3" actId="20577"/>
        <pc:sldMkLst>
          <pc:docMk/>
          <pc:sldMk cId="1451113632" sldId="257"/>
        </pc:sldMkLst>
        <pc:spChg chg="mod">
          <ac:chgData name="Christos Dalamagkas" userId="bf083588-d851-4e83-89b6-a849dbc66477" providerId="ADAL" clId="{F4534806-634A-4296-BC99-9EC827380EB8}" dt="2024-10-11T06:06:56.870" v="3" actId="20577"/>
          <ac:spMkLst>
            <pc:docMk/>
            <pc:sldMk cId="1451113632" sldId="257"/>
            <ac:spMk id="35" creationId="{F9980E7D-7992-8DFA-7783-61353A9B3D1E}"/>
          </ac:spMkLst>
        </pc:spChg>
      </pc:sldChg>
      <pc:sldChg chg="modSp">
        <pc:chgData name="Christos Dalamagkas" userId="bf083588-d851-4e83-89b6-a849dbc66477" providerId="ADAL" clId="{F4534806-634A-4296-BC99-9EC827380EB8}" dt="2024-10-11T06:15:10.384" v="256" actId="20577"/>
        <pc:sldMkLst>
          <pc:docMk/>
          <pc:sldMk cId="4284903941" sldId="263"/>
        </pc:sldMkLst>
        <pc:graphicFrameChg chg="mod">
          <ac:chgData name="Christos Dalamagkas" userId="bf083588-d851-4e83-89b6-a849dbc66477" providerId="ADAL" clId="{F4534806-634A-4296-BC99-9EC827380EB8}" dt="2024-10-11T06:15:10.384" v="256" actId="20577"/>
          <ac:graphicFrameMkLst>
            <pc:docMk/>
            <pc:sldMk cId="4284903941" sldId="263"/>
            <ac:graphicFrameMk id="5" creationId="{214BDF8B-2983-B92B-B7E0-F812C362AFDC}"/>
          </ac:graphicFrameMkLst>
        </pc:graphicFrameChg>
      </pc:sldChg>
      <pc:sldChg chg="addSp delSp modSp mod">
        <pc:chgData name="Christos Dalamagkas" userId="bf083588-d851-4e83-89b6-a849dbc66477" providerId="ADAL" clId="{F4534806-634A-4296-BC99-9EC827380EB8}" dt="2024-10-11T06:13:03.697" v="238" actId="404"/>
        <pc:sldMkLst>
          <pc:docMk/>
          <pc:sldMk cId="219988676" sldId="269"/>
        </pc:sldMkLst>
        <pc:spChg chg="add mod">
          <ac:chgData name="Christos Dalamagkas" userId="bf083588-d851-4e83-89b6-a849dbc66477" providerId="ADAL" clId="{F4534806-634A-4296-BC99-9EC827380EB8}" dt="2024-10-11T06:12:14.031" v="236" actId="1076"/>
          <ac:spMkLst>
            <pc:docMk/>
            <pc:sldMk cId="219988676" sldId="269"/>
            <ac:spMk id="3" creationId="{C3D7DBC5-C26E-D9F5-C8A9-B3F0D812B013}"/>
          </ac:spMkLst>
        </pc:spChg>
        <pc:spChg chg="add mod">
          <ac:chgData name="Christos Dalamagkas" userId="bf083588-d851-4e83-89b6-a849dbc66477" providerId="ADAL" clId="{F4534806-634A-4296-BC99-9EC827380EB8}" dt="2024-10-11T06:10:06.629" v="103" actId="20577"/>
          <ac:spMkLst>
            <pc:docMk/>
            <pc:sldMk cId="219988676" sldId="269"/>
            <ac:spMk id="10" creationId="{8F99AE8B-CDB3-00EC-80F4-5AF684B82D79}"/>
          </ac:spMkLst>
        </pc:spChg>
        <pc:spChg chg="add mod">
          <ac:chgData name="Christos Dalamagkas" userId="bf083588-d851-4e83-89b6-a849dbc66477" providerId="ADAL" clId="{F4534806-634A-4296-BC99-9EC827380EB8}" dt="2024-10-11T06:13:03.697" v="238" actId="404"/>
          <ac:spMkLst>
            <pc:docMk/>
            <pc:sldMk cId="219988676" sldId="269"/>
            <ac:spMk id="19" creationId="{DE37EA18-9DE1-0098-4371-7DD9FD61C582}"/>
          </ac:spMkLst>
        </pc:spChg>
        <pc:spChg chg="mod">
          <ac:chgData name="Christos Dalamagkas" userId="bf083588-d851-4e83-89b6-a849dbc66477" providerId="ADAL" clId="{F4534806-634A-4296-BC99-9EC827380EB8}" dt="2024-10-11T06:08:04.130" v="37" actId="1038"/>
          <ac:spMkLst>
            <pc:docMk/>
            <pc:sldMk cId="219988676" sldId="269"/>
            <ac:spMk id="23" creationId="{DA65B39B-9A9D-8019-68BB-FA28751230E3}"/>
          </ac:spMkLst>
        </pc:spChg>
        <pc:spChg chg="mod">
          <ac:chgData name="Christos Dalamagkas" userId="bf083588-d851-4e83-89b6-a849dbc66477" providerId="ADAL" clId="{F4534806-634A-4296-BC99-9EC827380EB8}" dt="2024-10-11T06:08:04.130" v="37" actId="1038"/>
          <ac:spMkLst>
            <pc:docMk/>
            <pc:sldMk cId="219988676" sldId="269"/>
            <ac:spMk id="24" creationId="{1FE93D5D-F01C-A722-AB76-CB52E17462D4}"/>
          </ac:spMkLst>
        </pc:spChg>
        <pc:spChg chg="mod">
          <ac:chgData name="Christos Dalamagkas" userId="bf083588-d851-4e83-89b6-a849dbc66477" providerId="ADAL" clId="{F4534806-634A-4296-BC99-9EC827380EB8}" dt="2024-10-11T06:08:04.130" v="37" actId="1038"/>
          <ac:spMkLst>
            <pc:docMk/>
            <pc:sldMk cId="219988676" sldId="269"/>
            <ac:spMk id="45" creationId="{F99D61A5-BF86-3329-6BE0-43377900CCFC}"/>
          </ac:spMkLst>
        </pc:spChg>
        <pc:grpChg chg="mod">
          <ac:chgData name="Christos Dalamagkas" userId="bf083588-d851-4e83-89b6-a849dbc66477" providerId="ADAL" clId="{F4534806-634A-4296-BC99-9EC827380EB8}" dt="2024-10-11T06:08:04.130" v="37" actId="1038"/>
          <ac:grpSpMkLst>
            <pc:docMk/>
            <pc:sldMk cId="219988676" sldId="269"/>
            <ac:grpSpMk id="63" creationId="{C58980F2-FBA8-034B-CC80-D5313FAEB1C8}"/>
          </ac:grpSpMkLst>
        </pc:grpChg>
        <pc:picChg chg="add mod">
          <ac:chgData name="Christos Dalamagkas" userId="bf083588-d851-4e83-89b6-a849dbc66477" providerId="ADAL" clId="{F4534806-634A-4296-BC99-9EC827380EB8}" dt="2024-10-11T06:12:08.192" v="235" actId="1076"/>
          <ac:picMkLst>
            <pc:docMk/>
            <pc:sldMk cId="219988676" sldId="269"/>
            <ac:picMk id="1026" creationId="{7864AFDB-4FD6-2144-374E-D235C900FAA2}"/>
          </ac:picMkLst>
        </pc:picChg>
        <pc:picChg chg="mod">
          <ac:chgData name="Christos Dalamagkas" userId="bf083588-d851-4e83-89b6-a849dbc66477" providerId="ADAL" clId="{F4534806-634A-4296-BC99-9EC827380EB8}" dt="2024-10-11T06:08:04.130" v="37" actId="1038"/>
          <ac:picMkLst>
            <pc:docMk/>
            <pc:sldMk cId="219988676" sldId="269"/>
            <ac:picMk id="1028" creationId="{6BBE4A68-63AF-0AF5-BEA5-1C2549D4C795}"/>
          </ac:picMkLst>
        </pc:picChg>
        <pc:picChg chg="mod">
          <ac:chgData name="Christos Dalamagkas" userId="bf083588-d851-4e83-89b6-a849dbc66477" providerId="ADAL" clId="{F4534806-634A-4296-BC99-9EC827380EB8}" dt="2024-10-11T06:08:04.130" v="37" actId="1038"/>
          <ac:picMkLst>
            <pc:docMk/>
            <pc:sldMk cId="219988676" sldId="269"/>
            <ac:picMk id="1030" creationId="{9A963F98-554F-E17E-7279-03C73907613E}"/>
          </ac:picMkLst>
        </pc:picChg>
        <pc:cxnChg chg="add mod">
          <ac:chgData name="Christos Dalamagkas" userId="bf083588-d851-4e83-89b6-a849dbc66477" providerId="ADAL" clId="{F4534806-634A-4296-BC99-9EC827380EB8}" dt="2024-10-11T06:11:45.713" v="221" actId="1076"/>
          <ac:cxnSpMkLst>
            <pc:docMk/>
            <pc:sldMk cId="219988676" sldId="269"/>
            <ac:cxnSpMk id="21" creationId="{733159DF-2EE8-F949-2CCF-24E00843952B}"/>
          </ac:cxnSpMkLst>
        </pc:cxnChg>
        <pc:cxnChg chg="mod">
          <ac:chgData name="Christos Dalamagkas" userId="bf083588-d851-4e83-89b6-a849dbc66477" providerId="ADAL" clId="{F4534806-634A-4296-BC99-9EC827380EB8}" dt="2024-10-11T06:10:12.739" v="104" actId="14100"/>
          <ac:cxnSpMkLst>
            <pc:docMk/>
            <pc:sldMk cId="219988676" sldId="269"/>
            <ac:cxnSpMk id="27" creationId="{1BF2FAEE-E0E8-2759-735A-5CABA6B3E0B5}"/>
          </ac:cxnSpMkLst>
        </pc:cxnChg>
        <pc:cxnChg chg="mod">
          <ac:chgData name="Christos Dalamagkas" userId="bf083588-d851-4e83-89b6-a849dbc66477" providerId="ADAL" clId="{F4534806-634A-4296-BC99-9EC827380EB8}" dt="2024-10-11T06:10:16.454" v="105" actId="14100"/>
          <ac:cxnSpMkLst>
            <pc:docMk/>
            <pc:sldMk cId="219988676" sldId="269"/>
            <ac:cxnSpMk id="29" creationId="{D3DE72F3-C16A-FEB5-FDBC-9D31F6F84247}"/>
          </ac:cxnSpMkLst>
        </pc:cxnChg>
        <pc:cxnChg chg="mod">
          <ac:chgData name="Christos Dalamagkas" userId="bf083588-d851-4e83-89b6-a849dbc66477" providerId="ADAL" clId="{F4534806-634A-4296-BC99-9EC827380EB8}" dt="2024-10-11T06:08:04.130" v="37" actId="1038"/>
          <ac:cxnSpMkLst>
            <pc:docMk/>
            <pc:sldMk cId="219988676" sldId="269"/>
            <ac:cxnSpMk id="33" creationId="{71F6CA14-C581-A6AF-49C6-B8BD2E793EFB}"/>
          </ac:cxnSpMkLst>
        </pc:cxnChg>
        <pc:cxnChg chg="mod">
          <ac:chgData name="Christos Dalamagkas" userId="bf083588-d851-4e83-89b6-a849dbc66477" providerId="ADAL" clId="{F4534806-634A-4296-BC99-9EC827380EB8}" dt="2024-10-11T06:08:04.130" v="37" actId="1038"/>
          <ac:cxnSpMkLst>
            <pc:docMk/>
            <pc:sldMk cId="219988676" sldId="269"/>
            <ac:cxnSpMk id="60" creationId="{233E53BD-BDEB-911E-CCAE-A1F93B56825A}"/>
          </ac:cxnSpMkLst>
        </pc:cxnChg>
      </pc:sldChg>
      <pc:sldChg chg="ord">
        <pc:chgData name="Christos Dalamagkas" userId="bf083588-d851-4e83-89b6-a849dbc66477" providerId="ADAL" clId="{F4534806-634A-4296-BC99-9EC827380EB8}" dt="2024-10-11T06:56:29.945" v="529"/>
        <pc:sldMkLst>
          <pc:docMk/>
          <pc:sldMk cId="544713161" sldId="295"/>
        </pc:sldMkLst>
      </pc:sldChg>
      <pc:sldChg chg="modSp mod">
        <pc:chgData name="Christos Dalamagkas" userId="bf083588-d851-4e83-89b6-a849dbc66477" providerId="ADAL" clId="{F4534806-634A-4296-BC99-9EC827380EB8}" dt="2024-10-11T07:23:55.489" v="557" actId="113"/>
        <pc:sldMkLst>
          <pc:docMk/>
          <pc:sldMk cId="647862506" sldId="311"/>
        </pc:sldMkLst>
        <pc:spChg chg="mod">
          <ac:chgData name="Christos Dalamagkas" userId="bf083588-d851-4e83-89b6-a849dbc66477" providerId="ADAL" clId="{F4534806-634A-4296-BC99-9EC827380EB8}" dt="2024-10-11T07:23:55.489" v="557" actId="113"/>
          <ac:spMkLst>
            <pc:docMk/>
            <pc:sldMk cId="647862506" sldId="311"/>
            <ac:spMk id="7" creationId="{CBB3DE61-76B7-25D7-89D8-0A9F46B68B57}"/>
          </ac:spMkLst>
        </pc:spChg>
      </pc:sldChg>
      <pc:sldChg chg="modSp mod">
        <pc:chgData name="Christos Dalamagkas" userId="bf083588-d851-4e83-89b6-a849dbc66477" providerId="ADAL" clId="{F4534806-634A-4296-BC99-9EC827380EB8}" dt="2024-10-11T07:24:13.789" v="563" actId="20577"/>
        <pc:sldMkLst>
          <pc:docMk/>
          <pc:sldMk cId="3827024655" sldId="313"/>
        </pc:sldMkLst>
        <pc:spChg chg="mod">
          <ac:chgData name="Christos Dalamagkas" userId="bf083588-d851-4e83-89b6-a849dbc66477" providerId="ADAL" clId="{F4534806-634A-4296-BC99-9EC827380EB8}" dt="2024-10-11T07:24:13.789" v="563" actId="20577"/>
          <ac:spMkLst>
            <pc:docMk/>
            <pc:sldMk cId="3827024655" sldId="313"/>
            <ac:spMk id="3" creationId="{C42A6E0A-DF2A-C94C-8F64-7CD5496780A4}"/>
          </ac:spMkLst>
        </pc:spChg>
      </pc:sldChg>
      <pc:sldChg chg="modSp new mod">
        <pc:chgData name="Christos Dalamagkas" userId="bf083588-d851-4e83-89b6-a849dbc66477" providerId="ADAL" clId="{F4534806-634A-4296-BC99-9EC827380EB8}" dt="2024-10-11T07:00:16.331" v="556" actId="20577"/>
        <pc:sldMkLst>
          <pc:docMk/>
          <pc:sldMk cId="3656282030" sldId="323"/>
        </pc:sldMkLst>
        <pc:spChg chg="mod">
          <ac:chgData name="Christos Dalamagkas" userId="bf083588-d851-4e83-89b6-a849dbc66477" providerId="ADAL" clId="{F4534806-634A-4296-BC99-9EC827380EB8}" dt="2024-10-11T06:51:34.580" v="274" actId="20577"/>
          <ac:spMkLst>
            <pc:docMk/>
            <pc:sldMk cId="3656282030" sldId="323"/>
            <ac:spMk id="2" creationId="{E7EB4EF2-0782-944F-50C3-C53BC1061B99}"/>
          </ac:spMkLst>
        </pc:spChg>
        <pc:spChg chg="mod">
          <ac:chgData name="Christos Dalamagkas" userId="bf083588-d851-4e83-89b6-a849dbc66477" providerId="ADAL" clId="{F4534806-634A-4296-BC99-9EC827380EB8}" dt="2024-10-11T07:00:16.331" v="556" actId="20577"/>
          <ac:spMkLst>
            <pc:docMk/>
            <pc:sldMk cId="3656282030" sldId="323"/>
            <ac:spMk id="3" creationId="{1F5A5021-9552-5B43-7402-ABCDACBA6E9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50F27-FADB-44E5-BEF2-B45B3FB5C517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B37A8D-282F-40FD-8B65-CC19B787BBB7}">
      <dgm:prSet/>
      <dgm:spPr/>
      <dgm:t>
        <a:bodyPr/>
        <a:lstStyle/>
        <a:p>
          <a:r>
            <a:rPr lang="en-US"/>
            <a:t>Wazuh Agent</a:t>
          </a:r>
        </a:p>
      </dgm:t>
    </dgm:pt>
    <dgm:pt modelId="{F461FC65-1B89-4BC0-A0D2-67773DFBC1AB}" type="parTrans" cxnId="{D31AA45E-5F4A-4522-9E48-31790BCAFB9B}">
      <dgm:prSet/>
      <dgm:spPr/>
      <dgm:t>
        <a:bodyPr/>
        <a:lstStyle/>
        <a:p>
          <a:endParaRPr lang="en-US"/>
        </a:p>
      </dgm:t>
    </dgm:pt>
    <dgm:pt modelId="{2E98DAB3-5E2B-4F04-8E4A-B69A4AF3E4E7}" type="sibTrans" cxnId="{D31AA45E-5F4A-4522-9E48-31790BCAFB9B}">
      <dgm:prSet/>
      <dgm:spPr/>
      <dgm:t>
        <a:bodyPr/>
        <a:lstStyle/>
        <a:p>
          <a:endParaRPr lang="en-US"/>
        </a:p>
      </dgm:t>
    </dgm:pt>
    <dgm:pt modelId="{BA00CC91-1862-4280-AA1C-0CCBF2DF69C1}">
      <dgm:prSet/>
      <dgm:spPr/>
      <dgm:t>
        <a:bodyPr/>
        <a:lstStyle/>
        <a:p>
          <a:r>
            <a:rPr lang="en-US"/>
            <a:t>rsyslog</a:t>
          </a:r>
        </a:p>
      </dgm:t>
    </dgm:pt>
    <dgm:pt modelId="{AB9E76C4-33A6-4763-B918-8B30FC0EBFEE}" type="parTrans" cxnId="{2C28849B-8B66-4787-94DF-F36AB6AA106C}">
      <dgm:prSet/>
      <dgm:spPr/>
      <dgm:t>
        <a:bodyPr/>
        <a:lstStyle/>
        <a:p>
          <a:endParaRPr lang="en-US"/>
        </a:p>
      </dgm:t>
    </dgm:pt>
    <dgm:pt modelId="{28FBBEA5-22A9-4123-B10F-3A91EFBB64C1}" type="sibTrans" cxnId="{2C28849B-8B66-4787-94DF-F36AB6AA106C}">
      <dgm:prSet/>
      <dgm:spPr/>
      <dgm:t>
        <a:bodyPr/>
        <a:lstStyle/>
        <a:p>
          <a:endParaRPr lang="en-US"/>
        </a:p>
      </dgm:t>
    </dgm:pt>
    <dgm:pt modelId="{87AFBB77-3AB0-429E-A146-12D95BB5F14F}">
      <dgm:prSet/>
      <dgm:spPr/>
      <dgm:t>
        <a:bodyPr/>
        <a:lstStyle/>
        <a:p>
          <a:r>
            <a:rPr lang="en-US"/>
            <a:t>REST API</a:t>
          </a:r>
        </a:p>
      </dgm:t>
    </dgm:pt>
    <dgm:pt modelId="{3693F068-3F4B-487E-BE36-2A8BA670FD7F}" type="parTrans" cxnId="{85D59FB2-2B8B-4ED8-9D55-5D13C773F027}">
      <dgm:prSet/>
      <dgm:spPr/>
      <dgm:t>
        <a:bodyPr/>
        <a:lstStyle/>
        <a:p>
          <a:endParaRPr lang="en-US"/>
        </a:p>
      </dgm:t>
    </dgm:pt>
    <dgm:pt modelId="{349C8512-403F-463F-84BA-9E9684C23C1B}" type="sibTrans" cxnId="{85D59FB2-2B8B-4ED8-9D55-5D13C773F027}">
      <dgm:prSet/>
      <dgm:spPr/>
      <dgm:t>
        <a:bodyPr/>
        <a:lstStyle/>
        <a:p>
          <a:endParaRPr lang="en-US"/>
        </a:p>
      </dgm:t>
    </dgm:pt>
    <dgm:pt modelId="{7FE6EDE3-84DD-4FC3-AB05-37D10CF09D06}">
      <dgm:prSet/>
      <dgm:spPr/>
      <dgm:t>
        <a:bodyPr/>
        <a:lstStyle/>
        <a:p>
          <a:r>
            <a:rPr lang="en-US"/>
            <a:t>Logstash (custom)</a:t>
          </a:r>
        </a:p>
      </dgm:t>
    </dgm:pt>
    <dgm:pt modelId="{B8330D39-A047-4DDE-9F9A-A95D19746B7C}" type="parTrans" cxnId="{F0F14651-2D8B-4608-A9E8-DB3E4A81F32B}">
      <dgm:prSet/>
      <dgm:spPr/>
      <dgm:t>
        <a:bodyPr/>
        <a:lstStyle/>
        <a:p>
          <a:endParaRPr lang="en-US"/>
        </a:p>
      </dgm:t>
    </dgm:pt>
    <dgm:pt modelId="{FD564932-9AC2-4CAD-8AEE-34D574727D98}" type="sibTrans" cxnId="{F0F14651-2D8B-4608-A9E8-DB3E4A81F32B}">
      <dgm:prSet/>
      <dgm:spPr/>
      <dgm:t>
        <a:bodyPr/>
        <a:lstStyle/>
        <a:p>
          <a:endParaRPr lang="en-US"/>
        </a:p>
      </dgm:t>
    </dgm:pt>
    <dgm:pt modelId="{3309B9C7-4BBB-42A3-816C-A05A9F2D5CB0}" type="pres">
      <dgm:prSet presAssocID="{80B50F27-FADB-44E5-BEF2-B45B3FB5C517}" presName="linear" presStyleCnt="0">
        <dgm:presLayoutVars>
          <dgm:animLvl val="lvl"/>
          <dgm:resizeHandles val="exact"/>
        </dgm:presLayoutVars>
      </dgm:prSet>
      <dgm:spPr/>
    </dgm:pt>
    <dgm:pt modelId="{A6D338B5-AC89-4FA0-8D06-DF964ACA761B}" type="pres">
      <dgm:prSet presAssocID="{3CB37A8D-282F-40FD-8B65-CC19B787BB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86054A-C2CC-4F73-BEAF-11FFB15E3605}" type="pres">
      <dgm:prSet presAssocID="{2E98DAB3-5E2B-4F04-8E4A-B69A4AF3E4E7}" presName="spacer" presStyleCnt="0"/>
      <dgm:spPr/>
    </dgm:pt>
    <dgm:pt modelId="{B57596A7-69DD-4EBE-9123-8DB0FB681F10}" type="pres">
      <dgm:prSet presAssocID="{BA00CC91-1862-4280-AA1C-0CCBF2DF69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9B7CC7-198E-4F35-9409-1443168590CD}" type="pres">
      <dgm:prSet presAssocID="{28FBBEA5-22A9-4123-B10F-3A91EFBB64C1}" presName="spacer" presStyleCnt="0"/>
      <dgm:spPr/>
    </dgm:pt>
    <dgm:pt modelId="{7FA699A8-689E-4627-9825-5DF723906494}" type="pres">
      <dgm:prSet presAssocID="{87AFBB77-3AB0-429E-A146-12D95BB5F1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627E66-5940-4BA7-B28A-7B7A2E5C0A0E}" type="pres">
      <dgm:prSet presAssocID="{349C8512-403F-463F-84BA-9E9684C23C1B}" presName="spacer" presStyleCnt="0"/>
      <dgm:spPr/>
    </dgm:pt>
    <dgm:pt modelId="{CC5ABBD8-46B7-4B9C-9C73-8F0E3B2DF34B}" type="pres">
      <dgm:prSet presAssocID="{7FE6EDE3-84DD-4FC3-AB05-37D10CF09D0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8B4436-5C19-4534-88E6-A65C7CD9F1E4}" type="presOf" srcId="{80B50F27-FADB-44E5-BEF2-B45B3FB5C517}" destId="{3309B9C7-4BBB-42A3-816C-A05A9F2D5CB0}" srcOrd="0" destOrd="0" presId="urn:microsoft.com/office/officeart/2005/8/layout/vList2"/>
    <dgm:cxn modelId="{D31AA45E-5F4A-4522-9E48-31790BCAFB9B}" srcId="{80B50F27-FADB-44E5-BEF2-B45B3FB5C517}" destId="{3CB37A8D-282F-40FD-8B65-CC19B787BBB7}" srcOrd="0" destOrd="0" parTransId="{F461FC65-1B89-4BC0-A0D2-67773DFBC1AB}" sibTransId="{2E98DAB3-5E2B-4F04-8E4A-B69A4AF3E4E7}"/>
    <dgm:cxn modelId="{F0F14651-2D8B-4608-A9E8-DB3E4A81F32B}" srcId="{80B50F27-FADB-44E5-BEF2-B45B3FB5C517}" destId="{7FE6EDE3-84DD-4FC3-AB05-37D10CF09D06}" srcOrd="3" destOrd="0" parTransId="{B8330D39-A047-4DDE-9F9A-A95D19746B7C}" sibTransId="{FD564932-9AC2-4CAD-8AEE-34D574727D98}"/>
    <dgm:cxn modelId="{2C28849B-8B66-4787-94DF-F36AB6AA106C}" srcId="{80B50F27-FADB-44E5-BEF2-B45B3FB5C517}" destId="{BA00CC91-1862-4280-AA1C-0CCBF2DF69C1}" srcOrd="1" destOrd="0" parTransId="{AB9E76C4-33A6-4763-B918-8B30FC0EBFEE}" sibTransId="{28FBBEA5-22A9-4123-B10F-3A91EFBB64C1}"/>
    <dgm:cxn modelId="{85D59FB2-2B8B-4ED8-9D55-5D13C773F027}" srcId="{80B50F27-FADB-44E5-BEF2-B45B3FB5C517}" destId="{87AFBB77-3AB0-429E-A146-12D95BB5F14F}" srcOrd="2" destOrd="0" parTransId="{3693F068-3F4B-487E-BE36-2A8BA670FD7F}" sibTransId="{349C8512-403F-463F-84BA-9E9684C23C1B}"/>
    <dgm:cxn modelId="{0530BCCF-A1D1-49F4-B7F7-99487DFAB545}" type="presOf" srcId="{87AFBB77-3AB0-429E-A146-12D95BB5F14F}" destId="{7FA699A8-689E-4627-9825-5DF723906494}" srcOrd="0" destOrd="0" presId="urn:microsoft.com/office/officeart/2005/8/layout/vList2"/>
    <dgm:cxn modelId="{96A3F2D8-B358-489C-8991-D9AC91A4A2B2}" type="presOf" srcId="{BA00CC91-1862-4280-AA1C-0CCBF2DF69C1}" destId="{B57596A7-69DD-4EBE-9123-8DB0FB681F10}" srcOrd="0" destOrd="0" presId="urn:microsoft.com/office/officeart/2005/8/layout/vList2"/>
    <dgm:cxn modelId="{736920E6-7E89-4AB4-BB03-443E9CDA4B75}" type="presOf" srcId="{3CB37A8D-282F-40FD-8B65-CC19B787BBB7}" destId="{A6D338B5-AC89-4FA0-8D06-DF964ACA761B}" srcOrd="0" destOrd="0" presId="urn:microsoft.com/office/officeart/2005/8/layout/vList2"/>
    <dgm:cxn modelId="{D882A4F1-600B-40D5-B983-C132D6BFF5E5}" type="presOf" srcId="{7FE6EDE3-84DD-4FC3-AB05-37D10CF09D06}" destId="{CC5ABBD8-46B7-4B9C-9C73-8F0E3B2DF34B}" srcOrd="0" destOrd="0" presId="urn:microsoft.com/office/officeart/2005/8/layout/vList2"/>
    <dgm:cxn modelId="{5D3B5E16-2ED3-4C89-877C-D7251627D4F5}" type="presParOf" srcId="{3309B9C7-4BBB-42A3-816C-A05A9F2D5CB0}" destId="{A6D338B5-AC89-4FA0-8D06-DF964ACA761B}" srcOrd="0" destOrd="0" presId="urn:microsoft.com/office/officeart/2005/8/layout/vList2"/>
    <dgm:cxn modelId="{BD54267F-8193-4FC1-9904-A8C750D17F43}" type="presParOf" srcId="{3309B9C7-4BBB-42A3-816C-A05A9F2D5CB0}" destId="{EA86054A-C2CC-4F73-BEAF-11FFB15E3605}" srcOrd="1" destOrd="0" presId="urn:microsoft.com/office/officeart/2005/8/layout/vList2"/>
    <dgm:cxn modelId="{5D896EB5-3502-43DB-B1C9-5D4A4893B4D8}" type="presParOf" srcId="{3309B9C7-4BBB-42A3-816C-A05A9F2D5CB0}" destId="{B57596A7-69DD-4EBE-9123-8DB0FB681F10}" srcOrd="2" destOrd="0" presId="urn:microsoft.com/office/officeart/2005/8/layout/vList2"/>
    <dgm:cxn modelId="{F5DDEEC0-7432-4449-85F3-458DA2557C17}" type="presParOf" srcId="{3309B9C7-4BBB-42A3-816C-A05A9F2D5CB0}" destId="{2F9B7CC7-198E-4F35-9409-1443168590CD}" srcOrd="3" destOrd="0" presId="urn:microsoft.com/office/officeart/2005/8/layout/vList2"/>
    <dgm:cxn modelId="{5A6D9C52-800C-4B57-BA3A-3C6FAB52E486}" type="presParOf" srcId="{3309B9C7-4BBB-42A3-816C-A05A9F2D5CB0}" destId="{7FA699A8-689E-4627-9825-5DF723906494}" srcOrd="4" destOrd="0" presId="urn:microsoft.com/office/officeart/2005/8/layout/vList2"/>
    <dgm:cxn modelId="{F0291450-6C5E-4E3B-B4C8-C51DB1AAEF7F}" type="presParOf" srcId="{3309B9C7-4BBB-42A3-816C-A05A9F2D5CB0}" destId="{51627E66-5940-4BA7-B28A-7B7A2E5C0A0E}" srcOrd="5" destOrd="0" presId="urn:microsoft.com/office/officeart/2005/8/layout/vList2"/>
    <dgm:cxn modelId="{B6B9BFFD-54FF-4EA3-8D4B-B2C23BC741D6}" type="presParOf" srcId="{3309B9C7-4BBB-42A3-816C-A05A9F2D5CB0}" destId="{CC5ABBD8-46B7-4B9C-9C73-8F0E3B2DF34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338B5-AC89-4FA0-8D06-DF964ACA761B}">
      <dsp:nvSpPr>
        <dsp:cNvPr id="0" name=""/>
        <dsp:cNvSpPr/>
      </dsp:nvSpPr>
      <dsp:spPr>
        <a:xfrm>
          <a:off x="0" y="27294"/>
          <a:ext cx="6254724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Wazuh Agent</a:t>
          </a:r>
        </a:p>
      </dsp:txBody>
      <dsp:txXfrm>
        <a:off x="60884" y="88178"/>
        <a:ext cx="6132956" cy="1125452"/>
      </dsp:txXfrm>
    </dsp:sp>
    <dsp:sp modelId="{B57596A7-69DD-4EBE-9123-8DB0FB681F10}">
      <dsp:nvSpPr>
        <dsp:cNvPr id="0" name=""/>
        <dsp:cNvSpPr/>
      </dsp:nvSpPr>
      <dsp:spPr>
        <a:xfrm>
          <a:off x="0" y="1424274"/>
          <a:ext cx="6254724" cy="1247220"/>
        </a:xfrm>
        <a:prstGeom prst="roundRect">
          <a:avLst/>
        </a:prstGeom>
        <a:solidFill>
          <a:schemeClr val="accent5">
            <a:hueOff val="1620015"/>
            <a:satOff val="573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rsyslog</a:t>
          </a:r>
        </a:p>
      </dsp:txBody>
      <dsp:txXfrm>
        <a:off x="60884" y="1485158"/>
        <a:ext cx="6132956" cy="1125452"/>
      </dsp:txXfrm>
    </dsp:sp>
    <dsp:sp modelId="{7FA699A8-689E-4627-9825-5DF723906494}">
      <dsp:nvSpPr>
        <dsp:cNvPr id="0" name=""/>
        <dsp:cNvSpPr/>
      </dsp:nvSpPr>
      <dsp:spPr>
        <a:xfrm>
          <a:off x="0" y="2821255"/>
          <a:ext cx="6254724" cy="1247220"/>
        </a:xfrm>
        <a:prstGeom prst="roundRect">
          <a:avLst/>
        </a:prstGeom>
        <a:solidFill>
          <a:schemeClr val="accent5">
            <a:hueOff val="3240030"/>
            <a:satOff val="1145"/>
            <a:lumOff val="10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REST API</a:t>
          </a:r>
        </a:p>
      </dsp:txBody>
      <dsp:txXfrm>
        <a:off x="60884" y="2882139"/>
        <a:ext cx="6132956" cy="1125452"/>
      </dsp:txXfrm>
    </dsp:sp>
    <dsp:sp modelId="{CC5ABBD8-46B7-4B9C-9C73-8F0E3B2DF34B}">
      <dsp:nvSpPr>
        <dsp:cNvPr id="0" name=""/>
        <dsp:cNvSpPr/>
      </dsp:nvSpPr>
      <dsp:spPr>
        <a:xfrm>
          <a:off x="0" y="4218235"/>
          <a:ext cx="6254724" cy="1247220"/>
        </a:xfrm>
        <a:prstGeom prst="roundRect">
          <a:avLst/>
        </a:prstGeom>
        <a:solidFill>
          <a:schemeClr val="accent5">
            <a:hueOff val="4860045"/>
            <a:satOff val="1718"/>
            <a:lumOff val="15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Logstash (custom)</a:t>
          </a:r>
        </a:p>
      </dsp:txBody>
      <dsp:txXfrm>
        <a:off x="60884" y="4279119"/>
        <a:ext cx="6132956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6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7B0DAC1-C568-4AB5-BA71-707F85F774F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CFA9E01-3181-4596-998A-6B4FE78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wazuh.com/current/user-manual/agent/agent-enrollment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wazuh.com/current/user-manual/capabilities/log-data-collection/syslo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wazuh.com/current/user-manual/api/configuration.html#api-configuration-access" TargetMode="External"/><Relationship Id="rId2" Type="http://schemas.openxmlformats.org/officeDocument/2006/relationships/hyperlink" Target="https://documentation.wazuh.com/current/user-manual/api/use-cases.html#ingest-security-ev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metamind.g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wazuh.com/current/user-manual/ruleset/decoders/index.html" TargetMode="External"/><Relationship Id="rId2" Type="http://schemas.openxmlformats.org/officeDocument/2006/relationships/hyperlink" Target="https://socfortress.medium.com/understanding-wazuh-decoders-4093e8fc242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wazuh.com/current/user-manual/ruleset/ruleset-xml-syntax/rules.html#rules-rule" TargetMode="External"/><Relationship Id="rId2" Type="http://schemas.openxmlformats.org/officeDocument/2006/relationships/hyperlink" Target="https://documentation.wazuh.com/current/user-manual/ruleset/rules/rules-classific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wazuh.com/current/user-manual/ruleset/ruleset-xml-syntax/rule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wazuh.com/current/user-manual/ruleset/test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wazuh.com/current/user-manual/manager/alert-managemen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wazuh.com/current/integrations-guide/elastic-stack/index.html#id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azuh.com/blog/how-to-integrate-external-software-using-integrator/" TargetMode="External"/><Relationship Id="rId2" Type="http://schemas.openxmlformats.org/officeDocument/2006/relationships/hyperlink" Target="https://documentation.wazuh.com/current/user-manual/manager/integration-with-external-apis.html#custom-integra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wazuh.com/current/user-manual/capabilities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3Y-Ltd/wazuh-docker" TargetMode="External"/><Relationship Id="rId2" Type="http://schemas.openxmlformats.org/officeDocument/2006/relationships/hyperlink" Target="https://documentation.wazuh.com/current/installation-guide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lehmann-idmefv2-04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3Y-Ltd/wazuh-util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4995BF0-8E87-4ECF-904C-D047955C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515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EEAEE-F158-2130-4E09-9B27F17C5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85066"/>
            <a:ext cx="10923638" cy="1317643"/>
          </a:xfrm>
        </p:spPr>
        <p:txBody>
          <a:bodyPr>
            <a:normAutofit/>
          </a:bodyPr>
          <a:lstStyle/>
          <a:p>
            <a:r>
              <a:rPr lang="en-US" sz="7200"/>
              <a:t>Wazuh Tutorial</a:t>
            </a:r>
          </a:p>
        </p:txBody>
      </p:sp>
      <p:pic>
        <p:nvPicPr>
          <p:cNvPr id="1028" name="Picture 4" descr="How Wazuh is Revolutionizing XDR &amp; SIEM in Cybersecurity Industry | by  ZeusCybersec | Medium">
            <a:extLst>
              <a:ext uri="{FF2B5EF4-FFF2-40B4-BE49-F238E27FC236}">
                <a16:creationId xmlns:a16="http://schemas.microsoft.com/office/drawing/2014/main" id="{3F7DACD1-9386-B2FA-6740-B384241E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 b="21087"/>
          <a:stretch/>
        </p:blipFill>
        <p:spPr bwMode="auto">
          <a:xfrm>
            <a:off x="1" y="10"/>
            <a:ext cx="12192000" cy="4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FA6999-7DF0-1AC4-7EBA-AF61B7650F71}"/>
              </a:ext>
            </a:extLst>
          </p:cNvPr>
          <p:cNvSpPr txBox="1"/>
          <p:nvPr/>
        </p:nvSpPr>
        <p:spPr>
          <a:xfrm>
            <a:off x="9493858" y="5720235"/>
            <a:ext cx="2313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Christos Dalamagkas</a:t>
            </a:r>
          </a:p>
          <a:p>
            <a:r>
              <a:rPr lang="en-US" dirty="0"/>
              <a:t>https://cdalamagkas.gr</a:t>
            </a:r>
          </a:p>
        </p:txBody>
      </p:sp>
    </p:spTree>
    <p:extLst>
      <p:ext uri="{BB962C8B-B14F-4D97-AF65-F5344CB8AC3E}">
        <p14:creationId xmlns:p14="http://schemas.microsoft.com/office/powerpoint/2010/main" val="2569974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D1C81-80C5-034E-EA14-D6EB182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Wazuh – 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4BDF8B-2983-B92B-B7E0-F812C362A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784335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90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8FF4-0855-29AC-FB42-954680A4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Wazuh</a:t>
            </a:r>
            <a:r>
              <a:rPr lang="en-US"/>
              <a:t>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9B39-C9D4-7028-45A3-F71ACC75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/>
              <a:t>A multi-platform software that runs on the endpoint we need to monitor.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/>
              <a:t>Dedicated secure communication channel with the </a:t>
            </a:r>
            <a:r>
              <a:rPr lang="en-US" err="1"/>
              <a:t>Wazuh</a:t>
            </a:r>
            <a:r>
              <a:rPr lang="en-US"/>
              <a:t> server.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/>
              <a:t>Agents are enrolled and monitored by the </a:t>
            </a:r>
            <a:r>
              <a:rPr lang="en-US" err="1"/>
              <a:t>Wazuh</a:t>
            </a:r>
            <a:r>
              <a:rPr lang="en-US"/>
              <a:t> server. Enrollment instructions: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agent </a:t>
            </a:r>
            <a:r>
              <a:rPr lang="en-GB" err="1">
                <a:hlinkClick r:id="rId2"/>
              </a:rPr>
              <a:t>enrollment</a:t>
            </a:r>
            <a:r>
              <a:rPr lang="en-GB">
                <a:hlinkClick r:id="rId2"/>
              </a:rPr>
              <a:t> -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agent ·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documentation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5FF239-BB7A-9CA3-3594-FE796411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46533"/>
              </p:ext>
            </p:extLst>
          </p:nvPr>
        </p:nvGraphicFramePr>
        <p:xfrm>
          <a:off x="1030778" y="3798914"/>
          <a:ext cx="10174778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05993">
                  <a:extLst>
                    <a:ext uri="{9D8B030D-6E8A-4147-A177-3AD203B41FA5}">
                      <a16:colId xmlns:a16="http://schemas.microsoft.com/office/drawing/2014/main" val="3601111424"/>
                    </a:ext>
                  </a:extLst>
                </a:gridCol>
                <a:gridCol w="5868785">
                  <a:extLst>
                    <a:ext uri="{9D8B030D-6E8A-4147-A177-3AD203B41FA5}">
                      <a16:colId xmlns:a16="http://schemas.microsoft.com/office/drawing/2014/main" val="1356018860"/>
                    </a:ext>
                  </a:extLst>
                </a:gridCol>
              </a:tblGrid>
              <a:tr h="4355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err="1"/>
                        <a:t>Wazuh</a:t>
                      </a:r>
                      <a:r>
                        <a:rPr lang="en-US" sz="2400" b="1"/>
                        <a:t> Agent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55369"/>
                  </a:ext>
                </a:extLst>
              </a:tr>
              <a:tr h="435587">
                <a:tc>
                  <a:txBody>
                    <a:bodyPr/>
                    <a:lstStyle/>
                    <a:p>
                      <a:r>
                        <a:rPr lang="en-US" sz="2400" b="0"/>
                        <a:t>Log 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/>
                        <a:t>Command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28789"/>
                  </a:ext>
                </a:extLst>
              </a:tr>
              <a:tr h="435587">
                <a:tc>
                  <a:txBody>
                    <a:bodyPr/>
                    <a:lstStyle/>
                    <a:p>
                      <a:r>
                        <a:rPr lang="en-US" sz="2400"/>
                        <a:t>File Integrity Monitoring (FIM)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Security Configuration Assessment (SCA)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71094"/>
                  </a:ext>
                </a:extLst>
              </a:tr>
              <a:tr h="435587">
                <a:tc>
                  <a:txBody>
                    <a:bodyPr/>
                    <a:lstStyle/>
                    <a:p>
                      <a:r>
                        <a:rPr lang="en-US" sz="2400"/>
                        <a:t>System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Malware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44973"/>
                  </a:ext>
                </a:extLst>
              </a:tr>
              <a:tr h="435587">
                <a:tc>
                  <a:txBody>
                    <a:bodyPr/>
                    <a:lstStyle/>
                    <a:p>
                      <a:r>
                        <a:rPr lang="en-US" sz="2400"/>
                        <a:t>Active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Container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19192"/>
                  </a:ext>
                </a:extLst>
              </a:tr>
              <a:tr h="435587">
                <a:tc>
                  <a:txBody>
                    <a:bodyPr/>
                    <a:lstStyle/>
                    <a:p>
                      <a:r>
                        <a:rPr lang="en-US" sz="2400"/>
                        <a:t>Cloud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7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091-8104-B5EB-F288-292E85E4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rsyslog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DC09-FE2B-5CD1-DEF1-345DC7F7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In cases the </a:t>
            </a:r>
            <a:r>
              <a:rPr lang="en-GB" err="1"/>
              <a:t>Wazuh</a:t>
            </a:r>
            <a:r>
              <a:rPr lang="en-GB"/>
              <a:t> Agent installation is not supported, the </a:t>
            </a:r>
            <a:r>
              <a:rPr lang="en-GB" err="1"/>
              <a:t>Wazuh</a:t>
            </a:r>
            <a:r>
              <a:rPr lang="en-GB"/>
              <a:t> server can collect logs via syslog.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The following XML configuration enables the Syslog server on </a:t>
            </a:r>
            <a:r>
              <a:rPr lang="en-GB" err="1"/>
              <a:t>Wazuh</a:t>
            </a:r>
            <a:r>
              <a:rPr lang="en-GB"/>
              <a:t>:</a:t>
            </a: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45C7B-DE51-62B8-9A50-F97CDE46BB2B}"/>
              </a:ext>
            </a:extLst>
          </p:cNvPr>
          <p:cNvSpPr txBox="1"/>
          <p:nvPr/>
        </p:nvSpPr>
        <p:spPr>
          <a:xfrm>
            <a:off x="8487042" y="99482"/>
            <a:ext cx="361807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chemeClr val="bg1"/>
                </a:solidFill>
                <a:effectLst/>
                <a:latin typeface="Fira Mono" panose="020B0509050000020004" pitchFamily="49" charset="0"/>
              </a:rPr>
              <a:t>/var/</a:t>
            </a:r>
            <a:r>
              <a:rPr lang="en-GB" b="0" i="0" err="1">
                <a:solidFill>
                  <a:schemeClr val="bg1"/>
                </a:solidFill>
                <a:effectLst/>
                <a:latin typeface="Fira Mono" panose="020B0509050000020004" pitchFamily="49" charset="0"/>
              </a:rPr>
              <a:t>ossec</a:t>
            </a:r>
            <a:r>
              <a:rPr lang="en-GB" b="0" i="0">
                <a:solidFill>
                  <a:schemeClr val="bg1"/>
                </a:solidFill>
                <a:effectLst/>
                <a:latin typeface="Fira Mono" panose="020B0509050000020004" pitchFamily="49" charset="0"/>
              </a:rPr>
              <a:t>/etc/</a:t>
            </a:r>
            <a:r>
              <a:rPr lang="en-GB" b="0" i="0" err="1">
                <a:solidFill>
                  <a:schemeClr val="bg1"/>
                </a:solidFill>
                <a:effectLst/>
                <a:latin typeface="Fira Mono" panose="020B0509050000020004" pitchFamily="49" charset="0"/>
              </a:rPr>
              <a:t>ossec.conf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B167-639C-4E9F-830E-1032D797CB9C}"/>
              </a:ext>
            </a:extLst>
          </p:cNvPr>
          <p:cNvSpPr txBox="1"/>
          <p:nvPr/>
        </p:nvSpPr>
        <p:spPr>
          <a:xfrm>
            <a:off x="2658808" y="3406787"/>
            <a:ext cx="632281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&lt;remote&gt;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&lt;connection&gt;syslog&lt;/connection&gt;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&lt;port&gt;514&lt;/port&gt;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&lt;protocol&gt;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&lt;/protocol&gt;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&lt;allowed-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ips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&gt;192.168.2.15/24&lt;/allowed-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ips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local_ip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&gt;192.168.2.10&lt;/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local_ip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&lt;/remote&gt;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3825-1732-E2B2-EAE7-F7E4D450B407}"/>
              </a:ext>
            </a:extLst>
          </p:cNvPr>
          <p:cNvSpPr txBox="1"/>
          <p:nvPr/>
        </p:nvSpPr>
        <p:spPr>
          <a:xfrm>
            <a:off x="2570739" y="6076059"/>
            <a:ext cx="649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Source: </a:t>
            </a:r>
            <a:r>
              <a:rPr lang="en-GB">
                <a:hlinkClick r:id="rId2"/>
              </a:rPr>
              <a:t>Configuring syslog on the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server - Log data collection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3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8BAE-2FAB-1D14-FCE2-3875135E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3226840" cy="1658198"/>
          </a:xfrm>
        </p:spPr>
        <p:txBody>
          <a:bodyPr/>
          <a:lstStyle/>
          <a:p>
            <a:r>
              <a:rPr lang="en-GB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CCF0-7A13-517D-B24B-36932474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278308"/>
          </a:xfrm>
        </p:spPr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Starting from v4.6, the REST API of the </a:t>
            </a:r>
            <a:r>
              <a:rPr lang="en-GB" err="1"/>
              <a:t>Wazuh</a:t>
            </a:r>
            <a:r>
              <a:rPr lang="en-GB"/>
              <a:t> Manager can be utilised by sensors to send security events.</a:t>
            </a:r>
            <a:endParaRPr lang="el-GR"/>
          </a:p>
          <a:p>
            <a:pPr marL="435420" lvl="1" indent="-179388">
              <a:buFont typeface="Arial" panose="020B0604020202020204" pitchFamily="34" charset="0"/>
              <a:buChar char="•"/>
            </a:pPr>
            <a:r>
              <a:rPr lang="en-GB"/>
              <a:t>Get the JWT token by sending a POST request to the authentication endpoint: </a:t>
            </a:r>
          </a:p>
          <a:p>
            <a:pPr marL="435420" lvl="1" indent="-179388">
              <a:buFont typeface="Arial" panose="020B0604020202020204" pitchFamily="34" charset="0"/>
              <a:buChar char="•"/>
            </a:pPr>
            <a:endParaRPr lang="en-GB"/>
          </a:p>
          <a:p>
            <a:pPr marL="435420" lvl="1" indent="-179388">
              <a:buFont typeface="Arial" panose="020B0604020202020204" pitchFamily="34" charset="0"/>
              <a:buChar char="•"/>
            </a:pPr>
            <a:endParaRPr lang="en-GB"/>
          </a:p>
          <a:p>
            <a:pPr marL="435420" lvl="1" indent="-179388">
              <a:buFont typeface="Arial" panose="020B0604020202020204" pitchFamily="34" charset="0"/>
              <a:buChar char="•"/>
            </a:pPr>
            <a:r>
              <a:rPr lang="en-GB"/>
              <a:t>Send the security event with a POST request to the events endpoint:</a:t>
            </a: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448AB-55B1-3B78-9328-7574CC89BFE7}"/>
              </a:ext>
            </a:extLst>
          </p:cNvPr>
          <p:cNvSpPr txBox="1"/>
          <p:nvPr/>
        </p:nvSpPr>
        <p:spPr>
          <a:xfrm>
            <a:off x="5005960" y="6089118"/>
            <a:ext cx="5901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Source: </a:t>
            </a:r>
            <a:r>
              <a:rPr lang="en-GB">
                <a:hlinkClick r:id="rId2"/>
              </a:rPr>
              <a:t>Use cases -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server API ·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documentation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3F044-A3C2-6216-335B-90AA2CC3A3BC}"/>
              </a:ext>
            </a:extLst>
          </p:cNvPr>
          <p:cNvSpPr txBox="1"/>
          <p:nvPr/>
        </p:nvSpPr>
        <p:spPr>
          <a:xfrm>
            <a:off x="6030827" y="341471"/>
            <a:ext cx="5946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There's a limit of 30 requests per minute and 100 events per request. This limit prevents endpoints from ingesting large amounts of data too fast. Check </a:t>
            </a:r>
            <a:r>
              <a:rPr lang="en-GB" sz="1400" err="1">
                <a:hlinkClick r:id="rId3"/>
              </a:rPr>
              <a:t>max_request_per_minute</a:t>
            </a:r>
            <a:r>
              <a:rPr lang="en-GB" sz="1400"/>
              <a:t> to lower this limit even further or disable the feature.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A8950-5C4B-42E3-1FAF-37645BE88FA5}"/>
              </a:ext>
            </a:extLst>
          </p:cNvPr>
          <p:cNvSpPr txBox="1"/>
          <p:nvPr/>
        </p:nvSpPr>
        <p:spPr>
          <a:xfrm>
            <a:off x="807578" y="3147356"/>
            <a:ext cx="111138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TOKEN =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requests.post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('https://wazuh.trsc.net:55000/security/user/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authenticate?raw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=true', auth=("</a:t>
            </a:r>
            <a:r>
              <a:rPr lang="en-GB" sz="160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wazuh-wui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MyS3cr37P450r.*-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"), verify=False).text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1417D-288C-E956-96BD-923310A4E552}"/>
              </a:ext>
            </a:extLst>
          </p:cNvPr>
          <p:cNvSpPr txBox="1"/>
          <p:nvPr/>
        </p:nvSpPr>
        <p:spPr>
          <a:xfrm>
            <a:off x="807577" y="4293727"/>
            <a:ext cx="111138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requests.post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("https://wazuh.trsc.net:55000/events", headers=headers,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=body, verify=False)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40E4A-6AAE-AD07-3090-A12F1163974D}"/>
              </a:ext>
            </a:extLst>
          </p:cNvPr>
          <p:cNvSpPr txBox="1"/>
          <p:nvPr/>
        </p:nvSpPr>
        <p:spPr>
          <a:xfrm>
            <a:off x="394175" y="5194211"/>
            <a:ext cx="322684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body = {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"events": [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(event)]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F65CF-442F-BFD5-9F2A-26D0604B3B2A}"/>
              </a:ext>
            </a:extLst>
          </p:cNvPr>
          <p:cNvSpPr txBox="1"/>
          <p:nvPr/>
        </p:nvSpPr>
        <p:spPr>
          <a:xfrm>
            <a:off x="4188509" y="5199210"/>
            <a:ext cx="596816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headers = {'Authorization': 'Bearer ' + TOKEN,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'Content-Type': 'application/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2FAFC8-A239-F772-A8E5-09FC828515AA}"/>
              </a:ext>
            </a:extLst>
          </p:cNvPr>
          <p:cNvCxnSpPr/>
          <p:nvPr/>
        </p:nvCxnSpPr>
        <p:spPr>
          <a:xfrm flipV="1">
            <a:off x="2696198" y="5635951"/>
            <a:ext cx="320467" cy="55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D2C878-75D9-46A0-52D8-265D8E979138}"/>
              </a:ext>
            </a:extLst>
          </p:cNvPr>
          <p:cNvSpPr txBox="1"/>
          <p:nvPr/>
        </p:nvSpPr>
        <p:spPr>
          <a:xfrm>
            <a:off x="1669177" y="6156251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Python dictionary</a:t>
            </a:r>
          </a:p>
        </p:txBody>
      </p:sp>
      <p:pic>
        <p:nvPicPr>
          <p:cNvPr id="2053" name="Picture 5" descr="info&quot; Icon - Download for free – Iconduck">
            <a:extLst>
              <a:ext uri="{FF2B5EF4-FFF2-40B4-BE49-F238E27FC236}">
                <a16:creationId xmlns:a16="http://schemas.microsoft.com/office/drawing/2014/main" id="{ECA047F1-B13D-9A27-ABF6-45A4FB37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0" y="499533"/>
            <a:ext cx="422507" cy="42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5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4EF2-0782-944F-50C3-C53BC106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Logstash (custom)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5021-9552-5B43-7402-ABCDACBA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3620134"/>
          </a:xfrm>
        </p:spPr>
        <p:txBody>
          <a:bodyPr>
            <a:normAutofit lnSpcReduction="10000"/>
          </a:bodyPr>
          <a:lstStyle/>
          <a:p>
            <a:pPr marL="361950" indent="-342900">
              <a:buFont typeface="Arial" panose="020B0604020202020204" pitchFamily="34" charset="0"/>
              <a:buChar char="•"/>
            </a:pPr>
            <a:r>
              <a:rPr lang="en-US"/>
              <a:t>Using Logstash, we can extend the options for </a:t>
            </a:r>
            <a:r>
              <a:rPr lang="en-US" err="1"/>
              <a:t>Wazuh</a:t>
            </a:r>
            <a:r>
              <a:rPr lang="en-US"/>
              <a:t> to consume events.</a:t>
            </a:r>
          </a:p>
          <a:p>
            <a:pPr marL="361950" indent="-342900">
              <a:buFont typeface="Arial" panose="020B0604020202020204" pitchFamily="34" charset="0"/>
              <a:buChar char="•"/>
            </a:pPr>
            <a:r>
              <a:rPr lang="en-US"/>
              <a:t>All inputs of Logstash can be leveraged, e.g.:</a:t>
            </a:r>
          </a:p>
          <a:p>
            <a:pPr marL="990600" lvl="1">
              <a:buFont typeface="Wingdings" panose="05000000000000000000" pitchFamily="2" charset="2"/>
              <a:buChar char="Ø"/>
            </a:pPr>
            <a:r>
              <a:rPr lang="en-US"/>
              <a:t>Kafka</a:t>
            </a:r>
          </a:p>
          <a:p>
            <a:pPr marL="990600" lvl="1">
              <a:buFont typeface="Wingdings" panose="05000000000000000000" pitchFamily="2" charset="2"/>
              <a:buChar char="Ø"/>
            </a:pPr>
            <a:r>
              <a:rPr lang="en-US"/>
              <a:t>RabbitMQ</a:t>
            </a:r>
          </a:p>
          <a:p>
            <a:pPr marL="990600" lvl="1">
              <a:buFont typeface="Wingdings" panose="05000000000000000000" pitchFamily="2" charset="2"/>
              <a:buChar char="Ø"/>
            </a:pPr>
            <a:r>
              <a:rPr lang="en-US"/>
              <a:t>Redis</a:t>
            </a:r>
          </a:p>
          <a:p>
            <a:pPr marL="990600" lvl="1">
              <a:buFont typeface="Wingdings" panose="05000000000000000000" pitchFamily="2" charset="2"/>
              <a:buChar char="Ø"/>
            </a:pPr>
            <a:r>
              <a:rPr lang="en-US" err="1"/>
              <a:t>Websocket</a:t>
            </a:r>
            <a:endParaRPr lang="en-US"/>
          </a:p>
          <a:p>
            <a:pPr marL="990600" lvl="1">
              <a:buFont typeface="Wingdings" panose="05000000000000000000" pitchFamily="2" charset="2"/>
              <a:buChar char="Ø"/>
            </a:pPr>
            <a:r>
              <a:rPr lang="en-US"/>
              <a:t>XMPP</a:t>
            </a:r>
          </a:p>
          <a:p>
            <a:pPr marL="990600" lvl="1">
              <a:buFont typeface="Wingdings" panose="05000000000000000000" pitchFamily="2" charset="2"/>
              <a:buChar char="Ø"/>
            </a:pPr>
            <a:r>
              <a:rPr lang="en-US"/>
              <a:t>Beats (</a:t>
            </a:r>
            <a:r>
              <a:rPr lang="en-US" err="1"/>
              <a:t>elastic_agent</a:t>
            </a:r>
            <a:r>
              <a:rPr lang="en-US"/>
              <a:t>)</a:t>
            </a:r>
          </a:p>
          <a:p>
            <a:pPr marL="361950" indent="-342900">
              <a:buFont typeface="Arial" panose="020B0604020202020204" pitchFamily="34" charset="0"/>
              <a:buChar char="•"/>
            </a:pPr>
            <a:r>
              <a:rPr lang="en-US"/>
              <a:t>The Logstash option has not been investigated at the moment.</a:t>
            </a:r>
          </a:p>
          <a:p>
            <a:pPr marL="628650" lvl="1">
              <a:buFont typeface="Wingdings" panose="05000000000000000000" pitchFamily="2" charset="2"/>
              <a:buChar char="Ø"/>
              <a:tabLst>
                <a:tab pos="628650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37C2-0B06-3A31-9497-F958035D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Wazuh</a:t>
            </a:r>
            <a:r>
              <a:rPr lang="en-GB"/>
              <a:t> Agent in 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5329-8E4E-64D5-A0D3-73E8C2F1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We had trouble on containerising the </a:t>
            </a:r>
            <a:r>
              <a:rPr lang="en-GB" err="1"/>
              <a:t>Wazuh</a:t>
            </a:r>
            <a:r>
              <a:rPr lang="en-GB"/>
              <a:t> Agent.</a:t>
            </a:r>
          </a:p>
          <a:p>
            <a:pPr marL="538163" lvl="1" indent="-166688">
              <a:buFont typeface="Arial" panose="020B0604020202020204" pitchFamily="34" charset="0"/>
              <a:buChar char="•"/>
            </a:pPr>
            <a:r>
              <a:rPr lang="en-GB"/>
              <a:t>We tried having two containers:</a:t>
            </a:r>
          </a:p>
          <a:p>
            <a:pPr marL="984250" lvl="2" indent="-342900">
              <a:buFont typeface="Wingdings" panose="05000000000000000000" pitchFamily="2" charset="2"/>
              <a:buChar char="Ø"/>
            </a:pPr>
            <a:r>
              <a:rPr lang="en-GB"/>
              <a:t>Container #1: Detector that writes events to a file.</a:t>
            </a:r>
          </a:p>
          <a:p>
            <a:pPr marL="984250" lvl="2" indent="-342900">
              <a:buFont typeface="Wingdings" panose="05000000000000000000" pitchFamily="2" charset="2"/>
              <a:buChar char="Ø"/>
            </a:pPr>
            <a:r>
              <a:rPr lang="en-GB"/>
              <a:t>Container #2: </a:t>
            </a:r>
            <a:r>
              <a:rPr lang="en-GB" err="1"/>
              <a:t>Wazuh</a:t>
            </a:r>
            <a:r>
              <a:rPr lang="en-GB"/>
              <a:t> Agent that mounts the file of container #1 as docker volume.</a:t>
            </a:r>
          </a:p>
          <a:p>
            <a:pPr marL="538163" lvl="1" indent="-166688">
              <a:buFont typeface="Arial" panose="020B0604020202020204" pitchFamily="34" charset="0"/>
              <a:buChar char="•"/>
            </a:pPr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agent was not able to read the file of the detector.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From management/visibility point of view, using </a:t>
            </a:r>
            <a:r>
              <a:rPr lang="en-GB" err="1"/>
              <a:t>Wazuh</a:t>
            </a:r>
            <a:r>
              <a:rPr lang="en-GB"/>
              <a:t> agent for each detector is a better option.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We could work on troubleshooting this – or choose the REST API option.</a:t>
            </a:r>
          </a:p>
        </p:txBody>
      </p:sp>
      <p:pic>
        <p:nvPicPr>
          <p:cNvPr id="4" name="Picture 3" descr="A red triangle with a white exclamation mark&#10;&#10;Description automatically generated">
            <a:extLst>
              <a:ext uri="{FF2B5EF4-FFF2-40B4-BE49-F238E27FC236}">
                <a16:creationId xmlns:a16="http://schemas.microsoft.com/office/drawing/2014/main" id="{32F08DFC-9219-4D68-C6DB-B64F917F1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247" y="1018287"/>
            <a:ext cx="622505" cy="6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1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65137-23F7-40ED-B9B3-94FE3D10D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550C5-E08B-E3CF-F22B-51CC4D9A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294" y="1178052"/>
            <a:ext cx="5777316" cy="4501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bg1"/>
                </a:solidFill>
              </a:rPr>
              <a:t>Decoders and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FDEE-639C-E3A0-21AA-2988CB3D5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2511" y="1178052"/>
            <a:ext cx="2912195" cy="45018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Processing of security data and generation of security alerts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71116"/>
            <a:ext cx="0" cy="2715768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0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0246-CF91-4DAF-9013-D3BC1831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E21C-D769-1A24-5ED9-6022DA62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3499" cy="4351338"/>
          </a:xfrm>
        </p:spPr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Some data logs have custom structure and </a:t>
            </a:r>
            <a:br>
              <a:rPr lang="en-GB"/>
            </a:br>
            <a:r>
              <a:rPr lang="en-GB" err="1"/>
              <a:t>Wazuh</a:t>
            </a:r>
            <a:r>
              <a:rPr lang="en-GB"/>
              <a:t> does not know how to process them. For example:</a:t>
            </a:r>
          </a:p>
          <a:p>
            <a:endParaRPr lang="en-GB"/>
          </a:p>
          <a:p>
            <a:endParaRPr lang="en-GB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We need to guide </a:t>
            </a:r>
            <a:r>
              <a:rPr lang="en-GB" err="1"/>
              <a:t>Wazuh</a:t>
            </a:r>
            <a:r>
              <a:rPr lang="en-GB"/>
              <a:t> on extracting key-value pairs from these logs.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b="1"/>
              <a:t>root decoder </a:t>
            </a:r>
            <a:r>
              <a:rPr lang="en-GB"/>
              <a:t>(pre-decoding): will perform </a:t>
            </a:r>
            <a:r>
              <a:rPr lang="en-GB" err="1"/>
              <a:t>prematching</a:t>
            </a:r>
            <a:r>
              <a:rPr lang="en-GB"/>
              <a:t>, based on a common attribute that never changes:</a:t>
            </a:r>
          </a:p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2B4FBE-FD7C-6402-820B-ED764EE9F0CC}"/>
              </a:ext>
            </a:extLst>
          </p:cNvPr>
          <p:cNvSpPr/>
          <p:nvPr/>
        </p:nvSpPr>
        <p:spPr>
          <a:xfrm>
            <a:off x="838199" y="4889800"/>
            <a:ext cx="4597867" cy="1178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&lt;decoder name="promo"&gt;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prematch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&gt;^Promo:&lt;/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prematch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&lt;/decoder&gt;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A2448-5DED-5922-EBD0-AE26F21D36DF}"/>
              </a:ext>
            </a:extLst>
          </p:cNvPr>
          <p:cNvSpPr/>
          <p:nvPr/>
        </p:nvSpPr>
        <p:spPr>
          <a:xfrm>
            <a:off x="838199" y="2682709"/>
            <a:ext cx="10845567" cy="746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2424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Promo: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Minds is an awesome company, check them out at https://www.metamind.gr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4242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2424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PPC is an awesome</a:t>
            </a:r>
            <a:r>
              <a:rPr kumimoji="0" lang="en-US" altLang="en-US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company, check them out at https://ppcgroup.com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B6D2A-33E8-3AA1-AB48-2C4BB3B80FF2}"/>
              </a:ext>
            </a:extLst>
          </p:cNvPr>
          <p:cNvSpPr txBox="1"/>
          <p:nvPr/>
        </p:nvSpPr>
        <p:spPr>
          <a:xfrm>
            <a:off x="6736360" y="5129868"/>
            <a:ext cx="4597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All custom decoders are placed in the local_decoder.xml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B8CC40-455D-29F0-9FA4-B57461E48B2C}"/>
              </a:ext>
            </a:extLst>
          </p:cNvPr>
          <p:cNvGrpSpPr/>
          <p:nvPr/>
        </p:nvGrpSpPr>
        <p:grpSpPr>
          <a:xfrm>
            <a:off x="8254766" y="424498"/>
            <a:ext cx="3428999" cy="1584665"/>
            <a:chOff x="5835448" y="2646728"/>
            <a:chExt cx="6055753" cy="29081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FBE543-61C5-D896-B2B8-0A2DC418F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448" y="2646728"/>
              <a:ext cx="6055753" cy="290813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54388-E459-1019-4561-369B71EB7728}"/>
                </a:ext>
              </a:extLst>
            </p:cNvPr>
            <p:cNvSpPr/>
            <p:nvPr/>
          </p:nvSpPr>
          <p:spPr>
            <a:xfrm>
              <a:off x="8495622" y="3857921"/>
              <a:ext cx="1226423" cy="8320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355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2534-BC04-ADBB-764F-34D1D226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Decoders</a:t>
            </a:r>
            <a:br>
              <a:rPr lang="en-GB"/>
            </a:br>
            <a:r>
              <a:rPr lang="en-GB" sz="1600"/>
              <a:t>Editing the local_decoder.xml through the </a:t>
            </a:r>
            <a:r>
              <a:rPr lang="en-GB" sz="1600" err="1"/>
              <a:t>Wazuh</a:t>
            </a:r>
            <a:r>
              <a:rPr lang="en-GB" sz="1600"/>
              <a:t> dashboard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AA5D6-0BF4-D7D6-A8E1-0150E1266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48" y="1922804"/>
            <a:ext cx="9635146" cy="477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1E83A-F696-CB32-457B-18C5F28A1EF7}"/>
              </a:ext>
            </a:extLst>
          </p:cNvPr>
          <p:cNvSpPr txBox="1"/>
          <p:nvPr/>
        </p:nvSpPr>
        <p:spPr>
          <a:xfrm>
            <a:off x="7224193" y="365125"/>
            <a:ext cx="447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Side Panel </a:t>
            </a:r>
            <a:r>
              <a:rPr lang="en-GB">
                <a:sym typeface="Wingdings" panose="05000000000000000000" pitchFamily="2" charset="2"/>
              </a:rPr>
              <a:t> Decoders  Manage decoders files  Go to last page  Click on the edit icon of the local_decoder.xml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9EF09-9066-B7CC-72D5-7552AB8E6AF4}"/>
              </a:ext>
            </a:extLst>
          </p:cNvPr>
          <p:cNvSpPr txBox="1"/>
          <p:nvPr/>
        </p:nvSpPr>
        <p:spPr>
          <a:xfrm>
            <a:off x="4506995" y="5189129"/>
            <a:ext cx="44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New decoders are added as new XML entries</a:t>
            </a:r>
          </a:p>
        </p:txBody>
      </p:sp>
    </p:spTree>
    <p:extLst>
      <p:ext uri="{BB962C8B-B14F-4D97-AF65-F5344CB8AC3E}">
        <p14:creationId xmlns:p14="http://schemas.microsoft.com/office/powerpoint/2010/main" val="388456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614C-446B-5AF1-179B-802F54B8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0C66-5E8C-F441-EC3D-D443D974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896"/>
          </a:xfrm>
        </p:spPr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b="1"/>
              <a:t>Child decoder</a:t>
            </a:r>
            <a:r>
              <a:rPr lang="en-GB"/>
              <a:t>: Allows to further parse the payload and extract fields containing dynamic values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pPr marL="179388" indent="-179388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GB"/>
              <a:t>For JSON raw data, </a:t>
            </a:r>
            <a:r>
              <a:rPr lang="en-GB" err="1"/>
              <a:t>Wazuh</a:t>
            </a:r>
            <a:r>
              <a:rPr lang="en-GB"/>
              <a:t> already has the </a:t>
            </a:r>
            <a:r>
              <a:rPr lang="en-GB" err="1"/>
              <a:t>json</a:t>
            </a:r>
            <a:r>
              <a:rPr lang="en-GB"/>
              <a:t> decoder. </a:t>
            </a:r>
          </a:p>
          <a:p>
            <a:pPr marL="449263" lvl="1">
              <a:buFont typeface="Wingdings" panose="05000000000000000000" pitchFamily="2" charset="2"/>
              <a:buChar char="Ø"/>
            </a:pPr>
            <a:r>
              <a:rPr lang="en-GB"/>
              <a:t>No need to develop decoder, if the security events are in JSON format.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27C43-DBB1-1A99-394B-35D170DCA5DD}"/>
              </a:ext>
            </a:extLst>
          </p:cNvPr>
          <p:cNvSpPr/>
          <p:nvPr/>
        </p:nvSpPr>
        <p:spPr>
          <a:xfrm>
            <a:off x="838200" y="2500298"/>
            <a:ext cx="10722179" cy="16922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&lt;decoder name="</a:t>
            </a:r>
            <a:r>
              <a:rPr kumimoji="0" lang="en-GB" altLang="en-US" sz="1600" b="0" i="0" u="none" strike="noStrike" cap="none" normalizeH="0" baseline="0" err="1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promo_child</a:t>
            </a:r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&lt;parent&gt;promo&lt;/parent&gt;</a:t>
            </a:r>
          </a:p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&lt;regex offset="</a:t>
            </a:r>
            <a:r>
              <a:rPr kumimoji="0" lang="en-GB" altLang="en-US" sz="1600" b="0" i="0" u="none" strike="noStrike" cap="none" normalizeH="0" baseline="0" err="1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after_parent</a:t>
            </a:r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"&gt;^\s(\.+) is an awesome company, check them out at (https://\.+)&lt;/regex&gt;</a:t>
            </a:r>
          </a:p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&lt;order&gt;</a:t>
            </a:r>
            <a:r>
              <a:rPr kumimoji="0" lang="en-GB" altLang="en-US" sz="1600" b="0" i="0" u="none" strike="noStrike" cap="none" normalizeH="0" baseline="0" err="1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company,website</a:t>
            </a:r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&lt;/order&gt;</a:t>
            </a:r>
          </a:p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&lt;/decoder&gt;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0A5DC-2E2B-85E6-0B72-E7A46E9E8268}"/>
              </a:ext>
            </a:extLst>
          </p:cNvPr>
          <p:cNvSpPr txBox="1"/>
          <p:nvPr/>
        </p:nvSpPr>
        <p:spPr>
          <a:xfrm>
            <a:off x="6878316" y="149753"/>
            <a:ext cx="531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Source: </a:t>
            </a:r>
            <a:r>
              <a:rPr lang="en-GB">
                <a:hlinkClick r:id="rId2"/>
              </a:rPr>
              <a:t>Understanding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Decoders. Build custom decoders to ingest any… | by </a:t>
            </a:r>
            <a:r>
              <a:rPr lang="en-GB" err="1">
                <a:hlinkClick r:id="rId2"/>
              </a:rPr>
              <a:t>SOCFortress</a:t>
            </a:r>
            <a:r>
              <a:rPr lang="en-GB">
                <a:hlinkClick r:id="rId2"/>
              </a:rPr>
              <a:t> | Medium</a:t>
            </a:r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A06559-8879-DE38-F026-ACFFCF3F29DB}"/>
              </a:ext>
            </a:extLst>
          </p:cNvPr>
          <p:cNvSpPr/>
          <p:nvPr/>
        </p:nvSpPr>
        <p:spPr>
          <a:xfrm>
            <a:off x="7336173" y="828724"/>
            <a:ext cx="4098022" cy="82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Real-world example: </a:t>
            </a:r>
            <a:r>
              <a:rPr lang="en-GB" sz="1400" err="1"/>
              <a:t>Buidling</a:t>
            </a:r>
            <a:r>
              <a:rPr lang="en-GB" sz="1400"/>
              <a:t> </a:t>
            </a:r>
            <a:r>
              <a:rPr lang="en-GB" sz="1400" err="1"/>
              <a:t>Wazuh</a:t>
            </a:r>
            <a:r>
              <a:rPr lang="en-GB" sz="1400"/>
              <a:t> decoders to process firewall events (syslog) from </a:t>
            </a:r>
            <a:r>
              <a:rPr lang="en-GB" sz="1400" err="1"/>
              <a:t>pfSense</a:t>
            </a:r>
            <a:endParaRPr lang="en-GB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F3114-98CE-D84D-9706-299866B70DE0}"/>
              </a:ext>
            </a:extLst>
          </p:cNvPr>
          <p:cNvSpPr txBox="1"/>
          <p:nvPr/>
        </p:nvSpPr>
        <p:spPr>
          <a:xfrm>
            <a:off x="1583690" y="5462009"/>
            <a:ext cx="5366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Offset &amp; plugin detector </a:t>
            </a:r>
            <a:r>
              <a:rPr lang="en-GB" sz="1050"/>
              <a:t>(extract JSON event contained within syslog log)</a:t>
            </a:r>
            <a:endParaRPr lang="en-GB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Mixing of plugin decoders with regular expressions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Sibling decoders</a:t>
            </a:r>
          </a:p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B35DB-A3AE-CA47-8FE3-710FCF245AC3}"/>
              </a:ext>
            </a:extLst>
          </p:cNvPr>
          <p:cNvSpPr txBox="1"/>
          <p:nvPr/>
        </p:nvSpPr>
        <p:spPr>
          <a:xfrm>
            <a:off x="422863" y="5565994"/>
            <a:ext cx="1160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1"/>
              <a:t>Advanced cases</a:t>
            </a:r>
            <a:r>
              <a:rPr lang="en-GB"/>
              <a:t>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5AAA2-4966-0502-4630-57AA1062515C}"/>
              </a:ext>
            </a:extLst>
          </p:cNvPr>
          <p:cNvSpPr txBox="1"/>
          <p:nvPr/>
        </p:nvSpPr>
        <p:spPr>
          <a:xfrm>
            <a:off x="6706567" y="5604439"/>
            <a:ext cx="2862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hlinkClick r:id="rId3"/>
              </a:rPr>
              <a:t>Decoders - Data analysis · </a:t>
            </a:r>
            <a:r>
              <a:rPr lang="en-GB" err="1">
                <a:hlinkClick r:id="rId3"/>
              </a:rPr>
              <a:t>Wazuh</a:t>
            </a:r>
            <a:r>
              <a:rPr lang="en-GB">
                <a:hlinkClick r:id="rId3"/>
              </a:rPr>
              <a:t> documentation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14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BBD98-3D40-6E32-CF62-7DC1B8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Agenda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9980E7D-7992-8DFA-7783-61353A9B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 marL="251460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</a:rPr>
              <a:t>I</a:t>
            </a:r>
            <a:r>
              <a:rPr lang="en-GB">
                <a:effectLst/>
                <a:latin typeface="Calibri" panose="020F0502020204030204" pitchFamily="34" charset="0"/>
              </a:rPr>
              <a:t>ntroduction &amp; </a:t>
            </a:r>
            <a:r>
              <a:rPr lang="en-GB" err="1">
                <a:effectLst/>
                <a:latin typeface="Calibri" panose="020F0502020204030204" pitchFamily="34" charset="0"/>
              </a:rPr>
              <a:t>Wazuh</a:t>
            </a:r>
            <a:r>
              <a:rPr lang="en-GB">
                <a:effectLst/>
                <a:latin typeface="Calibri" panose="020F0502020204030204" pitchFamily="34" charset="0"/>
              </a:rPr>
              <a:t> Architecture </a:t>
            </a:r>
          </a:p>
          <a:p>
            <a:pPr marL="251460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Calibri" panose="020F0502020204030204" pitchFamily="34" charset="0"/>
              </a:rPr>
              <a:t>Sensors / Data </a:t>
            </a:r>
            <a:r>
              <a:rPr lang="en-GB">
                <a:latin typeface="Calibri" panose="020F0502020204030204" pitchFamily="34" charset="0"/>
              </a:rPr>
              <a:t>S</a:t>
            </a:r>
            <a:r>
              <a:rPr lang="en-GB">
                <a:effectLst/>
                <a:latin typeface="Calibri" panose="020F0502020204030204" pitchFamily="34" charset="0"/>
              </a:rPr>
              <a:t>ources </a:t>
            </a:r>
          </a:p>
          <a:p>
            <a:pPr marL="251460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Calibri" panose="020F0502020204030204" pitchFamily="34" charset="0"/>
              </a:rPr>
              <a:t>Decoders and Rules </a:t>
            </a:r>
          </a:p>
          <a:p>
            <a:pPr marL="251460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Calibri" panose="020F0502020204030204" pitchFamily="34" charset="0"/>
              </a:rPr>
              <a:t>Alert Management &amp; Forwarding / Logstash</a:t>
            </a:r>
          </a:p>
          <a:p>
            <a:pPr marL="251460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Calibri" panose="020F0502020204030204" pitchFamily="34" charset="0"/>
              </a:rPr>
              <a:t>External API Integration / Shuffle</a:t>
            </a:r>
          </a:p>
          <a:p>
            <a:pPr marL="251460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Calibri" panose="020F0502020204030204" pitchFamily="34" charset="0"/>
              </a:rPr>
              <a:t>The </a:t>
            </a:r>
            <a:r>
              <a:rPr lang="en-GB" err="1">
                <a:latin typeface="Calibri" panose="020F0502020204030204" pitchFamily="34" charset="0"/>
              </a:rPr>
              <a:t>W</a:t>
            </a:r>
            <a:r>
              <a:rPr lang="en-GB" err="1">
                <a:effectLst/>
                <a:latin typeface="Calibri" panose="020F0502020204030204" pitchFamily="34" charset="0"/>
              </a:rPr>
              <a:t>azuh</a:t>
            </a:r>
            <a:r>
              <a:rPr lang="en-GB">
                <a:effectLst/>
                <a:latin typeface="Calibri" panose="020F0502020204030204" pitchFamily="34" charset="0"/>
              </a:rPr>
              <a:t> dashboard </a:t>
            </a:r>
          </a:p>
          <a:p>
            <a:pPr marL="251460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err="1">
                <a:effectLst/>
                <a:latin typeface="Calibri" panose="020F0502020204030204" pitchFamily="34" charset="0"/>
              </a:rPr>
              <a:t>Wazuh</a:t>
            </a:r>
            <a:r>
              <a:rPr lang="en-GB">
                <a:effectLst/>
                <a:latin typeface="Calibri" panose="020F0502020204030204" pitchFamily="34" charset="0"/>
              </a:rPr>
              <a:t> Deployment Guide</a:t>
            </a:r>
          </a:p>
          <a:p>
            <a:pPr marL="251460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Calibri" panose="020F0502020204030204" pitchFamily="34" charset="0"/>
              </a:rPr>
              <a:t>Demo: Consuming and visualizing IDMEFv2 security events</a:t>
            </a:r>
          </a:p>
        </p:txBody>
      </p:sp>
    </p:spTree>
    <p:extLst>
      <p:ext uri="{BB962C8B-B14F-4D97-AF65-F5344CB8AC3E}">
        <p14:creationId xmlns:p14="http://schemas.microsoft.com/office/powerpoint/2010/main" val="1451113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419-545A-D37D-4864-ACA4D387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9284-9991-775B-BC28-00685117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8331"/>
          </a:xfrm>
        </p:spPr>
        <p:txBody>
          <a:bodyPr/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/>
              <a:t>Rules apply only on decoded data.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/>
              <a:t>Describe how log data should be interpreted, detect specific patterns, and generate alerts or responses.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6DF90-6159-C00C-2606-09D79AC73E4B}"/>
              </a:ext>
            </a:extLst>
          </p:cNvPr>
          <p:cNvSpPr/>
          <p:nvPr/>
        </p:nvSpPr>
        <p:spPr>
          <a:xfrm>
            <a:off x="2538813" y="3448228"/>
            <a:ext cx="8763000" cy="20360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&lt;group name="</a:t>
            </a:r>
            <a:r>
              <a:rPr kumimoji="0" lang="en-GB" altLang="en-US" sz="1600" b="0" i="0" u="none" strike="noStrike" cap="none" normalizeH="0" baseline="0" err="1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promo,minds</a:t>
            </a:r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&lt;rule id="100021" level="5"&gt;</a:t>
            </a:r>
          </a:p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GB" altLang="en-US" sz="1600" b="0" i="0" u="none" strike="noStrike" cap="none" normalizeH="0" baseline="0" err="1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decoded_as</a:t>
            </a:r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&gt;promo&lt;/</a:t>
            </a:r>
            <a:r>
              <a:rPr kumimoji="0" lang="en-GB" altLang="en-US" sz="1600" b="0" i="0" u="none" strike="noStrike" cap="none" normalizeH="0" baseline="0" err="1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decoded_as</a:t>
            </a:r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&lt;field name="company"&gt;MINDS&lt;/field&gt;</a:t>
            </a:r>
          </a:p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&lt;description&gt;Go check out $(company) at $(website)!&lt;/description&gt;</a:t>
            </a:r>
          </a:p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&lt;/group&gt;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57430-FC6A-8A17-1CCE-654B6F5B9B64}"/>
              </a:ext>
            </a:extLst>
          </p:cNvPr>
          <p:cNvSpPr txBox="1"/>
          <p:nvPr/>
        </p:nvSpPr>
        <p:spPr>
          <a:xfrm>
            <a:off x="2538813" y="5698785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All custom rules are placed in the local_rules.xml 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A3307E-835E-ACF5-27CB-D88BE6F54B8A}"/>
              </a:ext>
            </a:extLst>
          </p:cNvPr>
          <p:cNvSpPr/>
          <p:nvPr/>
        </p:nvSpPr>
        <p:spPr>
          <a:xfrm>
            <a:off x="7622848" y="3580060"/>
            <a:ext cx="1674975" cy="6751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parent decoder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BE424D-9410-BEE9-887C-2DA08F46361C}"/>
              </a:ext>
            </a:extLst>
          </p:cNvPr>
          <p:cNvCxnSpPr>
            <a:cxnSpLocks/>
          </p:cNvCxnSpPr>
          <p:nvPr/>
        </p:nvCxnSpPr>
        <p:spPr>
          <a:xfrm flipH="1">
            <a:off x="6840908" y="3960976"/>
            <a:ext cx="679391" cy="17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36558B5-270D-66CC-2FF4-3371DDBEBD01}"/>
              </a:ext>
            </a:extLst>
          </p:cNvPr>
          <p:cNvSpPr/>
          <p:nvPr/>
        </p:nvSpPr>
        <p:spPr>
          <a:xfrm>
            <a:off x="155823" y="3917619"/>
            <a:ext cx="1625976" cy="9620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match the company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A990E3-E96C-1330-ECE3-AD0BC349B8FF}"/>
              </a:ext>
            </a:extLst>
          </p:cNvPr>
          <p:cNvCxnSpPr>
            <a:cxnSpLocks/>
          </p:cNvCxnSpPr>
          <p:nvPr/>
        </p:nvCxnSpPr>
        <p:spPr>
          <a:xfrm>
            <a:off x="1922804" y="4466246"/>
            <a:ext cx="1115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D6BBE9-5C29-A6C7-F144-1D2E0D93913C}"/>
              </a:ext>
            </a:extLst>
          </p:cNvPr>
          <p:cNvGrpSpPr/>
          <p:nvPr/>
        </p:nvGrpSpPr>
        <p:grpSpPr>
          <a:xfrm>
            <a:off x="8254766" y="424498"/>
            <a:ext cx="3428999" cy="1584665"/>
            <a:chOff x="5835448" y="2646728"/>
            <a:chExt cx="6055753" cy="290813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0AC9118-144C-87A4-20BE-11E874147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448" y="2646728"/>
              <a:ext cx="6055753" cy="290813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6DC6D5-B427-7ED9-D9F7-43C7E31169A9}"/>
                </a:ext>
              </a:extLst>
            </p:cNvPr>
            <p:cNvSpPr/>
            <p:nvPr/>
          </p:nvSpPr>
          <p:spPr>
            <a:xfrm>
              <a:off x="8503168" y="4722797"/>
              <a:ext cx="1226424" cy="3565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014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FCD6-F8B6-7219-19D1-96C3B168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2620-C983-B091-2B67-1A1A825A1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43" y="1674976"/>
            <a:ext cx="10497461" cy="453189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FE2790-BB0C-2992-7142-A11C4FD69FBC}"/>
              </a:ext>
            </a:extLst>
          </p:cNvPr>
          <p:cNvSpPr txBox="1"/>
          <p:nvPr/>
        </p:nvSpPr>
        <p:spPr>
          <a:xfrm>
            <a:off x="4677911" y="5227585"/>
            <a:ext cx="4005199" cy="369332"/>
          </a:xfrm>
          <a:custGeom>
            <a:avLst/>
            <a:gdLst>
              <a:gd name="connsiteX0" fmla="*/ 0 w 4005199"/>
              <a:gd name="connsiteY0" fmla="*/ 0 h 369332"/>
              <a:gd name="connsiteX1" fmla="*/ 587429 w 4005199"/>
              <a:gd name="connsiteY1" fmla="*/ 0 h 369332"/>
              <a:gd name="connsiteX2" fmla="*/ 1174858 w 4005199"/>
              <a:gd name="connsiteY2" fmla="*/ 0 h 369332"/>
              <a:gd name="connsiteX3" fmla="*/ 1802340 w 4005199"/>
              <a:gd name="connsiteY3" fmla="*/ 0 h 369332"/>
              <a:gd name="connsiteX4" fmla="*/ 2349717 w 4005199"/>
              <a:gd name="connsiteY4" fmla="*/ 0 h 369332"/>
              <a:gd name="connsiteX5" fmla="*/ 2977198 w 4005199"/>
              <a:gd name="connsiteY5" fmla="*/ 0 h 369332"/>
              <a:gd name="connsiteX6" fmla="*/ 4005199 w 4005199"/>
              <a:gd name="connsiteY6" fmla="*/ 0 h 369332"/>
              <a:gd name="connsiteX7" fmla="*/ 4005199 w 4005199"/>
              <a:gd name="connsiteY7" fmla="*/ 369332 h 369332"/>
              <a:gd name="connsiteX8" fmla="*/ 3457822 w 4005199"/>
              <a:gd name="connsiteY8" fmla="*/ 369332 h 369332"/>
              <a:gd name="connsiteX9" fmla="*/ 2830341 w 4005199"/>
              <a:gd name="connsiteY9" fmla="*/ 369332 h 369332"/>
              <a:gd name="connsiteX10" fmla="*/ 2282963 w 4005199"/>
              <a:gd name="connsiteY10" fmla="*/ 369332 h 369332"/>
              <a:gd name="connsiteX11" fmla="*/ 1535326 w 4005199"/>
              <a:gd name="connsiteY11" fmla="*/ 369332 h 369332"/>
              <a:gd name="connsiteX12" fmla="*/ 787689 w 4005199"/>
              <a:gd name="connsiteY12" fmla="*/ 369332 h 369332"/>
              <a:gd name="connsiteX13" fmla="*/ 0 w 4005199"/>
              <a:gd name="connsiteY13" fmla="*/ 369332 h 369332"/>
              <a:gd name="connsiteX14" fmla="*/ 0 w 4005199"/>
              <a:gd name="connsiteY1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5199" h="369332" extrusionOk="0">
                <a:moveTo>
                  <a:pt x="0" y="0"/>
                </a:moveTo>
                <a:cubicBezTo>
                  <a:pt x="230841" y="-24683"/>
                  <a:pt x="423265" y="-12346"/>
                  <a:pt x="587429" y="0"/>
                </a:cubicBezTo>
                <a:cubicBezTo>
                  <a:pt x="751593" y="12346"/>
                  <a:pt x="906084" y="3816"/>
                  <a:pt x="1174858" y="0"/>
                </a:cubicBezTo>
                <a:cubicBezTo>
                  <a:pt x="1443632" y="-3816"/>
                  <a:pt x="1608552" y="7495"/>
                  <a:pt x="1802340" y="0"/>
                </a:cubicBezTo>
                <a:cubicBezTo>
                  <a:pt x="1996128" y="-7495"/>
                  <a:pt x="2090548" y="4616"/>
                  <a:pt x="2349717" y="0"/>
                </a:cubicBezTo>
                <a:cubicBezTo>
                  <a:pt x="2608886" y="-4616"/>
                  <a:pt x="2730726" y="4353"/>
                  <a:pt x="2977198" y="0"/>
                </a:cubicBezTo>
                <a:cubicBezTo>
                  <a:pt x="3223670" y="-4353"/>
                  <a:pt x="3790674" y="-19537"/>
                  <a:pt x="4005199" y="0"/>
                </a:cubicBezTo>
                <a:cubicBezTo>
                  <a:pt x="3987802" y="170159"/>
                  <a:pt x="4014319" y="189053"/>
                  <a:pt x="4005199" y="369332"/>
                </a:cubicBezTo>
                <a:cubicBezTo>
                  <a:pt x="3823456" y="377580"/>
                  <a:pt x="3629702" y="394036"/>
                  <a:pt x="3457822" y="369332"/>
                </a:cubicBezTo>
                <a:cubicBezTo>
                  <a:pt x="3285942" y="344628"/>
                  <a:pt x="3034295" y="344039"/>
                  <a:pt x="2830341" y="369332"/>
                </a:cubicBezTo>
                <a:cubicBezTo>
                  <a:pt x="2626387" y="394625"/>
                  <a:pt x="2523872" y="359869"/>
                  <a:pt x="2282963" y="369332"/>
                </a:cubicBezTo>
                <a:cubicBezTo>
                  <a:pt x="2042054" y="378795"/>
                  <a:pt x="1793560" y="405621"/>
                  <a:pt x="1535326" y="369332"/>
                </a:cubicBezTo>
                <a:cubicBezTo>
                  <a:pt x="1277092" y="333043"/>
                  <a:pt x="1070290" y="345580"/>
                  <a:pt x="787689" y="369332"/>
                </a:cubicBezTo>
                <a:cubicBezTo>
                  <a:pt x="505088" y="393084"/>
                  <a:pt x="316051" y="345680"/>
                  <a:pt x="0" y="369332"/>
                </a:cubicBezTo>
                <a:cubicBezTo>
                  <a:pt x="-15762" y="241838"/>
                  <a:pt x="-5375" y="15785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714385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/>
              <a:t>New rules are added as new XML entries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0FE79-71DF-4959-909F-D0CCE57CDE9D}"/>
              </a:ext>
            </a:extLst>
          </p:cNvPr>
          <p:cNvSpPr txBox="1"/>
          <p:nvPr/>
        </p:nvSpPr>
        <p:spPr>
          <a:xfrm>
            <a:off x="7224193" y="365125"/>
            <a:ext cx="447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Side Panel </a:t>
            </a:r>
            <a:r>
              <a:rPr lang="en-GB">
                <a:sym typeface="Wingdings" panose="05000000000000000000" pitchFamily="2" charset="2"/>
              </a:rPr>
              <a:t> Rules  Manage rules files  Go to last page  Click on the edit icon of the local_rules.xml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38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86E4-85A5-FE48-CAF3-2F6943E8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D499-B543-88FC-3390-494A701B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Groups categorise alerts.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Groups allow filtering related alerts in the </a:t>
            </a:r>
            <a:r>
              <a:rPr lang="en-GB" err="1"/>
              <a:t>Wazuh</a:t>
            </a:r>
            <a:r>
              <a:rPr lang="en-GB"/>
              <a:t> dashboard.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Every rule must belong to at least one group.</a:t>
            </a:r>
          </a:p>
          <a:p>
            <a:pPr marL="538163" lvl="1">
              <a:buFont typeface="Wingdings" panose="05000000000000000000" pitchFamily="2" charset="2"/>
              <a:buChar char="Ø"/>
            </a:pPr>
            <a:r>
              <a:rPr lang="en-GB"/>
              <a:t>More groups can be specified, separated by comma e.g. </a:t>
            </a:r>
            <a:br>
              <a:rPr lang="en-GB"/>
            </a:br>
            <a:r>
              <a:rPr kumimoji="0" lang="en-GB" altLang="en-US" sz="24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&lt;group name="</a:t>
            </a:r>
            <a:r>
              <a:rPr kumimoji="0" lang="en-GB" altLang="en-US" sz="2400" b="0" i="0" u="none" strike="noStrike" cap="none" normalizeH="0" baseline="0" err="1">
                <a:ln>
                  <a:noFill/>
                </a:ln>
                <a:solidFill>
                  <a:srgbClr val="242424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promo,minds</a:t>
            </a:r>
            <a:r>
              <a:rPr kumimoji="0" lang="en-GB" altLang="en-US" sz="2400" b="0" i="0" u="none" strike="noStrike" cap="none" normalizeH="0" baseline="0">
                <a:ln>
                  <a:noFill/>
                </a:ln>
                <a:solidFill>
                  <a:srgbClr val="242424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63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E718-3D01-A362-76A7-CB131F0C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FB7F-9046-785F-3D49-E1C39763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The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&lt;rule&gt; </a:t>
            </a:r>
            <a:r>
              <a:rPr lang="en-GB"/>
              <a:t>XML tag accepts these properties:</a:t>
            </a:r>
          </a:p>
          <a:p>
            <a:pPr marL="449263" lvl="1" indent="-269875">
              <a:buFont typeface="Arial" panose="020B0604020202020204" pitchFamily="34" charset="0"/>
              <a:buChar char="•"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GB"/>
              <a:t> [0-16]: Specifies the importance of the alert. </a:t>
            </a:r>
            <a:r>
              <a:rPr lang="en-GB">
                <a:hlinkClick r:id="rId2"/>
              </a:rPr>
              <a:t>Rules classification - Rules ·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documentation</a:t>
            </a:r>
            <a:endParaRPr lang="en-GB"/>
          </a:p>
          <a:p>
            <a:pPr marL="449263" lvl="1" indent="-269875">
              <a:buFont typeface="Arial" panose="020B0604020202020204" pitchFamily="34" charset="0"/>
              <a:buChar char="•"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/>
              <a:t> [10000 – XXX]: Specifies the unique ID of the rule.</a:t>
            </a:r>
          </a:p>
          <a:p>
            <a:pPr marL="449263" lvl="1" indent="-269875">
              <a:buFont typeface="Arial" panose="020B0604020202020204" pitchFamily="34" charset="0"/>
              <a:buChar char="•"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  <a:r>
              <a:rPr lang="en-GB"/>
              <a:t> [2-9999]: Number of times the rule must match before generating an alert.</a:t>
            </a:r>
          </a:p>
          <a:p>
            <a:pPr marL="449263" lvl="1" indent="-269875">
              <a:buFont typeface="Arial" panose="020B0604020202020204" pitchFamily="34" charset="0"/>
              <a:buChar char="•"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timeframe</a:t>
            </a:r>
            <a:r>
              <a:rPr lang="en-GB"/>
              <a:t> [1-99999]: The timeframe in seconds. This option is intended to be used with the frequency option.</a:t>
            </a:r>
          </a:p>
          <a:p>
            <a:pPr marL="449263" lvl="1" indent="-269875">
              <a:buFont typeface="Arial" panose="020B0604020202020204" pitchFamily="34" charset="0"/>
              <a:buChar char="•"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r>
              <a:rPr lang="en-GB"/>
              <a:t> [1-999999]: The time (in seconds) to ignore this rule after it triggers (to avoid floods).</a:t>
            </a:r>
          </a:p>
          <a:p>
            <a:pPr marL="457200" lvl="1" indent="0">
              <a:buNone/>
            </a:pPr>
            <a:endParaRPr lang="en-GB"/>
          </a:p>
          <a:p>
            <a:pPr lvl="1"/>
            <a:endParaRPr lang="en-GB"/>
          </a:p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58B63-B161-0DF1-6B30-1C7290DA9BAA}"/>
              </a:ext>
            </a:extLst>
          </p:cNvPr>
          <p:cNvSpPr txBox="1"/>
          <p:nvPr/>
        </p:nvSpPr>
        <p:spPr>
          <a:xfrm>
            <a:off x="2901984" y="5892325"/>
            <a:ext cx="638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Source: </a:t>
            </a:r>
            <a:r>
              <a:rPr lang="en-GB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Rules Syntax - Ruleset XML syntax · </a:t>
            </a:r>
            <a:r>
              <a:rPr lang="en-GB" err="1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Wazuh</a:t>
            </a:r>
            <a:r>
              <a:rPr lang="en-GB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documentation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33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8C32-06E0-0FAC-0461-4EE4D24D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EB4F-8F6D-B16D-9E9D-2E4C6EDA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Inside the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&lt;rule&gt;</a:t>
            </a:r>
            <a:r>
              <a:rPr lang="en-GB">
                <a:cs typeface="Courier New" panose="02070309020205020404" pitchFamily="49" charset="0"/>
              </a:rPr>
              <a:t> </a:t>
            </a:r>
            <a:r>
              <a:rPr lang="en-GB"/>
              <a:t>XML body, we can have the following attributes:</a:t>
            </a:r>
          </a:p>
          <a:p>
            <a:pPr marL="538163" lvl="1" indent="-268288">
              <a:buFont typeface="Arial" panose="020B0604020202020204" pitchFamily="34" charset="0"/>
              <a:buChar char="•"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err="1">
                <a:latin typeface="Courier New" panose="02070309020205020404" pitchFamily="49" charset="0"/>
                <a:cs typeface="Courier New" panose="02070309020205020404" pitchFamily="49" charset="0"/>
              </a:rPr>
              <a:t>decoded_as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/>
              <a:t>: Specifies the decoder (parent).</a:t>
            </a:r>
          </a:p>
          <a:p>
            <a:pPr marL="538163" lvl="1" indent="-268288">
              <a:buFont typeface="Arial" panose="020B0604020202020204" pitchFamily="34" charset="0"/>
              <a:buChar char="•"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/>
              <a:t>: Matches the log with the contents of the specified field.</a:t>
            </a:r>
          </a:p>
          <a:p>
            <a:pPr marL="538163" lvl="1" indent="-268288">
              <a:buFont typeface="Arial" panose="020B0604020202020204" pitchFamily="34" charset="0"/>
              <a:buChar char="•"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if_sid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/>
              <a:t>: Used to declare that other rules must have been activated before, in order for this rule to be activated.</a:t>
            </a:r>
          </a:p>
          <a:p>
            <a:pPr marL="538163" lvl="1" indent="-268288">
              <a:buFont typeface="Arial" panose="020B0604020202020204" pitchFamily="34" charset="0"/>
              <a:buChar char="•"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/>
              <a:t>: Human-readable description to explain the purpose of the rule.</a:t>
            </a:r>
          </a:p>
          <a:p>
            <a:pPr marL="538163" lvl="1" indent="-268288">
              <a:buFont typeface="Arial" panose="020B0604020202020204" pitchFamily="34" charset="0"/>
              <a:buChar char="•"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&lt;mitre&gt;</a:t>
            </a:r>
            <a:r>
              <a:rPr lang="en-GB"/>
              <a:t>: Specifies ATT&amp;CK MITRE TTPs that are relevant to the alert.</a:t>
            </a:r>
          </a:p>
          <a:p>
            <a:pPr marL="269875" lvl="1" indent="0">
              <a:buNone/>
            </a:pPr>
            <a:r>
              <a:rPr lang="en-GB"/>
              <a:t>+++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BBFB5-45A3-209F-1175-7FE131BCBFC3}"/>
              </a:ext>
            </a:extLst>
          </p:cNvPr>
          <p:cNvSpPr txBox="1"/>
          <p:nvPr/>
        </p:nvSpPr>
        <p:spPr>
          <a:xfrm>
            <a:off x="1168657" y="5717136"/>
            <a:ext cx="985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Source: </a:t>
            </a:r>
            <a:r>
              <a:rPr lang="en-GB">
                <a:hlinkClick r:id="rId2"/>
              </a:rPr>
              <a:t>https://documentation.wazuh.com/current/user-manual/ruleset/ruleset-xml-syntax/rules.html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70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937B-BC9B-B0B2-34F5-F90082F3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Decoders and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63C6-BC92-F04C-DFEE-8D5307C7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5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The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/var/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ossec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wazuh-logtest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/>
              <a:t>tool allows the testing and verification of decoders and rules against provided log samples on the </a:t>
            </a:r>
            <a:r>
              <a:rPr lang="en-GB" err="1"/>
              <a:t>Wazuh</a:t>
            </a:r>
            <a:r>
              <a:rPr lang="en-GB"/>
              <a:t> server. You can utilize it through any of the following options:</a:t>
            </a:r>
          </a:p>
          <a:p>
            <a:pPr marL="538163" lvl="1" indent="-358775">
              <a:buFont typeface="Wingdings" panose="05000000000000000000" pitchFamily="2" charset="2"/>
              <a:buChar char="Ø"/>
            </a:pPr>
            <a:r>
              <a:rPr lang="en-GB" err="1"/>
              <a:t>Wazuh</a:t>
            </a:r>
            <a:r>
              <a:rPr lang="en-GB"/>
              <a:t> dashboard</a:t>
            </a:r>
          </a:p>
          <a:p>
            <a:pPr marL="538163" lvl="1" indent="-358775">
              <a:buFont typeface="Wingdings" panose="05000000000000000000" pitchFamily="2" charset="2"/>
              <a:buChar char="Ø"/>
            </a:pPr>
            <a:r>
              <a:rPr lang="en-GB"/>
              <a:t>Command line tool</a:t>
            </a:r>
          </a:p>
          <a:p>
            <a:pPr marL="538163" lvl="1" indent="-358775">
              <a:buFont typeface="Wingdings" panose="05000000000000000000" pitchFamily="2" charset="2"/>
              <a:buChar char="Ø"/>
            </a:pPr>
            <a:r>
              <a:rPr lang="en-GB" err="1"/>
              <a:t>Wazuh</a:t>
            </a:r>
            <a:r>
              <a:rPr lang="en-GB"/>
              <a:t> server API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EFF07-1869-DCB5-1A0D-33CEA46CF327}"/>
              </a:ext>
            </a:extLst>
          </p:cNvPr>
          <p:cNvSpPr txBox="1"/>
          <p:nvPr/>
        </p:nvSpPr>
        <p:spPr>
          <a:xfrm>
            <a:off x="2536949" y="4965106"/>
            <a:ext cx="711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Source: </a:t>
            </a:r>
            <a:r>
              <a:rPr lang="en-GB">
                <a:hlinkClick r:id="rId2"/>
              </a:rPr>
              <a:t>Testing decoders and rules - Data analysis ·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documentation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9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2E6C-477F-93E3-A568-74A5F9E0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REST API &amp; Logstash integration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78014-EE40-C4C3-0A35-282AADC6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rgbClr val="FFFFFF"/>
                </a:solidFill>
              </a:rPr>
              <a:t>Alert Management &amp; Forwarding</a:t>
            </a:r>
          </a:p>
        </p:txBody>
      </p:sp>
    </p:spTree>
    <p:extLst>
      <p:ext uri="{BB962C8B-B14F-4D97-AF65-F5344CB8AC3E}">
        <p14:creationId xmlns:p14="http://schemas.microsoft.com/office/powerpoint/2010/main" val="359649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9DB2-8D82-F8F6-FA55-AFA1C9EB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Alert Management &amp;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9CE9-B686-7155-AD91-1BFA5F35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err="1"/>
              <a:t>Wazuh</a:t>
            </a:r>
            <a:r>
              <a:rPr lang="en-GB"/>
              <a:t> alerts are stored at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/var/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ossec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/logs/alerts/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alerts.json</a:t>
            </a:r>
            <a:endParaRPr lang="en-GB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err="1"/>
              <a:t>Filebeat</a:t>
            </a:r>
            <a:r>
              <a:rPr lang="en-GB"/>
              <a:t> monitors this file and sends new lines (alerts) to the </a:t>
            </a:r>
            <a:r>
              <a:rPr lang="en-GB" err="1"/>
              <a:t>Wazuh</a:t>
            </a:r>
            <a:r>
              <a:rPr lang="en-GB"/>
              <a:t> Indexer (OpenSearch) for indexing.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>
                <a:cs typeface="Courier New" panose="02070309020205020404" pitchFamily="49" charset="0"/>
              </a:rPr>
              <a:t>By default, a </a:t>
            </a:r>
            <a:r>
              <a:rPr lang="en-GB" err="1">
                <a:cs typeface="Courier New" panose="02070309020205020404" pitchFamily="49" charset="0"/>
              </a:rPr>
              <a:t>Wazuh</a:t>
            </a:r>
            <a:r>
              <a:rPr lang="en-GB">
                <a:cs typeface="Courier New" panose="02070309020205020404" pitchFamily="49" charset="0"/>
              </a:rPr>
              <a:t> alert is triggered when the severity level is &gt;= 3.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E4C6B-6A4A-A0D9-9DC2-C26D4F7D08CB}"/>
              </a:ext>
            </a:extLst>
          </p:cNvPr>
          <p:cNvGrpSpPr/>
          <p:nvPr/>
        </p:nvGrpSpPr>
        <p:grpSpPr>
          <a:xfrm>
            <a:off x="3136308" y="3845608"/>
            <a:ext cx="5383850" cy="2647268"/>
            <a:chOff x="5835448" y="2646728"/>
            <a:chExt cx="6055753" cy="29081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CFFEDC-1368-7A9D-8715-76AE30DE8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448" y="2646728"/>
              <a:ext cx="6055753" cy="29081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7BE5F-83A8-6026-A318-06A946445995}"/>
                </a:ext>
              </a:extLst>
            </p:cNvPr>
            <p:cNvSpPr/>
            <p:nvPr/>
          </p:nvSpPr>
          <p:spPr>
            <a:xfrm>
              <a:off x="10182842" y="4523797"/>
              <a:ext cx="1372908" cy="3565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359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4355-7828-89E4-03C6-8A17E2FA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Alert Management &amp;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0340-B2CD-9A87-4620-1246E4DE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Manager can forward alerts to the following destinations:</a:t>
            </a:r>
          </a:p>
          <a:p>
            <a:pPr marL="628650" lvl="1">
              <a:buFont typeface="Wingdings" panose="05000000000000000000" pitchFamily="2" charset="2"/>
              <a:buChar char="Ø"/>
            </a:pPr>
            <a:r>
              <a:rPr lang="en-GB"/>
              <a:t>Syslog: A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syslog_output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>
                <a:cs typeface="Courier New" panose="02070309020205020404" pitchFamily="49" charset="0"/>
              </a:rPr>
              <a:t> </a:t>
            </a:r>
            <a:r>
              <a:rPr lang="en-GB"/>
              <a:t>option can be configured for sending the alerts to an external Syslog server</a:t>
            </a:r>
          </a:p>
          <a:p>
            <a:pPr marL="628650" lvl="1">
              <a:buFont typeface="Wingdings" panose="05000000000000000000" pitchFamily="2" charset="2"/>
              <a:buChar char="Ø"/>
            </a:pPr>
            <a:r>
              <a:rPr lang="en-GB"/>
              <a:t>Email address</a:t>
            </a:r>
          </a:p>
          <a:p>
            <a:pPr marL="628650" lvl="1">
              <a:buFont typeface="Wingdings" panose="05000000000000000000" pitchFamily="2" charset="2"/>
              <a:buChar char="Ø"/>
            </a:pPr>
            <a:r>
              <a:rPr lang="en-GB"/>
              <a:t>Database output (MySQL, PostgreSQL)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err="1"/>
              <a:t>Wazuh</a:t>
            </a:r>
            <a:r>
              <a:rPr lang="en-GB"/>
              <a:t> alerts can also be accessed through the Indexer’s (OpenSearch) REST API.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With Logstash, we can extend the possible destinations:</a:t>
            </a:r>
          </a:p>
          <a:p>
            <a:pPr marL="7175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/>
              <a:t>Kafka</a:t>
            </a:r>
          </a:p>
          <a:p>
            <a:pPr marL="717550" lvl="1">
              <a:buFont typeface="Arial" panose="020B0604020202020204" pitchFamily="34" charset="0"/>
              <a:buChar char="•"/>
            </a:pPr>
            <a:r>
              <a:rPr lang="en-GB" err="1"/>
              <a:t>Loggly</a:t>
            </a:r>
            <a:endParaRPr lang="en-GB"/>
          </a:p>
          <a:p>
            <a:pPr marL="717550" lvl="1">
              <a:buFont typeface="Arial" panose="020B0604020202020204" pitchFamily="34" charset="0"/>
              <a:buChar char="•"/>
            </a:pPr>
            <a:r>
              <a:rPr lang="en-GB" err="1"/>
              <a:t>Mongodb</a:t>
            </a:r>
            <a:endParaRPr lang="en-GB"/>
          </a:p>
          <a:p>
            <a:pPr marL="717550" lvl="1">
              <a:buFont typeface="Arial" panose="020B0604020202020204" pitchFamily="34" charset="0"/>
              <a:buChar char="•"/>
            </a:pPr>
            <a:r>
              <a:rPr lang="en-GB"/>
              <a:t>Nagios</a:t>
            </a:r>
          </a:p>
          <a:p>
            <a:pPr marL="717550" lvl="1">
              <a:buFont typeface="Arial" panose="020B0604020202020204" pitchFamily="34" charset="0"/>
              <a:buChar char="•"/>
            </a:pPr>
            <a:r>
              <a:rPr lang="en-GB" err="1"/>
              <a:t>Websocket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C30F-91C6-CB97-BF8D-046F83B5DF2E}"/>
              </a:ext>
            </a:extLst>
          </p:cNvPr>
          <p:cNvSpPr txBox="1"/>
          <p:nvPr/>
        </p:nvSpPr>
        <p:spPr>
          <a:xfrm>
            <a:off x="8463280" y="112991"/>
            <a:ext cx="36169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0">
                <a:effectLst/>
                <a:latin typeface="Fira Mono" panose="020B0509050000020004" pitchFamily="49" charset="0"/>
              </a:rPr>
              <a:t>/var/</a:t>
            </a:r>
            <a:r>
              <a:rPr lang="en-GB" b="0" i="0" err="1">
                <a:effectLst/>
                <a:latin typeface="Fira Mono" panose="020B0509050000020004" pitchFamily="49" charset="0"/>
              </a:rPr>
              <a:t>ossec</a:t>
            </a:r>
            <a:r>
              <a:rPr lang="en-GB" b="0" i="0">
                <a:effectLst/>
                <a:latin typeface="Fira Mono" panose="020B0509050000020004" pitchFamily="49" charset="0"/>
              </a:rPr>
              <a:t>/etc/</a:t>
            </a:r>
            <a:r>
              <a:rPr lang="en-GB" b="0" i="0" err="1">
                <a:effectLst/>
                <a:latin typeface="Fira Mono" panose="020B0509050000020004" pitchFamily="49" charset="0"/>
              </a:rPr>
              <a:t>ossec.conf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EA4C9-8998-8001-1DD3-3AA99AC964BA}"/>
              </a:ext>
            </a:extLst>
          </p:cNvPr>
          <p:cNvSpPr txBox="1"/>
          <p:nvPr/>
        </p:nvSpPr>
        <p:spPr>
          <a:xfrm>
            <a:off x="2871046" y="6176963"/>
            <a:ext cx="644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Source: </a:t>
            </a:r>
            <a:r>
              <a:rPr lang="de-DE">
                <a:hlinkClick r:id="rId2"/>
              </a:rPr>
              <a:t>Alert management - Wazuh server · Wazuh documentation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657F2-5FDE-1F81-4D18-C4EE98A5D944}"/>
              </a:ext>
            </a:extLst>
          </p:cNvPr>
          <p:cNvSpPr txBox="1"/>
          <p:nvPr/>
        </p:nvSpPr>
        <p:spPr>
          <a:xfrm>
            <a:off x="2654893" y="4180756"/>
            <a:ext cx="6096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RabbitMQ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Redis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XMPP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Zabbix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+++</a:t>
            </a:r>
          </a:p>
        </p:txBody>
      </p:sp>
    </p:spTree>
    <p:extLst>
      <p:ext uri="{BB962C8B-B14F-4D97-AF65-F5344CB8AC3E}">
        <p14:creationId xmlns:p14="http://schemas.microsoft.com/office/powerpoint/2010/main" val="96334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6972-59D7-938A-4FA9-B79E95B5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Alert Management &amp; Forwarding</a:t>
            </a:r>
            <a:br>
              <a:rPr lang="en-GB"/>
            </a:br>
            <a:r>
              <a:rPr lang="en-GB" sz="2400"/>
              <a:t>Logstash integration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B726-CB19-6B88-9A61-3554E3F8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441"/>
            <a:ext cx="5405120" cy="464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Partially based on the </a:t>
            </a:r>
            <a:r>
              <a:rPr lang="en-GB" err="1"/>
              <a:t>Wazuh</a:t>
            </a:r>
            <a:r>
              <a:rPr lang="en-GB"/>
              <a:t> guidelines, the </a:t>
            </a:r>
            <a:r>
              <a:rPr lang="en-GB" err="1"/>
              <a:t>logstash</a:t>
            </a:r>
            <a:r>
              <a:rPr lang="en-GB"/>
              <a:t> integration is accomplished by the following steps:</a:t>
            </a:r>
          </a:p>
          <a:p>
            <a:pPr marL="808038" lvl="1" indent="-376238">
              <a:buFont typeface="+mj-lt"/>
              <a:buAutoNum type="arabicPeriod"/>
            </a:pPr>
            <a:r>
              <a:rPr lang="en-GB"/>
              <a:t>Deploying </a:t>
            </a:r>
            <a:r>
              <a:rPr lang="en-GB" err="1"/>
              <a:t>logstash</a:t>
            </a:r>
            <a:r>
              <a:rPr lang="en-GB"/>
              <a:t> as docker container, using the official image</a:t>
            </a:r>
          </a:p>
          <a:p>
            <a:pPr marL="808038" lvl="1" indent="-376238">
              <a:buFont typeface="+mj-lt"/>
              <a:buAutoNum type="arabicPeriod"/>
            </a:pPr>
            <a:r>
              <a:rPr lang="en-GB"/>
              <a:t>Specifying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user: root </a:t>
            </a:r>
            <a:r>
              <a:rPr lang="en-GB"/>
              <a:t>in the docker compose of </a:t>
            </a:r>
            <a:r>
              <a:rPr lang="en-GB" err="1"/>
              <a:t>logstash</a:t>
            </a:r>
            <a:endParaRPr lang="en-GB"/>
          </a:p>
          <a:p>
            <a:pPr marL="808038" lvl="1" indent="-376238">
              <a:buFont typeface="+mj-lt"/>
              <a:buAutoNum type="arabicPeriod"/>
            </a:pPr>
            <a:r>
              <a:rPr lang="en-GB"/>
              <a:t>Mounting the docker volume corresponding to </a:t>
            </a:r>
            <a:r>
              <a:rPr lang="en-GB" err="1"/>
              <a:t>alerts.json</a:t>
            </a:r>
            <a:r>
              <a:rPr lang="en-GB"/>
              <a:t> of </a:t>
            </a:r>
            <a:r>
              <a:rPr lang="en-GB" err="1"/>
              <a:t>Wazuh</a:t>
            </a:r>
            <a:endParaRPr lang="en-GB"/>
          </a:p>
          <a:p>
            <a:pPr marL="808038" lvl="1" indent="-376238">
              <a:buFont typeface="+mj-lt"/>
              <a:buAutoNum type="arabicPeriod"/>
            </a:pPr>
            <a:r>
              <a:rPr lang="en-GB"/>
              <a:t>Using the </a:t>
            </a:r>
            <a:r>
              <a:rPr lang="en-GB" err="1"/>
              <a:t>logstash</a:t>
            </a:r>
            <a:r>
              <a:rPr lang="en-GB"/>
              <a:t> config on the right</a:t>
            </a:r>
          </a:p>
          <a:p>
            <a:pPr lvl="1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A2921-81B2-5287-A067-EDCA9175B76B}"/>
              </a:ext>
            </a:extLst>
          </p:cNvPr>
          <p:cNvSpPr txBox="1"/>
          <p:nvPr/>
        </p:nvSpPr>
        <p:spPr>
          <a:xfrm>
            <a:off x="3484881" y="6308209"/>
            <a:ext cx="552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Source: </a:t>
            </a:r>
            <a:r>
              <a:rPr lang="en-GB">
                <a:hlinkClick r:id="rId2"/>
              </a:rPr>
              <a:t>Elastic Stack integration ·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documentation</a:t>
            </a:r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E0FE2-739A-EF03-CB54-BC9BD3689FFF}"/>
              </a:ext>
            </a:extLst>
          </p:cNvPr>
          <p:cNvSpPr txBox="1"/>
          <p:nvPr/>
        </p:nvSpPr>
        <p:spPr>
          <a:xfrm>
            <a:off x="6512560" y="1609864"/>
            <a:ext cx="5405120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input {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file {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id =&gt; "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ppc_wazuh_alerts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codec =&gt; "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start_position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=&gt; "beginning"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stat_interval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=&gt; "1 second"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path =&gt; "/var/logs/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/alerts/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alerts.json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mode =&gt; "tail"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ecs_compatibility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=&gt; "disabled"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output {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bootstrap_servers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=&gt; "192.168.21.250:9092"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topic_id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=&gt; "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ppc_wazuh_alerts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 codec =&gt; 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76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550C5-E08B-E3CF-F22B-51CC4D9A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FDEE-639C-E3A0-21AA-2988CB3D5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5537199"/>
            <a:ext cx="9228201" cy="8005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Wazuh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25965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D644-CC8B-E536-7B41-50C6F6FC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Alert Management &amp; Forwarding</a:t>
            </a:r>
            <a:br>
              <a:rPr lang="en-GB"/>
            </a:br>
            <a:r>
              <a:rPr lang="en-GB" sz="2400"/>
              <a:t>Logstash integration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EB62-6F74-1DD6-E2A5-F982F8A79087}"/>
              </a:ext>
            </a:extLst>
          </p:cNvPr>
          <p:cNvSpPr txBox="1"/>
          <p:nvPr/>
        </p:nvSpPr>
        <p:spPr>
          <a:xfrm>
            <a:off x="844231" y="1958269"/>
            <a:ext cx="1039876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wazuh-logstash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user: root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image: docker.elastic.co/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logstash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/logstash:8.14.3-amd64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restart: always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volumes: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  - "./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wazuh-normalizer.conf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logstash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/config/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wazuh-normalizer.conf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  - single-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node_wazuh_logs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:/var/logs/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endParaRPr lang="en-GB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command: bash -c "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logstash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-f 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logstash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/config/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wazuh-normalizer.conf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config.reload.automatic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env_file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  - ./.env-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logstash</a:t>
            </a:r>
            <a:endParaRPr lang="en-GB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volumes: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single-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node_wazuh_logs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external: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4E7EE-06A5-2BF3-A298-8E401BE9FBB0}"/>
              </a:ext>
            </a:extLst>
          </p:cNvPr>
          <p:cNvSpPr txBox="1"/>
          <p:nvPr/>
        </p:nvSpPr>
        <p:spPr>
          <a:xfrm>
            <a:off x="838200" y="5029815"/>
            <a:ext cx="6096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#LOGSTASH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LS_JAVA_OPTS="-Xmx512m -Xms256m"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XPACK_MONITORING_ENABLED="false"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CEF9371-23FA-748A-4299-F1ECB344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720" y="5107691"/>
            <a:ext cx="4754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TODO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The Kafka configuration could be improved by filtering the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Wazuh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alerts and sending categories of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Wazuh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alerts to different topics.</a:t>
            </a:r>
            <a:endParaRPr kumimoji="0" lang="en-US" altLang="en-US" sz="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75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6972-59D7-938A-4FA9-B79E95B5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9281535" cy="1658198"/>
          </a:xfrm>
        </p:spPr>
        <p:txBody>
          <a:bodyPr>
            <a:normAutofit/>
          </a:bodyPr>
          <a:lstStyle/>
          <a:p>
            <a:r>
              <a:rPr lang="en-GB"/>
              <a:t>Alert Management &amp; Forwarding</a:t>
            </a:r>
            <a:br>
              <a:rPr lang="en-GB"/>
            </a:br>
            <a:r>
              <a:rPr lang="en-GB" sz="2400"/>
              <a:t>REST API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B726-CB19-6B88-9A61-3554E3F8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5821"/>
            <a:ext cx="5257801" cy="2538100"/>
          </a:xfrm>
        </p:spPr>
        <p:txBody>
          <a:bodyPr>
            <a:norm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alerts can be accessed through the </a:t>
            </a:r>
            <a:r>
              <a:rPr lang="en-GB" err="1"/>
              <a:t>Wazuh</a:t>
            </a:r>
            <a:r>
              <a:rPr lang="en-GB"/>
              <a:t> Indexer.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Elasticsearch queries must be used for this purpose.</a:t>
            </a:r>
          </a:p>
          <a:p>
            <a:pPr marL="598932" lvl="1">
              <a:buFont typeface="Wingdings" panose="05000000000000000000" pitchFamily="2" charset="2"/>
              <a:buChar char="Ø"/>
            </a:pPr>
            <a:r>
              <a:rPr lang="en-GB"/>
              <a:t>The Authorization key specifies the OpenSearch credentials in base64 format (</a:t>
            </a:r>
            <a:r>
              <a:rPr lang="en-GB" err="1"/>
              <a:t>username:password</a:t>
            </a:r>
            <a:r>
              <a:rPr lang="en-GB"/>
              <a:t>)</a:t>
            </a:r>
          </a:p>
          <a:p>
            <a:pPr marL="435420" lvl="1" indent="-179388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9025D-87A0-6E19-0E11-4EB140E2A9B7}"/>
              </a:ext>
            </a:extLst>
          </p:cNvPr>
          <p:cNvSpPr txBox="1"/>
          <p:nvPr/>
        </p:nvSpPr>
        <p:spPr>
          <a:xfrm>
            <a:off x="6010542" y="1763845"/>
            <a:ext cx="5948674" cy="45858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HEADERS = {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'Content-Type': 'application/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'Authorization': 'Basic YWRtaW46U2VjcmV0UGFzc3dvcmQ='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= "https://wazuh.trsc.net:9200/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-alerts*/_search"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"query": {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 "match": {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data.Analyzer.Name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": "DYNABIC UC1",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uri,headers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=HEADERS, data=query, verify=False).</a:t>
            </a:r>
            <a:r>
              <a:rPr lang="en-GB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print(r)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9A817-04A1-D215-AF33-ED8875B4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45" y="5153113"/>
            <a:ext cx="5004520" cy="13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4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8F1FFB-5F90-4FEF-9CD9-AFBD5DE6B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2E6C-477F-93E3-A568-74A5F9E0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621" y="965199"/>
            <a:ext cx="2925062" cy="4911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Webhooks + Shuffle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43FA47-BA5F-408C-A681-89DC58E9E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3840" y="2071116"/>
            <a:ext cx="0" cy="2715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B78014-EE40-C4C3-0A35-282AADC6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746" y="965200"/>
            <a:ext cx="6851057" cy="49112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1"/>
                </a:solidFill>
              </a:rPr>
              <a:t>External API Integration</a:t>
            </a:r>
          </a:p>
        </p:txBody>
      </p:sp>
    </p:spTree>
    <p:extLst>
      <p:ext uri="{BB962C8B-B14F-4D97-AF65-F5344CB8AC3E}">
        <p14:creationId xmlns:p14="http://schemas.microsoft.com/office/powerpoint/2010/main" val="203082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0643-B6B5-DA23-D0C9-972BDDB1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External API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B5A9-CBA9-A9F9-EDF2-FD5FBFA7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4543"/>
          </a:xfrm>
        </p:spPr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Integrator module allows </a:t>
            </a:r>
            <a:r>
              <a:rPr lang="en-GB" err="1"/>
              <a:t>Wazuh</a:t>
            </a:r>
            <a:r>
              <a:rPr lang="en-GB"/>
              <a:t> to connect to external APIs and alerting tools:</a:t>
            </a:r>
          </a:p>
          <a:p>
            <a:pPr marL="538163" lvl="1">
              <a:buFont typeface="Wingdings" panose="05000000000000000000" pitchFamily="2" charset="2"/>
              <a:buChar char="Ø"/>
            </a:pPr>
            <a:r>
              <a:rPr lang="en-GB"/>
              <a:t>Slack, PagerDuty, </a:t>
            </a:r>
            <a:r>
              <a:rPr lang="en-GB" err="1"/>
              <a:t>VirusTotal</a:t>
            </a:r>
            <a:r>
              <a:rPr lang="en-GB"/>
              <a:t>, Shuffle, </a:t>
            </a:r>
            <a:r>
              <a:rPr lang="en-GB" err="1"/>
              <a:t>Maltiverse</a:t>
            </a:r>
            <a:r>
              <a:rPr lang="en-GB"/>
              <a:t>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An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&lt;integration&gt;</a:t>
            </a:r>
            <a:r>
              <a:rPr lang="en-GB">
                <a:cs typeface="Courier New" panose="02070309020205020404" pitchFamily="49" charset="0"/>
              </a:rPr>
              <a:t> </a:t>
            </a:r>
            <a:r>
              <a:rPr lang="en-GB"/>
              <a:t>XML tag must be included in the </a:t>
            </a:r>
            <a:r>
              <a:rPr lang="en-GB" err="1"/>
              <a:t>ossec.conf</a:t>
            </a:r>
            <a:r>
              <a:rPr lang="en-GB"/>
              <a:t> file, for each additional integration.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Example integration config for Shuffle: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A55AA-A0E1-3BD6-A5CD-A5A551E0E153}"/>
              </a:ext>
            </a:extLst>
          </p:cNvPr>
          <p:cNvSpPr txBox="1"/>
          <p:nvPr/>
        </p:nvSpPr>
        <p:spPr>
          <a:xfrm>
            <a:off x="8463280" y="112991"/>
            <a:ext cx="36169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0">
                <a:effectLst/>
                <a:latin typeface="Fira Mono" panose="020B0509050000020004" pitchFamily="49" charset="0"/>
              </a:rPr>
              <a:t>/var/</a:t>
            </a:r>
            <a:r>
              <a:rPr lang="en-GB" b="0" i="0" err="1">
                <a:effectLst/>
                <a:latin typeface="Fira Mono" panose="020B0509050000020004" pitchFamily="49" charset="0"/>
              </a:rPr>
              <a:t>ossec</a:t>
            </a:r>
            <a:r>
              <a:rPr lang="en-GB" b="0" i="0">
                <a:effectLst/>
                <a:latin typeface="Fira Mono" panose="020B0509050000020004" pitchFamily="49" charset="0"/>
              </a:rPr>
              <a:t>/etc/</a:t>
            </a:r>
            <a:r>
              <a:rPr lang="en-GB" b="0" i="0" err="1">
                <a:effectLst/>
                <a:latin typeface="Fira Mono" panose="020B0509050000020004" pitchFamily="49" charset="0"/>
              </a:rPr>
              <a:t>ossec.conf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7792-96FB-6264-2391-EE6B9E4C3FDE}"/>
              </a:ext>
            </a:extLst>
          </p:cNvPr>
          <p:cNvSpPr txBox="1"/>
          <p:nvPr/>
        </p:nvSpPr>
        <p:spPr>
          <a:xfrm>
            <a:off x="622300" y="4337188"/>
            <a:ext cx="10947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&lt;integration&gt;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&lt;name&gt;shuffle&lt;/name&gt;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hook_url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https://shuffler.io/api/v1/hooks/&lt;SHUFFLE_WEBHOOK_ID&gt;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&lt;/hook_url&gt;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&lt;level&gt;3&lt;/level&gt;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alert_format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alert_format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&lt;/integration&gt;</a:t>
            </a:r>
          </a:p>
        </p:txBody>
      </p:sp>
    </p:spTree>
    <p:extLst>
      <p:ext uri="{BB962C8B-B14F-4D97-AF65-F5344CB8AC3E}">
        <p14:creationId xmlns:p14="http://schemas.microsoft.com/office/powerpoint/2010/main" val="575229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1284-D89A-CCAE-23CF-06EFC3C3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External API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F0D7-0A01-51D6-9723-D848DDE2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/>
              <a:t>Custom integrations are also possible – Invoking custom Python scripts to implement the integration.</a:t>
            </a:r>
          </a:p>
          <a:p>
            <a:pPr marL="701675" lvl="1">
              <a:buFont typeface="Wingdings" panose="05000000000000000000" pitchFamily="2" charset="2"/>
              <a:buChar char="Ø"/>
            </a:pPr>
            <a:r>
              <a:rPr lang="en-GB">
                <a:hlinkClick r:id="rId2"/>
              </a:rPr>
              <a:t>Custom integration | External API integration -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server ·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documentation</a:t>
            </a:r>
            <a:endParaRPr lang="en-GB"/>
          </a:p>
          <a:p>
            <a:pPr marL="701675" lvl="1">
              <a:buFont typeface="Wingdings" panose="05000000000000000000" pitchFamily="2" charset="2"/>
              <a:buChar char="Ø"/>
            </a:pPr>
            <a:r>
              <a:rPr lang="en-GB"/>
              <a:t>Example on custom Jira integration, using Python code: </a:t>
            </a:r>
            <a:r>
              <a:rPr lang="en-GB">
                <a:hlinkClick r:id="rId3"/>
              </a:rPr>
              <a:t>How to integrate external software using Integrator | </a:t>
            </a:r>
            <a:r>
              <a:rPr lang="en-GB" err="1">
                <a:hlinkClick r:id="rId3"/>
              </a:rPr>
              <a:t>Wazuh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273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995BF0-8E87-4ECF-904C-D047955C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52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550C5-E08B-E3CF-F22B-51CC4D9A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Wazuh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FDEE-639C-E3A0-21AA-2988CB3D5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702709"/>
            <a:ext cx="10923638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Configuring Wazuh &amp; creating custom dashboards</a:t>
            </a:r>
          </a:p>
        </p:txBody>
      </p:sp>
      <p:pic>
        <p:nvPicPr>
          <p:cNvPr id="15" name="Picture 14" descr="Digital financial graph">
            <a:extLst>
              <a:ext uri="{FF2B5EF4-FFF2-40B4-BE49-F238E27FC236}">
                <a16:creationId xmlns:a16="http://schemas.microsoft.com/office/drawing/2014/main" id="{ACA18254-558A-22E4-8AD4-45E6933E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759" b="6374"/>
          <a:stretch/>
        </p:blipFill>
        <p:spPr>
          <a:xfrm>
            <a:off x="1" y="10"/>
            <a:ext cx="12192000" cy="42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6767-2B18-03C7-FC8E-AF151666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37813"/>
          </a:xfrm>
        </p:spPr>
        <p:txBody>
          <a:bodyPr/>
          <a:lstStyle/>
          <a:p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7E24-B992-10C7-D9F0-F0EE588C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155991" cy="3766185"/>
          </a:xfrm>
        </p:spPr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/>
              <a:t>Customized Kibana dashboard.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/>
              <a:t>Basic sections:</a:t>
            </a:r>
          </a:p>
          <a:p>
            <a:pPr marL="612775" lvl="1">
              <a:buFont typeface="Wingdings" panose="05000000000000000000" pitchFamily="2" charset="2"/>
              <a:buChar char="Ø"/>
            </a:pPr>
            <a:r>
              <a:rPr lang="en-GB"/>
              <a:t>Endpoint Security</a:t>
            </a:r>
          </a:p>
          <a:p>
            <a:pPr marL="612775" lvl="1">
              <a:buFont typeface="Wingdings" panose="05000000000000000000" pitchFamily="2" charset="2"/>
              <a:buChar char="Ø"/>
            </a:pPr>
            <a:r>
              <a:rPr lang="en-GB"/>
              <a:t>Threat Intelligence</a:t>
            </a:r>
          </a:p>
          <a:p>
            <a:pPr marL="612775" lvl="1">
              <a:buFont typeface="Wingdings" panose="05000000000000000000" pitchFamily="2" charset="2"/>
              <a:buChar char="Ø"/>
            </a:pPr>
            <a:r>
              <a:rPr lang="en-GB"/>
              <a:t>Security Operations (compliance)</a:t>
            </a:r>
          </a:p>
          <a:p>
            <a:pPr marL="612775" lvl="1">
              <a:buFont typeface="Wingdings" panose="05000000000000000000" pitchFamily="2" charset="2"/>
              <a:buChar char="Ø"/>
            </a:pPr>
            <a:r>
              <a:rPr lang="en-GB"/>
              <a:t>Cloud Security</a:t>
            </a:r>
          </a:p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B18F3-8A69-6874-F6F7-FA403491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647" y="2011680"/>
            <a:ext cx="7072423" cy="36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17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52B9-FF42-AC39-519B-4771D6AD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6482787" cy="1512147"/>
          </a:xfrm>
        </p:spPr>
        <p:txBody>
          <a:bodyPr/>
          <a:lstStyle/>
          <a:p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BD83-C74E-AC55-1264-3DE675E3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7843500" cy="4397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/>
              <a:t>The left sidebar gives access to important configuration menus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/>
              <a:t>Threat Intelligence</a:t>
            </a:r>
          </a:p>
          <a:p>
            <a:pPr marL="598488" lvl="1" indent="-328613">
              <a:buFont typeface="Wingdings" panose="05000000000000000000" pitchFamily="2" charset="2"/>
              <a:buChar char="Ø"/>
            </a:pPr>
            <a:r>
              <a:rPr lang="en-GB" sz="2000"/>
              <a:t>Threat Hunting / MITRE ATT&amp;CK</a:t>
            </a:r>
          </a:p>
          <a:p>
            <a:pPr marL="179388" indent="-179388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en-GB"/>
              <a:t>Explore</a:t>
            </a:r>
          </a:p>
          <a:p>
            <a:pPr marL="598932" lvl="1">
              <a:buFont typeface="Wingdings" panose="05000000000000000000" pitchFamily="2" charset="2"/>
              <a:buChar char="Ø"/>
              <a:tabLst>
                <a:tab pos="269875" algn="l"/>
              </a:tabLst>
            </a:pPr>
            <a:r>
              <a:rPr lang="en-GB" sz="2000"/>
              <a:t>Discover</a:t>
            </a:r>
          </a:p>
          <a:p>
            <a:pPr marL="598932" lvl="1">
              <a:buFont typeface="Wingdings" panose="05000000000000000000" pitchFamily="2" charset="2"/>
              <a:buChar char="Ø"/>
              <a:tabLst>
                <a:tab pos="269875" algn="l"/>
              </a:tabLst>
            </a:pPr>
            <a:r>
              <a:rPr lang="en-GB" sz="2000"/>
              <a:t>Dashboards / Visualize</a:t>
            </a:r>
          </a:p>
          <a:p>
            <a:pPr marL="598932" lvl="1">
              <a:buFont typeface="Wingdings" panose="05000000000000000000" pitchFamily="2" charset="2"/>
              <a:buChar char="Ø"/>
              <a:tabLst>
                <a:tab pos="269875" algn="l"/>
              </a:tabLst>
            </a:pPr>
            <a:r>
              <a:rPr lang="en-GB" sz="2000"/>
              <a:t>Alerting</a:t>
            </a:r>
          </a:p>
          <a:p>
            <a:pPr marL="598932" lvl="1">
              <a:buFont typeface="Wingdings" panose="05000000000000000000" pitchFamily="2" charset="2"/>
              <a:buChar char="Ø"/>
              <a:tabLst>
                <a:tab pos="269875" algn="l"/>
              </a:tabLst>
            </a:pPr>
            <a:r>
              <a:rPr lang="en-GB" sz="2000"/>
              <a:t>Notifications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/>
              <a:t>Server Management</a:t>
            </a:r>
          </a:p>
          <a:p>
            <a:pPr marL="538163" lvl="1" indent="-268288">
              <a:buFont typeface="Wingdings" panose="05000000000000000000" pitchFamily="2" charset="2"/>
              <a:buChar char="Ø"/>
            </a:pPr>
            <a:r>
              <a:rPr lang="en-GB" sz="1800"/>
              <a:t>Rules: Editing existing rules and defining new rules</a:t>
            </a:r>
          </a:p>
          <a:p>
            <a:pPr marL="538163" lvl="1" indent="-268288">
              <a:buFont typeface="Wingdings" panose="05000000000000000000" pitchFamily="2" charset="2"/>
              <a:buChar char="Ø"/>
            </a:pPr>
            <a:r>
              <a:rPr lang="en-GB" sz="1800"/>
              <a:t>Decoders: Editing existing decoders and defining new decoders</a:t>
            </a:r>
          </a:p>
          <a:p>
            <a:pPr marL="538163" lvl="1" indent="-268288">
              <a:buFont typeface="Wingdings" panose="05000000000000000000" pitchFamily="2" charset="2"/>
              <a:buChar char="Ø"/>
            </a:pPr>
            <a:r>
              <a:rPr lang="en-GB" sz="1800"/>
              <a:t>Ruleset Tests</a:t>
            </a:r>
          </a:p>
          <a:p>
            <a:pPr marL="538163" lvl="1" indent="-268288">
              <a:buFont typeface="Wingdings" panose="05000000000000000000" pitchFamily="2" charset="2"/>
              <a:buChar char="Ø"/>
            </a:pPr>
            <a:r>
              <a:rPr lang="en-GB" sz="1800"/>
              <a:t>Dev Tools</a:t>
            </a:r>
            <a:endParaRPr lang="en-GB"/>
          </a:p>
          <a:p>
            <a:pPr marL="342900">
              <a:buFont typeface="Wingdings" panose="05000000000000000000" pitchFamily="2" charset="2"/>
              <a:buChar char="Ø"/>
            </a:pPr>
            <a:endParaRPr lang="en-GB"/>
          </a:p>
          <a:p>
            <a:pPr marL="437007" lvl="1" indent="-180975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9A85A-5151-7600-F902-6AFE02E0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061" y="82878"/>
            <a:ext cx="3283119" cy="62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9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2F26-CEC2-E083-43D9-E97D30DD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138604"/>
          </a:xfrm>
        </p:spPr>
        <p:txBody>
          <a:bodyPr>
            <a:normAutofit/>
          </a:bodyPr>
          <a:lstStyle/>
          <a:p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Dashboard</a:t>
            </a:r>
            <a:br>
              <a:rPr lang="en-GB"/>
            </a:br>
            <a:r>
              <a:rPr lang="en-GB" sz="2000"/>
              <a:t>Threat Hunting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05CE3-4417-1F68-570C-5531CCC2E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138605"/>
            <a:ext cx="10358355" cy="5333336"/>
          </a:xfrm>
        </p:spPr>
      </p:pic>
      <p:pic>
        <p:nvPicPr>
          <p:cNvPr id="4098" name="Picture 2" descr="Check - Free icons">
            <a:extLst>
              <a:ext uri="{FF2B5EF4-FFF2-40B4-BE49-F238E27FC236}">
                <a16:creationId xmlns:a16="http://schemas.microsoft.com/office/drawing/2014/main" id="{BE1ED69A-9CB1-E220-3282-1179BEB7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6" y="137503"/>
            <a:ext cx="543797" cy="5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35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2F26-CEC2-E083-43D9-E97D30DD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138604"/>
          </a:xfrm>
        </p:spPr>
        <p:txBody>
          <a:bodyPr>
            <a:normAutofit/>
          </a:bodyPr>
          <a:lstStyle/>
          <a:p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Dashboard</a:t>
            </a:r>
            <a:br>
              <a:rPr lang="en-GB"/>
            </a:br>
            <a:r>
              <a:rPr lang="en-GB" sz="2000"/>
              <a:t>MITRE ATT&amp;CK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D82E-AFCA-932A-B3FE-53D15717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E5BB6F9-DF34-E91E-998D-4F776236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3" y="1138605"/>
            <a:ext cx="10793643" cy="5583114"/>
          </a:xfrm>
          <a:prstGeom prst="rect">
            <a:avLst/>
          </a:prstGeom>
        </p:spPr>
      </p:pic>
      <p:pic>
        <p:nvPicPr>
          <p:cNvPr id="7" name="Picture 2" descr="Check - Free icons">
            <a:extLst>
              <a:ext uri="{FF2B5EF4-FFF2-40B4-BE49-F238E27FC236}">
                <a16:creationId xmlns:a16="http://schemas.microsoft.com/office/drawing/2014/main" id="{4009B216-6ED0-0F64-F7F1-290056EB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6" y="137503"/>
            <a:ext cx="543797" cy="5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4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EDA-D960-BA0B-A38B-DAC5AB0B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367C-EA0C-D29B-2D80-DFEF40CE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err="1"/>
              <a:t>Wazuh</a:t>
            </a:r>
            <a:r>
              <a:rPr lang="en-US"/>
              <a:t> is a free and open-source XDR (extender detection and response) and SIEM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helps at collecting security-related logs, convert them to useful information, and act upon them. In more detail: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EA633B-1320-5530-A608-944A34890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40214"/>
              </p:ext>
            </p:extLst>
          </p:nvPr>
        </p:nvGraphicFramePr>
        <p:xfrm>
          <a:off x="1435100" y="3726809"/>
          <a:ext cx="93218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3681729868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2672361643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1696887553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163465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Endpoint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Threat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Security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40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Configuration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Threat hunting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Incident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Container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Malware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Regulatory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Posture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4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File integrity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Vulnerability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 hygiene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Workload protection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94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16EB74-3669-9B52-7DE6-B75365F812A5}"/>
              </a:ext>
            </a:extLst>
          </p:cNvPr>
          <p:cNvSpPr txBox="1"/>
          <p:nvPr/>
        </p:nvSpPr>
        <p:spPr>
          <a:xfrm>
            <a:off x="3048000" y="57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hlinkClick r:id="rId2"/>
              </a:rPr>
              <a:t>Capabilities - User manual ·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documentation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82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2F26-CEC2-E083-43D9-E97D30DD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138604"/>
          </a:xfrm>
        </p:spPr>
        <p:txBody>
          <a:bodyPr>
            <a:normAutofit/>
          </a:bodyPr>
          <a:lstStyle/>
          <a:p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Dashboard</a:t>
            </a:r>
            <a:br>
              <a:rPr lang="en-GB"/>
            </a:br>
            <a:r>
              <a:rPr lang="en-GB" sz="2000"/>
              <a:t>Discover (inspect security alerts)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E687B-0569-50B5-9C85-0230A7AF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138605"/>
            <a:ext cx="10464402" cy="5434915"/>
          </a:xfrm>
          <a:prstGeom prst="rect">
            <a:avLst/>
          </a:prstGeom>
        </p:spPr>
      </p:pic>
      <p:pic>
        <p:nvPicPr>
          <p:cNvPr id="3" name="Picture 2" descr="Check - Free icons">
            <a:extLst>
              <a:ext uri="{FF2B5EF4-FFF2-40B4-BE49-F238E27FC236}">
                <a16:creationId xmlns:a16="http://schemas.microsoft.com/office/drawing/2014/main" id="{DBD8B3B6-6517-B833-F864-DF24E50E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6" y="137503"/>
            <a:ext cx="543797" cy="5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5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3A49E8-C61F-287C-CDA9-E3EE411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138604"/>
          </a:xfrm>
        </p:spPr>
        <p:txBody>
          <a:bodyPr>
            <a:normAutofit/>
          </a:bodyPr>
          <a:lstStyle/>
          <a:p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Dashboard</a:t>
            </a:r>
            <a:br>
              <a:rPr lang="en-GB"/>
            </a:br>
            <a:r>
              <a:rPr lang="en-GB" sz="2000"/>
              <a:t>Ruleset Test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C215E-E4FC-9043-DA77-0B48CC1B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446"/>
            <a:ext cx="12192000" cy="5374147"/>
          </a:xfrm>
          <a:prstGeom prst="rect">
            <a:avLst/>
          </a:prstGeom>
        </p:spPr>
      </p:pic>
      <p:pic>
        <p:nvPicPr>
          <p:cNvPr id="7" name="Picture 2" descr="Check - Free icons">
            <a:extLst>
              <a:ext uri="{FF2B5EF4-FFF2-40B4-BE49-F238E27FC236}">
                <a16:creationId xmlns:a16="http://schemas.microsoft.com/office/drawing/2014/main" id="{EA400001-DD73-3DFB-0D4D-A094F083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6" y="137503"/>
            <a:ext cx="543797" cy="5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2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3A49E8-C61F-287C-CDA9-E3EE411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138604"/>
          </a:xfrm>
        </p:spPr>
        <p:txBody>
          <a:bodyPr>
            <a:normAutofit/>
          </a:bodyPr>
          <a:lstStyle/>
          <a:p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Dashboard</a:t>
            </a:r>
            <a:br>
              <a:rPr lang="en-GB"/>
            </a:br>
            <a:r>
              <a:rPr lang="en-GB" sz="2000"/>
              <a:t>Dev Tools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0B242-E187-F47E-B1AE-F2AEAD27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0" y="1138605"/>
            <a:ext cx="8544560" cy="4488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1CA46-C93C-83B8-7268-389413DEF8C3}"/>
              </a:ext>
            </a:extLst>
          </p:cNvPr>
          <p:cNvSpPr txBox="1"/>
          <p:nvPr/>
        </p:nvSpPr>
        <p:spPr>
          <a:xfrm>
            <a:off x="2872681" y="5928360"/>
            <a:ext cx="575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Used to interact with the </a:t>
            </a:r>
            <a:r>
              <a:rPr lang="en-GB" err="1"/>
              <a:t>Wazuh</a:t>
            </a:r>
            <a:r>
              <a:rPr lang="en-GB"/>
              <a:t> Manager API </a:t>
            </a:r>
            <a:r>
              <a:rPr lang="en-GB" sz="1100"/>
              <a:t>(not so useful for us)</a:t>
            </a:r>
            <a:endParaRPr lang="en-GB"/>
          </a:p>
        </p:txBody>
      </p:sp>
      <p:pic>
        <p:nvPicPr>
          <p:cNvPr id="7" name="Picture 2" descr="Letter x - Free shapes and symbols icons">
            <a:extLst>
              <a:ext uri="{FF2B5EF4-FFF2-40B4-BE49-F238E27FC236}">
                <a16:creationId xmlns:a16="http://schemas.microsoft.com/office/drawing/2014/main" id="{09C04BB7-8EF6-FDE7-3CD4-6BEE24D4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363" y="137159"/>
            <a:ext cx="547210" cy="5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05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959A6-A598-2703-7413-84ACDFC93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24" y="1138605"/>
            <a:ext cx="10302917" cy="535363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E47CE-3376-3A5F-B25A-16AA88A1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138604"/>
          </a:xfrm>
        </p:spPr>
        <p:txBody>
          <a:bodyPr>
            <a:normAutofit/>
          </a:bodyPr>
          <a:lstStyle/>
          <a:p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Dashboard</a:t>
            </a:r>
            <a:br>
              <a:rPr lang="en-GB"/>
            </a:br>
            <a:r>
              <a:rPr lang="en-GB" sz="2000"/>
              <a:t>Alerts &amp; Monitoring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62811-1E78-6CE4-644D-494C2B6F307F}"/>
              </a:ext>
            </a:extLst>
          </p:cNvPr>
          <p:cNvSpPr/>
          <p:nvPr/>
        </p:nvSpPr>
        <p:spPr>
          <a:xfrm>
            <a:off x="1224280" y="4749800"/>
            <a:ext cx="2103120" cy="148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10CA0-AD7C-D46C-8F6E-CDBA9BA8D8A7}"/>
              </a:ext>
            </a:extLst>
          </p:cNvPr>
          <p:cNvSpPr txBox="1"/>
          <p:nvPr/>
        </p:nvSpPr>
        <p:spPr>
          <a:xfrm>
            <a:off x="3327400" y="4668520"/>
            <a:ext cx="52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We can configure alerting, but it works only on indexes</a:t>
            </a:r>
          </a:p>
          <a:p>
            <a:r>
              <a:rPr lang="en-GB"/>
              <a:t>that have already been created!</a:t>
            </a:r>
          </a:p>
        </p:txBody>
      </p:sp>
      <p:pic>
        <p:nvPicPr>
          <p:cNvPr id="9" name="Picture 2" descr="Letter x - Free shapes and symbols icons">
            <a:extLst>
              <a:ext uri="{FF2B5EF4-FFF2-40B4-BE49-F238E27FC236}">
                <a16:creationId xmlns:a16="http://schemas.microsoft.com/office/drawing/2014/main" id="{15726B9E-D9C7-F7E8-48AE-AFDA8D2C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363" y="137159"/>
            <a:ext cx="547210" cy="5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802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3EC0C-0051-5BAC-EE86-86E701768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2841" t="12712" r="32896"/>
          <a:stretch/>
        </p:blipFill>
        <p:spPr>
          <a:xfrm>
            <a:off x="5870677" y="309880"/>
            <a:ext cx="6194323" cy="6350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5E468C-E994-4B62-EDB1-1AC336CC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138604"/>
          </a:xfrm>
        </p:spPr>
        <p:txBody>
          <a:bodyPr>
            <a:normAutofit/>
          </a:bodyPr>
          <a:lstStyle/>
          <a:p>
            <a:r>
              <a:rPr lang="en-GB"/>
              <a:t>The </a:t>
            </a:r>
            <a:r>
              <a:rPr lang="en-GB" err="1"/>
              <a:t>Wazuh</a:t>
            </a:r>
            <a:r>
              <a:rPr lang="en-GB"/>
              <a:t> Dashboard</a:t>
            </a:r>
            <a:br>
              <a:rPr lang="en-GB"/>
            </a:br>
            <a:r>
              <a:rPr lang="en-GB" sz="2000"/>
              <a:t>Custom Dashboards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B3DE61-76B7-25D7-89D8-0A9F46B68B57}"/>
              </a:ext>
            </a:extLst>
          </p:cNvPr>
          <p:cNvSpPr txBox="1">
            <a:spLocks/>
          </p:cNvSpPr>
          <p:nvPr/>
        </p:nvSpPr>
        <p:spPr>
          <a:xfrm>
            <a:off x="676656" y="1381760"/>
            <a:ext cx="5546343" cy="5217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/>
              <a:t>Dashboard: A collection of widgets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/>
              <a:t>Custom dashboards can be created, with various widgets, that implement custom visualisations.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b="1"/>
              <a:t>Aggregation visualisations are only available</a:t>
            </a:r>
            <a:r>
              <a:rPr lang="en-GB"/>
              <a:t>:</a:t>
            </a:r>
          </a:p>
          <a:p>
            <a:pPr marL="433832" lvl="1" indent="-177800">
              <a:buFont typeface="Arial" panose="020B0604020202020204" pitchFamily="34" charset="0"/>
              <a:buChar char="•"/>
            </a:pPr>
            <a:r>
              <a:rPr lang="en-GB" b="1"/>
              <a:t>Metric</a:t>
            </a:r>
            <a:r>
              <a:rPr lang="en-GB"/>
              <a:t> aggregations: They calculate a numeric value or statistical measure (like sum, average, min, max, etc.) for a particular field in a dataset.</a:t>
            </a:r>
          </a:p>
          <a:p>
            <a:pPr marL="433832" lvl="1" indent="-177800">
              <a:buFont typeface="Arial" panose="020B0604020202020204" pitchFamily="34" charset="0"/>
              <a:buChar char="•"/>
            </a:pPr>
            <a:r>
              <a:rPr lang="en-GB" b="1"/>
              <a:t>Bucket</a:t>
            </a:r>
            <a:r>
              <a:rPr lang="en-GB"/>
              <a:t> aggregations: They group documents into buckets based on certain criteria (e.g., a field’s value or range of values). Each bucket contains a subset of the data, and you can perform metric aggregations within these buckets.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452A4-BF9C-2FE4-0213-8AB9B2EB01DD}"/>
              </a:ext>
            </a:extLst>
          </p:cNvPr>
          <p:cNvSpPr/>
          <p:nvPr/>
        </p:nvSpPr>
        <p:spPr>
          <a:xfrm>
            <a:off x="7782560" y="5034280"/>
            <a:ext cx="594360" cy="619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C74DA-AB6C-AF94-B43C-237B6E9B9AB5}"/>
              </a:ext>
            </a:extLst>
          </p:cNvPr>
          <p:cNvSpPr txBox="1"/>
          <p:nvPr/>
        </p:nvSpPr>
        <p:spPr>
          <a:xfrm>
            <a:off x="9171940" y="4079240"/>
            <a:ext cx="20980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Vega is a declarative programming language for creating visualisations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7FA57-A4B0-63D0-D630-A07430B96B64}"/>
              </a:ext>
            </a:extLst>
          </p:cNvPr>
          <p:cNvCxnSpPr>
            <a:stCxn id="9" idx="1"/>
          </p:cNvCxnSpPr>
          <p:nvPr/>
        </p:nvCxnSpPr>
        <p:spPr>
          <a:xfrm flipH="1">
            <a:off x="8437880" y="4817904"/>
            <a:ext cx="734060" cy="21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62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550C5-E08B-E3CF-F22B-51CC4D9A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Wazuh Deployment Guide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FDEE-639C-E3A0-21AA-2988CB3D5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5537199"/>
            <a:ext cx="9228201" cy="8005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Docker-based deployment</a:t>
            </a:r>
          </a:p>
        </p:txBody>
      </p:sp>
    </p:spTree>
    <p:extLst>
      <p:ext uri="{BB962C8B-B14F-4D97-AF65-F5344CB8AC3E}">
        <p14:creationId xmlns:p14="http://schemas.microsoft.com/office/powerpoint/2010/main" val="2597972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AFFF-E3BF-AC2B-16DF-57615157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Wazuh</a:t>
            </a:r>
            <a:r>
              <a:rPr lang="en-GB"/>
              <a:t> Deployment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EC8F-B329-E9CF-E914-5EFC775D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266439"/>
          </a:xfrm>
        </p:spPr>
        <p:txBody>
          <a:bodyPr>
            <a:normAutofit fontScale="92500"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/>
              <a:t>Installation of </a:t>
            </a:r>
            <a:r>
              <a:rPr lang="en-GB" err="1"/>
              <a:t>Wazuh</a:t>
            </a:r>
            <a:r>
              <a:rPr lang="en-GB"/>
              <a:t> involves three separate components:</a:t>
            </a:r>
          </a:p>
          <a:p>
            <a:pPr marL="612775" lvl="1">
              <a:buFont typeface="Wingdings" panose="05000000000000000000" pitchFamily="2" charset="2"/>
              <a:buChar char="Ø"/>
            </a:pPr>
            <a:r>
              <a:rPr lang="en-GB" err="1"/>
              <a:t>Wazuh</a:t>
            </a:r>
            <a:r>
              <a:rPr lang="en-GB"/>
              <a:t> Indexer</a:t>
            </a:r>
          </a:p>
          <a:p>
            <a:pPr marL="612775" lvl="1">
              <a:buFont typeface="Wingdings" panose="05000000000000000000" pitchFamily="2" charset="2"/>
              <a:buChar char="Ø"/>
            </a:pPr>
            <a:r>
              <a:rPr lang="en-GB" err="1"/>
              <a:t>Wazuh</a:t>
            </a:r>
            <a:r>
              <a:rPr lang="en-GB"/>
              <a:t> Server</a:t>
            </a:r>
          </a:p>
          <a:p>
            <a:pPr marL="612775" lvl="1">
              <a:buFont typeface="Wingdings" panose="05000000000000000000" pitchFamily="2" charset="2"/>
              <a:buChar char="Ø"/>
            </a:pPr>
            <a:r>
              <a:rPr lang="en-GB" err="1"/>
              <a:t>Wazuh</a:t>
            </a:r>
            <a:r>
              <a:rPr lang="en-GB"/>
              <a:t> Dashboard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/>
              <a:t>The components can be deployed as Linux services, or as docker containers.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/>
              <a:t>The components can be all in the same server, or span on multiple servers and instances for scalability.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/>
              <a:t>The instructions here cover the deployment of single-node </a:t>
            </a:r>
            <a:r>
              <a:rPr lang="en-GB" err="1"/>
              <a:t>Wazuh</a:t>
            </a:r>
            <a:r>
              <a:rPr lang="en-GB"/>
              <a:t> SIEM, </a:t>
            </a:r>
            <a:r>
              <a:rPr lang="en-GB" err="1"/>
              <a:t>Suricataa</a:t>
            </a:r>
            <a:r>
              <a:rPr lang="en-GB"/>
              <a:t> IDS and Logstash: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D7D86-A3FF-ACAB-E0F1-E993E16A3090}"/>
              </a:ext>
            </a:extLst>
          </p:cNvPr>
          <p:cNvSpPr txBox="1"/>
          <p:nvPr/>
        </p:nvSpPr>
        <p:spPr>
          <a:xfrm>
            <a:off x="3048000" y="61738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Official Instructions: </a:t>
            </a:r>
            <a:r>
              <a:rPr lang="en-GB">
                <a:hlinkClick r:id="rId2"/>
              </a:rPr>
              <a:t>Installation guide · </a:t>
            </a:r>
            <a:r>
              <a:rPr lang="en-GB" err="1">
                <a:hlinkClick r:id="rId2"/>
              </a:rPr>
              <a:t>Wazuh</a:t>
            </a:r>
            <a:r>
              <a:rPr lang="en-GB">
                <a:hlinkClick r:id="rId2"/>
              </a:rPr>
              <a:t> documentation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DCD02-2F4A-8AE1-E78A-40162D2F0E27}"/>
              </a:ext>
            </a:extLst>
          </p:cNvPr>
          <p:cNvSpPr txBox="1"/>
          <p:nvPr/>
        </p:nvSpPr>
        <p:spPr>
          <a:xfrm>
            <a:off x="676656" y="5093453"/>
            <a:ext cx="10890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K3Y-Ltd/</a:t>
            </a:r>
            <a:r>
              <a:rPr lang="en-US" dirty="0" err="1">
                <a:hlinkClick r:id="rId3"/>
              </a:rPr>
              <a:t>wazuh</a:t>
            </a:r>
            <a:r>
              <a:rPr lang="en-US" dirty="0">
                <a:hlinkClick r:id="rId3"/>
              </a:rPr>
              <a:t>-docker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69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FDEE-639C-E3A0-21AA-2988CB3D5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1143000"/>
            <a:ext cx="2491371" cy="320039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Consuming and Visualizing IDMEFv2 security alerts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DF50F-299C-44A9-A6E0-8D5FFBF2E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550C5-E08B-E3CF-F22B-51CC4D9A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42" y="2050847"/>
            <a:ext cx="8187263" cy="42193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115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2009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BF86E-2D9D-AB86-D5E0-E3E30B31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IDMEFv2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6E0A-DF2A-C94C-8F64-7CD54967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280" y="375920"/>
            <a:ext cx="7594599" cy="6421120"/>
          </a:xfrm>
        </p:spPr>
        <p:txBody>
          <a:bodyPr anchor="ctr">
            <a:norm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000"/>
              <a:t>The Incident Detection Message Exchange Format version 2 (IDMEFv2) is an IETF standard under development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000"/>
              <a:t>Latest draft version Oct. 2024: </a:t>
            </a:r>
            <a:r>
              <a:rPr lang="en-GB" sz="2000">
                <a:hlinkClick r:id="rId2"/>
              </a:rPr>
              <a:t>https://www.ietf.org/archive/id/draft-lehmann-idmefv2-04.html</a:t>
            </a:r>
            <a:endParaRPr lang="en-GB" sz="200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000"/>
              <a:t>IDMEF is intended to solve the problem of security monitoring compartmentalization by proposing a single format to represent any type of incident, whether cyber or physical, intentional or accidental, natural or man-made.</a:t>
            </a:r>
          </a:p>
          <a:p>
            <a:pPr marL="598932" lvl="1">
              <a:buFont typeface="Wingdings" panose="05000000000000000000" pitchFamily="2" charset="2"/>
              <a:buChar char="ü"/>
            </a:pPr>
            <a:r>
              <a:rPr lang="en-GB" sz="2000"/>
              <a:t>Cyber-security events (e.g. authentication failure/success, virus/malware detection, </a:t>
            </a:r>
            <a:r>
              <a:rPr lang="en-GB" sz="2000" err="1"/>
              <a:t>bruteforce</a:t>
            </a:r>
            <a:r>
              <a:rPr lang="en-GB" sz="2000"/>
              <a:t>/scan detection, etc.)</a:t>
            </a:r>
          </a:p>
          <a:p>
            <a:pPr marL="598932" lvl="1">
              <a:buFont typeface="Wingdings" panose="05000000000000000000" pitchFamily="2" charset="2"/>
              <a:buChar char="ü"/>
            </a:pPr>
            <a:r>
              <a:rPr lang="en-GB" sz="2000"/>
              <a:t>Physical security events (e.g. intrusion detection, object detection, face or activity recognition, fire/smoke/noise/</a:t>
            </a:r>
            <a:r>
              <a:rPr lang="en-GB" sz="2000" err="1"/>
              <a:t>raindetection</a:t>
            </a:r>
            <a:r>
              <a:rPr lang="en-GB" sz="2000"/>
              <a:t>, etc.)</a:t>
            </a:r>
          </a:p>
          <a:p>
            <a:pPr marL="598932" lvl="1">
              <a:buFont typeface="Wingdings" panose="05000000000000000000" pitchFamily="2" charset="2"/>
              <a:buChar char="ü"/>
            </a:pPr>
            <a:r>
              <a:rPr lang="en-GB" sz="2000"/>
              <a:t>Availability/observability/performance events (e.g. system failure, service malfunction, performance decrease, etc.)</a:t>
            </a:r>
          </a:p>
          <a:p>
            <a:pPr marL="598932" lvl="1">
              <a:buFont typeface="Wingdings" panose="05000000000000000000" pitchFamily="2" charset="2"/>
              <a:buChar char="ü"/>
            </a:pPr>
            <a:r>
              <a:rPr lang="en-GB" sz="2000"/>
              <a:t>Natural and man-made hazards events (e.g. wildfires, avalanches, droughts, earthquakes, pollution, fire, explosion, etc.)</a:t>
            </a:r>
          </a:p>
        </p:txBody>
      </p:sp>
    </p:spTree>
    <p:extLst>
      <p:ext uri="{BB962C8B-B14F-4D97-AF65-F5344CB8AC3E}">
        <p14:creationId xmlns:p14="http://schemas.microsoft.com/office/powerpoint/2010/main" val="3827024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CE2E-51A1-E0B6-C69F-285521EC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IDMEFv2 Standard – Data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8BC2B1-6300-BF5F-F8A1-4EEE6B98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35" y="1875585"/>
            <a:ext cx="7700172" cy="40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5A91-64C2-66B5-FCF8-20E65380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Wazuh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53B0-0C35-E631-47E7-8AB8F2BB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4500"/>
          </a:xfrm>
        </p:spPr>
        <p:txBody>
          <a:bodyPr>
            <a:normAutofit lnSpcReduction="10000"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/>
              <a:t>Agents</a:t>
            </a:r>
            <a:r>
              <a:rPr lang="en-US"/>
              <a:t>: External entities (sensors, routers/switches, </a:t>
            </a:r>
            <a:r>
              <a:rPr lang="en-US" err="1"/>
              <a:t>etc</a:t>
            </a:r>
            <a:r>
              <a:rPr lang="en-US"/>
              <a:t>) push security data to </a:t>
            </a:r>
            <a:r>
              <a:rPr lang="en-US" err="1"/>
              <a:t>Wazuh</a:t>
            </a:r>
            <a:r>
              <a:rPr lang="en-US"/>
              <a:t> server. The </a:t>
            </a:r>
            <a:r>
              <a:rPr lang="en-US" err="1"/>
              <a:t>Wazuh</a:t>
            </a:r>
            <a:r>
              <a:rPr lang="en-US"/>
              <a:t> Agent is a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err="1"/>
              <a:t>Wazuh</a:t>
            </a:r>
            <a:r>
              <a:rPr lang="en-US" b="1"/>
              <a:t> Server</a:t>
            </a:r>
            <a:r>
              <a:rPr lang="en-US"/>
              <a:t>(s): The “core” part of </a:t>
            </a:r>
            <a:r>
              <a:rPr lang="en-US" err="1"/>
              <a:t>Wazuh</a:t>
            </a:r>
            <a:r>
              <a:rPr lang="en-US"/>
              <a:t>, which analyses the security data. Composed of: Analysis engine, </a:t>
            </a:r>
            <a:r>
              <a:rPr lang="en-US" err="1"/>
              <a:t>Filebeat</a:t>
            </a:r>
            <a:r>
              <a:rPr lang="en-US"/>
              <a:t>, REST API, Vulnerability Detector.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err="1"/>
              <a:t>Wazuh</a:t>
            </a:r>
            <a:r>
              <a:rPr lang="en-US" b="1"/>
              <a:t> Indexer</a:t>
            </a:r>
            <a:r>
              <a:rPr lang="en-US"/>
              <a:t>: Provides long-term storage for the security alerts (based on </a:t>
            </a:r>
            <a:r>
              <a:rPr lang="en-US" err="1"/>
              <a:t>Opensearch</a:t>
            </a:r>
            <a:r>
              <a:rPr lang="en-US"/>
              <a:t>).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err="1"/>
              <a:t>Wazuh</a:t>
            </a:r>
            <a:r>
              <a:rPr lang="en-US" b="1"/>
              <a:t> Dashboard</a:t>
            </a:r>
            <a:r>
              <a:rPr lang="en-US"/>
              <a:t>: Provides user graphical interface for the </a:t>
            </a:r>
            <a:r>
              <a:rPr lang="en-US" err="1"/>
              <a:t>Wazuh</a:t>
            </a:r>
            <a:r>
              <a:rPr lang="en-US"/>
              <a:t> Indexer (based on Kibana).</a:t>
            </a:r>
          </a:p>
        </p:txBody>
      </p:sp>
      <p:pic>
        <p:nvPicPr>
          <p:cNvPr id="1026" name="Picture 2" descr="Wazuh Architecture and Components | by Sharjeel Moqrab | Medium">
            <a:extLst>
              <a:ext uri="{FF2B5EF4-FFF2-40B4-BE49-F238E27FC236}">
                <a16:creationId xmlns:a16="http://schemas.microsoft.com/office/drawing/2014/main" id="{C7CEB298-130C-7B4F-64FA-B2C13B0B3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t="7207" r="3941" b="9010"/>
          <a:stretch/>
        </p:blipFill>
        <p:spPr bwMode="auto">
          <a:xfrm>
            <a:off x="2990849" y="4581525"/>
            <a:ext cx="5524501" cy="191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27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CE2E-51A1-E0B6-C69F-285521EC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94267"/>
          </a:xfrm>
        </p:spPr>
        <p:txBody>
          <a:bodyPr>
            <a:normAutofit fontScale="90000"/>
          </a:bodyPr>
          <a:lstStyle/>
          <a:p>
            <a:r>
              <a:rPr lang="en-GB"/>
              <a:t>IDMEFv2 Standard – Cyberattack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FA904-3EE4-ECFC-916F-74FA4724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15" y="1264920"/>
            <a:ext cx="3888674" cy="5496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AA0592-4DEB-90FF-5FD7-F6A2145E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321" y="1264920"/>
            <a:ext cx="4572638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23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5495-8DD8-A916-5CF5-61136D2B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Demo: Consuming and Visualizing IDMEFv2 security alerts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789B-E992-2436-8C55-0F3FF849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443480"/>
            <a:ext cx="10753725" cy="3334385"/>
          </a:xfrm>
        </p:spPr>
        <p:txBody>
          <a:bodyPr/>
          <a:lstStyle/>
          <a:p>
            <a:r>
              <a:rPr lang="en-GB" dirty="0"/>
              <a:t>A Python script has been created, which sends a randomised IDMEFv2 event to </a:t>
            </a:r>
            <a:r>
              <a:rPr lang="en-GB" dirty="0" err="1"/>
              <a:t>Wazuh</a:t>
            </a:r>
            <a:endParaRPr lang="en-GB" dirty="0"/>
          </a:p>
          <a:p>
            <a:pPr algn="ctr"/>
            <a:r>
              <a:rPr lang="en-US" dirty="0">
                <a:hlinkClick r:id="rId2"/>
              </a:rPr>
              <a:t>K3Y-Ltd/</a:t>
            </a:r>
            <a:r>
              <a:rPr lang="en-US" dirty="0" err="1">
                <a:hlinkClick r:id="rId2"/>
              </a:rPr>
              <a:t>wazuh</a:t>
            </a:r>
            <a:r>
              <a:rPr lang="en-US" dirty="0">
                <a:hlinkClick r:id="rId2"/>
              </a:rPr>
              <a:t>-utils: Python scripts for interacting with </a:t>
            </a:r>
            <a:r>
              <a:rPr lang="en-US" dirty="0" err="1">
                <a:hlinkClick r:id="rId2"/>
              </a:rPr>
              <a:t>Wazuh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89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3961-5CA9-202B-0559-18D14F2F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Demo: Consuming and Visualizing IDMEFv2 security alerts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9BA81-FD48-2B0F-6CB6-A553D603C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629" y="2157731"/>
            <a:ext cx="7484742" cy="4011822"/>
          </a:xfrm>
        </p:spPr>
      </p:pic>
    </p:spTree>
    <p:extLst>
      <p:ext uri="{BB962C8B-B14F-4D97-AF65-F5344CB8AC3E}">
        <p14:creationId xmlns:p14="http://schemas.microsoft.com/office/powerpoint/2010/main" val="3219209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D1AF-D6B4-9A95-A9CA-E4483026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Demo: Consuming and Visualizing IDMEFv2 security alerts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14C824-EF7E-9433-7E3B-CD9FBF991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2265579"/>
            <a:ext cx="10753725" cy="3258704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56B6AB-B2C1-9D45-B316-A2F0E623AB0E}"/>
              </a:ext>
            </a:extLst>
          </p:cNvPr>
          <p:cNvSpPr/>
          <p:nvPr/>
        </p:nvSpPr>
        <p:spPr>
          <a:xfrm>
            <a:off x="5334000" y="5105400"/>
            <a:ext cx="4363720" cy="254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 descr="Check - Free icons">
            <a:extLst>
              <a:ext uri="{FF2B5EF4-FFF2-40B4-BE49-F238E27FC236}">
                <a16:creationId xmlns:a16="http://schemas.microsoft.com/office/drawing/2014/main" id="{E7351F2A-FC2E-3955-46B5-B6E6B91FC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36" y="5425783"/>
            <a:ext cx="543797" cy="5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11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B1E1-9394-18AA-98D6-6441CD73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Demo: Consuming and Visualizing IDMEFv2 security alerts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7B2D7-6F40-338F-954F-50C1BBAA9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2157731"/>
            <a:ext cx="8834120" cy="4580826"/>
          </a:xfrm>
        </p:spPr>
      </p:pic>
    </p:spTree>
    <p:extLst>
      <p:ext uri="{BB962C8B-B14F-4D97-AF65-F5344CB8AC3E}">
        <p14:creationId xmlns:p14="http://schemas.microsoft.com/office/powerpoint/2010/main" val="1521093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501DD-19BD-8487-B47A-F34B5F4C2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0816"/>
          <a:stretch/>
        </p:blipFill>
        <p:spPr>
          <a:xfrm>
            <a:off x="657224" y="92771"/>
            <a:ext cx="10753725" cy="1934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5C211-5A37-D861-34CA-583FC239D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4" y="2101850"/>
            <a:ext cx="8496936" cy="44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7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995BF0-8E87-4ECF-904C-D047955C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45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CF77-6B61-8289-045C-478CE3D2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5C4AB-E6A5-47DC-0FFB-CE9F5BFC0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702709"/>
            <a:ext cx="10923638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Q&amp;A</a:t>
            </a:r>
          </a:p>
        </p:txBody>
      </p:sp>
      <p:pic>
        <p:nvPicPr>
          <p:cNvPr id="15" name="Picture 14" descr="Yellow and blue symbols">
            <a:extLst>
              <a:ext uri="{FF2B5EF4-FFF2-40B4-BE49-F238E27FC236}">
                <a16:creationId xmlns:a16="http://schemas.microsoft.com/office/drawing/2014/main" id="{F6FC8F76-A7C8-138D-F9E2-C4EC2A41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29" b="27581"/>
          <a:stretch/>
        </p:blipFill>
        <p:spPr>
          <a:xfrm>
            <a:off x="1" y="10"/>
            <a:ext cx="12192000" cy="4242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22B722-222E-FE0A-372B-EBAB10DEF35D}"/>
              </a:ext>
            </a:extLst>
          </p:cNvPr>
          <p:cNvSpPr txBox="1"/>
          <p:nvPr/>
        </p:nvSpPr>
        <p:spPr>
          <a:xfrm>
            <a:off x="9493858" y="5720235"/>
            <a:ext cx="2313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Christos Dalamagkas</a:t>
            </a:r>
          </a:p>
          <a:p>
            <a:r>
              <a:rPr lang="en-US" dirty="0"/>
              <a:t>https://cdalamagkas.gr</a:t>
            </a:r>
          </a:p>
        </p:txBody>
      </p:sp>
    </p:spTree>
    <p:extLst>
      <p:ext uri="{BB962C8B-B14F-4D97-AF65-F5344CB8AC3E}">
        <p14:creationId xmlns:p14="http://schemas.microsoft.com/office/powerpoint/2010/main" val="1303386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ACAB-37CC-800D-F2B7-A1C0F24E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14892"/>
          </a:xfrm>
        </p:spPr>
        <p:txBody>
          <a:bodyPr>
            <a:normAutofit fontScale="90000"/>
          </a:bodyPr>
          <a:lstStyle/>
          <a:p>
            <a:r>
              <a:rPr lang="en-US"/>
              <a:t>The </a:t>
            </a:r>
            <a:r>
              <a:rPr lang="en-US" err="1"/>
              <a:t>Wazuh</a:t>
            </a:r>
            <a:r>
              <a:rPr lang="en-US"/>
              <a:t> Architecture</a:t>
            </a:r>
          </a:p>
        </p:txBody>
      </p:sp>
      <p:pic>
        <p:nvPicPr>
          <p:cNvPr id="1026" name="Picture 2" descr="Deployment architecture">
            <a:extLst>
              <a:ext uri="{FF2B5EF4-FFF2-40B4-BE49-F238E27FC236}">
                <a16:creationId xmlns:a16="http://schemas.microsoft.com/office/drawing/2014/main" id="{3F392D37-8981-F7C4-8629-7F590AD81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7660" r="4274" b="4661"/>
          <a:stretch/>
        </p:blipFill>
        <p:spPr bwMode="auto">
          <a:xfrm>
            <a:off x="1214437" y="1428750"/>
            <a:ext cx="9763126" cy="514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C33F-8C0F-5050-C035-229BA3DE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Wazuh Operation - Summary</a:t>
            </a:r>
          </a:p>
        </p:txBody>
      </p:sp>
      <p:pic>
        <p:nvPicPr>
          <p:cNvPr id="2050" name="Picture 2" descr="Log data collection and analysis in Wazuh">
            <a:extLst>
              <a:ext uri="{FF2B5EF4-FFF2-40B4-BE49-F238E27FC236}">
                <a16:creationId xmlns:a16="http://schemas.microsoft.com/office/drawing/2014/main" id="{4D1052B9-73EA-BEC8-FE57-96A555D99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6" y="1781969"/>
            <a:ext cx="11370468" cy="37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9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0C4A-AF72-663F-0B54-EBDD6176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25786"/>
          </a:xfrm>
        </p:spPr>
        <p:txBody>
          <a:bodyPr/>
          <a:lstStyle/>
          <a:p>
            <a:r>
              <a:rPr lang="en-GB"/>
              <a:t>Evolution of a Security Event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8D3BB4-62DD-4E7E-2E73-4FFECBB8E1E2}"/>
              </a:ext>
            </a:extLst>
          </p:cNvPr>
          <p:cNvSpPr/>
          <p:nvPr/>
        </p:nvSpPr>
        <p:spPr>
          <a:xfrm>
            <a:off x="1619064" y="2684472"/>
            <a:ext cx="1031845" cy="60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16043F-8763-4216-7624-C38DEDA7E9DC}"/>
              </a:ext>
            </a:extLst>
          </p:cNvPr>
          <p:cNvSpPr/>
          <p:nvPr/>
        </p:nvSpPr>
        <p:spPr>
          <a:xfrm>
            <a:off x="1619066" y="3625436"/>
            <a:ext cx="1031845" cy="60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Event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25278-A985-BB55-34A1-73433082BA81}"/>
              </a:ext>
            </a:extLst>
          </p:cNvPr>
          <p:cNvSpPr/>
          <p:nvPr/>
        </p:nvSpPr>
        <p:spPr>
          <a:xfrm>
            <a:off x="3559841" y="2688665"/>
            <a:ext cx="1031845" cy="604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Alert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EA857-5F16-72E2-03BE-D7569C7C1C15}"/>
              </a:ext>
            </a:extLst>
          </p:cNvPr>
          <p:cNvSpPr/>
          <p:nvPr/>
        </p:nvSpPr>
        <p:spPr>
          <a:xfrm>
            <a:off x="1619066" y="4566401"/>
            <a:ext cx="1031845" cy="60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Event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5A832-C8C7-BAC4-152F-A89691816127}"/>
              </a:ext>
            </a:extLst>
          </p:cNvPr>
          <p:cNvSpPr/>
          <p:nvPr/>
        </p:nvSpPr>
        <p:spPr>
          <a:xfrm>
            <a:off x="3559841" y="3629630"/>
            <a:ext cx="1031845" cy="604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Alert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C76EEB-6858-0A13-A2FD-FF4D83D8CA60}"/>
              </a:ext>
            </a:extLst>
          </p:cNvPr>
          <p:cNvSpPr/>
          <p:nvPr/>
        </p:nvSpPr>
        <p:spPr>
          <a:xfrm>
            <a:off x="3559841" y="4570595"/>
            <a:ext cx="1031845" cy="604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Alert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5764C-40EF-31A1-AA64-2EED7629777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91686" y="2990669"/>
            <a:ext cx="1031846" cy="57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F7265-357D-6A27-91D5-C2088004F59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591686" y="3625436"/>
            <a:ext cx="1031846" cy="30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7B06C-0BE5-AB42-861D-05D0FE19BBAC}"/>
              </a:ext>
            </a:extLst>
          </p:cNvPr>
          <p:cNvSpPr/>
          <p:nvPr/>
        </p:nvSpPr>
        <p:spPr>
          <a:xfrm>
            <a:off x="5623532" y="3292673"/>
            <a:ext cx="1031845" cy="604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Alert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4C0CBA-A48F-BD20-2859-F547896C8109}"/>
              </a:ext>
            </a:extLst>
          </p:cNvPr>
          <p:cNvSpPr/>
          <p:nvPr/>
        </p:nvSpPr>
        <p:spPr>
          <a:xfrm>
            <a:off x="1619065" y="5507366"/>
            <a:ext cx="1031845" cy="60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Event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7853E3-8F34-8F10-89EC-73A617E938DB}"/>
              </a:ext>
            </a:extLst>
          </p:cNvPr>
          <p:cNvSpPr/>
          <p:nvPr/>
        </p:nvSpPr>
        <p:spPr>
          <a:xfrm>
            <a:off x="3559841" y="5507366"/>
            <a:ext cx="1031845" cy="604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Alert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65B39B-9A9D-8019-68BB-FA28751230E3}"/>
              </a:ext>
            </a:extLst>
          </p:cNvPr>
          <p:cNvSpPr/>
          <p:nvPr/>
        </p:nvSpPr>
        <p:spPr>
          <a:xfrm>
            <a:off x="9870285" y="3292673"/>
            <a:ext cx="1031845" cy="604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Incident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E93D5D-F01C-A722-AB76-CB52E17462D4}"/>
              </a:ext>
            </a:extLst>
          </p:cNvPr>
          <p:cNvSpPr/>
          <p:nvPr/>
        </p:nvSpPr>
        <p:spPr>
          <a:xfrm>
            <a:off x="9870285" y="5067591"/>
            <a:ext cx="1031845" cy="604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Security Incident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F2FAEE-E0E8-2759-735A-5CABA6B3E0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91686" y="4872599"/>
            <a:ext cx="5278599" cy="35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DE72F3-C16A-FEB5-FDBC-9D31F6F84247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4591686" y="5369595"/>
            <a:ext cx="5278599" cy="43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F6CA14-C581-A6AF-49C6-B8BD2E793EFB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6655377" y="3594677"/>
            <a:ext cx="3214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A60D2D-6F9B-60DB-6B99-0EFAAE8AA88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50909" y="2988573"/>
            <a:ext cx="908932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DB5F59-B71B-7389-FD85-0F89E244301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650911" y="3929537"/>
            <a:ext cx="908930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28259D-414F-4263-11BB-F227EA803C0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650911" y="4870502"/>
            <a:ext cx="908930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2F9C9B-2E69-93A2-4EEB-575AB1B719A7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2650910" y="5809370"/>
            <a:ext cx="908931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2BBD540-632E-D12F-E1E5-26B747BD982B}"/>
              </a:ext>
            </a:extLst>
          </p:cNvPr>
          <p:cNvSpPr txBox="1"/>
          <p:nvPr/>
        </p:nvSpPr>
        <p:spPr>
          <a:xfrm>
            <a:off x="1651409" y="2030531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Detectors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2832EC-52D1-D239-3D88-5061931C3DCE}"/>
              </a:ext>
            </a:extLst>
          </p:cNvPr>
          <p:cNvSpPr txBox="1"/>
          <p:nvPr/>
        </p:nvSpPr>
        <p:spPr>
          <a:xfrm>
            <a:off x="3321967" y="2016499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Wazuh</a:t>
            </a:r>
            <a:r>
              <a:rPr lang="en-GB"/>
              <a:t> - Rules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D6195B-249E-1855-D18A-8E0BBA752E6D}"/>
              </a:ext>
            </a:extLst>
          </p:cNvPr>
          <p:cNvSpPr txBox="1"/>
          <p:nvPr/>
        </p:nvSpPr>
        <p:spPr>
          <a:xfrm>
            <a:off x="5143919" y="2022052"/>
            <a:ext cx="1837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(optional)</a:t>
            </a:r>
          </a:p>
          <a:p>
            <a:pPr algn="ctr"/>
            <a:r>
              <a:rPr lang="en-GB"/>
              <a:t>Correlation of security alerts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9D61A5-BF86-3329-6BE0-43377900CCFC}"/>
              </a:ext>
            </a:extLst>
          </p:cNvPr>
          <p:cNvSpPr txBox="1"/>
          <p:nvPr/>
        </p:nvSpPr>
        <p:spPr>
          <a:xfrm>
            <a:off x="8991307" y="2065243"/>
            <a:ext cx="2789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Escalation</a:t>
            </a:r>
          </a:p>
          <a:p>
            <a:pPr algn="ctr"/>
            <a:r>
              <a:rPr lang="en-GB"/>
              <a:t>Incident/Case Management</a:t>
            </a:r>
          </a:p>
          <a:p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58980F2-FBA8-034B-CC80-D5313FAEB1C8}"/>
              </a:ext>
            </a:extLst>
          </p:cNvPr>
          <p:cNvGrpSpPr/>
          <p:nvPr/>
        </p:nvGrpSpPr>
        <p:grpSpPr>
          <a:xfrm>
            <a:off x="9317351" y="1540508"/>
            <a:ext cx="2327249" cy="524736"/>
            <a:chOff x="6650847" y="1376499"/>
            <a:chExt cx="2660780" cy="701045"/>
          </a:xfrm>
        </p:grpSpPr>
        <p:pic>
          <p:nvPicPr>
            <p:cNvPr id="1028" name="Picture 4" descr="Documentation">
              <a:extLst>
                <a:ext uri="{FF2B5EF4-FFF2-40B4-BE49-F238E27FC236}">
                  <a16:creationId xmlns:a16="http://schemas.microsoft.com/office/drawing/2014/main" id="{6BBE4A68-63AF-0AF5-BEA5-1C2549D4C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847" y="1600284"/>
              <a:ext cx="1420892" cy="477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A963F98-554F-E17E-7279-03C739076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3" t="22738" r="22144" b="21914"/>
            <a:stretch/>
          </p:blipFill>
          <p:spPr bwMode="auto">
            <a:xfrm>
              <a:off x="8071739" y="1376499"/>
              <a:ext cx="1239888" cy="61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33E53BD-BDEB-911E-CCAE-A1F93B56825A}"/>
                </a:ext>
              </a:extLst>
            </p:cNvPr>
            <p:cNvCxnSpPr>
              <a:cxnSpLocks/>
            </p:cNvCxnSpPr>
            <p:nvPr/>
          </p:nvCxnSpPr>
          <p:spPr>
            <a:xfrm>
              <a:off x="8033661" y="1511148"/>
              <a:ext cx="0" cy="524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 descr="Wazuh (@wazuh) / X">
            <a:extLst>
              <a:ext uri="{FF2B5EF4-FFF2-40B4-BE49-F238E27FC236}">
                <a16:creationId xmlns:a16="http://schemas.microsoft.com/office/drawing/2014/main" id="{70E8FBCF-ACE1-ED37-EB2C-6E7D0E981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40697" r="13489" b="40081"/>
          <a:stretch/>
        </p:blipFill>
        <p:spPr bwMode="auto">
          <a:xfrm>
            <a:off x="5560673" y="1717338"/>
            <a:ext cx="1157562" cy="30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8" descr="Wazuh (@wazuh) / X">
            <a:extLst>
              <a:ext uri="{FF2B5EF4-FFF2-40B4-BE49-F238E27FC236}">
                <a16:creationId xmlns:a16="http://schemas.microsoft.com/office/drawing/2014/main" id="{267BCB85-BEF1-F8AF-D595-1C432104F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40697" r="13489" b="40081"/>
          <a:stretch/>
        </p:blipFill>
        <p:spPr bwMode="auto">
          <a:xfrm>
            <a:off x="3499445" y="1705572"/>
            <a:ext cx="1157562" cy="30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anding Images - Suricata">
            <a:extLst>
              <a:ext uri="{FF2B5EF4-FFF2-40B4-BE49-F238E27FC236}">
                <a16:creationId xmlns:a16="http://schemas.microsoft.com/office/drawing/2014/main" id="{9BFAA95C-B4FC-4536-3D92-11FDD0CE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03" y="1558401"/>
            <a:ext cx="596954" cy="43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-BOX logo">
            <a:extLst>
              <a:ext uri="{FF2B5EF4-FFF2-40B4-BE49-F238E27FC236}">
                <a16:creationId xmlns:a16="http://schemas.microsoft.com/office/drawing/2014/main" id="{8E24813B-2A14-E2AE-2CA5-8FCFF028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69" y="1609928"/>
            <a:ext cx="434149" cy="43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82958DC2-201B-2125-4310-D757B39C3F8A}"/>
              </a:ext>
            </a:extLst>
          </p:cNvPr>
          <p:cNvCxnSpPr>
            <a:cxnSpLocks/>
          </p:cNvCxnSpPr>
          <p:nvPr/>
        </p:nvCxnSpPr>
        <p:spPr>
          <a:xfrm>
            <a:off x="2311891" y="1540508"/>
            <a:ext cx="0" cy="5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huffle Automation - An Open Source SOAR solution">
            <a:extLst>
              <a:ext uri="{FF2B5EF4-FFF2-40B4-BE49-F238E27FC236}">
                <a16:creationId xmlns:a16="http://schemas.microsoft.com/office/drawing/2014/main" id="{7864AFDB-4FD6-2144-374E-D235C900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0" y="1465400"/>
            <a:ext cx="493384" cy="49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D7DBC5-C26E-D9F5-C8A9-B3F0D812B013}"/>
              </a:ext>
            </a:extLst>
          </p:cNvPr>
          <p:cNvSpPr txBox="1"/>
          <p:nvPr/>
        </p:nvSpPr>
        <p:spPr>
          <a:xfrm>
            <a:off x="6930840" y="2028314"/>
            <a:ext cx="208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(optional)</a:t>
            </a:r>
          </a:p>
          <a:p>
            <a:pPr algn="ctr"/>
            <a:r>
              <a:rPr lang="en-GB"/>
              <a:t>Security Automation</a:t>
            </a:r>
          </a:p>
          <a:p>
            <a:pPr algn="ctr"/>
            <a:r>
              <a:rPr lang="en-GB"/>
              <a:t>SOAR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9AE8B-CDB3-00EC-80F4-5AF684B82D79}"/>
              </a:ext>
            </a:extLst>
          </p:cNvPr>
          <p:cNvSpPr/>
          <p:nvPr/>
        </p:nvSpPr>
        <p:spPr>
          <a:xfrm>
            <a:off x="7443380" y="3263323"/>
            <a:ext cx="1031845" cy="604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Playbook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7EA18-9DE1-0098-4371-7DD9FD61C582}"/>
              </a:ext>
            </a:extLst>
          </p:cNvPr>
          <p:cNvSpPr/>
          <p:nvPr/>
        </p:nvSpPr>
        <p:spPr>
          <a:xfrm>
            <a:off x="7132804" y="4243973"/>
            <a:ext cx="1652995" cy="60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Security Control </a:t>
            </a:r>
            <a:r>
              <a:rPr lang="en-US" sz="1400"/>
              <a:t>(e.g., SDN-C)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3159DF-2EE8-F949-2CCF-24E00843952B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flipH="1">
            <a:off x="7959302" y="3867331"/>
            <a:ext cx="1" cy="37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550C5-E08B-E3CF-F22B-51CC4D9A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Security Data 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FDEE-639C-E3A0-21AA-2988CB3D5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How to send security events to Wazuh?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271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C03DECAD2E1A40A8DA8756953F8672" ma:contentTypeVersion="11" ma:contentTypeDescription="Create a new document." ma:contentTypeScope="" ma:versionID="5608f564c364695efc906e52a897a7eb">
  <xsd:schema xmlns:xsd="http://www.w3.org/2001/XMLSchema" xmlns:xs="http://www.w3.org/2001/XMLSchema" xmlns:p="http://schemas.microsoft.com/office/2006/metadata/properties" xmlns:ns2="28d864d4-0402-48bc-b280-43db88dd181f" xmlns:ns3="22397088-1e46-43e2-97c7-c0cb87e00490" targetNamespace="http://schemas.microsoft.com/office/2006/metadata/properties" ma:root="true" ma:fieldsID="42cd452bfe15d988d663cb5e4e1a80ad" ns2:_="" ns3:_="">
    <xsd:import namespace="28d864d4-0402-48bc-b280-43db88dd181f"/>
    <xsd:import namespace="22397088-1e46-43e2-97c7-c0cb87e00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d864d4-0402-48bc-b280-43db88dd1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6cc030ee-7a76-4d4e-8f97-cb080fa1e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97088-1e46-43e2-97c7-c0cb87e0049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c21f247-56fe-4e52-ae18-79094985d437}" ma:internalName="TaxCatchAll" ma:showField="CatchAllData" ma:web="22397088-1e46-43e2-97c7-c0cb87e00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d864d4-0402-48bc-b280-43db88dd181f">
      <Terms xmlns="http://schemas.microsoft.com/office/infopath/2007/PartnerControls"/>
    </lcf76f155ced4ddcb4097134ff3c332f>
    <TaxCatchAll xmlns="22397088-1e46-43e2-97c7-c0cb87e00490" xsi:nil="true"/>
  </documentManagement>
</p:properties>
</file>

<file path=customXml/itemProps1.xml><?xml version="1.0" encoding="utf-8"?>
<ds:datastoreItem xmlns:ds="http://schemas.openxmlformats.org/officeDocument/2006/customXml" ds:itemID="{2AEF3BF1-29D1-4099-A8D9-BB3C34725E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B3337E-CD5E-4F04-A68C-6B7F9F9C3B00}">
  <ds:schemaRefs>
    <ds:schemaRef ds:uri="22397088-1e46-43e2-97c7-c0cb87e00490"/>
    <ds:schemaRef ds:uri="28d864d4-0402-48bc-b280-43db88dd18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8517BD6-A56D-424F-A847-D526656267E3}">
  <ds:schemaRefs>
    <ds:schemaRef ds:uri="22397088-1e46-43e2-97c7-c0cb87e00490"/>
    <ds:schemaRef ds:uri="28d864d4-0402-48bc-b280-43db88dd181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</TotalTime>
  <Words>3121</Words>
  <Application>Microsoft Office PowerPoint</Application>
  <PresentationFormat>Ευρεία οθόνη</PresentationFormat>
  <Paragraphs>396</Paragraphs>
  <Slides>56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Fira Mono</vt:lpstr>
      <vt:lpstr>Wingdings</vt:lpstr>
      <vt:lpstr>Metropolitan</vt:lpstr>
      <vt:lpstr>Wazuh Tutorial</vt:lpstr>
      <vt:lpstr>Agenda</vt:lpstr>
      <vt:lpstr>Introduction</vt:lpstr>
      <vt:lpstr>Introduction</vt:lpstr>
      <vt:lpstr>The Wazuh Architecture</vt:lpstr>
      <vt:lpstr>The Wazuh Architecture</vt:lpstr>
      <vt:lpstr>Wazuh Operation - Summary</vt:lpstr>
      <vt:lpstr>Evolution of a Security Event</vt:lpstr>
      <vt:lpstr>Security Data Sources</vt:lpstr>
      <vt:lpstr>Wazuh – Data sources</vt:lpstr>
      <vt:lpstr>Wazuh Agent</vt:lpstr>
      <vt:lpstr>rsyslog</vt:lpstr>
      <vt:lpstr>REST API</vt:lpstr>
      <vt:lpstr>Logstash (custom)</vt:lpstr>
      <vt:lpstr>Wazuh Agent in Docker </vt:lpstr>
      <vt:lpstr>Decoders and Rules</vt:lpstr>
      <vt:lpstr>Decoders</vt:lpstr>
      <vt:lpstr>Decoders Editing the local_decoder.xml through the Wazuh dashboard</vt:lpstr>
      <vt:lpstr>Decoders</vt:lpstr>
      <vt:lpstr>Rules</vt:lpstr>
      <vt:lpstr>Rules</vt:lpstr>
      <vt:lpstr>Rules</vt:lpstr>
      <vt:lpstr>Rules</vt:lpstr>
      <vt:lpstr>Rules</vt:lpstr>
      <vt:lpstr>Testing Decoders and Rules</vt:lpstr>
      <vt:lpstr>Alert Management &amp; Forwarding</vt:lpstr>
      <vt:lpstr>Alert Management &amp; Forwarding</vt:lpstr>
      <vt:lpstr>Alert Management &amp; Forwarding</vt:lpstr>
      <vt:lpstr>Alert Management &amp; Forwarding Logstash integration</vt:lpstr>
      <vt:lpstr>Alert Management &amp; Forwarding Logstash integration</vt:lpstr>
      <vt:lpstr>Alert Management &amp; Forwarding REST API</vt:lpstr>
      <vt:lpstr>External API Integration</vt:lpstr>
      <vt:lpstr>External API Integration</vt:lpstr>
      <vt:lpstr>External API Integration</vt:lpstr>
      <vt:lpstr>The Wazuh dashboard</vt:lpstr>
      <vt:lpstr>The Wazuh Dashboard</vt:lpstr>
      <vt:lpstr>The Wazuh Dashboard</vt:lpstr>
      <vt:lpstr>The Wazuh Dashboard Threat Hunting</vt:lpstr>
      <vt:lpstr>The Wazuh Dashboard MITRE ATT&amp;CK</vt:lpstr>
      <vt:lpstr>The Wazuh Dashboard Discover (inspect security alerts)</vt:lpstr>
      <vt:lpstr>The Wazuh Dashboard Ruleset Test</vt:lpstr>
      <vt:lpstr>The Wazuh Dashboard Dev Tools</vt:lpstr>
      <vt:lpstr>The Wazuh Dashboard Alerts &amp; Monitoring</vt:lpstr>
      <vt:lpstr>The Wazuh Dashboard Custom Dashboards</vt:lpstr>
      <vt:lpstr>Wazuh Deployment Guide</vt:lpstr>
      <vt:lpstr>Wazuh Deployment Guide</vt:lpstr>
      <vt:lpstr>Demo</vt:lpstr>
      <vt:lpstr>IDMEFv2 Standard</vt:lpstr>
      <vt:lpstr>IDMEFv2 Standard – Data Model</vt:lpstr>
      <vt:lpstr>IDMEFv2 Standard – Cyberattack Example</vt:lpstr>
      <vt:lpstr>Demo: Consuming and Visualizing IDMEFv2 security alerts </vt:lpstr>
      <vt:lpstr>Demo: Consuming and Visualizing IDMEFv2 security alerts </vt:lpstr>
      <vt:lpstr>Demo: Consuming and Visualizing IDMEFv2 security alerts </vt:lpstr>
      <vt:lpstr>Demo: Consuming and Visualizing IDMEFv2 security alerts </vt:lpstr>
      <vt:lpstr>Παρουσίαση του PowerPoint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Dalamagkas Christos</dc:creator>
  <cp:lastModifiedBy>Dalamagkas Christos</cp:lastModifiedBy>
  <cp:revision>3</cp:revision>
  <dcterms:created xsi:type="dcterms:W3CDTF">2024-10-03T09:10:50Z</dcterms:created>
  <dcterms:modified xsi:type="dcterms:W3CDTF">2025-03-09T00:42:54Z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0x01010051C03DECAD2E1A40A8DA8756953F8672</vt:lpwstr>
  </property>
  <property fmtid="{D5CDD505-2E9C-101B-9397-08002B2CF9AE}" pid="3" name="MediaServiceImageTags">
    <vt:lpwstr/>
  </property>
</Properties>
</file>